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sldIdLst>
    <p:sldId id="266" r:id="rId2"/>
    <p:sldId id="301" r:id="rId3"/>
    <p:sldId id="294" r:id="rId4"/>
    <p:sldId id="295" r:id="rId5"/>
    <p:sldId id="296" r:id="rId6"/>
    <p:sldId id="300" r:id="rId7"/>
    <p:sldId id="269" r:id="rId8"/>
    <p:sldId id="299" r:id="rId9"/>
    <p:sldId id="270" r:id="rId10"/>
    <p:sldId id="271" r:id="rId11"/>
    <p:sldId id="273" r:id="rId12"/>
    <p:sldId id="274" r:id="rId13"/>
    <p:sldId id="275" r:id="rId14"/>
    <p:sldId id="276" r:id="rId15"/>
    <p:sldId id="277" r:id="rId16"/>
    <p:sldId id="281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7" r:id="rId27"/>
    <p:sldId id="298" r:id="rId28"/>
    <p:sldId id="283" r:id="rId29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454" autoAdjust="0"/>
  </p:normalViewPr>
  <p:slideViewPr>
    <p:cSldViewPr>
      <p:cViewPr varScale="1">
        <p:scale>
          <a:sx n="65" d="100"/>
          <a:sy n="65" d="100"/>
        </p:scale>
        <p:origin x="-1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vert="horz" wrap="square" lIns="99048" tIns="49524" rIns="99048" bIns="49524" anchor="t" anchorCtr="0" compatLnSpc="1"/>
          <a:lstStyle>
            <a:lvl1pPr marL="0" marR="0" lvl="0" indent="0" algn="l" defTabSz="9904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日付プレースホルダ 2"/>
          <p:cNvSpPr txBox="1">
            <a:spLocks noGrp="1"/>
          </p:cNvSpPr>
          <p:nvPr>
            <p:ph type="dt" idx="1"/>
          </p:nvPr>
        </p:nvSpPr>
        <p:spPr>
          <a:xfrm>
            <a:off x="4021289" y="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vert="horz" wrap="square" lIns="99048" tIns="49524" rIns="99048" bIns="49524" anchor="t" anchorCtr="0" compatLnSpc="1"/>
          <a:lstStyle>
            <a:lvl1pPr marL="0" marR="0" lvl="0" indent="0" algn="r" defTabSz="9904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defRPr>
            </a:lvl1pPr>
          </a:lstStyle>
          <a:p>
            <a:pPr lvl="0"/>
            <a:fld id="{2B56916B-11A3-4BB8-9D7C-D11BB1A04514}" type="datetime1">
              <a:rPr lang="en-US"/>
              <a:pPr lvl="0"/>
              <a:t>1/25/2011</a:t>
            </a:fld>
            <a:endParaRPr 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ノート プレースホルダ 4"/>
          <p:cNvSpPr txBox="1"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vert="horz" wrap="square" lIns="99048" tIns="49524" rIns="99048" bIns="49524" anchor="t" anchorCtr="0" compatLnSpc="1"/>
          <a:lstStyle/>
          <a:p>
            <a:pPr lvl="0"/>
            <a:r>
              <a:rPr lang="ja-JP"/>
              <a:t>マスタ テキストの書式設定</a:t>
            </a:r>
          </a:p>
          <a:p>
            <a:pPr lvl="1"/>
            <a:r>
              <a:rPr lang="ja-JP"/>
              <a:t>第</a:t>
            </a:r>
            <a:r>
              <a:rPr lang="en-US"/>
              <a:t> 2 </a:t>
            </a:r>
            <a:r>
              <a:rPr lang="ja-JP"/>
              <a:t>レベル</a:t>
            </a:r>
          </a:p>
          <a:p>
            <a:pPr lvl="2"/>
            <a:r>
              <a:rPr lang="ja-JP"/>
              <a:t>第</a:t>
            </a:r>
            <a:r>
              <a:rPr lang="en-US"/>
              <a:t> 3 </a:t>
            </a:r>
            <a:r>
              <a:rPr lang="ja-JP"/>
              <a:t>レベル</a:t>
            </a:r>
          </a:p>
          <a:p>
            <a:pPr lvl="3"/>
            <a:r>
              <a:rPr lang="ja-JP"/>
              <a:t>第</a:t>
            </a:r>
            <a:r>
              <a:rPr lang="en-US"/>
              <a:t> 4 </a:t>
            </a:r>
            <a:r>
              <a:rPr lang="ja-JP"/>
              <a:t>レベル</a:t>
            </a:r>
          </a:p>
          <a:p>
            <a:pPr lvl="4"/>
            <a:r>
              <a:rPr lang="ja-JP"/>
              <a:t>第</a:t>
            </a:r>
            <a:r>
              <a:rPr lang="en-US"/>
              <a:t> 5 </a:t>
            </a:r>
            <a:r>
              <a:rPr lang="ja-JP"/>
              <a:t>レベル</a:t>
            </a:r>
            <a:endParaRPr lang="en-US"/>
          </a:p>
        </p:txBody>
      </p:sp>
      <p:sp>
        <p:nvSpPr>
          <p:cNvPr id="6" name="フッター プレースホルダ 5"/>
          <p:cNvSpPr txBox="1">
            <a:spLocks noGrp="1"/>
          </p:cNvSpPr>
          <p:nvPr>
            <p:ph type="ftr" sz="quarter" idx="4"/>
          </p:nvPr>
        </p:nvSpPr>
        <p:spPr>
          <a:xfrm>
            <a:off x="0" y="972110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vert="horz" wrap="square" lIns="99048" tIns="49524" rIns="99048" bIns="49524" anchor="b" anchorCtr="0" compatLnSpc="1"/>
          <a:lstStyle>
            <a:lvl1pPr marL="0" marR="0" lvl="0" indent="0" algn="l" defTabSz="9904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スライド番号プレースホルダ 6"/>
          <p:cNvSpPr txBox="1">
            <a:spLocks noGrp="1"/>
          </p:cNvSpPr>
          <p:nvPr>
            <p:ph type="sldNum" sz="quarter" idx="5"/>
          </p:nvPr>
        </p:nvSpPr>
        <p:spPr>
          <a:xfrm>
            <a:off x="4021289" y="972110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vert="horz" wrap="square" lIns="99048" tIns="49524" rIns="99048" bIns="49524" anchor="b" anchorCtr="0" compatLnSpc="1"/>
          <a:lstStyle>
            <a:lvl1pPr marL="0" marR="0" lvl="0" indent="0" algn="r" defTabSz="9904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defRPr>
            </a:lvl1pPr>
          </a:lstStyle>
          <a:p>
            <a:pPr lvl="0"/>
            <a:fld id="{3511C5A3-9FD8-4EB6-8A75-D7B6795216AE}" type="slidenum">
              <a:rPr/>
              <a:pPr lvl="0"/>
              <a:t>&lt;#&gt;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ja-JP" sz="1200" b="0" i="0" u="none" strike="noStrike" kern="1200" cap="none" spc="0" baseline="0">
        <a:solidFill>
          <a:srgbClr val="000000"/>
        </a:solidFill>
        <a:uFillTx/>
        <a:latin typeface="Calibri"/>
        <a:ea typeface="ＭＳ Ｐゴシック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ja-JP" sz="1200" b="0" i="0" u="none" strike="noStrike" kern="1200" cap="none" spc="0" baseline="0">
        <a:solidFill>
          <a:srgbClr val="000000"/>
        </a:solidFill>
        <a:uFillTx/>
        <a:latin typeface="Calibri"/>
        <a:ea typeface="ＭＳ Ｐゴシック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ja-JP" sz="1200" b="0" i="0" u="none" strike="noStrike" kern="1200" cap="none" spc="0" baseline="0">
        <a:solidFill>
          <a:srgbClr val="000000"/>
        </a:solidFill>
        <a:uFillTx/>
        <a:latin typeface="Calibri"/>
        <a:ea typeface="ＭＳ Ｐゴシック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ja-JP" sz="1200" b="0" i="0" u="none" strike="noStrike" kern="1200" cap="none" spc="0" baseline="0">
        <a:solidFill>
          <a:srgbClr val="000000"/>
        </a:solidFill>
        <a:uFillTx/>
        <a:latin typeface="Calibri"/>
        <a:ea typeface="ＭＳ Ｐゴシック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ja-JP" sz="1200" b="0" i="0" u="none" strike="noStrike" kern="1200" cap="none" spc="0" baseline="0">
        <a:solidFill>
          <a:srgbClr val="000000"/>
        </a:solidFill>
        <a:uFillTx/>
        <a:latin typeface="Calibri"/>
        <a:ea typeface="ＭＳ Ｐゴシック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0" y="1643050"/>
            <a:ext cx="8920191" cy="3286147"/>
            <a:chOff x="9525" y="2233613"/>
            <a:chExt cx="9134475" cy="2389187"/>
          </a:xfrm>
          <a:solidFill>
            <a:srgbClr val="FFFFFF">
              <a:alpha val="77000"/>
            </a:srgbClr>
          </a:solidFill>
          <a:effectLst>
            <a:outerShdw blurRad="50800" dist="38100" dir="5400000" algn="ctr" rotWithShape="0">
              <a:srgbClr val="000000">
                <a:alpha val="30000"/>
              </a:srgbClr>
            </a:outerShdw>
          </a:effectLst>
        </p:grpSpPr>
        <p:sp>
          <p:nvSpPr>
            <p:cNvPr id="7" name="フリーフォーム 6"/>
            <p:cNvSpPr>
              <a:spLocks/>
            </p:cNvSpPr>
            <p:nvPr userDrawn="1"/>
          </p:nvSpPr>
          <p:spPr bwMode="auto">
            <a:xfrm>
              <a:off x="9525" y="2233613"/>
              <a:ext cx="9134475" cy="2389187"/>
            </a:xfrm>
            <a:custGeom>
              <a:avLst/>
              <a:gdLst/>
              <a:ahLst/>
              <a:cxnLst>
                <a:cxn ang="0">
                  <a:pos x="5452" y="13"/>
                </a:cxn>
                <a:cxn ang="0">
                  <a:pos x="5304" y="7"/>
                </a:cxn>
                <a:cxn ang="0">
                  <a:pos x="5143" y="0"/>
                </a:cxn>
                <a:cxn ang="0">
                  <a:pos x="4462" y="7"/>
                </a:cxn>
                <a:cxn ang="0">
                  <a:pos x="4224" y="7"/>
                </a:cxn>
                <a:cxn ang="0">
                  <a:pos x="3896" y="7"/>
                </a:cxn>
                <a:cxn ang="0">
                  <a:pos x="3626" y="7"/>
                </a:cxn>
                <a:cxn ang="0">
                  <a:pos x="2977" y="0"/>
                </a:cxn>
                <a:cxn ang="0">
                  <a:pos x="2553" y="0"/>
                </a:cxn>
                <a:cxn ang="0">
                  <a:pos x="2353" y="7"/>
                </a:cxn>
                <a:cxn ang="0">
                  <a:pos x="2186" y="7"/>
                </a:cxn>
                <a:cxn ang="0">
                  <a:pos x="2083" y="7"/>
                </a:cxn>
                <a:cxn ang="0">
                  <a:pos x="1717" y="7"/>
                </a:cxn>
                <a:cxn ang="0">
                  <a:pos x="1530" y="0"/>
                </a:cxn>
                <a:cxn ang="0">
                  <a:pos x="1293" y="13"/>
                </a:cxn>
                <a:cxn ang="0">
                  <a:pos x="1003" y="7"/>
                </a:cxn>
                <a:cxn ang="0">
                  <a:pos x="958" y="13"/>
                </a:cxn>
                <a:cxn ang="0">
                  <a:pos x="907" y="20"/>
                </a:cxn>
                <a:cxn ang="0">
                  <a:pos x="592" y="7"/>
                </a:cxn>
                <a:cxn ang="0">
                  <a:pos x="0" y="1498"/>
                </a:cxn>
                <a:cxn ang="0">
                  <a:pos x="875" y="1492"/>
                </a:cxn>
                <a:cxn ang="0">
                  <a:pos x="1524" y="1505"/>
                </a:cxn>
                <a:cxn ang="0">
                  <a:pos x="2064" y="1498"/>
                </a:cxn>
                <a:cxn ang="0">
                  <a:pos x="2385" y="1498"/>
                </a:cxn>
                <a:cxn ang="0">
                  <a:pos x="2919" y="1498"/>
                </a:cxn>
                <a:cxn ang="0">
                  <a:pos x="3099" y="1498"/>
                </a:cxn>
                <a:cxn ang="0">
                  <a:pos x="3183" y="1492"/>
                </a:cxn>
                <a:cxn ang="0">
                  <a:pos x="3517" y="1492"/>
                </a:cxn>
                <a:cxn ang="0">
                  <a:pos x="3768" y="1505"/>
                </a:cxn>
                <a:cxn ang="0">
                  <a:pos x="4153" y="1498"/>
                </a:cxn>
                <a:cxn ang="0">
                  <a:pos x="4230" y="1498"/>
                </a:cxn>
                <a:cxn ang="0">
                  <a:pos x="4449" y="1498"/>
                </a:cxn>
                <a:cxn ang="0">
                  <a:pos x="4899" y="1492"/>
                </a:cxn>
                <a:cxn ang="0">
                  <a:pos x="5349" y="1498"/>
                </a:cxn>
                <a:cxn ang="0">
                  <a:pos x="5754" y="1170"/>
                </a:cxn>
                <a:cxn ang="0">
                  <a:pos x="5568" y="7"/>
                </a:cxn>
              </a:cxnLst>
              <a:rect l="0" t="0" r="0" b="0"/>
              <a:pathLst>
                <a:path w="5754" h="1505">
                  <a:moveTo>
                    <a:pt x="5561" y="7"/>
                  </a:moveTo>
                  <a:lnTo>
                    <a:pt x="5452" y="13"/>
                  </a:lnTo>
                  <a:lnTo>
                    <a:pt x="5375" y="13"/>
                  </a:lnTo>
                  <a:lnTo>
                    <a:pt x="5304" y="7"/>
                  </a:lnTo>
                  <a:lnTo>
                    <a:pt x="5227" y="7"/>
                  </a:lnTo>
                  <a:lnTo>
                    <a:pt x="5143" y="0"/>
                  </a:lnTo>
                  <a:lnTo>
                    <a:pt x="5028" y="7"/>
                  </a:lnTo>
                  <a:lnTo>
                    <a:pt x="4462" y="7"/>
                  </a:lnTo>
                  <a:lnTo>
                    <a:pt x="4340" y="0"/>
                  </a:lnTo>
                  <a:lnTo>
                    <a:pt x="4224" y="7"/>
                  </a:lnTo>
                  <a:lnTo>
                    <a:pt x="4057" y="7"/>
                  </a:lnTo>
                  <a:lnTo>
                    <a:pt x="3896" y="7"/>
                  </a:lnTo>
                  <a:lnTo>
                    <a:pt x="3761" y="7"/>
                  </a:lnTo>
                  <a:lnTo>
                    <a:pt x="3626" y="7"/>
                  </a:lnTo>
                  <a:lnTo>
                    <a:pt x="3163" y="7"/>
                  </a:lnTo>
                  <a:lnTo>
                    <a:pt x="2977" y="0"/>
                  </a:lnTo>
                  <a:lnTo>
                    <a:pt x="2816" y="0"/>
                  </a:lnTo>
                  <a:lnTo>
                    <a:pt x="2553" y="0"/>
                  </a:lnTo>
                  <a:lnTo>
                    <a:pt x="2450" y="7"/>
                  </a:lnTo>
                  <a:lnTo>
                    <a:pt x="2353" y="7"/>
                  </a:lnTo>
                  <a:lnTo>
                    <a:pt x="2270" y="7"/>
                  </a:lnTo>
                  <a:lnTo>
                    <a:pt x="2186" y="7"/>
                  </a:lnTo>
                  <a:lnTo>
                    <a:pt x="2135" y="7"/>
                  </a:lnTo>
                  <a:lnTo>
                    <a:pt x="2083" y="7"/>
                  </a:lnTo>
                  <a:lnTo>
                    <a:pt x="1845" y="7"/>
                  </a:lnTo>
                  <a:lnTo>
                    <a:pt x="1717" y="7"/>
                  </a:lnTo>
                  <a:lnTo>
                    <a:pt x="1582" y="7"/>
                  </a:lnTo>
                  <a:lnTo>
                    <a:pt x="1530" y="0"/>
                  </a:lnTo>
                  <a:lnTo>
                    <a:pt x="1492" y="7"/>
                  </a:lnTo>
                  <a:lnTo>
                    <a:pt x="1293" y="13"/>
                  </a:lnTo>
                  <a:lnTo>
                    <a:pt x="1068" y="7"/>
                  </a:lnTo>
                  <a:lnTo>
                    <a:pt x="1003" y="7"/>
                  </a:lnTo>
                  <a:lnTo>
                    <a:pt x="978" y="7"/>
                  </a:lnTo>
                  <a:lnTo>
                    <a:pt x="958" y="13"/>
                  </a:lnTo>
                  <a:lnTo>
                    <a:pt x="945" y="20"/>
                  </a:lnTo>
                  <a:lnTo>
                    <a:pt x="907" y="20"/>
                  </a:lnTo>
                  <a:lnTo>
                    <a:pt x="836" y="13"/>
                  </a:lnTo>
                  <a:lnTo>
                    <a:pt x="592" y="7"/>
                  </a:lnTo>
                  <a:lnTo>
                    <a:pt x="0" y="7"/>
                  </a:lnTo>
                  <a:lnTo>
                    <a:pt x="0" y="1498"/>
                  </a:lnTo>
                  <a:lnTo>
                    <a:pt x="573" y="1505"/>
                  </a:lnTo>
                  <a:lnTo>
                    <a:pt x="875" y="1492"/>
                  </a:lnTo>
                  <a:lnTo>
                    <a:pt x="1209" y="1485"/>
                  </a:lnTo>
                  <a:lnTo>
                    <a:pt x="1524" y="1505"/>
                  </a:lnTo>
                  <a:lnTo>
                    <a:pt x="1775" y="1492"/>
                  </a:lnTo>
                  <a:lnTo>
                    <a:pt x="2064" y="1498"/>
                  </a:lnTo>
                  <a:lnTo>
                    <a:pt x="2218" y="1498"/>
                  </a:lnTo>
                  <a:lnTo>
                    <a:pt x="2385" y="1498"/>
                  </a:lnTo>
                  <a:lnTo>
                    <a:pt x="2861" y="1498"/>
                  </a:lnTo>
                  <a:lnTo>
                    <a:pt x="2919" y="1498"/>
                  </a:lnTo>
                  <a:lnTo>
                    <a:pt x="2983" y="1492"/>
                  </a:lnTo>
                  <a:lnTo>
                    <a:pt x="3099" y="1498"/>
                  </a:lnTo>
                  <a:lnTo>
                    <a:pt x="3144" y="1492"/>
                  </a:lnTo>
                  <a:lnTo>
                    <a:pt x="3183" y="1492"/>
                  </a:lnTo>
                  <a:lnTo>
                    <a:pt x="3350" y="1492"/>
                  </a:lnTo>
                  <a:lnTo>
                    <a:pt x="3517" y="1492"/>
                  </a:lnTo>
                  <a:lnTo>
                    <a:pt x="3633" y="1492"/>
                  </a:lnTo>
                  <a:lnTo>
                    <a:pt x="3768" y="1505"/>
                  </a:lnTo>
                  <a:lnTo>
                    <a:pt x="3954" y="1505"/>
                  </a:lnTo>
                  <a:lnTo>
                    <a:pt x="4153" y="1498"/>
                  </a:lnTo>
                  <a:lnTo>
                    <a:pt x="4198" y="1498"/>
                  </a:lnTo>
                  <a:lnTo>
                    <a:pt x="4230" y="1498"/>
                  </a:lnTo>
                  <a:lnTo>
                    <a:pt x="4333" y="1505"/>
                  </a:lnTo>
                  <a:lnTo>
                    <a:pt x="4449" y="1498"/>
                  </a:lnTo>
                  <a:lnTo>
                    <a:pt x="4668" y="1492"/>
                  </a:lnTo>
                  <a:lnTo>
                    <a:pt x="4899" y="1492"/>
                  </a:lnTo>
                  <a:lnTo>
                    <a:pt x="5111" y="1498"/>
                  </a:lnTo>
                  <a:lnTo>
                    <a:pt x="5349" y="1498"/>
                  </a:lnTo>
                  <a:lnTo>
                    <a:pt x="5510" y="1492"/>
                  </a:lnTo>
                  <a:lnTo>
                    <a:pt x="5754" y="1170"/>
                  </a:lnTo>
                  <a:lnTo>
                    <a:pt x="5754" y="13"/>
                  </a:lnTo>
                  <a:lnTo>
                    <a:pt x="5568" y="7"/>
                  </a:lnTo>
                  <a:lnTo>
                    <a:pt x="5561" y="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9" name="フリーフォーム 8"/>
            <p:cNvSpPr>
              <a:spLocks/>
            </p:cNvSpPr>
            <p:nvPr userDrawn="1"/>
          </p:nvSpPr>
          <p:spPr bwMode="auto">
            <a:xfrm>
              <a:off x="8634413" y="4090988"/>
              <a:ext cx="509587" cy="511175"/>
            </a:xfrm>
            <a:custGeom>
              <a:avLst/>
              <a:gdLst/>
              <a:ahLst/>
              <a:cxnLst>
                <a:cxn ang="0">
                  <a:pos x="38" y="322"/>
                </a:cxn>
                <a:cxn ang="0">
                  <a:pos x="57" y="322"/>
                </a:cxn>
                <a:cxn ang="0">
                  <a:pos x="77" y="309"/>
                </a:cxn>
                <a:cxn ang="0">
                  <a:pos x="90" y="283"/>
                </a:cxn>
                <a:cxn ang="0">
                  <a:pos x="96" y="245"/>
                </a:cxn>
                <a:cxn ang="0">
                  <a:pos x="90" y="232"/>
                </a:cxn>
                <a:cxn ang="0">
                  <a:pos x="83" y="212"/>
                </a:cxn>
                <a:cxn ang="0">
                  <a:pos x="64" y="200"/>
                </a:cxn>
                <a:cxn ang="0">
                  <a:pos x="45" y="180"/>
                </a:cxn>
                <a:cxn ang="0">
                  <a:pos x="12" y="174"/>
                </a:cxn>
                <a:cxn ang="0">
                  <a:pos x="0" y="174"/>
                </a:cxn>
                <a:cxn ang="0">
                  <a:pos x="321" y="0"/>
                </a:cxn>
                <a:cxn ang="0">
                  <a:pos x="289" y="52"/>
                </a:cxn>
                <a:cxn ang="0">
                  <a:pos x="205" y="161"/>
                </a:cxn>
                <a:cxn ang="0">
                  <a:pos x="122" y="270"/>
                </a:cxn>
                <a:cxn ang="0">
                  <a:pos x="77" y="322"/>
                </a:cxn>
                <a:cxn ang="0">
                  <a:pos x="45" y="322"/>
                </a:cxn>
                <a:cxn ang="0">
                  <a:pos x="38" y="322"/>
                </a:cxn>
              </a:cxnLst>
              <a:rect l="0" t="0" r="0" b="0"/>
              <a:pathLst>
                <a:path w="321" h="322">
                  <a:moveTo>
                    <a:pt x="38" y="322"/>
                  </a:moveTo>
                  <a:lnTo>
                    <a:pt x="57" y="322"/>
                  </a:lnTo>
                  <a:lnTo>
                    <a:pt x="77" y="309"/>
                  </a:lnTo>
                  <a:lnTo>
                    <a:pt x="90" y="283"/>
                  </a:lnTo>
                  <a:lnTo>
                    <a:pt x="96" y="245"/>
                  </a:lnTo>
                  <a:lnTo>
                    <a:pt x="90" y="232"/>
                  </a:lnTo>
                  <a:lnTo>
                    <a:pt x="83" y="212"/>
                  </a:lnTo>
                  <a:lnTo>
                    <a:pt x="64" y="200"/>
                  </a:lnTo>
                  <a:lnTo>
                    <a:pt x="45" y="180"/>
                  </a:lnTo>
                  <a:lnTo>
                    <a:pt x="12" y="174"/>
                  </a:lnTo>
                  <a:lnTo>
                    <a:pt x="0" y="174"/>
                  </a:lnTo>
                  <a:lnTo>
                    <a:pt x="321" y="0"/>
                  </a:lnTo>
                  <a:lnTo>
                    <a:pt x="289" y="52"/>
                  </a:lnTo>
                  <a:lnTo>
                    <a:pt x="205" y="161"/>
                  </a:lnTo>
                  <a:lnTo>
                    <a:pt x="122" y="270"/>
                  </a:lnTo>
                  <a:lnTo>
                    <a:pt x="77" y="322"/>
                  </a:lnTo>
                  <a:lnTo>
                    <a:pt x="45" y="322"/>
                  </a:lnTo>
                  <a:lnTo>
                    <a:pt x="38" y="32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 userDrawn="1"/>
          </p:nvSpPr>
          <p:spPr bwMode="auto">
            <a:xfrm>
              <a:off x="184150" y="2346325"/>
              <a:ext cx="8816975" cy="2255838"/>
            </a:xfrm>
            <a:custGeom>
              <a:avLst/>
              <a:gdLst/>
              <a:ahLst/>
              <a:cxnLst>
                <a:cxn ang="0">
                  <a:pos x="366" y="257"/>
                </a:cxn>
                <a:cxn ang="0">
                  <a:pos x="270" y="386"/>
                </a:cxn>
                <a:cxn ang="0">
                  <a:pos x="263" y="405"/>
                </a:cxn>
                <a:cxn ang="0">
                  <a:pos x="115" y="1144"/>
                </a:cxn>
                <a:cxn ang="0">
                  <a:pos x="96" y="1273"/>
                </a:cxn>
                <a:cxn ang="0">
                  <a:pos x="482" y="1131"/>
                </a:cxn>
                <a:cxn ang="0">
                  <a:pos x="533" y="1234"/>
                </a:cxn>
                <a:cxn ang="0">
                  <a:pos x="302" y="1356"/>
                </a:cxn>
                <a:cxn ang="0">
                  <a:pos x="160" y="1292"/>
                </a:cxn>
                <a:cxn ang="0">
                  <a:pos x="765" y="971"/>
                </a:cxn>
                <a:cxn ang="0">
                  <a:pos x="848" y="1131"/>
                </a:cxn>
                <a:cxn ang="0">
                  <a:pos x="1060" y="1138"/>
                </a:cxn>
                <a:cxn ang="0">
                  <a:pos x="990" y="1074"/>
                </a:cxn>
                <a:cxn ang="0">
                  <a:pos x="1105" y="951"/>
                </a:cxn>
                <a:cxn ang="0">
                  <a:pos x="1240" y="771"/>
                </a:cxn>
                <a:cxn ang="0">
                  <a:pos x="1285" y="521"/>
                </a:cxn>
                <a:cxn ang="0">
                  <a:pos x="1343" y="585"/>
                </a:cxn>
                <a:cxn ang="0">
                  <a:pos x="1453" y="816"/>
                </a:cxn>
                <a:cxn ang="0">
                  <a:pos x="1600" y="900"/>
                </a:cxn>
                <a:cxn ang="0">
                  <a:pos x="1922" y="823"/>
                </a:cxn>
                <a:cxn ang="0">
                  <a:pos x="1858" y="1138"/>
                </a:cxn>
                <a:cxn ang="0">
                  <a:pos x="1999" y="1009"/>
                </a:cxn>
                <a:cxn ang="0">
                  <a:pos x="2108" y="977"/>
                </a:cxn>
                <a:cxn ang="0">
                  <a:pos x="2770" y="418"/>
                </a:cxn>
                <a:cxn ang="0">
                  <a:pos x="2192" y="675"/>
                </a:cxn>
                <a:cxn ang="0">
                  <a:pos x="2327" y="836"/>
                </a:cxn>
                <a:cxn ang="0">
                  <a:pos x="2770" y="444"/>
                </a:cxn>
                <a:cxn ang="0">
                  <a:pos x="2905" y="328"/>
                </a:cxn>
                <a:cxn ang="0">
                  <a:pos x="2938" y="347"/>
                </a:cxn>
                <a:cxn ang="0">
                  <a:pos x="2320" y="939"/>
                </a:cxn>
                <a:cxn ang="0">
                  <a:pos x="2378" y="804"/>
                </a:cxn>
                <a:cxn ang="0">
                  <a:pos x="2449" y="823"/>
                </a:cxn>
                <a:cxn ang="0">
                  <a:pos x="360" y="257"/>
                </a:cxn>
                <a:cxn ang="0">
                  <a:pos x="2430" y="1183"/>
                </a:cxn>
                <a:cxn ang="0">
                  <a:pos x="2758" y="1041"/>
                </a:cxn>
                <a:cxn ang="0">
                  <a:pos x="2905" y="714"/>
                </a:cxn>
                <a:cxn ang="0">
                  <a:pos x="2995" y="894"/>
                </a:cxn>
                <a:cxn ang="0">
                  <a:pos x="3169" y="566"/>
                </a:cxn>
                <a:cxn ang="0">
                  <a:pos x="3137" y="328"/>
                </a:cxn>
                <a:cxn ang="0">
                  <a:pos x="2880" y="932"/>
                </a:cxn>
                <a:cxn ang="0">
                  <a:pos x="3593" y="302"/>
                </a:cxn>
                <a:cxn ang="0">
                  <a:pos x="3966" y="932"/>
                </a:cxn>
                <a:cxn ang="0">
                  <a:pos x="3844" y="797"/>
                </a:cxn>
                <a:cxn ang="0">
                  <a:pos x="4127" y="804"/>
                </a:cxn>
                <a:cxn ang="0">
                  <a:pos x="4281" y="797"/>
                </a:cxn>
                <a:cxn ang="0">
                  <a:pos x="360" y="257"/>
                </a:cxn>
                <a:cxn ang="0">
                  <a:pos x="4487" y="669"/>
                </a:cxn>
                <a:cxn ang="0">
                  <a:pos x="4609" y="617"/>
                </a:cxn>
                <a:cxn ang="0">
                  <a:pos x="4744" y="553"/>
                </a:cxn>
                <a:cxn ang="0">
                  <a:pos x="3754" y="142"/>
                </a:cxn>
                <a:cxn ang="0">
                  <a:pos x="4120" y="26"/>
                </a:cxn>
                <a:cxn ang="0">
                  <a:pos x="4268" y="270"/>
                </a:cxn>
                <a:cxn ang="0">
                  <a:pos x="4281" y="219"/>
                </a:cxn>
                <a:cxn ang="0">
                  <a:pos x="4847" y="508"/>
                </a:cxn>
                <a:cxn ang="0">
                  <a:pos x="5046" y="495"/>
                </a:cxn>
                <a:cxn ang="0">
                  <a:pos x="5117" y="315"/>
                </a:cxn>
                <a:cxn ang="0">
                  <a:pos x="5316" y="187"/>
                </a:cxn>
                <a:cxn ang="0">
                  <a:pos x="3458" y="1421"/>
                </a:cxn>
                <a:cxn ang="0">
                  <a:pos x="3664" y="1273"/>
                </a:cxn>
                <a:cxn ang="0">
                  <a:pos x="360" y="257"/>
                </a:cxn>
                <a:cxn ang="0">
                  <a:pos x="2314" y="161"/>
                </a:cxn>
              </a:cxnLst>
              <a:rect l="0" t="0" r="0" b="0"/>
              <a:pathLst>
                <a:path w="5554" h="1421">
                  <a:moveTo>
                    <a:pt x="360" y="257"/>
                  </a:moveTo>
                  <a:lnTo>
                    <a:pt x="328" y="244"/>
                  </a:lnTo>
                  <a:lnTo>
                    <a:pt x="308" y="244"/>
                  </a:lnTo>
                  <a:lnTo>
                    <a:pt x="295" y="251"/>
                  </a:lnTo>
                  <a:lnTo>
                    <a:pt x="283" y="257"/>
                  </a:lnTo>
                  <a:lnTo>
                    <a:pt x="276" y="283"/>
                  </a:lnTo>
                  <a:lnTo>
                    <a:pt x="276" y="296"/>
                  </a:lnTo>
                  <a:lnTo>
                    <a:pt x="283" y="302"/>
                  </a:lnTo>
                  <a:lnTo>
                    <a:pt x="302" y="322"/>
                  </a:lnTo>
                  <a:lnTo>
                    <a:pt x="328" y="328"/>
                  </a:lnTo>
                  <a:lnTo>
                    <a:pt x="340" y="328"/>
                  </a:lnTo>
                  <a:lnTo>
                    <a:pt x="360" y="315"/>
                  </a:lnTo>
                  <a:lnTo>
                    <a:pt x="373" y="296"/>
                  </a:lnTo>
                  <a:lnTo>
                    <a:pt x="373" y="270"/>
                  </a:lnTo>
                  <a:lnTo>
                    <a:pt x="366" y="257"/>
                  </a:lnTo>
                  <a:lnTo>
                    <a:pt x="360" y="257"/>
                  </a:lnTo>
                  <a:lnTo>
                    <a:pt x="527" y="469"/>
                  </a:lnTo>
                  <a:lnTo>
                    <a:pt x="540" y="463"/>
                  </a:lnTo>
                  <a:lnTo>
                    <a:pt x="546" y="457"/>
                  </a:lnTo>
                  <a:lnTo>
                    <a:pt x="540" y="437"/>
                  </a:lnTo>
                  <a:lnTo>
                    <a:pt x="527" y="418"/>
                  </a:lnTo>
                  <a:lnTo>
                    <a:pt x="520" y="418"/>
                  </a:lnTo>
                  <a:lnTo>
                    <a:pt x="514" y="418"/>
                  </a:lnTo>
                  <a:lnTo>
                    <a:pt x="495" y="437"/>
                  </a:lnTo>
                  <a:lnTo>
                    <a:pt x="495" y="444"/>
                  </a:lnTo>
                  <a:lnTo>
                    <a:pt x="495" y="457"/>
                  </a:lnTo>
                  <a:lnTo>
                    <a:pt x="514" y="469"/>
                  </a:lnTo>
                  <a:lnTo>
                    <a:pt x="527" y="469"/>
                  </a:lnTo>
                  <a:lnTo>
                    <a:pt x="360" y="257"/>
                  </a:lnTo>
                  <a:lnTo>
                    <a:pt x="270" y="386"/>
                  </a:lnTo>
                  <a:lnTo>
                    <a:pt x="263" y="373"/>
                  </a:lnTo>
                  <a:lnTo>
                    <a:pt x="257" y="367"/>
                  </a:lnTo>
                  <a:lnTo>
                    <a:pt x="250" y="360"/>
                  </a:lnTo>
                  <a:lnTo>
                    <a:pt x="250" y="347"/>
                  </a:lnTo>
                  <a:lnTo>
                    <a:pt x="238" y="334"/>
                  </a:lnTo>
                  <a:lnTo>
                    <a:pt x="225" y="328"/>
                  </a:lnTo>
                  <a:lnTo>
                    <a:pt x="205" y="334"/>
                  </a:lnTo>
                  <a:lnTo>
                    <a:pt x="205" y="341"/>
                  </a:lnTo>
                  <a:lnTo>
                    <a:pt x="205" y="354"/>
                  </a:lnTo>
                  <a:lnTo>
                    <a:pt x="212" y="367"/>
                  </a:lnTo>
                  <a:lnTo>
                    <a:pt x="225" y="373"/>
                  </a:lnTo>
                  <a:lnTo>
                    <a:pt x="231" y="373"/>
                  </a:lnTo>
                  <a:lnTo>
                    <a:pt x="238" y="386"/>
                  </a:lnTo>
                  <a:lnTo>
                    <a:pt x="250" y="399"/>
                  </a:lnTo>
                  <a:lnTo>
                    <a:pt x="263" y="405"/>
                  </a:lnTo>
                  <a:lnTo>
                    <a:pt x="270" y="399"/>
                  </a:lnTo>
                  <a:lnTo>
                    <a:pt x="270" y="386"/>
                  </a:lnTo>
                  <a:lnTo>
                    <a:pt x="360" y="257"/>
                  </a:lnTo>
                  <a:lnTo>
                    <a:pt x="51" y="1106"/>
                  </a:lnTo>
                  <a:lnTo>
                    <a:pt x="32" y="1112"/>
                  </a:lnTo>
                  <a:lnTo>
                    <a:pt x="19" y="1125"/>
                  </a:lnTo>
                  <a:lnTo>
                    <a:pt x="6" y="1138"/>
                  </a:lnTo>
                  <a:lnTo>
                    <a:pt x="6" y="1151"/>
                  </a:lnTo>
                  <a:lnTo>
                    <a:pt x="13" y="1170"/>
                  </a:lnTo>
                  <a:lnTo>
                    <a:pt x="25" y="1183"/>
                  </a:lnTo>
                  <a:lnTo>
                    <a:pt x="51" y="1183"/>
                  </a:lnTo>
                  <a:lnTo>
                    <a:pt x="77" y="1183"/>
                  </a:lnTo>
                  <a:lnTo>
                    <a:pt x="90" y="1170"/>
                  </a:lnTo>
                  <a:lnTo>
                    <a:pt x="109" y="1157"/>
                  </a:lnTo>
                  <a:lnTo>
                    <a:pt x="115" y="1144"/>
                  </a:lnTo>
                  <a:lnTo>
                    <a:pt x="115" y="1131"/>
                  </a:lnTo>
                  <a:lnTo>
                    <a:pt x="109" y="1119"/>
                  </a:lnTo>
                  <a:lnTo>
                    <a:pt x="96" y="1112"/>
                  </a:lnTo>
                  <a:lnTo>
                    <a:pt x="83" y="1106"/>
                  </a:lnTo>
                  <a:lnTo>
                    <a:pt x="51" y="1106"/>
                  </a:lnTo>
                  <a:lnTo>
                    <a:pt x="360" y="257"/>
                  </a:lnTo>
                  <a:lnTo>
                    <a:pt x="25" y="1241"/>
                  </a:lnTo>
                  <a:lnTo>
                    <a:pt x="6" y="1254"/>
                  </a:lnTo>
                  <a:lnTo>
                    <a:pt x="0" y="1266"/>
                  </a:lnTo>
                  <a:lnTo>
                    <a:pt x="6" y="1292"/>
                  </a:lnTo>
                  <a:lnTo>
                    <a:pt x="13" y="1299"/>
                  </a:lnTo>
                  <a:lnTo>
                    <a:pt x="45" y="1305"/>
                  </a:lnTo>
                  <a:lnTo>
                    <a:pt x="77" y="1299"/>
                  </a:lnTo>
                  <a:lnTo>
                    <a:pt x="90" y="1292"/>
                  </a:lnTo>
                  <a:lnTo>
                    <a:pt x="96" y="1273"/>
                  </a:lnTo>
                  <a:lnTo>
                    <a:pt x="90" y="1260"/>
                  </a:lnTo>
                  <a:lnTo>
                    <a:pt x="77" y="1247"/>
                  </a:lnTo>
                  <a:lnTo>
                    <a:pt x="51" y="1241"/>
                  </a:lnTo>
                  <a:lnTo>
                    <a:pt x="25" y="1241"/>
                  </a:lnTo>
                  <a:lnTo>
                    <a:pt x="360" y="257"/>
                  </a:lnTo>
                  <a:lnTo>
                    <a:pt x="514" y="1099"/>
                  </a:lnTo>
                  <a:lnTo>
                    <a:pt x="508" y="1074"/>
                  </a:lnTo>
                  <a:lnTo>
                    <a:pt x="501" y="1067"/>
                  </a:lnTo>
                  <a:lnTo>
                    <a:pt x="475" y="1067"/>
                  </a:lnTo>
                  <a:lnTo>
                    <a:pt x="437" y="1080"/>
                  </a:lnTo>
                  <a:lnTo>
                    <a:pt x="411" y="1112"/>
                  </a:lnTo>
                  <a:lnTo>
                    <a:pt x="418" y="1119"/>
                  </a:lnTo>
                  <a:lnTo>
                    <a:pt x="430" y="1125"/>
                  </a:lnTo>
                  <a:lnTo>
                    <a:pt x="463" y="1125"/>
                  </a:lnTo>
                  <a:lnTo>
                    <a:pt x="482" y="1131"/>
                  </a:lnTo>
                  <a:lnTo>
                    <a:pt x="495" y="1125"/>
                  </a:lnTo>
                  <a:lnTo>
                    <a:pt x="508" y="1112"/>
                  </a:lnTo>
                  <a:lnTo>
                    <a:pt x="514" y="1099"/>
                  </a:lnTo>
                  <a:lnTo>
                    <a:pt x="360" y="257"/>
                  </a:lnTo>
                  <a:lnTo>
                    <a:pt x="514" y="1144"/>
                  </a:lnTo>
                  <a:lnTo>
                    <a:pt x="495" y="1144"/>
                  </a:lnTo>
                  <a:lnTo>
                    <a:pt x="475" y="1157"/>
                  </a:lnTo>
                  <a:lnTo>
                    <a:pt x="463" y="1170"/>
                  </a:lnTo>
                  <a:lnTo>
                    <a:pt x="456" y="1183"/>
                  </a:lnTo>
                  <a:lnTo>
                    <a:pt x="456" y="1209"/>
                  </a:lnTo>
                  <a:lnTo>
                    <a:pt x="456" y="1221"/>
                  </a:lnTo>
                  <a:lnTo>
                    <a:pt x="469" y="1241"/>
                  </a:lnTo>
                  <a:lnTo>
                    <a:pt x="495" y="1254"/>
                  </a:lnTo>
                  <a:lnTo>
                    <a:pt x="514" y="1247"/>
                  </a:lnTo>
                  <a:lnTo>
                    <a:pt x="533" y="1234"/>
                  </a:lnTo>
                  <a:lnTo>
                    <a:pt x="565" y="1215"/>
                  </a:lnTo>
                  <a:lnTo>
                    <a:pt x="565" y="1183"/>
                  </a:lnTo>
                  <a:lnTo>
                    <a:pt x="559" y="1164"/>
                  </a:lnTo>
                  <a:lnTo>
                    <a:pt x="546" y="1151"/>
                  </a:lnTo>
                  <a:lnTo>
                    <a:pt x="533" y="1144"/>
                  </a:lnTo>
                  <a:lnTo>
                    <a:pt x="514" y="1144"/>
                  </a:lnTo>
                  <a:lnTo>
                    <a:pt x="360" y="257"/>
                  </a:lnTo>
                  <a:lnTo>
                    <a:pt x="334" y="1292"/>
                  </a:lnTo>
                  <a:lnTo>
                    <a:pt x="302" y="1279"/>
                  </a:lnTo>
                  <a:lnTo>
                    <a:pt x="289" y="1292"/>
                  </a:lnTo>
                  <a:lnTo>
                    <a:pt x="270" y="1305"/>
                  </a:lnTo>
                  <a:lnTo>
                    <a:pt x="263" y="1318"/>
                  </a:lnTo>
                  <a:lnTo>
                    <a:pt x="263" y="1331"/>
                  </a:lnTo>
                  <a:lnTo>
                    <a:pt x="276" y="1344"/>
                  </a:lnTo>
                  <a:lnTo>
                    <a:pt x="302" y="1356"/>
                  </a:lnTo>
                  <a:lnTo>
                    <a:pt x="328" y="1350"/>
                  </a:lnTo>
                  <a:lnTo>
                    <a:pt x="353" y="1337"/>
                  </a:lnTo>
                  <a:lnTo>
                    <a:pt x="360" y="1324"/>
                  </a:lnTo>
                  <a:lnTo>
                    <a:pt x="360" y="1299"/>
                  </a:lnTo>
                  <a:lnTo>
                    <a:pt x="334" y="1292"/>
                  </a:lnTo>
                  <a:lnTo>
                    <a:pt x="360" y="257"/>
                  </a:lnTo>
                  <a:lnTo>
                    <a:pt x="135" y="1292"/>
                  </a:lnTo>
                  <a:lnTo>
                    <a:pt x="135" y="1311"/>
                  </a:lnTo>
                  <a:lnTo>
                    <a:pt x="148" y="1318"/>
                  </a:lnTo>
                  <a:lnTo>
                    <a:pt x="154" y="1318"/>
                  </a:lnTo>
                  <a:lnTo>
                    <a:pt x="173" y="1318"/>
                  </a:lnTo>
                  <a:lnTo>
                    <a:pt x="180" y="1318"/>
                  </a:lnTo>
                  <a:lnTo>
                    <a:pt x="180" y="1305"/>
                  </a:lnTo>
                  <a:lnTo>
                    <a:pt x="173" y="1299"/>
                  </a:lnTo>
                  <a:lnTo>
                    <a:pt x="160" y="1292"/>
                  </a:lnTo>
                  <a:lnTo>
                    <a:pt x="148" y="1292"/>
                  </a:lnTo>
                  <a:lnTo>
                    <a:pt x="135" y="1292"/>
                  </a:lnTo>
                  <a:lnTo>
                    <a:pt x="360" y="257"/>
                  </a:lnTo>
                  <a:lnTo>
                    <a:pt x="874" y="1016"/>
                  </a:lnTo>
                  <a:lnTo>
                    <a:pt x="848" y="1022"/>
                  </a:lnTo>
                  <a:lnTo>
                    <a:pt x="842" y="1035"/>
                  </a:lnTo>
                  <a:lnTo>
                    <a:pt x="835" y="1035"/>
                  </a:lnTo>
                  <a:lnTo>
                    <a:pt x="835" y="1029"/>
                  </a:lnTo>
                  <a:lnTo>
                    <a:pt x="842" y="1003"/>
                  </a:lnTo>
                  <a:lnTo>
                    <a:pt x="842" y="977"/>
                  </a:lnTo>
                  <a:lnTo>
                    <a:pt x="835" y="964"/>
                  </a:lnTo>
                  <a:lnTo>
                    <a:pt x="823" y="951"/>
                  </a:lnTo>
                  <a:lnTo>
                    <a:pt x="803" y="951"/>
                  </a:lnTo>
                  <a:lnTo>
                    <a:pt x="784" y="958"/>
                  </a:lnTo>
                  <a:lnTo>
                    <a:pt x="765" y="971"/>
                  </a:lnTo>
                  <a:lnTo>
                    <a:pt x="745" y="1003"/>
                  </a:lnTo>
                  <a:lnTo>
                    <a:pt x="745" y="1029"/>
                  </a:lnTo>
                  <a:lnTo>
                    <a:pt x="752" y="1048"/>
                  </a:lnTo>
                  <a:lnTo>
                    <a:pt x="765" y="1061"/>
                  </a:lnTo>
                  <a:lnTo>
                    <a:pt x="778" y="1061"/>
                  </a:lnTo>
                  <a:lnTo>
                    <a:pt x="797" y="1061"/>
                  </a:lnTo>
                  <a:lnTo>
                    <a:pt x="816" y="1054"/>
                  </a:lnTo>
                  <a:lnTo>
                    <a:pt x="829" y="1048"/>
                  </a:lnTo>
                  <a:lnTo>
                    <a:pt x="829" y="1061"/>
                  </a:lnTo>
                  <a:lnTo>
                    <a:pt x="816" y="1080"/>
                  </a:lnTo>
                  <a:lnTo>
                    <a:pt x="810" y="1112"/>
                  </a:lnTo>
                  <a:lnTo>
                    <a:pt x="816" y="1125"/>
                  </a:lnTo>
                  <a:lnTo>
                    <a:pt x="823" y="1131"/>
                  </a:lnTo>
                  <a:lnTo>
                    <a:pt x="842" y="1138"/>
                  </a:lnTo>
                  <a:lnTo>
                    <a:pt x="848" y="1131"/>
                  </a:lnTo>
                  <a:lnTo>
                    <a:pt x="855" y="1125"/>
                  </a:lnTo>
                  <a:lnTo>
                    <a:pt x="880" y="1093"/>
                  </a:lnTo>
                  <a:lnTo>
                    <a:pt x="893" y="1067"/>
                  </a:lnTo>
                  <a:lnTo>
                    <a:pt x="893" y="1048"/>
                  </a:lnTo>
                  <a:lnTo>
                    <a:pt x="893" y="1029"/>
                  </a:lnTo>
                  <a:lnTo>
                    <a:pt x="887" y="1022"/>
                  </a:lnTo>
                  <a:lnTo>
                    <a:pt x="874" y="1016"/>
                  </a:lnTo>
                  <a:lnTo>
                    <a:pt x="360" y="257"/>
                  </a:lnTo>
                  <a:lnTo>
                    <a:pt x="1060" y="1093"/>
                  </a:lnTo>
                  <a:lnTo>
                    <a:pt x="1035" y="1099"/>
                  </a:lnTo>
                  <a:lnTo>
                    <a:pt x="1028" y="1106"/>
                  </a:lnTo>
                  <a:lnTo>
                    <a:pt x="1022" y="1119"/>
                  </a:lnTo>
                  <a:lnTo>
                    <a:pt x="1022" y="1125"/>
                  </a:lnTo>
                  <a:lnTo>
                    <a:pt x="1035" y="1131"/>
                  </a:lnTo>
                  <a:lnTo>
                    <a:pt x="1060" y="1138"/>
                  </a:lnTo>
                  <a:lnTo>
                    <a:pt x="1086" y="1131"/>
                  </a:lnTo>
                  <a:lnTo>
                    <a:pt x="1099" y="1125"/>
                  </a:lnTo>
                  <a:lnTo>
                    <a:pt x="1105" y="1106"/>
                  </a:lnTo>
                  <a:lnTo>
                    <a:pt x="1099" y="1099"/>
                  </a:lnTo>
                  <a:lnTo>
                    <a:pt x="1093" y="1093"/>
                  </a:lnTo>
                  <a:lnTo>
                    <a:pt x="1060" y="1093"/>
                  </a:lnTo>
                  <a:lnTo>
                    <a:pt x="360" y="257"/>
                  </a:lnTo>
                  <a:lnTo>
                    <a:pt x="1035" y="1061"/>
                  </a:lnTo>
                  <a:lnTo>
                    <a:pt x="1035" y="1041"/>
                  </a:lnTo>
                  <a:lnTo>
                    <a:pt x="1028" y="1041"/>
                  </a:lnTo>
                  <a:lnTo>
                    <a:pt x="1022" y="1041"/>
                  </a:lnTo>
                  <a:lnTo>
                    <a:pt x="1009" y="1048"/>
                  </a:lnTo>
                  <a:lnTo>
                    <a:pt x="996" y="1054"/>
                  </a:lnTo>
                  <a:lnTo>
                    <a:pt x="990" y="1061"/>
                  </a:lnTo>
                  <a:lnTo>
                    <a:pt x="990" y="1074"/>
                  </a:lnTo>
                  <a:lnTo>
                    <a:pt x="1003" y="1093"/>
                  </a:lnTo>
                  <a:lnTo>
                    <a:pt x="1015" y="1093"/>
                  </a:lnTo>
                  <a:lnTo>
                    <a:pt x="1022" y="1093"/>
                  </a:lnTo>
                  <a:lnTo>
                    <a:pt x="1035" y="1067"/>
                  </a:lnTo>
                  <a:lnTo>
                    <a:pt x="1035" y="1061"/>
                  </a:lnTo>
                  <a:lnTo>
                    <a:pt x="360" y="257"/>
                  </a:lnTo>
                  <a:lnTo>
                    <a:pt x="1054" y="932"/>
                  </a:lnTo>
                  <a:lnTo>
                    <a:pt x="1041" y="939"/>
                  </a:lnTo>
                  <a:lnTo>
                    <a:pt x="1035" y="945"/>
                  </a:lnTo>
                  <a:lnTo>
                    <a:pt x="1041" y="951"/>
                  </a:lnTo>
                  <a:lnTo>
                    <a:pt x="1054" y="964"/>
                  </a:lnTo>
                  <a:lnTo>
                    <a:pt x="1080" y="971"/>
                  </a:lnTo>
                  <a:lnTo>
                    <a:pt x="1093" y="971"/>
                  </a:lnTo>
                  <a:lnTo>
                    <a:pt x="1105" y="964"/>
                  </a:lnTo>
                  <a:lnTo>
                    <a:pt x="1105" y="951"/>
                  </a:lnTo>
                  <a:lnTo>
                    <a:pt x="1105" y="945"/>
                  </a:lnTo>
                  <a:lnTo>
                    <a:pt x="1093" y="932"/>
                  </a:lnTo>
                  <a:lnTo>
                    <a:pt x="1086" y="926"/>
                  </a:lnTo>
                  <a:lnTo>
                    <a:pt x="1054" y="932"/>
                  </a:lnTo>
                  <a:lnTo>
                    <a:pt x="360" y="257"/>
                  </a:lnTo>
                  <a:lnTo>
                    <a:pt x="1189" y="739"/>
                  </a:lnTo>
                  <a:lnTo>
                    <a:pt x="1157" y="752"/>
                  </a:lnTo>
                  <a:lnTo>
                    <a:pt x="1150" y="765"/>
                  </a:lnTo>
                  <a:lnTo>
                    <a:pt x="1150" y="778"/>
                  </a:lnTo>
                  <a:lnTo>
                    <a:pt x="1163" y="804"/>
                  </a:lnTo>
                  <a:lnTo>
                    <a:pt x="1183" y="816"/>
                  </a:lnTo>
                  <a:lnTo>
                    <a:pt x="1215" y="816"/>
                  </a:lnTo>
                  <a:lnTo>
                    <a:pt x="1228" y="810"/>
                  </a:lnTo>
                  <a:lnTo>
                    <a:pt x="1240" y="797"/>
                  </a:lnTo>
                  <a:lnTo>
                    <a:pt x="1240" y="771"/>
                  </a:lnTo>
                  <a:lnTo>
                    <a:pt x="1234" y="759"/>
                  </a:lnTo>
                  <a:lnTo>
                    <a:pt x="1221" y="746"/>
                  </a:lnTo>
                  <a:lnTo>
                    <a:pt x="1215" y="739"/>
                  </a:lnTo>
                  <a:lnTo>
                    <a:pt x="1189" y="739"/>
                  </a:lnTo>
                  <a:lnTo>
                    <a:pt x="360" y="257"/>
                  </a:lnTo>
                  <a:lnTo>
                    <a:pt x="1240" y="534"/>
                  </a:lnTo>
                  <a:lnTo>
                    <a:pt x="1228" y="553"/>
                  </a:lnTo>
                  <a:lnTo>
                    <a:pt x="1228" y="566"/>
                  </a:lnTo>
                  <a:lnTo>
                    <a:pt x="1234" y="585"/>
                  </a:lnTo>
                  <a:lnTo>
                    <a:pt x="1253" y="598"/>
                  </a:lnTo>
                  <a:lnTo>
                    <a:pt x="1279" y="592"/>
                  </a:lnTo>
                  <a:lnTo>
                    <a:pt x="1298" y="572"/>
                  </a:lnTo>
                  <a:lnTo>
                    <a:pt x="1305" y="553"/>
                  </a:lnTo>
                  <a:lnTo>
                    <a:pt x="1298" y="534"/>
                  </a:lnTo>
                  <a:lnTo>
                    <a:pt x="1285" y="521"/>
                  </a:lnTo>
                  <a:lnTo>
                    <a:pt x="1266" y="521"/>
                  </a:lnTo>
                  <a:lnTo>
                    <a:pt x="1253" y="527"/>
                  </a:lnTo>
                  <a:lnTo>
                    <a:pt x="1240" y="534"/>
                  </a:lnTo>
                  <a:lnTo>
                    <a:pt x="360" y="257"/>
                  </a:lnTo>
                  <a:lnTo>
                    <a:pt x="1343" y="585"/>
                  </a:lnTo>
                  <a:lnTo>
                    <a:pt x="1324" y="585"/>
                  </a:lnTo>
                  <a:lnTo>
                    <a:pt x="1318" y="592"/>
                  </a:lnTo>
                  <a:lnTo>
                    <a:pt x="1318" y="604"/>
                  </a:lnTo>
                  <a:lnTo>
                    <a:pt x="1318" y="617"/>
                  </a:lnTo>
                  <a:lnTo>
                    <a:pt x="1330" y="624"/>
                  </a:lnTo>
                  <a:lnTo>
                    <a:pt x="1343" y="624"/>
                  </a:lnTo>
                  <a:lnTo>
                    <a:pt x="1350" y="617"/>
                  </a:lnTo>
                  <a:lnTo>
                    <a:pt x="1356" y="611"/>
                  </a:lnTo>
                  <a:lnTo>
                    <a:pt x="1356" y="598"/>
                  </a:lnTo>
                  <a:lnTo>
                    <a:pt x="1343" y="585"/>
                  </a:lnTo>
                  <a:lnTo>
                    <a:pt x="360" y="257"/>
                  </a:lnTo>
                  <a:lnTo>
                    <a:pt x="1465" y="547"/>
                  </a:lnTo>
                  <a:lnTo>
                    <a:pt x="1446" y="553"/>
                  </a:lnTo>
                  <a:lnTo>
                    <a:pt x="1433" y="559"/>
                  </a:lnTo>
                  <a:lnTo>
                    <a:pt x="1427" y="566"/>
                  </a:lnTo>
                  <a:lnTo>
                    <a:pt x="1433" y="592"/>
                  </a:lnTo>
                  <a:lnTo>
                    <a:pt x="1446" y="598"/>
                  </a:lnTo>
                  <a:lnTo>
                    <a:pt x="1472" y="598"/>
                  </a:lnTo>
                  <a:lnTo>
                    <a:pt x="1504" y="585"/>
                  </a:lnTo>
                  <a:lnTo>
                    <a:pt x="1510" y="572"/>
                  </a:lnTo>
                  <a:lnTo>
                    <a:pt x="1510" y="559"/>
                  </a:lnTo>
                  <a:lnTo>
                    <a:pt x="1491" y="547"/>
                  </a:lnTo>
                  <a:lnTo>
                    <a:pt x="1465" y="547"/>
                  </a:lnTo>
                  <a:lnTo>
                    <a:pt x="360" y="257"/>
                  </a:lnTo>
                  <a:lnTo>
                    <a:pt x="1453" y="816"/>
                  </a:lnTo>
                  <a:lnTo>
                    <a:pt x="1433" y="810"/>
                  </a:lnTo>
                  <a:lnTo>
                    <a:pt x="1420" y="816"/>
                  </a:lnTo>
                  <a:lnTo>
                    <a:pt x="1414" y="829"/>
                  </a:lnTo>
                  <a:lnTo>
                    <a:pt x="1414" y="836"/>
                  </a:lnTo>
                  <a:lnTo>
                    <a:pt x="1427" y="842"/>
                  </a:lnTo>
                  <a:lnTo>
                    <a:pt x="1446" y="842"/>
                  </a:lnTo>
                  <a:lnTo>
                    <a:pt x="1465" y="829"/>
                  </a:lnTo>
                  <a:lnTo>
                    <a:pt x="1465" y="823"/>
                  </a:lnTo>
                  <a:lnTo>
                    <a:pt x="1453" y="816"/>
                  </a:lnTo>
                  <a:lnTo>
                    <a:pt x="360" y="257"/>
                  </a:lnTo>
                  <a:lnTo>
                    <a:pt x="1613" y="855"/>
                  </a:lnTo>
                  <a:lnTo>
                    <a:pt x="1600" y="861"/>
                  </a:lnTo>
                  <a:lnTo>
                    <a:pt x="1594" y="874"/>
                  </a:lnTo>
                  <a:lnTo>
                    <a:pt x="1594" y="894"/>
                  </a:lnTo>
                  <a:lnTo>
                    <a:pt x="1600" y="900"/>
                  </a:lnTo>
                  <a:lnTo>
                    <a:pt x="1613" y="900"/>
                  </a:lnTo>
                  <a:lnTo>
                    <a:pt x="1633" y="900"/>
                  </a:lnTo>
                  <a:lnTo>
                    <a:pt x="1639" y="887"/>
                  </a:lnTo>
                  <a:lnTo>
                    <a:pt x="1645" y="868"/>
                  </a:lnTo>
                  <a:lnTo>
                    <a:pt x="1645" y="855"/>
                  </a:lnTo>
                  <a:lnTo>
                    <a:pt x="1639" y="849"/>
                  </a:lnTo>
                  <a:lnTo>
                    <a:pt x="1613" y="855"/>
                  </a:lnTo>
                  <a:lnTo>
                    <a:pt x="360" y="257"/>
                  </a:lnTo>
                  <a:lnTo>
                    <a:pt x="1980" y="816"/>
                  </a:lnTo>
                  <a:lnTo>
                    <a:pt x="1967" y="810"/>
                  </a:lnTo>
                  <a:lnTo>
                    <a:pt x="1960" y="804"/>
                  </a:lnTo>
                  <a:lnTo>
                    <a:pt x="1948" y="804"/>
                  </a:lnTo>
                  <a:lnTo>
                    <a:pt x="1941" y="804"/>
                  </a:lnTo>
                  <a:lnTo>
                    <a:pt x="1928" y="810"/>
                  </a:lnTo>
                  <a:lnTo>
                    <a:pt x="1922" y="823"/>
                  </a:lnTo>
                  <a:lnTo>
                    <a:pt x="1928" y="842"/>
                  </a:lnTo>
                  <a:lnTo>
                    <a:pt x="1935" y="849"/>
                  </a:lnTo>
                  <a:lnTo>
                    <a:pt x="1948" y="849"/>
                  </a:lnTo>
                  <a:lnTo>
                    <a:pt x="1973" y="842"/>
                  </a:lnTo>
                  <a:lnTo>
                    <a:pt x="1980" y="829"/>
                  </a:lnTo>
                  <a:lnTo>
                    <a:pt x="1980" y="816"/>
                  </a:lnTo>
                  <a:lnTo>
                    <a:pt x="360" y="257"/>
                  </a:lnTo>
                  <a:lnTo>
                    <a:pt x="1819" y="1061"/>
                  </a:lnTo>
                  <a:lnTo>
                    <a:pt x="1793" y="1074"/>
                  </a:lnTo>
                  <a:lnTo>
                    <a:pt x="1768" y="1099"/>
                  </a:lnTo>
                  <a:lnTo>
                    <a:pt x="1768" y="1112"/>
                  </a:lnTo>
                  <a:lnTo>
                    <a:pt x="1780" y="1125"/>
                  </a:lnTo>
                  <a:lnTo>
                    <a:pt x="1806" y="1131"/>
                  </a:lnTo>
                  <a:lnTo>
                    <a:pt x="1838" y="1138"/>
                  </a:lnTo>
                  <a:lnTo>
                    <a:pt x="1858" y="1138"/>
                  </a:lnTo>
                  <a:lnTo>
                    <a:pt x="1877" y="1125"/>
                  </a:lnTo>
                  <a:lnTo>
                    <a:pt x="1896" y="1106"/>
                  </a:lnTo>
                  <a:lnTo>
                    <a:pt x="1883" y="1080"/>
                  </a:lnTo>
                  <a:lnTo>
                    <a:pt x="1864" y="1061"/>
                  </a:lnTo>
                  <a:lnTo>
                    <a:pt x="1851" y="1061"/>
                  </a:lnTo>
                  <a:lnTo>
                    <a:pt x="1819" y="1061"/>
                  </a:lnTo>
                  <a:lnTo>
                    <a:pt x="360" y="257"/>
                  </a:lnTo>
                  <a:lnTo>
                    <a:pt x="2108" y="977"/>
                  </a:lnTo>
                  <a:lnTo>
                    <a:pt x="2102" y="971"/>
                  </a:lnTo>
                  <a:lnTo>
                    <a:pt x="2083" y="964"/>
                  </a:lnTo>
                  <a:lnTo>
                    <a:pt x="2044" y="958"/>
                  </a:lnTo>
                  <a:lnTo>
                    <a:pt x="2018" y="964"/>
                  </a:lnTo>
                  <a:lnTo>
                    <a:pt x="2005" y="971"/>
                  </a:lnTo>
                  <a:lnTo>
                    <a:pt x="2005" y="977"/>
                  </a:lnTo>
                  <a:lnTo>
                    <a:pt x="1999" y="1009"/>
                  </a:lnTo>
                  <a:lnTo>
                    <a:pt x="1986" y="1022"/>
                  </a:lnTo>
                  <a:lnTo>
                    <a:pt x="1980" y="1035"/>
                  </a:lnTo>
                  <a:lnTo>
                    <a:pt x="1967" y="1048"/>
                  </a:lnTo>
                  <a:lnTo>
                    <a:pt x="1967" y="1054"/>
                  </a:lnTo>
                  <a:lnTo>
                    <a:pt x="1973" y="1061"/>
                  </a:lnTo>
                  <a:lnTo>
                    <a:pt x="2031" y="1080"/>
                  </a:lnTo>
                  <a:lnTo>
                    <a:pt x="2057" y="1093"/>
                  </a:lnTo>
                  <a:lnTo>
                    <a:pt x="2076" y="1093"/>
                  </a:lnTo>
                  <a:lnTo>
                    <a:pt x="2102" y="1080"/>
                  </a:lnTo>
                  <a:lnTo>
                    <a:pt x="2134" y="1061"/>
                  </a:lnTo>
                  <a:lnTo>
                    <a:pt x="2147" y="1054"/>
                  </a:lnTo>
                  <a:lnTo>
                    <a:pt x="2153" y="1041"/>
                  </a:lnTo>
                  <a:lnTo>
                    <a:pt x="2153" y="1029"/>
                  </a:lnTo>
                  <a:lnTo>
                    <a:pt x="2134" y="1009"/>
                  </a:lnTo>
                  <a:lnTo>
                    <a:pt x="2108" y="977"/>
                  </a:lnTo>
                  <a:lnTo>
                    <a:pt x="360" y="257"/>
                  </a:lnTo>
                  <a:lnTo>
                    <a:pt x="1144" y="1003"/>
                  </a:lnTo>
                  <a:lnTo>
                    <a:pt x="1138" y="1009"/>
                  </a:lnTo>
                  <a:lnTo>
                    <a:pt x="1131" y="1022"/>
                  </a:lnTo>
                  <a:lnTo>
                    <a:pt x="1138" y="1029"/>
                  </a:lnTo>
                  <a:lnTo>
                    <a:pt x="1150" y="1029"/>
                  </a:lnTo>
                  <a:lnTo>
                    <a:pt x="1157" y="1022"/>
                  </a:lnTo>
                  <a:lnTo>
                    <a:pt x="1157" y="1016"/>
                  </a:lnTo>
                  <a:lnTo>
                    <a:pt x="1150" y="1009"/>
                  </a:lnTo>
                  <a:lnTo>
                    <a:pt x="1144" y="1003"/>
                  </a:lnTo>
                  <a:lnTo>
                    <a:pt x="360" y="257"/>
                  </a:lnTo>
                  <a:lnTo>
                    <a:pt x="2790" y="386"/>
                  </a:lnTo>
                  <a:lnTo>
                    <a:pt x="2777" y="386"/>
                  </a:lnTo>
                  <a:lnTo>
                    <a:pt x="2777" y="399"/>
                  </a:lnTo>
                  <a:lnTo>
                    <a:pt x="2770" y="418"/>
                  </a:lnTo>
                  <a:lnTo>
                    <a:pt x="2732" y="437"/>
                  </a:lnTo>
                  <a:lnTo>
                    <a:pt x="2680" y="457"/>
                  </a:lnTo>
                  <a:lnTo>
                    <a:pt x="2629" y="476"/>
                  </a:lnTo>
                  <a:lnTo>
                    <a:pt x="2584" y="508"/>
                  </a:lnTo>
                  <a:lnTo>
                    <a:pt x="2552" y="534"/>
                  </a:lnTo>
                  <a:lnTo>
                    <a:pt x="2520" y="547"/>
                  </a:lnTo>
                  <a:lnTo>
                    <a:pt x="2488" y="553"/>
                  </a:lnTo>
                  <a:lnTo>
                    <a:pt x="2462" y="572"/>
                  </a:lnTo>
                  <a:lnTo>
                    <a:pt x="2346" y="656"/>
                  </a:lnTo>
                  <a:lnTo>
                    <a:pt x="2320" y="669"/>
                  </a:lnTo>
                  <a:lnTo>
                    <a:pt x="2295" y="675"/>
                  </a:lnTo>
                  <a:lnTo>
                    <a:pt x="2275" y="694"/>
                  </a:lnTo>
                  <a:lnTo>
                    <a:pt x="2263" y="694"/>
                  </a:lnTo>
                  <a:lnTo>
                    <a:pt x="2237" y="688"/>
                  </a:lnTo>
                  <a:lnTo>
                    <a:pt x="2192" y="675"/>
                  </a:lnTo>
                  <a:lnTo>
                    <a:pt x="2160" y="694"/>
                  </a:lnTo>
                  <a:lnTo>
                    <a:pt x="2128" y="707"/>
                  </a:lnTo>
                  <a:lnTo>
                    <a:pt x="2121" y="714"/>
                  </a:lnTo>
                  <a:lnTo>
                    <a:pt x="2115" y="720"/>
                  </a:lnTo>
                  <a:lnTo>
                    <a:pt x="2115" y="739"/>
                  </a:lnTo>
                  <a:lnTo>
                    <a:pt x="2128" y="791"/>
                  </a:lnTo>
                  <a:lnTo>
                    <a:pt x="2140" y="816"/>
                  </a:lnTo>
                  <a:lnTo>
                    <a:pt x="2147" y="836"/>
                  </a:lnTo>
                  <a:lnTo>
                    <a:pt x="2185" y="861"/>
                  </a:lnTo>
                  <a:lnTo>
                    <a:pt x="2218" y="868"/>
                  </a:lnTo>
                  <a:lnTo>
                    <a:pt x="2237" y="868"/>
                  </a:lnTo>
                  <a:lnTo>
                    <a:pt x="2269" y="861"/>
                  </a:lnTo>
                  <a:lnTo>
                    <a:pt x="2288" y="849"/>
                  </a:lnTo>
                  <a:lnTo>
                    <a:pt x="2314" y="842"/>
                  </a:lnTo>
                  <a:lnTo>
                    <a:pt x="2327" y="836"/>
                  </a:lnTo>
                  <a:lnTo>
                    <a:pt x="2333" y="823"/>
                  </a:lnTo>
                  <a:lnTo>
                    <a:pt x="2333" y="797"/>
                  </a:lnTo>
                  <a:lnTo>
                    <a:pt x="2333" y="771"/>
                  </a:lnTo>
                  <a:lnTo>
                    <a:pt x="2346" y="765"/>
                  </a:lnTo>
                  <a:lnTo>
                    <a:pt x="2365" y="752"/>
                  </a:lnTo>
                  <a:lnTo>
                    <a:pt x="2378" y="739"/>
                  </a:lnTo>
                  <a:lnTo>
                    <a:pt x="2385" y="726"/>
                  </a:lnTo>
                  <a:lnTo>
                    <a:pt x="2417" y="688"/>
                  </a:lnTo>
                  <a:lnTo>
                    <a:pt x="2443" y="656"/>
                  </a:lnTo>
                  <a:lnTo>
                    <a:pt x="2500" y="624"/>
                  </a:lnTo>
                  <a:lnTo>
                    <a:pt x="2558" y="585"/>
                  </a:lnTo>
                  <a:lnTo>
                    <a:pt x="2603" y="553"/>
                  </a:lnTo>
                  <a:lnTo>
                    <a:pt x="2661" y="521"/>
                  </a:lnTo>
                  <a:lnTo>
                    <a:pt x="2745" y="463"/>
                  </a:lnTo>
                  <a:lnTo>
                    <a:pt x="2770" y="444"/>
                  </a:lnTo>
                  <a:lnTo>
                    <a:pt x="2790" y="437"/>
                  </a:lnTo>
                  <a:lnTo>
                    <a:pt x="2809" y="437"/>
                  </a:lnTo>
                  <a:lnTo>
                    <a:pt x="2815" y="437"/>
                  </a:lnTo>
                  <a:lnTo>
                    <a:pt x="2815" y="431"/>
                  </a:lnTo>
                  <a:lnTo>
                    <a:pt x="2815" y="399"/>
                  </a:lnTo>
                  <a:lnTo>
                    <a:pt x="2803" y="392"/>
                  </a:lnTo>
                  <a:lnTo>
                    <a:pt x="2790" y="386"/>
                  </a:lnTo>
                  <a:lnTo>
                    <a:pt x="360" y="257"/>
                  </a:lnTo>
                  <a:lnTo>
                    <a:pt x="3008" y="302"/>
                  </a:lnTo>
                  <a:lnTo>
                    <a:pt x="2995" y="283"/>
                  </a:lnTo>
                  <a:lnTo>
                    <a:pt x="2983" y="270"/>
                  </a:lnTo>
                  <a:lnTo>
                    <a:pt x="2963" y="270"/>
                  </a:lnTo>
                  <a:lnTo>
                    <a:pt x="2950" y="283"/>
                  </a:lnTo>
                  <a:lnTo>
                    <a:pt x="2912" y="328"/>
                  </a:lnTo>
                  <a:lnTo>
                    <a:pt x="2905" y="328"/>
                  </a:lnTo>
                  <a:lnTo>
                    <a:pt x="2899" y="322"/>
                  </a:lnTo>
                  <a:lnTo>
                    <a:pt x="2886" y="322"/>
                  </a:lnTo>
                  <a:lnTo>
                    <a:pt x="2873" y="322"/>
                  </a:lnTo>
                  <a:lnTo>
                    <a:pt x="2841" y="341"/>
                  </a:lnTo>
                  <a:lnTo>
                    <a:pt x="2835" y="354"/>
                  </a:lnTo>
                  <a:lnTo>
                    <a:pt x="2835" y="367"/>
                  </a:lnTo>
                  <a:lnTo>
                    <a:pt x="2835" y="392"/>
                  </a:lnTo>
                  <a:lnTo>
                    <a:pt x="2848" y="405"/>
                  </a:lnTo>
                  <a:lnTo>
                    <a:pt x="2860" y="418"/>
                  </a:lnTo>
                  <a:lnTo>
                    <a:pt x="2880" y="418"/>
                  </a:lnTo>
                  <a:lnTo>
                    <a:pt x="2905" y="405"/>
                  </a:lnTo>
                  <a:lnTo>
                    <a:pt x="2931" y="386"/>
                  </a:lnTo>
                  <a:lnTo>
                    <a:pt x="2931" y="360"/>
                  </a:lnTo>
                  <a:lnTo>
                    <a:pt x="2938" y="354"/>
                  </a:lnTo>
                  <a:lnTo>
                    <a:pt x="2938" y="347"/>
                  </a:lnTo>
                  <a:lnTo>
                    <a:pt x="2957" y="354"/>
                  </a:lnTo>
                  <a:lnTo>
                    <a:pt x="2963" y="360"/>
                  </a:lnTo>
                  <a:lnTo>
                    <a:pt x="2976" y="354"/>
                  </a:lnTo>
                  <a:lnTo>
                    <a:pt x="3002" y="341"/>
                  </a:lnTo>
                  <a:lnTo>
                    <a:pt x="3008" y="328"/>
                  </a:lnTo>
                  <a:lnTo>
                    <a:pt x="3008" y="302"/>
                  </a:lnTo>
                  <a:lnTo>
                    <a:pt x="360" y="257"/>
                  </a:lnTo>
                  <a:lnTo>
                    <a:pt x="2288" y="887"/>
                  </a:lnTo>
                  <a:lnTo>
                    <a:pt x="2269" y="900"/>
                  </a:lnTo>
                  <a:lnTo>
                    <a:pt x="2250" y="913"/>
                  </a:lnTo>
                  <a:lnTo>
                    <a:pt x="2250" y="932"/>
                  </a:lnTo>
                  <a:lnTo>
                    <a:pt x="2256" y="939"/>
                  </a:lnTo>
                  <a:lnTo>
                    <a:pt x="2269" y="945"/>
                  </a:lnTo>
                  <a:lnTo>
                    <a:pt x="2288" y="945"/>
                  </a:lnTo>
                  <a:lnTo>
                    <a:pt x="2320" y="939"/>
                  </a:lnTo>
                  <a:lnTo>
                    <a:pt x="2333" y="932"/>
                  </a:lnTo>
                  <a:lnTo>
                    <a:pt x="2333" y="919"/>
                  </a:lnTo>
                  <a:lnTo>
                    <a:pt x="2333" y="906"/>
                  </a:lnTo>
                  <a:lnTo>
                    <a:pt x="2327" y="894"/>
                  </a:lnTo>
                  <a:lnTo>
                    <a:pt x="2320" y="874"/>
                  </a:lnTo>
                  <a:lnTo>
                    <a:pt x="2314" y="874"/>
                  </a:lnTo>
                  <a:lnTo>
                    <a:pt x="2288" y="887"/>
                  </a:lnTo>
                  <a:lnTo>
                    <a:pt x="360" y="257"/>
                  </a:lnTo>
                  <a:lnTo>
                    <a:pt x="2449" y="823"/>
                  </a:lnTo>
                  <a:lnTo>
                    <a:pt x="2443" y="810"/>
                  </a:lnTo>
                  <a:lnTo>
                    <a:pt x="2436" y="804"/>
                  </a:lnTo>
                  <a:lnTo>
                    <a:pt x="2423" y="791"/>
                  </a:lnTo>
                  <a:lnTo>
                    <a:pt x="2398" y="791"/>
                  </a:lnTo>
                  <a:lnTo>
                    <a:pt x="2385" y="797"/>
                  </a:lnTo>
                  <a:lnTo>
                    <a:pt x="2378" y="804"/>
                  </a:lnTo>
                  <a:lnTo>
                    <a:pt x="2372" y="816"/>
                  </a:lnTo>
                  <a:lnTo>
                    <a:pt x="2365" y="829"/>
                  </a:lnTo>
                  <a:lnTo>
                    <a:pt x="2365" y="849"/>
                  </a:lnTo>
                  <a:lnTo>
                    <a:pt x="2353" y="855"/>
                  </a:lnTo>
                  <a:lnTo>
                    <a:pt x="2346" y="868"/>
                  </a:lnTo>
                  <a:lnTo>
                    <a:pt x="2340" y="874"/>
                  </a:lnTo>
                  <a:lnTo>
                    <a:pt x="2340" y="887"/>
                  </a:lnTo>
                  <a:lnTo>
                    <a:pt x="2353" y="900"/>
                  </a:lnTo>
                  <a:lnTo>
                    <a:pt x="2372" y="900"/>
                  </a:lnTo>
                  <a:lnTo>
                    <a:pt x="2385" y="900"/>
                  </a:lnTo>
                  <a:lnTo>
                    <a:pt x="2391" y="894"/>
                  </a:lnTo>
                  <a:lnTo>
                    <a:pt x="2436" y="868"/>
                  </a:lnTo>
                  <a:lnTo>
                    <a:pt x="2443" y="861"/>
                  </a:lnTo>
                  <a:lnTo>
                    <a:pt x="2449" y="849"/>
                  </a:lnTo>
                  <a:lnTo>
                    <a:pt x="2449" y="823"/>
                  </a:lnTo>
                  <a:lnTo>
                    <a:pt x="360" y="257"/>
                  </a:lnTo>
                  <a:lnTo>
                    <a:pt x="2642" y="694"/>
                  </a:lnTo>
                  <a:lnTo>
                    <a:pt x="2629" y="701"/>
                  </a:lnTo>
                  <a:lnTo>
                    <a:pt x="2623" y="714"/>
                  </a:lnTo>
                  <a:lnTo>
                    <a:pt x="2616" y="739"/>
                  </a:lnTo>
                  <a:lnTo>
                    <a:pt x="2623" y="752"/>
                  </a:lnTo>
                  <a:lnTo>
                    <a:pt x="2635" y="759"/>
                  </a:lnTo>
                  <a:lnTo>
                    <a:pt x="2661" y="752"/>
                  </a:lnTo>
                  <a:lnTo>
                    <a:pt x="2668" y="746"/>
                  </a:lnTo>
                  <a:lnTo>
                    <a:pt x="2674" y="726"/>
                  </a:lnTo>
                  <a:lnTo>
                    <a:pt x="2674" y="707"/>
                  </a:lnTo>
                  <a:lnTo>
                    <a:pt x="2668" y="694"/>
                  </a:lnTo>
                  <a:lnTo>
                    <a:pt x="2648" y="694"/>
                  </a:lnTo>
                  <a:lnTo>
                    <a:pt x="2642" y="694"/>
                  </a:lnTo>
                  <a:lnTo>
                    <a:pt x="360" y="257"/>
                  </a:lnTo>
                  <a:lnTo>
                    <a:pt x="2243" y="521"/>
                  </a:lnTo>
                  <a:lnTo>
                    <a:pt x="2237" y="508"/>
                  </a:lnTo>
                  <a:lnTo>
                    <a:pt x="2218" y="514"/>
                  </a:lnTo>
                  <a:lnTo>
                    <a:pt x="2205" y="521"/>
                  </a:lnTo>
                  <a:lnTo>
                    <a:pt x="2205" y="527"/>
                  </a:lnTo>
                  <a:lnTo>
                    <a:pt x="2205" y="534"/>
                  </a:lnTo>
                  <a:lnTo>
                    <a:pt x="2218" y="540"/>
                  </a:lnTo>
                  <a:lnTo>
                    <a:pt x="2230" y="534"/>
                  </a:lnTo>
                  <a:lnTo>
                    <a:pt x="2243" y="527"/>
                  </a:lnTo>
                  <a:lnTo>
                    <a:pt x="2243" y="521"/>
                  </a:lnTo>
                  <a:lnTo>
                    <a:pt x="360" y="257"/>
                  </a:lnTo>
                  <a:lnTo>
                    <a:pt x="2481" y="1170"/>
                  </a:lnTo>
                  <a:lnTo>
                    <a:pt x="2462" y="1164"/>
                  </a:lnTo>
                  <a:lnTo>
                    <a:pt x="2443" y="1170"/>
                  </a:lnTo>
                  <a:lnTo>
                    <a:pt x="2430" y="1183"/>
                  </a:lnTo>
                  <a:lnTo>
                    <a:pt x="2430" y="1202"/>
                  </a:lnTo>
                  <a:lnTo>
                    <a:pt x="2430" y="1209"/>
                  </a:lnTo>
                  <a:lnTo>
                    <a:pt x="2455" y="1228"/>
                  </a:lnTo>
                  <a:lnTo>
                    <a:pt x="2462" y="1228"/>
                  </a:lnTo>
                  <a:lnTo>
                    <a:pt x="2475" y="1228"/>
                  </a:lnTo>
                  <a:lnTo>
                    <a:pt x="2488" y="1215"/>
                  </a:lnTo>
                  <a:lnTo>
                    <a:pt x="2494" y="1202"/>
                  </a:lnTo>
                  <a:lnTo>
                    <a:pt x="2494" y="1183"/>
                  </a:lnTo>
                  <a:lnTo>
                    <a:pt x="2481" y="1170"/>
                  </a:lnTo>
                  <a:lnTo>
                    <a:pt x="360" y="257"/>
                  </a:lnTo>
                  <a:lnTo>
                    <a:pt x="2719" y="1009"/>
                  </a:lnTo>
                  <a:lnTo>
                    <a:pt x="2719" y="1022"/>
                  </a:lnTo>
                  <a:lnTo>
                    <a:pt x="2725" y="1035"/>
                  </a:lnTo>
                  <a:lnTo>
                    <a:pt x="2738" y="1041"/>
                  </a:lnTo>
                  <a:lnTo>
                    <a:pt x="2758" y="1041"/>
                  </a:lnTo>
                  <a:lnTo>
                    <a:pt x="2764" y="1041"/>
                  </a:lnTo>
                  <a:lnTo>
                    <a:pt x="2770" y="1029"/>
                  </a:lnTo>
                  <a:lnTo>
                    <a:pt x="2770" y="1016"/>
                  </a:lnTo>
                  <a:lnTo>
                    <a:pt x="2764" y="1003"/>
                  </a:lnTo>
                  <a:lnTo>
                    <a:pt x="2751" y="996"/>
                  </a:lnTo>
                  <a:lnTo>
                    <a:pt x="2738" y="996"/>
                  </a:lnTo>
                  <a:lnTo>
                    <a:pt x="2725" y="1003"/>
                  </a:lnTo>
                  <a:lnTo>
                    <a:pt x="2719" y="1009"/>
                  </a:lnTo>
                  <a:lnTo>
                    <a:pt x="360" y="257"/>
                  </a:lnTo>
                  <a:lnTo>
                    <a:pt x="2918" y="643"/>
                  </a:lnTo>
                  <a:lnTo>
                    <a:pt x="2905" y="649"/>
                  </a:lnTo>
                  <a:lnTo>
                    <a:pt x="2893" y="662"/>
                  </a:lnTo>
                  <a:lnTo>
                    <a:pt x="2886" y="675"/>
                  </a:lnTo>
                  <a:lnTo>
                    <a:pt x="2886" y="694"/>
                  </a:lnTo>
                  <a:lnTo>
                    <a:pt x="2905" y="714"/>
                  </a:lnTo>
                  <a:lnTo>
                    <a:pt x="2918" y="720"/>
                  </a:lnTo>
                  <a:lnTo>
                    <a:pt x="2938" y="720"/>
                  </a:lnTo>
                  <a:lnTo>
                    <a:pt x="2963" y="707"/>
                  </a:lnTo>
                  <a:lnTo>
                    <a:pt x="2970" y="694"/>
                  </a:lnTo>
                  <a:lnTo>
                    <a:pt x="2970" y="675"/>
                  </a:lnTo>
                  <a:lnTo>
                    <a:pt x="2950" y="649"/>
                  </a:lnTo>
                  <a:lnTo>
                    <a:pt x="2938" y="643"/>
                  </a:lnTo>
                  <a:lnTo>
                    <a:pt x="2918" y="643"/>
                  </a:lnTo>
                  <a:lnTo>
                    <a:pt x="360" y="257"/>
                  </a:lnTo>
                  <a:lnTo>
                    <a:pt x="3008" y="849"/>
                  </a:lnTo>
                  <a:lnTo>
                    <a:pt x="2989" y="855"/>
                  </a:lnTo>
                  <a:lnTo>
                    <a:pt x="2983" y="861"/>
                  </a:lnTo>
                  <a:lnTo>
                    <a:pt x="2983" y="874"/>
                  </a:lnTo>
                  <a:lnTo>
                    <a:pt x="2989" y="887"/>
                  </a:lnTo>
                  <a:lnTo>
                    <a:pt x="2995" y="894"/>
                  </a:lnTo>
                  <a:lnTo>
                    <a:pt x="3015" y="900"/>
                  </a:lnTo>
                  <a:lnTo>
                    <a:pt x="3034" y="894"/>
                  </a:lnTo>
                  <a:lnTo>
                    <a:pt x="3047" y="874"/>
                  </a:lnTo>
                  <a:lnTo>
                    <a:pt x="3053" y="861"/>
                  </a:lnTo>
                  <a:lnTo>
                    <a:pt x="3053" y="849"/>
                  </a:lnTo>
                  <a:lnTo>
                    <a:pt x="3047" y="842"/>
                  </a:lnTo>
                  <a:lnTo>
                    <a:pt x="3040" y="842"/>
                  </a:lnTo>
                  <a:lnTo>
                    <a:pt x="3008" y="849"/>
                  </a:lnTo>
                  <a:lnTo>
                    <a:pt x="360" y="257"/>
                  </a:lnTo>
                  <a:lnTo>
                    <a:pt x="3150" y="514"/>
                  </a:lnTo>
                  <a:lnTo>
                    <a:pt x="3137" y="534"/>
                  </a:lnTo>
                  <a:lnTo>
                    <a:pt x="3137" y="547"/>
                  </a:lnTo>
                  <a:lnTo>
                    <a:pt x="3143" y="559"/>
                  </a:lnTo>
                  <a:lnTo>
                    <a:pt x="3156" y="566"/>
                  </a:lnTo>
                  <a:lnTo>
                    <a:pt x="3169" y="566"/>
                  </a:lnTo>
                  <a:lnTo>
                    <a:pt x="3182" y="553"/>
                  </a:lnTo>
                  <a:lnTo>
                    <a:pt x="3188" y="547"/>
                  </a:lnTo>
                  <a:lnTo>
                    <a:pt x="3188" y="527"/>
                  </a:lnTo>
                  <a:lnTo>
                    <a:pt x="3182" y="521"/>
                  </a:lnTo>
                  <a:lnTo>
                    <a:pt x="3169" y="514"/>
                  </a:lnTo>
                  <a:lnTo>
                    <a:pt x="3150" y="514"/>
                  </a:lnTo>
                  <a:lnTo>
                    <a:pt x="360" y="257"/>
                  </a:lnTo>
                  <a:lnTo>
                    <a:pt x="3163" y="347"/>
                  </a:lnTo>
                  <a:lnTo>
                    <a:pt x="3169" y="341"/>
                  </a:lnTo>
                  <a:lnTo>
                    <a:pt x="3175" y="334"/>
                  </a:lnTo>
                  <a:lnTo>
                    <a:pt x="3169" y="322"/>
                  </a:lnTo>
                  <a:lnTo>
                    <a:pt x="3156" y="309"/>
                  </a:lnTo>
                  <a:lnTo>
                    <a:pt x="3150" y="309"/>
                  </a:lnTo>
                  <a:lnTo>
                    <a:pt x="3143" y="315"/>
                  </a:lnTo>
                  <a:lnTo>
                    <a:pt x="3137" y="328"/>
                  </a:lnTo>
                  <a:lnTo>
                    <a:pt x="3137" y="341"/>
                  </a:lnTo>
                  <a:lnTo>
                    <a:pt x="3150" y="347"/>
                  </a:lnTo>
                  <a:lnTo>
                    <a:pt x="3163" y="347"/>
                  </a:lnTo>
                  <a:lnTo>
                    <a:pt x="360" y="257"/>
                  </a:lnTo>
                  <a:lnTo>
                    <a:pt x="2963" y="469"/>
                  </a:lnTo>
                  <a:lnTo>
                    <a:pt x="2950" y="469"/>
                  </a:lnTo>
                  <a:lnTo>
                    <a:pt x="2950" y="489"/>
                  </a:lnTo>
                  <a:lnTo>
                    <a:pt x="2950" y="495"/>
                  </a:lnTo>
                  <a:lnTo>
                    <a:pt x="2963" y="495"/>
                  </a:lnTo>
                  <a:lnTo>
                    <a:pt x="2970" y="495"/>
                  </a:lnTo>
                  <a:lnTo>
                    <a:pt x="2970" y="476"/>
                  </a:lnTo>
                  <a:lnTo>
                    <a:pt x="2970" y="469"/>
                  </a:lnTo>
                  <a:lnTo>
                    <a:pt x="2963" y="469"/>
                  </a:lnTo>
                  <a:lnTo>
                    <a:pt x="360" y="257"/>
                  </a:lnTo>
                  <a:lnTo>
                    <a:pt x="2880" y="932"/>
                  </a:lnTo>
                  <a:lnTo>
                    <a:pt x="2873" y="939"/>
                  </a:lnTo>
                  <a:lnTo>
                    <a:pt x="2873" y="945"/>
                  </a:lnTo>
                  <a:lnTo>
                    <a:pt x="2880" y="951"/>
                  </a:lnTo>
                  <a:lnTo>
                    <a:pt x="2886" y="951"/>
                  </a:lnTo>
                  <a:lnTo>
                    <a:pt x="2899" y="945"/>
                  </a:lnTo>
                  <a:lnTo>
                    <a:pt x="2899" y="932"/>
                  </a:lnTo>
                  <a:lnTo>
                    <a:pt x="2893" y="926"/>
                  </a:lnTo>
                  <a:lnTo>
                    <a:pt x="2880" y="932"/>
                  </a:lnTo>
                  <a:lnTo>
                    <a:pt x="360" y="257"/>
                  </a:lnTo>
                  <a:lnTo>
                    <a:pt x="3619" y="270"/>
                  </a:lnTo>
                  <a:lnTo>
                    <a:pt x="3600" y="270"/>
                  </a:lnTo>
                  <a:lnTo>
                    <a:pt x="3580" y="289"/>
                  </a:lnTo>
                  <a:lnTo>
                    <a:pt x="3580" y="296"/>
                  </a:lnTo>
                  <a:lnTo>
                    <a:pt x="3580" y="302"/>
                  </a:lnTo>
                  <a:lnTo>
                    <a:pt x="3593" y="302"/>
                  </a:lnTo>
                  <a:lnTo>
                    <a:pt x="3606" y="302"/>
                  </a:lnTo>
                  <a:lnTo>
                    <a:pt x="3619" y="302"/>
                  </a:lnTo>
                  <a:lnTo>
                    <a:pt x="3625" y="296"/>
                  </a:lnTo>
                  <a:lnTo>
                    <a:pt x="3625" y="283"/>
                  </a:lnTo>
                  <a:lnTo>
                    <a:pt x="3619" y="270"/>
                  </a:lnTo>
                  <a:lnTo>
                    <a:pt x="360" y="257"/>
                  </a:lnTo>
                  <a:lnTo>
                    <a:pt x="3934" y="829"/>
                  </a:lnTo>
                  <a:lnTo>
                    <a:pt x="3915" y="836"/>
                  </a:lnTo>
                  <a:lnTo>
                    <a:pt x="3902" y="849"/>
                  </a:lnTo>
                  <a:lnTo>
                    <a:pt x="3895" y="861"/>
                  </a:lnTo>
                  <a:lnTo>
                    <a:pt x="3908" y="906"/>
                  </a:lnTo>
                  <a:lnTo>
                    <a:pt x="3921" y="919"/>
                  </a:lnTo>
                  <a:lnTo>
                    <a:pt x="3934" y="926"/>
                  </a:lnTo>
                  <a:lnTo>
                    <a:pt x="3947" y="932"/>
                  </a:lnTo>
                  <a:lnTo>
                    <a:pt x="3966" y="932"/>
                  </a:lnTo>
                  <a:lnTo>
                    <a:pt x="3985" y="926"/>
                  </a:lnTo>
                  <a:lnTo>
                    <a:pt x="4011" y="900"/>
                  </a:lnTo>
                  <a:lnTo>
                    <a:pt x="4018" y="874"/>
                  </a:lnTo>
                  <a:lnTo>
                    <a:pt x="4018" y="855"/>
                  </a:lnTo>
                  <a:lnTo>
                    <a:pt x="4005" y="836"/>
                  </a:lnTo>
                  <a:lnTo>
                    <a:pt x="3979" y="829"/>
                  </a:lnTo>
                  <a:lnTo>
                    <a:pt x="3934" y="829"/>
                  </a:lnTo>
                  <a:lnTo>
                    <a:pt x="360" y="257"/>
                  </a:lnTo>
                  <a:lnTo>
                    <a:pt x="3831" y="739"/>
                  </a:lnTo>
                  <a:lnTo>
                    <a:pt x="3818" y="733"/>
                  </a:lnTo>
                  <a:lnTo>
                    <a:pt x="3812" y="746"/>
                  </a:lnTo>
                  <a:lnTo>
                    <a:pt x="3818" y="771"/>
                  </a:lnTo>
                  <a:lnTo>
                    <a:pt x="3831" y="797"/>
                  </a:lnTo>
                  <a:lnTo>
                    <a:pt x="3838" y="804"/>
                  </a:lnTo>
                  <a:lnTo>
                    <a:pt x="3844" y="797"/>
                  </a:lnTo>
                  <a:lnTo>
                    <a:pt x="3844" y="765"/>
                  </a:lnTo>
                  <a:lnTo>
                    <a:pt x="3844" y="752"/>
                  </a:lnTo>
                  <a:lnTo>
                    <a:pt x="3831" y="739"/>
                  </a:lnTo>
                  <a:lnTo>
                    <a:pt x="360" y="257"/>
                  </a:lnTo>
                  <a:lnTo>
                    <a:pt x="4249" y="752"/>
                  </a:lnTo>
                  <a:lnTo>
                    <a:pt x="4243" y="765"/>
                  </a:lnTo>
                  <a:lnTo>
                    <a:pt x="4243" y="771"/>
                  </a:lnTo>
                  <a:lnTo>
                    <a:pt x="4223" y="771"/>
                  </a:lnTo>
                  <a:lnTo>
                    <a:pt x="4210" y="778"/>
                  </a:lnTo>
                  <a:lnTo>
                    <a:pt x="4198" y="791"/>
                  </a:lnTo>
                  <a:lnTo>
                    <a:pt x="4185" y="791"/>
                  </a:lnTo>
                  <a:lnTo>
                    <a:pt x="4165" y="791"/>
                  </a:lnTo>
                  <a:lnTo>
                    <a:pt x="4146" y="797"/>
                  </a:lnTo>
                  <a:lnTo>
                    <a:pt x="4140" y="804"/>
                  </a:lnTo>
                  <a:lnTo>
                    <a:pt x="4127" y="804"/>
                  </a:lnTo>
                  <a:lnTo>
                    <a:pt x="4101" y="804"/>
                  </a:lnTo>
                  <a:lnTo>
                    <a:pt x="4082" y="810"/>
                  </a:lnTo>
                  <a:lnTo>
                    <a:pt x="4063" y="829"/>
                  </a:lnTo>
                  <a:lnTo>
                    <a:pt x="4063" y="836"/>
                  </a:lnTo>
                  <a:lnTo>
                    <a:pt x="4069" y="849"/>
                  </a:lnTo>
                  <a:lnTo>
                    <a:pt x="4082" y="861"/>
                  </a:lnTo>
                  <a:lnTo>
                    <a:pt x="4101" y="868"/>
                  </a:lnTo>
                  <a:lnTo>
                    <a:pt x="4120" y="855"/>
                  </a:lnTo>
                  <a:lnTo>
                    <a:pt x="4133" y="842"/>
                  </a:lnTo>
                  <a:lnTo>
                    <a:pt x="4153" y="836"/>
                  </a:lnTo>
                  <a:lnTo>
                    <a:pt x="4198" y="823"/>
                  </a:lnTo>
                  <a:lnTo>
                    <a:pt x="4236" y="797"/>
                  </a:lnTo>
                  <a:lnTo>
                    <a:pt x="4249" y="797"/>
                  </a:lnTo>
                  <a:lnTo>
                    <a:pt x="4255" y="797"/>
                  </a:lnTo>
                  <a:lnTo>
                    <a:pt x="4281" y="797"/>
                  </a:lnTo>
                  <a:lnTo>
                    <a:pt x="4294" y="778"/>
                  </a:lnTo>
                  <a:lnTo>
                    <a:pt x="4294" y="765"/>
                  </a:lnTo>
                  <a:lnTo>
                    <a:pt x="4281" y="746"/>
                  </a:lnTo>
                  <a:lnTo>
                    <a:pt x="4268" y="746"/>
                  </a:lnTo>
                  <a:lnTo>
                    <a:pt x="4255" y="746"/>
                  </a:lnTo>
                  <a:lnTo>
                    <a:pt x="4249" y="752"/>
                  </a:lnTo>
                  <a:lnTo>
                    <a:pt x="360" y="257"/>
                  </a:lnTo>
                  <a:lnTo>
                    <a:pt x="4313" y="739"/>
                  </a:lnTo>
                  <a:lnTo>
                    <a:pt x="4313" y="746"/>
                  </a:lnTo>
                  <a:lnTo>
                    <a:pt x="4313" y="752"/>
                  </a:lnTo>
                  <a:lnTo>
                    <a:pt x="4326" y="752"/>
                  </a:lnTo>
                  <a:lnTo>
                    <a:pt x="4333" y="746"/>
                  </a:lnTo>
                  <a:lnTo>
                    <a:pt x="4326" y="739"/>
                  </a:lnTo>
                  <a:lnTo>
                    <a:pt x="4313" y="739"/>
                  </a:lnTo>
                  <a:lnTo>
                    <a:pt x="360" y="257"/>
                  </a:lnTo>
                  <a:lnTo>
                    <a:pt x="4390" y="707"/>
                  </a:lnTo>
                  <a:lnTo>
                    <a:pt x="4378" y="707"/>
                  </a:lnTo>
                  <a:lnTo>
                    <a:pt x="4371" y="714"/>
                  </a:lnTo>
                  <a:lnTo>
                    <a:pt x="4371" y="726"/>
                  </a:lnTo>
                  <a:lnTo>
                    <a:pt x="4378" y="746"/>
                  </a:lnTo>
                  <a:lnTo>
                    <a:pt x="4390" y="746"/>
                  </a:lnTo>
                  <a:lnTo>
                    <a:pt x="4397" y="739"/>
                  </a:lnTo>
                  <a:lnTo>
                    <a:pt x="4403" y="726"/>
                  </a:lnTo>
                  <a:lnTo>
                    <a:pt x="4403" y="714"/>
                  </a:lnTo>
                  <a:lnTo>
                    <a:pt x="4390" y="707"/>
                  </a:lnTo>
                  <a:lnTo>
                    <a:pt x="360" y="257"/>
                  </a:lnTo>
                  <a:lnTo>
                    <a:pt x="4513" y="649"/>
                  </a:lnTo>
                  <a:lnTo>
                    <a:pt x="4506" y="662"/>
                  </a:lnTo>
                  <a:lnTo>
                    <a:pt x="4493" y="662"/>
                  </a:lnTo>
                  <a:lnTo>
                    <a:pt x="4487" y="669"/>
                  </a:lnTo>
                  <a:lnTo>
                    <a:pt x="4480" y="675"/>
                  </a:lnTo>
                  <a:lnTo>
                    <a:pt x="4487" y="694"/>
                  </a:lnTo>
                  <a:lnTo>
                    <a:pt x="4500" y="694"/>
                  </a:lnTo>
                  <a:lnTo>
                    <a:pt x="4519" y="675"/>
                  </a:lnTo>
                  <a:lnTo>
                    <a:pt x="4532" y="675"/>
                  </a:lnTo>
                  <a:lnTo>
                    <a:pt x="4538" y="669"/>
                  </a:lnTo>
                  <a:lnTo>
                    <a:pt x="4538" y="656"/>
                  </a:lnTo>
                  <a:lnTo>
                    <a:pt x="4532" y="649"/>
                  </a:lnTo>
                  <a:lnTo>
                    <a:pt x="4525" y="643"/>
                  </a:lnTo>
                  <a:lnTo>
                    <a:pt x="4513" y="649"/>
                  </a:lnTo>
                  <a:lnTo>
                    <a:pt x="360" y="257"/>
                  </a:lnTo>
                  <a:lnTo>
                    <a:pt x="4635" y="617"/>
                  </a:lnTo>
                  <a:lnTo>
                    <a:pt x="4622" y="611"/>
                  </a:lnTo>
                  <a:lnTo>
                    <a:pt x="4615" y="617"/>
                  </a:lnTo>
                  <a:lnTo>
                    <a:pt x="4609" y="617"/>
                  </a:lnTo>
                  <a:lnTo>
                    <a:pt x="4596" y="617"/>
                  </a:lnTo>
                  <a:lnTo>
                    <a:pt x="4583" y="630"/>
                  </a:lnTo>
                  <a:lnTo>
                    <a:pt x="4577" y="637"/>
                  </a:lnTo>
                  <a:lnTo>
                    <a:pt x="4583" y="649"/>
                  </a:lnTo>
                  <a:lnTo>
                    <a:pt x="4603" y="649"/>
                  </a:lnTo>
                  <a:lnTo>
                    <a:pt x="4609" y="649"/>
                  </a:lnTo>
                  <a:lnTo>
                    <a:pt x="4609" y="643"/>
                  </a:lnTo>
                  <a:lnTo>
                    <a:pt x="4615" y="637"/>
                  </a:lnTo>
                  <a:lnTo>
                    <a:pt x="4622" y="630"/>
                  </a:lnTo>
                  <a:lnTo>
                    <a:pt x="4635" y="630"/>
                  </a:lnTo>
                  <a:lnTo>
                    <a:pt x="4635" y="624"/>
                  </a:lnTo>
                  <a:lnTo>
                    <a:pt x="4635" y="617"/>
                  </a:lnTo>
                  <a:lnTo>
                    <a:pt x="360" y="257"/>
                  </a:lnTo>
                  <a:lnTo>
                    <a:pt x="4744" y="547"/>
                  </a:lnTo>
                  <a:lnTo>
                    <a:pt x="4744" y="553"/>
                  </a:lnTo>
                  <a:lnTo>
                    <a:pt x="4744" y="566"/>
                  </a:lnTo>
                  <a:lnTo>
                    <a:pt x="4744" y="572"/>
                  </a:lnTo>
                  <a:lnTo>
                    <a:pt x="4757" y="572"/>
                  </a:lnTo>
                  <a:lnTo>
                    <a:pt x="4770" y="566"/>
                  </a:lnTo>
                  <a:lnTo>
                    <a:pt x="4783" y="559"/>
                  </a:lnTo>
                  <a:lnTo>
                    <a:pt x="4789" y="547"/>
                  </a:lnTo>
                  <a:lnTo>
                    <a:pt x="4783" y="540"/>
                  </a:lnTo>
                  <a:lnTo>
                    <a:pt x="4763" y="540"/>
                  </a:lnTo>
                  <a:lnTo>
                    <a:pt x="4744" y="547"/>
                  </a:lnTo>
                  <a:lnTo>
                    <a:pt x="360" y="257"/>
                  </a:lnTo>
                  <a:lnTo>
                    <a:pt x="3838" y="90"/>
                  </a:lnTo>
                  <a:lnTo>
                    <a:pt x="3812" y="97"/>
                  </a:lnTo>
                  <a:lnTo>
                    <a:pt x="3786" y="109"/>
                  </a:lnTo>
                  <a:lnTo>
                    <a:pt x="3760" y="129"/>
                  </a:lnTo>
                  <a:lnTo>
                    <a:pt x="3754" y="142"/>
                  </a:lnTo>
                  <a:lnTo>
                    <a:pt x="3754" y="154"/>
                  </a:lnTo>
                  <a:lnTo>
                    <a:pt x="3760" y="167"/>
                  </a:lnTo>
                  <a:lnTo>
                    <a:pt x="3767" y="187"/>
                  </a:lnTo>
                  <a:lnTo>
                    <a:pt x="3780" y="193"/>
                  </a:lnTo>
                  <a:lnTo>
                    <a:pt x="3805" y="187"/>
                  </a:lnTo>
                  <a:lnTo>
                    <a:pt x="3825" y="180"/>
                  </a:lnTo>
                  <a:lnTo>
                    <a:pt x="3838" y="161"/>
                  </a:lnTo>
                  <a:lnTo>
                    <a:pt x="3863" y="122"/>
                  </a:lnTo>
                  <a:lnTo>
                    <a:pt x="3863" y="103"/>
                  </a:lnTo>
                  <a:lnTo>
                    <a:pt x="3857" y="97"/>
                  </a:lnTo>
                  <a:lnTo>
                    <a:pt x="3838" y="90"/>
                  </a:lnTo>
                  <a:lnTo>
                    <a:pt x="360" y="257"/>
                  </a:lnTo>
                  <a:lnTo>
                    <a:pt x="4075" y="71"/>
                  </a:lnTo>
                  <a:lnTo>
                    <a:pt x="4095" y="52"/>
                  </a:lnTo>
                  <a:lnTo>
                    <a:pt x="4120" y="26"/>
                  </a:lnTo>
                  <a:lnTo>
                    <a:pt x="4120" y="13"/>
                  </a:lnTo>
                  <a:lnTo>
                    <a:pt x="4120" y="7"/>
                  </a:lnTo>
                  <a:lnTo>
                    <a:pt x="4101" y="0"/>
                  </a:lnTo>
                  <a:lnTo>
                    <a:pt x="4069" y="7"/>
                  </a:lnTo>
                  <a:lnTo>
                    <a:pt x="4037" y="19"/>
                  </a:lnTo>
                  <a:lnTo>
                    <a:pt x="4030" y="32"/>
                  </a:lnTo>
                  <a:lnTo>
                    <a:pt x="4024" y="45"/>
                  </a:lnTo>
                  <a:lnTo>
                    <a:pt x="4030" y="52"/>
                  </a:lnTo>
                  <a:lnTo>
                    <a:pt x="4043" y="71"/>
                  </a:lnTo>
                  <a:lnTo>
                    <a:pt x="4075" y="71"/>
                  </a:lnTo>
                  <a:lnTo>
                    <a:pt x="360" y="257"/>
                  </a:lnTo>
                  <a:lnTo>
                    <a:pt x="4294" y="244"/>
                  </a:lnTo>
                  <a:lnTo>
                    <a:pt x="4275" y="251"/>
                  </a:lnTo>
                  <a:lnTo>
                    <a:pt x="4268" y="264"/>
                  </a:lnTo>
                  <a:lnTo>
                    <a:pt x="4268" y="270"/>
                  </a:lnTo>
                  <a:lnTo>
                    <a:pt x="4300" y="257"/>
                  </a:lnTo>
                  <a:lnTo>
                    <a:pt x="4307" y="251"/>
                  </a:lnTo>
                  <a:lnTo>
                    <a:pt x="4294" y="244"/>
                  </a:lnTo>
                  <a:lnTo>
                    <a:pt x="360" y="257"/>
                  </a:lnTo>
                  <a:lnTo>
                    <a:pt x="4030" y="161"/>
                  </a:lnTo>
                  <a:lnTo>
                    <a:pt x="4043" y="180"/>
                  </a:lnTo>
                  <a:lnTo>
                    <a:pt x="4050" y="180"/>
                  </a:lnTo>
                  <a:lnTo>
                    <a:pt x="4063" y="180"/>
                  </a:lnTo>
                  <a:lnTo>
                    <a:pt x="4050" y="167"/>
                  </a:lnTo>
                  <a:lnTo>
                    <a:pt x="4043" y="161"/>
                  </a:lnTo>
                  <a:lnTo>
                    <a:pt x="4037" y="161"/>
                  </a:lnTo>
                  <a:lnTo>
                    <a:pt x="4030" y="161"/>
                  </a:lnTo>
                  <a:lnTo>
                    <a:pt x="360" y="257"/>
                  </a:lnTo>
                  <a:lnTo>
                    <a:pt x="4275" y="225"/>
                  </a:lnTo>
                  <a:lnTo>
                    <a:pt x="4281" y="219"/>
                  </a:lnTo>
                  <a:lnTo>
                    <a:pt x="4281" y="212"/>
                  </a:lnTo>
                  <a:lnTo>
                    <a:pt x="4275" y="212"/>
                  </a:lnTo>
                  <a:lnTo>
                    <a:pt x="4268" y="219"/>
                  </a:lnTo>
                  <a:lnTo>
                    <a:pt x="4275" y="225"/>
                  </a:lnTo>
                  <a:lnTo>
                    <a:pt x="360" y="257"/>
                  </a:lnTo>
                  <a:lnTo>
                    <a:pt x="4847" y="508"/>
                  </a:lnTo>
                  <a:lnTo>
                    <a:pt x="4840" y="514"/>
                  </a:lnTo>
                  <a:lnTo>
                    <a:pt x="4834" y="521"/>
                  </a:lnTo>
                  <a:lnTo>
                    <a:pt x="4840" y="534"/>
                  </a:lnTo>
                  <a:lnTo>
                    <a:pt x="4847" y="534"/>
                  </a:lnTo>
                  <a:lnTo>
                    <a:pt x="4860" y="534"/>
                  </a:lnTo>
                  <a:lnTo>
                    <a:pt x="4866" y="527"/>
                  </a:lnTo>
                  <a:lnTo>
                    <a:pt x="4866" y="521"/>
                  </a:lnTo>
                  <a:lnTo>
                    <a:pt x="4860" y="514"/>
                  </a:lnTo>
                  <a:lnTo>
                    <a:pt x="4847" y="508"/>
                  </a:lnTo>
                  <a:lnTo>
                    <a:pt x="360" y="257"/>
                  </a:lnTo>
                  <a:lnTo>
                    <a:pt x="5091" y="450"/>
                  </a:lnTo>
                  <a:lnTo>
                    <a:pt x="5065" y="444"/>
                  </a:lnTo>
                  <a:lnTo>
                    <a:pt x="5046" y="444"/>
                  </a:lnTo>
                  <a:lnTo>
                    <a:pt x="5033" y="450"/>
                  </a:lnTo>
                  <a:lnTo>
                    <a:pt x="5020" y="450"/>
                  </a:lnTo>
                  <a:lnTo>
                    <a:pt x="5001" y="457"/>
                  </a:lnTo>
                  <a:lnTo>
                    <a:pt x="4988" y="457"/>
                  </a:lnTo>
                  <a:lnTo>
                    <a:pt x="4975" y="469"/>
                  </a:lnTo>
                  <a:lnTo>
                    <a:pt x="4975" y="476"/>
                  </a:lnTo>
                  <a:lnTo>
                    <a:pt x="4988" y="489"/>
                  </a:lnTo>
                  <a:lnTo>
                    <a:pt x="4995" y="495"/>
                  </a:lnTo>
                  <a:lnTo>
                    <a:pt x="5008" y="495"/>
                  </a:lnTo>
                  <a:lnTo>
                    <a:pt x="5027" y="495"/>
                  </a:lnTo>
                  <a:lnTo>
                    <a:pt x="5046" y="495"/>
                  </a:lnTo>
                  <a:lnTo>
                    <a:pt x="5065" y="489"/>
                  </a:lnTo>
                  <a:lnTo>
                    <a:pt x="5078" y="476"/>
                  </a:lnTo>
                  <a:lnTo>
                    <a:pt x="5098" y="463"/>
                  </a:lnTo>
                  <a:lnTo>
                    <a:pt x="5098" y="450"/>
                  </a:lnTo>
                  <a:lnTo>
                    <a:pt x="5091" y="450"/>
                  </a:lnTo>
                  <a:lnTo>
                    <a:pt x="360" y="257"/>
                  </a:lnTo>
                  <a:lnTo>
                    <a:pt x="5117" y="315"/>
                  </a:lnTo>
                  <a:lnTo>
                    <a:pt x="5110" y="322"/>
                  </a:lnTo>
                  <a:lnTo>
                    <a:pt x="5110" y="328"/>
                  </a:lnTo>
                  <a:lnTo>
                    <a:pt x="5117" y="334"/>
                  </a:lnTo>
                  <a:lnTo>
                    <a:pt x="5123" y="334"/>
                  </a:lnTo>
                  <a:lnTo>
                    <a:pt x="5130" y="328"/>
                  </a:lnTo>
                  <a:lnTo>
                    <a:pt x="5130" y="322"/>
                  </a:lnTo>
                  <a:lnTo>
                    <a:pt x="5123" y="315"/>
                  </a:lnTo>
                  <a:lnTo>
                    <a:pt x="5117" y="315"/>
                  </a:lnTo>
                  <a:lnTo>
                    <a:pt x="360" y="257"/>
                  </a:lnTo>
                  <a:lnTo>
                    <a:pt x="5316" y="187"/>
                  </a:lnTo>
                  <a:lnTo>
                    <a:pt x="5278" y="193"/>
                  </a:lnTo>
                  <a:lnTo>
                    <a:pt x="5258" y="206"/>
                  </a:lnTo>
                  <a:lnTo>
                    <a:pt x="5258" y="232"/>
                  </a:lnTo>
                  <a:lnTo>
                    <a:pt x="5265" y="251"/>
                  </a:lnTo>
                  <a:lnTo>
                    <a:pt x="5284" y="264"/>
                  </a:lnTo>
                  <a:lnTo>
                    <a:pt x="5310" y="264"/>
                  </a:lnTo>
                  <a:lnTo>
                    <a:pt x="5323" y="264"/>
                  </a:lnTo>
                  <a:lnTo>
                    <a:pt x="5335" y="251"/>
                  </a:lnTo>
                  <a:lnTo>
                    <a:pt x="5342" y="232"/>
                  </a:lnTo>
                  <a:lnTo>
                    <a:pt x="5348" y="219"/>
                  </a:lnTo>
                  <a:lnTo>
                    <a:pt x="5342" y="199"/>
                  </a:lnTo>
                  <a:lnTo>
                    <a:pt x="5335" y="193"/>
                  </a:lnTo>
                  <a:lnTo>
                    <a:pt x="5316" y="187"/>
                  </a:lnTo>
                  <a:lnTo>
                    <a:pt x="360" y="257"/>
                  </a:lnTo>
                  <a:lnTo>
                    <a:pt x="5535" y="804"/>
                  </a:lnTo>
                  <a:lnTo>
                    <a:pt x="5528" y="816"/>
                  </a:lnTo>
                  <a:lnTo>
                    <a:pt x="5528" y="823"/>
                  </a:lnTo>
                  <a:lnTo>
                    <a:pt x="5535" y="829"/>
                  </a:lnTo>
                  <a:lnTo>
                    <a:pt x="5548" y="829"/>
                  </a:lnTo>
                  <a:lnTo>
                    <a:pt x="5554" y="823"/>
                  </a:lnTo>
                  <a:lnTo>
                    <a:pt x="5554" y="816"/>
                  </a:lnTo>
                  <a:lnTo>
                    <a:pt x="5548" y="804"/>
                  </a:lnTo>
                  <a:lnTo>
                    <a:pt x="5535" y="804"/>
                  </a:lnTo>
                  <a:lnTo>
                    <a:pt x="360" y="257"/>
                  </a:lnTo>
                  <a:lnTo>
                    <a:pt x="3452" y="1401"/>
                  </a:lnTo>
                  <a:lnTo>
                    <a:pt x="3426" y="1414"/>
                  </a:lnTo>
                  <a:lnTo>
                    <a:pt x="3413" y="1421"/>
                  </a:lnTo>
                  <a:lnTo>
                    <a:pt x="3458" y="1421"/>
                  </a:lnTo>
                  <a:lnTo>
                    <a:pt x="3465" y="1401"/>
                  </a:lnTo>
                  <a:lnTo>
                    <a:pt x="3452" y="1401"/>
                  </a:lnTo>
                  <a:lnTo>
                    <a:pt x="360" y="257"/>
                  </a:lnTo>
                  <a:lnTo>
                    <a:pt x="3773" y="1106"/>
                  </a:lnTo>
                  <a:lnTo>
                    <a:pt x="3773" y="1119"/>
                  </a:lnTo>
                  <a:lnTo>
                    <a:pt x="3780" y="1119"/>
                  </a:lnTo>
                  <a:lnTo>
                    <a:pt x="3786" y="1119"/>
                  </a:lnTo>
                  <a:lnTo>
                    <a:pt x="3786" y="1112"/>
                  </a:lnTo>
                  <a:lnTo>
                    <a:pt x="3780" y="1106"/>
                  </a:lnTo>
                  <a:lnTo>
                    <a:pt x="3773" y="1106"/>
                  </a:lnTo>
                  <a:lnTo>
                    <a:pt x="360" y="257"/>
                  </a:lnTo>
                  <a:lnTo>
                    <a:pt x="3664" y="1254"/>
                  </a:lnTo>
                  <a:lnTo>
                    <a:pt x="3658" y="1260"/>
                  </a:lnTo>
                  <a:lnTo>
                    <a:pt x="3658" y="1266"/>
                  </a:lnTo>
                  <a:lnTo>
                    <a:pt x="3664" y="1273"/>
                  </a:lnTo>
                  <a:lnTo>
                    <a:pt x="3670" y="1260"/>
                  </a:lnTo>
                  <a:lnTo>
                    <a:pt x="3664" y="1254"/>
                  </a:lnTo>
                  <a:lnTo>
                    <a:pt x="360" y="257"/>
                  </a:lnTo>
                  <a:lnTo>
                    <a:pt x="3638" y="1215"/>
                  </a:lnTo>
                  <a:lnTo>
                    <a:pt x="3651" y="1221"/>
                  </a:lnTo>
                  <a:lnTo>
                    <a:pt x="3658" y="1215"/>
                  </a:lnTo>
                  <a:lnTo>
                    <a:pt x="3651" y="1209"/>
                  </a:lnTo>
                  <a:lnTo>
                    <a:pt x="3638" y="1215"/>
                  </a:lnTo>
                  <a:lnTo>
                    <a:pt x="360" y="257"/>
                  </a:lnTo>
                  <a:lnTo>
                    <a:pt x="3478" y="1151"/>
                  </a:lnTo>
                  <a:lnTo>
                    <a:pt x="3465" y="1157"/>
                  </a:lnTo>
                  <a:lnTo>
                    <a:pt x="3471" y="1164"/>
                  </a:lnTo>
                  <a:lnTo>
                    <a:pt x="3484" y="1157"/>
                  </a:lnTo>
                  <a:lnTo>
                    <a:pt x="3478" y="1151"/>
                  </a:lnTo>
                  <a:lnTo>
                    <a:pt x="360" y="257"/>
                  </a:lnTo>
                  <a:lnTo>
                    <a:pt x="2848" y="1074"/>
                  </a:lnTo>
                  <a:lnTo>
                    <a:pt x="2854" y="1099"/>
                  </a:lnTo>
                  <a:lnTo>
                    <a:pt x="2860" y="1106"/>
                  </a:lnTo>
                  <a:lnTo>
                    <a:pt x="2854" y="1080"/>
                  </a:lnTo>
                  <a:lnTo>
                    <a:pt x="2848" y="1074"/>
                  </a:lnTo>
                  <a:lnTo>
                    <a:pt x="360" y="257"/>
                  </a:lnTo>
                  <a:lnTo>
                    <a:pt x="2314" y="161"/>
                  </a:lnTo>
                  <a:lnTo>
                    <a:pt x="2320" y="161"/>
                  </a:lnTo>
                  <a:lnTo>
                    <a:pt x="2320" y="154"/>
                  </a:lnTo>
                  <a:lnTo>
                    <a:pt x="2320" y="148"/>
                  </a:lnTo>
                  <a:lnTo>
                    <a:pt x="2314" y="142"/>
                  </a:lnTo>
                  <a:lnTo>
                    <a:pt x="2308" y="148"/>
                  </a:lnTo>
                  <a:lnTo>
                    <a:pt x="2308" y="154"/>
                  </a:lnTo>
                  <a:lnTo>
                    <a:pt x="2308" y="161"/>
                  </a:lnTo>
                  <a:lnTo>
                    <a:pt x="2314" y="161"/>
                  </a:lnTo>
                  <a:lnTo>
                    <a:pt x="360" y="2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57224" y="2143118"/>
            <a:ext cx="7458100" cy="1357321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>
          <a:xfrm>
            <a:off x="1428728" y="3643314"/>
            <a:ext cx="6272234" cy="857256"/>
          </a:xfrm>
        </p:spPr>
        <p:txBody>
          <a:bodyPr/>
          <a:lstStyle>
            <a:lvl1pPr marL="0" indent="0" algn="ctr">
              <a:buNone/>
              <a:defRPr sz="2800" baseline="0">
                <a:solidFill>
                  <a:schemeClr val="tx2">
                    <a:shade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r>
              <a:rPr lang="en-US" altLang="ja-JP" smtClean="0"/>
              <a:t>24 Jan 2011</a:t>
            </a:r>
            <a:endParaRPr 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pPr lvl="0"/>
            <a:fld id="{4673FA32-A0C8-4A0F-9C3E-89C102E5C5D1}" type="slidenum">
              <a:rPr lang="en-US" smtClean="0"/>
              <a:pPr lvl="0"/>
              <a:t>&lt;#&gt;</a:t>
            </a:fld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25 Jan 2011 SVD DAQ Toru </a:t>
            </a:r>
            <a:r>
              <a:rPr lang="en-US" dirty="0" err="1" smtClean="0"/>
              <a:t>Tsuboyama</a:t>
            </a:r>
            <a:r>
              <a:rPr lang="en-US" dirty="0" smtClean="0"/>
              <a:t> (KEK)</a:t>
            </a:r>
            <a:endParaRPr lang="en-US" dirty="0"/>
          </a:p>
        </p:txBody>
      </p:sp>
      <p:grpSp>
        <p:nvGrpSpPr>
          <p:cNvPr id="10" name="グループ化 9"/>
          <p:cNvGrpSpPr>
            <a:grpSpLocks/>
          </p:cNvGrpSpPr>
          <p:nvPr/>
        </p:nvGrpSpPr>
        <p:grpSpPr bwMode="auto">
          <a:xfrm>
            <a:off x="469930" y="3459164"/>
            <a:ext cx="8316912" cy="112712"/>
            <a:chOff x="119" y="877"/>
            <a:chExt cx="5239" cy="71"/>
          </a:xfrm>
          <a:solidFill>
            <a:schemeClr val="tx2">
              <a:shade val="50000"/>
            </a:schemeClr>
          </a:solidFill>
        </p:grpSpPr>
        <p:sp>
          <p:nvSpPr>
            <p:cNvPr id="14" name="フリーフォーム 13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5" name="フリーフォーム 14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altLang="ja-JP" smtClean="0"/>
              <a:t>24 Jan 2011</a:t>
            </a:r>
            <a:endParaRPr 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pPr lvl="0"/>
            <a:fld id="{E89D6892-C295-4DC0-B6DF-E48A4E34AD5D}" type="slidenum">
              <a:rPr lang="en-US" smtClean="0"/>
              <a:pPr lvl="0"/>
              <a:t>&lt;#&gt;</a:t>
            </a:fld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25 Jan 2011 SVD DAQ Toru </a:t>
            </a:r>
            <a:r>
              <a:rPr lang="en-US" dirty="0" err="1" smtClean="0"/>
              <a:t>Tsuboyama</a:t>
            </a:r>
            <a:r>
              <a:rPr lang="en-US" dirty="0" smtClean="0"/>
              <a:t> (KEK)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500044"/>
            <a:ext cx="1871690" cy="5286411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42910" y="500045"/>
            <a:ext cx="5834090" cy="5286411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altLang="ja-JP" smtClean="0"/>
              <a:t>24 Jan 2011</a:t>
            </a:r>
            <a:endParaRPr 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pPr lvl="0"/>
            <a:fld id="{96EA2C4A-E88C-4F1C-917F-D8F1B55D36DB}" type="slidenum">
              <a:rPr lang="en-US" smtClean="0"/>
              <a:pPr lvl="0"/>
              <a:t>&lt;#&gt;</a:t>
            </a:fld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smtClean="0"/>
              <a:t>25 Jan 2011 SVD DAQ Toru Tsuboyama (KEK)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28775"/>
            <a:ext cx="4038600" cy="4752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752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E3A338-0E8E-4923-BA88-5F9A7DE4AB09}" type="slidenum">
              <a:rPr lang="de-AT" altLang="ja-JP"/>
              <a:pPr/>
              <a:t>&lt;#&gt;</a:t>
            </a:fld>
            <a:endParaRPr lang="de-AT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25 Jan 2011 SVD DAQ Toru Tsuboyama (KEK)</a:t>
            </a:r>
            <a:endParaRPr lang="de-A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24 Jan 2011</a:t>
            </a:r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altLang="ja-JP" smtClean="0"/>
              <a:t>24 Jan 2011</a:t>
            </a:r>
            <a:endParaRPr 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pPr lvl="0"/>
            <a:fld id="{C26A65E6-A9C8-44AC-9658-79321BDAC336}" type="slidenum">
              <a:rPr lang="en-US" smtClean="0"/>
              <a:pPr lvl="0"/>
              <a:t>&lt;#&gt;</a:t>
            </a:fld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25 Jan 2011 SVD DAQ Toru </a:t>
            </a:r>
            <a:r>
              <a:rPr lang="en-US" dirty="0" err="1" smtClean="0"/>
              <a:t>Tsuboyama</a:t>
            </a:r>
            <a:r>
              <a:rPr lang="en-US" dirty="0" smtClean="0"/>
              <a:t> (KEK)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28665" y="5143515"/>
            <a:ext cx="7000923" cy="7143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28663" y="3143248"/>
            <a:ext cx="7215238" cy="1835158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2">
                    <a:shade val="1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2">
                    <a:shade val="1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2">
                    <a:shade val="1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2">
                    <a:shade val="10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altLang="ja-JP" smtClean="0"/>
              <a:t>24 Jan 2011</a:t>
            </a:r>
            <a:endParaRPr 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pPr lvl="0"/>
            <a:fld id="{7A3576EF-E27E-4A56-BB3A-1B4A2AF010E2}" type="slidenum">
              <a:rPr lang="en-US" smtClean="0"/>
              <a:pPr lvl="0"/>
              <a:t>&lt;#&gt;</a:t>
            </a:fld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25 Jan 2011 SVD DAQ Toru </a:t>
            </a:r>
            <a:r>
              <a:rPr lang="en-US" dirty="0" err="1" smtClean="0"/>
              <a:t>Tsuboyama</a:t>
            </a:r>
            <a:r>
              <a:rPr lang="en-US" dirty="0" smtClean="0"/>
              <a:t> (KEK)</a:t>
            </a:r>
            <a:endParaRPr lang="en-US" dirty="0"/>
          </a:p>
        </p:txBody>
      </p:sp>
      <p:grpSp>
        <p:nvGrpSpPr>
          <p:cNvPr id="7" name="グループ化 6"/>
          <p:cNvGrpSpPr>
            <a:grpSpLocks/>
          </p:cNvGrpSpPr>
          <p:nvPr/>
        </p:nvGrpSpPr>
        <p:grpSpPr bwMode="auto">
          <a:xfrm flipV="1">
            <a:off x="928662" y="5072074"/>
            <a:ext cx="7358114" cy="77157"/>
            <a:chOff x="119" y="877"/>
            <a:chExt cx="5239" cy="71"/>
          </a:xfrm>
          <a:solidFill>
            <a:schemeClr val="tx2">
              <a:shade val="50000"/>
            </a:schemeClr>
          </a:solidFill>
        </p:grpSpPr>
        <p:sp>
          <p:nvSpPr>
            <p:cNvPr id="176" name="フリーフォーム 175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77" name="フリーフォーム 176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7500990" cy="1143008"/>
          </a:xfrm>
        </p:spPr>
        <p:txBody>
          <a:bodyPr rtlCol="0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857224" y="1981200"/>
            <a:ext cx="3711600" cy="3876692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710014" cy="3876692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 bwMode="auto"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40" tIns="45720" rIns="91440" bIns="45720" compatLnSpc="1"/>
          <a:lstStyle>
            <a:lvl1pPr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altLang="ja-JP" smtClean="0"/>
              <a:t>24 Jan 2011</a:t>
            </a:r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25 Jan 2011 SVD DAQ Toru </a:t>
            </a:r>
            <a:r>
              <a:rPr lang="en-US" dirty="0" err="1" smtClean="0"/>
              <a:t>Tsuboyama</a:t>
            </a:r>
            <a:r>
              <a:rPr lang="en-US" dirty="0" smtClean="0"/>
              <a:t> (KEK)</a:t>
            </a:r>
            <a:endParaRPr 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pPr lvl="0"/>
            <a:fld id="{052ECA2B-6A4E-46BA-AA0E-E248E2ADE49D}" type="slidenum">
              <a:rPr lang="en-US" smtClean="0"/>
              <a:pPr lvl="0"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57224" y="1535113"/>
            <a:ext cx="3711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857224" y="2174876"/>
            <a:ext cx="3711600" cy="36830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3713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3713189" cy="36830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altLang="ja-JP" smtClean="0"/>
              <a:t>24 Jan 2011</a:t>
            </a:r>
            <a:endParaRPr lang="en-US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pPr lvl="0"/>
            <a:fld id="{DDE3EB2C-A593-4F6E-B743-83F630B790F1}" type="slidenum">
              <a:rPr lang="en-US" smtClean="0"/>
              <a:pPr lvl="0"/>
              <a:t>&lt;#&gt;</a:t>
            </a:fld>
            <a:endParaRPr lang="en-US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25 Jan 2011 SVD DAQ Toru </a:t>
            </a:r>
            <a:r>
              <a:rPr lang="en-US" dirty="0" err="1" smtClean="0"/>
              <a:t>Tsuboyama</a:t>
            </a:r>
            <a:r>
              <a:rPr lang="en-US" dirty="0" smtClean="0"/>
              <a:t> (KEK)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858180" cy="857256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altLang="ja-JP" smtClean="0"/>
              <a:t>24 Jan 2011</a:t>
            </a:r>
            <a:endParaRPr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pPr lvl="0"/>
            <a:fld id="{7843BE19-D2F8-4681-8126-241C0C19E422}" type="slidenum">
              <a:rPr lang="en-US" smtClean="0"/>
              <a:pPr lvl="0"/>
              <a:t>&lt;#&gt;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25 Jan 2011 SVD DAQ Toru </a:t>
            </a:r>
            <a:r>
              <a:rPr lang="en-US" dirty="0" err="1" smtClean="0"/>
              <a:t>Tsuboyama</a:t>
            </a:r>
            <a:r>
              <a:rPr lang="en-US" dirty="0" smtClean="0"/>
              <a:t> (KEK)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altLang="ja-JP" smtClean="0"/>
              <a:t>24 Jan 2011</a:t>
            </a:r>
            <a:endParaRPr 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pPr lvl="0"/>
            <a:fld id="{C7754838-5644-4B2D-A981-A90974AA2CB8}" type="slidenum">
              <a:rPr lang="en-US" smtClean="0"/>
              <a:pPr lvl="0"/>
              <a:t>&lt;#&gt;</a:t>
            </a:fld>
            <a:endParaRPr 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25 Jan 2011 SVD DAQ Toru </a:t>
            </a:r>
            <a:r>
              <a:rPr lang="en-US" dirty="0" err="1" smtClean="0"/>
              <a:t>Tsuboyama</a:t>
            </a:r>
            <a:r>
              <a:rPr lang="en-US" dirty="0" smtClean="0"/>
              <a:t> (KEK)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>
            <a:grpSpLocks/>
          </p:cNvGrpSpPr>
          <p:nvPr/>
        </p:nvGrpSpPr>
        <p:grpSpPr bwMode="auto">
          <a:xfrm>
            <a:off x="436555" y="285728"/>
            <a:ext cx="3054350" cy="5980112"/>
            <a:chOff x="386" y="293"/>
            <a:chExt cx="1924" cy="3767"/>
          </a:xfrm>
          <a:solidFill>
            <a:srgbClr val="FFFFFF">
              <a:alpha val="77000"/>
            </a:srgbClr>
          </a:solidFill>
          <a:effectLst>
            <a:outerShdw blurRad="50800" dist="38100" dir="5400000" algn="ctr" rotWithShape="0">
              <a:srgbClr val="000000">
                <a:alpha val="30000"/>
              </a:srgbClr>
            </a:outerShdw>
          </a:effectLst>
        </p:grpSpPr>
        <p:sp>
          <p:nvSpPr>
            <p:cNvPr id="178" name="フリーフォーム 177"/>
            <p:cNvSpPr>
              <a:spLocks/>
            </p:cNvSpPr>
            <p:nvPr/>
          </p:nvSpPr>
          <p:spPr bwMode="auto">
            <a:xfrm>
              <a:off x="386" y="293"/>
              <a:ext cx="1924" cy="3767"/>
            </a:xfrm>
            <a:custGeom>
              <a:avLst/>
              <a:gdLst/>
              <a:ahLst/>
              <a:cxnLst>
                <a:cxn ang="0">
                  <a:pos x="1924" y="3016"/>
                </a:cxn>
                <a:cxn ang="0">
                  <a:pos x="1924" y="2486"/>
                </a:cxn>
                <a:cxn ang="0">
                  <a:pos x="1918" y="1849"/>
                </a:cxn>
                <a:cxn ang="0">
                  <a:pos x="1924" y="1565"/>
                </a:cxn>
                <a:cxn ang="0">
                  <a:pos x="1918" y="1376"/>
                </a:cxn>
                <a:cxn ang="0">
                  <a:pos x="1918" y="915"/>
                </a:cxn>
                <a:cxn ang="0">
                  <a:pos x="1924" y="669"/>
                </a:cxn>
                <a:cxn ang="0">
                  <a:pos x="1912" y="568"/>
                </a:cxn>
                <a:cxn ang="0">
                  <a:pos x="1918" y="272"/>
                </a:cxn>
                <a:cxn ang="0">
                  <a:pos x="1729" y="7"/>
                </a:cxn>
                <a:cxn ang="0">
                  <a:pos x="1502" y="7"/>
                </a:cxn>
                <a:cxn ang="0">
                  <a:pos x="1407" y="7"/>
                </a:cxn>
                <a:cxn ang="0">
                  <a:pos x="1237" y="7"/>
                </a:cxn>
                <a:cxn ang="0">
                  <a:pos x="997" y="7"/>
                </a:cxn>
                <a:cxn ang="0">
                  <a:pos x="738" y="7"/>
                </a:cxn>
                <a:cxn ang="0">
                  <a:pos x="518" y="19"/>
                </a:cxn>
                <a:cxn ang="0">
                  <a:pos x="486" y="26"/>
                </a:cxn>
                <a:cxn ang="0">
                  <a:pos x="429" y="19"/>
                </a:cxn>
                <a:cxn ang="0">
                  <a:pos x="215" y="7"/>
                </a:cxn>
                <a:cxn ang="0">
                  <a:pos x="7" y="70"/>
                </a:cxn>
                <a:cxn ang="0">
                  <a:pos x="13" y="436"/>
                </a:cxn>
                <a:cxn ang="0">
                  <a:pos x="13" y="745"/>
                </a:cxn>
                <a:cxn ang="0">
                  <a:pos x="13" y="922"/>
                </a:cxn>
                <a:cxn ang="0">
                  <a:pos x="13" y="1048"/>
                </a:cxn>
                <a:cxn ang="0">
                  <a:pos x="7" y="1319"/>
                </a:cxn>
                <a:cxn ang="0">
                  <a:pos x="13" y="1464"/>
                </a:cxn>
                <a:cxn ang="0">
                  <a:pos x="13" y="1603"/>
                </a:cxn>
                <a:cxn ang="0">
                  <a:pos x="7" y="1925"/>
                </a:cxn>
                <a:cxn ang="0">
                  <a:pos x="7" y="2158"/>
                </a:cxn>
                <a:cxn ang="0">
                  <a:pos x="0" y="2392"/>
                </a:cxn>
                <a:cxn ang="0">
                  <a:pos x="7" y="2764"/>
                </a:cxn>
                <a:cxn ang="0">
                  <a:pos x="13" y="2934"/>
                </a:cxn>
                <a:cxn ang="0">
                  <a:pos x="13" y="3155"/>
                </a:cxn>
                <a:cxn ang="0">
                  <a:pos x="0" y="3761"/>
                </a:cxn>
                <a:cxn ang="0">
                  <a:pos x="26" y="3761"/>
                </a:cxn>
                <a:cxn ang="0">
                  <a:pos x="246" y="3761"/>
                </a:cxn>
                <a:cxn ang="0">
                  <a:pos x="373" y="3748"/>
                </a:cxn>
                <a:cxn ang="0">
                  <a:pos x="858" y="3761"/>
                </a:cxn>
                <a:cxn ang="0">
                  <a:pos x="972" y="3761"/>
                </a:cxn>
                <a:cxn ang="0">
                  <a:pos x="1205" y="3748"/>
                </a:cxn>
                <a:cxn ang="0">
                  <a:pos x="1312" y="3761"/>
                </a:cxn>
                <a:cxn ang="0">
                  <a:pos x="1451" y="3761"/>
                </a:cxn>
                <a:cxn ang="0">
                  <a:pos x="1596" y="3761"/>
                </a:cxn>
                <a:cxn ang="0">
                  <a:pos x="1924" y="3547"/>
                </a:cxn>
              </a:cxnLst>
              <a:rect l="0" t="0" r="0" b="0"/>
              <a:pathLst>
                <a:path w="1924" h="3767">
                  <a:moveTo>
                    <a:pt x="1924" y="3547"/>
                  </a:moveTo>
                  <a:lnTo>
                    <a:pt x="1924" y="3016"/>
                  </a:lnTo>
                  <a:lnTo>
                    <a:pt x="1918" y="2695"/>
                  </a:lnTo>
                  <a:lnTo>
                    <a:pt x="1924" y="2486"/>
                  </a:lnTo>
                  <a:lnTo>
                    <a:pt x="1924" y="2367"/>
                  </a:lnTo>
                  <a:lnTo>
                    <a:pt x="1918" y="1849"/>
                  </a:lnTo>
                  <a:lnTo>
                    <a:pt x="1918" y="1710"/>
                  </a:lnTo>
                  <a:lnTo>
                    <a:pt x="1924" y="1565"/>
                  </a:lnTo>
                  <a:lnTo>
                    <a:pt x="1924" y="1471"/>
                  </a:lnTo>
                  <a:lnTo>
                    <a:pt x="1918" y="1376"/>
                  </a:lnTo>
                  <a:lnTo>
                    <a:pt x="1912" y="1142"/>
                  </a:lnTo>
                  <a:lnTo>
                    <a:pt x="1918" y="915"/>
                  </a:lnTo>
                  <a:lnTo>
                    <a:pt x="1924" y="739"/>
                  </a:lnTo>
                  <a:lnTo>
                    <a:pt x="1924" y="669"/>
                  </a:lnTo>
                  <a:lnTo>
                    <a:pt x="1918" y="619"/>
                  </a:lnTo>
                  <a:lnTo>
                    <a:pt x="1912" y="568"/>
                  </a:lnTo>
                  <a:lnTo>
                    <a:pt x="1918" y="524"/>
                  </a:lnTo>
                  <a:lnTo>
                    <a:pt x="1918" y="272"/>
                  </a:lnTo>
                  <a:lnTo>
                    <a:pt x="1918" y="7"/>
                  </a:lnTo>
                  <a:lnTo>
                    <a:pt x="1729" y="7"/>
                  </a:lnTo>
                  <a:lnTo>
                    <a:pt x="1552" y="7"/>
                  </a:lnTo>
                  <a:lnTo>
                    <a:pt x="1502" y="7"/>
                  </a:lnTo>
                  <a:lnTo>
                    <a:pt x="1458" y="0"/>
                  </a:lnTo>
                  <a:lnTo>
                    <a:pt x="1407" y="7"/>
                  </a:lnTo>
                  <a:lnTo>
                    <a:pt x="1357" y="7"/>
                  </a:lnTo>
                  <a:lnTo>
                    <a:pt x="1237" y="7"/>
                  </a:lnTo>
                  <a:lnTo>
                    <a:pt x="1104" y="7"/>
                  </a:lnTo>
                  <a:lnTo>
                    <a:pt x="997" y="7"/>
                  </a:lnTo>
                  <a:lnTo>
                    <a:pt x="909" y="0"/>
                  </a:lnTo>
                  <a:lnTo>
                    <a:pt x="738" y="7"/>
                  </a:lnTo>
                  <a:lnTo>
                    <a:pt x="562" y="13"/>
                  </a:lnTo>
                  <a:lnTo>
                    <a:pt x="518" y="19"/>
                  </a:lnTo>
                  <a:lnTo>
                    <a:pt x="492" y="26"/>
                  </a:lnTo>
                  <a:lnTo>
                    <a:pt x="486" y="26"/>
                  </a:lnTo>
                  <a:lnTo>
                    <a:pt x="467" y="26"/>
                  </a:lnTo>
                  <a:lnTo>
                    <a:pt x="429" y="19"/>
                  </a:lnTo>
                  <a:lnTo>
                    <a:pt x="354" y="13"/>
                  </a:lnTo>
                  <a:lnTo>
                    <a:pt x="215" y="7"/>
                  </a:lnTo>
                  <a:lnTo>
                    <a:pt x="7" y="7"/>
                  </a:lnTo>
                  <a:lnTo>
                    <a:pt x="7" y="70"/>
                  </a:lnTo>
                  <a:lnTo>
                    <a:pt x="13" y="259"/>
                  </a:lnTo>
                  <a:lnTo>
                    <a:pt x="13" y="436"/>
                  </a:lnTo>
                  <a:lnTo>
                    <a:pt x="13" y="650"/>
                  </a:lnTo>
                  <a:lnTo>
                    <a:pt x="13" y="745"/>
                  </a:lnTo>
                  <a:lnTo>
                    <a:pt x="13" y="827"/>
                  </a:lnTo>
                  <a:lnTo>
                    <a:pt x="13" y="922"/>
                  </a:lnTo>
                  <a:lnTo>
                    <a:pt x="13" y="972"/>
                  </a:lnTo>
                  <a:lnTo>
                    <a:pt x="13" y="1048"/>
                  </a:lnTo>
                  <a:lnTo>
                    <a:pt x="13" y="1174"/>
                  </a:lnTo>
                  <a:lnTo>
                    <a:pt x="7" y="1319"/>
                  </a:lnTo>
                  <a:lnTo>
                    <a:pt x="7" y="1395"/>
                  </a:lnTo>
                  <a:lnTo>
                    <a:pt x="13" y="1464"/>
                  </a:lnTo>
                  <a:lnTo>
                    <a:pt x="13" y="1534"/>
                  </a:lnTo>
                  <a:lnTo>
                    <a:pt x="13" y="1603"/>
                  </a:lnTo>
                  <a:lnTo>
                    <a:pt x="13" y="1773"/>
                  </a:lnTo>
                  <a:lnTo>
                    <a:pt x="7" y="1925"/>
                  </a:lnTo>
                  <a:lnTo>
                    <a:pt x="7" y="2083"/>
                  </a:lnTo>
                  <a:lnTo>
                    <a:pt x="7" y="2158"/>
                  </a:lnTo>
                  <a:lnTo>
                    <a:pt x="7" y="2234"/>
                  </a:lnTo>
                  <a:lnTo>
                    <a:pt x="0" y="2392"/>
                  </a:lnTo>
                  <a:lnTo>
                    <a:pt x="0" y="2575"/>
                  </a:lnTo>
                  <a:lnTo>
                    <a:pt x="7" y="2764"/>
                  </a:lnTo>
                  <a:lnTo>
                    <a:pt x="13" y="2903"/>
                  </a:lnTo>
                  <a:lnTo>
                    <a:pt x="13" y="2934"/>
                  </a:lnTo>
                  <a:lnTo>
                    <a:pt x="7" y="2947"/>
                  </a:lnTo>
                  <a:lnTo>
                    <a:pt x="13" y="3155"/>
                  </a:lnTo>
                  <a:lnTo>
                    <a:pt x="13" y="3490"/>
                  </a:lnTo>
                  <a:lnTo>
                    <a:pt x="0" y="3761"/>
                  </a:lnTo>
                  <a:lnTo>
                    <a:pt x="7" y="3761"/>
                  </a:lnTo>
                  <a:lnTo>
                    <a:pt x="26" y="3761"/>
                  </a:lnTo>
                  <a:lnTo>
                    <a:pt x="120" y="3761"/>
                  </a:lnTo>
                  <a:lnTo>
                    <a:pt x="246" y="3761"/>
                  </a:lnTo>
                  <a:lnTo>
                    <a:pt x="322" y="3755"/>
                  </a:lnTo>
                  <a:lnTo>
                    <a:pt x="373" y="3748"/>
                  </a:lnTo>
                  <a:lnTo>
                    <a:pt x="669" y="3748"/>
                  </a:lnTo>
                  <a:lnTo>
                    <a:pt x="858" y="3761"/>
                  </a:lnTo>
                  <a:lnTo>
                    <a:pt x="915" y="3761"/>
                  </a:lnTo>
                  <a:lnTo>
                    <a:pt x="972" y="3761"/>
                  </a:lnTo>
                  <a:lnTo>
                    <a:pt x="1117" y="3748"/>
                  </a:lnTo>
                  <a:lnTo>
                    <a:pt x="1205" y="3748"/>
                  </a:lnTo>
                  <a:lnTo>
                    <a:pt x="1287" y="3761"/>
                  </a:lnTo>
                  <a:lnTo>
                    <a:pt x="1312" y="3761"/>
                  </a:lnTo>
                  <a:lnTo>
                    <a:pt x="1369" y="3767"/>
                  </a:lnTo>
                  <a:lnTo>
                    <a:pt x="1451" y="3761"/>
                  </a:lnTo>
                  <a:lnTo>
                    <a:pt x="1527" y="3761"/>
                  </a:lnTo>
                  <a:lnTo>
                    <a:pt x="1596" y="3761"/>
                  </a:lnTo>
                  <a:lnTo>
                    <a:pt x="1805" y="3761"/>
                  </a:lnTo>
                  <a:lnTo>
                    <a:pt x="1924" y="354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79" name="フリーフォーム 178"/>
            <p:cNvSpPr>
              <a:spLocks/>
            </p:cNvSpPr>
            <p:nvPr/>
          </p:nvSpPr>
          <p:spPr bwMode="auto">
            <a:xfrm>
              <a:off x="2153" y="3827"/>
              <a:ext cx="157" cy="227"/>
            </a:xfrm>
            <a:custGeom>
              <a:avLst/>
              <a:gdLst/>
              <a:ahLst/>
              <a:cxnLst>
                <a:cxn ang="0">
                  <a:pos x="25" y="227"/>
                </a:cxn>
                <a:cxn ang="0">
                  <a:pos x="31" y="227"/>
                </a:cxn>
                <a:cxn ang="0">
                  <a:pos x="38" y="221"/>
                </a:cxn>
                <a:cxn ang="0">
                  <a:pos x="44" y="202"/>
                </a:cxn>
                <a:cxn ang="0">
                  <a:pos x="50" y="170"/>
                </a:cxn>
                <a:cxn ang="0">
                  <a:pos x="44" y="151"/>
                </a:cxn>
                <a:cxn ang="0">
                  <a:pos x="25" y="132"/>
                </a:cxn>
                <a:cxn ang="0">
                  <a:pos x="6" y="126"/>
                </a:cxn>
                <a:cxn ang="0">
                  <a:pos x="0" y="126"/>
                </a:cxn>
                <a:cxn ang="0">
                  <a:pos x="157" y="0"/>
                </a:cxn>
                <a:cxn ang="0">
                  <a:pos x="101" y="120"/>
                </a:cxn>
                <a:cxn ang="0">
                  <a:pos x="56" y="189"/>
                </a:cxn>
                <a:cxn ang="0">
                  <a:pos x="38" y="227"/>
                </a:cxn>
                <a:cxn ang="0">
                  <a:pos x="31" y="227"/>
                </a:cxn>
                <a:cxn ang="0">
                  <a:pos x="25" y="227"/>
                </a:cxn>
              </a:cxnLst>
              <a:rect l="0" t="0" r="0" b="0"/>
              <a:pathLst>
                <a:path w="157" h="227">
                  <a:moveTo>
                    <a:pt x="25" y="227"/>
                  </a:moveTo>
                  <a:lnTo>
                    <a:pt x="31" y="227"/>
                  </a:lnTo>
                  <a:lnTo>
                    <a:pt x="38" y="221"/>
                  </a:lnTo>
                  <a:lnTo>
                    <a:pt x="44" y="202"/>
                  </a:lnTo>
                  <a:lnTo>
                    <a:pt x="50" y="170"/>
                  </a:lnTo>
                  <a:lnTo>
                    <a:pt x="44" y="151"/>
                  </a:lnTo>
                  <a:lnTo>
                    <a:pt x="25" y="132"/>
                  </a:lnTo>
                  <a:lnTo>
                    <a:pt x="6" y="126"/>
                  </a:lnTo>
                  <a:lnTo>
                    <a:pt x="0" y="126"/>
                  </a:lnTo>
                  <a:lnTo>
                    <a:pt x="157" y="0"/>
                  </a:lnTo>
                  <a:lnTo>
                    <a:pt x="101" y="120"/>
                  </a:lnTo>
                  <a:lnTo>
                    <a:pt x="56" y="189"/>
                  </a:lnTo>
                  <a:lnTo>
                    <a:pt x="38" y="227"/>
                  </a:lnTo>
                  <a:lnTo>
                    <a:pt x="31" y="227"/>
                  </a:lnTo>
                  <a:lnTo>
                    <a:pt x="25" y="22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grpSp>
        <p:nvGrpSpPr>
          <p:cNvPr id="9" name="グループ化 8"/>
          <p:cNvGrpSpPr>
            <a:grpSpLocks/>
          </p:cNvGrpSpPr>
          <p:nvPr/>
        </p:nvGrpSpPr>
        <p:grpSpPr bwMode="auto">
          <a:xfrm>
            <a:off x="3571868" y="285728"/>
            <a:ext cx="5197475" cy="5980112"/>
            <a:chOff x="2361" y="293"/>
            <a:chExt cx="3274" cy="3767"/>
          </a:xfrm>
          <a:solidFill>
            <a:srgbClr val="FFFFFF">
              <a:alpha val="77000"/>
            </a:srgbClr>
          </a:solidFill>
          <a:effectLst>
            <a:outerShdw blurRad="50800" dist="38100" dir="5400000" algn="ctr" rotWithShape="0">
              <a:srgbClr val="000000">
                <a:alpha val="30000"/>
              </a:srgbClr>
            </a:outerShdw>
          </a:effectLst>
        </p:grpSpPr>
        <p:sp>
          <p:nvSpPr>
            <p:cNvPr id="182" name="フリーフォーム 181"/>
            <p:cNvSpPr>
              <a:spLocks/>
            </p:cNvSpPr>
            <p:nvPr/>
          </p:nvSpPr>
          <p:spPr bwMode="auto">
            <a:xfrm>
              <a:off x="2361" y="293"/>
              <a:ext cx="3274" cy="3767"/>
            </a:xfrm>
            <a:custGeom>
              <a:avLst/>
              <a:gdLst/>
              <a:ahLst/>
              <a:cxnLst>
                <a:cxn ang="0">
                  <a:pos x="2851" y="3761"/>
                </a:cxn>
                <a:cxn ang="0">
                  <a:pos x="2479" y="3767"/>
                </a:cxn>
                <a:cxn ang="0">
                  <a:pos x="2328" y="3761"/>
                </a:cxn>
                <a:cxn ang="0">
                  <a:pos x="2019" y="3748"/>
                </a:cxn>
                <a:cxn ang="0">
                  <a:pos x="1646" y="3761"/>
                </a:cxn>
                <a:cxn ang="0">
                  <a:pos x="1192" y="3748"/>
                </a:cxn>
                <a:cxn ang="0">
                  <a:pos x="536" y="3755"/>
                </a:cxn>
                <a:cxn ang="0">
                  <a:pos x="183" y="3761"/>
                </a:cxn>
                <a:cxn ang="0">
                  <a:pos x="12" y="3761"/>
                </a:cxn>
                <a:cxn ang="0">
                  <a:pos x="19" y="3490"/>
                </a:cxn>
                <a:cxn ang="0">
                  <a:pos x="25" y="3155"/>
                </a:cxn>
                <a:cxn ang="0">
                  <a:pos x="6" y="2947"/>
                </a:cxn>
                <a:cxn ang="0">
                  <a:pos x="19" y="2903"/>
                </a:cxn>
                <a:cxn ang="0">
                  <a:pos x="6" y="2575"/>
                </a:cxn>
                <a:cxn ang="0">
                  <a:pos x="0" y="2392"/>
                </a:cxn>
                <a:cxn ang="0">
                  <a:pos x="12" y="2158"/>
                </a:cxn>
                <a:cxn ang="0">
                  <a:pos x="6" y="1994"/>
                </a:cxn>
                <a:cxn ang="0">
                  <a:pos x="19" y="1849"/>
                </a:cxn>
                <a:cxn ang="0">
                  <a:pos x="19" y="1679"/>
                </a:cxn>
                <a:cxn ang="0">
                  <a:pos x="25" y="1534"/>
                </a:cxn>
                <a:cxn ang="0">
                  <a:pos x="12" y="1433"/>
                </a:cxn>
                <a:cxn ang="0">
                  <a:pos x="12" y="1319"/>
                </a:cxn>
                <a:cxn ang="0">
                  <a:pos x="25" y="1048"/>
                </a:cxn>
                <a:cxn ang="0">
                  <a:pos x="25" y="922"/>
                </a:cxn>
                <a:cxn ang="0">
                  <a:pos x="19" y="745"/>
                </a:cxn>
                <a:cxn ang="0">
                  <a:pos x="25" y="650"/>
                </a:cxn>
                <a:cxn ang="0">
                  <a:pos x="25" y="436"/>
                </a:cxn>
                <a:cxn ang="0">
                  <a:pos x="19" y="259"/>
                </a:cxn>
                <a:cxn ang="0">
                  <a:pos x="12" y="70"/>
                </a:cxn>
                <a:cxn ang="0">
                  <a:pos x="12" y="7"/>
                </a:cxn>
                <a:cxn ang="0">
                  <a:pos x="599" y="13"/>
                </a:cxn>
                <a:cxn ang="0">
                  <a:pos x="801" y="26"/>
                </a:cxn>
                <a:cxn ang="0">
                  <a:pos x="858" y="26"/>
                </a:cxn>
                <a:cxn ang="0">
                  <a:pos x="990" y="13"/>
                </a:cxn>
                <a:cxn ang="0">
                  <a:pos x="1609" y="0"/>
                </a:cxn>
                <a:cxn ang="0">
                  <a:pos x="1981" y="7"/>
                </a:cxn>
                <a:cxn ang="0">
                  <a:pos x="2504" y="7"/>
                </a:cxn>
                <a:cxn ang="0">
                  <a:pos x="2687" y="0"/>
                </a:cxn>
                <a:cxn ang="0">
                  <a:pos x="2877" y="7"/>
                </a:cxn>
                <a:cxn ang="0">
                  <a:pos x="3255" y="7"/>
                </a:cxn>
                <a:cxn ang="0">
                  <a:pos x="3255" y="272"/>
                </a:cxn>
                <a:cxn ang="0">
                  <a:pos x="3261" y="524"/>
                </a:cxn>
                <a:cxn ang="0">
                  <a:pos x="3249" y="600"/>
                </a:cxn>
                <a:cxn ang="0">
                  <a:pos x="3261" y="638"/>
                </a:cxn>
                <a:cxn ang="0">
                  <a:pos x="3268" y="739"/>
                </a:cxn>
                <a:cxn ang="0">
                  <a:pos x="3255" y="915"/>
                </a:cxn>
                <a:cxn ang="0">
                  <a:pos x="3249" y="1294"/>
                </a:cxn>
                <a:cxn ang="0">
                  <a:pos x="3261" y="1407"/>
                </a:cxn>
                <a:cxn ang="0">
                  <a:pos x="3268" y="1527"/>
                </a:cxn>
                <a:cxn ang="0">
                  <a:pos x="3255" y="1622"/>
                </a:cxn>
                <a:cxn ang="0">
                  <a:pos x="3261" y="1849"/>
                </a:cxn>
                <a:cxn ang="0">
                  <a:pos x="3274" y="2367"/>
                </a:cxn>
                <a:cxn ang="0">
                  <a:pos x="3268" y="2486"/>
                </a:cxn>
                <a:cxn ang="0">
                  <a:pos x="3261" y="2695"/>
                </a:cxn>
                <a:cxn ang="0">
                  <a:pos x="3261" y="3016"/>
                </a:cxn>
                <a:cxn ang="0">
                  <a:pos x="3053" y="3761"/>
                </a:cxn>
              </a:cxnLst>
              <a:rect l="0" t="0" r="0" b="0"/>
              <a:pathLst>
                <a:path w="3274" h="3767">
                  <a:moveTo>
                    <a:pt x="3053" y="3761"/>
                  </a:moveTo>
                  <a:lnTo>
                    <a:pt x="2851" y="3761"/>
                  </a:lnTo>
                  <a:lnTo>
                    <a:pt x="2643" y="3761"/>
                  </a:lnTo>
                  <a:lnTo>
                    <a:pt x="2479" y="3767"/>
                  </a:lnTo>
                  <a:lnTo>
                    <a:pt x="2384" y="3761"/>
                  </a:lnTo>
                  <a:lnTo>
                    <a:pt x="2328" y="3761"/>
                  </a:lnTo>
                  <a:lnTo>
                    <a:pt x="2183" y="3748"/>
                  </a:lnTo>
                  <a:lnTo>
                    <a:pt x="2019" y="3748"/>
                  </a:lnTo>
                  <a:lnTo>
                    <a:pt x="1754" y="3761"/>
                  </a:lnTo>
                  <a:lnTo>
                    <a:pt x="1646" y="3761"/>
                  </a:lnTo>
                  <a:lnTo>
                    <a:pt x="1545" y="3761"/>
                  </a:lnTo>
                  <a:lnTo>
                    <a:pt x="1192" y="3748"/>
                  </a:lnTo>
                  <a:lnTo>
                    <a:pt x="656" y="3748"/>
                  </a:lnTo>
                  <a:lnTo>
                    <a:pt x="536" y="3755"/>
                  </a:lnTo>
                  <a:lnTo>
                    <a:pt x="385" y="3761"/>
                  </a:lnTo>
                  <a:lnTo>
                    <a:pt x="183" y="3761"/>
                  </a:lnTo>
                  <a:lnTo>
                    <a:pt x="38" y="3761"/>
                  </a:lnTo>
                  <a:lnTo>
                    <a:pt x="12" y="3761"/>
                  </a:lnTo>
                  <a:lnTo>
                    <a:pt x="6" y="3761"/>
                  </a:lnTo>
                  <a:lnTo>
                    <a:pt x="19" y="3490"/>
                  </a:lnTo>
                  <a:lnTo>
                    <a:pt x="25" y="3275"/>
                  </a:lnTo>
                  <a:lnTo>
                    <a:pt x="25" y="3155"/>
                  </a:lnTo>
                  <a:lnTo>
                    <a:pt x="12" y="3029"/>
                  </a:lnTo>
                  <a:lnTo>
                    <a:pt x="6" y="2947"/>
                  </a:lnTo>
                  <a:lnTo>
                    <a:pt x="19" y="2934"/>
                  </a:lnTo>
                  <a:lnTo>
                    <a:pt x="19" y="2903"/>
                  </a:lnTo>
                  <a:lnTo>
                    <a:pt x="12" y="2764"/>
                  </a:lnTo>
                  <a:lnTo>
                    <a:pt x="6" y="2575"/>
                  </a:lnTo>
                  <a:lnTo>
                    <a:pt x="0" y="2493"/>
                  </a:lnTo>
                  <a:lnTo>
                    <a:pt x="0" y="2392"/>
                  </a:lnTo>
                  <a:lnTo>
                    <a:pt x="12" y="2234"/>
                  </a:lnTo>
                  <a:lnTo>
                    <a:pt x="12" y="2158"/>
                  </a:lnTo>
                  <a:lnTo>
                    <a:pt x="6" y="2083"/>
                  </a:lnTo>
                  <a:lnTo>
                    <a:pt x="6" y="1994"/>
                  </a:lnTo>
                  <a:lnTo>
                    <a:pt x="12" y="1925"/>
                  </a:lnTo>
                  <a:lnTo>
                    <a:pt x="19" y="1849"/>
                  </a:lnTo>
                  <a:lnTo>
                    <a:pt x="19" y="1773"/>
                  </a:lnTo>
                  <a:lnTo>
                    <a:pt x="19" y="1679"/>
                  </a:lnTo>
                  <a:lnTo>
                    <a:pt x="25" y="1603"/>
                  </a:lnTo>
                  <a:lnTo>
                    <a:pt x="25" y="1534"/>
                  </a:lnTo>
                  <a:lnTo>
                    <a:pt x="19" y="1464"/>
                  </a:lnTo>
                  <a:lnTo>
                    <a:pt x="12" y="1433"/>
                  </a:lnTo>
                  <a:lnTo>
                    <a:pt x="12" y="1395"/>
                  </a:lnTo>
                  <a:lnTo>
                    <a:pt x="12" y="1319"/>
                  </a:lnTo>
                  <a:lnTo>
                    <a:pt x="19" y="1174"/>
                  </a:lnTo>
                  <a:lnTo>
                    <a:pt x="25" y="1048"/>
                  </a:lnTo>
                  <a:lnTo>
                    <a:pt x="19" y="972"/>
                  </a:lnTo>
                  <a:lnTo>
                    <a:pt x="25" y="922"/>
                  </a:lnTo>
                  <a:lnTo>
                    <a:pt x="25" y="827"/>
                  </a:lnTo>
                  <a:lnTo>
                    <a:pt x="19" y="745"/>
                  </a:lnTo>
                  <a:lnTo>
                    <a:pt x="25" y="707"/>
                  </a:lnTo>
                  <a:lnTo>
                    <a:pt x="25" y="650"/>
                  </a:lnTo>
                  <a:lnTo>
                    <a:pt x="25" y="537"/>
                  </a:lnTo>
                  <a:lnTo>
                    <a:pt x="25" y="436"/>
                  </a:lnTo>
                  <a:lnTo>
                    <a:pt x="19" y="354"/>
                  </a:lnTo>
                  <a:lnTo>
                    <a:pt x="19" y="259"/>
                  </a:lnTo>
                  <a:lnTo>
                    <a:pt x="12" y="158"/>
                  </a:lnTo>
                  <a:lnTo>
                    <a:pt x="12" y="70"/>
                  </a:lnTo>
                  <a:lnTo>
                    <a:pt x="12" y="32"/>
                  </a:lnTo>
                  <a:lnTo>
                    <a:pt x="12" y="7"/>
                  </a:lnTo>
                  <a:lnTo>
                    <a:pt x="359" y="7"/>
                  </a:lnTo>
                  <a:lnTo>
                    <a:pt x="599" y="13"/>
                  </a:lnTo>
                  <a:lnTo>
                    <a:pt x="738" y="19"/>
                  </a:lnTo>
                  <a:lnTo>
                    <a:pt x="801" y="26"/>
                  </a:lnTo>
                  <a:lnTo>
                    <a:pt x="833" y="26"/>
                  </a:lnTo>
                  <a:lnTo>
                    <a:pt x="858" y="26"/>
                  </a:lnTo>
                  <a:lnTo>
                    <a:pt x="908" y="19"/>
                  </a:lnTo>
                  <a:lnTo>
                    <a:pt x="990" y="13"/>
                  </a:lnTo>
                  <a:lnTo>
                    <a:pt x="1306" y="7"/>
                  </a:lnTo>
                  <a:lnTo>
                    <a:pt x="1609" y="0"/>
                  </a:lnTo>
                  <a:lnTo>
                    <a:pt x="1785" y="7"/>
                  </a:lnTo>
                  <a:lnTo>
                    <a:pt x="1981" y="7"/>
                  </a:lnTo>
                  <a:lnTo>
                    <a:pt x="2258" y="7"/>
                  </a:lnTo>
                  <a:lnTo>
                    <a:pt x="2504" y="7"/>
                  </a:lnTo>
                  <a:lnTo>
                    <a:pt x="2605" y="7"/>
                  </a:lnTo>
                  <a:lnTo>
                    <a:pt x="2687" y="0"/>
                  </a:lnTo>
                  <a:lnTo>
                    <a:pt x="2769" y="7"/>
                  </a:lnTo>
                  <a:lnTo>
                    <a:pt x="2877" y="7"/>
                  </a:lnTo>
                  <a:lnTo>
                    <a:pt x="3053" y="7"/>
                  </a:lnTo>
                  <a:lnTo>
                    <a:pt x="3255" y="7"/>
                  </a:lnTo>
                  <a:lnTo>
                    <a:pt x="3255" y="133"/>
                  </a:lnTo>
                  <a:lnTo>
                    <a:pt x="3255" y="272"/>
                  </a:lnTo>
                  <a:lnTo>
                    <a:pt x="3261" y="398"/>
                  </a:lnTo>
                  <a:lnTo>
                    <a:pt x="3261" y="524"/>
                  </a:lnTo>
                  <a:lnTo>
                    <a:pt x="3249" y="568"/>
                  </a:lnTo>
                  <a:lnTo>
                    <a:pt x="3249" y="600"/>
                  </a:lnTo>
                  <a:lnTo>
                    <a:pt x="3255" y="619"/>
                  </a:lnTo>
                  <a:lnTo>
                    <a:pt x="3261" y="638"/>
                  </a:lnTo>
                  <a:lnTo>
                    <a:pt x="3268" y="669"/>
                  </a:lnTo>
                  <a:lnTo>
                    <a:pt x="3268" y="739"/>
                  </a:lnTo>
                  <a:lnTo>
                    <a:pt x="3261" y="821"/>
                  </a:lnTo>
                  <a:lnTo>
                    <a:pt x="3255" y="915"/>
                  </a:lnTo>
                  <a:lnTo>
                    <a:pt x="3249" y="1142"/>
                  </a:lnTo>
                  <a:lnTo>
                    <a:pt x="3249" y="1294"/>
                  </a:lnTo>
                  <a:lnTo>
                    <a:pt x="3255" y="1376"/>
                  </a:lnTo>
                  <a:lnTo>
                    <a:pt x="3261" y="1407"/>
                  </a:lnTo>
                  <a:lnTo>
                    <a:pt x="3268" y="1471"/>
                  </a:lnTo>
                  <a:lnTo>
                    <a:pt x="3268" y="1527"/>
                  </a:lnTo>
                  <a:lnTo>
                    <a:pt x="3261" y="1565"/>
                  </a:lnTo>
                  <a:lnTo>
                    <a:pt x="3255" y="1622"/>
                  </a:lnTo>
                  <a:lnTo>
                    <a:pt x="3255" y="1710"/>
                  </a:lnTo>
                  <a:lnTo>
                    <a:pt x="3261" y="1849"/>
                  </a:lnTo>
                  <a:lnTo>
                    <a:pt x="3268" y="2108"/>
                  </a:lnTo>
                  <a:lnTo>
                    <a:pt x="3274" y="2367"/>
                  </a:lnTo>
                  <a:lnTo>
                    <a:pt x="3274" y="2423"/>
                  </a:lnTo>
                  <a:lnTo>
                    <a:pt x="3268" y="2486"/>
                  </a:lnTo>
                  <a:lnTo>
                    <a:pt x="3261" y="2587"/>
                  </a:lnTo>
                  <a:lnTo>
                    <a:pt x="3261" y="2695"/>
                  </a:lnTo>
                  <a:lnTo>
                    <a:pt x="3261" y="2852"/>
                  </a:lnTo>
                  <a:lnTo>
                    <a:pt x="3261" y="3016"/>
                  </a:lnTo>
                  <a:lnTo>
                    <a:pt x="3274" y="3521"/>
                  </a:lnTo>
                  <a:lnTo>
                    <a:pt x="3053" y="376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83" name="フリーフォーム 182"/>
            <p:cNvSpPr>
              <a:spLocks/>
            </p:cNvSpPr>
            <p:nvPr/>
          </p:nvSpPr>
          <p:spPr bwMode="auto">
            <a:xfrm>
              <a:off x="5336" y="3814"/>
              <a:ext cx="299" cy="240"/>
            </a:xfrm>
            <a:custGeom>
              <a:avLst/>
              <a:gdLst/>
              <a:ahLst/>
              <a:cxnLst>
                <a:cxn ang="0">
                  <a:pos x="31" y="240"/>
                </a:cxn>
                <a:cxn ang="0">
                  <a:pos x="37" y="240"/>
                </a:cxn>
                <a:cxn ang="0">
                  <a:pos x="50" y="234"/>
                </a:cxn>
                <a:cxn ang="0">
                  <a:pos x="63" y="215"/>
                </a:cxn>
                <a:cxn ang="0">
                  <a:pos x="63" y="183"/>
                </a:cxn>
                <a:cxn ang="0">
                  <a:pos x="56" y="158"/>
                </a:cxn>
                <a:cxn ang="0">
                  <a:pos x="31" y="139"/>
                </a:cxn>
                <a:cxn ang="0">
                  <a:pos x="6" y="133"/>
                </a:cxn>
                <a:cxn ang="0">
                  <a:pos x="0" y="133"/>
                </a:cxn>
                <a:cxn ang="0">
                  <a:pos x="214" y="0"/>
                </a:cxn>
                <a:cxn ang="0">
                  <a:pos x="189" y="38"/>
                </a:cxn>
                <a:cxn ang="0">
                  <a:pos x="138" y="126"/>
                </a:cxn>
                <a:cxn ang="0">
                  <a:pos x="82" y="202"/>
                </a:cxn>
                <a:cxn ang="0">
                  <a:pos x="50" y="240"/>
                </a:cxn>
                <a:cxn ang="0">
                  <a:pos x="37" y="240"/>
                </a:cxn>
                <a:cxn ang="0">
                  <a:pos x="31" y="240"/>
                </a:cxn>
              </a:cxnLst>
              <a:rect l="0" t="0" r="0" b="0"/>
              <a:pathLst>
                <a:path w="214" h="240">
                  <a:moveTo>
                    <a:pt x="31" y="240"/>
                  </a:moveTo>
                  <a:lnTo>
                    <a:pt x="37" y="240"/>
                  </a:lnTo>
                  <a:lnTo>
                    <a:pt x="50" y="234"/>
                  </a:lnTo>
                  <a:lnTo>
                    <a:pt x="63" y="215"/>
                  </a:lnTo>
                  <a:lnTo>
                    <a:pt x="63" y="183"/>
                  </a:lnTo>
                  <a:lnTo>
                    <a:pt x="56" y="158"/>
                  </a:lnTo>
                  <a:lnTo>
                    <a:pt x="31" y="139"/>
                  </a:lnTo>
                  <a:lnTo>
                    <a:pt x="6" y="133"/>
                  </a:lnTo>
                  <a:lnTo>
                    <a:pt x="0" y="133"/>
                  </a:lnTo>
                  <a:lnTo>
                    <a:pt x="214" y="0"/>
                  </a:lnTo>
                  <a:lnTo>
                    <a:pt x="189" y="38"/>
                  </a:lnTo>
                  <a:lnTo>
                    <a:pt x="138" y="126"/>
                  </a:lnTo>
                  <a:lnTo>
                    <a:pt x="82" y="202"/>
                  </a:lnTo>
                  <a:lnTo>
                    <a:pt x="50" y="240"/>
                  </a:lnTo>
                  <a:lnTo>
                    <a:pt x="37" y="240"/>
                  </a:lnTo>
                  <a:lnTo>
                    <a:pt x="31" y="24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grpSp>
        <p:nvGrpSpPr>
          <p:cNvPr id="10" name="グループ化 9"/>
          <p:cNvGrpSpPr>
            <a:grpSpLocks/>
          </p:cNvGrpSpPr>
          <p:nvPr/>
        </p:nvGrpSpPr>
        <p:grpSpPr bwMode="auto">
          <a:xfrm>
            <a:off x="434946" y="287315"/>
            <a:ext cx="8296275" cy="5429250"/>
            <a:chOff x="390" y="294"/>
            <a:chExt cx="5226" cy="3420"/>
          </a:xfrm>
          <a:gradFill>
            <a:gsLst>
              <a:gs pos="0">
                <a:srgbClr val="800000">
                  <a:alpha val="10000"/>
                </a:srgbClr>
              </a:gs>
              <a:gs pos="15000">
                <a:srgbClr val="FF0000">
                  <a:alpha val="10000"/>
                </a:srgbClr>
              </a:gs>
              <a:gs pos="30000">
                <a:srgbClr val="FFFF00">
                  <a:alpha val="10000"/>
                </a:srgbClr>
              </a:gs>
              <a:gs pos="45000">
                <a:srgbClr val="00B050">
                  <a:alpha val="10000"/>
                </a:srgbClr>
              </a:gs>
              <a:gs pos="60000">
                <a:srgbClr val="0070C0">
                  <a:alpha val="10000"/>
                </a:srgbClr>
              </a:gs>
              <a:gs pos="80000">
                <a:srgbClr val="7030A0">
                  <a:alpha val="10000"/>
                </a:srgbClr>
              </a:gs>
              <a:gs pos="100000">
                <a:srgbClr val="FA227F">
                  <a:alpha val="10000"/>
                </a:srgbClr>
              </a:gs>
            </a:gsLst>
            <a:lin ang="18000000" scaled="1"/>
          </a:gradFill>
        </p:grpSpPr>
        <p:sp>
          <p:nvSpPr>
            <p:cNvPr id="173" name="フリーフォーム 172"/>
            <p:cNvSpPr>
              <a:spLocks/>
            </p:cNvSpPr>
            <p:nvPr/>
          </p:nvSpPr>
          <p:spPr bwMode="auto">
            <a:xfrm>
              <a:off x="390" y="963"/>
              <a:ext cx="63" cy="76"/>
            </a:xfrm>
            <a:custGeom>
              <a:avLst/>
              <a:gdLst/>
              <a:ahLst/>
              <a:cxnLst>
                <a:cxn ang="0">
                  <a:pos x="63" y="63"/>
                </a:cxn>
                <a:cxn ang="0">
                  <a:pos x="63" y="44"/>
                </a:cxn>
                <a:cxn ang="0">
                  <a:pos x="63" y="25"/>
                </a:cxn>
                <a:cxn ang="0">
                  <a:pos x="51" y="13"/>
                </a:cxn>
                <a:cxn ang="0">
                  <a:pos x="38" y="0"/>
                </a:cxn>
                <a:cxn ang="0">
                  <a:pos x="19" y="0"/>
                </a:cxn>
                <a:cxn ang="0">
                  <a:pos x="7" y="13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7" y="57"/>
                </a:cxn>
                <a:cxn ang="0">
                  <a:pos x="19" y="69"/>
                </a:cxn>
                <a:cxn ang="0">
                  <a:pos x="38" y="76"/>
                </a:cxn>
                <a:cxn ang="0">
                  <a:pos x="57" y="69"/>
                </a:cxn>
                <a:cxn ang="0">
                  <a:pos x="57" y="63"/>
                </a:cxn>
                <a:cxn ang="0">
                  <a:pos x="63" y="63"/>
                </a:cxn>
              </a:cxnLst>
              <a:rect l="0" t="0" r="0" b="0"/>
              <a:pathLst>
                <a:path w="63" h="76">
                  <a:moveTo>
                    <a:pt x="63" y="63"/>
                  </a:moveTo>
                  <a:lnTo>
                    <a:pt x="63" y="44"/>
                  </a:lnTo>
                  <a:lnTo>
                    <a:pt x="63" y="25"/>
                  </a:lnTo>
                  <a:lnTo>
                    <a:pt x="51" y="13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7" y="13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7" y="57"/>
                  </a:lnTo>
                  <a:lnTo>
                    <a:pt x="19" y="69"/>
                  </a:lnTo>
                  <a:lnTo>
                    <a:pt x="38" y="76"/>
                  </a:lnTo>
                  <a:lnTo>
                    <a:pt x="57" y="69"/>
                  </a:lnTo>
                  <a:lnTo>
                    <a:pt x="57" y="63"/>
                  </a:lnTo>
                  <a:lnTo>
                    <a:pt x="63" y="6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74" name="フリーフォーム 173"/>
            <p:cNvSpPr>
              <a:spLocks/>
            </p:cNvSpPr>
            <p:nvPr/>
          </p:nvSpPr>
          <p:spPr bwMode="auto">
            <a:xfrm>
              <a:off x="466" y="812"/>
              <a:ext cx="95" cy="138"/>
            </a:xfrm>
            <a:custGeom>
              <a:avLst/>
              <a:gdLst/>
              <a:ahLst/>
              <a:cxnLst>
                <a:cxn ang="0">
                  <a:pos x="32" y="138"/>
                </a:cxn>
                <a:cxn ang="0">
                  <a:pos x="51" y="126"/>
                </a:cxn>
                <a:cxn ang="0">
                  <a:pos x="57" y="120"/>
                </a:cxn>
                <a:cxn ang="0">
                  <a:pos x="51" y="107"/>
                </a:cxn>
                <a:cxn ang="0">
                  <a:pos x="44" y="94"/>
                </a:cxn>
                <a:cxn ang="0">
                  <a:pos x="51" y="82"/>
                </a:cxn>
                <a:cxn ang="0">
                  <a:pos x="63" y="82"/>
                </a:cxn>
                <a:cxn ang="0">
                  <a:pos x="76" y="75"/>
                </a:cxn>
                <a:cxn ang="0">
                  <a:pos x="88" y="63"/>
                </a:cxn>
                <a:cxn ang="0">
                  <a:pos x="95" y="37"/>
                </a:cxn>
                <a:cxn ang="0">
                  <a:pos x="88" y="12"/>
                </a:cxn>
                <a:cxn ang="0">
                  <a:pos x="76" y="6"/>
                </a:cxn>
                <a:cxn ang="0">
                  <a:pos x="57" y="0"/>
                </a:cxn>
                <a:cxn ang="0">
                  <a:pos x="44" y="0"/>
                </a:cxn>
                <a:cxn ang="0">
                  <a:pos x="32" y="6"/>
                </a:cxn>
                <a:cxn ang="0">
                  <a:pos x="25" y="12"/>
                </a:cxn>
                <a:cxn ang="0">
                  <a:pos x="25" y="25"/>
                </a:cxn>
                <a:cxn ang="0">
                  <a:pos x="32" y="50"/>
                </a:cxn>
                <a:cxn ang="0">
                  <a:pos x="38" y="69"/>
                </a:cxn>
                <a:cxn ang="0">
                  <a:pos x="25" y="82"/>
                </a:cxn>
                <a:cxn ang="0">
                  <a:pos x="13" y="88"/>
                </a:cxn>
                <a:cxn ang="0">
                  <a:pos x="0" y="94"/>
                </a:cxn>
                <a:cxn ang="0">
                  <a:pos x="0" y="107"/>
                </a:cxn>
                <a:cxn ang="0">
                  <a:pos x="0" y="113"/>
                </a:cxn>
                <a:cxn ang="0">
                  <a:pos x="6" y="126"/>
                </a:cxn>
                <a:cxn ang="0">
                  <a:pos x="19" y="138"/>
                </a:cxn>
                <a:cxn ang="0">
                  <a:pos x="25" y="138"/>
                </a:cxn>
                <a:cxn ang="0">
                  <a:pos x="32" y="138"/>
                </a:cxn>
              </a:cxnLst>
              <a:rect l="0" t="0" r="0" b="0"/>
              <a:pathLst>
                <a:path w="95" h="138">
                  <a:moveTo>
                    <a:pt x="32" y="138"/>
                  </a:moveTo>
                  <a:lnTo>
                    <a:pt x="51" y="126"/>
                  </a:lnTo>
                  <a:lnTo>
                    <a:pt x="57" y="120"/>
                  </a:lnTo>
                  <a:lnTo>
                    <a:pt x="51" y="107"/>
                  </a:lnTo>
                  <a:lnTo>
                    <a:pt x="44" y="94"/>
                  </a:lnTo>
                  <a:lnTo>
                    <a:pt x="51" y="82"/>
                  </a:lnTo>
                  <a:lnTo>
                    <a:pt x="63" y="82"/>
                  </a:lnTo>
                  <a:lnTo>
                    <a:pt x="76" y="75"/>
                  </a:lnTo>
                  <a:lnTo>
                    <a:pt x="88" y="63"/>
                  </a:lnTo>
                  <a:lnTo>
                    <a:pt x="95" y="37"/>
                  </a:lnTo>
                  <a:lnTo>
                    <a:pt x="88" y="12"/>
                  </a:lnTo>
                  <a:lnTo>
                    <a:pt x="76" y="6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32" y="6"/>
                  </a:lnTo>
                  <a:lnTo>
                    <a:pt x="25" y="12"/>
                  </a:lnTo>
                  <a:lnTo>
                    <a:pt x="25" y="25"/>
                  </a:lnTo>
                  <a:lnTo>
                    <a:pt x="32" y="50"/>
                  </a:lnTo>
                  <a:lnTo>
                    <a:pt x="38" y="69"/>
                  </a:lnTo>
                  <a:lnTo>
                    <a:pt x="25" y="82"/>
                  </a:lnTo>
                  <a:lnTo>
                    <a:pt x="13" y="88"/>
                  </a:lnTo>
                  <a:lnTo>
                    <a:pt x="0" y="94"/>
                  </a:lnTo>
                  <a:lnTo>
                    <a:pt x="0" y="107"/>
                  </a:lnTo>
                  <a:lnTo>
                    <a:pt x="0" y="113"/>
                  </a:lnTo>
                  <a:lnTo>
                    <a:pt x="6" y="126"/>
                  </a:lnTo>
                  <a:lnTo>
                    <a:pt x="19" y="138"/>
                  </a:lnTo>
                  <a:lnTo>
                    <a:pt x="25" y="138"/>
                  </a:lnTo>
                  <a:lnTo>
                    <a:pt x="32" y="1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75" name="フリーフォーム 174"/>
            <p:cNvSpPr>
              <a:spLocks/>
            </p:cNvSpPr>
            <p:nvPr/>
          </p:nvSpPr>
          <p:spPr bwMode="auto">
            <a:xfrm>
              <a:off x="504" y="1014"/>
              <a:ext cx="19" cy="25"/>
            </a:xfrm>
            <a:custGeom>
              <a:avLst/>
              <a:gdLst/>
              <a:ahLst/>
              <a:cxnLst>
                <a:cxn ang="0">
                  <a:pos x="13" y="25"/>
                </a:cxn>
                <a:cxn ang="0">
                  <a:pos x="19" y="18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8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13" y="25"/>
                </a:cxn>
              </a:cxnLst>
              <a:rect l="0" t="0" r="0" b="0"/>
              <a:pathLst>
                <a:path w="19" h="25">
                  <a:moveTo>
                    <a:pt x="13" y="25"/>
                  </a:moveTo>
                  <a:lnTo>
                    <a:pt x="19" y="18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76" name="フリーフォーム 175"/>
            <p:cNvSpPr>
              <a:spLocks/>
            </p:cNvSpPr>
            <p:nvPr/>
          </p:nvSpPr>
          <p:spPr bwMode="auto">
            <a:xfrm>
              <a:off x="586" y="755"/>
              <a:ext cx="44" cy="50"/>
            </a:xfrm>
            <a:custGeom>
              <a:avLst/>
              <a:gdLst/>
              <a:ahLst/>
              <a:cxnLst>
                <a:cxn ang="0">
                  <a:pos x="38" y="50"/>
                </a:cxn>
                <a:cxn ang="0">
                  <a:pos x="44" y="31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6" y="6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19" y="50"/>
                </a:cxn>
                <a:cxn ang="0">
                  <a:pos x="25" y="50"/>
                </a:cxn>
                <a:cxn ang="0">
                  <a:pos x="32" y="50"/>
                </a:cxn>
                <a:cxn ang="0">
                  <a:pos x="38" y="50"/>
                </a:cxn>
              </a:cxnLst>
              <a:rect l="0" t="0" r="0" b="0"/>
              <a:pathLst>
                <a:path w="44" h="50">
                  <a:moveTo>
                    <a:pt x="38" y="50"/>
                  </a:moveTo>
                  <a:lnTo>
                    <a:pt x="44" y="31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19" y="50"/>
                  </a:lnTo>
                  <a:lnTo>
                    <a:pt x="25" y="50"/>
                  </a:lnTo>
                  <a:lnTo>
                    <a:pt x="32" y="50"/>
                  </a:lnTo>
                  <a:lnTo>
                    <a:pt x="38" y="5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77" name="フリーフォーム 176"/>
            <p:cNvSpPr>
              <a:spLocks/>
            </p:cNvSpPr>
            <p:nvPr/>
          </p:nvSpPr>
          <p:spPr bwMode="auto">
            <a:xfrm>
              <a:off x="535" y="641"/>
              <a:ext cx="26" cy="38"/>
            </a:xfrm>
            <a:custGeom>
              <a:avLst/>
              <a:gdLst/>
              <a:ahLst/>
              <a:cxnLst>
                <a:cxn ang="0">
                  <a:pos x="19" y="38"/>
                </a:cxn>
                <a:cxn ang="0">
                  <a:pos x="26" y="26"/>
                </a:cxn>
                <a:cxn ang="0">
                  <a:pos x="19" y="7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7" y="38"/>
                </a:cxn>
                <a:cxn ang="0">
                  <a:pos x="13" y="38"/>
                </a:cxn>
                <a:cxn ang="0">
                  <a:pos x="13" y="38"/>
                </a:cxn>
                <a:cxn ang="0">
                  <a:pos x="19" y="38"/>
                </a:cxn>
              </a:cxnLst>
              <a:rect l="0" t="0" r="0" b="0"/>
              <a:pathLst>
                <a:path w="26" h="38">
                  <a:moveTo>
                    <a:pt x="19" y="38"/>
                  </a:moveTo>
                  <a:lnTo>
                    <a:pt x="26" y="26"/>
                  </a:lnTo>
                  <a:lnTo>
                    <a:pt x="19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7" y="38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80" name="フリーフォーム 179"/>
            <p:cNvSpPr>
              <a:spLocks/>
            </p:cNvSpPr>
            <p:nvPr/>
          </p:nvSpPr>
          <p:spPr bwMode="auto">
            <a:xfrm>
              <a:off x="580" y="503"/>
              <a:ext cx="50" cy="25"/>
            </a:xfrm>
            <a:custGeom>
              <a:avLst/>
              <a:gdLst/>
              <a:ahLst/>
              <a:cxnLst>
                <a:cxn ang="0">
                  <a:pos x="6" y="25"/>
                </a:cxn>
                <a:cxn ang="0">
                  <a:pos x="19" y="25"/>
                </a:cxn>
                <a:cxn ang="0">
                  <a:pos x="31" y="12"/>
                </a:cxn>
                <a:cxn ang="0">
                  <a:pos x="50" y="0"/>
                </a:cxn>
                <a:cxn ang="0">
                  <a:pos x="38" y="0"/>
                </a:cxn>
                <a:cxn ang="0">
                  <a:pos x="19" y="6"/>
                </a:cxn>
                <a:cxn ang="0">
                  <a:pos x="0" y="18"/>
                </a:cxn>
                <a:cxn ang="0">
                  <a:pos x="0" y="25"/>
                </a:cxn>
                <a:cxn ang="0">
                  <a:pos x="6" y="25"/>
                </a:cxn>
              </a:cxnLst>
              <a:rect l="0" t="0" r="0" b="0"/>
              <a:pathLst>
                <a:path w="50" h="25">
                  <a:moveTo>
                    <a:pt x="6" y="25"/>
                  </a:moveTo>
                  <a:lnTo>
                    <a:pt x="19" y="25"/>
                  </a:lnTo>
                  <a:lnTo>
                    <a:pt x="31" y="12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19" y="6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1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81" name="フリーフォーム 180"/>
            <p:cNvSpPr>
              <a:spLocks/>
            </p:cNvSpPr>
            <p:nvPr/>
          </p:nvSpPr>
          <p:spPr bwMode="auto">
            <a:xfrm>
              <a:off x="1369" y="515"/>
              <a:ext cx="75" cy="76"/>
            </a:xfrm>
            <a:custGeom>
              <a:avLst/>
              <a:gdLst/>
              <a:ahLst/>
              <a:cxnLst>
                <a:cxn ang="0">
                  <a:pos x="63" y="70"/>
                </a:cxn>
                <a:cxn ang="0">
                  <a:pos x="69" y="63"/>
                </a:cxn>
                <a:cxn ang="0">
                  <a:pos x="75" y="44"/>
                </a:cxn>
                <a:cxn ang="0">
                  <a:pos x="69" y="19"/>
                </a:cxn>
                <a:cxn ang="0">
                  <a:pos x="56" y="0"/>
                </a:cxn>
                <a:cxn ang="0">
                  <a:pos x="44" y="0"/>
                </a:cxn>
                <a:cxn ang="0">
                  <a:pos x="31" y="0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6" y="44"/>
                </a:cxn>
                <a:cxn ang="0">
                  <a:pos x="18" y="70"/>
                </a:cxn>
                <a:cxn ang="0">
                  <a:pos x="25" y="76"/>
                </a:cxn>
                <a:cxn ang="0">
                  <a:pos x="37" y="76"/>
                </a:cxn>
                <a:cxn ang="0">
                  <a:pos x="56" y="70"/>
                </a:cxn>
                <a:cxn ang="0">
                  <a:pos x="63" y="70"/>
                </a:cxn>
              </a:cxnLst>
              <a:rect l="0" t="0" r="0" b="0"/>
              <a:pathLst>
                <a:path w="75" h="76">
                  <a:moveTo>
                    <a:pt x="63" y="70"/>
                  </a:moveTo>
                  <a:lnTo>
                    <a:pt x="69" y="63"/>
                  </a:lnTo>
                  <a:lnTo>
                    <a:pt x="75" y="44"/>
                  </a:lnTo>
                  <a:lnTo>
                    <a:pt x="69" y="19"/>
                  </a:lnTo>
                  <a:lnTo>
                    <a:pt x="56" y="0"/>
                  </a:lnTo>
                  <a:lnTo>
                    <a:pt x="44" y="0"/>
                  </a:lnTo>
                  <a:lnTo>
                    <a:pt x="31" y="0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6" y="44"/>
                  </a:lnTo>
                  <a:lnTo>
                    <a:pt x="18" y="70"/>
                  </a:lnTo>
                  <a:lnTo>
                    <a:pt x="25" y="76"/>
                  </a:lnTo>
                  <a:lnTo>
                    <a:pt x="37" y="76"/>
                  </a:lnTo>
                  <a:lnTo>
                    <a:pt x="56" y="70"/>
                  </a:lnTo>
                  <a:lnTo>
                    <a:pt x="63" y="7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84" name="フリーフォーム 183"/>
            <p:cNvSpPr>
              <a:spLocks/>
            </p:cNvSpPr>
            <p:nvPr/>
          </p:nvSpPr>
          <p:spPr bwMode="auto">
            <a:xfrm>
              <a:off x="1653" y="906"/>
              <a:ext cx="88" cy="133"/>
            </a:xfrm>
            <a:custGeom>
              <a:avLst/>
              <a:gdLst/>
              <a:ahLst/>
              <a:cxnLst>
                <a:cxn ang="0">
                  <a:pos x="63" y="120"/>
                </a:cxn>
                <a:cxn ang="0">
                  <a:pos x="82" y="95"/>
                </a:cxn>
                <a:cxn ang="0">
                  <a:pos x="88" y="76"/>
                </a:cxn>
                <a:cxn ang="0">
                  <a:pos x="82" y="57"/>
                </a:cxn>
                <a:cxn ang="0">
                  <a:pos x="75" y="38"/>
                </a:cxn>
                <a:cxn ang="0">
                  <a:pos x="63" y="19"/>
                </a:cxn>
                <a:cxn ang="0">
                  <a:pos x="37" y="7"/>
                </a:cxn>
                <a:cxn ang="0">
                  <a:pos x="31" y="0"/>
                </a:cxn>
                <a:cxn ang="0">
                  <a:pos x="25" y="7"/>
                </a:cxn>
                <a:cxn ang="0">
                  <a:pos x="6" y="26"/>
                </a:cxn>
                <a:cxn ang="0">
                  <a:pos x="0" y="44"/>
                </a:cxn>
                <a:cxn ang="0">
                  <a:pos x="0" y="70"/>
                </a:cxn>
                <a:cxn ang="0">
                  <a:pos x="12" y="108"/>
                </a:cxn>
                <a:cxn ang="0">
                  <a:pos x="31" y="126"/>
                </a:cxn>
                <a:cxn ang="0">
                  <a:pos x="37" y="133"/>
                </a:cxn>
                <a:cxn ang="0">
                  <a:pos x="44" y="133"/>
                </a:cxn>
                <a:cxn ang="0">
                  <a:pos x="56" y="120"/>
                </a:cxn>
                <a:cxn ang="0">
                  <a:pos x="63" y="120"/>
                </a:cxn>
              </a:cxnLst>
              <a:rect l="0" t="0" r="0" b="0"/>
              <a:pathLst>
                <a:path w="88" h="133">
                  <a:moveTo>
                    <a:pt x="63" y="120"/>
                  </a:moveTo>
                  <a:lnTo>
                    <a:pt x="82" y="95"/>
                  </a:lnTo>
                  <a:lnTo>
                    <a:pt x="88" y="76"/>
                  </a:lnTo>
                  <a:lnTo>
                    <a:pt x="82" y="57"/>
                  </a:lnTo>
                  <a:lnTo>
                    <a:pt x="75" y="38"/>
                  </a:lnTo>
                  <a:lnTo>
                    <a:pt x="63" y="19"/>
                  </a:lnTo>
                  <a:lnTo>
                    <a:pt x="37" y="7"/>
                  </a:lnTo>
                  <a:lnTo>
                    <a:pt x="31" y="0"/>
                  </a:lnTo>
                  <a:lnTo>
                    <a:pt x="25" y="7"/>
                  </a:lnTo>
                  <a:lnTo>
                    <a:pt x="6" y="26"/>
                  </a:lnTo>
                  <a:lnTo>
                    <a:pt x="0" y="44"/>
                  </a:lnTo>
                  <a:lnTo>
                    <a:pt x="0" y="70"/>
                  </a:lnTo>
                  <a:lnTo>
                    <a:pt x="12" y="108"/>
                  </a:lnTo>
                  <a:lnTo>
                    <a:pt x="31" y="126"/>
                  </a:lnTo>
                  <a:lnTo>
                    <a:pt x="37" y="133"/>
                  </a:lnTo>
                  <a:lnTo>
                    <a:pt x="44" y="133"/>
                  </a:lnTo>
                  <a:lnTo>
                    <a:pt x="56" y="120"/>
                  </a:lnTo>
                  <a:lnTo>
                    <a:pt x="63" y="12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85" name="フリーフォーム 184"/>
            <p:cNvSpPr>
              <a:spLocks/>
            </p:cNvSpPr>
            <p:nvPr/>
          </p:nvSpPr>
          <p:spPr bwMode="auto">
            <a:xfrm>
              <a:off x="1425" y="433"/>
              <a:ext cx="26" cy="44"/>
            </a:xfrm>
            <a:custGeom>
              <a:avLst/>
              <a:gdLst/>
              <a:ahLst/>
              <a:cxnLst>
                <a:cxn ang="0">
                  <a:pos x="13" y="44"/>
                </a:cxn>
                <a:cxn ang="0">
                  <a:pos x="26" y="25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3" y="6"/>
                </a:cxn>
                <a:cxn ang="0">
                  <a:pos x="0" y="25"/>
                </a:cxn>
                <a:cxn ang="0">
                  <a:pos x="7" y="44"/>
                </a:cxn>
                <a:cxn ang="0">
                  <a:pos x="7" y="44"/>
                </a:cxn>
                <a:cxn ang="0">
                  <a:pos x="13" y="44"/>
                </a:cxn>
              </a:cxnLst>
              <a:rect l="0" t="0" r="0" b="0"/>
              <a:pathLst>
                <a:path w="26" h="44">
                  <a:moveTo>
                    <a:pt x="13" y="44"/>
                  </a:moveTo>
                  <a:lnTo>
                    <a:pt x="26" y="25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3" y="6"/>
                  </a:lnTo>
                  <a:lnTo>
                    <a:pt x="0" y="25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86" name="フリーフォーム 185"/>
            <p:cNvSpPr>
              <a:spLocks/>
            </p:cNvSpPr>
            <p:nvPr/>
          </p:nvSpPr>
          <p:spPr bwMode="auto">
            <a:xfrm>
              <a:off x="1457" y="578"/>
              <a:ext cx="19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3" y="13"/>
                </a:cxn>
                <a:cxn ang="0">
                  <a:pos x="19" y="7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19"/>
                </a:cxn>
              </a:cxnLst>
              <a:rect l="0" t="0" r="0" b="0"/>
              <a:pathLst>
                <a:path w="19" h="19">
                  <a:moveTo>
                    <a:pt x="6" y="19"/>
                  </a:moveTo>
                  <a:lnTo>
                    <a:pt x="13" y="13"/>
                  </a:lnTo>
                  <a:lnTo>
                    <a:pt x="19" y="7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7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4" name="フリーフォーム 343"/>
            <p:cNvSpPr>
              <a:spLocks/>
            </p:cNvSpPr>
            <p:nvPr/>
          </p:nvSpPr>
          <p:spPr bwMode="auto">
            <a:xfrm>
              <a:off x="1861" y="875"/>
              <a:ext cx="50" cy="69"/>
            </a:xfrm>
            <a:custGeom>
              <a:avLst/>
              <a:gdLst/>
              <a:ahLst/>
              <a:cxnLst>
                <a:cxn ang="0">
                  <a:pos x="25" y="69"/>
                </a:cxn>
                <a:cxn ang="0">
                  <a:pos x="38" y="63"/>
                </a:cxn>
                <a:cxn ang="0">
                  <a:pos x="50" y="50"/>
                </a:cxn>
                <a:cxn ang="0">
                  <a:pos x="50" y="38"/>
                </a:cxn>
                <a:cxn ang="0">
                  <a:pos x="44" y="19"/>
                </a:cxn>
                <a:cxn ang="0">
                  <a:pos x="31" y="6"/>
                </a:cxn>
                <a:cxn ang="0">
                  <a:pos x="25" y="0"/>
                </a:cxn>
                <a:cxn ang="0">
                  <a:pos x="6" y="6"/>
                </a:cxn>
                <a:cxn ang="0">
                  <a:pos x="0" y="25"/>
                </a:cxn>
                <a:cxn ang="0">
                  <a:pos x="0" y="50"/>
                </a:cxn>
                <a:cxn ang="0">
                  <a:pos x="6" y="69"/>
                </a:cxn>
                <a:cxn ang="0">
                  <a:pos x="19" y="69"/>
                </a:cxn>
                <a:cxn ang="0">
                  <a:pos x="25" y="69"/>
                </a:cxn>
              </a:cxnLst>
              <a:rect l="0" t="0" r="0" b="0"/>
              <a:pathLst>
                <a:path w="50" h="69">
                  <a:moveTo>
                    <a:pt x="25" y="69"/>
                  </a:moveTo>
                  <a:lnTo>
                    <a:pt x="38" y="63"/>
                  </a:lnTo>
                  <a:lnTo>
                    <a:pt x="50" y="50"/>
                  </a:lnTo>
                  <a:lnTo>
                    <a:pt x="50" y="38"/>
                  </a:lnTo>
                  <a:lnTo>
                    <a:pt x="44" y="19"/>
                  </a:lnTo>
                  <a:lnTo>
                    <a:pt x="31" y="6"/>
                  </a:lnTo>
                  <a:lnTo>
                    <a:pt x="25" y="0"/>
                  </a:lnTo>
                  <a:lnTo>
                    <a:pt x="6" y="6"/>
                  </a:lnTo>
                  <a:lnTo>
                    <a:pt x="0" y="25"/>
                  </a:lnTo>
                  <a:lnTo>
                    <a:pt x="0" y="50"/>
                  </a:lnTo>
                  <a:lnTo>
                    <a:pt x="6" y="69"/>
                  </a:lnTo>
                  <a:lnTo>
                    <a:pt x="19" y="69"/>
                  </a:lnTo>
                  <a:lnTo>
                    <a:pt x="25" y="6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5" name="フリーフォーム 344"/>
            <p:cNvSpPr>
              <a:spLocks/>
            </p:cNvSpPr>
            <p:nvPr/>
          </p:nvSpPr>
          <p:spPr bwMode="auto">
            <a:xfrm>
              <a:off x="1829" y="1026"/>
              <a:ext cx="26" cy="38"/>
            </a:xfrm>
            <a:custGeom>
              <a:avLst/>
              <a:gdLst/>
              <a:ahLst/>
              <a:cxnLst>
                <a:cxn ang="0">
                  <a:pos x="13" y="38"/>
                </a:cxn>
                <a:cxn ang="0">
                  <a:pos x="26" y="32"/>
                </a:cxn>
                <a:cxn ang="0">
                  <a:pos x="19" y="13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25"/>
                </a:cxn>
                <a:cxn ang="0">
                  <a:pos x="7" y="38"/>
                </a:cxn>
                <a:cxn ang="0">
                  <a:pos x="13" y="38"/>
                </a:cxn>
              </a:cxnLst>
              <a:rect l="0" t="0" r="0" b="0"/>
              <a:pathLst>
                <a:path w="26" h="38">
                  <a:moveTo>
                    <a:pt x="13" y="38"/>
                  </a:moveTo>
                  <a:lnTo>
                    <a:pt x="26" y="32"/>
                  </a:lnTo>
                  <a:lnTo>
                    <a:pt x="19" y="13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25"/>
                  </a:lnTo>
                  <a:lnTo>
                    <a:pt x="7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6" name="フリーフォーム 345"/>
            <p:cNvSpPr>
              <a:spLocks/>
            </p:cNvSpPr>
            <p:nvPr/>
          </p:nvSpPr>
          <p:spPr bwMode="auto">
            <a:xfrm>
              <a:off x="1798" y="1039"/>
              <a:ext cx="12" cy="19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12" y="6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9"/>
                </a:cxn>
                <a:cxn ang="0">
                  <a:pos x="12" y="19"/>
                </a:cxn>
              </a:cxnLst>
              <a:rect l="0" t="0" r="0" b="0"/>
              <a:pathLst>
                <a:path w="12" h="19">
                  <a:moveTo>
                    <a:pt x="12" y="19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7" name="フリーフォーム 346"/>
            <p:cNvSpPr>
              <a:spLocks/>
            </p:cNvSpPr>
            <p:nvPr/>
          </p:nvSpPr>
          <p:spPr bwMode="auto">
            <a:xfrm>
              <a:off x="1766" y="1032"/>
              <a:ext cx="13" cy="13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13" y="13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6" y="13"/>
                </a:cxn>
              </a:cxnLst>
              <a:rect l="0" t="0" r="0" b="0"/>
              <a:pathLst>
                <a:path w="13" h="13">
                  <a:moveTo>
                    <a:pt x="6" y="13"/>
                  </a:moveTo>
                  <a:lnTo>
                    <a:pt x="13" y="1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7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8" name="フリーフォーム 347"/>
            <p:cNvSpPr>
              <a:spLocks/>
            </p:cNvSpPr>
            <p:nvPr/>
          </p:nvSpPr>
          <p:spPr bwMode="auto">
            <a:xfrm>
              <a:off x="1785" y="1077"/>
              <a:ext cx="13" cy="1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13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2"/>
                </a:cxn>
              </a:cxnLst>
              <a:rect l="0" t="0" r="0" b="0"/>
              <a:pathLst>
                <a:path w="13" h="12">
                  <a:moveTo>
                    <a:pt x="6" y="12"/>
                  </a:moveTo>
                  <a:lnTo>
                    <a:pt x="13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9" name="フリーフォーム 348"/>
            <p:cNvSpPr>
              <a:spLocks/>
            </p:cNvSpPr>
            <p:nvPr/>
          </p:nvSpPr>
          <p:spPr bwMode="auto">
            <a:xfrm>
              <a:off x="1387" y="1152"/>
              <a:ext cx="139" cy="101"/>
            </a:xfrm>
            <a:custGeom>
              <a:avLst/>
              <a:gdLst/>
              <a:ahLst/>
              <a:cxnLst>
                <a:cxn ang="0">
                  <a:pos x="120" y="76"/>
                </a:cxn>
                <a:cxn ang="0">
                  <a:pos x="139" y="70"/>
                </a:cxn>
                <a:cxn ang="0">
                  <a:pos x="139" y="63"/>
                </a:cxn>
                <a:cxn ang="0">
                  <a:pos x="139" y="57"/>
                </a:cxn>
                <a:cxn ang="0">
                  <a:pos x="133" y="51"/>
                </a:cxn>
                <a:cxn ang="0">
                  <a:pos x="127" y="44"/>
                </a:cxn>
                <a:cxn ang="0">
                  <a:pos x="108" y="38"/>
                </a:cxn>
                <a:cxn ang="0">
                  <a:pos x="89" y="26"/>
                </a:cxn>
                <a:cxn ang="0">
                  <a:pos x="76" y="13"/>
                </a:cxn>
                <a:cxn ang="0">
                  <a:pos x="64" y="0"/>
                </a:cxn>
                <a:cxn ang="0">
                  <a:pos x="45" y="0"/>
                </a:cxn>
                <a:cxn ang="0">
                  <a:pos x="19" y="13"/>
                </a:cxn>
                <a:cxn ang="0">
                  <a:pos x="7" y="19"/>
                </a:cxn>
                <a:cxn ang="0">
                  <a:pos x="0" y="32"/>
                </a:cxn>
                <a:cxn ang="0">
                  <a:pos x="7" y="44"/>
                </a:cxn>
                <a:cxn ang="0">
                  <a:pos x="13" y="57"/>
                </a:cxn>
                <a:cxn ang="0">
                  <a:pos x="32" y="70"/>
                </a:cxn>
                <a:cxn ang="0">
                  <a:pos x="38" y="82"/>
                </a:cxn>
                <a:cxn ang="0">
                  <a:pos x="32" y="95"/>
                </a:cxn>
                <a:cxn ang="0">
                  <a:pos x="38" y="101"/>
                </a:cxn>
                <a:cxn ang="0">
                  <a:pos x="51" y="95"/>
                </a:cxn>
                <a:cxn ang="0">
                  <a:pos x="57" y="89"/>
                </a:cxn>
                <a:cxn ang="0">
                  <a:pos x="70" y="89"/>
                </a:cxn>
                <a:cxn ang="0">
                  <a:pos x="114" y="76"/>
                </a:cxn>
                <a:cxn ang="0">
                  <a:pos x="120" y="76"/>
                </a:cxn>
              </a:cxnLst>
              <a:rect l="0" t="0" r="0" b="0"/>
              <a:pathLst>
                <a:path w="139" h="101">
                  <a:moveTo>
                    <a:pt x="120" y="76"/>
                  </a:moveTo>
                  <a:lnTo>
                    <a:pt x="139" y="70"/>
                  </a:lnTo>
                  <a:lnTo>
                    <a:pt x="139" y="63"/>
                  </a:lnTo>
                  <a:lnTo>
                    <a:pt x="139" y="57"/>
                  </a:lnTo>
                  <a:lnTo>
                    <a:pt x="133" y="51"/>
                  </a:lnTo>
                  <a:lnTo>
                    <a:pt x="127" y="44"/>
                  </a:lnTo>
                  <a:lnTo>
                    <a:pt x="108" y="38"/>
                  </a:lnTo>
                  <a:lnTo>
                    <a:pt x="89" y="26"/>
                  </a:lnTo>
                  <a:lnTo>
                    <a:pt x="76" y="13"/>
                  </a:lnTo>
                  <a:lnTo>
                    <a:pt x="64" y="0"/>
                  </a:lnTo>
                  <a:lnTo>
                    <a:pt x="45" y="0"/>
                  </a:lnTo>
                  <a:lnTo>
                    <a:pt x="19" y="13"/>
                  </a:lnTo>
                  <a:lnTo>
                    <a:pt x="7" y="19"/>
                  </a:lnTo>
                  <a:lnTo>
                    <a:pt x="0" y="32"/>
                  </a:lnTo>
                  <a:lnTo>
                    <a:pt x="7" y="44"/>
                  </a:lnTo>
                  <a:lnTo>
                    <a:pt x="13" y="57"/>
                  </a:lnTo>
                  <a:lnTo>
                    <a:pt x="32" y="70"/>
                  </a:lnTo>
                  <a:lnTo>
                    <a:pt x="38" y="82"/>
                  </a:lnTo>
                  <a:lnTo>
                    <a:pt x="32" y="95"/>
                  </a:lnTo>
                  <a:lnTo>
                    <a:pt x="38" y="101"/>
                  </a:lnTo>
                  <a:lnTo>
                    <a:pt x="51" y="95"/>
                  </a:lnTo>
                  <a:lnTo>
                    <a:pt x="57" y="89"/>
                  </a:lnTo>
                  <a:lnTo>
                    <a:pt x="70" y="89"/>
                  </a:lnTo>
                  <a:lnTo>
                    <a:pt x="114" y="76"/>
                  </a:lnTo>
                  <a:lnTo>
                    <a:pt x="120" y="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0" name="フリーフォーム 349"/>
            <p:cNvSpPr>
              <a:spLocks/>
            </p:cNvSpPr>
            <p:nvPr/>
          </p:nvSpPr>
          <p:spPr bwMode="auto">
            <a:xfrm>
              <a:off x="1482" y="1392"/>
              <a:ext cx="95" cy="63"/>
            </a:xfrm>
            <a:custGeom>
              <a:avLst/>
              <a:gdLst/>
              <a:ahLst/>
              <a:cxnLst>
                <a:cxn ang="0">
                  <a:pos x="57" y="63"/>
                </a:cxn>
                <a:cxn ang="0">
                  <a:pos x="70" y="63"/>
                </a:cxn>
                <a:cxn ang="0">
                  <a:pos x="89" y="51"/>
                </a:cxn>
                <a:cxn ang="0">
                  <a:pos x="95" y="38"/>
                </a:cxn>
                <a:cxn ang="0">
                  <a:pos x="95" y="25"/>
                </a:cxn>
                <a:cxn ang="0">
                  <a:pos x="89" y="19"/>
                </a:cxn>
                <a:cxn ang="0">
                  <a:pos x="76" y="6"/>
                </a:cxn>
                <a:cxn ang="0">
                  <a:pos x="57" y="0"/>
                </a:cxn>
                <a:cxn ang="0">
                  <a:pos x="44" y="0"/>
                </a:cxn>
                <a:cxn ang="0">
                  <a:pos x="25" y="0"/>
                </a:cxn>
                <a:cxn ang="0">
                  <a:pos x="13" y="13"/>
                </a:cxn>
                <a:cxn ang="0">
                  <a:pos x="6" y="25"/>
                </a:cxn>
                <a:cxn ang="0">
                  <a:pos x="0" y="38"/>
                </a:cxn>
                <a:cxn ang="0">
                  <a:pos x="6" y="51"/>
                </a:cxn>
                <a:cxn ang="0">
                  <a:pos x="19" y="57"/>
                </a:cxn>
                <a:cxn ang="0">
                  <a:pos x="38" y="63"/>
                </a:cxn>
                <a:cxn ang="0">
                  <a:pos x="51" y="63"/>
                </a:cxn>
                <a:cxn ang="0">
                  <a:pos x="57" y="63"/>
                </a:cxn>
              </a:cxnLst>
              <a:rect l="0" t="0" r="0" b="0"/>
              <a:pathLst>
                <a:path w="95" h="63">
                  <a:moveTo>
                    <a:pt x="57" y="63"/>
                  </a:moveTo>
                  <a:lnTo>
                    <a:pt x="70" y="63"/>
                  </a:lnTo>
                  <a:lnTo>
                    <a:pt x="89" y="51"/>
                  </a:lnTo>
                  <a:lnTo>
                    <a:pt x="95" y="38"/>
                  </a:lnTo>
                  <a:lnTo>
                    <a:pt x="95" y="25"/>
                  </a:lnTo>
                  <a:lnTo>
                    <a:pt x="89" y="19"/>
                  </a:lnTo>
                  <a:lnTo>
                    <a:pt x="76" y="6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25" y="0"/>
                  </a:lnTo>
                  <a:lnTo>
                    <a:pt x="13" y="13"/>
                  </a:lnTo>
                  <a:lnTo>
                    <a:pt x="6" y="25"/>
                  </a:lnTo>
                  <a:lnTo>
                    <a:pt x="0" y="38"/>
                  </a:lnTo>
                  <a:lnTo>
                    <a:pt x="6" y="51"/>
                  </a:lnTo>
                  <a:lnTo>
                    <a:pt x="19" y="57"/>
                  </a:lnTo>
                  <a:lnTo>
                    <a:pt x="38" y="63"/>
                  </a:lnTo>
                  <a:lnTo>
                    <a:pt x="51" y="63"/>
                  </a:lnTo>
                  <a:lnTo>
                    <a:pt x="57" y="6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1" name="フリーフォーム 350"/>
            <p:cNvSpPr>
              <a:spLocks/>
            </p:cNvSpPr>
            <p:nvPr/>
          </p:nvSpPr>
          <p:spPr bwMode="auto">
            <a:xfrm>
              <a:off x="1002" y="1222"/>
              <a:ext cx="76" cy="157"/>
            </a:xfrm>
            <a:custGeom>
              <a:avLst/>
              <a:gdLst/>
              <a:ahLst/>
              <a:cxnLst>
                <a:cxn ang="0">
                  <a:pos x="45" y="157"/>
                </a:cxn>
                <a:cxn ang="0">
                  <a:pos x="64" y="132"/>
                </a:cxn>
                <a:cxn ang="0">
                  <a:pos x="76" y="107"/>
                </a:cxn>
                <a:cxn ang="0">
                  <a:pos x="70" y="82"/>
                </a:cxn>
                <a:cxn ang="0">
                  <a:pos x="64" y="56"/>
                </a:cxn>
                <a:cxn ang="0">
                  <a:pos x="51" y="44"/>
                </a:cxn>
                <a:cxn ang="0">
                  <a:pos x="45" y="25"/>
                </a:cxn>
                <a:cxn ang="0">
                  <a:pos x="38" y="6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3" y="19"/>
                </a:cxn>
                <a:cxn ang="0">
                  <a:pos x="7" y="38"/>
                </a:cxn>
                <a:cxn ang="0">
                  <a:pos x="7" y="63"/>
                </a:cxn>
                <a:cxn ang="0">
                  <a:pos x="0" y="94"/>
                </a:cxn>
                <a:cxn ang="0">
                  <a:pos x="0" y="120"/>
                </a:cxn>
                <a:cxn ang="0">
                  <a:pos x="7" y="139"/>
                </a:cxn>
                <a:cxn ang="0">
                  <a:pos x="26" y="157"/>
                </a:cxn>
                <a:cxn ang="0">
                  <a:pos x="38" y="157"/>
                </a:cxn>
                <a:cxn ang="0">
                  <a:pos x="38" y="157"/>
                </a:cxn>
                <a:cxn ang="0">
                  <a:pos x="45" y="157"/>
                </a:cxn>
              </a:cxnLst>
              <a:rect l="0" t="0" r="0" b="0"/>
              <a:pathLst>
                <a:path w="76" h="157">
                  <a:moveTo>
                    <a:pt x="45" y="157"/>
                  </a:moveTo>
                  <a:lnTo>
                    <a:pt x="64" y="132"/>
                  </a:lnTo>
                  <a:lnTo>
                    <a:pt x="76" y="107"/>
                  </a:lnTo>
                  <a:lnTo>
                    <a:pt x="70" y="82"/>
                  </a:lnTo>
                  <a:lnTo>
                    <a:pt x="64" y="56"/>
                  </a:lnTo>
                  <a:lnTo>
                    <a:pt x="51" y="44"/>
                  </a:lnTo>
                  <a:lnTo>
                    <a:pt x="45" y="25"/>
                  </a:lnTo>
                  <a:lnTo>
                    <a:pt x="38" y="6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3" y="19"/>
                  </a:lnTo>
                  <a:lnTo>
                    <a:pt x="7" y="38"/>
                  </a:lnTo>
                  <a:lnTo>
                    <a:pt x="7" y="63"/>
                  </a:lnTo>
                  <a:lnTo>
                    <a:pt x="0" y="94"/>
                  </a:lnTo>
                  <a:lnTo>
                    <a:pt x="0" y="120"/>
                  </a:lnTo>
                  <a:lnTo>
                    <a:pt x="7" y="139"/>
                  </a:lnTo>
                  <a:lnTo>
                    <a:pt x="26" y="157"/>
                  </a:lnTo>
                  <a:lnTo>
                    <a:pt x="38" y="157"/>
                  </a:lnTo>
                  <a:lnTo>
                    <a:pt x="38" y="157"/>
                  </a:lnTo>
                  <a:lnTo>
                    <a:pt x="45" y="157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2" name="フリーフォーム 351"/>
            <p:cNvSpPr>
              <a:spLocks/>
            </p:cNvSpPr>
            <p:nvPr/>
          </p:nvSpPr>
          <p:spPr bwMode="auto">
            <a:xfrm>
              <a:off x="1141" y="1102"/>
              <a:ext cx="51" cy="69"/>
            </a:xfrm>
            <a:custGeom>
              <a:avLst/>
              <a:gdLst/>
              <a:ahLst/>
              <a:cxnLst>
                <a:cxn ang="0">
                  <a:pos x="19" y="69"/>
                </a:cxn>
                <a:cxn ang="0">
                  <a:pos x="38" y="44"/>
                </a:cxn>
                <a:cxn ang="0">
                  <a:pos x="51" y="25"/>
                </a:cxn>
                <a:cxn ang="0">
                  <a:pos x="45" y="6"/>
                </a:cxn>
                <a:cxn ang="0">
                  <a:pos x="45" y="0"/>
                </a:cxn>
                <a:cxn ang="0">
                  <a:pos x="38" y="0"/>
                </a:cxn>
                <a:cxn ang="0">
                  <a:pos x="13" y="19"/>
                </a:cxn>
                <a:cxn ang="0">
                  <a:pos x="0" y="44"/>
                </a:cxn>
                <a:cxn ang="0">
                  <a:pos x="0" y="69"/>
                </a:cxn>
                <a:cxn ang="0">
                  <a:pos x="7" y="69"/>
                </a:cxn>
                <a:cxn ang="0">
                  <a:pos x="13" y="69"/>
                </a:cxn>
                <a:cxn ang="0">
                  <a:pos x="19" y="69"/>
                </a:cxn>
              </a:cxnLst>
              <a:rect l="0" t="0" r="0" b="0"/>
              <a:pathLst>
                <a:path w="51" h="69">
                  <a:moveTo>
                    <a:pt x="19" y="69"/>
                  </a:moveTo>
                  <a:lnTo>
                    <a:pt x="38" y="44"/>
                  </a:lnTo>
                  <a:lnTo>
                    <a:pt x="51" y="25"/>
                  </a:lnTo>
                  <a:lnTo>
                    <a:pt x="45" y="6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13" y="19"/>
                  </a:lnTo>
                  <a:lnTo>
                    <a:pt x="0" y="44"/>
                  </a:lnTo>
                  <a:lnTo>
                    <a:pt x="0" y="69"/>
                  </a:lnTo>
                  <a:lnTo>
                    <a:pt x="7" y="69"/>
                  </a:lnTo>
                  <a:lnTo>
                    <a:pt x="13" y="69"/>
                  </a:lnTo>
                  <a:lnTo>
                    <a:pt x="19" y="6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3" name="フリーフォーム 352"/>
            <p:cNvSpPr>
              <a:spLocks/>
            </p:cNvSpPr>
            <p:nvPr/>
          </p:nvSpPr>
          <p:spPr bwMode="auto">
            <a:xfrm>
              <a:off x="775" y="1121"/>
              <a:ext cx="171" cy="88"/>
            </a:xfrm>
            <a:custGeom>
              <a:avLst/>
              <a:gdLst/>
              <a:ahLst/>
              <a:cxnLst>
                <a:cxn ang="0">
                  <a:pos x="133" y="69"/>
                </a:cxn>
                <a:cxn ang="0">
                  <a:pos x="145" y="50"/>
                </a:cxn>
                <a:cxn ang="0">
                  <a:pos x="152" y="44"/>
                </a:cxn>
                <a:cxn ang="0">
                  <a:pos x="164" y="38"/>
                </a:cxn>
                <a:cxn ang="0">
                  <a:pos x="171" y="19"/>
                </a:cxn>
                <a:cxn ang="0">
                  <a:pos x="164" y="0"/>
                </a:cxn>
                <a:cxn ang="0">
                  <a:pos x="158" y="0"/>
                </a:cxn>
                <a:cxn ang="0">
                  <a:pos x="152" y="0"/>
                </a:cxn>
                <a:cxn ang="0">
                  <a:pos x="133" y="12"/>
                </a:cxn>
                <a:cxn ang="0">
                  <a:pos x="120" y="6"/>
                </a:cxn>
                <a:cxn ang="0">
                  <a:pos x="101" y="12"/>
                </a:cxn>
                <a:cxn ang="0">
                  <a:pos x="95" y="19"/>
                </a:cxn>
                <a:cxn ang="0">
                  <a:pos x="89" y="19"/>
                </a:cxn>
                <a:cxn ang="0">
                  <a:pos x="82" y="12"/>
                </a:cxn>
                <a:cxn ang="0">
                  <a:pos x="70" y="6"/>
                </a:cxn>
                <a:cxn ang="0">
                  <a:pos x="32" y="6"/>
                </a:cxn>
                <a:cxn ang="0">
                  <a:pos x="13" y="19"/>
                </a:cxn>
                <a:cxn ang="0">
                  <a:pos x="7" y="31"/>
                </a:cxn>
                <a:cxn ang="0">
                  <a:pos x="0" y="44"/>
                </a:cxn>
                <a:cxn ang="0">
                  <a:pos x="13" y="69"/>
                </a:cxn>
                <a:cxn ang="0">
                  <a:pos x="26" y="88"/>
                </a:cxn>
                <a:cxn ang="0">
                  <a:pos x="51" y="88"/>
                </a:cxn>
                <a:cxn ang="0">
                  <a:pos x="70" y="82"/>
                </a:cxn>
                <a:cxn ang="0">
                  <a:pos x="89" y="69"/>
                </a:cxn>
                <a:cxn ang="0">
                  <a:pos x="95" y="57"/>
                </a:cxn>
                <a:cxn ang="0">
                  <a:pos x="101" y="50"/>
                </a:cxn>
                <a:cxn ang="0">
                  <a:pos x="108" y="63"/>
                </a:cxn>
                <a:cxn ang="0">
                  <a:pos x="120" y="69"/>
                </a:cxn>
                <a:cxn ang="0">
                  <a:pos x="127" y="69"/>
                </a:cxn>
                <a:cxn ang="0">
                  <a:pos x="133" y="69"/>
                </a:cxn>
              </a:cxnLst>
              <a:rect l="0" t="0" r="0" b="0"/>
              <a:pathLst>
                <a:path w="171" h="88">
                  <a:moveTo>
                    <a:pt x="133" y="69"/>
                  </a:moveTo>
                  <a:lnTo>
                    <a:pt x="145" y="50"/>
                  </a:lnTo>
                  <a:lnTo>
                    <a:pt x="152" y="44"/>
                  </a:lnTo>
                  <a:lnTo>
                    <a:pt x="164" y="38"/>
                  </a:lnTo>
                  <a:lnTo>
                    <a:pt x="171" y="19"/>
                  </a:lnTo>
                  <a:lnTo>
                    <a:pt x="164" y="0"/>
                  </a:lnTo>
                  <a:lnTo>
                    <a:pt x="158" y="0"/>
                  </a:lnTo>
                  <a:lnTo>
                    <a:pt x="152" y="0"/>
                  </a:lnTo>
                  <a:lnTo>
                    <a:pt x="133" y="12"/>
                  </a:lnTo>
                  <a:lnTo>
                    <a:pt x="120" y="6"/>
                  </a:lnTo>
                  <a:lnTo>
                    <a:pt x="101" y="12"/>
                  </a:lnTo>
                  <a:lnTo>
                    <a:pt x="95" y="19"/>
                  </a:lnTo>
                  <a:lnTo>
                    <a:pt x="89" y="19"/>
                  </a:lnTo>
                  <a:lnTo>
                    <a:pt x="82" y="12"/>
                  </a:lnTo>
                  <a:lnTo>
                    <a:pt x="70" y="6"/>
                  </a:lnTo>
                  <a:lnTo>
                    <a:pt x="32" y="6"/>
                  </a:lnTo>
                  <a:lnTo>
                    <a:pt x="13" y="19"/>
                  </a:lnTo>
                  <a:lnTo>
                    <a:pt x="7" y="31"/>
                  </a:lnTo>
                  <a:lnTo>
                    <a:pt x="0" y="44"/>
                  </a:lnTo>
                  <a:lnTo>
                    <a:pt x="13" y="69"/>
                  </a:lnTo>
                  <a:lnTo>
                    <a:pt x="26" y="88"/>
                  </a:lnTo>
                  <a:lnTo>
                    <a:pt x="51" y="88"/>
                  </a:lnTo>
                  <a:lnTo>
                    <a:pt x="70" y="82"/>
                  </a:lnTo>
                  <a:lnTo>
                    <a:pt x="89" y="69"/>
                  </a:lnTo>
                  <a:lnTo>
                    <a:pt x="95" y="57"/>
                  </a:lnTo>
                  <a:lnTo>
                    <a:pt x="101" y="50"/>
                  </a:lnTo>
                  <a:lnTo>
                    <a:pt x="108" y="63"/>
                  </a:lnTo>
                  <a:lnTo>
                    <a:pt x="120" y="69"/>
                  </a:lnTo>
                  <a:lnTo>
                    <a:pt x="127" y="69"/>
                  </a:lnTo>
                  <a:lnTo>
                    <a:pt x="133" y="6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4" name="フリーフォーム 353"/>
            <p:cNvSpPr>
              <a:spLocks/>
            </p:cNvSpPr>
            <p:nvPr/>
          </p:nvSpPr>
          <p:spPr bwMode="auto">
            <a:xfrm>
              <a:off x="725" y="1966"/>
              <a:ext cx="101" cy="107"/>
            </a:xfrm>
            <a:custGeom>
              <a:avLst/>
              <a:gdLst/>
              <a:ahLst/>
              <a:cxnLst>
                <a:cxn ang="0">
                  <a:pos x="88" y="88"/>
                </a:cxn>
                <a:cxn ang="0">
                  <a:pos x="94" y="70"/>
                </a:cxn>
                <a:cxn ang="0">
                  <a:pos x="101" y="57"/>
                </a:cxn>
                <a:cxn ang="0">
                  <a:pos x="101" y="38"/>
                </a:cxn>
                <a:cxn ang="0">
                  <a:pos x="88" y="19"/>
                </a:cxn>
                <a:cxn ang="0">
                  <a:pos x="76" y="6"/>
                </a:cxn>
                <a:cxn ang="0">
                  <a:pos x="57" y="0"/>
                </a:cxn>
                <a:cxn ang="0">
                  <a:pos x="38" y="0"/>
                </a:cxn>
                <a:cxn ang="0">
                  <a:pos x="25" y="6"/>
                </a:cxn>
                <a:cxn ang="0">
                  <a:pos x="6" y="19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6" y="70"/>
                </a:cxn>
                <a:cxn ang="0">
                  <a:pos x="31" y="95"/>
                </a:cxn>
                <a:cxn ang="0">
                  <a:pos x="57" y="107"/>
                </a:cxn>
                <a:cxn ang="0">
                  <a:pos x="69" y="101"/>
                </a:cxn>
                <a:cxn ang="0">
                  <a:pos x="82" y="88"/>
                </a:cxn>
                <a:cxn ang="0">
                  <a:pos x="88" y="88"/>
                </a:cxn>
              </a:cxnLst>
              <a:rect l="0" t="0" r="0" b="0"/>
              <a:pathLst>
                <a:path w="101" h="107">
                  <a:moveTo>
                    <a:pt x="88" y="88"/>
                  </a:moveTo>
                  <a:lnTo>
                    <a:pt x="94" y="70"/>
                  </a:lnTo>
                  <a:lnTo>
                    <a:pt x="101" y="57"/>
                  </a:lnTo>
                  <a:lnTo>
                    <a:pt x="101" y="38"/>
                  </a:lnTo>
                  <a:lnTo>
                    <a:pt x="88" y="19"/>
                  </a:lnTo>
                  <a:lnTo>
                    <a:pt x="76" y="6"/>
                  </a:lnTo>
                  <a:lnTo>
                    <a:pt x="57" y="0"/>
                  </a:lnTo>
                  <a:lnTo>
                    <a:pt x="38" y="0"/>
                  </a:lnTo>
                  <a:lnTo>
                    <a:pt x="25" y="6"/>
                  </a:lnTo>
                  <a:lnTo>
                    <a:pt x="6" y="19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6" y="70"/>
                  </a:lnTo>
                  <a:lnTo>
                    <a:pt x="31" y="95"/>
                  </a:lnTo>
                  <a:lnTo>
                    <a:pt x="57" y="107"/>
                  </a:lnTo>
                  <a:lnTo>
                    <a:pt x="69" y="101"/>
                  </a:lnTo>
                  <a:lnTo>
                    <a:pt x="82" y="88"/>
                  </a:lnTo>
                  <a:lnTo>
                    <a:pt x="88" y="8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5" name="フリーフォーム 354"/>
            <p:cNvSpPr>
              <a:spLocks/>
            </p:cNvSpPr>
            <p:nvPr/>
          </p:nvSpPr>
          <p:spPr bwMode="auto">
            <a:xfrm>
              <a:off x="807" y="2162"/>
              <a:ext cx="107" cy="126"/>
            </a:xfrm>
            <a:custGeom>
              <a:avLst/>
              <a:gdLst/>
              <a:ahLst/>
              <a:cxnLst>
                <a:cxn ang="0">
                  <a:pos x="88" y="126"/>
                </a:cxn>
                <a:cxn ang="0">
                  <a:pos x="95" y="107"/>
                </a:cxn>
                <a:cxn ang="0">
                  <a:pos x="95" y="88"/>
                </a:cxn>
                <a:cxn ang="0">
                  <a:pos x="107" y="63"/>
                </a:cxn>
                <a:cxn ang="0">
                  <a:pos x="107" y="44"/>
                </a:cxn>
                <a:cxn ang="0">
                  <a:pos x="107" y="25"/>
                </a:cxn>
                <a:cxn ang="0">
                  <a:pos x="95" y="12"/>
                </a:cxn>
                <a:cxn ang="0">
                  <a:pos x="76" y="0"/>
                </a:cxn>
                <a:cxn ang="0">
                  <a:pos x="57" y="0"/>
                </a:cxn>
                <a:cxn ang="0">
                  <a:pos x="38" y="0"/>
                </a:cxn>
                <a:cxn ang="0">
                  <a:pos x="25" y="6"/>
                </a:cxn>
                <a:cxn ang="0">
                  <a:pos x="12" y="19"/>
                </a:cxn>
                <a:cxn ang="0">
                  <a:pos x="6" y="25"/>
                </a:cxn>
                <a:cxn ang="0">
                  <a:pos x="0" y="50"/>
                </a:cxn>
                <a:cxn ang="0">
                  <a:pos x="6" y="75"/>
                </a:cxn>
                <a:cxn ang="0">
                  <a:pos x="19" y="88"/>
                </a:cxn>
                <a:cxn ang="0">
                  <a:pos x="38" y="94"/>
                </a:cxn>
                <a:cxn ang="0">
                  <a:pos x="50" y="107"/>
                </a:cxn>
                <a:cxn ang="0">
                  <a:pos x="57" y="120"/>
                </a:cxn>
                <a:cxn ang="0">
                  <a:pos x="69" y="126"/>
                </a:cxn>
                <a:cxn ang="0">
                  <a:pos x="76" y="126"/>
                </a:cxn>
                <a:cxn ang="0">
                  <a:pos x="82" y="126"/>
                </a:cxn>
                <a:cxn ang="0">
                  <a:pos x="88" y="126"/>
                </a:cxn>
              </a:cxnLst>
              <a:rect l="0" t="0" r="0" b="0"/>
              <a:pathLst>
                <a:path w="107" h="126">
                  <a:moveTo>
                    <a:pt x="88" y="126"/>
                  </a:moveTo>
                  <a:lnTo>
                    <a:pt x="95" y="107"/>
                  </a:lnTo>
                  <a:lnTo>
                    <a:pt x="95" y="88"/>
                  </a:lnTo>
                  <a:lnTo>
                    <a:pt x="107" y="63"/>
                  </a:lnTo>
                  <a:lnTo>
                    <a:pt x="107" y="44"/>
                  </a:lnTo>
                  <a:lnTo>
                    <a:pt x="107" y="25"/>
                  </a:lnTo>
                  <a:lnTo>
                    <a:pt x="95" y="12"/>
                  </a:lnTo>
                  <a:lnTo>
                    <a:pt x="76" y="0"/>
                  </a:lnTo>
                  <a:lnTo>
                    <a:pt x="57" y="0"/>
                  </a:lnTo>
                  <a:lnTo>
                    <a:pt x="38" y="0"/>
                  </a:lnTo>
                  <a:lnTo>
                    <a:pt x="25" y="6"/>
                  </a:lnTo>
                  <a:lnTo>
                    <a:pt x="12" y="19"/>
                  </a:lnTo>
                  <a:lnTo>
                    <a:pt x="6" y="25"/>
                  </a:lnTo>
                  <a:lnTo>
                    <a:pt x="0" y="50"/>
                  </a:lnTo>
                  <a:lnTo>
                    <a:pt x="6" y="75"/>
                  </a:lnTo>
                  <a:lnTo>
                    <a:pt x="19" y="88"/>
                  </a:lnTo>
                  <a:lnTo>
                    <a:pt x="38" y="94"/>
                  </a:lnTo>
                  <a:lnTo>
                    <a:pt x="50" y="107"/>
                  </a:lnTo>
                  <a:lnTo>
                    <a:pt x="57" y="120"/>
                  </a:lnTo>
                  <a:lnTo>
                    <a:pt x="69" y="126"/>
                  </a:lnTo>
                  <a:lnTo>
                    <a:pt x="76" y="126"/>
                  </a:lnTo>
                  <a:lnTo>
                    <a:pt x="82" y="126"/>
                  </a:lnTo>
                  <a:lnTo>
                    <a:pt x="88" y="12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6" name="フリーフォーム 355"/>
            <p:cNvSpPr>
              <a:spLocks/>
            </p:cNvSpPr>
            <p:nvPr/>
          </p:nvSpPr>
          <p:spPr bwMode="auto">
            <a:xfrm>
              <a:off x="864" y="2490"/>
              <a:ext cx="94" cy="82"/>
            </a:xfrm>
            <a:custGeom>
              <a:avLst/>
              <a:gdLst/>
              <a:ahLst/>
              <a:cxnLst>
                <a:cxn ang="0">
                  <a:pos x="94" y="38"/>
                </a:cxn>
                <a:cxn ang="0">
                  <a:pos x="88" y="25"/>
                </a:cxn>
                <a:cxn ang="0">
                  <a:pos x="75" y="12"/>
                </a:cxn>
                <a:cxn ang="0">
                  <a:pos x="50" y="0"/>
                </a:cxn>
                <a:cxn ang="0">
                  <a:pos x="25" y="6"/>
                </a:cxn>
                <a:cxn ang="0">
                  <a:pos x="12" y="19"/>
                </a:cxn>
                <a:cxn ang="0">
                  <a:pos x="0" y="31"/>
                </a:cxn>
                <a:cxn ang="0">
                  <a:pos x="0" y="50"/>
                </a:cxn>
                <a:cxn ang="0">
                  <a:pos x="12" y="69"/>
                </a:cxn>
                <a:cxn ang="0">
                  <a:pos x="25" y="75"/>
                </a:cxn>
                <a:cxn ang="0">
                  <a:pos x="38" y="82"/>
                </a:cxn>
                <a:cxn ang="0">
                  <a:pos x="56" y="82"/>
                </a:cxn>
                <a:cxn ang="0">
                  <a:pos x="69" y="75"/>
                </a:cxn>
                <a:cxn ang="0">
                  <a:pos x="82" y="69"/>
                </a:cxn>
                <a:cxn ang="0">
                  <a:pos x="88" y="50"/>
                </a:cxn>
                <a:cxn ang="0">
                  <a:pos x="88" y="38"/>
                </a:cxn>
                <a:cxn ang="0">
                  <a:pos x="94" y="38"/>
                </a:cxn>
              </a:cxnLst>
              <a:rect l="0" t="0" r="0" b="0"/>
              <a:pathLst>
                <a:path w="94" h="82">
                  <a:moveTo>
                    <a:pt x="94" y="38"/>
                  </a:moveTo>
                  <a:lnTo>
                    <a:pt x="88" y="25"/>
                  </a:lnTo>
                  <a:lnTo>
                    <a:pt x="75" y="12"/>
                  </a:lnTo>
                  <a:lnTo>
                    <a:pt x="50" y="0"/>
                  </a:lnTo>
                  <a:lnTo>
                    <a:pt x="25" y="6"/>
                  </a:lnTo>
                  <a:lnTo>
                    <a:pt x="12" y="19"/>
                  </a:lnTo>
                  <a:lnTo>
                    <a:pt x="0" y="31"/>
                  </a:lnTo>
                  <a:lnTo>
                    <a:pt x="0" y="50"/>
                  </a:lnTo>
                  <a:lnTo>
                    <a:pt x="12" y="69"/>
                  </a:lnTo>
                  <a:lnTo>
                    <a:pt x="25" y="75"/>
                  </a:lnTo>
                  <a:lnTo>
                    <a:pt x="38" y="82"/>
                  </a:lnTo>
                  <a:lnTo>
                    <a:pt x="56" y="82"/>
                  </a:lnTo>
                  <a:lnTo>
                    <a:pt x="69" y="75"/>
                  </a:lnTo>
                  <a:lnTo>
                    <a:pt x="82" y="69"/>
                  </a:lnTo>
                  <a:lnTo>
                    <a:pt x="88" y="50"/>
                  </a:lnTo>
                  <a:lnTo>
                    <a:pt x="88" y="38"/>
                  </a:lnTo>
                  <a:lnTo>
                    <a:pt x="94" y="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7" name="フリーフォーム 356"/>
            <p:cNvSpPr>
              <a:spLocks/>
            </p:cNvSpPr>
            <p:nvPr/>
          </p:nvSpPr>
          <p:spPr bwMode="auto">
            <a:xfrm>
              <a:off x="958" y="2092"/>
              <a:ext cx="51" cy="63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44" y="57"/>
                </a:cxn>
                <a:cxn ang="0">
                  <a:pos x="51" y="44"/>
                </a:cxn>
                <a:cxn ang="0">
                  <a:pos x="51" y="19"/>
                </a:cxn>
                <a:cxn ang="0">
                  <a:pos x="32" y="7"/>
                </a:cxn>
                <a:cxn ang="0">
                  <a:pos x="26" y="0"/>
                </a:cxn>
                <a:cxn ang="0">
                  <a:pos x="13" y="7"/>
                </a:cxn>
                <a:cxn ang="0">
                  <a:pos x="0" y="26"/>
                </a:cxn>
                <a:cxn ang="0">
                  <a:pos x="0" y="38"/>
                </a:cxn>
                <a:cxn ang="0">
                  <a:pos x="0" y="51"/>
                </a:cxn>
                <a:cxn ang="0">
                  <a:pos x="7" y="57"/>
                </a:cxn>
                <a:cxn ang="0">
                  <a:pos x="19" y="63"/>
                </a:cxn>
                <a:cxn ang="0">
                  <a:pos x="32" y="63"/>
                </a:cxn>
                <a:cxn ang="0">
                  <a:pos x="38" y="63"/>
                </a:cxn>
              </a:cxnLst>
              <a:rect l="0" t="0" r="0" b="0"/>
              <a:pathLst>
                <a:path w="51" h="63">
                  <a:moveTo>
                    <a:pt x="38" y="63"/>
                  </a:moveTo>
                  <a:lnTo>
                    <a:pt x="44" y="57"/>
                  </a:lnTo>
                  <a:lnTo>
                    <a:pt x="51" y="44"/>
                  </a:lnTo>
                  <a:lnTo>
                    <a:pt x="51" y="19"/>
                  </a:lnTo>
                  <a:lnTo>
                    <a:pt x="32" y="7"/>
                  </a:lnTo>
                  <a:lnTo>
                    <a:pt x="26" y="0"/>
                  </a:lnTo>
                  <a:lnTo>
                    <a:pt x="13" y="7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0" y="51"/>
                  </a:lnTo>
                  <a:lnTo>
                    <a:pt x="7" y="57"/>
                  </a:lnTo>
                  <a:lnTo>
                    <a:pt x="19" y="63"/>
                  </a:lnTo>
                  <a:lnTo>
                    <a:pt x="32" y="63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8" name="フリーフォーム 357"/>
            <p:cNvSpPr>
              <a:spLocks/>
            </p:cNvSpPr>
            <p:nvPr/>
          </p:nvSpPr>
          <p:spPr bwMode="auto">
            <a:xfrm>
              <a:off x="649" y="2073"/>
              <a:ext cx="69" cy="82"/>
            </a:xfrm>
            <a:custGeom>
              <a:avLst/>
              <a:gdLst/>
              <a:ahLst/>
              <a:cxnLst>
                <a:cxn ang="0">
                  <a:pos x="57" y="82"/>
                </a:cxn>
                <a:cxn ang="0">
                  <a:pos x="69" y="76"/>
                </a:cxn>
                <a:cxn ang="0">
                  <a:pos x="69" y="57"/>
                </a:cxn>
                <a:cxn ang="0">
                  <a:pos x="63" y="51"/>
                </a:cxn>
                <a:cxn ang="0">
                  <a:pos x="51" y="45"/>
                </a:cxn>
                <a:cxn ang="0">
                  <a:pos x="51" y="32"/>
                </a:cxn>
                <a:cxn ang="0">
                  <a:pos x="44" y="19"/>
                </a:cxn>
                <a:cxn ang="0">
                  <a:pos x="38" y="7"/>
                </a:cxn>
                <a:cxn ang="0">
                  <a:pos x="25" y="0"/>
                </a:cxn>
                <a:cxn ang="0">
                  <a:pos x="6" y="7"/>
                </a:cxn>
                <a:cxn ang="0">
                  <a:pos x="0" y="13"/>
                </a:cxn>
                <a:cxn ang="0">
                  <a:pos x="0" y="26"/>
                </a:cxn>
                <a:cxn ang="0">
                  <a:pos x="13" y="45"/>
                </a:cxn>
                <a:cxn ang="0">
                  <a:pos x="25" y="51"/>
                </a:cxn>
                <a:cxn ang="0">
                  <a:pos x="38" y="51"/>
                </a:cxn>
                <a:cxn ang="0">
                  <a:pos x="38" y="57"/>
                </a:cxn>
                <a:cxn ang="0">
                  <a:pos x="51" y="76"/>
                </a:cxn>
                <a:cxn ang="0">
                  <a:pos x="51" y="82"/>
                </a:cxn>
                <a:cxn ang="0">
                  <a:pos x="57" y="82"/>
                </a:cxn>
              </a:cxnLst>
              <a:rect l="0" t="0" r="0" b="0"/>
              <a:pathLst>
                <a:path w="69" h="82">
                  <a:moveTo>
                    <a:pt x="57" y="82"/>
                  </a:moveTo>
                  <a:lnTo>
                    <a:pt x="69" y="76"/>
                  </a:lnTo>
                  <a:lnTo>
                    <a:pt x="69" y="57"/>
                  </a:lnTo>
                  <a:lnTo>
                    <a:pt x="63" y="51"/>
                  </a:lnTo>
                  <a:lnTo>
                    <a:pt x="51" y="45"/>
                  </a:lnTo>
                  <a:lnTo>
                    <a:pt x="51" y="32"/>
                  </a:lnTo>
                  <a:lnTo>
                    <a:pt x="44" y="19"/>
                  </a:lnTo>
                  <a:lnTo>
                    <a:pt x="38" y="7"/>
                  </a:lnTo>
                  <a:lnTo>
                    <a:pt x="25" y="0"/>
                  </a:lnTo>
                  <a:lnTo>
                    <a:pt x="6" y="7"/>
                  </a:lnTo>
                  <a:lnTo>
                    <a:pt x="0" y="13"/>
                  </a:lnTo>
                  <a:lnTo>
                    <a:pt x="0" y="26"/>
                  </a:lnTo>
                  <a:lnTo>
                    <a:pt x="13" y="45"/>
                  </a:lnTo>
                  <a:lnTo>
                    <a:pt x="25" y="51"/>
                  </a:lnTo>
                  <a:lnTo>
                    <a:pt x="38" y="51"/>
                  </a:lnTo>
                  <a:lnTo>
                    <a:pt x="38" y="57"/>
                  </a:lnTo>
                  <a:lnTo>
                    <a:pt x="51" y="76"/>
                  </a:lnTo>
                  <a:lnTo>
                    <a:pt x="51" y="82"/>
                  </a:lnTo>
                  <a:lnTo>
                    <a:pt x="57" y="8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9" name="フリーフォーム 358"/>
            <p:cNvSpPr>
              <a:spLocks/>
            </p:cNvSpPr>
            <p:nvPr/>
          </p:nvSpPr>
          <p:spPr bwMode="auto">
            <a:xfrm>
              <a:off x="517" y="1739"/>
              <a:ext cx="63" cy="82"/>
            </a:xfrm>
            <a:custGeom>
              <a:avLst/>
              <a:gdLst/>
              <a:ahLst/>
              <a:cxnLst>
                <a:cxn ang="0">
                  <a:pos x="31" y="82"/>
                </a:cxn>
                <a:cxn ang="0">
                  <a:pos x="44" y="82"/>
                </a:cxn>
                <a:cxn ang="0">
                  <a:pos x="56" y="69"/>
                </a:cxn>
                <a:cxn ang="0">
                  <a:pos x="63" y="57"/>
                </a:cxn>
                <a:cxn ang="0">
                  <a:pos x="63" y="32"/>
                </a:cxn>
                <a:cxn ang="0">
                  <a:pos x="56" y="13"/>
                </a:cxn>
                <a:cxn ang="0">
                  <a:pos x="44" y="6"/>
                </a:cxn>
                <a:cxn ang="0">
                  <a:pos x="25" y="0"/>
                </a:cxn>
                <a:cxn ang="0">
                  <a:pos x="12" y="6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6" y="63"/>
                </a:cxn>
                <a:cxn ang="0">
                  <a:pos x="18" y="76"/>
                </a:cxn>
                <a:cxn ang="0">
                  <a:pos x="25" y="82"/>
                </a:cxn>
                <a:cxn ang="0">
                  <a:pos x="31" y="82"/>
                </a:cxn>
              </a:cxnLst>
              <a:rect l="0" t="0" r="0" b="0"/>
              <a:pathLst>
                <a:path w="63" h="82">
                  <a:moveTo>
                    <a:pt x="31" y="82"/>
                  </a:moveTo>
                  <a:lnTo>
                    <a:pt x="44" y="82"/>
                  </a:lnTo>
                  <a:lnTo>
                    <a:pt x="56" y="69"/>
                  </a:lnTo>
                  <a:lnTo>
                    <a:pt x="63" y="57"/>
                  </a:lnTo>
                  <a:lnTo>
                    <a:pt x="63" y="32"/>
                  </a:lnTo>
                  <a:lnTo>
                    <a:pt x="56" y="13"/>
                  </a:lnTo>
                  <a:lnTo>
                    <a:pt x="44" y="6"/>
                  </a:lnTo>
                  <a:lnTo>
                    <a:pt x="25" y="0"/>
                  </a:lnTo>
                  <a:lnTo>
                    <a:pt x="12" y="6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6" y="63"/>
                  </a:lnTo>
                  <a:lnTo>
                    <a:pt x="18" y="76"/>
                  </a:lnTo>
                  <a:lnTo>
                    <a:pt x="25" y="82"/>
                  </a:lnTo>
                  <a:lnTo>
                    <a:pt x="31" y="8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0" name="フリーフォーム 359"/>
            <p:cNvSpPr>
              <a:spLocks/>
            </p:cNvSpPr>
            <p:nvPr/>
          </p:nvSpPr>
          <p:spPr bwMode="auto">
            <a:xfrm>
              <a:off x="2448" y="2313"/>
              <a:ext cx="120" cy="120"/>
            </a:xfrm>
            <a:custGeom>
              <a:avLst/>
              <a:gdLst/>
              <a:ahLst/>
              <a:cxnLst>
                <a:cxn ang="0">
                  <a:pos x="69" y="114"/>
                </a:cxn>
                <a:cxn ang="0">
                  <a:pos x="101" y="88"/>
                </a:cxn>
                <a:cxn ang="0">
                  <a:pos x="120" y="70"/>
                </a:cxn>
                <a:cxn ang="0">
                  <a:pos x="120" y="44"/>
                </a:cxn>
                <a:cxn ang="0">
                  <a:pos x="120" y="32"/>
                </a:cxn>
                <a:cxn ang="0">
                  <a:pos x="113" y="13"/>
                </a:cxn>
                <a:cxn ang="0">
                  <a:pos x="94" y="6"/>
                </a:cxn>
                <a:cxn ang="0">
                  <a:pos x="69" y="0"/>
                </a:cxn>
                <a:cxn ang="0">
                  <a:pos x="44" y="6"/>
                </a:cxn>
                <a:cxn ang="0">
                  <a:pos x="19" y="25"/>
                </a:cxn>
                <a:cxn ang="0">
                  <a:pos x="6" y="44"/>
                </a:cxn>
                <a:cxn ang="0">
                  <a:pos x="0" y="63"/>
                </a:cxn>
                <a:cxn ang="0">
                  <a:pos x="12" y="95"/>
                </a:cxn>
                <a:cxn ang="0">
                  <a:pos x="19" y="107"/>
                </a:cxn>
                <a:cxn ang="0">
                  <a:pos x="31" y="114"/>
                </a:cxn>
                <a:cxn ang="0">
                  <a:pos x="57" y="120"/>
                </a:cxn>
                <a:cxn ang="0">
                  <a:pos x="63" y="114"/>
                </a:cxn>
                <a:cxn ang="0">
                  <a:pos x="69" y="114"/>
                </a:cxn>
              </a:cxnLst>
              <a:rect l="0" t="0" r="0" b="0"/>
              <a:pathLst>
                <a:path w="120" h="120">
                  <a:moveTo>
                    <a:pt x="69" y="114"/>
                  </a:moveTo>
                  <a:lnTo>
                    <a:pt x="101" y="88"/>
                  </a:lnTo>
                  <a:lnTo>
                    <a:pt x="120" y="70"/>
                  </a:lnTo>
                  <a:lnTo>
                    <a:pt x="120" y="44"/>
                  </a:lnTo>
                  <a:lnTo>
                    <a:pt x="120" y="32"/>
                  </a:lnTo>
                  <a:lnTo>
                    <a:pt x="113" y="13"/>
                  </a:lnTo>
                  <a:lnTo>
                    <a:pt x="94" y="6"/>
                  </a:lnTo>
                  <a:lnTo>
                    <a:pt x="69" y="0"/>
                  </a:lnTo>
                  <a:lnTo>
                    <a:pt x="44" y="6"/>
                  </a:lnTo>
                  <a:lnTo>
                    <a:pt x="19" y="25"/>
                  </a:lnTo>
                  <a:lnTo>
                    <a:pt x="6" y="44"/>
                  </a:lnTo>
                  <a:lnTo>
                    <a:pt x="0" y="63"/>
                  </a:lnTo>
                  <a:lnTo>
                    <a:pt x="12" y="95"/>
                  </a:lnTo>
                  <a:lnTo>
                    <a:pt x="19" y="107"/>
                  </a:lnTo>
                  <a:lnTo>
                    <a:pt x="31" y="114"/>
                  </a:lnTo>
                  <a:lnTo>
                    <a:pt x="57" y="120"/>
                  </a:lnTo>
                  <a:lnTo>
                    <a:pt x="63" y="114"/>
                  </a:lnTo>
                  <a:lnTo>
                    <a:pt x="69" y="11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1" name="フリーフォーム 360"/>
            <p:cNvSpPr>
              <a:spLocks/>
            </p:cNvSpPr>
            <p:nvPr/>
          </p:nvSpPr>
          <p:spPr bwMode="auto">
            <a:xfrm>
              <a:off x="2637" y="2048"/>
              <a:ext cx="915" cy="360"/>
            </a:xfrm>
            <a:custGeom>
              <a:avLst/>
              <a:gdLst/>
              <a:ahLst/>
              <a:cxnLst>
                <a:cxn ang="0">
                  <a:pos x="101" y="303"/>
                </a:cxn>
                <a:cxn ang="0">
                  <a:pos x="70" y="328"/>
                </a:cxn>
                <a:cxn ang="0">
                  <a:pos x="19" y="322"/>
                </a:cxn>
                <a:cxn ang="0">
                  <a:pos x="0" y="303"/>
                </a:cxn>
                <a:cxn ang="0">
                  <a:pos x="0" y="265"/>
                </a:cxn>
                <a:cxn ang="0">
                  <a:pos x="32" y="227"/>
                </a:cxn>
                <a:cxn ang="0">
                  <a:pos x="57" y="215"/>
                </a:cxn>
                <a:cxn ang="0">
                  <a:pos x="82" y="227"/>
                </a:cxn>
                <a:cxn ang="0">
                  <a:pos x="107" y="227"/>
                </a:cxn>
                <a:cxn ang="0">
                  <a:pos x="126" y="240"/>
                </a:cxn>
                <a:cxn ang="0">
                  <a:pos x="152" y="215"/>
                </a:cxn>
                <a:cxn ang="0">
                  <a:pos x="196" y="202"/>
                </a:cxn>
                <a:cxn ang="0">
                  <a:pos x="234" y="208"/>
                </a:cxn>
                <a:cxn ang="0">
                  <a:pos x="290" y="152"/>
                </a:cxn>
                <a:cxn ang="0">
                  <a:pos x="328" y="145"/>
                </a:cxn>
                <a:cxn ang="0">
                  <a:pos x="366" y="145"/>
                </a:cxn>
                <a:cxn ang="0">
                  <a:pos x="492" y="101"/>
                </a:cxn>
                <a:cxn ang="0">
                  <a:pos x="625" y="63"/>
                </a:cxn>
                <a:cxn ang="0">
                  <a:pos x="669" y="51"/>
                </a:cxn>
                <a:cxn ang="0">
                  <a:pos x="783" y="13"/>
                </a:cxn>
                <a:cxn ang="0">
                  <a:pos x="795" y="19"/>
                </a:cxn>
                <a:cxn ang="0">
                  <a:pos x="827" y="25"/>
                </a:cxn>
                <a:cxn ang="0">
                  <a:pos x="877" y="6"/>
                </a:cxn>
                <a:cxn ang="0">
                  <a:pos x="915" y="13"/>
                </a:cxn>
                <a:cxn ang="0">
                  <a:pos x="915" y="25"/>
                </a:cxn>
                <a:cxn ang="0">
                  <a:pos x="884" y="44"/>
                </a:cxn>
                <a:cxn ang="0">
                  <a:pos x="852" y="38"/>
                </a:cxn>
                <a:cxn ang="0">
                  <a:pos x="839" y="57"/>
                </a:cxn>
                <a:cxn ang="0">
                  <a:pos x="833" y="63"/>
                </a:cxn>
                <a:cxn ang="0">
                  <a:pos x="814" y="44"/>
                </a:cxn>
                <a:cxn ang="0">
                  <a:pos x="789" y="57"/>
                </a:cxn>
                <a:cxn ang="0">
                  <a:pos x="776" y="70"/>
                </a:cxn>
                <a:cxn ang="0">
                  <a:pos x="720" y="70"/>
                </a:cxn>
                <a:cxn ang="0">
                  <a:pos x="600" y="114"/>
                </a:cxn>
                <a:cxn ang="0">
                  <a:pos x="562" y="126"/>
                </a:cxn>
                <a:cxn ang="0">
                  <a:pos x="568" y="133"/>
                </a:cxn>
                <a:cxn ang="0">
                  <a:pos x="600" y="164"/>
                </a:cxn>
                <a:cxn ang="0">
                  <a:pos x="593" y="202"/>
                </a:cxn>
                <a:cxn ang="0">
                  <a:pos x="555" y="227"/>
                </a:cxn>
                <a:cxn ang="0">
                  <a:pos x="524" y="227"/>
                </a:cxn>
                <a:cxn ang="0">
                  <a:pos x="499" y="196"/>
                </a:cxn>
                <a:cxn ang="0">
                  <a:pos x="505" y="152"/>
                </a:cxn>
                <a:cxn ang="0">
                  <a:pos x="518" y="133"/>
                </a:cxn>
                <a:cxn ang="0">
                  <a:pos x="448" y="158"/>
                </a:cxn>
                <a:cxn ang="0">
                  <a:pos x="379" y="202"/>
                </a:cxn>
                <a:cxn ang="0">
                  <a:pos x="297" y="271"/>
                </a:cxn>
                <a:cxn ang="0">
                  <a:pos x="259" y="278"/>
                </a:cxn>
                <a:cxn ang="0">
                  <a:pos x="253" y="316"/>
                </a:cxn>
                <a:cxn ang="0">
                  <a:pos x="221" y="347"/>
                </a:cxn>
                <a:cxn ang="0">
                  <a:pos x="189" y="360"/>
                </a:cxn>
                <a:cxn ang="0">
                  <a:pos x="152" y="347"/>
                </a:cxn>
                <a:cxn ang="0">
                  <a:pos x="126" y="316"/>
                </a:cxn>
                <a:cxn ang="0">
                  <a:pos x="114" y="284"/>
                </a:cxn>
              </a:cxnLst>
              <a:rect l="0" t="0" r="0" b="0"/>
              <a:pathLst>
                <a:path w="915" h="360">
                  <a:moveTo>
                    <a:pt x="114" y="284"/>
                  </a:moveTo>
                  <a:lnTo>
                    <a:pt x="101" y="303"/>
                  </a:lnTo>
                  <a:lnTo>
                    <a:pt x="82" y="322"/>
                  </a:lnTo>
                  <a:lnTo>
                    <a:pt x="70" y="328"/>
                  </a:lnTo>
                  <a:lnTo>
                    <a:pt x="32" y="328"/>
                  </a:lnTo>
                  <a:lnTo>
                    <a:pt x="19" y="322"/>
                  </a:lnTo>
                  <a:lnTo>
                    <a:pt x="6" y="316"/>
                  </a:lnTo>
                  <a:lnTo>
                    <a:pt x="0" y="303"/>
                  </a:lnTo>
                  <a:lnTo>
                    <a:pt x="0" y="284"/>
                  </a:lnTo>
                  <a:lnTo>
                    <a:pt x="0" y="265"/>
                  </a:lnTo>
                  <a:lnTo>
                    <a:pt x="13" y="253"/>
                  </a:lnTo>
                  <a:lnTo>
                    <a:pt x="32" y="227"/>
                  </a:lnTo>
                  <a:lnTo>
                    <a:pt x="44" y="215"/>
                  </a:lnTo>
                  <a:lnTo>
                    <a:pt x="57" y="215"/>
                  </a:lnTo>
                  <a:lnTo>
                    <a:pt x="70" y="221"/>
                  </a:lnTo>
                  <a:lnTo>
                    <a:pt x="82" y="227"/>
                  </a:lnTo>
                  <a:lnTo>
                    <a:pt x="101" y="227"/>
                  </a:lnTo>
                  <a:lnTo>
                    <a:pt x="107" y="227"/>
                  </a:lnTo>
                  <a:lnTo>
                    <a:pt x="114" y="234"/>
                  </a:lnTo>
                  <a:lnTo>
                    <a:pt x="126" y="240"/>
                  </a:lnTo>
                  <a:lnTo>
                    <a:pt x="133" y="240"/>
                  </a:lnTo>
                  <a:lnTo>
                    <a:pt x="152" y="215"/>
                  </a:lnTo>
                  <a:lnTo>
                    <a:pt x="171" y="202"/>
                  </a:lnTo>
                  <a:lnTo>
                    <a:pt x="196" y="202"/>
                  </a:lnTo>
                  <a:lnTo>
                    <a:pt x="221" y="202"/>
                  </a:lnTo>
                  <a:lnTo>
                    <a:pt x="234" y="208"/>
                  </a:lnTo>
                  <a:lnTo>
                    <a:pt x="265" y="183"/>
                  </a:lnTo>
                  <a:lnTo>
                    <a:pt x="290" y="152"/>
                  </a:lnTo>
                  <a:lnTo>
                    <a:pt x="309" y="145"/>
                  </a:lnTo>
                  <a:lnTo>
                    <a:pt x="328" y="145"/>
                  </a:lnTo>
                  <a:lnTo>
                    <a:pt x="347" y="152"/>
                  </a:lnTo>
                  <a:lnTo>
                    <a:pt x="366" y="145"/>
                  </a:lnTo>
                  <a:lnTo>
                    <a:pt x="423" y="133"/>
                  </a:lnTo>
                  <a:lnTo>
                    <a:pt x="492" y="101"/>
                  </a:lnTo>
                  <a:lnTo>
                    <a:pt x="568" y="82"/>
                  </a:lnTo>
                  <a:lnTo>
                    <a:pt x="625" y="63"/>
                  </a:lnTo>
                  <a:lnTo>
                    <a:pt x="650" y="51"/>
                  </a:lnTo>
                  <a:lnTo>
                    <a:pt x="669" y="51"/>
                  </a:lnTo>
                  <a:lnTo>
                    <a:pt x="732" y="51"/>
                  </a:lnTo>
                  <a:lnTo>
                    <a:pt x="783" y="13"/>
                  </a:lnTo>
                  <a:lnTo>
                    <a:pt x="789" y="13"/>
                  </a:lnTo>
                  <a:lnTo>
                    <a:pt x="795" y="19"/>
                  </a:lnTo>
                  <a:lnTo>
                    <a:pt x="802" y="32"/>
                  </a:lnTo>
                  <a:lnTo>
                    <a:pt x="827" y="25"/>
                  </a:lnTo>
                  <a:lnTo>
                    <a:pt x="865" y="19"/>
                  </a:lnTo>
                  <a:lnTo>
                    <a:pt x="877" y="6"/>
                  </a:lnTo>
                  <a:lnTo>
                    <a:pt x="896" y="0"/>
                  </a:lnTo>
                  <a:lnTo>
                    <a:pt x="915" y="13"/>
                  </a:lnTo>
                  <a:lnTo>
                    <a:pt x="915" y="19"/>
                  </a:lnTo>
                  <a:lnTo>
                    <a:pt x="915" y="25"/>
                  </a:lnTo>
                  <a:lnTo>
                    <a:pt x="890" y="38"/>
                  </a:lnTo>
                  <a:lnTo>
                    <a:pt x="884" y="44"/>
                  </a:lnTo>
                  <a:lnTo>
                    <a:pt x="871" y="44"/>
                  </a:lnTo>
                  <a:lnTo>
                    <a:pt x="852" y="38"/>
                  </a:lnTo>
                  <a:lnTo>
                    <a:pt x="846" y="44"/>
                  </a:lnTo>
                  <a:lnTo>
                    <a:pt x="839" y="57"/>
                  </a:lnTo>
                  <a:lnTo>
                    <a:pt x="839" y="63"/>
                  </a:lnTo>
                  <a:lnTo>
                    <a:pt x="833" y="63"/>
                  </a:lnTo>
                  <a:lnTo>
                    <a:pt x="827" y="51"/>
                  </a:lnTo>
                  <a:lnTo>
                    <a:pt x="814" y="44"/>
                  </a:lnTo>
                  <a:lnTo>
                    <a:pt x="802" y="51"/>
                  </a:lnTo>
                  <a:lnTo>
                    <a:pt x="789" y="57"/>
                  </a:lnTo>
                  <a:lnTo>
                    <a:pt x="789" y="63"/>
                  </a:lnTo>
                  <a:lnTo>
                    <a:pt x="776" y="70"/>
                  </a:lnTo>
                  <a:lnTo>
                    <a:pt x="751" y="70"/>
                  </a:lnTo>
                  <a:lnTo>
                    <a:pt x="720" y="70"/>
                  </a:lnTo>
                  <a:lnTo>
                    <a:pt x="650" y="101"/>
                  </a:lnTo>
                  <a:lnTo>
                    <a:pt x="600" y="114"/>
                  </a:lnTo>
                  <a:lnTo>
                    <a:pt x="574" y="120"/>
                  </a:lnTo>
                  <a:lnTo>
                    <a:pt x="562" y="126"/>
                  </a:lnTo>
                  <a:lnTo>
                    <a:pt x="562" y="133"/>
                  </a:lnTo>
                  <a:lnTo>
                    <a:pt x="568" y="133"/>
                  </a:lnTo>
                  <a:lnTo>
                    <a:pt x="587" y="145"/>
                  </a:lnTo>
                  <a:lnTo>
                    <a:pt x="600" y="164"/>
                  </a:lnTo>
                  <a:lnTo>
                    <a:pt x="600" y="189"/>
                  </a:lnTo>
                  <a:lnTo>
                    <a:pt x="593" y="202"/>
                  </a:lnTo>
                  <a:lnTo>
                    <a:pt x="581" y="215"/>
                  </a:lnTo>
                  <a:lnTo>
                    <a:pt x="555" y="227"/>
                  </a:lnTo>
                  <a:lnTo>
                    <a:pt x="537" y="227"/>
                  </a:lnTo>
                  <a:lnTo>
                    <a:pt x="524" y="227"/>
                  </a:lnTo>
                  <a:lnTo>
                    <a:pt x="505" y="208"/>
                  </a:lnTo>
                  <a:lnTo>
                    <a:pt x="499" y="196"/>
                  </a:lnTo>
                  <a:lnTo>
                    <a:pt x="492" y="177"/>
                  </a:lnTo>
                  <a:lnTo>
                    <a:pt x="505" y="152"/>
                  </a:lnTo>
                  <a:lnTo>
                    <a:pt x="518" y="139"/>
                  </a:lnTo>
                  <a:lnTo>
                    <a:pt x="518" y="133"/>
                  </a:lnTo>
                  <a:lnTo>
                    <a:pt x="511" y="133"/>
                  </a:lnTo>
                  <a:lnTo>
                    <a:pt x="448" y="158"/>
                  </a:lnTo>
                  <a:lnTo>
                    <a:pt x="404" y="183"/>
                  </a:lnTo>
                  <a:lnTo>
                    <a:pt x="379" y="202"/>
                  </a:lnTo>
                  <a:lnTo>
                    <a:pt x="341" y="240"/>
                  </a:lnTo>
                  <a:lnTo>
                    <a:pt x="297" y="271"/>
                  </a:lnTo>
                  <a:lnTo>
                    <a:pt x="278" y="278"/>
                  </a:lnTo>
                  <a:lnTo>
                    <a:pt x="259" y="278"/>
                  </a:lnTo>
                  <a:lnTo>
                    <a:pt x="259" y="303"/>
                  </a:lnTo>
                  <a:lnTo>
                    <a:pt x="253" y="316"/>
                  </a:lnTo>
                  <a:lnTo>
                    <a:pt x="240" y="335"/>
                  </a:lnTo>
                  <a:lnTo>
                    <a:pt x="221" y="347"/>
                  </a:lnTo>
                  <a:lnTo>
                    <a:pt x="208" y="360"/>
                  </a:lnTo>
                  <a:lnTo>
                    <a:pt x="189" y="360"/>
                  </a:lnTo>
                  <a:lnTo>
                    <a:pt x="171" y="360"/>
                  </a:lnTo>
                  <a:lnTo>
                    <a:pt x="152" y="347"/>
                  </a:lnTo>
                  <a:lnTo>
                    <a:pt x="139" y="341"/>
                  </a:lnTo>
                  <a:lnTo>
                    <a:pt x="126" y="316"/>
                  </a:lnTo>
                  <a:lnTo>
                    <a:pt x="120" y="284"/>
                  </a:lnTo>
                  <a:lnTo>
                    <a:pt x="114" y="28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20000"/>
                    <a:lumOff val="80000"/>
                  </a:schemeClr>
                </a:gs>
                <a:gs pos="15000">
                  <a:schemeClr val="bg2">
                    <a:lumMod val="20000"/>
                    <a:lumOff val="80000"/>
                  </a:schemeClr>
                </a:gs>
                <a:gs pos="30000">
                  <a:schemeClr val="accent1">
                    <a:lumMod val="20000"/>
                    <a:lumOff val="80000"/>
                  </a:schemeClr>
                </a:gs>
                <a:gs pos="45000">
                  <a:schemeClr val="accent1">
                    <a:lumMod val="20000"/>
                    <a:lumOff val="80000"/>
                  </a:schemeClr>
                </a:gs>
                <a:gs pos="60000">
                  <a:schemeClr val="accent2">
                    <a:lumMod val="20000"/>
                    <a:lumOff val="80000"/>
                  </a:schemeClr>
                </a:gs>
                <a:gs pos="80000">
                  <a:schemeClr val="accent6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89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2" name="フリーフォーム 361"/>
            <p:cNvSpPr>
              <a:spLocks/>
            </p:cNvSpPr>
            <p:nvPr/>
          </p:nvSpPr>
          <p:spPr bwMode="auto">
            <a:xfrm>
              <a:off x="2637" y="2118"/>
              <a:ext cx="57" cy="63"/>
            </a:xfrm>
            <a:custGeom>
              <a:avLst/>
              <a:gdLst/>
              <a:ahLst/>
              <a:cxnLst>
                <a:cxn ang="0">
                  <a:pos x="25" y="63"/>
                </a:cxn>
                <a:cxn ang="0">
                  <a:pos x="44" y="63"/>
                </a:cxn>
                <a:cxn ang="0">
                  <a:pos x="57" y="37"/>
                </a:cxn>
                <a:cxn ang="0">
                  <a:pos x="51" y="12"/>
                </a:cxn>
                <a:cxn ang="0">
                  <a:pos x="38" y="0"/>
                </a:cxn>
                <a:cxn ang="0">
                  <a:pos x="25" y="0"/>
                </a:cxn>
                <a:cxn ang="0">
                  <a:pos x="13" y="12"/>
                </a:cxn>
                <a:cxn ang="0">
                  <a:pos x="0" y="25"/>
                </a:cxn>
                <a:cxn ang="0">
                  <a:pos x="0" y="50"/>
                </a:cxn>
                <a:cxn ang="0">
                  <a:pos x="0" y="63"/>
                </a:cxn>
                <a:cxn ang="0">
                  <a:pos x="6" y="63"/>
                </a:cxn>
                <a:cxn ang="0">
                  <a:pos x="19" y="63"/>
                </a:cxn>
                <a:cxn ang="0">
                  <a:pos x="25" y="63"/>
                </a:cxn>
              </a:cxnLst>
              <a:rect l="0" t="0" r="0" b="0"/>
              <a:pathLst>
                <a:path w="57" h="63">
                  <a:moveTo>
                    <a:pt x="25" y="63"/>
                  </a:moveTo>
                  <a:lnTo>
                    <a:pt x="44" y="63"/>
                  </a:lnTo>
                  <a:lnTo>
                    <a:pt x="57" y="37"/>
                  </a:lnTo>
                  <a:lnTo>
                    <a:pt x="51" y="12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3" y="12"/>
                  </a:lnTo>
                  <a:lnTo>
                    <a:pt x="0" y="25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6" y="63"/>
                  </a:lnTo>
                  <a:lnTo>
                    <a:pt x="19" y="63"/>
                  </a:lnTo>
                  <a:lnTo>
                    <a:pt x="25" y="6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3" name="フリーフォーム 362"/>
            <p:cNvSpPr>
              <a:spLocks/>
            </p:cNvSpPr>
            <p:nvPr/>
          </p:nvSpPr>
          <p:spPr bwMode="auto">
            <a:xfrm>
              <a:off x="2808" y="2559"/>
              <a:ext cx="94" cy="82"/>
            </a:xfrm>
            <a:custGeom>
              <a:avLst/>
              <a:gdLst/>
              <a:ahLst/>
              <a:cxnLst>
                <a:cxn ang="0">
                  <a:pos x="50" y="82"/>
                </a:cxn>
                <a:cxn ang="0">
                  <a:pos x="82" y="63"/>
                </a:cxn>
                <a:cxn ang="0">
                  <a:pos x="94" y="44"/>
                </a:cxn>
                <a:cxn ang="0">
                  <a:pos x="94" y="19"/>
                </a:cxn>
                <a:cxn ang="0">
                  <a:pos x="82" y="6"/>
                </a:cxn>
                <a:cxn ang="0">
                  <a:pos x="50" y="0"/>
                </a:cxn>
                <a:cxn ang="0">
                  <a:pos x="37" y="6"/>
                </a:cxn>
                <a:cxn ang="0">
                  <a:pos x="18" y="13"/>
                </a:cxn>
                <a:cxn ang="0">
                  <a:pos x="6" y="32"/>
                </a:cxn>
                <a:cxn ang="0">
                  <a:pos x="0" y="51"/>
                </a:cxn>
                <a:cxn ang="0">
                  <a:pos x="0" y="63"/>
                </a:cxn>
                <a:cxn ang="0">
                  <a:pos x="12" y="76"/>
                </a:cxn>
                <a:cxn ang="0">
                  <a:pos x="31" y="82"/>
                </a:cxn>
                <a:cxn ang="0">
                  <a:pos x="44" y="82"/>
                </a:cxn>
                <a:cxn ang="0">
                  <a:pos x="50" y="82"/>
                </a:cxn>
              </a:cxnLst>
              <a:rect l="0" t="0" r="0" b="0"/>
              <a:pathLst>
                <a:path w="94" h="82">
                  <a:moveTo>
                    <a:pt x="50" y="82"/>
                  </a:moveTo>
                  <a:lnTo>
                    <a:pt x="82" y="63"/>
                  </a:lnTo>
                  <a:lnTo>
                    <a:pt x="94" y="44"/>
                  </a:lnTo>
                  <a:lnTo>
                    <a:pt x="94" y="19"/>
                  </a:lnTo>
                  <a:lnTo>
                    <a:pt x="82" y="6"/>
                  </a:lnTo>
                  <a:lnTo>
                    <a:pt x="50" y="0"/>
                  </a:lnTo>
                  <a:lnTo>
                    <a:pt x="37" y="6"/>
                  </a:lnTo>
                  <a:lnTo>
                    <a:pt x="18" y="13"/>
                  </a:lnTo>
                  <a:lnTo>
                    <a:pt x="6" y="32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12" y="76"/>
                  </a:lnTo>
                  <a:lnTo>
                    <a:pt x="31" y="82"/>
                  </a:lnTo>
                  <a:lnTo>
                    <a:pt x="44" y="82"/>
                  </a:lnTo>
                  <a:lnTo>
                    <a:pt x="50" y="8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4" name="フリーフォーム 363"/>
            <p:cNvSpPr>
              <a:spLocks/>
            </p:cNvSpPr>
            <p:nvPr/>
          </p:nvSpPr>
          <p:spPr bwMode="auto">
            <a:xfrm>
              <a:off x="2934" y="2446"/>
              <a:ext cx="82" cy="101"/>
            </a:xfrm>
            <a:custGeom>
              <a:avLst/>
              <a:gdLst/>
              <a:ahLst/>
              <a:cxnLst>
                <a:cxn ang="0">
                  <a:pos x="69" y="94"/>
                </a:cxn>
                <a:cxn ang="0">
                  <a:pos x="75" y="82"/>
                </a:cxn>
                <a:cxn ang="0">
                  <a:pos x="82" y="69"/>
                </a:cxn>
                <a:cxn ang="0">
                  <a:pos x="82" y="50"/>
                </a:cxn>
                <a:cxn ang="0">
                  <a:pos x="82" y="31"/>
                </a:cxn>
                <a:cxn ang="0">
                  <a:pos x="69" y="19"/>
                </a:cxn>
                <a:cxn ang="0">
                  <a:pos x="63" y="6"/>
                </a:cxn>
                <a:cxn ang="0">
                  <a:pos x="50" y="0"/>
                </a:cxn>
                <a:cxn ang="0">
                  <a:pos x="31" y="0"/>
                </a:cxn>
                <a:cxn ang="0">
                  <a:pos x="19" y="12"/>
                </a:cxn>
                <a:cxn ang="0">
                  <a:pos x="6" y="25"/>
                </a:cxn>
                <a:cxn ang="0">
                  <a:pos x="0" y="44"/>
                </a:cxn>
                <a:cxn ang="0">
                  <a:pos x="0" y="63"/>
                </a:cxn>
                <a:cxn ang="0">
                  <a:pos x="12" y="88"/>
                </a:cxn>
                <a:cxn ang="0">
                  <a:pos x="25" y="94"/>
                </a:cxn>
                <a:cxn ang="0">
                  <a:pos x="44" y="101"/>
                </a:cxn>
                <a:cxn ang="0">
                  <a:pos x="57" y="101"/>
                </a:cxn>
                <a:cxn ang="0">
                  <a:pos x="63" y="94"/>
                </a:cxn>
                <a:cxn ang="0">
                  <a:pos x="69" y="94"/>
                </a:cxn>
              </a:cxnLst>
              <a:rect l="0" t="0" r="0" b="0"/>
              <a:pathLst>
                <a:path w="82" h="101">
                  <a:moveTo>
                    <a:pt x="69" y="94"/>
                  </a:moveTo>
                  <a:lnTo>
                    <a:pt x="75" y="82"/>
                  </a:lnTo>
                  <a:lnTo>
                    <a:pt x="82" y="69"/>
                  </a:lnTo>
                  <a:lnTo>
                    <a:pt x="82" y="50"/>
                  </a:lnTo>
                  <a:lnTo>
                    <a:pt x="82" y="31"/>
                  </a:lnTo>
                  <a:lnTo>
                    <a:pt x="69" y="19"/>
                  </a:lnTo>
                  <a:lnTo>
                    <a:pt x="63" y="6"/>
                  </a:lnTo>
                  <a:lnTo>
                    <a:pt x="50" y="0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6" y="25"/>
                  </a:lnTo>
                  <a:lnTo>
                    <a:pt x="0" y="44"/>
                  </a:lnTo>
                  <a:lnTo>
                    <a:pt x="0" y="63"/>
                  </a:lnTo>
                  <a:lnTo>
                    <a:pt x="12" y="88"/>
                  </a:lnTo>
                  <a:lnTo>
                    <a:pt x="25" y="94"/>
                  </a:lnTo>
                  <a:lnTo>
                    <a:pt x="44" y="101"/>
                  </a:lnTo>
                  <a:lnTo>
                    <a:pt x="57" y="101"/>
                  </a:lnTo>
                  <a:lnTo>
                    <a:pt x="63" y="94"/>
                  </a:lnTo>
                  <a:lnTo>
                    <a:pt x="69" y="9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5" name="フリーフォーム 364"/>
            <p:cNvSpPr>
              <a:spLocks/>
            </p:cNvSpPr>
            <p:nvPr/>
          </p:nvSpPr>
          <p:spPr bwMode="auto">
            <a:xfrm>
              <a:off x="2965" y="2547"/>
              <a:ext cx="158" cy="145"/>
            </a:xfrm>
            <a:custGeom>
              <a:avLst/>
              <a:gdLst/>
              <a:ahLst/>
              <a:cxnLst>
                <a:cxn ang="0">
                  <a:pos x="51" y="145"/>
                </a:cxn>
                <a:cxn ang="0">
                  <a:pos x="82" y="132"/>
                </a:cxn>
                <a:cxn ang="0">
                  <a:pos x="101" y="113"/>
                </a:cxn>
                <a:cxn ang="0">
                  <a:pos x="120" y="94"/>
                </a:cxn>
                <a:cxn ang="0">
                  <a:pos x="152" y="44"/>
                </a:cxn>
                <a:cxn ang="0">
                  <a:pos x="158" y="25"/>
                </a:cxn>
                <a:cxn ang="0">
                  <a:pos x="145" y="6"/>
                </a:cxn>
                <a:cxn ang="0">
                  <a:pos x="133" y="0"/>
                </a:cxn>
                <a:cxn ang="0">
                  <a:pos x="114" y="0"/>
                </a:cxn>
                <a:cxn ang="0">
                  <a:pos x="89" y="12"/>
                </a:cxn>
                <a:cxn ang="0">
                  <a:pos x="63" y="25"/>
                </a:cxn>
                <a:cxn ang="0">
                  <a:pos x="38" y="37"/>
                </a:cxn>
                <a:cxn ang="0">
                  <a:pos x="32" y="44"/>
                </a:cxn>
                <a:cxn ang="0">
                  <a:pos x="19" y="56"/>
                </a:cxn>
                <a:cxn ang="0">
                  <a:pos x="0" y="94"/>
                </a:cxn>
                <a:cxn ang="0">
                  <a:pos x="0" y="113"/>
                </a:cxn>
                <a:cxn ang="0">
                  <a:pos x="13" y="132"/>
                </a:cxn>
                <a:cxn ang="0">
                  <a:pos x="38" y="145"/>
                </a:cxn>
                <a:cxn ang="0">
                  <a:pos x="44" y="145"/>
                </a:cxn>
                <a:cxn ang="0">
                  <a:pos x="51" y="145"/>
                </a:cxn>
              </a:cxnLst>
              <a:rect l="0" t="0" r="0" b="0"/>
              <a:pathLst>
                <a:path w="158" h="145">
                  <a:moveTo>
                    <a:pt x="51" y="145"/>
                  </a:moveTo>
                  <a:lnTo>
                    <a:pt x="82" y="132"/>
                  </a:lnTo>
                  <a:lnTo>
                    <a:pt x="101" y="113"/>
                  </a:lnTo>
                  <a:lnTo>
                    <a:pt x="120" y="94"/>
                  </a:lnTo>
                  <a:lnTo>
                    <a:pt x="152" y="44"/>
                  </a:lnTo>
                  <a:lnTo>
                    <a:pt x="158" y="25"/>
                  </a:lnTo>
                  <a:lnTo>
                    <a:pt x="145" y="6"/>
                  </a:lnTo>
                  <a:lnTo>
                    <a:pt x="133" y="0"/>
                  </a:lnTo>
                  <a:lnTo>
                    <a:pt x="114" y="0"/>
                  </a:lnTo>
                  <a:lnTo>
                    <a:pt x="89" y="12"/>
                  </a:lnTo>
                  <a:lnTo>
                    <a:pt x="63" y="25"/>
                  </a:lnTo>
                  <a:lnTo>
                    <a:pt x="38" y="37"/>
                  </a:lnTo>
                  <a:lnTo>
                    <a:pt x="32" y="44"/>
                  </a:lnTo>
                  <a:lnTo>
                    <a:pt x="19" y="56"/>
                  </a:lnTo>
                  <a:lnTo>
                    <a:pt x="0" y="94"/>
                  </a:lnTo>
                  <a:lnTo>
                    <a:pt x="0" y="113"/>
                  </a:lnTo>
                  <a:lnTo>
                    <a:pt x="13" y="132"/>
                  </a:lnTo>
                  <a:lnTo>
                    <a:pt x="38" y="145"/>
                  </a:lnTo>
                  <a:lnTo>
                    <a:pt x="44" y="145"/>
                  </a:lnTo>
                  <a:lnTo>
                    <a:pt x="51" y="14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6" name="フリーフォーム 365"/>
            <p:cNvSpPr>
              <a:spLocks/>
            </p:cNvSpPr>
            <p:nvPr/>
          </p:nvSpPr>
          <p:spPr bwMode="auto">
            <a:xfrm>
              <a:off x="3394" y="2509"/>
              <a:ext cx="165" cy="139"/>
            </a:xfrm>
            <a:custGeom>
              <a:avLst/>
              <a:gdLst/>
              <a:ahLst/>
              <a:cxnLst>
                <a:cxn ang="0">
                  <a:pos x="51" y="75"/>
                </a:cxn>
                <a:cxn ang="0">
                  <a:pos x="57" y="56"/>
                </a:cxn>
                <a:cxn ang="0">
                  <a:pos x="64" y="44"/>
                </a:cxn>
                <a:cxn ang="0">
                  <a:pos x="57" y="25"/>
                </a:cxn>
                <a:cxn ang="0">
                  <a:pos x="51" y="12"/>
                </a:cxn>
                <a:cxn ang="0">
                  <a:pos x="38" y="12"/>
                </a:cxn>
                <a:cxn ang="0">
                  <a:pos x="13" y="19"/>
                </a:cxn>
                <a:cxn ang="0">
                  <a:pos x="7" y="38"/>
                </a:cxn>
                <a:cxn ang="0">
                  <a:pos x="0" y="50"/>
                </a:cxn>
                <a:cxn ang="0">
                  <a:pos x="0" y="63"/>
                </a:cxn>
                <a:cxn ang="0">
                  <a:pos x="13" y="75"/>
                </a:cxn>
                <a:cxn ang="0">
                  <a:pos x="19" y="82"/>
                </a:cxn>
                <a:cxn ang="0">
                  <a:pos x="26" y="82"/>
                </a:cxn>
                <a:cxn ang="0">
                  <a:pos x="26" y="88"/>
                </a:cxn>
                <a:cxn ang="0">
                  <a:pos x="7" y="101"/>
                </a:cxn>
                <a:cxn ang="0">
                  <a:pos x="7" y="113"/>
                </a:cxn>
                <a:cxn ang="0">
                  <a:pos x="0" y="120"/>
                </a:cxn>
                <a:cxn ang="0">
                  <a:pos x="13" y="139"/>
                </a:cxn>
                <a:cxn ang="0">
                  <a:pos x="26" y="139"/>
                </a:cxn>
                <a:cxn ang="0">
                  <a:pos x="38" y="139"/>
                </a:cxn>
                <a:cxn ang="0">
                  <a:pos x="64" y="120"/>
                </a:cxn>
                <a:cxn ang="0">
                  <a:pos x="76" y="113"/>
                </a:cxn>
                <a:cxn ang="0">
                  <a:pos x="89" y="120"/>
                </a:cxn>
                <a:cxn ang="0">
                  <a:pos x="95" y="126"/>
                </a:cxn>
                <a:cxn ang="0">
                  <a:pos x="101" y="126"/>
                </a:cxn>
                <a:cxn ang="0">
                  <a:pos x="120" y="120"/>
                </a:cxn>
                <a:cxn ang="0">
                  <a:pos x="139" y="107"/>
                </a:cxn>
                <a:cxn ang="0">
                  <a:pos x="146" y="94"/>
                </a:cxn>
                <a:cxn ang="0">
                  <a:pos x="146" y="88"/>
                </a:cxn>
                <a:cxn ang="0">
                  <a:pos x="146" y="82"/>
                </a:cxn>
                <a:cxn ang="0">
                  <a:pos x="139" y="75"/>
                </a:cxn>
                <a:cxn ang="0">
                  <a:pos x="146" y="69"/>
                </a:cxn>
                <a:cxn ang="0">
                  <a:pos x="158" y="63"/>
                </a:cxn>
                <a:cxn ang="0">
                  <a:pos x="165" y="44"/>
                </a:cxn>
                <a:cxn ang="0">
                  <a:pos x="158" y="38"/>
                </a:cxn>
                <a:cxn ang="0">
                  <a:pos x="152" y="31"/>
                </a:cxn>
                <a:cxn ang="0">
                  <a:pos x="139" y="25"/>
                </a:cxn>
                <a:cxn ang="0">
                  <a:pos x="139" y="19"/>
                </a:cxn>
                <a:cxn ang="0">
                  <a:pos x="139" y="6"/>
                </a:cxn>
                <a:cxn ang="0">
                  <a:pos x="133" y="0"/>
                </a:cxn>
                <a:cxn ang="0">
                  <a:pos x="127" y="0"/>
                </a:cxn>
                <a:cxn ang="0">
                  <a:pos x="114" y="6"/>
                </a:cxn>
                <a:cxn ang="0">
                  <a:pos x="108" y="19"/>
                </a:cxn>
                <a:cxn ang="0">
                  <a:pos x="114" y="31"/>
                </a:cxn>
                <a:cxn ang="0">
                  <a:pos x="127" y="31"/>
                </a:cxn>
                <a:cxn ang="0">
                  <a:pos x="127" y="50"/>
                </a:cxn>
                <a:cxn ang="0">
                  <a:pos x="127" y="69"/>
                </a:cxn>
                <a:cxn ang="0">
                  <a:pos x="114" y="75"/>
                </a:cxn>
                <a:cxn ang="0">
                  <a:pos x="95" y="69"/>
                </a:cxn>
                <a:cxn ang="0">
                  <a:pos x="57" y="75"/>
                </a:cxn>
                <a:cxn ang="0">
                  <a:pos x="57" y="75"/>
                </a:cxn>
                <a:cxn ang="0">
                  <a:pos x="51" y="75"/>
                </a:cxn>
              </a:cxnLst>
              <a:rect l="0" t="0" r="0" b="0"/>
              <a:pathLst>
                <a:path w="165" h="139">
                  <a:moveTo>
                    <a:pt x="51" y="75"/>
                  </a:moveTo>
                  <a:lnTo>
                    <a:pt x="57" y="56"/>
                  </a:lnTo>
                  <a:lnTo>
                    <a:pt x="64" y="44"/>
                  </a:lnTo>
                  <a:lnTo>
                    <a:pt x="57" y="25"/>
                  </a:lnTo>
                  <a:lnTo>
                    <a:pt x="51" y="12"/>
                  </a:lnTo>
                  <a:lnTo>
                    <a:pt x="38" y="12"/>
                  </a:lnTo>
                  <a:lnTo>
                    <a:pt x="13" y="19"/>
                  </a:lnTo>
                  <a:lnTo>
                    <a:pt x="7" y="38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13" y="75"/>
                  </a:lnTo>
                  <a:lnTo>
                    <a:pt x="19" y="82"/>
                  </a:lnTo>
                  <a:lnTo>
                    <a:pt x="26" y="82"/>
                  </a:lnTo>
                  <a:lnTo>
                    <a:pt x="26" y="88"/>
                  </a:lnTo>
                  <a:lnTo>
                    <a:pt x="7" y="101"/>
                  </a:lnTo>
                  <a:lnTo>
                    <a:pt x="7" y="113"/>
                  </a:lnTo>
                  <a:lnTo>
                    <a:pt x="0" y="120"/>
                  </a:lnTo>
                  <a:lnTo>
                    <a:pt x="13" y="139"/>
                  </a:lnTo>
                  <a:lnTo>
                    <a:pt x="26" y="139"/>
                  </a:lnTo>
                  <a:lnTo>
                    <a:pt x="38" y="139"/>
                  </a:lnTo>
                  <a:lnTo>
                    <a:pt x="64" y="120"/>
                  </a:lnTo>
                  <a:lnTo>
                    <a:pt x="76" y="113"/>
                  </a:lnTo>
                  <a:lnTo>
                    <a:pt x="89" y="120"/>
                  </a:lnTo>
                  <a:lnTo>
                    <a:pt x="95" y="126"/>
                  </a:lnTo>
                  <a:lnTo>
                    <a:pt x="101" y="126"/>
                  </a:lnTo>
                  <a:lnTo>
                    <a:pt x="120" y="120"/>
                  </a:lnTo>
                  <a:lnTo>
                    <a:pt x="139" y="107"/>
                  </a:lnTo>
                  <a:lnTo>
                    <a:pt x="146" y="94"/>
                  </a:lnTo>
                  <a:lnTo>
                    <a:pt x="146" y="88"/>
                  </a:lnTo>
                  <a:lnTo>
                    <a:pt x="146" y="82"/>
                  </a:lnTo>
                  <a:lnTo>
                    <a:pt x="139" y="75"/>
                  </a:lnTo>
                  <a:lnTo>
                    <a:pt x="146" y="69"/>
                  </a:lnTo>
                  <a:lnTo>
                    <a:pt x="158" y="63"/>
                  </a:lnTo>
                  <a:lnTo>
                    <a:pt x="165" y="44"/>
                  </a:lnTo>
                  <a:lnTo>
                    <a:pt x="158" y="38"/>
                  </a:lnTo>
                  <a:lnTo>
                    <a:pt x="152" y="31"/>
                  </a:lnTo>
                  <a:lnTo>
                    <a:pt x="139" y="25"/>
                  </a:lnTo>
                  <a:lnTo>
                    <a:pt x="139" y="19"/>
                  </a:lnTo>
                  <a:lnTo>
                    <a:pt x="139" y="6"/>
                  </a:lnTo>
                  <a:lnTo>
                    <a:pt x="133" y="0"/>
                  </a:lnTo>
                  <a:lnTo>
                    <a:pt x="127" y="0"/>
                  </a:lnTo>
                  <a:lnTo>
                    <a:pt x="114" y="6"/>
                  </a:lnTo>
                  <a:lnTo>
                    <a:pt x="108" y="19"/>
                  </a:lnTo>
                  <a:lnTo>
                    <a:pt x="114" y="31"/>
                  </a:lnTo>
                  <a:lnTo>
                    <a:pt x="127" y="31"/>
                  </a:lnTo>
                  <a:lnTo>
                    <a:pt x="127" y="50"/>
                  </a:lnTo>
                  <a:lnTo>
                    <a:pt x="127" y="69"/>
                  </a:lnTo>
                  <a:lnTo>
                    <a:pt x="114" y="75"/>
                  </a:lnTo>
                  <a:lnTo>
                    <a:pt x="95" y="69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51" y="7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7" name="フリーフォーム 366"/>
            <p:cNvSpPr>
              <a:spLocks/>
            </p:cNvSpPr>
            <p:nvPr/>
          </p:nvSpPr>
          <p:spPr bwMode="auto">
            <a:xfrm>
              <a:off x="3861" y="2521"/>
              <a:ext cx="83" cy="95"/>
            </a:xfrm>
            <a:custGeom>
              <a:avLst/>
              <a:gdLst/>
              <a:ahLst/>
              <a:cxnLst>
                <a:cxn ang="0">
                  <a:pos x="57" y="95"/>
                </a:cxn>
                <a:cxn ang="0">
                  <a:pos x="70" y="82"/>
                </a:cxn>
                <a:cxn ang="0">
                  <a:pos x="83" y="63"/>
                </a:cxn>
                <a:cxn ang="0">
                  <a:pos x="83" y="38"/>
                </a:cxn>
                <a:cxn ang="0">
                  <a:pos x="70" y="13"/>
                </a:cxn>
                <a:cxn ang="0">
                  <a:pos x="51" y="0"/>
                </a:cxn>
                <a:cxn ang="0">
                  <a:pos x="32" y="0"/>
                </a:cxn>
                <a:cxn ang="0">
                  <a:pos x="13" y="7"/>
                </a:cxn>
                <a:cxn ang="0">
                  <a:pos x="0" y="26"/>
                </a:cxn>
                <a:cxn ang="0">
                  <a:pos x="0" y="57"/>
                </a:cxn>
                <a:cxn ang="0">
                  <a:pos x="7" y="70"/>
                </a:cxn>
                <a:cxn ang="0">
                  <a:pos x="13" y="82"/>
                </a:cxn>
                <a:cxn ang="0">
                  <a:pos x="38" y="95"/>
                </a:cxn>
                <a:cxn ang="0">
                  <a:pos x="51" y="95"/>
                </a:cxn>
                <a:cxn ang="0">
                  <a:pos x="57" y="95"/>
                </a:cxn>
              </a:cxnLst>
              <a:rect l="0" t="0" r="0" b="0"/>
              <a:pathLst>
                <a:path w="83" h="95">
                  <a:moveTo>
                    <a:pt x="57" y="95"/>
                  </a:moveTo>
                  <a:lnTo>
                    <a:pt x="70" y="82"/>
                  </a:lnTo>
                  <a:lnTo>
                    <a:pt x="83" y="63"/>
                  </a:lnTo>
                  <a:lnTo>
                    <a:pt x="83" y="38"/>
                  </a:lnTo>
                  <a:lnTo>
                    <a:pt x="70" y="13"/>
                  </a:lnTo>
                  <a:lnTo>
                    <a:pt x="51" y="0"/>
                  </a:lnTo>
                  <a:lnTo>
                    <a:pt x="32" y="0"/>
                  </a:lnTo>
                  <a:lnTo>
                    <a:pt x="13" y="7"/>
                  </a:lnTo>
                  <a:lnTo>
                    <a:pt x="0" y="26"/>
                  </a:lnTo>
                  <a:lnTo>
                    <a:pt x="0" y="57"/>
                  </a:lnTo>
                  <a:lnTo>
                    <a:pt x="7" y="70"/>
                  </a:lnTo>
                  <a:lnTo>
                    <a:pt x="13" y="82"/>
                  </a:lnTo>
                  <a:lnTo>
                    <a:pt x="38" y="95"/>
                  </a:lnTo>
                  <a:lnTo>
                    <a:pt x="51" y="95"/>
                  </a:lnTo>
                  <a:lnTo>
                    <a:pt x="57" y="9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8" name="フリーフォーム 367"/>
            <p:cNvSpPr>
              <a:spLocks/>
            </p:cNvSpPr>
            <p:nvPr/>
          </p:nvSpPr>
          <p:spPr bwMode="auto">
            <a:xfrm>
              <a:off x="3691" y="2155"/>
              <a:ext cx="82" cy="82"/>
            </a:xfrm>
            <a:custGeom>
              <a:avLst/>
              <a:gdLst/>
              <a:ahLst/>
              <a:cxnLst>
                <a:cxn ang="0">
                  <a:pos x="32" y="82"/>
                </a:cxn>
                <a:cxn ang="0">
                  <a:pos x="57" y="76"/>
                </a:cxn>
                <a:cxn ang="0">
                  <a:pos x="70" y="64"/>
                </a:cxn>
                <a:cxn ang="0">
                  <a:pos x="76" y="51"/>
                </a:cxn>
                <a:cxn ang="0">
                  <a:pos x="82" y="26"/>
                </a:cxn>
                <a:cxn ang="0">
                  <a:pos x="76" y="26"/>
                </a:cxn>
                <a:cxn ang="0">
                  <a:pos x="76" y="26"/>
                </a:cxn>
                <a:cxn ang="0">
                  <a:pos x="57" y="26"/>
                </a:cxn>
                <a:cxn ang="0">
                  <a:pos x="44" y="26"/>
                </a:cxn>
                <a:cxn ang="0">
                  <a:pos x="38" y="19"/>
                </a:cxn>
                <a:cxn ang="0">
                  <a:pos x="32" y="7"/>
                </a:cxn>
                <a:cxn ang="0">
                  <a:pos x="19" y="0"/>
                </a:cxn>
                <a:cxn ang="0">
                  <a:pos x="6" y="7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13" y="26"/>
                </a:cxn>
                <a:cxn ang="0">
                  <a:pos x="13" y="26"/>
                </a:cxn>
                <a:cxn ang="0">
                  <a:pos x="13" y="32"/>
                </a:cxn>
                <a:cxn ang="0">
                  <a:pos x="6" y="45"/>
                </a:cxn>
                <a:cxn ang="0">
                  <a:pos x="6" y="64"/>
                </a:cxn>
                <a:cxn ang="0">
                  <a:pos x="13" y="76"/>
                </a:cxn>
                <a:cxn ang="0">
                  <a:pos x="25" y="82"/>
                </a:cxn>
                <a:cxn ang="0">
                  <a:pos x="32" y="82"/>
                </a:cxn>
              </a:cxnLst>
              <a:rect l="0" t="0" r="0" b="0"/>
              <a:pathLst>
                <a:path w="82" h="82">
                  <a:moveTo>
                    <a:pt x="32" y="82"/>
                  </a:moveTo>
                  <a:lnTo>
                    <a:pt x="57" y="76"/>
                  </a:lnTo>
                  <a:lnTo>
                    <a:pt x="70" y="64"/>
                  </a:lnTo>
                  <a:lnTo>
                    <a:pt x="76" y="51"/>
                  </a:lnTo>
                  <a:lnTo>
                    <a:pt x="82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57" y="26"/>
                  </a:lnTo>
                  <a:lnTo>
                    <a:pt x="44" y="26"/>
                  </a:lnTo>
                  <a:lnTo>
                    <a:pt x="38" y="19"/>
                  </a:lnTo>
                  <a:lnTo>
                    <a:pt x="32" y="7"/>
                  </a:lnTo>
                  <a:lnTo>
                    <a:pt x="19" y="0"/>
                  </a:lnTo>
                  <a:lnTo>
                    <a:pt x="6" y="7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32"/>
                  </a:lnTo>
                  <a:lnTo>
                    <a:pt x="6" y="45"/>
                  </a:lnTo>
                  <a:lnTo>
                    <a:pt x="6" y="64"/>
                  </a:lnTo>
                  <a:lnTo>
                    <a:pt x="13" y="76"/>
                  </a:lnTo>
                  <a:lnTo>
                    <a:pt x="25" y="82"/>
                  </a:lnTo>
                  <a:lnTo>
                    <a:pt x="32" y="82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9" name="フリーフォーム 368"/>
            <p:cNvSpPr>
              <a:spLocks/>
            </p:cNvSpPr>
            <p:nvPr/>
          </p:nvSpPr>
          <p:spPr bwMode="auto">
            <a:xfrm>
              <a:off x="3975" y="2250"/>
              <a:ext cx="511" cy="278"/>
            </a:xfrm>
            <a:custGeom>
              <a:avLst/>
              <a:gdLst/>
              <a:ahLst/>
              <a:cxnLst>
                <a:cxn ang="0">
                  <a:pos x="51" y="271"/>
                </a:cxn>
                <a:cxn ang="0">
                  <a:pos x="76" y="252"/>
                </a:cxn>
                <a:cxn ang="0">
                  <a:pos x="95" y="240"/>
                </a:cxn>
                <a:cxn ang="0">
                  <a:pos x="278" y="145"/>
                </a:cxn>
                <a:cxn ang="0">
                  <a:pos x="316" y="133"/>
                </a:cxn>
                <a:cxn ang="0">
                  <a:pos x="341" y="114"/>
                </a:cxn>
                <a:cxn ang="0">
                  <a:pos x="372" y="95"/>
                </a:cxn>
                <a:cxn ang="0">
                  <a:pos x="404" y="82"/>
                </a:cxn>
                <a:cxn ang="0">
                  <a:pos x="442" y="57"/>
                </a:cxn>
                <a:cxn ang="0">
                  <a:pos x="448" y="69"/>
                </a:cxn>
                <a:cxn ang="0">
                  <a:pos x="467" y="76"/>
                </a:cxn>
                <a:cxn ang="0">
                  <a:pos x="486" y="76"/>
                </a:cxn>
                <a:cxn ang="0">
                  <a:pos x="499" y="63"/>
                </a:cxn>
                <a:cxn ang="0">
                  <a:pos x="511" y="51"/>
                </a:cxn>
                <a:cxn ang="0">
                  <a:pos x="511" y="25"/>
                </a:cxn>
                <a:cxn ang="0">
                  <a:pos x="499" y="6"/>
                </a:cxn>
                <a:cxn ang="0">
                  <a:pos x="486" y="0"/>
                </a:cxn>
                <a:cxn ang="0">
                  <a:pos x="480" y="0"/>
                </a:cxn>
                <a:cxn ang="0">
                  <a:pos x="467" y="6"/>
                </a:cxn>
                <a:cxn ang="0">
                  <a:pos x="448" y="25"/>
                </a:cxn>
                <a:cxn ang="0">
                  <a:pos x="442" y="44"/>
                </a:cxn>
                <a:cxn ang="0">
                  <a:pos x="423" y="57"/>
                </a:cxn>
                <a:cxn ang="0">
                  <a:pos x="391" y="69"/>
                </a:cxn>
                <a:cxn ang="0">
                  <a:pos x="341" y="88"/>
                </a:cxn>
                <a:cxn ang="0">
                  <a:pos x="265" y="133"/>
                </a:cxn>
                <a:cxn ang="0">
                  <a:pos x="215" y="151"/>
                </a:cxn>
                <a:cxn ang="0">
                  <a:pos x="164" y="177"/>
                </a:cxn>
                <a:cxn ang="0">
                  <a:pos x="82" y="221"/>
                </a:cxn>
                <a:cxn ang="0">
                  <a:pos x="57" y="221"/>
                </a:cxn>
                <a:cxn ang="0">
                  <a:pos x="25" y="233"/>
                </a:cxn>
                <a:cxn ang="0">
                  <a:pos x="6" y="252"/>
                </a:cxn>
                <a:cxn ang="0">
                  <a:pos x="0" y="265"/>
                </a:cxn>
                <a:cxn ang="0">
                  <a:pos x="6" y="271"/>
                </a:cxn>
                <a:cxn ang="0">
                  <a:pos x="19" y="278"/>
                </a:cxn>
                <a:cxn ang="0">
                  <a:pos x="32" y="278"/>
                </a:cxn>
                <a:cxn ang="0">
                  <a:pos x="44" y="271"/>
                </a:cxn>
                <a:cxn ang="0">
                  <a:pos x="51" y="271"/>
                </a:cxn>
              </a:cxnLst>
              <a:rect l="0" t="0" r="0" b="0"/>
              <a:pathLst>
                <a:path w="511" h="278">
                  <a:moveTo>
                    <a:pt x="51" y="271"/>
                  </a:moveTo>
                  <a:lnTo>
                    <a:pt x="76" y="252"/>
                  </a:lnTo>
                  <a:lnTo>
                    <a:pt x="95" y="240"/>
                  </a:lnTo>
                  <a:lnTo>
                    <a:pt x="278" y="145"/>
                  </a:lnTo>
                  <a:lnTo>
                    <a:pt x="316" y="133"/>
                  </a:lnTo>
                  <a:lnTo>
                    <a:pt x="341" y="114"/>
                  </a:lnTo>
                  <a:lnTo>
                    <a:pt x="372" y="95"/>
                  </a:lnTo>
                  <a:lnTo>
                    <a:pt x="404" y="82"/>
                  </a:lnTo>
                  <a:lnTo>
                    <a:pt x="442" y="57"/>
                  </a:lnTo>
                  <a:lnTo>
                    <a:pt x="448" y="69"/>
                  </a:lnTo>
                  <a:lnTo>
                    <a:pt x="467" y="76"/>
                  </a:lnTo>
                  <a:lnTo>
                    <a:pt x="486" y="76"/>
                  </a:lnTo>
                  <a:lnTo>
                    <a:pt x="499" y="63"/>
                  </a:lnTo>
                  <a:lnTo>
                    <a:pt x="511" y="51"/>
                  </a:lnTo>
                  <a:lnTo>
                    <a:pt x="511" y="25"/>
                  </a:lnTo>
                  <a:lnTo>
                    <a:pt x="499" y="6"/>
                  </a:lnTo>
                  <a:lnTo>
                    <a:pt x="486" y="0"/>
                  </a:lnTo>
                  <a:lnTo>
                    <a:pt x="480" y="0"/>
                  </a:lnTo>
                  <a:lnTo>
                    <a:pt x="467" y="6"/>
                  </a:lnTo>
                  <a:lnTo>
                    <a:pt x="448" y="25"/>
                  </a:lnTo>
                  <a:lnTo>
                    <a:pt x="442" y="44"/>
                  </a:lnTo>
                  <a:lnTo>
                    <a:pt x="423" y="57"/>
                  </a:lnTo>
                  <a:lnTo>
                    <a:pt x="391" y="69"/>
                  </a:lnTo>
                  <a:lnTo>
                    <a:pt x="341" y="88"/>
                  </a:lnTo>
                  <a:lnTo>
                    <a:pt x="265" y="133"/>
                  </a:lnTo>
                  <a:lnTo>
                    <a:pt x="215" y="151"/>
                  </a:lnTo>
                  <a:lnTo>
                    <a:pt x="164" y="177"/>
                  </a:lnTo>
                  <a:lnTo>
                    <a:pt x="82" y="221"/>
                  </a:lnTo>
                  <a:lnTo>
                    <a:pt x="57" y="221"/>
                  </a:lnTo>
                  <a:lnTo>
                    <a:pt x="25" y="233"/>
                  </a:lnTo>
                  <a:lnTo>
                    <a:pt x="6" y="252"/>
                  </a:lnTo>
                  <a:lnTo>
                    <a:pt x="0" y="265"/>
                  </a:lnTo>
                  <a:lnTo>
                    <a:pt x="6" y="271"/>
                  </a:lnTo>
                  <a:lnTo>
                    <a:pt x="19" y="278"/>
                  </a:lnTo>
                  <a:lnTo>
                    <a:pt x="32" y="278"/>
                  </a:lnTo>
                  <a:lnTo>
                    <a:pt x="44" y="271"/>
                  </a:lnTo>
                  <a:lnTo>
                    <a:pt x="51" y="27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0" name="フリーフォーム 369"/>
            <p:cNvSpPr>
              <a:spLocks/>
            </p:cNvSpPr>
            <p:nvPr/>
          </p:nvSpPr>
          <p:spPr bwMode="auto">
            <a:xfrm>
              <a:off x="3382" y="1935"/>
              <a:ext cx="31" cy="37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31" y="12"/>
                </a:cxn>
                <a:cxn ang="0">
                  <a:pos x="25" y="6"/>
                </a:cxn>
                <a:cxn ang="0">
                  <a:pos x="19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6" y="31"/>
                </a:cxn>
                <a:cxn ang="0">
                  <a:pos x="12" y="37"/>
                </a:cxn>
                <a:cxn ang="0">
                  <a:pos x="12" y="31"/>
                </a:cxn>
                <a:cxn ang="0">
                  <a:pos x="19" y="31"/>
                </a:cxn>
              </a:cxnLst>
              <a:rect l="0" t="0" r="0" b="0"/>
              <a:pathLst>
                <a:path w="31" h="37">
                  <a:moveTo>
                    <a:pt x="19" y="31"/>
                  </a:moveTo>
                  <a:lnTo>
                    <a:pt x="31" y="12"/>
                  </a:lnTo>
                  <a:lnTo>
                    <a:pt x="25" y="6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12"/>
                  </a:lnTo>
                  <a:lnTo>
                    <a:pt x="6" y="31"/>
                  </a:lnTo>
                  <a:lnTo>
                    <a:pt x="12" y="37"/>
                  </a:lnTo>
                  <a:lnTo>
                    <a:pt x="12" y="31"/>
                  </a:lnTo>
                  <a:lnTo>
                    <a:pt x="19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1" name="フリーフォーム 370"/>
            <p:cNvSpPr>
              <a:spLocks/>
            </p:cNvSpPr>
            <p:nvPr/>
          </p:nvSpPr>
          <p:spPr bwMode="auto">
            <a:xfrm>
              <a:off x="3792" y="1998"/>
              <a:ext cx="126" cy="75"/>
            </a:xfrm>
            <a:custGeom>
              <a:avLst/>
              <a:gdLst/>
              <a:ahLst/>
              <a:cxnLst>
                <a:cxn ang="0">
                  <a:pos x="82" y="69"/>
                </a:cxn>
                <a:cxn ang="0">
                  <a:pos x="101" y="69"/>
                </a:cxn>
                <a:cxn ang="0">
                  <a:pos x="114" y="63"/>
                </a:cxn>
                <a:cxn ang="0">
                  <a:pos x="120" y="50"/>
                </a:cxn>
                <a:cxn ang="0">
                  <a:pos x="126" y="31"/>
                </a:cxn>
                <a:cxn ang="0">
                  <a:pos x="126" y="19"/>
                </a:cxn>
                <a:cxn ang="0">
                  <a:pos x="126" y="12"/>
                </a:cxn>
                <a:cxn ang="0">
                  <a:pos x="114" y="0"/>
                </a:cxn>
                <a:cxn ang="0">
                  <a:pos x="101" y="6"/>
                </a:cxn>
                <a:cxn ang="0">
                  <a:pos x="88" y="6"/>
                </a:cxn>
                <a:cxn ang="0">
                  <a:pos x="69" y="6"/>
                </a:cxn>
                <a:cxn ang="0">
                  <a:pos x="57" y="6"/>
                </a:cxn>
                <a:cxn ang="0">
                  <a:pos x="44" y="6"/>
                </a:cxn>
                <a:cxn ang="0">
                  <a:pos x="32" y="19"/>
                </a:cxn>
                <a:cxn ang="0">
                  <a:pos x="19" y="31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38"/>
                </a:cxn>
                <a:cxn ang="0">
                  <a:pos x="13" y="44"/>
                </a:cxn>
                <a:cxn ang="0">
                  <a:pos x="19" y="56"/>
                </a:cxn>
                <a:cxn ang="0">
                  <a:pos x="19" y="69"/>
                </a:cxn>
                <a:cxn ang="0">
                  <a:pos x="32" y="75"/>
                </a:cxn>
                <a:cxn ang="0">
                  <a:pos x="51" y="75"/>
                </a:cxn>
                <a:cxn ang="0">
                  <a:pos x="63" y="75"/>
                </a:cxn>
                <a:cxn ang="0">
                  <a:pos x="76" y="69"/>
                </a:cxn>
                <a:cxn ang="0">
                  <a:pos x="82" y="69"/>
                </a:cxn>
              </a:cxnLst>
              <a:rect l="0" t="0" r="0" b="0"/>
              <a:pathLst>
                <a:path w="126" h="75">
                  <a:moveTo>
                    <a:pt x="82" y="69"/>
                  </a:moveTo>
                  <a:lnTo>
                    <a:pt x="101" y="69"/>
                  </a:lnTo>
                  <a:lnTo>
                    <a:pt x="114" y="63"/>
                  </a:lnTo>
                  <a:lnTo>
                    <a:pt x="120" y="50"/>
                  </a:lnTo>
                  <a:lnTo>
                    <a:pt x="126" y="31"/>
                  </a:lnTo>
                  <a:lnTo>
                    <a:pt x="126" y="19"/>
                  </a:lnTo>
                  <a:lnTo>
                    <a:pt x="126" y="12"/>
                  </a:lnTo>
                  <a:lnTo>
                    <a:pt x="114" y="0"/>
                  </a:lnTo>
                  <a:lnTo>
                    <a:pt x="101" y="6"/>
                  </a:lnTo>
                  <a:lnTo>
                    <a:pt x="88" y="6"/>
                  </a:lnTo>
                  <a:lnTo>
                    <a:pt x="69" y="6"/>
                  </a:lnTo>
                  <a:lnTo>
                    <a:pt x="57" y="6"/>
                  </a:lnTo>
                  <a:lnTo>
                    <a:pt x="44" y="6"/>
                  </a:lnTo>
                  <a:lnTo>
                    <a:pt x="32" y="19"/>
                  </a:lnTo>
                  <a:lnTo>
                    <a:pt x="19" y="31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13" y="44"/>
                  </a:lnTo>
                  <a:lnTo>
                    <a:pt x="19" y="56"/>
                  </a:lnTo>
                  <a:lnTo>
                    <a:pt x="19" y="69"/>
                  </a:lnTo>
                  <a:lnTo>
                    <a:pt x="32" y="75"/>
                  </a:lnTo>
                  <a:lnTo>
                    <a:pt x="51" y="75"/>
                  </a:lnTo>
                  <a:lnTo>
                    <a:pt x="63" y="75"/>
                  </a:lnTo>
                  <a:lnTo>
                    <a:pt x="76" y="69"/>
                  </a:lnTo>
                  <a:lnTo>
                    <a:pt x="82" y="6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2" name="フリーフォーム 371"/>
            <p:cNvSpPr>
              <a:spLocks/>
            </p:cNvSpPr>
            <p:nvPr/>
          </p:nvSpPr>
          <p:spPr bwMode="auto">
            <a:xfrm>
              <a:off x="2650" y="1506"/>
              <a:ext cx="120" cy="69"/>
            </a:xfrm>
            <a:custGeom>
              <a:avLst/>
              <a:gdLst/>
              <a:ahLst/>
              <a:cxnLst>
                <a:cxn ang="0">
                  <a:pos x="120" y="25"/>
                </a:cxn>
                <a:cxn ang="0">
                  <a:pos x="120" y="12"/>
                </a:cxn>
                <a:cxn ang="0">
                  <a:pos x="107" y="12"/>
                </a:cxn>
                <a:cxn ang="0">
                  <a:pos x="94" y="12"/>
                </a:cxn>
                <a:cxn ang="0">
                  <a:pos x="82" y="6"/>
                </a:cxn>
                <a:cxn ang="0">
                  <a:pos x="69" y="0"/>
                </a:cxn>
                <a:cxn ang="0">
                  <a:pos x="50" y="0"/>
                </a:cxn>
                <a:cxn ang="0">
                  <a:pos x="31" y="0"/>
                </a:cxn>
                <a:cxn ang="0">
                  <a:pos x="12" y="12"/>
                </a:cxn>
                <a:cxn ang="0">
                  <a:pos x="6" y="25"/>
                </a:cxn>
                <a:cxn ang="0">
                  <a:pos x="0" y="44"/>
                </a:cxn>
                <a:cxn ang="0">
                  <a:pos x="6" y="56"/>
                </a:cxn>
                <a:cxn ang="0">
                  <a:pos x="25" y="69"/>
                </a:cxn>
                <a:cxn ang="0">
                  <a:pos x="50" y="69"/>
                </a:cxn>
                <a:cxn ang="0">
                  <a:pos x="63" y="69"/>
                </a:cxn>
                <a:cxn ang="0">
                  <a:pos x="94" y="56"/>
                </a:cxn>
                <a:cxn ang="0">
                  <a:pos x="113" y="44"/>
                </a:cxn>
                <a:cxn ang="0">
                  <a:pos x="120" y="37"/>
                </a:cxn>
                <a:cxn ang="0">
                  <a:pos x="120" y="31"/>
                </a:cxn>
                <a:cxn ang="0">
                  <a:pos x="120" y="25"/>
                </a:cxn>
              </a:cxnLst>
              <a:rect l="0" t="0" r="0" b="0"/>
              <a:pathLst>
                <a:path w="120" h="69">
                  <a:moveTo>
                    <a:pt x="120" y="25"/>
                  </a:moveTo>
                  <a:lnTo>
                    <a:pt x="120" y="12"/>
                  </a:lnTo>
                  <a:lnTo>
                    <a:pt x="107" y="12"/>
                  </a:lnTo>
                  <a:lnTo>
                    <a:pt x="94" y="12"/>
                  </a:lnTo>
                  <a:lnTo>
                    <a:pt x="82" y="6"/>
                  </a:lnTo>
                  <a:lnTo>
                    <a:pt x="69" y="0"/>
                  </a:lnTo>
                  <a:lnTo>
                    <a:pt x="50" y="0"/>
                  </a:lnTo>
                  <a:lnTo>
                    <a:pt x="31" y="0"/>
                  </a:lnTo>
                  <a:lnTo>
                    <a:pt x="12" y="12"/>
                  </a:lnTo>
                  <a:lnTo>
                    <a:pt x="6" y="25"/>
                  </a:lnTo>
                  <a:lnTo>
                    <a:pt x="0" y="44"/>
                  </a:lnTo>
                  <a:lnTo>
                    <a:pt x="6" y="56"/>
                  </a:lnTo>
                  <a:lnTo>
                    <a:pt x="25" y="69"/>
                  </a:lnTo>
                  <a:lnTo>
                    <a:pt x="50" y="69"/>
                  </a:lnTo>
                  <a:lnTo>
                    <a:pt x="63" y="69"/>
                  </a:lnTo>
                  <a:lnTo>
                    <a:pt x="94" y="56"/>
                  </a:lnTo>
                  <a:lnTo>
                    <a:pt x="113" y="44"/>
                  </a:lnTo>
                  <a:lnTo>
                    <a:pt x="120" y="37"/>
                  </a:lnTo>
                  <a:lnTo>
                    <a:pt x="120" y="31"/>
                  </a:lnTo>
                  <a:lnTo>
                    <a:pt x="120" y="25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3" name="フリーフォーム 372"/>
            <p:cNvSpPr>
              <a:spLocks/>
            </p:cNvSpPr>
            <p:nvPr/>
          </p:nvSpPr>
          <p:spPr bwMode="auto">
            <a:xfrm>
              <a:off x="2107" y="1525"/>
              <a:ext cx="50" cy="50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50" y="31"/>
                </a:cxn>
                <a:cxn ang="0">
                  <a:pos x="44" y="12"/>
                </a:cxn>
                <a:cxn ang="0">
                  <a:pos x="38" y="6"/>
                </a:cxn>
                <a:cxn ang="0">
                  <a:pos x="25" y="0"/>
                </a:cxn>
                <a:cxn ang="0">
                  <a:pos x="6" y="12"/>
                </a:cxn>
                <a:cxn ang="0">
                  <a:pos x="0" y="31"/>
                </a:cxn>
                <a:cxn ang="0">
                  <a:pos x="0" y="37"/>
                </a:cxn>
                <a:cxn ang="0">
                  <a:pos x="6" y="44"/>
                </a:cxn>
                <a:cxn ang="0">
                  <a:pos x="32" y="50"/>
                </a:cxn>
                <a:cxn ang="0">
                  <a:pos x="38" y="44"/>
                </a:cxn>
                <a:cxn ang="0">
                  <a:pos x="44" y="44"/>
                </a:cxn>
              </a:cxnLst>
              <a:rect l="0" t="0" r="0" b="0"/>
              <a:pathLst>
                <a:path w="50" h="50">
                  <a:moveTo>
                    <a:pt x="44" y="44"/>
                  </a:moveTo>
                  <a:lnTo>
                    <a:pt x="50" y="31"/>
                  </a:lnTo>
                  <a:lnTo>
                    <a:pt x="44" y="12"/>
                  </a:lnTo>
                  <a:lnTo>
                    <a:pt x="38" y="6"/>
                  </a:lnTo>
                  <a:lnTo>
                    <a:pt x="25" y="0"/>
                  </a:lnTo>
                  <a:lnTo>
                    <a:pt x="6" y="12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6" y="44"/>
                  </a:lnTo>
                  <a:lnTo>
                    <a:pt x="32" y="50"/>
                  </a:lnTo>
                  <a:lnTo>
                    <a:pt x="38" y="44"/>
                  </a:lnTo>
                  <a:lnTo>
                    <a:pt x="44" y="4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4" name="フリーフォーム 373"/>
            <p:cNvSpPr>
              <a:spLocks/>
            </p:cNvSpPr>
            <p:nvPr/>
          </p:nvSpPr>
          <p:spPr bwMode="auto">
            <a:xfrm>
              <a:off x="3672" y="2023"/>
              <a:ext cx="70" cy="63"/>
            </a:xfrm>
            <a:custGeom>
              <a:avLst/>
              <a:gdLst/>
              <a:ahLst/>
              <a:cxnLst>
                <a:cxn ang="0">
                  <a:pos x="57" y="57"/>
                </a:cxn>
                <a:cxn ang="0">
                  <a:pos x="63" y="44"/>
                </a:cxn>
                <a:cxn ang="0">
                  <a:pos x="70" y="31"/>
                </a:cxn>
                <a:cxn ang="0">
                  <a:pos x="63" y="13"/>
                </a:cxn>
                <a:cxn ang="0">
                  <a:pos x="57" y="0"/>
                </a:cxn>
                <a:cxn ang="0">
                  <a:pos x="44" y="0"/>
                </a:cxn>
                <a:cxn ang="0">
                  <a:pos x="32" y="6"/>
                </a:cxn>
                <a:cxn ang="0">
                  <a:pos x="19" y="13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13" y="50"/>
                </a:cxn>
                <a:cxn ang="0">
                  <a:pos x="32" y="63"/>
                </a:cxn>
                <a:cxn ang="0">
                  <a:pos x="44" y="63"/>
                </a:cxn>
                <a:cxn ang="0">
                  <a:pos x="51" y="57"/>
                </a:cxn>
                <a:cxn ang="0">
                  <a:pos x="57" y="57"/>
                </a:cxn>
              </a:cxnLst>
              <a:rect l="0" t="0" r="0" b="0"/>
              <a:pathLst>
                <a:path w="70" h="63">
                  <a:moveTo>
                    <a:pt x="57" y="57"/>
                  </a:moveTo>
                  <a:lnTo>
                    <a:pt x="63" y="44"/>
                  </a:lnTo>
                  <a:lnTo>
                    <a:pt x="70" y="31"/>
                  </a:lnTo>
                  <a:lnTo>
                    <a:pt x="63" y="13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32" y="6"/>
                  </a:lnTo>
                  <a:lnTo>
                    <a:pt x="19" y="13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13" y="50"/>
                  </a:lnTo>
                  <a:lnTo>
                    <a:pt x="32" y="63"/>
                  </a:lnTo>
                  <a:lnTo>
                    <a:pt x="44" y="63"/>
                  </a:lnTo>
                  <a:lnTo>
                    <a:pt x="51" y="57"/>
                  </a:lnTo>
                  <a:lnTo>
                    <a:pt x="57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5" name="フリーフォーム 374"/>
            <p:cNvSpPr>
              <a:spLocks/>
            </p:cNvSpPr>
            <p:nvPr/>
          </p:nvSpPr>
          <p:spPr bwMode="auto">
            <a:xfrm>
              <a:off x="3792" y="2092"/>
              <a:ext cx="44" cy="51"/>
            </a:xfrm>
            <a:custGeom>
              <a:avLst/>
              <a:gdLst/>
              <a:ahLst/>
              <a:cxnLst>
                <a:cxn ang="0">
                  <a:pos x="25" y="44"/>
                </a:cxn>
                <a:cxn ang="0">
                  <a:pos x="38" y="32"/>
                </a:cxn>
                <a:cxn ang="0">
                  <a:pos x="44" y="19"/>
                </a:cxn>
                <a:cxn ang="0">
                  <a:pos x="44" y="13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6" y="13"/>
                </a:cxn>
                <a:cxn ang="0">
                  <a:pos x="0" y="19"/>
                </a:cxn>
                <a:cxn ang="0">
                  <a:pos x="6" y="26"/>
                </a:cxn>
                <a:cxn ang="0">
                  <a:pos x="13" y="44"/>
                </a:cxn>
                <a:cxn ang="0">
                  <a:pos x="19" y="51"/>
                </a:cxn>
                <a:cxn ang="0">
                  <a:pos x="19" y="44"/>
                </a:cxn>
                <a:cxn ang="0">
                  <a:pos x="25" y="44"/>
                </a:cxn>
              </a:cxnLst>
              <a:rect l="0" t="0" r="0" b="0"/>
              <a:pathLst>
                <a:path w="44" h="51">
                  <a:moveTo>
                    <a:pt x="25" y="44"/>
                  </a:moveTo>
                  <a:lnTo>
                    <a:pt x="38" y="32"/>
                  </a:lnTo>
                  <a:lnTo>
                    <a:pt x="44" y="19"/>
                  </a:lnTo>
                  <a:lnTo>
                    <a:pt x="44" y="13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6" y="13"/>
                  </a:lnTo>
                  <a:lnTo>
                    <a:pt x="0" y="19"/>
                  </a:lnTo>
                  <a:lnTo>
                    <a:pt x="6" y="26"/>
                  </a:lnTo>
                  <a:lnTo>
                    <a:pt x="13" y="44"/>
                  </a:lnTo>
                  <a:lnTo>
                    <a:pt x="19" y="51"/>
                  </a:lnTo>
                  <a:lnTo>
                    <a:pt x="19" y="44"/>
                  </a:lnTo>
                  <a:lnTo>
                    <a:pt x="25" y="4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6" name="フリーフォーム 375"/>
            <p:cNvSpPr>
              <a:spLocks/>
            </p:cNvSpPr>
            <p:nvPr/>
          </p:nvSpPr>
          <p:spPr bwMode="auto">
            <a:xfrm>
              <a:off x="3577" y="2200"/>
              <a:ext cx="32" cy="31"/>
            </a:xfrm>
            <a:custGeom>
              <a:avLst/>
              <a:gdLst/>
              <a:ahLst/>
              <a:cxnLst>
                <a:cxn ang="0">
                  <a:pos x="19" y="25"/>
                </a:cxn>
                <a:cxn ang="0">
                  <a:pos x="32" y="12"/>
                </a:cxn>
                <a:cxn ang="0">
                  <a:pos x="32" y="6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7" y="6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13" y="31"/>
                </a:cxn>
                <a:cxn ang="0">
                  <a:pos x="13" y="25"/>
                </a:cxn>
                <a:cxn ang="0">
                  <a:pos x="19" y="25"/>
                </a:cxn>
              </a:cxnLst>
              <a:rect l="0" t="0" r="0" b="0"/>
              <a:pathLst>
                <a:path w="32" h="31">
                  <a:moveTo>
                    <a:pt x="19" y="25"/>
                  </a:moveTo>
                  <a:lnTo>
                    <a:pt x="32" y="12"/>
                  </a:lnTo>
                  <a:lnTo>
                    <a:pt x="32" y="6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7" y="6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13" y="31"/>
                  </a:lnTo>
                  <a:lnTo>
                    <a:pt x="13" y="25"/>
                  </a:lnTo>
                  <a:lnTo>
                    <a:pt x="19" y="25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7" name="フリーフォーム 376"/>
            <p:cNvSpPr>
              <a:spLocks/>
            </p:cNvSpPr>
            <p:nvPr/>
          </p:nvSpPr>
          <p:spPr bwMode="auto">
            <a:xfrm>
              <a:off x="4152" y="2212"/>
              <a:ext cx="19" cy="32"/>
            </a:xfrm>
            <a:custGeom>
              <a:avLst/>
              <a:gdLst/>
              <a:ahLst/>
              <a:cxnLst>
                <a:cxn ang="0">
                  <a:pos x="12" y="32"/>
                </a:cxn>
                <a:cxn ang="0">
                  <a:pos x="19" y="25"/>
                </a:cxn>
                <a:cxn ang="0">
                  <a:pos x="19" y="13"/>
                </a:cxn>
                <a:cxn ang="0">
                  <a:pos x="12" y="7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6" y="32"/>
                </a:cxn>
                <a:cxn ang="0">
                  <a:pos x="12" y="32"/>
                </a:cxn>
              </a:cxnLst>
              <a:rect l="0" t="0" r="0" b="0"/>
              <a:pathLst>
                <a:path w="19" h="32">
                  <a:moveTo>
                    <a:pt x="12" y="32"/>
                  </a:moveTo>
                  <a:lnTo>
                    <a:pt x="19" y="25"/>
                  </a:lnTo>
                  <a:lnTo>
                    <a:pt x="19" y="13"/>
                  </a:lnTo>
                  <a:lnTo>
                    <a:pt x="12" y="7"/>
                  </a:lnTo>
                  <a:lnTo>
                    <a:pt x="6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6" y="32"/>
                  </a:lnTo>
                  <a:lnTo>
                    <a:pt x="12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8" name="フリーフォーム 377"/>
            <p:cNvSpPr>
              <a:spLocks/>
            </p:cNvSpPr>
            <p:nvPr/>
          </p:nvSpPr>
          <p:spPr bwMode="auto">
            <a:xfrm>
              <a:off x="3830" y="2181"/>
              <a:ext cx="19" cy="25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6" y="19"/>
                </a:cxn>
                <a:cxn ang="0">
                  <a:pos x="13" y="25"/>
                </a:cxn>
                <a:cxn ang="0">
                  <a:pos x="13" y="19"/>
                </a:cxn>
                <a:cxn ang="0">
                  <a:pos x="19" y="19"/>
                </a:cxn>
              </a:cxnLst>
              <a:rect l="0" t="0" r="0" b="0"/>
              <a:pathLst>
                <a:path w="19" h="25">
                  <a:moveTo>
                    <a:pt x="19" y="19"/>
                  </a:moveTo>
                  <a:lnTo>
                    <a:pt x="19" y="6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19"/>
                  </a:lnTo>
                  <a:lnTo>
                    <a:pt x="13" y="25"/>
                  </a:lnTo>
                  <a:lnTo>
                    <a:pt x="13" y="19"/>
                  </a:lnTo>
                  <a:lnTo>
                    <a:pt x="19" y="1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9" name="フリーフォーム 378"/>
            <p:cNvSpPr>
              <a:spLocks/>
            </p:cNvSpPr>
            <p:nvPr/>
          </p:nvSpPr>
          <p:spPr bwMode="auto">
            <a:xfrm>
              <a:off x="4215" y="2654"/>
              <a:ext cx="25" cy="31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25" y="25"/>
                </a:cxn>
                <a:cxn ang="0">
                  <a:pos x="25" y="12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6" y="25"/>
                </a:cxn>
                <a:cxn ang="0">
                  <a:pos x="13" y="31"/>
                </a:cxn>
                <a:cxn ang="0">
                  <a:pos x="19" y="31"/>
                </a:cxn>
              </a:cxnLst>
              <a:rect l="0" t="0" r="0" b="0"/>
              <a:pathLst>
                <a:path w="25" h="31">
                  <a:moveTo>
                    <a:pt x="19" y="31"/>
                  </a:moveTo>
                  <a:lnTo>
                    <a:pt x="25" y="25"/>
                  </a:lnTo>
                  <a:lnTo>
                    <a:pt x="25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6" y="25"/>
                  </a:lnTo>
                  <a:lnTo>
                    <a:pt x="13" y="31"/>
                  </a:lnTo>
                  <a:lnTo>
                    <a:pt x="19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0" name="フリーフォーム 379"/>
            <p:cNvSpPr>
              <a:spLocks/>
            </p:cNvSpPr>
            <p:nvPr/>
          </p:nvSpPr>
          <p:spPr bwMode="auto">
            <a:xfrm>
              <a:off x="2997" y="938"/>
              <a:ext cx="113" cy="139"/>
            </a:xfrm>
            <a:custGeom>
              <a:avLst/>
              <a:gdLst/>
              <a:ahLst/>
              <a:cxnLst>
                <a:cxn ang="0">
                  <a:pos x="107" y="57"/>
                </a:cxn>
                <a:cxn ang="0">
                  <a:pos x="101" y="38"/>
                </a:cxn>
                <a:cxn ang="0">
                  <a:pos x="82" y="19"/>
                </a:cxn>
                <a:cxn ang="0">
                  <a:pos x="63" y="6"/>
                </a:cxn>
                <a:cxn ang="0">
                  <a:pos x="44" y="0"/>
                </a:cxn>
                <a:cxn ang="0">
                  <a:pos x="25" y="6"/>
                </a:cxn>
                <a:cxn ang="0">
                  <a:pos x="6" y="19"/>
                </a:cxn>
                <a:cxn ang="0">
                  <a:pos x="0" y="38"/>
                </a:cxn>
                <a:cxn ang="0">
                  <a:pos x="0" y="63"/>
                </a:cxn>
                <a:cxn ang="0">
                  <a:pos x="6" y="88"/>
                </a:cxn>
                <a:cxn ang="0">
                  <a:pos x="6" y="107"/>
                </a:cxn>
                <a:cxn ang="0">
                  <a:pos x="19" y="113"/>
                </a:cxn>
                <a:cxn ang="0">
                  <a:pos x="31" y="120"/>
                </a:cxn>
                <a:cxn ang="0">
                  <a:pos x="57" y="120"/>
                </a:cxn>
                <a:cxn ang="0">
                  <a:pos x="69" y="120"/>
                </a:cxn>
                <a:cxn ang="0">
                  <a:pos x="82" y="126"/>
                </a:cxn>
                <a:cxn ang="0">
                  <a:pos x="101" y="139"/>
                </a:cxn>
                <a:cxn ang="0">
                  <a:pos x="107" y="139"/>
                </a:cxn>
                <a:cxn ang="0">
                  <a:pos x="113" y="132"/>
                </a:cxn>
                <a:cxn ang="0">
                  <a:pos x="113" y="120"/>
                </a:cxn>
                <a:cxn ang="0">
                  <a:pos x="107" y="101"/>
                </a:cxn>
                <a:cxn ang="0">
                  <a:pos x="107" y="94"/>
                </a:cxn>
                <a:cxn ang="0">
                  <a:pos x="107" y="88"/>
                </a:cxn>
                <a:cxn ang="0">
                  <a:pos x="107" y="76"/>
                </a:cxn>
                <a:cxn ang="0">
                  <a:pos x="107" y="63"/>
                </a:cxn>
                <a:cxn ang="0">
                  <a:pos x="107" y="57"/>
                </a:cxn>
              </a:cxnLst>
              <a:rect l="0" t="0" r="0" b="0"/>
              <a:pathLst>
                <a:path w="113" h="139">
                  <a:moveTo>
                    <a:pt x="107" y="57"/>
                  </a:moveTo>
                  <a:lnTo>
                    <a:pt x="101" y="38"/>
                  </a:lnTo>
                  <a:lnTo>
                    <a:pt x="82" y="19"/>
                  </a:lnTo>
                  <a:lnTo>
                    <a:pt x="63" y="6"/>
                  </a:lnTo>
                  <a:lnTo>
                    <a:pt x="44" y="0"/>
                  </a:lnTo>
                  <a:lnTo>
                    <a:pt x="25" y="6"/>
                  </a:lnTo>
                  <a:lnTo>
                    <a:pt x="6" y="19"/>
                  </a:lnTo>
                  <a:lnTo>
                    <a:pt x="0" y="38"/>
                  </a:lnTo>
                  <a:lnTo>
                    <a:pt x="0" y="63"/>
                  </a:lnTo>
                  <a:lnTo>
                    <a:pt x="6" y="88"/>
                  </a:lnTo>
                  <a:lnTo>
                    <a:pt x="6" y="107"/>
                  </a:lnTo>
                  <a:lnTo>
                    <a:pt x="19" y="113"/>
                  </a:lnTo>
                  <a:lnTo>
                    <a:pt x="31" y="120"/>
                  </a:lnTo>
                  <a:lnTo>
                    <a:pt x="57" y="120"/>
                  </a:lnTo>
                  <a:lnTo>
                    <a:pt x="69" y="120"/>
                  </a:lnTo>
                  <a:lnTo>
                    <a:pt x="82" y="126"/>
                  </a:lnTo>
                  <a:lnTo>
                    <a:pt x="101" y="139"/>
                  </a:lnTo>
                  <a:lnTo>
                    <a:pt x="107" y="139"/>
                  </a:lnTo>
                  <a:lnTo>
                    <a:pt x="113" y="132"/>
                  </a:lnTo>
                  <a:lnTo>
                    <a:pt x="113" y="120"/>
                  </a:lnTo>
                  <a:lnTo>
                    <a:pt x="107" y="101"/>
                  </a:lnTo>
                  <a:lnTo>
                    <a:pt x="107" y="94"/>
                  </a:lnTo>
                  <a:lnTo>
                    <a:pt x="107" y="88"/>
                  </a:lnTo>
                  <a:lnTo>
                    <a:pt x="107" y="76"/>
                  </a:lnTo>
                  <a:lnTo>
                    <a:pt x="107" y="63"/>
                  </a:lnTo>
                  <a:lnTo>
                    <a:pt x="107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1" name="フリーフォーム 380"/>
            <p:cNvSpPr>
              <a:spLocks/>
            </p:cNvSpPr>
            <p:nvPr/>
          </p:nvSpPr>
          <p:spPr bwMode="auto">
            <a:xfrm>
              <a:off x="2561" y="559"/>
              <a:ext cx="51" cy="63"/>
            </a:xfrm>
            <a:custGeom>
              <a:avLst/>
              <a:gdLst/>
              <a:ahLst/>
              <a:cxnLst>
                <a:cxn ang="0">
                  <a:pos x="45" y="57"/>
                </a:cxn>
                <a:cxn ang="0">
                  <a:pos x="51" y="44"/>
                </a:cxn>
                <a:cxn ang="0">
                  <a:pos x="51" y="32"/>
                </a:cxn>
                <a:cxn ang="0">
                  <a:pos x="51" y="19"/>
                </a:cxn>
                <a:cxn ang="0">
                  <a:pos x="38" y="7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0" y="13"/>
                </a:cxn>
                <a:cxn ang="0">
                  <a:pos x="0" y="38"/>
                </a:cxn>
                <a:cxn ang="0">
                  <a:pos x="13" y="51"/>
                </a:cxn>
                <a:cxn ang="0">
                  <a:pos x="32" y="63"/>
                </a:cxn>
                <a:cxn ang="0">
                  <a:pos x="38" y="63"/>
                </a:cxn>
                <a:cxn ang="0">
                  <a:pos x="38" y="57"/>
                </a:cxn>
                <a:cxn ang="0">
                  <a:pos x="45" y="57"/>
                </a:cxn>
              </a:cxnLst>
              <a:rect l="0" t="0" r="0" b="0"/>
              <a:pathLst>
                <a:path w="51" h="63">
                  <a:moveTo>
                    <a:pt x="45" y="57"/>
                  </a:moveTo>
                  <a:lnTo>
                    <a:pt x="51" y="44"/>
                  </a:lnTo>
                  <a:lnTo>
                    <a:pt x="51" y="32"/>
                  </a:lnTo>
                  <a:lnTo>
                    <a:pt x="51" y="19"/>
                  </a:lnTo>
                  <a:lnTo>
                    <a:pt x="38" y="7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13"/>
                  </a:lnTo>
                  <a:lnTo>
                    <a:pt x="0" y="38"/>
                  </a:lnTo>
                  <a:lnTo>
                    <a:pt x="13" y="5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38" y="57"/>
                  </a:lnTo>
                  <a:lnTo>
                    <a:pt x="45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2" name="フリーフォーム 381"/>
            <p:cNvSpPr>
              <a:spLocks/>
            </p:cNvSpPr>
            <p:nvPr/>
          </p:nvSpPr>
          <p:spPr bwMode="auto">
            <a:xfrm>
              <a:off x="2908" y="761"/>
              <a:ext cx="64" cy="76"/>
            </a:xfrm>
            <a:custGeom>
              <a:avLst/>
              <a:gdLst/>
              <a:ahLst/>
              <a:cxnLst>
                <a:cxn ang="0">
                  <a:pos x="64" y="57"/>
                </a:cxn>
                <a:cxn ang="0">
                  <a:pos x="57" y="19"/>
                </a:cxn>
                <a:cxn ang="0">
                  <a:pos x="51" y="6"/>
                </a:cxn>
                <a:cxn ang="0">
                  <a:pos x="38" y="0"/>
                </a:cxn>
                <a:cxn ang="0">
                  <a:pos x="26" y="0"/>
                </a:cxn>
                <a:cxn ang="0">
                  <a:pos x="13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3" y="63"/>
                </a:cxn>
                <a:cxn ang="0">
                  <a:pos x="32" y="76"/>
                </a:cxn>
                <a:cxn ang="0">
                  <a:pos x="51" y="70"/>
                </a:cxn>
                <a:cxn ang="0">
                  <a:pos x="64" y="63"/>
                </a:cxn>
                <a:cxn ang="0">
                  <a:pos x="64" y="63"/>
                </a:cxn>
                <a:cxn ang="0">
                  <a:pos x="64" y="57"/>
                </a:cxn>
              </a:cxnLst>
              <a:rect l="0" t="0" r="0" b="0"/>
              <a:pathLst>
                <a:path w="64" h="76">
                  <a:moveTo>
                    <a:pt x="64" y="57"/>
                  </a:moveTo>
                  <a:lnTo>
                    <a:pt x="57" y="19"/>
                  </a:lnTo>
                  <a:lnTo>
                    <a:pt x="51" y="6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3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3" y="63"/>
                  </a:lnTo>
                  <a:lnTo>
                    <a:pt x="32" y="76"/>
                  </a:lnTo>
                  <a:lnTo>
                    <a:pt x="51" y="70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64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3" name="フリーフォーム 382"/>
            <p:cNvSpPr>
              <a:spLocks/>
            </p:cNvSpPr>
            <p:nvPr/>
          </p:nvSpPr>
          <p:spPr bwMode="auto">
            <a:xfrm>
              <a:off x="2984" y="597"/>
              <a:ext cx="89" cy="152"/>
            </a:xfrm>
            <a:custGeom>
              <a:avLst/>
              <a:gdLst/>
              <a:ahLst/>
              <a:cxnLst>
                <a:cxn ang="0">
                  <a:pos x="51" y="139"/>
                </a:cxn>
                <a:cxn ang="0">
                  <a:pos x="51" y="126"/>
                </a:cxn>
                <a:cxn ang="0">
                  <a:pos x="51" y="114"/>
                </a:cxn>
                <a:cxn ang="0">
                  <a:pos x="44" y="101"/>
                </a:cxn>
                <a:cxn ang="0">
                  <a:pos x="51" y="88"/>
                </a:cxn>
                <a:cxn ang="0">
                  <a:pos x="57" y="82"/>
                </a:cxn>
                <a:cxn ang="0">
                  <a:pos x="70" y="82"/>
                </a:cxn>
                <a:cxn ang="0">
                  <a:pos x="82" y="70"/>
                </a:cxn>
                <a:cxn ang="0">
                  <a:pos x="89" y="57"/>
                </a:cxn>
                <a:cxn ang="0">
                  <a:pos x="89" y="32"/>
                </a:cxn>
                <a:cxn ang="0">
                  <a:pos x="76" y="13"/>
                </a:cxn>
                <a:cxn ang="0">
                  <a:pos x="63" y="0"/>
                </a:cxn>
                <a:cxn ang="0">
                  <a:pos x="44" y="0"/>
                </a:cxn>
                <a:cxn ang="0">
                  <a:pos x="25" y="13"/>
                </a:cxn>
                <a:cxn ang="0">
                  <a:pos x="19" y="25"/>
                </a:cxn>
                <a:cxn ang="0">
                  <a:pos x="19" y="38"/>
                </a:cxn>
                <a:cxn ang="0">
                  <a:pos x="25" y="63"/>
                </a:cxn>
                <a:cxn ang="0">
                  <a:pos x="25" y="76"/>
                </a:cxn>
                <a:cxn ang="0">
                  <a:pos x="13" y="88"/>
                </a:cxn>
                <a:cxn ang="0">
                  <a:pos x="7" y="101"/>
                </a:cxn>
                <a:cxn ang="0">
                  <a:pos x="0" y="107"/>
                </a:cxn>
                <a:cxn ang="0">
                  <a:pos x="7" y="133"/>
                </a:cxn>
                <a:cxn ang="0">
                  <a:pos x="13" y="145"/>
                </a:cxn>
                <a:cxn ang="0">
                  <a:pos x="19" y="152"/>
                </a:cxn>
                <a:cxn ang="0">
                  <a:pos x="38" y="152"/>
                </a:cxn>
                <a:cxn ang="0">
                  <a:pos x="44" y="139"/>
                </a:cxn>
                <a:cxn ang="0">
                  <a:pos x="51" y="139"/>
                </a:cxn>
              </a:cxnLst>
              <a:rect l="0" t="0" r="0" b="0"/>
              <a:pathLst>
                <a:path w="89" h="152">
                  <a:moveTo>
                    <a:pt x="51" y="139"/>
                  </a:moveTo>
                  <a:lnTo>
                    <a:pt x="51" y="126"/>
                  </a:lnTo>
                  <a:lnTo>
                    <a:pt x="51" y="114"/>
                  </a:lnTo>
                  <a:lnTo>
                    <a:pt x="44" y="101"/>
                  </a:lnTo>
                  <a:lnTo>
                    <a:pt x="51" y="88"/>
                  </a:lnTo>
                  <a:lnTo>
                    <a:pt x="57" y="82"/>
                  </a:lnTo>
                  <a:lnTo>
                    <a:pt x="70" y="82"/>
                  </a:lnTo>
                  <a:lnTo>
                    <a:pt x="82" y="70"/>
                  </a:lnTo>
                  <a:lnTo>
                    <a:pt x="89" y="57"/>
                  </a:lnTo>
                  <a:lnTo>
                    <a:pt x="89" y="32"/>
                  </a:lnTo>
                  <a:lnTo>
                    <a:pt x="76" y="13"/>
                  </a:lnTo>
                  <a:lnTo>
                    <a:pt x="63" y="0"/>
                  </a:lnTo>
                  <a:lnTo>
                    <a:pt x="44" y="0"/>
                  </a:lnTo>
                  <a:lnTo>
                    <a:pt x="25" y="13"/>
                  </a:lnTo>
                  <a:lnTo>
                    <a:pt x="19" y="25"/>
                  </a:lnTo>
                  <a:lnTo>
                    <a:pt x="19" y="38"/>
                  </a:lnTo>
                  <a:lnTo>
                    <a:pt x="25" y="63"/>
                  </a:lnTo>
                  <a:lnTo>
                    <a:pt x="25" y="76"/>
                  </a:lnTo>
                  <a:lnTo>
                    <a:pt x="13" y="88"/>
                  </a:lnTo>
                  <a:lnTo>
                    <a:pt x="7" y="101"/>
                  </a:lnTo>
                  <a:lnTo>
                    <a:pt x="0" y="107"/>
                  </a:lnTo>
                  <a:lnTo>
                    <a:pt x="7" y="133"/>
                  </a:lnTo>
                  <a:lnTo>
                    <a:pt x="13" y="145"/>
                  </a:lnTo>
                  <a:lnTo>
                    <a:pt x="19" y="152"/>
                  </a:lnTo>
                  <a:lnTo>
                    <a:pt x="38" y="152"/>
                  </a:lnTo>
                  <a:lnTo>
                    <a:pt x="44" y="139"/>
                  </a:lnTo>
                  <a:lnTo>
                    <a:pt x="51" y="13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4" name="フリーフォーム 383"/>
            <p:cNvSpPr>
              <a:spLocks/>
            </p:cNvSpPr>
            <p:nvPr/>
          </p:nvSpPr>
          <p:spPr bwMode="auto">
            <a:xfrm>
              <a:off x="3104" y="547"/>
              <a:ext cx="44" cy="50"/>
            </a:xfrm>
            <a:custGeom>
              <a:avLst/>
              <a:gdLst/>
              <a:ahLst/>
              <a:cxnLst>
                <a:cxn ang="0">
                  <a:pos x="44" y="38"/>
                </a:cxn>
                <a:cxn ang="0">
                  <a:pos x="44" y="25"/>
                </a:cxn>
                <a:cxn ang="0">
                  <a:pos x="38" y="12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2"/>
                </a:cxn>
                <a:cxn ang="0">
                  <a:pos x="0" y="31"/>
                </a:cxn>
                <a:cxn ang="0">
                  <a:pos x="13" y="44"/>
                </a:cxn>
                <a:cxn ang="0">
                  <a:pos x="25" y="50"/>
                </a:cxn>
                <a:cxn ang="0">
                  <a:pos x="38" y="50"/>
                </a:cxn>
                <a:cxn ang="0">
                  <a:pos x="38" y="38"/>
                </a:cxn>
                <a:cxn ang="0">
                  <a:pos x="44" y="38"/>
                </a:cxn>
              </a:cxnLst>
              <a:rect l="0" t="0" r="0" b="0"/>
              <a:pathLst>
                <a:path w="44" h="50">
                  <a:moveTo>
                    <a:pt x="44" y="38"/>
                  </a:moveTo>
                  <a:lnTo>
                    <a:pt x="44" y="25"/>
                  </a:lnTo>
                  <a:lnTo>
                    <a:pt x="38" y="12"/>
                  </a:lnTo>
                  <a:lnTo>
                    <a:pt x="25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31"/>
                  </a:lnTo>
                  <a:lnTo>
                    <a:pt x="13" y="44"/>
                  </a:lnTo>
                  <a:lnTo>
                    <a:pt x="25" y="50"/>
                  </a:lnTo>
                  <a:lnTo>
                    <a:pt x="38" y="50"/>
                  </a:lnTo>
                  <a:lnTo>
                    <a:pt x="38" y="38"/>
                  </a:lnTo>
                  <a:lnTo>
                    <a:pt x="44" y="3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5" name="フリーフォーム 384"/>
            <p:cNvSpPr>
              <a:spLocks/>
            </p:cNvSpPr>
            <p:nvPr/>
          </p:nvSpPr>
          <p:spPr bwMode="auto">
            <a:xfrm>
              <a:off x="3047" y="439"/>
              <a:ext cx="32" cy="32"/>
            </a:xfrm>
            <a:custGeom>
              <a:avLst/>
              <a:gdLst/>
              <a:ahLst/>
              <a:cxnLst>
                <a:cxn ang="0">
                  <a:pos x="26" y="32"/>
                </a:cxn>
                <a:cxn ang="0">
                  <a:pos x="32" y="19"/>
                </a:cxn>
                <a:cxn ang="0">
                  <a:pos x="32" y="13"/>
                </a:cxn>
                <a:cxn ang="0">
                  <a:pos x="19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7" y="32"/>
                </a:cxn>
                <a:cxn ang="0">
                  <a:pos x="19" y="32"/>
                </a:cxn>
                <a:cxn ang="0">
                  <a:pos x="26" y="32"/>
                </a:cxn>
              </a:cxnLst>
              <a:rect l="0" t="0" r="0" b="0"/>
              <a:pathLst>
                <a:path w="32" h="32">
                  <a:moveTo>
                    <a:pt x="26" y="32"/>
                  </a:moveTo>
                  <a:lnTo>
                    <a:pt x="32" y="19"/>
                  </a:lnTo>
                  <a:lnTo>
                    <a:pt x="32" y="13"/>
                  </a:lnTo>
                  <a:lnTo>
                    <a:pt x="19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7" y="32"/>
                  </a:lnTo>
                  <a:lnTo>
                    <a:pt x="19" y="32"/>
                  </a:lnTo>
                  <a:lnTo>
                    <a:pt x="26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6" name="フリーフォーム 385"/>
            <p:cNvSpPr>
              <a:spLocks/>
            </p:cNvSpPr>
            <p:nvPr/>
          </p:nvSpPr>
          <p:spPr bwMode="auto">
            <a:xfrm>
              <a:off x="3098" y="294"/>
              <a:ext cx="44" cy="26"/>
            </a:xfrm>
            <a:custGeom>
              <a:avLst/>
              <a:gdLst/>
              <a:ahLst/>
              <a:cxnLst>
                <a:cxn ang="0">
                  <a:pos x="6" y="26"/>
                </a:cxn>
                <a:cxn ang="0">
                  <a:pos x="38" y="13"/>
                </a:cxn>
                <a:cxn ang="0">
                  <a:pos x="44" y="0"/>
                </a:cxn>
                <a:cxn ang="0">
                  <a:pos x="19" y="7"/>
                </a:cxn>
                <a:cxn ang="0">
                  <a:pos x="0" y="19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6" y="26"/>
                </a:cxn>
              </a:cxnLst>
              <a:rect l="0" t="0" r="0" b="0"/>
              <a:pathLst>
                <a:path w="44" h="26">
                  <a:moveTo>
                    <a:pt x="6" y="26"/>
                  </a:moveTo>
                  <a:lnTo>
                    <a:pt x="38" y="13"/>
                  </a:lnTo>
                  <a:lnTo>
                    <a:pt x="44" y="0"/>
                  </a:lnTo>
                  <a:lnTo>
                    <a:pt x="19" y="7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6" y="26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7" name="フリーフォーム 386"/>
            <p:cNvSpPr>
              <a:spLocks/>
            </p:cNvSpPr>
            <p:nvPr/>
          </p:nvSpPr>
          <p:spPr bwMode="auto">
            <a:xfrm>
              <a:off x="2732" y="313"/>
              <a:ext cx="19" cy="38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9" y="19"/>
                </a:cxn>
                <a:cxn ang="0">
                  <a:pos x="12" y="7"/>
                </a:cxn>
                <a:cxn ang="0">
                  <a:pos x="0" y="0"/>
                </a:cxn>
                <a:cxn ang="0">
                  <a:pos x="6" y="32"/>
                </a:cxn>
                <a:cxn ang="0">
                  <a:pos x="12" y="38"/>
                </a:cxn>
                <a:cxn ang="0">
                  <a:pos x="12" y="32"/>
                </a:cxn>
                <a:cxn ang="0">
                  <a:pos x="19" y="32"/>
                </a:cxn>
              </a:cxnLst>
              <a:rect l="0" t="0" r="0" b="0"/>
              <a:pathLst>
                <a:path w="19" h="38">
                  <a:moveTo>
                    <a:pt x="19" y="32"/>
                  </a:moveTo>
                  <a:lnTo>
                    <a:pt x="19" y="19"/>
                  </a:lnTo>
                  <a:lnTo>
                    <a:pt x="12" y="7"/>
                  </a:lnTo>
                  <a:lnTo>
                    <a:pt x="0" y="0"/>
                  </a:lnTo>
                  <a:lnTo>
                    <a:pt x="6" y="32"/>
                  </a:lnTo>
                  <a:lnTo>
                    <a:pt x="12" y="38"/>
                  </a:lnTo>
                  <a:lnTo>
                    <a:pt x="12" y="32"/>
                  </a:lnTo>
                  <a:lnTo>
                    <a:pt x="19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8" name="フリーフォーム 387"/>
            <p:cNvSpPr>
              <a:spLocks/>
            </p:cNvSpPr>
            <p:nvPr/>
          </p:nvSpPr>
          <p:spPr bwMode="auto">
            <a:xfrm>
              <a:off x="523" y="3392"/>
              <a:ext cx="120" cy="95"/>
            </a:xfrm>
            <a:custGeom>
              <a:avLst/>
              <a:gdLst/>
              <a:ahLst/>
              <a:cxnLst>
                <a:cxn ang="0">
                  <a:pos x="95" y="76"/>
                </a:cxn>
                <a:cxn ang="0">
                  <a:pos x="107" y="57"/>
                </a:cxn>
                <a:cxn ang="0">
                  <a:pos x="120" y="44"/>
                </a:cxn>
                <a:cxn ang="0">
                  <a:pos x="113" y="31"/>
                </a:cxn>
                <a:cxn ang="0">
                  <a:pos x="107" y="19"/>
                </a:cxn>
                <a:cxn ang="0">
                  <a:pos x="95" y="6"/>
                </a:cxn>
                <a:cxn ang="0">
                  <a:pos x="82" y="0"/>
                </a:cxn>
                <a:cxn ang="0">
                  <a:pos x="44" y="0"/>
                </a:cxn>
                <a:cxn ang="0">
                  <a:pos x="31" y="6"/>
                </a:cxn>
                <a:cxn ang="0">
                  <a:pos x="19" y="25"/>
                </a:cxn>
                <a:cxn ang="0">
                  <a:pos x="6" y="44"/>
                </a:cxn>
                <a:cxn ang="0">
                  <a:pos x="0" y="50"/>
                </a:cxn>
                <a:cxn ang="0">
                  <a:pos x="12" y="76"/>
                </a:cxn>
                <a:cxn ang="0">
                  <a:pos x="25" y="88"/>
                </a:cxn>
                <a:cxn ang="0">
                  <a:pos x="44" y="95"/>
                </a:cxn>
                <a:cxn ang="0">
                  <a:pos x="76" y="88"/>
                </a:cxn>
                <a:cxn ang="0">
                  <a:pos x="88" y="76"/>
                </a:cxn>
                <a:cxn ang="0">
                  <a:pos x="95" y="76"/>
                </a:cxn>
              </a:cxnLst>
              <a:rect l="0" t="0" r="0" b="0"/>
              <a:pathLst>
                <a:path w="120" h="95">
                  <a:moveTo>
                    <a:pt x="95" y="76"/>
                  </a:moveTo>
                  <a:lnTo>
                    <a:pt x="107" y="57"/>
                  </a:lnTo>
                  <a:lnTo>
                    <a:pt x="120" y="44"/>
                  </a:lnTo>
                  <a:lnTo>
                    <a:pt x="113" y="31"/>
                  </a:lnTo>
                  <a:lnTo>
                    <a:pt x="107" y="19"/>
                  </a:lnTo>
                  <a:lnTo>
                    <a:pt x="95" y="6"/>
                  </a:lnTo>
                  <a:lnTo>
                    <a:pt x="82" y="0"/>
                  </a:lnTo>
                  <a:lnTo>
                    <a:pt x="44" y="0"/>
                  </a:lnTo>
                  <a:lnTo>
                    <a:pt x="31" y="6"/>
                  </a:lnTo>
                  <a:lnTo>
                    <a:pt x="19" y="25"/>
                  </a:lnTo>
                  <a:lnTo>
                    <a:pt x="6" y="44"/>
                  </a:lnTo>
                  <a:lnTo>
                    <a:pt x="0" y="50"/>
                  </a:lnTo>
                  <a:lnTo>
                    <a:pt x="12" y="76"/>
                  </a:lnTo>
                  <a:lnTo>
                    <a:pt x="25" y="88"/>
                  </a:lnTo>
                  <a:lnTo>
                    <a:pt x="44" y="95"/>
                  </a:lnTo>
                  <a:lnTo>
                    <a:pt x="76" y="88"/>
                  </a:lnTo>
                  <a:lnTo>
                    <a:pt x="88" y="76"/>
                  </a:lnTo>
                  <a:lnTo>
                    <a:pt x="95" y="7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9" name="フリーフォーム 388"/>
            <p:cNvSpPr>
              <a:spLocks/>
            </p:cNvSpPr>
            <p:nvPr/>
          </p:nvSpPr>
          <p:spPr bwMode="auto">
            <a:xfrm>
              <a:off x="523" y="3543"/>
              <a:ext cx="95" cy="70"/>
            </a:xfrm>
            <a:custGeom>
              <a:avLst/>
              <a:gdLst/>
              <a:ahLst/>
              <a:cxnLst>
                <a:cxn ang="0">
                  <a:pos x="95" y="38"/>
                </a:cxn>
                <a:cxn ang="0">
                  <a:pos x="88" y="26"/>
                </a:cxn>
                <a:cxn ang="0">
                  <a:pos x="76" y="13"/>
                </a:cxn>
                <a:cxn ang="0">
                  <a:pos x="50" y="7"/>
                </a:cxn>
                <a:cxn ang="0">
                  <a:pos x="25" y="0"/>
                </a:cxn>
                <a:cxn ang="0">
                  <a:pos x="12" y="7"/>
                </a:cxn>
                <a:cxn ang="0">
                  <a:pos x="0" y="13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12" y="63"/>
                </a:cxn>
                <a:cxn ang="0">
                  <a:pos x="38" y="70"/>
                </a:cxn>
                <a:cxn ang="0">
                  <a:pos x="76" y="70"/>
                </a:cxn>
                <a:cxn ang="0">
                  <a:pos x="88" y="57"/>
                </a:cxn>
                <a:cxn ang="0">
                  <a:pos x="95" y="51"/>
                </a:cxn>
                <a:cxn ang="0">
                  <a:pos x="95" y="45"/>
                </a:cxn>
                <a:cxn ang="0">
                  <a:pos x="95" y="38"/>
                </a:cxn>
              </a:cxnLst>
              <a:rect l="0" t="0" r="0" b="0"/>
              <a:pathLst>
                <a:path w="95" h="70">
                  <a:moveTo>
                    <a:pt x="95" y="38"/>
                  </a:moveTo>
                  <a:lnTo>
                    <a:pt x="88" y="26"/>
                  </a:lnTo>
                  <a:lnTo>
                    <a:pt x="76" y="13"/>
                  </a:lnTo>
                  <a:lnTo>
                    <a:pt x="50" y="7"/>
                  </a:lnTo>
                  <a:lnTo>
                    <a:pt x="25" y="0"/>
                  </a:lnTo>
                  <a:lnTo>
                    <a:pt x="12" y="7"/>
                  </a:lnTo>
                  <a:lnTo>
                    <a:pt x="0" y="13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12" y="63"/>
                  </a:lnTo>
                  <a:lnTo>
                    <a:pt x="38" y="70"/>
                  </a:lnTo>
                  <a:lnTo>
                    <a:pt x="76" y="70"/>
                  </a:lnTo>
                  <a:lnTo>
                    <a:pt x="88" y="57"/>
                  </a:lnTo>
                  <a:lnTo>
                    <a:pt x="95" y="51"/>
                  </a:lnTo>
                  <a:lnTo>
                    <a:pt x="95" y="45"/>
                  </a:lnTo>
                  <a:lnTo>
                    <a:pt x="95" y="38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0" name="フリーフォーム 389"/>
            <p:cNvSpPr>
              <a:spLocks/>
            </p:cNvSpPr>
            <p:nvPr/>
          </p:nvSpPr>
          <p:spPr bwMode="auto">
            <a:xfrm>
              <a:off x="807" y="3354"/>
              <a:ext cx="107" cy="69"/>
            </a:xfrm>
            <a:custGeom>
              <a:avLst/>
              <a:gdLst/>
              <a:ahLst/>
              <a:cxnLst>
                <a:cxn ang="0">
                  <a:pos x="50" y="69"/>
                </a:cxn>
                <a:cxn ang="0">
                  <a:pos x="69" y="69"/>
                </a:cxn>
                <a:cxn ang="0">
                  <a:pos x="88" y="63"/>
                </a:cxn>
                <a:cxn ang="0">
                  <a:pos x="101" y="51"/>
                </a:cxn>
                <a:cxn ang="0">
                  <a:pos x="107" y="32"/>
                </a:cxn>
                <a:cxn ang="0">
                  <a:pos x="101" y="13"/>
                </a:cxn>
                <a:cxn ang="0">
                  <a:pos x="95" y="0"/>
                </a:cxn>
                <a:cxn ang="0">
                  <a:pos x="76" y="0"/>
                </a:cxn>
                <a:cxn ang="0">
                  <a:pos x="63" y="0"/>
                </a:cxn>
                <a:cxn ang="0">
                  <a:pos x="25" y="19"/>
                </a:cxn>
                <a:cxn ang="0">
                  <a:pos x="6" y="32"/>
                </a:cxn>
                <a:cxn ang="0">
                  <a:pos x="0" y="44"/>
                </a:cxn>
                <a:cxn ang="0">
                  <a:pos x="0" y="51"/>
                </a:cxn>
                <a:cxn ang="0">
                  <a:pos x="6" y="57"/>
                </a:cxn>
                <a:cxn ang="0">
                  <a:pos x="19" y="63"/>
                </a:cxn>
                <a:cxn ang="0">
                  <a:pos x="44" y="69"/>
                </a:cxn>
                <a:cxn ang="0">
                  <a:pos x="50" y="69"/>
                </a:cxn>
              </a:cxnLst>
              <a:rect l="0" t="0" r="0" b="0"/>
              <a:pathLst>
                <a:path w="107" h="69">
                  <a:moveTo>
                    <a:pt x="50" y="69"/>
                  </a:moveTo>
                  <a:lnTo>
                    <a:pt x="69" y="69"/>
                  </a:lnTo>
                  <a:lnTo>
                    <a:pt x="88" y="63"/>
                  </a:lnTo>
                  <a:lnTo>
                    <a:pt x="101" y="51"/>
                  </a:lnTo>
                  <a:lnTo>
                    <a:pt x="107" y="32"/>
                  </a:lnTo>
                  <a:lnTo>
                    <a:pt x="101" y="13"/>
                  </a:lnTo>
                  <a:lnTo>
                    <a:pt x="95" y="0"/>
                  </a:lnTo>
                  <a:lnTo>
                    <a:pt x="76" y="0"/>
                  </a:lnTo>
                  <a:lnTo>
                    <a:pt x="63" y="0"/>
                  </a:lnTo>
                  <a:lnTo>
                    <a:pt x="25" y="19"/>
                  </a:lnTo>
                  <a:lnTo>
                    <a:pt x="6" y="32"/>
                  </a:lnTo>
                  <a:lnTo>
                    <a:pt x="0" y="44"/>
                  </a:lnTo>
                  <a:lnTo>
                    <a:pt x="0" y="51"/>
                  </a:lnTo>
                  <a:lnTo>
                    <a:pt x="6" y="57"/>
                  </a:lnTo>
                  <a:lnTo>
                    <a:pt x="19" y="63"/>
                  </a:lnTo>
                  <a:lnTo>
                    <a:pt x="44" y="69"/>
                  </a:lnTo>
                  <a:lnTo>
                    <a:pt x="50" y="69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1" name="フリーフォーム 390"/>
            <p:cNvSpPr>
              <a:spLocks/>
            </p:cNvSpPr>
            <p:nvPr/>
          </p:nvSpPr>
          <p:spPr bwMode="auto">
            <a:xfrm>
              <a:off x="845" y="3436"/>
              <a:ext cx="120" cy="120"/>
            </a:xfrm>
            <a:custGeom>
              <a:avLst/>
              <a:gdLst/>
              <a:ahLst/>
              <a:cxnLst>
                <a:cxn ang="0">
                  <a:pos x="120" y="51"/>
                </a:cxn>
                <a:cxn ang="0">
                  <a:pos x="113" y="25"/>
                </a:cxn>
                <a:cxn ang="0">
                  <a:pos x="107" y="6"/>
                </a:cxn>
                <a:cxn ang="0">
                  <a:pos x="88" y="0"/>
                </a:cxn>
                <a:cxn ang="0">
                  <a:pos x="69" y="0"/>
                </a:cxn>
                <a:cxn ang="0">
                  <a:pos x="50" y="0"/>
                </a:cxn>
                <a:cxn ang="0">
                  <a:pos x="31" y="13"/>
                </a:cxn>
                <a:cxn ang="0">
                  <a:pos x="12" y="25"/>
                </a:cxn>
                <a:cxn ang="0">
                  <a:pos x="6" y="44"/>
                </a:cxn>
                <a:cxn ang="0">
                  <a:pos x="0" y="70"/>
                </a:cxn>
                <a:cxn ang="0">
                  <a:pos x="6" y="88"/>
                </a:cxn>
                <a:cxn ang="0">
                  <a:pos x="12" y="101"/>
                </a:cxn>
                <a:cxn ang="0">
                  <a:pos x="19" y="114"/>
                </a:cxn>
                <a:cxn ang="0">
                  <a:pos x="31" y="120"/>
                </a:cxn>
                <a:cxn ang="0">
                  <a:pos x="50" y="120"/>
                </a:cxn>
                <a:cxn ang="0">
                  <a:pos x="69" y="120"/>
                </a:cxn>
                <a:cxn ang="0">
                  <a:pos x="94" y="107"/>
                </a:cxn>
                <a:cxn ang="0">
                  <a:pos x="120" y="76"/>
                </a:cxn>
                <a:cxn ang="0">
                  <a:pos x="120" y="57"/>
                </a:cxn>
                <a:cxn ang="0">
                  <a:pos x="120" y="51"/>
                </a:cxn>
              </a:cxnLst>
              <a:rect l="0" t="0" r="0" b="0"/>
              <a:pathLst>
                <a:path w="120" h="120">
                  <a:moveTo>
                    <a:pt x="120" y="51"/>
                  </a:moveTo>
                  <a:lnTo>
                    <a:pt x="113" y="25"/>
                  </a:lnTo>
                  <a:lnTo>
                    <a:pt x="107" y="6"/>
                  </a:lnTo>
                  <a:lnTo>
                    <a:pt x="88" y="0"/>
                  </a:lnTo>
                  <a:lnTo>
                    <a:pt x="69" y="0"/>
                  </a:lnTo>
                  <a:lnTo>
                    <a:pt x="50" y="0"/>
                  </a:lnTo>
                  <a:lnTo>
                    <a:pt x="31" y="13"/>
                  </a:lnTo>
                  <a:lnTo>
                    <a:pt x="12" y="25"/>
                  </a:lnTo>
                  <a:lnTo>
                    <a:pt x="6" y="44"/>
                  </a:lnTo>
                  <a:lnTo>
                    <a:pt x="0" y="70"/>
                  </a:lnTo>
                  <a:lnTo>
                    <a:pt x="6" y="88"/>
                  </a:lnTo>
                  <a:lnTo>
                    <a:pt x="12" y="101"/>
                  </a:lnTo>
                  <a:lnTo>
                    <a:pt x="19" y="114"/>
                  </a:lnTo>
                  <a:lnTo>
                    <a:pt x="31" y="120"/>
                  </a:lnTo>
                  <a:lnTo>
                    <a:pt x="50" y="120"/>
                  </a:lnTo>
                  <a:lnTo>
                    <a:pt x="69" y="120"/>
                  </a:lnTo>
                  <a:lnTo>
                    <a:pt x="94" y="107"/>
                  </a:lnTo>
                  <a:lnTo>
                    <a:pt x="120" y="76"/>
                  </a:lnTo>
                  <a:lnTo>
                    <a:pt x="120" y="57"/>
                  </a:lnTo>
                  <a:lnTo>
                    <a:pt x="120" y="51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2" name="フリーフォーム 391"/>
            <p:cNvSpPr>
              <a:spLocks/>
            </p:cNvSpPr>
            <p:nvPr/>
          </p:nvSpPr>
          <p:spPr bwMode="auto">
            <a:xfrm>
              <a:off x="788" y="3594"/>
              <a:ext cx="107" cy="82"/>
            </a:xfrm>
            <a:custGeom>
              <a:avLst/>
              <a:gdLst/>
              <a:ahLst/>
              <a:cxnLst>
                <a:cxn ang="0">
                  <a:pos x="107" y="44"/>
                </a:cxn>
                <a:cxn ang="0">
                  <a:pos x="107" y="31"/>
                </a:cxn>
                <a:cxn ang="0">
                  <a:pos x="101" y="19"/>
                </a:cxn>
                <a:cxn ang="0">
                  <a:pos x="95" y="12"/>
                </a:cxn>
                <a:cxn ang="0">
                  <a:pos x="82" y="6"/>
                </a:cxn>
                <a:cxn ang="0">
                  <a:pos x="50" y="0"/>
                </a:cxn>
                <a:cxn ang="0">
                  <a:pos x="31" y="6"/>
                </a:cxn>
                <a:cxn ang="0">
                  <a:pos x="13" y="19"/>
                </a:cxn>
                <a:cxn ang="0">
                  <a:pos x="0" y="38"/>
                </a:cxn>
                <a:cxn ang="0">
                  <a:pos x="0" y="50"/>
                </a:cxn>
                <a:cxn ang="0">
                  <a:pos x="6" y="63"/>
                </a:cxn>
                <a:cxn ang="0">
                  <a:pos x="19" y="76"/>
                </a:cxn>
                <a:cxn ang="0">
                  <a:pos x="31" y="82"/>
                </a:cxn>
                <a:cxn ang="0">
                  <a:pos x="44" y="82"/>
                </a:cxn>
                <a:cxn ang="0">
                  <a:pos x="63" y="82"/>
                </a:cxn>
                <a:cxn ang="0">
                  <a:pos x="76" y="76"/>
                </a:cxn>
                <a:cxn ang="0">
                  <a:pos x="101" y="57"/>
                </a:cxn>
                <a:cxn ang="0">
                  <a:pos x="101" y="44"/>
                </a:cxn>
                <a:cxn ang="0">
                  <a:pos x="107" y="44"/>
                </a:cxn>
              </a:cxnLst>
              <a:rect l="0" t="0" r="0" b="0"/>
              <a:pathLst>
                <a:path w="107" h="82">
                  <a:moveTo>
                    <a:pt x="107" y="44"/>
                  </a:moveTo>
                  <a:lnTo>
                    <a:pt x="107" y="31"/>
                  </a:lnTo>
                  <a:lnTo>
                    <a:pt x="101" y="19"/>
                  </a:lnTo>
                  <a:lnTo>
                    <a:pt x="95" y="12"/>
                  </a:lnTo>
                  <a:lnTo>
                    <a:pt x="82" y="6"/>
                  </a:lnTo>
                  <a:lnTo>
                    <a:pt x="50" y="0"/>
                  </a:lnTo>
                  <a:lnTo>
                    <a:pt x="31" y="6"/>
                  </a:lnTo>
                  <a:lnTo>
                    <a:pt x="13" y="19"/>
                  </a:lnTo>
                  <a:lnTo>
                    <a:pt x="0" y="38"/>
                  </a:lnTo>
                  <a:lnTo>
                    <a:pt x="0" y="50"/>
                  </a:lnTo>
                  <a:lnTo>
                    <a:pt x="6" y="63"/>
                  </a:lnTo>
                  <a:lnTo>
                    <a:pt x="19" y="76"/>
                  </a:lnTo>
                  <a:lnTo>
                    <a:pt x="31" y="82"/>
                  </a:lnTo>
                  <a:lnTo>
                    <a:pt x="44" y="82"/>
                  </a:lnTo>
                  <a:lnTo>
                    <a:pt x="63" y="82"/>
                  </a:lnTo>
                  <a:lnTo>
                    <a:pt x="76" y="76"/>
                  </a:lnTo>
                  <a:lnTo>
                    <a:pt x="101" y="57"/>
                  </a:lnTo>
                  <a:lnTo>
                    <a:pt x="101" y="44"/>
                  </a:lnTo>
                  <a:lnTo>
                    <a:pt x="107" y="44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3" name="フリーフォーム 392"/>
            <p:cNvSpPr>
              <a:spLocks/>
            </p:cNvSpPr>
            <p:nvPr/>
          </p:nvSpPr>
          <p:spPr bwMode="auto">
            <a:xfrm>
              <a:off x="662" y="3676"/>
              <a:ext cx="44" cy="38"/>
            </a:xfrm>
            <a:custGeom>
              <a:avLst/>
              <a:gdLst/>
              <a:ahLst/>
              <a:cxnLst>
                <a:cxn ang="0">
                  <a:pos x="44" y="19"/>
                </a:cxn>
                <a:cxn ang="0">
                  <a:pos x="38" y="6"/>
                </a:cxn>
                <a:cxn ang="0">
                  <a:pos x="25" y="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31"/>
                </a:cxn>
                <a:cxn ang="0">
                  <a:pos x="6" y="38"/>
                </a:cxn>
                <a:cxn ang="0">
                  <a:pos x="12" y="38"/>
                </a:cxn>
                <a:cxn ang="0">
                  <a:pos x="38" y="38"/>
                </a:cxn>
                <a:cxn ang="0">
                  <a:pos x="44" y="31"/>
                </a:cxn>
                <a:cxn ang="0">
                  <a:pos x="44" y="25"/>
                </a:cxn>
                <a:cxn ang="0">
                  <a:pos x="44" y="19"/>
                </a:cxn>
              </a:cxnLst>
              <a:rect l="0" t="0" r="0" b="0"/>
              <a:pathLst>
                <a:path w="44" h="38">
                  <a:moveTo>
                    <a:pt x="44" y="19"/>
                  </a:moveTo>
                  <a:lnTo>
                    <a:pt x="38" y="6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31"/>
                  </a:lnTo>
                  <a:lnTo>
                    <a:pt x="6" y="38"/>
                  </a:lnTo>
                  <a:lnTo>
                    <a:pt x="12" y="38"/>
                  </a:lnTo>
                  <a:lnTo>
                    <a:pt x="38" y="38"/>
                  </a:lnTo>
                  <a:lnTo>
                    <a:pt x="44" y="31"/>
                  </a:lnTo>
                  <a:lnTo>
                    <a:pt x="44" y="25"/>
                  </a:lnTo>
                  <a:lnTo>
                    <a:pt x="44" y="19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4" name="フリーフォーム 393"/>
            <p:cNvSpPr>
              <a:spLocks/>
            </p:cNvSpPr>
            <p:nvPr/>
          </p:nvSpPr>
          <p:spPr bwMode="auto">
            <a:xfrm>
              <a:off x="1085" y="3215"/>
              <a:ext cx="164" cy="215"/>
            </a:xfrm>
            <a:custGeom>
              <a:avLst/>
              <a:gdLst/>
              <a:ahLst/>
              <a:cxnLst>
                <a:cxn ang="0">
                  <a:pos x="94" y="82"/>
                </a:cxn>
                <a:cxn ang="0">
                  <a:pos x="101" y="51"/>
                </a:cxn>
                <a:cxn ang="0">
                  <a:pos x="101" y="26"/>
                </a:cxn>
                <a:cxn ang="0">
                  <a:pos x="94" y="13"/>
                </a:cxn>
                <a:cxn ang="0">
                  <a:pos x="75" y="0"/>
                </a:cxn>
                <a:cxn ang="0">
                  <a:pos x="56" y="0"/>
                </a:cxn>
                <a:cxn ang="0">
                  <a:pos x="37" y="7"/>
                </a:cxn>
                <a:cxn ang="0">
                  <a:pos x="12" y="26"/>
                </a:cxn>
                <a:cxn ang="0">
                  <a:pos x="0" y="51"/>
                </a:cxn>
                <a:cxn ang="0">
                  <a:pos x="0" y="89"/>
                </a:cxn>
                <a:cxn ang="0">
                  <a:pos x="6" y="108"/>
                </a:cxn>
                <a:cxn ang="0">
                  <a:pos x="18" y="120"/>
                </a:cxn>
                <a:cxn ang="0">
                  <a:pos x="31" y="126"/>
                </a:cxn>
                <a:cxn ang="0">
                  <a:pos x="50" y="126"/>
                </a:cxn>
                <a:cxn ang="0">
                  <a:pos x="69" y="114"/>
                </a:cxn>
                <a:cxn ang="0">
                  <a:pos x="88" y="108"/>
                </a:cxn>
                <a:cxn ang="0">
                  <a:pos x="88" y="120"/>
                </a:cxn>
                <a:cxn ang="0">
                  <a:pos x="82" y="139"/>
                </a:cxn>
                <a:cxn ang="0">
                  <a:pos x="75" y="152"/>
                </a:cxn>
                <a:cxn ang="0">
                  <a:pos x="69" y="164"/>
                </a:cxn>
                <a:cxn ang="0">
                  <a:pos x="69" y="183"/>
                </a:cxn>
                <a:cxn ang="0">
                  <a:pos x="69" y="202"/>
                </a:cxn>
                <a:cxn ang="0">
                  <a:pos x="75" y="215"/>
                </a:cxn>
                <a:cxn ang="0">
                  <a:pos x="101" y="215"/>
                </a:cxn>
                <a:cxn ang="0">
                  <a:pos x="113" y="208"/>
                </a:cxn>
                <a:cxn ang="0">
                  <a:pos x="126" y="202"/>
                </a:cxn>
                <a:cxn ang="0">
                  <a:pos x="145" y="164"/>
                </a:cxn>
                <a:cxn ang="0">
                  <a:pos x="157" y="139"/>
                </a:cxn>
                <a:cxn ang="0">
                  <a:pos x="164" y="114"/>
                </a:cxn>
                <a:cxn ang="0">
                  <a:pos x="157" y="82"/>
                </a:cxn>
                <a:cxn ang="0">
                  <a:pos x="151" y="76"/>
                </a:cxn>
                <a:cxn ang="0">
                  <a:pos x="138" y="70"/>
                </a:cxn>
                <a:cxn ang="0">
                  <a:pos x="119" y="76"/>
                </a:cxn>
                <a:cxn ang="0">
                  <a:pos x="107" y="89"/>
                </a:cxn>
                <a:cxn ang="0">
                  <a:pos x="101" y="95"/>
                </a:cxn>
                <a:cxn ang="0">
                  <a:pos x="94" y="89"/>
                </a:cxn>
                <a:cxn ang="0">
                  <a:pos x="94" y="89"/>
                </a:cxn>
                <a:cxn ang="0">
                  <a:pos x="94" y="82"/>
                </a:cxn>
              </a:cxnLst>
              <a:rect l="0" t="0" r="0" b="0"/>
              <a:pathLst>
                <a:path w="164" h="215">
                  <a:moveTo>
                    <a:pt x="94" y="82"/>
                  </a:moveTo>
                  <a:lnTo>
                    <a:pt x="101" y="51"/>
                  </a:lnTo>
                  <a:lnTo>
                    <a:pt x="101" y="26"/>
                  </a:lnTo>
                  <a:lnTo>
                    <a:pt x="94" y="13"/>
                  </a:lnTo>
                  <a:lnTo>
                    <a:pt x="75" y="0"/>
                  </a:lnTo>
                  <a:lnTo>
                    <a:pt x="56" y="0"/>
                  </a:lnTo>
                  <a:lnTo>
                    <a:pt x="37" y="7"/>
                  </a:lnTo>
                  <a:lnTo>
                    <a:pt x="12" y="26"/>
                  </a:lnTo>
                  <a:lnTo>
                    <a:pt x="0" y="51"/>
                  </a:lnTo>
                  <a:lnTo>
                    <a:pt x="0" y="89"/>
                  </a:lnTo>
                  <a:lnTo>
                    <a:pt x="6" y="108"/>
                  </a:lnTo>
                  <a:lnTo>
                    <a:pt x="18" y="120"/>
                  </a:lnTo>
                  <a:lnTo>
                    <a:pt x="31" y="126"/>
                  </a:lnTo>
                  <a:lnTo>
                    <a:pt x="50" y="126"/>
                  </a:lnTo>
                  <a:lnTo>
                    <a:pt x="69" y="114"/>
                  </a:lnTo>
                  <a:lnTo>
                    <a:pt x="88" y="108"/>
                  </a:lnTo>
                  <a:lnTo>
                    <a:pt x="88" y="120"/>
                  </a:lnTo>
                  <a:lnTo>
                    <a:pt x="82" y="139"/>
                  </a:lnTo>
                  <a:lnTo>
                    <a:pt x="75" y="152"/>
                  </a:lnTo>
                  <a:lnTo>
                    <a:pt x="69" y="164"/>
                  </a:lnTo>
                  <a:lnTo>
                    <a:pt x="69" y="183"/>
                  </a:lnTo>
                  <a:lnTo>
                    <a:pt x="69" y="202"/>
                  </a:lnTo>
                  <a:lnTo>
                    <a:pt x="75" y="215"/>
                  </a:lnTo>
                  <a:lnTo>
                    <a:pt x="101" y="215"/>
                  </a:lnTo>
                  <a:lnTo>
                    <a:pt x="113" y="208"/>
                  </a:lnTo>
                  <a:lnTo>
                    <a:pt x="126" y="202"/>
                  </a:lnTo>
                  <a:lnTo>
                    <a:pt x="145" y="164"/>
                  </a:lnTo>
                  <a:lnTo>
                    <a:pt x="157" y="139"/>
                  </a:lnTo>
                  <a:lnTo>
                    <a:pt x="164" y="114"/>
                  </a:lnTo>
                  <a:lnTo>
                    <a:pt x="157" y="82"/>
                  </a:lnTo>
                  <a:lnTo>
                    <a:pt x="151" y="76"/>
                  </a:lnTo>
                  <a:lnTo>
                    <a:pt x="138" y="70"/>
                  </a:lnTo>
                  <a:lnTo>
                    <a:pt x="119" y="76"/>
                  </a:lnTo>
                  <a:lnTo>
                    <a:pt x="107" y="89"/>
                  </a:lnTo>
                  <a:lnTo>
                    <a:pt x="101" y="95"/>
                  </a:lnTo>
                  <a:lnTo>
                    <a:pt x="94" y="89"/>
                  </a:lnTo>
                  <a:lnTo>
                    <a:pt x="94" y="89"/>
                  </a:lnTo>
                  <a:lnTo>
                    <a:pt x="94" y="82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5" name="フリーフォーム 394"/>
            <p:cNvSpPr>
              <a:spLocks/>
            </p:cNvSpPr>
            <p:nvPr/>
          </p:nvSpPr>
          <p:spPr bwMode="auto">
            <a:xfrm>
              <a:off x="1324" y="3329"/>
              <a:ext cx="114" cy="63"/>
            </a:xfrm>
            <a:custGeom>
              <a:avLst/>
              <a:gdLst/>
              <a:ahLst/>
              <a:cxnLst>
                <a:cxn ang="0">
                  <a:pos x="89" y="63"/>
                </a:cxn>
                <a:cxn ang="0">
                  <a:pos x="108" y="44"/>
                </a:cxn>
                <a:cxn ang="0">
                  <a:pos x="114" y="31"/>
                </a:cxn>
                <a:cxn ang="0">
                  <a:pos x="108" y="19"/>
                </a:cxn>
                <a:cxn ang="0">
                  <a:pos x="95" y="6"/>
                </a:cxn>
                <a:cxn ang="0">
                  <a:pos x="82" y="6"/>
                </a:cxn>
                <a:cxn ang="0">
                  <a:pos x="63" y="6"/>
                </a:cxn>
                <a:cxn ang="0">
                  <a:pos x="51" y="0"/>
                </a:cxn>
                <a:cxn ang="0">
                  <a:pos x="32" y="0"/>
                </a:cxn>
                <a:cxn ang="0">
                  <a:pos x="7" y="6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13" y="50"/>
                </a:cxn>
                <a:cxn ang="0">
                  <a:pos x="32" y="57"/>
                </a:cxn>
                <a:cxn ang="0">
                  <a:pos x="45" y="57"/>
                </a:cxn>
                <a:cxn ang="0">
                  <a:pos x="51" y="50"/>
                </a:cxn>
                <a:cxn ang="0">
                  <a:pos x="57" y="50"/>
                </a:cxn>
                <a:cxn ang="0">
                  <a:pos x="63" y="57"/>
                </a:cxn>
                <a:cxn ang="0">
                  <a:pos x="76" y="63"/>
                </a:cxn>
                <a:cxn ang="0">
                  <a:pos x="82" y="63"/>
                </a:cxn>
                <a:cxn ang="0">
                  <a:pos x="89" y="63"/>
                </a:cxn>
              </a:cxnLst>
              <a:rect l="0" t="0" r="0" b="0"/>
              <a:pathLst>
                <a:path w="114" h="63">
                  <a:moveTo>
                    <a:pt x="89" y="63"/>
                  </a:moveTo>
                  <a:lnTo>
                    <a:pt x="108" y="44"/>
                  </a:lnTo>
                  <a:lnTo>
                    <a:pt x="114" y="31"/>
                  </a:lnTo>
                  <a:lnTo>
                    <a:pt x="108" y="19"/>
                  </a:lnTo>
                  <a:lnTo>
                    <a:pt x="95" y="6"/>
                  </a:lnTo>
                  <a:lnTo>
                    <a:pt x="82" y="6"/>
                  </a:lnTo>
                  <a:lnTo>
                    <a:pt x="63" y="6"/>
                  </a:lnTo>
                  <a:lnTo>
                    <a:pt x="51" y="0"/>
                  </a:lnTo>
                  <a:lnTo>
                    <a:pt x="32" y="0"/>
                  </a:lnTo>
                  <a:lnTo>
                    <a:pt x="7" y="6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13" y="50"/>
                  </a:lnTo>
                  <a:lnTo>
                    <a:pt x="32" y="57"/>
                  </a:lnTo>
                  <a:lnTo>
                    <a:pt x="45" y="57"/>
                  </a:lnTo>
                  <a:lnTo>
                    <a:pt x="51" y="50"/>
                  </a:lnTo>
                  <a:lnTo>
                    <a:pt x="57" y="50"/>
                  </a:lnTo>
                  <a:lnTo>
                    <a:pt x="63" y="57"/>
                  </a:lnTo>
                  <a:lnTo>
                    <a:pt x="76" y="63"/>
                  </a:lnTo>
                  <a:lnTo>
                    <a:pt x="82" y="63"/>
                  </a:lnTo>
                  <a:lnTo>
                    <a:pt x="89" y="63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6" name="フリーフォーム 395"/>
            <p:cNvSpPr>
              <a:spLocks/>
            </p:cNvSpPr>
            <p:nvPr/>
          </p:nvSpPr>
          <p:spPr bwMode="auto">
            <a:xfrm>
              <a:off x="1438" y="3367"/>
              <a:ext cx="63" cy="50"/>
            </a:xfrm>
            <a:custGeom>
              <a:avLst/>
              <a:gdLst/>
              <a:ahLst/>
              <a:cxnLst>
                <a:cxn ang="0">
                  <a:pos x="57" y="44"/>
                </a:cxn>
                <a:cxn ang="0">
                  <a:pos x="63" y="31"/>
                </a:cxn>
                <a:cxn ang="0">
                  <a:pos x="57" y="19"/>
                </a:cxn>
                <a:cxn ang="0">
                  <a:pos x="44" y="6"/>
                </a:cxn>
                <a:cxn ang="0">
                  <a:pos x="25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9"/>
                </a:cxn>
                <a:cxn ang="0">
                  <a:pos x="6" y="31"/>
                </a:cxn>
                <a:cxn ang="0">
                  <a:pos x="19" y="44"/>
                </a:cxn>
                <a:cxn ang="0">
                  <a:pos x="32" y="44"/>
                </a:cxn>
                <a:cxn ang="0">
                  <a:pos x="38" y="44"/>
                </a:cxn>
                <a:cxn ang="0">
                  <a:pos x="44" y="44"/>
                </a:cxn>
                <a:cxn ang="0">
                  <a:pos x="44" y="50"/>
                </a:cxn>
                <a:cxn ang="0">
                  <a:pos x="50" y="44"/>
                </a:cxn>
                <a:cxn ang="0">
                  <a:pos x="57" y="44"/>
                </a:cxn>
              </a:cxnLst>
              <a:rect l="0" t="0" r="0" b="0"/>
              <a:pathLst>
                <a:path w="63" h="50">
                  <a:moveTo>
                    <a:pt x="57" y="44"/>
                  </a:moveTo>
                  <a:lnTo>
                    <a:pt x="63" y="31"/>
                  </a:lnTo>
                  <a:lnTo>
                    <a:pt x="57" y="19"/>
                  </a:lnTo>
                  <a:lnTo>
                    <a:pt x="44" y="6"/>
                  </a:lnTo>
                  <a:lnTo>
                    <a:pt x="25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9"/>
                  </a:lnTo>
                  <a:lnTo>
                    <a:pt x="6" y="31"/>
                  </a:lnTo>
                  <a:lnTo>
                    <a:pt x="19" y="44"/>
                  </a:lnTo>
                  <a:lnTo>
                    <a:pt x="32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4" y="50"/>
                  </a:lnTo>
                  <a:lnTo>
                    <a:pt x="50" y="44"/>
                  </a:lnTo>
                  <a:lnTo>
                    <a:pt x="57" y="44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7" name="フリーフォーム 396"/>
            <p:cNvSpPr>
              <a:spLocks/>
            </p:cNvSpPr>
            <p:nvPr/>
          </p:nvSpPr>
          <p:spPr bwMode="auto">
            <a:xfrm>
              <a:off x="1438" y="3625"/>
              <a:ext cx="32" cy="38"/>
            </a:xfrm>
            <a:custGeom>
              <a:avLst/>
              <a:gdLst/>
              <a:ahLst/>
              <a:cxnLst>
                <a:cxn ang="0">
                  <a:pos x="25" y="38"/>
                </a:cxn>
                <a:cxn ang="0">
                  <a:pos x="32" y="26"/>
                </a:cxn>
                <a:cxn ang="0">
                  <a:pos x="32" y="13"/>
                </a:cxn>
                <a:cxn ang="0">
                  <a:pos x="25" y="0"/>
                </a:cxn>
                <a:cxn ang="0">
                  <a:pos x="13" y="0"/>
                </a:cxn>
                <a:cxn ang="0">
                  <a:pos x="6" y="13"/>
                </a:cxn>
                <a:cxn ang="0">
                  <a:pos x="0" y="26"/>
                </a:cxn>
                <a:cxn ang="0">
                  <a:pos x="6" y="38"/>
                </a:cxn>
                <a:cxn ang="0">
                  <a:pos x="19" y="38"/>
                </a:cxn>
                <a:cxn ang="0">
                  <a:pos x="25" y="38"/>
                </a:cxn>
              </a:cxnLst>
              <a:rect l="0" t="0" r="0" b="0"/>
              <a:pathLst>
                <a:path w="32" h="38">
                  <a:moveTo>
                    <a:pt x="25" y="38"/>
                  </a:moveTo>
                  <a:lnTo>
                    <a:pt x="32" y="26"/>
                  </a:lnTo>
                  <a:lnTo>
                    <a:pt x="32" y="13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6" y="13"/>
                  </a:lnTo>
                  <a:lnTo>
                    <a:pt x="0" y="26"/>
                  </a:lnTo>
                  <a:lnTo>
                    <a:pt x="6" y="38"/>
                  </a:lnTo>
                  <a:lnTo>
                    <a:pt x="19" y="38"/>
                  </a:lnTo>
                  <a:lnTo>
                    <a:pt x="25" y="38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8" name="フリーフォーム 397"/>
            <p:cNvSpPr>
              <a:spLocks/>
            </p:cNvSpPr>
            <p:nvPr/>
          </p:nvSpPr>
          <p:spPr bwMode="auto">
            <a:xfrm>
              <a:off x="1545" y="3657"/>
              <a:ext cx="89" cy="57"/>
            </a:xfrm>
            <a:custGeom>
              <a:avLst/>
              <a:gdLst/>
              <a:ahLst/>
              <a:cxnLst>
                <a:cxn ang="0">
                  <a:pos x="44" y="57"/>
                </a:cxn>
                <a:cxn ang="0">
                  <a:pos x="63" y="50"/>
                </a:cxn>
                <a:cxn ang="0">
                  <a:pos x="76" y="44"/>
                </a:cxn>
                <a:cxn ang="0">
                  <a:pos x="82" y="31"/>
                </a:cxn>
                <a:cxn ang="0">
                  <a:pos x="89" y="19"/>
                </a:cxn>
                <a:cxn ang="0">
                  <a:pos x="82" y="6"/>
                </a:cxn>
                <a:cxn ang="0">
                  <a:pos x="76" y="6"/>
                </a:cxn>
                <a:cxn ang="0">
                  <a:pos x="44" y="0"/>
                </a:cxn>
                <a:cxn ang="0">
                  <a:pos x="32" y="0"/>
                </a:cxn>
                <a:cxn ang="0">
                  <a:pos x="13" y="13"/>
                </a:cxn>
                <a:cxn ang="0">
                  <a:pos x="7" y="19"/>
                </a:cxn>
                <a:cxn ang="0">
                  <a:pos x="0" y="31"/>
                </a:cxn>
                <a:cxn ang="0">
                  <a:pos x="7" y="38"/>
                </a:cxn>
                <a:cxn ang="0">
                  <a:pos x="13" y="50"/>
                </a:cxn>
                <a:cxn ang="0">
                  <a:pos x="38" y="57"/>
                </a:cxn>
                <a:cxn ang="0">
                  <a:pos x="44" y="57"/>
                </a:cxn>
              </a:cxnLst>
              <a:rect l="0" t="0" r="0" b="0"/>
              <a:pathLst>
                <a:path w="89" h="57">
                  <a:moveTo>
                    <a:pt x="44" y="57"/>
                  </a:moveTo>
                  <a:lnTo>
                    <a:pt x="63" y="50"/>
                  </a:lnTo>
                  <a:lnTo>
                    <a:pt x="76" y="44"/>
                  </a:lnTo>
                  <a:lnTo>
                    <a:pt x="82" y="31"/>
                  </a:lnTo>
                  <a:lnTo>
                    <a:pt x="89" y="19"/>
                  </a:lnTo>
                  <a:lnTo>
                    <a:pt x="82" y="6"/>
                  </a:lnTo>
                  <a:lnTo>
                    <a:pt x="76" y="6"/>
                  </a:lnTo>
                  <a:lnTo>
                    <a:pt x="44" y="0"/>
                  </a:lnTo>
                  <a:lnTo>
                    <a:pt x="32" y="0"/>
                  </a:lnTo>
                  <a:lnTo>
                    <a:pt x="13" y="13"/>
                  </a:lnTo>
                  <a:lnTo>
                    <a:pt x="7" y="19"/>
                  </a:lnTo>
                  <a:lnTo>
                    <a:pt x="0" y="31"/>
                  </a:lnTo>
                  <a:lnTo>
                    <a:pt x="7" y="38"/>
                  </a:lnTo>
                  <a:lnTo>
                    <a:pt x="13" y="50"/>
                  </a:lnTo>
                  <a:lnTo>
                    <a:pt x="38" y="57"/>
                  </a:lnTo>
                  <a:lnTo>
                    <a:pt x="44" y="57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9" name="フリーフォーム 398"/>
            <p:cNvSpPr>
              <a:spLocks/>
            </p:cNvSpPr>
            <p:nvPr/>
          </p:nvSpPr>
          <p:spPr bwMode="auto">
            <a:xfrm>
              <a:off x="1514" y="3594"/>
              <a:ext cx="44" cy="69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44" y="50"/>
                </a:cxn>
                <a:cxn ang="0">
                  <a:pos x="44" y="44"/>
                </a:cxn>
                <a:cxn ang="0">
                  <a:pos x="44" y="25"/>
                </a:cxn>
                <a:cxn ang="0">
                  <a:pos x="44" y="6"/>
                </a:cxn>
                <a:cxn ang="0">
                  <a:pos x="38" y="0"/>
                </a:cxn>
                <a:cxn ang="0">
                  <a:pos x="31" y="6"/>
                </a:cxn>
                <a:cxn ang="0">
                  <a:pos x="25" y="12"/>
                </a:cxn>
                <a:cxn ang="0">
                  <a:pos x="12" y="12"/>
                </a:cxn>
                <a:cxn ang="0">
                  <a:pos x="6" y="19"/>
                </a:cxn>
                <a:cxn ang="0">
                  <a:pos x="0" y="31"/>
                </a:cxn>
                <a:cxn ang="0">
                  <a:pos x="0" y="50"/>
                </a:cxn>
                <a:cxn ang="0">
                  <a:pos x="12" y="63"/>
                </a:cxn>
                <a:cxn ang="0">
                  <a:pos x="25" y="69"/>
                </a:cxn>
                <a:cxn ang="0">
                  <a:pos x="31" y="63"/>
                </a:cxn>
                <a:cxn ang="0">
                  <a:pos x="38" y="63"/>
                </a:cxn>
              </a:cxnLst>
              <a:rect l="0" t="0" r="0" b="0"/>
              <a:pathLst>
                <a:path w="44" h="69">
                  <a:moveTo>
                    <a:pt x="38" y="63"/>
                  </a:moveTo>
                  <a:lnTo>
                    <a:pt x="44" y="50"/>
                  </a:lnTo>
                  <a:lnTo>
                    <a:pt x="44" y="44"/>
                  </a:lnTo>
                  <a:lnTo>
                    <a:pt x="44" y="25"/>
                  </a:lnTo>
                  <a:lnTo>
                    <a:pt x="44" y="6"/>
                  </a:lnTo>
                  <a:lnTo>
                    <a:pt x="38" y="0"/>
                  </a:lnTo>
                  <a:lnTo>
                    <a:pt x="31" y="6"/>
                  </a:lnTo>
                  <a:lnTo>
                    <a:pt x="25" y="12"/>
                  </a:lnTo>
                  <a:lnTo>
                    <a:pt x="12" y="12"/>
                  </a:lnTo>
                  <a:lnTo>
                    <a:pt x="6" y="19"/>
                  </a:lnTo>
                  <a:lnTo>
                    <a:pt x="0" y="31"/>
                  </a:lnTo>
                  <a:lnTo>
                    <a:pt x="0" y="50"/>
                  </a:lnTo>
                  <a:lnTo>
                    <a:pt x="12" y="63"/>
                  </a:lnTo>
                  <a:lnTo>
                    <a:pt x="25" y="69"/>
                  </a:lnTo>
                  <a:lnTo>
                    <a:pt x="31" y="63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0" name="フリーフォーム 399"/>
            <p:cNvSpPr>
              <a:spLocks/>
            </p:cNvSpPr>
            <p:nvPr/>
          </p:nvSpPr>
          <p:spPr bwMode="auto">
            <a:xfrm>
              <a:off x="1564" y="3461"/>
              <a:ext cx="70" cy="57"/>
            </a:xfrm>
            <a:custGeom>
              <a:avLst/>
              <a:gdLst/>
              <a:ahLst/>
              <a:cxnLst>
                <a:cxn ang="0">
                  <a:pos x="38" y="57"/>
                </a:cxn>
                <a:cxn ang="0">
                  <a:pos x="51" y="51"/>
                </a:cxn>
                <a:cxn ang="0">
                  <a:pos x="63" y="45"/>
                </a:cxn>
                <a:cxn ang="0">
                  <a:pos x="70" y="38"/>
                </a:cxn>
                <a:cxn ang="0">
                  <a:pos x="70" y="19"/>
                </a:cxn>
                <a:cxn ang="0">
                  <a:pos x="57" y="13"/>
                </a:cxn>
                <a:cxn ang="0">
                  <a:pos x="44" y="7"/>
                </a:cxn>
                <a:cxn ang="0">
                  <a:pos x="32" y="0"/>
                </a:cxn>
                <a:cxn ang="0">
                  <a:pos x="19" y="7"/>
                </a:cxn>
                <a:cxn ang="0">
                  <a:pos x="0" y="19"/>
                </a:cxn>
                <a:cxn ang="0">
                  <a:pos x="0" y="26"/>
                </a:cxn>
                <a:cxn ang="0">
                  <a:pos x="7" y="38"/>
                </a:cxn>
                <a:cxn ang="0">
                  <a:pos x="19" y="51"/>
                </a:cxn>
                <a:cxn ang="0">
                  <a:pos x="32" y="57"/>
                </a:cxn>
                <a:cxn ang="0">
                  <a:pos x="38" y="57"/>
                </a:cxn>
              </a:cxnLst>
              <a:rect l="0" t="0" r="0" b="0"/>
              <a:pathLst>
                <a:path w="70" h="57">
                  <a:moveTo>
                    <a:pt x="38" y="57"/>
                  </a:moveTo>
                  <a:lnTo>
                    <a:pt x="51" y="51"/>
                  </a:lnTo>
                  <a:lnTo>
                    <a:pt x="63" y="45"/>
                  </a:lnTo>
                  <a:lnTo>
                    <a:pt x="70" y="38"/>
                  </a:lnTo>
                  <a:lnTo>
                    <a:pt x="70" y="19"/>
                  </a:lnTo>
                  <a:lnTo>
                    <a:pt x="57" y="13"/>
                  </a:lnTo>
                  <a:lnTo>
                    <a:pt x="44" y="7"/>
                  </a:lnTo>
                  <a:lnTo>
                    <a:pt x="32" y="0"/>
                  </a:lnTo>
                  <a:lnTo>
                    <a:pt x="19" y="7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7" y="38"/>
                  </a:lnTo>
                  <a:lnTo>
                    <a:pt x="19" y="51"/>
                  </a:lnTo>
                  <a:lnTo>
                    <a:pt x="32" y="57"/>
                  </a:lnTo>
                  <a:lnTo>
                    <a:pt x="38" y="57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1" name="フリーフォーム 400"/>
            <p:cNvSpPr>
              <a:spLocks/>
            </p:cNvSpPr>
            <p:nvPr/>
          </p:nvSpPr>
          <p:spPr bwMode="auto">
            <a:xfrm>
              <a:off x="573" y="2584"/>
              <a:ext cx="95" cy="89"/>
            </a:xfrm>
            <a:custGeom>
              <a:avLst/>
              <a:gdLst/>
              <a:ahLst/>
              <a:cxnLst>
                <a:cxn ang="0">
                  <a:pos x="70" y="89"/>
                </a:cxn>
                <a:cxn ang="0">
                  <a:pos x="82" y="82"/>
                </a:cxn>
                <a:cxn ang="0">
                  <a:pos x="95" y="64"/>
                </a:cxn>
                <a:cxn ang="0">
                  <a:pos x="95" y="45"/>
                </a:cxn>
                <a:cxn ang="0">
                  <a:pos x="89" y="26"/>
                </a:cxn>
                <a:cxn ang="0">
                  <a:pos x="76" y="7"/>
                </a:cxn>
                <a:cxn ang="0">
                  <a:pos x="63" y="0"/>
                </a:cxn>
                <a:cxn ang="0">
                  <a:pos x="51" y="0"/>
                </a:cxn>
                <a:cxn ang="0">
                  <a:pos x="38" y="7"/>
                </a:cxn>
                <a:cxn ang="0">
                  <a:pos x="13" y="26"/>
                </a:cxn>
                <a:cxn ang="0">
                  <a:pos x="7" y="38"/>
                </a:cxn>
                <a:cxn ang="0">
                  <a:pos x="0" y="51"/>
                </a:cxn>
                <a:cxn ang="0">
                  <a:pos x="7" y="64"/>
                </a:cxn>
                <a:cxn ang="0">
                  <a:pos x="13" y="76"/>
                </a:cxn>
                <a:cxn ang="0">
                  <a:pos x="32" y="89"/>
                </a:cxn>
                <a:cxn ang="0">
                  <a:pos x="63" y="89"/>
                </a:cxn>
                <a:cxn ang="0">
                  <a:pos x="70" y="89"/>
                </a:cxn>
              </a:cxnLst>
              <a:rect l="0" t="0" r="0" b="0"/>
              <a:pathLst>
                <a:path w="95" h="89">
                  <a:moveTo>
                    <a:pt x="70" y="89"/>
                  </a:moveTo>
                  <a:lnTo>
                    <a:pt x="82" y="82"/>
                  </a:lnTo>
                  <a:lnTo>
                    <a:pt x="95" y="64"/>
                  </a:lnTo>
                  <a:lnTo>
                    <a:pt x="95" y="45"/>
                  </a:lnTo>
                  <a:lnTo>
                    <a:pt x="89" y="26"/>
                  </a:lnTo>
                  <a:lnTo>
                    <a:pt x="76" y="7"/>
                  </a:lnTo>
                  <a:lnTo>
                    <a:pt x="63" y="0"/>
                  </a:lnTo>
                  <a:lnTo>
                    <a:pt x="51" y="0"/>
                  </a:lnTo>
                  <a:lnTo>
                    <a:pt x="38" y="7"/>
                  </a:lnTo>
                  <a:lnTo>
                    <a:pt x="13" y="26"/>
                  </a:lnTo>
                  <a:lnTo>
                    <a:pt x="7" y="38"/>
                  </a:lnTo>
                  <a:lnTo>
                    <a:pt x="0" y="51"/>
                  </a:lnTo>
                  <a:lnTo>
                    <a:pt x="7" y="64"/>
                  </a:lnTo>
                  <a:lnTo>
                    <a:pt x="13" y="76"/>
                  </a:lnTo>
                  <a:lnTo>
                    <a:pt x="32" y="89"/>
                  </a:lnTo>
                  <a:lnTo>
                    <a:pt x="63" y="89"/>
                  </a:lnTo>
                  <a:lnTo>
                    <a:pt x="70" y="89"/>
                  </a:lnTo>
                  <a:close/>
                </a:path>
              </a:pathLst>
            </a:custGeom>
            <a:solidFill>
              <a:schemeClr val="tx2">
                <a:lumMod val="90000"/>
                <a:alpha val="3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2" name="フリーフォーム 401"/>
            <p:cNvSpPr>
              <a:spLocks/>
            </p:cNvSpPr>
            <p:nvPr/>
          </p:nvSpPr>
          <p:spPr bwMode="auto">
            <a:xfrm>
              <a:off x="1709" y="3089"/>
              <a:ext cx="51" cy="57"/>
            </a:xfrm>
            <a:custGeom>
              <a:avLst/>
              <a:gdLst/>
              <a:ahLst/>
              <a:cxnLst>
                <a:cxn ang="0">
                  <a:pos x="32" y="57"/>
                </a:cxn>
                <a:cxn ang="0">
                  <a:pos x="45" y="51"/>
                </a:cxn>
                <a:cxn ang="0">
                  <a:pos x="51" y="32"/>
                </a:cxn>
                <a:cxn ang="0">
                  <a:pos x="51" y="19"/>
                </a:cxn>
                <a:cxn ang="0">
                  <a:pos x="32" y="6"/>
                </a:cxn>
                <a:cxn ang="0">
                  <a:pos x="13" y="0"/>
                </a:cxn>
                <a:cxn ang="0">
                  <a:pos x="7" y="13"/>
                </a:cxn>
                <a:cxn ang="0">
                  <a:pos x="0" y="25"/>
                </a:cxn>
                <a:cxn ang="0">
                  <a:pos x="7" y="44"/>
                </a:cxn>
                <a:cxn ang="0">
                  <a:pos x="7" y="51"/>
                </a:cxn>
                <a:cxn ang="0">
                  <a:pos x="13" y="57"/>
                </a:cxn>
                <a:cxn ang="0">
                  <a:pos x="26" y="57"/>
                </a:cxn>
                <a:cxn ang="0">
                  <a:pos x="32" y="57"/>
                </a:cxn>
              </a:cxnLst>
              <a:rect l="0" t="0" r="0" b="0"/>
              <a:pathLst>
                <a:path w="51" h="57">
                  <a:moveTo>
                    <a:pt x="32" y="57"/>
                  </a:moveTo>
                  <a:lnTo>
                    <a:pt x="45" y="51"/>
                  </a:lnTo>
                  <a:lnTo>
                    <a:pt x="51" y="32"/>
                  </a:lnTo>
                  <a:lnTo>
                    <a:pt x="51" y="19"/>
                  </a:lnTo>
                  <a:lnTo>
                    <a:pt x="32" y="6"/>
                  </a:lnTo>
                  <a:lnTo>
                    <a:pt x="13" y="0"/>
                  </a:lnTo>
                  <a:lnTo>
                    <a:pt x="7" y="13"/>
                  </a:lnTo>
                  <a:lnTo>
                    <a:pt x="0" y="25"/>
                  </a:lnTo>
                  <a:lnTo>
                    <a:pt x="7" y="44"/>
                  </a:lnTo>
                  <a:lnTo>
                    <a:pt x="7" y="51"/>
                  </a:lnTo>
                  <a:lnTo>
                    <a:pt x="13" y="57"/>
                  </a:lnTo>
                  <a:lnTo>
                    <a:pt x="26" y="57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3" name="フリーフォーム 402"/>
            <p:cNvSpPr>
              <a:spLocks/>
            </p:cNvSpPr>
            <p:nvPr/>
          </p:nvSpPr>
          <p:spPr bwMode="auto">
            <a:xfrm>
              <a:off x="1829" y="3051"/>
              <a:ext cx="82" cy="63"/>
            </a:xfrm>
            <a:custGeom>
              <a:avLst/>
              <a:gdLst/>
              <a:ahLst/>
              <a:cxnLst>
                <a:cxn ang="0">
                  <a:pos x="51" y="63"/>
                </a:cxn>
                <a:cxn ang="0">
                  <a:pos x="70" y="57"/>
                </a:cxn>
                <a:cxn ang="0">
                  <a:pos x="82" y="44"/>
                </a:cxn>
                <a:cxn ang="0">
                  <a:pos x="82" y="32"/>
                </a:cxn>
                <a:cxn ang="0">
                  <a:pos x="82" y="19"/>
                </a:cxn>
                <a:cxn ang="0">
                  <a:pos x="76" y="7"/>
                </a:cxn>
                <a:cxn ang="0">
                  <a:pos x="63" y="0"/>
                </a:cxn>
                <a:cxn ang="0">
                  <a:pos x="44" y="7"/>
                </a:cxn>
                <a:cxn ang="0">
                  <a:pos x="19" y="13"/>
                </a:cxn>
                <a:cxn ang="0">
                  <a:pos x="7" y="13"/>
                </a:cxn>
                <a:cxn ang="0">
                  <a:pos x="0" y="26"/>
                </a:cxn>
                <a:cxn ang="0">
                  <a:pos x="7" y="51"/>
                </a:cxn>
                <a:cxn ang="0">
                  <a:pos x="19" y="63"/>
                </a:cxn>
                <a:cxn ang="0">
                  <a:pos x="44" y="63"/>
                </a:cxn>
                <a:cxn ang="0">
                  <a:pos x="51" y="63"/>
                </a:cxn>
              </a:cxnLst>
              <a:rect l="0" t="0" r="0" b="0"/>
              <a:pathLst>
                <a:path w="82" h="63">
                  <a:moveTo>
                    <a:pt x="51" y="63"/>
                  </a:moveTo>
                  <a:lnTo>
                    <a:pt x="70" y="57"/>
                  </a:lnTo>
                  <a:lnTo>
                    <a:pt x="82" y="44"/>
                  </a:lnTo>
                  <a:lnTo>
                    <a:pt x="82" y="32"/>
                  </a:lnTo>
                  <a:lnTo>
                    <a:pt x="82" y="19"/>
                  </a:lnTo>
                  <a:lnTo>
                    <a:pt x="76" y="7"/>
                  </a:lnTo>
                  <a:lnTo>
                    <a:pt x="63" y="0"/>
                  </a:lnTo>
                  <a:lnTo>
                    <a:pt x="44" y="7"/>
                  </a:lnTo>
                  <a:lnTo>
                    <a:pt x="19" y="13"/>
                  </a:lnTo>
                  <a:lnTo>
                    <a:pt x="7" y="13"/>
                  </a:lnTo>
                  <a:lnTo>
                    <a:pt x="0" y="26"/>
                  </a:lnTo>
                  <a:lnTo>
                    <a:pt x="7" y="51"/>
                  </a:lnTo>
                  <a:lnTo>
                    <a:pt x="19" y="63"/>
                  </a:lnTo>
                  <a:lnTo>
                    <a:pt x="44" y="63"/>
                  </a:lnTo>
                  <a:lnTo>
                    <a:pt x="51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4" name="フリーフォーム 403"/>
            <p:cNvSpPr>
              <a:spLocks/>
            </p:cNvSpPr>
            <p:nvPr/>
          </p:nvSpPr>
          <p:spPr bwMode="auto">
            <a:xfrm>
              <a:off x="1772" y="3480"/>
              <a:ext cx="51" cy="38"/>
            </a:xfrm>
            <a:custGeom>
              <a:avLst/>
              <a:gdLst/>
              <a:ahLst/>
              <a:cxnLst>
                <a:cxn ang="0">
                  <a:pos x="32" y="32"/>
                </a:cxn>
                <a:cxn ang="0">
                  <a:pos x="45" y="26"/>
                </a:cxn>
                <a:cxn ang="0">
                  <a:pos x="51" y="19"/>
                </a:cxn>
                <a:cxn ang="0">
                  <a:pos x="51" y="13"/>
                </a:cxn>
                <a:cxn ang="0">
                  <a:pos x="45" y="0"/>
                </a:cxn>
                <a:cxn ang="0">
                  <a:pos x="19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3" y="38"/>
                </a:cxn>
                <a:cxn ang="0">
                  <a:pos x="26" y="32"/>
                </a:cxn>
                <a:cxn ang="0">
                  <a:pos x="32" y="32"/>
                </a:cxn>
              </a:cxnLst>
              <a:rect l="0" t="0" r="0" b="0"/>
              <a:pathLst>
                <a:path w="51" h="38">
                  <a:moveTo>
                    <a:pt x="32" y="32"/>
                  </a:moveTo>
                  <a:lnTo>
                    <a:pt x="45" y="26"/>
                  </a:lnTo>
                  <a:lnTo>
                    <a:pt x="51" y="19"/>
                  </a:lnTo>
                  <a:lnTo>
                    <a:pt x="51" y="13"/>
                  </a:lnTo>
                  <a:lnTo>
                    <a:pt x="45" y="0"/>
                  </a:lnTo>
                  <a:lnTo>
                    <a:pt x="19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3" y="38"/>
                  </a:lnTo>
                  <a:lnTo>
                    <a:pt x="26" y="32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5" name="フリーフォーム 404"/>
            <p:cNvSpPr>
              <a:spLocks/>
            </p:cNvSpPr>
            <p:nvPr/>
          </p:nvSpPr>
          <p:spPr bwMode="auto">
            <a:xfrm>
              <a:off x="1855" y="3575"/>
              <a:ext cx="63" cy="50"/>
            </a:xfrm>
            <a:custGeom>
              <a:avLst/>
              <a:gdLst/>
              <a:ahLst/>
              <a:cxnLst>
                <a:cxn ang="0">
                  <a:pos x="6" y="50"/>
                </a:cxn>
                <a:cxn ang="0">
                  <a:pos x="25" y="50"/>
                </a:cxn>
                <a:cxn ang="0">
                  <a:pos x="44" y="50"/>
                </a:cxn>
                <a:cxn ang="0">
                  <a:pos x="56" y="38"/>
                </a:cxn>
                <a:cxn ang="0">
                  <a:pos x="63" y="19"/>
                </a:cxn>
                <a:cxn ang="0">
                  <a:pos x="56" y="6"/>
                </a:cxn>
                <a:cxn ang="0">
                  <a:pos x="50" y="0"/>
                </a:cxn>
                <a:cxn ang="0">
                  <a:pos x="18" y="0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0" y="50"/>
                </a:cxn>
                <a:cxn ang="0">
                  <a:pos x="6" y="50"/>
                </a:cxn>
              </a:cxnLst>
              <a:rect l="0" t="0" r="0" b="0"/>
              <a:pathLst>
                <a:path w="63" h="50">
                  <a:moveTo>
                    <a:pt x="6" y="50"/>
                  </a:moveTo>
                  <a:lnTo>
                    <a:pt x="25" y="50"/>
                  </a:lnTo>
                  <a:lnTo>
                    <a:pt x="44" y="50"/>
                  </a:lnTo>
                  <a:lnTo>
                    <a:pt x="56" y="38"/>
                  </a:lnTo>
                  <a:lnTo>
                    <a:pt x="63" y="19"/>
                  </a:lnTo>
                  <a:lnTo>
                    <a:pt x="56" y="6"/>
                  </a:lnTo>
                  <a:lnTo>
                    <a:pt x="50" y="0"/>
                  </a:lnTo>
                  <a:lnTo>
                    <a:pt x="18" y="0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6" y="5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6" name="フリーフォーム 405"/>
            <p:cNvSpPr>
              <a:spLocks/>
            </p:cNvSpPr>
            <p:nvPr/>
          </p:nvSpPr>
          <p:spPr bwMode="auto">
            <a:xfrm>
              <a:off x="2075" y="3594"/>
              <a:ext cx="70" cy="63"/>
            </a:xfrm>
            <a:custGeom>
              <a:avLst/>
              <a:gdLst/>
              <a:ahLst/>
              <a:cxnLst>
                <a:cxn ang="0">
                  <a:pos x="32" y="63"/>
                </a:cxn>
                <a:cxn ang="0">
                  <a:pos x="45" y="57"/>
                </a:cxn>
                <a:cxn ang="0">
                  <a:pos x="57" y="44"/>
                </a:cxn>
                <a:cxn ang="0">
                  <a:pos x="70" y="31"/>
                </a:cxn>
                <a:cxn ang="0">
                  <a:pos x="64" y="19"/>
                </a:cxn>
                <a:cxn ang="0">
                  <a:pos x="57" y="6"/>
                </a:cxn>
                <a:cxn ang="0">
                  <a:pos x="51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3" y="6"/>
                </a:cxn>
                <a:cxn ang="0">
                  <a:pos x="7" y="19"/>
                </a:cxn>
                <a:cxn ang="0">
                  <a:pos x="0" y="31"/>
                </a:cxn>
                <a:cxn ang="0">
                  <a:pos x="7" y="50"/>
                </a:cxn>
                <a:cxn ang="0">
                  <a:pos x="19" y="57"/>
                </a:cxn>
                <a:cxn ang="0">
                  <a:pos x="26" y="63"/>
                </a:cxn>
                <a:cxn ang="0">
                  <a:pos x="32" y="63"/>
                </a:cxn>
              </a:cxnLst>
              <a:rect l="0" t="0" r="0" b="0"/>
              <a:pathLst>
                <a:path w="70" h="63">
                  <a:moveTo>
                    <a:pt x="32" y="63"/>
                  </a:moveTo>
                  <a:lnTo>
                    <a:pt x="45" y="57"/>
                  </a:lnTo>
                  <a:lnTo>
                    <a:pt x="57" y="44"/>
                  </a:lnTo>
                  <a:lnTo>
                    <a:pt x="70" y="31"/>
                  </a:lnTo>
                  <a:lnTo>
                    <a:pt x="64" y="19"/>
                  </a:lnTo>
                  <a:lnTo>
                    <a:pt x="57" y="6"/>
                  </a:lnTo>
                  <a:lnTo>
                    <a:pt x="51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3" y="6"/>
                  </a:lnTo>
                  <a:lnTo>
                    <a:pt x="7" y="19"/>
                  </a:lnTo>
                  <a:lnTo>
                    <a:pt x="0" y="31"/>
                  </a:lnTo>
                  <a:lnTo>
                    <a:pt x="7" y="50"/>
                  </a:lnTo>
                  <a:lnTo>
                    <a:pt x="19" y="57"/>
                  </a:lnTo>
                  <a:lnTo>
                    <a:pt x="26" y="63"/>
                  </a:lnTo>
                  <a:lnTo>
                    <a:pt x="32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7" name="フリーフォーム 406"/>
            <p:cNvSpPr>
              <a:spLocks/>
            </p:cNvSpPr>
            <p:nvPr/>
          </p:nvSpPr>
          <p:spPr bwMode="auto">
            <a:xfrm>
              <a:off x="2681" y="3461"/>
              <a:ext cx="133" cy="89"/>
            </a:xfrm>
            <a:custGeom>
              <a:avLst/>
              <a:gdLst/>
              <a:ahLst/>
              <a:cxnLst>
                <a:cxn ang="0">
                  <a:pos x="70" y="89"/>
                </a:cxn>
                <a:cxn ang="0">
                  <a:pos x="95" y="89"/>
                </a:cxn>
                <a:cxn ang="0">
                  <a:pos x="120" y="76"/>
                </a:cxn>
                <a:cxn ang="0">
                  <a:pos x="133" y="57"/>
                </a:cxn>
                <a:cxn ang="0">
                  <a:pos x="133" y="45"/>
                </a:cxn>
                <a:cxn ang="0">
                  <a:pos x="127" y="26"/>
                </a:cxn>
                <a:cxn ang="0">
                  <a:pos x="108" y="0"/>
                </a:cxn>
                <a:cxn ang="0">
                  <a:pos x="89" y="0"/>
                </a:cxn>
                <a:cxn ang="0">
                  <a:pos x="51" y="7"/>
                </a:cxn>
                <a:cxn ang="0">
                  <a:pos x="26" y="19"/>
                </a:cxn>
                <a:cxn ang="0">
                  <a:pos x="0" y="45"/>
                </a:cxn>
                <a:cxn ang="0">
                  <a:pos x="7" y="57"/>
                </a:cxn>
                <a:cxn ang="0">
                  <a:pos x="19" y="70"/>
                </a:cxn>
                <a:cxn ang="0">
                  <a:pos x="44" y="82"/>
                </a:cxn>
                <a:cxn ang="0">
                  <a:pos x="63" y="89"/>
                </a:cxn>
                <a:cxn ang="0">
                  <a:pos x="70" y="89"/>
                </a:cxn>
              </a:cxnLst>
              <a:rect l="0" t="0" r="0" b="0"/>
              <a:pathLst>
                <a:path w="133" h="89">
                  <a:moveTo>
                    <a:pt x="70" y="89"/>
                  </a:moveTo>
                  <a:lnTo>
                    <a:pt x="95" y="89"/>
                  </a:lnTo>
                  <a:lnTo>
                    <a:pt x="120" y="76"/>
                  </a:lnTo>
                  <a:lnTo>
                    <a:pt x="133" y="57"/>
                  </a:lnTo>
                  <a:lnTo>
                    <a:pt x="133" y="45"/>
                  </a:lnTo>
                  <a:lnTo>
                    <a:pt x="127" y="26"/>
                  </a:lnTo>
                  <a:lnTo>
                    <a:pt x="108" y="0"/>
                  </a:lnTo>
                  <a:lnTo>
                    <a:pt x="89" y="0"/>
                  </a:lnTo>
                  <a:lnTo>
                    <a:pt x="51" y="7"/>
                  </a:lnTo>
                  <a:lnTo>
                    <a:pt x="26" y="19"/>
                  </a:lnTo>
                  <a:lnTo>
                    <a:pt x="0" y="45"/>
                  </a:lnTo>
                  <a:lnTo>
                    <a:pt x="7" y="57"/>
                  </a:lnTo>
                  <a:lnTo>
                    <a:pt x="19" y="70"/>
                  </a:lnTo>
                  <a:lnTo>
                    <a:pt x="44" y="82"/>
                  </a:lnTo>
                  <a:lnTo>
                    <a:pt x="63" y="89"/>
                  </a:lnTo>
                  <a:lnTo>
                    <a:pt x="70" y="8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8" name="フリーフォーム 407"/>
            <p:cNvSpPr>
              <a:spLocks/>
            </p:cNvSpPr>
            <p:nvPr/>
          </p:nvSpPr>
          <p:spPr bwMode="auto">
            <a:xfrm>
              <a:off x="2890" y="3348"/>
              <a:ext cx="195" cy="145"/>
            </a:xfrm>
            <a:custGeom>
              <a:avLst/>
              <a:gdLst/>
              <a:ahLst/>
              <a:cxnLst>
                <a:cxn ang="0">
                  <a:pos x="195" y="88"/>
                </a:cxn>
                <a:cxn ang="0">
                  <a:pos x="189" y="75"/>
                </a:cxn>
                <a:cxn ang="0">
                  <a:pos x="170" y="57"/>
                </a:cxn>
                <a:cxn ang="0">
                  <a:pos x="151" y="38"/>
                </a:cxn>
                <a:cxn ang="0">
                  <a:pos x="145" y="25"/>
                </a:cxn>
                <a:cxn ang="0">
                  <a:pos x="132" y="12"/>
                </a:cxn>
                <a:cxn ang="0">
                  <a:pos x="113" y="6"/>
                </a:cxn>
                <a:cxn ang="0">
                  <a:pos x="82" y="0"/>
                </a:cxn>
                <a:cxn ang="0">
                  <a:pos x="50" y="6"/>
                </a:cxn>
                <a:cxn ang="0">
                  <a:pos x="37" y="12"/>
                </a:cxn>
                <a:cxn ang="0">
                  <a:pos x="37" y="19"/>
                </a:cxn>
                <a:cxn ang="0">
                  <a:pos x="31" y="57"/>
                </a:cxn>
                <a:cxn ang="0">
                  <a:pos x="25" y="69"/>
                </a:cxn>
                <a:cxn ang="0">
                  <a:pos x="18" y="82"/>
                </a:cxn>
                <a:cxn ang="0">
                  <a:pos x="0" y="88"/>
                </a:cxn>
                <a:cxn ang="0">
                  <a:pos x="0" y="101"/>
                </a:cxn>
                <a:cxn ang="0">
                  <a:pos x="6" y="107"/>
                </a:cxn>
                <a:cxn ang="0">
                  <a:pos x="37" y="126"/>
                </a:cxn>
                <a:cxn ang="0">
                  <a:pos x="63" y="139"/>
                </a:cxn>
                <a:cxn ang="0">
                  <a:pos x="94" y="145"/>
                </a:cxn>
                <a:cxn ang="0">
                  <a:pos x="113" y="145"/>
                </a:cxn>
                <a:cxn ang="0">
                  <a:pos x="132" y="139"/>
                </a:cxn>
                <a:cxn ang="0">
                  <a:pos x="170" y="113"/>
                </a:cxn>
                <a:cxn ang="0">
                  <a:pos x="183" y="101"/>
                </a:cxn>
                <a:cxn ang="0">
                  <a:pos x="189" y="88"/>
                </a:cxn>
                <a:cxn ang="0">
                  <a:pos x="195" y="88"/>
                </a:cxn>
              </a:cxnLst>
              <a:rect l="0" t="0" r="0" b="0"/>
              <a:pathLst>
                <a:path w="195" h="145">
                  <a:moveTo>
                    <a:pt x="195" y="88"/>
                  </a:moveTo>
                  <a:lnTo>
                    <a:pt x="189" y="75"/>
                  </a:lnTo>
                  <a:lnTo>
                    <a:pt x="170" y="57"/>
                  </a:lnTo>
                  <a:lnTo>
                    <a:pt x="151" y="38"/>
                  </a:lnTo>
                  <a:lnTo>
                    <a:pt x="145" y="25"/>
                  </a:lnTo>
                  <a:lnTo>
                    <a:pt x="132" y="12"/>
                  </a:lnTo>
                  <a:lnTo>
                    <a:pt x="113" y="6"/>
                  </a:lnTo>
                  <a:lnTo>
                    <a:pt x="82" y="0"/>
                  </a:lnTo>
                  <a:lnTo>
                    <a:pt x="50" y="6"/>
                  </a:lnTo>
                  <a:lnTo>
                    <a:pt x="37" y="12"/>
                  </a:lnTo>
                  <a:lnTo>
                    <a:pt x="37" y="19"/>
                  </a:lnTo>
                  <a:lnTo>
                    <a:pt x="31" y="57"/>
                  </a:lnTo>
                  <a:lnTo>
                    <a:pt x="25" y="69"/>
                  </a:lnTo>
                  <a:lnTo>
                    <a:pt x="18" y="82"/>
                  </a:lnTo>
                  <a:lnTo>
                    <a:pt x="0" y="88"/>
                  </a:lnTo>
                  <a:lnTo>
                    <a:pt x="0" y="101"/>
                  </a:lnTo>
                  <a:lnTo>
                    <a:pt x="6" y="107"/>
                  </a:lnTo>
                  <a:lnTo>
                    <a:pt x="37" y="126"/>
                  </a:lnTo>
                  <a:lnTo>
                    <a:pt x="63" y="139"/>
                  </a:lnTo>
                  <a:lnTo>
                    <a:pt x="94" y="145"/>
                  </a:lnTo>
                  <a:lnTo>
                    <a:pt x="113" y="145"/>
                  </a:lnTo>
                  <a:lnTo>
                    <a:pt x="132" y="139"/>
                  </a:lnTo>
                  <a:lnTo>
                    <a:pt x="170" y="113"/>
                  </a:lnTo>
                  <a:lnTo>
                    <a:pt x="183" y="101"/>
                  </a:lnTo>
                  <a:lnTo>
                    <a:pt x="189" y="88"/>
                  </a:lnTo>
                  <a:lnTo>
                    <a:pt x="195" y="8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9" name="フリーフォーム 408"/>
            <p:cNvSpPr>
              <a:spLocks/>
            </p:cNvSpPr>
            <p:nvPr/>
          </p:nvSpPr>
          <p:spPr bwMode="auto">
            <a:xfrm>
              <a:off x="1665" y="3550"/>
              <a:ext cx="25" cy="31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25" y="25"/>
                </a:cxn>
                <a:cxn ang="0">
                  <a:pos x="25" y="1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0" y="31"/>
                </a:cxn>
                <a:cxn ang="0">
                  <a:pos x="13" y="31"/>
                </a:cxn>
                <a:cxn ang="0">
                  <a:pos x="19" y="31"/>
                </a:cxn>
              </a:cxnLst>
              <a:rect l="0" t="0" r="0" b="0"/>
              <a:pathLst>
                <a:path w="25" h="31">
                  <a:moveTo>
                    <a:pt x="19" y="31"/>
                  </a:moveTo>
                  <a:lnTo>
                    <a:pt x="25" y="25"/>
                  </a:lnTo>
                  <a:lnTo>
                    <a:pt x="25" y="1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13" y="31"/>
                  </a:lnTo>
                  <a:lnTo>
                    <a:pt x="19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0" name="フリーフォーム 409"/>
            <p:cNvSpPr>
              <a:spLocks/>
            </p:cNvSpPr>
            <p:nvPr/>
          </p:nvSpPr>
          <p:spPr bwMode="auto">
            <a:xfrm>
              <a:off x="1034" y="2130"/>
              <a:ext cx="738" cy="549"/>
            </a:xfrm>
            <a:custGeom>
              <a:avLst/>
              <a:gdLst/>
              <a:ahLst/>
              <a:cxnLst>
                <a:cxn ang="0">
                  <a:pos x="221" y="511"/>
                </a:cxn>
                <a:cxn ang="0">
                  <a:pos x="227" y="461"/>
                </a:cxn>
                <a:cxn ang="0">
                  <a:pos x="227" y="442"/>
                </a:cxn>
                <a:cxn ang="0">
                  <a:pos x="259" y="417"/>
                </a:cxn>
                <a:cxn ang="0">
                  <a:pos x="284" y="385"/>
                </a:cxn>
                <a:cxn ang="0">
                  <a:pos x="322" y="322"/>
                </a:cxn>
                <a:cxn ang="0">
                  <a:pos x="404" y="265"/>
                </a:cxn>
                <a:cxn ang="0">
                  <a:pos x="511" y="189"/>
                </a:cxn>
                <a:cxn ang="0">
                  <a:pos x="656" y="89"/>
                </a:cxn>
                <a:cxn ang="0">
                  <a:pos x="707" y="57"/>
                </a:cxn>
                <a:cxn ang="0">
                  <a:pos x="732" y="57"/>
                </a:cxn>
                <a:cxn ang="0">
                  <a:pos x="732" y="19"/>
                </a:cxn>
                <a:cxn ang="0">
                  <a:pos x="713" y="0"/>
                </a:cxn>
                <a:cxn ang="0">
                  <a:pos x="688" y="19"/>
                </a:cxn>
                <a:cxn ang="0">
                  <a:pos x="644" y="57"/>
                </a:cxn>
                <a:cxn ang="0">
                  <a:pos x="537" y="101"/>
                </a:cxn>
                <a:cxn ang="0">
                  <a:pos x="461" y="164"/>
                </a:cxn>
                <a:cxn ang="0">
                  <a:pos x="391" y="189"/>
                </a:cxn>
                <a:cxn ang="0">
                  <a:pos x="240" y="309"/>
                </a:cxn>
                <a:cxn ang="0">
                  <a:pos x="221" y="322"/>
                </a:cxn>
                <a:cxn ang="0">
                  <a:pos x="177" y="347"/>
                </a:cxn>
                <a:cxn ang="0">
                  <a:pos x="158" y="347"/>
                </a:cxn>
                <a:cxn ang="0">
                  <a:pos x="107" y="328"/>
                </a:cxn>
                <a:cxn ang="0">
                  <a:pos x="69" y="335"/>
                </a:cxn>
                <a:cxn ang="0">
                  <a:pos x="19" y="360"/>
                </a:cxn>
                <a:cxn ang="0">
                  <a:pos x="0" y="379"/>
                </a:cxn>
                <a:cxn ang="0">
                  <a:pos x="0" y="404"/>
                </a:cxn>
                <a:cxn ang="0">
                  <a:pos x="25" y="486"/>
                </a:cxn>
                <a:cxn ang="0">
                  <a:pos x="82" y="543"/>
                </a:cxn>
                <a:cxn ang="0">
                  <a:pos x="133" y="549"/>
                </a:cxn>
                <a:cxn ang="0">
                  <a:pos x="189" y="530"/>
                </a:cxn>
                <a:cxn ang="0">
                  <a:pos x="215" y="518"/>
                </a:cxn>
              </a:cxnLst>
              <a:rect l="0" t="0" r="0" b="0"/>
              <a:pathLst>
                <a:path w="738" h="549">
                  <a:moveTo>
                    <a:pt x="215" y="518"/>
                  </a:moveTo>
                  <a:lnTo>
                    <a:pt x="221" y="511"/>
                  </a:lnTo>
                  <a:lnTo>
                    <a:pt x="227" y="492"/>
                  </a:lnTo>
                  <a:lnTo>
                    <a:pt x="227" y="461"/>
                  </a:lnTo>
                  <a:lnTo>
                    <a:pt x="227" y="448"/>
                  </a:lnTo>
                  <a:lnTo>
                    <a:pt x="227" y="442"/>
                  </a:lnTo>
                  <a:lnTo>
                    <a:pt x="240" y="435"/>
                  </a:lnTo>
                  <a:lnTo>
                    <a:pt x="259" y="417"/>
                  </a:lnTo>
                  <a:lnTo>
                    <a:pt x="271" y="404"/>
                  </a:lnTo>
                  <a:lnTo>
                    <a:pt x="284" y="385"/>
                  </a:lnTo>
                  <a:lnTo>
                    <a:pt x="309" y="341"/>
                  </a:lnTo>
                  <a:lnTo>
                    <a:pt x="322" y="322"/>
                  </a:lnTo>
                  <a:lnTo>
                    <a:pt x="341" y="309"/>
                  </a:lnTo>
                  <a:lnTo>
                    <a:pt x="404" y="265"/>
                  </a:lnTo>
                  <a:lnTo>
                    <a:pt x="461" y="215"/>
                  </a:lnTo>
                  <a:lnTo>
                    <a:pt x="511" y="189"/>
                  </a:lnTo>
                  <a:lnTo>
                    <a:pt x="568" y="152"/>
                  </a:lnTo>
                  <a:lnTo>
                    <a:pt x="656" y="89"/>
                  </a:lnTo>
                  <a:lnTo>
                    <a:pt x="682" y="63"/>
                  </a:lnTo>
                  <a:lnTo>
                    <a:pt x="707" y="57"/>
                  </a:lnTo>
                  <a:lnTo>
                    <a:pt x="726" y="57"/>
                  </a:lnTo>
                  <a:lnTo>
                    <a:pt x="732" y="57"/>
                  </a:lnTo>
                  <a:lnTo>
                    <a:pt x="738" y="51"/>
                  </a:lnTo>
                  <a:lnTo>
                    <a:pt x="732" y="19"/>
                  </a:lnTo>
                  <a:lnTo>
                    <a:pt x="726" y="6"/>
                  </a:lnTo>
                  <a:lnTo>
                    <a:pt x="713" y="0"/>
                  </a:lnTo>
                  <a:lnTo>
                    <a:pt x="694" y="6"/>
                  </a:lnTo>
                  <a:lnTo>
                    <a:pt x="688" y="19"/>
                  </a:lnTo>
                  <a:lnTo>
                    <a:pt x="682" y="44"/>
                  </a:lnTo>
                  <a:lnTo>
                    <a:pt x="644" y="57"/>
                  </a:lnTo>
                  <a:lnTo>
                    <a:pt x="587" y="76"/>
                  </a:lnTo>
                  <a:lnTo>
                    <a:pt x="537" y="101"/>
                  </a:lnTo>
                  <a:lnTo>
                    <a:pt x="492" y="133"/>
                  </a:lnTo>
                  <a:lnTo>
                    <a:pt x="461" y="164"/>
                  </a:lnTo>
                  <a:lnTo>
                    <a:pt x="423" y="183"/>
                  </a:lnTo>
                  <a:lnTo>
                    <a:pt x="391" y="189"/>
                  </a:lnTo>
                  <a:lnTo>
                    <a:pt x="360" y="208"/>
                  </a:lnTo>
                  <a:lnTo>
                    <a:pt x="240" y="309"/>
                  </a:lnTo>
                  <a:lnTo>
                    <a:pt x="227" y="316"/>
                  </a:lnTo>
                  <a:lnTo>
                    <a:pt x="221" y="322"/>
                  </a:lnTo>
                  <a:lnTo>
                    <a:pt x="196" y="328"/>
                  </a:lnTo>
                  <a:lnTo>
                    <a:pt x="177" y="347"/>
                  </a:lnTo>
                  <a:lnTo>
                    <a:pt x="170" y="347"/>
                  </a:lnTo>
                  <a:lnTo>
                    <a:pt x="158" y="347"/>
                  </a:lnTo>
                  <a:lnTo>
                    <a:pt x="126" y="335"/>
                  </a:lnTo>
                  <a:lnTo>
                    <a:pt x="107" y="328"/>
                  </a:lnTo>
                  <a:lnTo>
                    <a:pt x="88" y="328"/>
                  </a:lnTo>
                  <a:lnTo>
                    <a:pt x="69" y="335"/>
                  </a:lnTo>
                  <a:lnTo>
                    <a:pt x="51" y="347"/>
                  </a:lnTo>
                  <a:lnTo>
                    <a:pt x="19" y="360"/>
                  </a:lnTo>
                  <a:lnTo>
                    <a:pt x="6" y="366"/>
                  </a:lnTo>
                  <a:lnTo>
                    <a:pt x="0" y="379"/>
                  </a:lnTo>
                  <a:lnTo>
                    <a:pt x="0" y="391"/>
                  </a:lnTo>
                  <a:lnTo>
                    <a:pt x="0" y="404"/>
                  </a:lnTo>
                  <a:lnTo>
                    <a:pt x="19" y="454"/>
                  </a:lnTo>
                  <a:lnTo>
                    <a:pt x="25" y="486"/>
                  </a:lnTo>
                  <a:lnTo>
                    <a:pt x="38" y="511"/>
                  </a:lnTo>
                  <a:lnTo>
                    <a:pt x="82" y="543"/>
                  </a:lnTo>
                  <a:lnTo>
                    <a:pt x="107" y="549"/>
                  </a:lnTo>
                  <a:lnTo>
                    <a:pt x="133" y="549"/>
                  </a:lnTo>
                  <a:lnTo>
                    <a:pt x="164" y="543"/>
                  </a:lnTo>
                  <a:lnTo>
                    <a:pt x="189" y="530"/>
                  </a:lnTo>
                  <a:lnTo>
                    <a:pt x="208" y="518"/>
                  </a:lnTo>
                  <a:lnTo>
                    <a:pt x="215" y="518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15000">
                  <a:schemeClr val="accent1">
                    <a:lumMod val="20000"/>
                    <a:lumOff val="80000"/>
                  </a:schemeClr>
                </a:gs>
                <a:gs pos="30000">
                  <a:schemeClr val="accent2">
                    <a:lumMod val="20000"/>
                    <a:lumOff val="80000"/>
                  </a:schemeClr>
                </a:gs>
                <a:gs pos="45000">
                  <a:schemeClr val="accent2">
                    <a:lumMod val="20000"/>
                    <a:lumOff val="80000"/>
                  </a:schemeClr>
                </a:gs>
                <a:gs pos="60000">
                  <a:schemeClr val="accent3">
                    <a:lumMod val="20000"/>
                    <a:lumOff val="80000"/>
                  </a:schemeClr>
                </a:gs>
                <a:gs pos="80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8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1" name="フリーフォーム 410"/>
            <p:cNvSpPr>
              <a:spLocks/>
            </p:cNvSpPr>
            <p:nvPr/>
          </p:nvSpPr>
          <p:spPr bwMode="auto">
            <a:xfrm>
              <a:off x="1785" y="1998"/>
              <a:ext cx="183" cy="176"/>
            </a:xfrm>
            <a:custGeom>
              <a:avLst/>
              <a:gdLst/>
              <a:ahLst/>
              <a:cxnLst>
                <a:cxn ang="0">
                  <a:pos x="51" y="176"/>
                </a:cxn>
                <a:cxn ang="0">
                  <a:pos x="70" y="170"/>
                </a:cxn>
                <a:cxn ang="0">
                  <a:pos x="82" y="157"/>
                </a:cxn>
                <a:cxn ang="0">
                  <a:pos x="101" y="132"/>
                </a:cxn>
                <a:cxn ang="0">
                  <a:pos x="101" y="107"/>
                </a:cxn>
                <a:cxn ang="0">
                  <a:pos x="107" y="101"/>
                </a:cxn>
                <a:cxn ang="0">
                  <a:pos x="126" y="107"/>
                </a:cxn>
                <a:cxn ang="0">
                  <a:pos x="139" y="107"/>
                </a:cxn>
                <a:cxn ang="0">
                  <a:pos x="145" y="107"/>
                </a:cxn>
                <a:cxn ang="0">
                  <a:pos x="164" y="101"/>
                </a:cxn>
                <a:cxn ang="0">
                  <a:pos x="177" y="88"/>
                </a:cxn>
                <a:cxn ang="0">
                  <a:pos x="183" y="69"/>
                </a:cxn>
                <a:cxn ang="0">
                  <a:pos x="183" y="38"/>
                </a:cxn>
                <a:cxn ang="0">
                  <a:pos x="170" y="6"/>
                </a:cxn>
                <a:cxn ang="0">
                  <a:pos x="158" y="0"/>
                </a:cxn>
                <a:cxn ang="0">
                  <a:pos x="139" y="0"/>
                </a:cxn>
                <a:cxn ang="0">
                  <a:pos x="126" y="12"/>
                </a:cxn>
                <a:cxn ang="0">
                  <a:pos x="88" y="69"/>
                </a:cxn>
                <a:cxn ang="0">
                  <a:pos x="82" y="69"/>
                </a:cxn>
                <a:cxn ang="0">
                  <a:pos x="70" y="63"/>
                </a:cxn>
                <a:cxn ang="0">
                  <a:pos x="57" y="63"/>
                </a:cxn>
                <a:cxn ang="0">
                  <a:pos x="38" y="63"/>
                </a:cxn>
                <a:cxn ang="0">
                  <a:pos x="6" y="88"/>
                </a:cxn>
                <a:cxn ang="0">
                  <a:pos x="0" y="107"/>
                </a:cxn>
                <a:cxn ang="0">
                  <a:pos x="0" y="120"/>
                </a:cxn>
                <a:cxn ang="0">
                  <a:pos x="0" y="145"/>
                </a:cxn>
                <a:cxn ang="0">
                  <a:pos x="13" y="164"/>
                </a:cxn>
                <a:cxn ang="0">
                  <a:pos x="25" y="170"/>
                </a:cxn>
                <a:cxn ang="0">
                  <a:pos x="44" y="176"/>
                </a:cxn>
                <a:cxn ang="0">
                  <a:pos x="51" y="176"/>
                </a:cxn>
              </a:cxnLst>
              <a:rect l="0" t="0" r="0" b="0"/>
              <a:pathLst>
                <a:path w="183" h="176">
                  <a:moveTo>
                    <a:pt x="51" y="176"/>
                  </a:moveTo>
                  <a:lnTo>
                    <a:pt x="70" y="170"/>
                  </a:lnTo>
                  <a:lnTo>
                    <a:pt x="82" y="157"/>
                  </a:lnTo>
                  <a:lnTo>
                    <a:pt x="101" y="132"/>
                  </a:lnTo>
                  <a:lnTo>
                    <a:pt x="101" y="107"/>
                  </a:lnTo>
                  <a:lnTo>
                    <a:pt x="107" y="101"/>
                  </a:lnTo>
                  <a:lnTo>
                    <a:pt x="126" y="107"/>
                  </a:lnTo>
                  <a:lnTo>
                    <a:pt x="139" y="107"/>
                  </a:lnTo>
                  <a:lnTo>
                    <a:pt x="145" y="107"/>
                  </a:lnTo>
                  <a:lnTo>
                    <a:pt x="164" y="101"/>
                  </a:lnTo>
                  <a:lnTo>
                    <a:pt x="177" y="88"/>
                  </a:lnTo>
                  <a:lnTo>
                    <a:pt x="183" y="69"/>
                  </a:lnTo>
                  <a:lnTo>
                    <a:pt x="183" y="38"/>
                  </a:lnTo>
                  <a:lnTo>
                    <a:pt x="170" y="6"/>
                  </a:lnTo>
                  <a:lnTo>
                    <a:pt x="158" y="0"/>
                  </a:lnTo>
                  <a:lnTo>
                    <a:pt x="139" y="0"/>
                  </a:lnTo>
                  <a:lnTo>
                    <a:pt x="126" y="12"/>
                  </a:lnTo>
                  <a:lnTo>
                    <a:pt x="88" y="69"/>
                  </a:lnTo>
                  <a:lnTo>
                    <a:pt x="82" y="69"/>
                  </a:lnTo>
                  <a:lnTo>
                    <a:pt x="70" y="63"/>
                  </a:lnTo>
                  <a:lnTo>
                    <a:pt x="57" y="63"/>
                  </a:lnTo>
                  <a:lnTo>
                    <a:pt x="38" y="63"/>
                  </a:lnTo>
                  <a:lnTo>
                    <a:pt x="6" y="88"/>
                  </a:lnTo>
                  <a:lnTo>
                    <a:pt x="0" y="107"/>
                  </a:lnTo>
                  <a:lnTo>
                    <a:pt x="0" y="120"/>
                  </a:lnTo>
                  <a:lnTo>
                    <a:pt x="0" y="145"/>
                  </a:lnTo>
                  <a:lnTo>
                    <a:pt x="13" y="164"/>
                  </a:lnTo>
                  <a:lnTo>
                    <a:pt x="25" y="170"/>
                  </a:lnTo>
                  <a:lnTo>
                    <a:pt x="44" y="176"/>
                  </a:lnTo>
                  <a:lnTo>
                    <a:pt x="51" y="17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2" name="フリーフォーム 411"/>
            <p:cNvSpPr>
              <a:spLocks/>
            </p:cNvSpPr>
            <p:nvPr/>
          </p:nvSpPr>
          <p:spPr bwMode="auto">
            <a:xfrm>
              <a:off x="1179" y="2685"/>
              <a:ext cx="82" cy="82"/>
            </a:xfrm>
            <a:custGeom>
              <a:avLst/>
              <a:gdLst/>
              <a:ahLst/>
              <a:cxnLst>
                <a:cxn ang="0">
                  <a:pos x="70" y="76"/>
                </a:cxn>
                <a:cxn ang="0">
                  <a:pos x="76" y="70"/>
                </a:cxn>
                <a:cxn ang="0">
                  <a:pos x="82" y="57"/>
                </a:cxn>
                <a:cxn ang="0">
                  <a:pos x="82" y="38"/>
                </a:cxn>
                <a:cxn ang="0">
                  <a:pos x="76" y="19"/>
                </a:cxn>
                <a:cxn ang="0">
                  <a:pos x="70" y="7"/>
                </a:cxn>
                <a:cxn ang="0">
                  <a:pos x="63" y="0"/>
                </a:cxn>
                <a:cxn ang="0">
                  <a:pos x="44" y="13"/>
                </a:cxn>
                <a:cxn ang="0">
                  <a:pos x="25" y="26"/>
                </a:cxn>
                <a:cxn ang="0">
                  <a:pos x="0" y="45"/>
                </a:cxn>
                <a:cxn ang="0">
                  <a:pos x="0" y="51"/>
                </a:cxn>
                <a:cxn ang="0">
                  <a:pos x="0" y="63"/>
                </a:cxn>
                <a:cxn ang="0">
                  <a:pos x="7" y="76"/>
                </a:cxn>
                <a:cxn ang="0">
                  <a:pos x="19" y="82"/>
                </a:cxn>
                <a:cxn ang="0">
                  <a:pos x="44" y="82"/>
                </a:cxn>
                <a:cxn ang="0">
                  <a:pos x="63" y="76"/>
                </a:cxn>
                <a:cxn ang="0">
                  <a:pos x="70" y="76"/>
                </a:cxn>
              </a:cxnLst>
              <a:rect l="0" t="0" r="0" b="0"/>
              <a:pathLst>
                <a:path w="82" h="82">
                  <a:moveTo>
                    <a:pt x="70" y="76"/>
                  </a:moveTo>
                  <a:lnTo>
                    <a:pt x="76" y="70"/>
                  </a:lnTo>
                  <a:lnTo>
                    <a:pt x="82" y="57"/>
                  </a:lnTo>
                  <a:lnTo>
                    <a:pt x="82" y="38"/>
                  </a:lnTo>
                  <a:lnTo>
                    <a:pt x="76" y="19"/>
                  </a:lnTo>
                  <a:lnTo>
                    <a:pt x="70" y="7"/>
                  </a:lnTo>
                  <a:lnTo>
                    <a:pt x="63" y="0"/>
                  </a:lnTo>
                  <a:lnTo>
                    <a:pt x="44" y="13"/>
                  </a:lnTo>
                  <a:lnTo>
                    <a:pt x="25" y="26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7" y="76"/>
                  </a:lnTo>
                  <a:lnTo>
                    <a:pt x="19" y="82"/>
                  </a:lnTo>
                  <a:lnTo>
                    <a:pt x="44" y="82"/>
                  </a:lnTo>
                  <a:lnTo>
                    <a:pt x="63" y="76"/>
                  </a:lnTo>
                  <a:lnTo>
                    <a:pt x="70" y="7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3" name="フリーフォーム 412"/>
            <p:cNvSpPr>
              <a:spLocks/>
            </p:cNvSpPr>
            <p:nvPr/>
          </p:nvSpPr>
          <p:spPr bwMode="auto">
            <a:xfrm>
              <a:off x="1268" y="2584"/>
              <a:ext cx="113" cy="133"/>
            </a:xfrm>
            <a:custGeom>
              <a:avLst/>
              <a:gdLst/>
              <a:ahLst/>
              <a:cxnLst>
                <a:cxn ang="0">
                  <a:pos x="56" y="127"/>
                </a:cxn>
                <a:cxn ang="0">
                  <a:pos x="94" y="95"/>
                </a:cxn>
                <a:cxn ang="0">
                  <a:pos x="107" y="89"/>
                </a:cxn>
                <a:cxn ang="0">
                  <a:pos x="113" y="76"/>
                </a:cxn>
                <a:cxn ang="0">
                  <a:pos x="113" y="45"/>
                </a:cxn>
                <a:cxn ang="0">
                  <a:pos x="107" y="26"/>
                </a:cxn>
                <a:cxn ang="0">
                  <a:pos x="94" y="13"/>
                </a:cxn>
                <a:cxn ang="0">
                  <a:pos x="82" y="7"/>
                </a:cxn>
                <a:cxn ang="0">
                  <a:pos x="69" y="0"/>
                </a:cxn>
                <a:cxn ang="0">
                  <a:pos x="50" y="7"/>
                </a:cxn>
                <a:cxn ang="0">
                  <a:pos x="37" y="19"/>
                </a:cxn>
                <a:cxn ang="0">
                  <a:pos x="31" y="38"/>
                </a:cxn>
                <a:cxn ang="0">
                  <a:pos x="31" y="51"/>
                </a:cxn>
                <a:cxn ang="0">
                  <a:pos x="25" y="70"/>
                </a:cxn>
                <a:cxn ang="0">
                  <a:pos x="19" y="82"/>
                </a:cxn>
                <a:cxn ang="0">
                  <a:pos x="6" y="95"/>
                </a:cxn>
                <a:cxn ang="0">
                  <a:pos x="0" y="108"/>
                </a:cxn>
                <a:cxn ang="0">
                  <a:pos x="0" y="114"/>
                </a:cxn>
                <a:cxn ang="0">
                  <a:pos x="12" y="127"/>
                </a:cxn>
                <a:cxn ang="0">
                  <a:pos x="31" y="133"/>
                </a:cxn>
                <a:cxn ang="0">
                  <a:pos x="50" y="127"/>
                </a:cxn>
                <a:cxn ang="0">
                  <a:pos x="50" y="127"/>
                </a:cxn>
                <a:cxn ang="0">
                  <a:pos x="56" y="127"/>
                </a:cxn>
              </a:cxnLst>
              <a:rect l="0" t="0" r="0" b="0"/>
              <a:pathLst>
                <a:path w="113" h="133">
                  <a:moveTo>
                    <a:pt x="56" y="127"/>
                  </a:moveTo>
                  <a:lnTo>
                    <a:pt x="94" y="95"/>
                  </a:lnTo>
                  <a:lnTo>
                    <a:pt x="107" y="89"/>
                  </a:lnTo>
                  <a:lnTo>
                    <a:pt x="113" y="76"/>
                  </a:lnTo>
                  <a:lnTo>
                    <a:pt x="113" y="45"/>
                  </a:lnTo>
                  <a:lnTo>
                    <a:pt x="107" y="26"/>
                  </a:lnTo>
                  <a:lnTo>
                    <a:pt x="94" y="13"/>
                  </a:lnTo>
                  <a:lnTo>
                    <a:pt x="82" y="7"/>
                  </a:lnTo>
                  <a:lnTo>
                    <a:pt x="69" y="0"/>
                  </a:lnTo>
                  <a:lnTo>
                    <a:pt x="50" y="7"/>
                  </a:lnTo>
                  <a:lnTo>
                    <a:pt x="37" y="19"/>
                  </a:lnTo>
                  <a:lnTo>
                    <a:pt x="31" y="38"/>
                  </a:lnTo>
                  <a:lnTo>
                    <a:pt x="31" y="51"/>
                  </a:lnTo>
                  <a:lnTo>
                    <a:pt x="25" y="70"/>
                  </a:lnTo>
                  <a:lnTo>
                    <a:pt x="19" y="82"/>
                  </a:lnTo>
                  <a:lnTo>
                    <a:pt x="6" y="95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12" y="127"/>
                  </a:lnTo>
                  <a:lnTo>
                    <a:pt x="31" y="133"/>
                  </a:lnTo>
                  <a:lnTo>
                    <a:pt x="50" y="127"/>
                  </a:lnTo>
                  <a:lnTo>
                    <a:pt x="50" y="127"/>
                  </a:lnTo>
                  <a:lnTo>
                    <a:pt x="56" y="12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4" name="フリーフォーム 413"/>
            <p:cNvSpPr>
              <a:spLocks/>
            </p:cNvSpPr>
            <p:nvPr/>
          </p:nvSpPr>
          <p:spPr bwMode="auto">
            <a:xfrm>
              <a:off x="1552" y="2471"/>
              <a:ext cx="69" cy="82"/>
            </a:xfrm>
            <a:custGeom>
              <a:avLst/>
              <a:gdLst/>
              <a:ahLst/>
              <a:cxnLst>
                <a:cxn ang="0">
                  <a:pos x="25" y="82"/>
                </a:cxn>
                <a:cxn ang="0">
                  <a:pos x="37" y="82"/>
                </a:cxn>
                <a:cxn ang="0">
                  <a:pos x="50" y="82"/>
                </a:cxn>
                <a:cxn ang="0">
                  <a:pos x="63" y="69"/>
                </a:cxn>
                <a:cxn ang="0">
                  <a:pos x="69" y="44"/>
                </a:cxn>
                <a:cxn ang="0">
                  <a:pos x="69" y="19"/>
                </a:cxn>
                <a:cxn ang="0">
                  <a:pos x="56" y="6"/>
                </a:cxn>
                <a:cxn ang="0">
                  <a:pos x="44" y="0"/>
                </a:cxn>
                <a:cxn ang="0">
                  <a:pos x="31" y="0"/>
                </a:cxn>
                <a:cxn ang="0">
                  <a:pos x="19" y="12"/>
                </a:cxn>
                <a:cxn ang="0">
                  <a:pos x="12" y="25"/>
                </a:cxn>
                <a:cxn ang="0">
                  <a:pos x="0" y="57"/>
                </a:cxn>
                <a:cxn ang="0">
                  <a:pos x="6" y="76"/>
                </a:cxn>
                <a:cxn ang="0">
                  <a:pos x="19" y="82"/>
                </a:cxn>
                <a:cxn ang="0">
                  <a:pos x="25" y="82"/>
                </a:cxn>
              </a:cxnLst>
              <a:rect l="0" t="0" r="0" b="0"/>
              <a:pathLst>
                <a:path w="69" h="82">
                  <a:moveTo>
                    <a:pt x="25" y="82"/>
                  </a:moveTo>
                  <a:lnTo>
                    <a:pt x="37" y="82"/>
                  </a:lnTo>
                  <a:lnTo>
                    <a:pt x="50" y="82"/>
                  </a:lnTo>
                  <a:lnTo>
                    <a:pt x="63" y="69"/>
                  </a:lnTo>
                  <a:lnTo>
                    <a:pt x="69" y="44"/>
                  </a:lnTo>
                  <a:lnTo>
                    <a:pt x="69" y="19"/>
                  </a:lnTo>
                  <a:lnTo>
                    <a:pt x="56" y="6"/>
                  </a:lnTo>
                  <a:lnTo>
                    <a:pt x="44" y="0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2" y="25"/>
                  </a:lnTo>
                  <a:lnTo>
                    <a:pt x="0" y="57"/>
                  </a:lnTo>
                  <a:lnTo>
                    <a:pt x="6" y="76"/>
                  </a:lnTo>
                  <a:lnTo>
                    <a:pt x="19" y="82"/>
                  </a:lnTo>
                  <a:lnTo>
                    <a:pt x="25" y="8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5" name="フリーフォーム 414"/>
            <p:cNvSpPr>
              <a:spLocks/>
            </p:cNvSpPr>
            <p:nvPr/>
          </p:nvSpPr>
          <p:spPr bwMode="auto">
            <a:xfrm>
              <a:off x="1129" y="2105"/>
              <a:ext cx="44" cy="3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2" y="31"/>
                </a:cxn>
                <a:cxn ang="0">
                  <a:pos x="31" y="31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1" y="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0" y="25"/>
                </a:cxn>
              </a:cxnLst>
              <a:rect l="0" t="0" r="0" b="0"/>
              <a:pathLst>
                <a:path w="44" h="31">
                  <a:moveTo>
                    <a:pt x="0" y="25"/>
                  </a:moveTo>
                  <a:lnTo>
                    <a:pt x="12" y="31"/>
                  </a:lnTo>
                  <a:lnTo>
                    <a:pt x="31" y="31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1" y="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6" name="フリーフォーム 415"/>
            <p:cNvSpPr>
              <a:spLocks/>
            </p:cNvSpPr>
            <p:nvPr/>
          </p:nvSpPr>
          <p:spPr bwMode="auto">
            <a:xfrm>
              <a:off x="3363" y="3581"/>
              <a:ext cx="76" cy="76"/>
            </a:xfrm>
            <a:custGeom>
              <a:avLst/>
              <a:gdLst/>
              <a:ahLst/>
              <a:cxnLst>
                <a:cxn ang="0">
                  <a:pos x="57" y="70"/>
                </a:cxn>
                <a:cxn ang="0">
                  <a:pos x="69" y="57"/>
                </a:cxn>
                <a:cxn ang="0">
                  <a:pos x="76" y="44"/>
                </a:cxn>
                <a:cxn ang="0">
                  <a:pos x="76" y="25"/>
                </a:cxn>
                <a:cxn ang="0">
                  <a:pos x="63" y="7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19" y="13"/>
                </a:cxn>
                <a:cxn ang="0">
                  <a:pos x="6" y="32"/>
                </a:cxn>
                <a:cxn ang="0">
                  <a:pos x="0" y="38"/>
                </a:cxn>
                <a:cxn ang="0">
                  <a:pos x="6" y="51"/>
                </a:cxn>
                <a:cxn ang="0">
                  <a:pos x="19" y="70"/>
                </a:cxn>
                <a:cxn ang="0">
                  <a:pos x="31" y="76"/>
                </a:cxn>
                <a:cxn ang="0">
                  <a:pos x="44" y="76"/>
                </a:cxn>
                <a:cxn ang="0">
                  <a:pos x="50" y="70"/>
                </a:cxn>
                <a:cxn ang="0">
                  <a:pos x="57" y="70"/>
                </a:cxn>
              </a:cxnLst>
              <a:rect l="0" t="0" r="0" b="0"/>
              <a:pathLst>
                <a:path w="76" h="76">
                  <a:moveTo>
                    <a:pt x="57" y="70"/>
                  </a:moveTo>
                  <a:lnTo>
                    <a:pt x="69" y="57"/>
                  </a:lnTo>
                  <a:lnTo>
                    <a:pt x="76" y="44"/>
                  </a:lnTo>
                  <a:lnTo>
                    <a:pt x="76" y="25"/>
                  </a:lnTo>
                  <a:lnTo>
                    <a:pt x="63" y="7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19" y="13"/>
                  </a:lnTo>
                  <a:lnTo>
                    <a:pt x="6" y="32"/>
                  </a:lnTo>
                  <a:lnTo>
                    <a:pt x="0" y="38"/>
                  </a:lnTo>
                  <a:lnTo>
                    <a:pt x="6" y="51"/>
                  </a:lnTo>
                  <a:lnTo>
                    <a:pt x="19" y="70"/>
                  </a:lnTo>
                  <a:lnTo>
                    <a:pt x="31" y="76"/>
                  </a:lnTo>
                  <a:lnTo>
                    <a:pt x="44" y="76"/>
                  </a:lnTo>
                  <a:lnTo>
                    <a:pt x="50" y="70"/>
                  </a:lnTo>
                  <a:lnTo>
                    <a:pt x="57" y="7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7" name="フリーフォーム 416"/>
            <p:cNvSpPr>
              <a:spLocks/>
            </p:cNvSpPr>
            <p:nvPr/>
          </p:nvSpPr>
          <p:spPr bwMode="auto">
            <a:xfrm>
              <a:off x="1804" y="2824"/>
              <a:ext cx="57" cy="57"/>
            </a:xfrm>
            <a:custGeom>
              <a:avLst/>
              <a:gdLst/>
              <a:ahLst/>
              <a:cxnLst>
                <a:cxn ang="0">
                  <a:pos x="38" y="57"/>
                </a:cxn>
                <a:cxn ang="0">
                  <a:pos x="51" y="51"/>
                </a:cxn>
                <a:cxn ang="0">
                  <a:pos x="57" y="38"/>
                </a:cxn>
                <a:cxn ang="0">
                  <a:pos x="57" y="25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6" y="51"/>
                </a:cxn>
                <a:cxn ang="0">
                  <a:pos x="19" y="57"/>
                </a:cxn>
                <a:cxn ang="0">
                  <a:pos x="32" y="57"/>
                </a:cxn>
                <a:cxn ang="0">
                  <a:pos x="38" y="57"/>
                </a:cxn>
              </a:cxnLst>
              <a:rect l="0" t="0" r="0" b="0"/>
              <a:pathLst>
                <a:path w="57" h="57">
                  <a:moveTo>
                    <a:pt x="38" y="57"/>
                  </a:moveTo>
                  <a:lnTo>
                    <a:pt x="51" y="51"/>
                  </a:lnTo>
                  <a:lnTo>
                    <a:pt x="57" y="38"/>
                  </a:lnTo>
                  <a:lnTo>
                    <a:pt x="57" y="25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6" y="51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38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8" name="フリーフォーム 417"/>
            <p:cNvSpPr>
              <a:spLocks/>
            </p:cNvSpPr>
            <p:nvPr/>
          </p:nvSpPr>
          <p:spPr bwMode="auto">
            <a:xfrm>
              <a:off x="1842" y="2420"/>
              <a:ext cx="82" cy="89"/>
            </a:xfrm>
            <a:custGeom>
              <a:avLst/>
              <a:gdLst/>
              <a:ahLst/>
              <a:cxnLst>
                <a:cxn ang="0">
                  <a:pos x="50" y="89"/>
                </a:cxn>
                <a:cxn ang="0">
                  <a:pos x="76" y="70"/>
                </a:cxn>
                <a:cxn ang="0">
                  <a:pos x="82" y="57"/>
                </a:cxn>
                <a:cxn ang="0">
                  <a:pos x="82" y="38"/>
                </a:cxn>
                <a:cxn ang="0">
                  <a:pos x="76" y="26"/>
                </a:cxn>
                <a:cxn ang="0">
                  <a:pos x="69" y="7"/>
                </a:cxn>
                <a:cxn ang="0">
                  <a:pos x="50" y="0"/>
                </a:cxn>
                <a:cxn ang="0">
                  <a:pos x="38" y="0"/>
                </a:cxn>
                <a:cxn ang="0">
                  <a:pos x="19" y="7"/>
                </a:cxn>
                <a:cxn ang="0">
                  <a:pos x="6" y="26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25" y="82"/>
                </a:cxn>
                <a:cxn ang="0">
                  <a:pos x="38" y="89"/>
                </a:cxn>
                <a:cxn ang="0">
                  <a:pos x="44" y="89"/>
                </a:cxn>
                <a:cxn ang="0">
                  <a:pos x="50" y="89"/>
                </a:cxn>
              </a:cxnLst>
              <a:rect l="0" t="0" r="0" b="0"/>
              <a:pathLst>
                <a:path w="82" h="89">
                  <a:moveTo>
                    <a:pt x="50" y="89"/>
                  </a:moveTo>
                  <a:lnTo>
                    <a:pt x="76" y="70"/>
                  </a:lnTo>
                  <a:lnTo>
                    <a:pt x="82" y="57"/>
                  </a:lnTo>
                  <a:lnTo>
                    <a:pt x="82" y="38"/>
                  </a:lnTo>
                  <a:lnTo>
                    <a:pt x="76" y="26"/>
                  </a:lnTo>
                  <a:lnTo>
                    <a:pt x="69" y="7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19" y="7"/>
                  </a:lnTo>
                  <a:lnTo>
                    <a:pt x="6" y="26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25" y="82"/>
                  </a:lnTo>
                  <a:lnTo>
                    <a:pt x="38" y="89"/>
                  </a:lnTo>
                  <a:lnTo>
                    <a:pt x="44" y="89"/>
                  </a:lnTo>
                  <a:lnTo>
                    <a:pt x="50" y="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9" name="フリーフォーム 418"/>
            <p:cNvSpPr>
              <a:spLocks/>
            </p:cNvSpPr>
            <p:nvPr/>
          </p:nvSpPr>
          <p:spPr bwMode="auto">
            <a:xfrm>
              <a:off x="1943" y="2648"/>
              <a:ext cx="76" cy="63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50" y="56"/>
                </a:cxn>
                <a:cxn ang="0">
                  <a:pos x="63" y="44"/>
                </a:cxn>
                <a:cxn ang="0">
                  <a:pos x="76" y="25"/>
                </a:cxn>
                <a:cxn ang="0">
                  <a:pos x="76" y="12"/>
                </a:cxn>
                <a:cxn ang="0">
                  <a:pos x="69" y="6"/>
                </a:cxn>
                <a:cxn ang="0">
                  <a:pos x="57" y="0"/>
                </a:cxn>
                <a:cxn ang="0">
                  <a:pos x="31" y="6"/>
                </a:cxn>
                <a:cxn ang="0">
                  <a:pos x="12" y="18"/>
                </a:cxn>
                <a:cxn ang="0">
                  <a:pos x="6" y="31"/>
                </a:cxn>
                <a:cxn ang="0">
                  <a:pos x="0" y="37"/>
                </a:cxn>
                <a:cxn ang="0">
                  <a:pos x="6" y="50"/>
                </a:cxn>
                <a:cxn ang="0">
                  <a:pos x="19" y="56"/>
                </a:cxn>
                <a:cxn ang="0">
                  <a:pos x="31" y="63"/>
                </a:cxn>
                <a:cxn ang="0">
                  <a:pos x="38" y="63"/>
                </a:cxn>
              </a:cxnLst>
              <a:rect l="0" t="0" r="0" b="0"/>
              <a:pathLst>
                <a:path w="76" h="63">
                  <a:moveTo>
                    <a:pt x="38" y="63"/>
                  </a:moveTo>
                  <a:lnTo>
                    <a:pt x="50" y="56"/>
                  </a:lnTo>
                  <a:lnTo>
                    <a:pt x="63" y="44"/>
                  </a:lnTo>
                  <a:lnTo>
                    <a:pt x="76" y="25"/>
                  </a:lnTo>
                  <a:lnTo>
                    <a:pt x="76" y="12"/>
                  </a:lnTo>
                  <a:lnTo>
                    <a:pt x="69" y="6"/>
                  </a:lnTo>
                  <a:lnTo>
                    <a:pt x="57" y="0"/>
                  </a:lnTo>
                  <a:lnTo>
                    <a:pt x="31" y="6"/>
                  </a:lnTo>
                  <a:lnTo>
                    <a:pt x="12" y="18"/>
                  </a:lnTo>
                  <a:lnTo>
                    <a:pt x="6" y="31"/>
                  </a:lnTo>
                  <a:lnTo>
                    <a:pt x="0" y="37"/>
                  </a:lnTo>
                  <a:lnTo>
                    <a:pt x="6" y="50"/>
                  </a:lnTo>
                  <a:lnTo>
                    <a:pt x="19" y="56"/>
                  </a:lnTo>
                  <a:lnTo>
                    <a:pt x="31" y="63"/>
                  </a:lnTo>
                  <a:lnTo>
                    <a:pt x="38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0" name="フリーフォーム 419"/>
            <p:cNvSpPr>
              <a:spLocks/>
            </p:cNvSpPr>
            <p:nvPr/>
          </p:nvSpPr>
          <p:spPr bwMode="auto">
            <a:xfrm>
              <a:off x="2025" y="2250"/>
              <a:ext cx="57" cy="63"/>
            </a:xfrm>
            <a:custGeom>
              <a:avLst/>
              <a:gdLst/>
              <a:ahLst/>
              <a:cxnLst>
                <a:cxn ang="0">
                  <a:pos x="19" y="63"/>
                </a:cxn>
                <a:cxn ang="0">
                  <a:pos x="38" y="63"/>
                </a:cxn>
                <a:cxn ang="0">
                  <a:pos x="50" y="51"/>
                </a:cxn>
                <a:cxn ang="0">
                  <a:pos x="57" y="38"/>
                </a:cxn>
                <a:cxn ang="0">
                  <a:pos x="57" y="19"/>
                </a:cxn>
                <a:cxn ang="0">
                  <a:pos x="44" y="6"/>
                </a:cxn>
                <a:cxn ang="0">
                  <a:pos x="38" y="0"/>
                </a:cxn>
                <a:cxn ang="0">
                  <a:pos x="25" y="0"/>
                </a:cxn>
                <a:cxn ang="0">
                  <a:pos x="13" y="6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6" y="57"/>
                </a:cxn>
                <a:cxn ang="0">
                  <a:pos x="13" y="63"/>
                </a:cxn>
                <a:cxn ang="0">
                  <a:pos x="19" y="63"/>
                </a:cxn>
              </a:cxnLst>
              <a:rect l="0" t="0" r="0" b="0"/>
              <a:pathLst>
                <a:path w="57" h="63">
                  <a:moveTo>
                    <a:pt x="19" y="63"/>
                  </a:moveTo>
                  <a:lnTo>
                    <a:pt x="38" y="63"/>
                  </a:lnTo>
                  <a:lnTo>
                    <a:pt x="50" y="51"/>
                  </a:lnTo>
                  <a:lnTo>
                    <a:pt x="57" y="38"/>
                  </a:lnTo>
                  <a:lnTo>
                    <a:pt x="57" y="19"/>
                  </a:lnTo>
                  <a:lnTo>
                    <a:pt x="44" y="6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3" y="6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6" y="57"/>
                  </a:lnTo>
                  <a:lnTo>
                    <a:pt x="13" y="63"/>
                  </a:lnTo>
                  <a:lnTo>
                    <a:pt x="19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1" name="フリーフォーム 420"/>
            <p:cNvSpPr>
              <a:spLocks/>
            </p:cNvSpPr>
            <p:nvPr/>
          </p:nvSpPr>
          <p:spPr bwMode="auto">
            <a:xfrm>
              <a:off x="2176" y="1960"/>
              <a:ext cx="45" cy="44"/>
            </a:xfrm>
            <a:custGeom>
              <a:avLst/>
              <a:gdLst/>
              <a:ahLst/>
              <a:cxnLst>
                <a:cxn ang="0">
                  <a:pos x="32" y="44"/>
                </a:cxn>
                <a:cxn ang="0">
                  <a:pos x="38" y="38"/>
                </a:cxn>
                <a:cxn ang="0">
                  <a:pos x="45" y="31"/>
                </a:cxn>
                <a:cxn ang="0">
                  <a:pos x="38" y="12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7" y="6"/>
                </a:cxn>
                <a:cxn ang="0">
                  <a:pos x="0" y="19"/>
                </a:cxn>
                <a:cxn ang="0">
                  <a:pos x="0" y="38"/>
                </a:cxn>
                <a:cxn ang="0">
                  <a:pos x="13" y="44"/>
                </a:cxn>
                <a:cxn ang="0">
                  <a:pos x="26" y="44"/>
                </a:cxn>
                <a:cxn ang="0">
                  <a:pos x="32" y="44"/>
                </a:cxn>
              </a:cxnLst>
              <a:rect l="0" t="0" r="0" b="0"/>
              <a:pathLst>
                <a:path w="45" h="44">
                  <a:moveTo>
                    <a:pt x="32" y="44"/>
                  </a:moveTo>
                  <a:lnTo>
                    <a:pt x="38" y="38"/>
                  </a:lnTo>
                  <a:lnTo>
                    <a:pt x="45" y="31"/>
                  </a:lnTo>
                  <a:lnTo>
                    <a:pt x="38" y="12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7" y="6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13" y="44"/>
                  </a:lnTo>
                  <a:lnTo>
                    <a:pt x="26" y="44"/>
                  </a:lnTo>
                  <a:lnTo>
                    <a:pt x="32" y="4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2" name="フリーフォーム 421" hidden="1"/>
            <p:cNvSpPr>
              <a:spLocks/>
            </p:cNvSpPr>
            <p:nvPr/>
          </p:nvSpPr>
          <p:spPr bwMode="auto">
            <a:xfrm>
              <a:off x="1905" y="2219"/>
              <a:ext cx="25" cy="31"/>
            </a:xfrm>
            <a:custGeom>
              <a:avLst/>
              <a:gdLst/>
              <a:ahLst/>
              <a:cxnLst>
                <a:cxn ang="0">
                  <a:pos x="13" y="31"/>
                </a:cxn>
                <a:cxn ang="0">
                  <a:pos x="25" y="25"/>
                </a:cxn>
                <a:cxn ang="0">
                  <a:pos x="25" y="12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8"/>
                </a:cxn>
                <a:cxn ang="0">
                  <a:pos x="6" y="25"/>
                </a:cxn>
                <a:cxn ang="0">
                  <a:pos x="6" y="31"/>
                </a:cxn>
                <a:cxn ang="0">
                  <a:pos x="13" y="31"/>
                </a:cxn>
              </a:cxnLst>
              <a:rect l="0" t="0" r="0" b="0"/>
              <a:pathLst>
                <a:path w="25" h="31">
                  <a:moveTo>
                    <a:pt x="13" y="31"/>
                  </a:moveTo>
                  <a:lnTo>
                    <a:pt x="25" y="25"/>
                  </a:lnTo>
                  <a:lnTo>
                    <a:pt x="25" y="12"/>
                  </a:lnTo>
                  <a:lnTo>
                    <a:pt x="25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6" y="25"/>
                  </a:lnTo>
                  <a:lnTo>
                    <a:pt x="6" y="31"/>
                  </a:lnTo>
                  <a:lnTo>
                    <a:pt x="13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3" name="フリーフォーム 422" hidden="1"/>
            <p:cNvSpPr>
              <a:spLocks/>
            </p:cNvSpPr>
            <p:nvPr/>
          </p:nvSpPr>
          <p:spPr bwMode="auto">
            <a:xfrm>
              <a:off x="1974" y="2748"/>
              <a:ext cx="26" cy="26"/>
            </a:xfrm>
            <a:custGeom>
              <a:avLst/>
              <a:gdLst/>
              <a:ahLst/>
              <a:cxnLst>
                <a:cxn ang="0">
                  <a:pos x="19" y="26"/>
                </a:cxn>
                <a:cxn ang="0">
                  <a:pos x="26" y="19"/>
                </a:cxn>
                <a:cxn ang="0">
                  <a:pos x="26" y="7"/>
                </a:cxn>
                <a:cxn ang="0">
                  <a:pos x="19" y="0"/>
                </a:cxn>
                <a:cxn ang="0">
                  <a:pos x="7" y="0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7" y="26"/>
                </a:cxn>
                <a:cxn ang="0">
                  <a:pos x="13" y="26"/>
                </a:cxn>
                <a:cxn ang="0">
                  <a:pos x="19" y="26"/>
                </a:cxn>
              </a:cxnLst>
              <a:rect l="0" t="0" r="0" b="0"/>
              <a:pathLst>
                <a:path w="26" h="26">
                  <a:moveTo>
                    <a:pt x="19" y="26"/>
                  </a:moveTo>
                  <a:lnTo>
                    <a:pt x="26" y="19"/>
                  </a:lnTo>
                  <a:lnTo>
                    <a:pt x="26" y="7"/>
                  </a:lnTo>
                  <a:lnTo>
                    <a:pt x="19" y="0"/>
                  </a:lnTo>
                  <a:lnTo>
                    <a:pt x="7" y="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7" y="26"/>
                  </a:lnTo>
                  <a:lnTo>
                    <a:pt x="13" y="26"/>
                  </a:lnTo>
                  <a:lnTo>
                    <a:pt x="19" y="26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4" name="フリーフォーム 423"/>
            <p:cNvSpPr>
              <a:spLocks/>
            </p:cNvSpPr>
            <p:nvPr/>
          </p:nvSpPr>
          <p:spPr bwMode="auto">
            <a:xfrm>
              <a:off x="3981" y="2988"/>
              <a:ext cx="51" cy="44"/>
            </a:xfrm>
            <a:custGeom>
              <a:avLst/>
              <a:gdLst/>
              <a:ahLst/>
              <a:cxnLst>
                <a:cxn ang="0">
                  <a:pos x="32" y="38"/>
                </a:cxn>
                <a:cxn ang="0">
                  <a:pos x="45" y="32"/>
                </a:cxn>
                <a:cxn ang="0">
                  <a:pos x="51" y="19"/>
                </a:cxn>
                <a:cxn ang="0">
                  <a:pos x="51" y="13"/>
                </a:cxn>
                <a:cxn ang="0">
                  <a:pos x="45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13" y="44"/>
                </a:cxn>
                <a:cxn ang="0">
                  <a:pos x="26" y="38"/>
                </a:cxn>
                <a:cxn ang="0">
                  <a:pos x="32" y="38"/>
                </a:cxn>
              </a:cxnLst>
              <a:rect l="0" t="0" r="0" b="0"/>
              <a:pathLst>
                <a:path w="51" h="44">
                  <a:moveTo>
                    <a:pt x="32" y="38"/>
                  </a:moveTo>
                  <a:lnTo>
                    <a:pt x="45" y="32"/>
                  </a:lnTo>
                  <a:lnTo>
                    <a:pt x="51" y="19"/>
                  </a:lnTo>
                  <a:lnTo>
                    <a:pt x="51" y="13"/>
                  </a:lnTo>
                  <a:lnTo>
                    <a:pt x="45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13" y="44"/>
                  </a:lnTo>
                  <a:lnTo>
                    <a:pt x="26" y="38"/>
                  </a:lnTo>
                  <a:lnTo>
                    <a:pt x="32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5" name="フリーフォーム 424"/>
            <p:cNvSpPr>
              <a:spLocks/>
            </p:cNvSpPr>
            <p:nvPr/>
          </p:nvSpPr>
          <p:spPr bwMode="auto">
            <a:xfrm>
              <a:off x="3950" y="3487"/>
              <a:ext cx="126" cy="126"/>
            </a:xfrm>
            <a:custGeom>
              <a:avLst/>
              <a:gdLst/>
              <a:ahLst/>
              <a:cxnLst>
                <a:cxn ang="0">
                  <a:pos x="95" y="113"/>
                </a:cxn>
                <a:cxn ang="0">
                  <a:pos x="120" y="82"/>
                </a:cxn>
                <a:cxn ang="0">
                  <a:pos x="126" y="63"/>
                </a:cxn>
                <a:cxn ang="0">
                  <a:pos x="126" y="37"/>
                </a:cxn>
                <a:cxn ang="0">
                  <a:pos x="120" y="25"/>
                </a:cxn>
                <a:cxn ang="0">
                  <a:pos x="107" y="12"/>
                </a:cxn>
                <a:cxn ang="0">
                  <a:pos x="82" y="6"/>
                </a:cxn>
                <a:cxn ang="0">
                  <a:pos x="57" y="0"/>
                </a:cxn>
                <a:cxn ang="0">
                  <a:pos x="44" y="6"/>
                </a:cxn>
                <a:cxn ang="0">
                  <a:pos x="12" y="19"/>
                </a:cxn>
                <a:cxn ang="0">
                  <a:pos x="6" y="31"/>
                </a:cxn>
                <a:cxn ang="0">
                  <a:pos x="0" y="50"/>
                </a:cxn>
                <a:cxn ang="0">
                  <a:pos x="0" y="69"/>
                </a:cxn>
                <a:cxn ang="0">
                  <a:pos x="6" y="88"/>
                </a:cxn>
                <a:cxn ang="0">
                  <a:pos x="19" y="107"/>
                </a:cxn>
                <a:cxn ang="0">
                  <a:pos x="38" y="119"/>
                </a:cxn>
                <a:cxn ang="0">
                  <a:pos x="57" y="126"/>
                </a:cxn>
                <a:cxn ang="0">
                  <a:pos x="69" y="126"/>
                </a:cxn>
                <a:cxn ang="0">
                  <a:pos x="88" y="113"/>
                </a:cxn>
                <a:cxn ang="0">
                  <a:pos x="95" y="113"/>
                </a:cxn>
              </a:cxnLst>
              <a:rect l="0" t="0" r="0" b="0"/>
              <a:pathLst>
                <a:path w="126" h="126">
                  <a:moveTo>
                    <a:pt x="95" y="113"/>
                  </a:moveTo>
                  <a:lnTo>
                    <a:pt x="120" y="82"/>
                  </a:lnTo>
                  <a:lnTo>
                    <a:pt x="126" y="63"/>
                  </a:lnTo>
                  <a:lnTo>
                    <a:pt x="126" y="37"/>
                  </a:lnTo>
                  <a:lnTo>
                    <a:pt x="120" y="25"/>
                  </a:lnTo>
                  <a:lnTo>
                    <a:pt x="107" y="12"/>
                  </a:lnTo>
                  <a:lnTo>
                    <a:pt x="82" y="6"/>
                  </a:lnTo>
                  <a:lnTo>
                    <a:pt x="57" y="0"/>
                  </a:lnTo>
                  <a:lnTo>
                    <a:pt x="44" y="6"/>
                  </a:lnTo>
                  <a:lnTo>
                    <a:pt x="12" y="19"/>
                  </a:lnTo>
                  <a:lnTo>
                    <a:pt x="6" y="31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6" y="88"/>
                  </a:lnTo>
                  <a:lnTo>
                    <a:pt x="19" y="107"/>
                  </a:lnTo>
                  <a:lnTo>
                    <a:pt x="38" y="119"/>
                  </a:lnTo>
                  <a:lnTo>
                    <a:pt x="57" y="126"/>
                  </a:lnTo>
                  <a:lnTo>
                    <a:pt x="69" y="126"/>
                  </a:lnTo>
                  <a:lnTo>
                    <a:pt x="88" y="113"/>
                  </a:lnTo>
                  <a:lnTo>
                    <a:pt x="95" y="11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6" name="フリーフォーム 425"/>
            <p:cNvSpPr>
              <a:spLocks/>
            </p:cNvSpPr>
            <p:nvPr/>
          </p:nvSpPr>
          <p:spPr bwMode="auto">
            <a:xfrm>
              <a:off x="3830" y="3341"/>
              <a:ext cx="38" cy="82"/>
            </a:xfrm>
            <a:custGeom>
              <a:avLst/>
              <a:gdLst/>
              <a:ahLst/>
              <a:cxnLst>
                <a:cxn ang="0">
                  <a:pos x="31" y="76"/>
                </a:cxn>
                <a:cxn ang="0">
                  <a:pos x="38" y="45"/>
                </a:cxn>
                <a:cxn ang="0">
                  <a:pos x="38" y="19"/>
                </a:cxn>
                <a:cxn ang="0">
                  <a:pos x="25" y="7"/>
                </a:cxn>
                <a:cxn ang="0">
                  <a:pos x="6" y="0"/>
                </a:cxn>
                <a:cxn ang="0">
                  <a:pos x="0" y="13"/>
                </a:cxn>
                <a:cxn ang="0">
                  <a:pos x="0" y="32"/>
                </a:cxn>
                <a:cxn ang="0">
                  <a:pos x="6" y="51"/>
                </a:cxn>
                <a:cxn ang="0">
                  <a:pos x="19" y="70"/>
                </a:cxn>
                <a:cxn ang="0">
                  <a:pos x="25" y="82"/>
                </a:cxn>
                <a:cxn ang="0">
                  <a:pos x="25" y="76"/>
                </a:cxn>
                <a:cxn ang="0">
                  <a:pos x="31" y="76"/>
                </a:cxn>
              </a:cxnLst>
              <a:rect l="0" t="0" r="0" b="0"/>
              <a:pathLst>
                <a:path w="38" h="82">
                  <a:moveTo>
                    <a:pt x="31" y="76"/>
                  </a:moveTo>
                  <a:lnTo>
                    <a:pt x="38" y="45"/>
                  </a:lnTo>
                  <a:lnTo>
                    <a:pt x="38" y="19"/>
                  </a:lnTo>
                  <a:lnTo>
                    <a:pt x="25" y="7"/>
                  </a:lnTo>
                  <a:lnTo>
                    <a:pt x="6" y="0"/>
                  </a:lnTo>
                  <a:lnTo>
                    <a:pt x="0" y="13"/>
                  </a:lnTo>
                  <a:lnTo>
                    <a:pt x="0" y="32"/>
                  </a:lnTo>
                  <a:lnTo>
                    <a:pt x="6" y="51"/>
                  </a:lnTo>
                  <a:lnTo>
                    <a:pt x="19" y="70"/>
                  </a:lnTo>
                  <a:lnTo>
                    <a:pt x="25" y="82"/>
                  </a:lnTo>
                  <a:lnTo>
                    <a:pt x="25" y="76"/>
                  </a:lnTo>
                  <a:lnTo>
                    <a:pt x="31" y="7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7" name="フリーフォーム 426"/>
            <p:cNvSpPr>
              <a:spLocks/>
            </p:cNvSpPr>
            <p:nvPr/>
          </p:nvSpPr>
          <p:spPr bwMode="auto">
            <a:xfrm>
              <a:off x="4120" y="3405"/>
              <a:ext cx="234" cy="132"/>
            </a:xfrm>
            <a:custGeom>
              <a:avLst/>
              <a:gdLst/>
              <a:ahLst/>
              <a:cxnLst>
                <a:cxn ang="0">
                  <a:pos x="44" y="132"/>
                </a:cxn>
                <a:cxn ang="0">
                  <a:pos x="51" y="126"/>
                </a:cxn>
                <a:cxn ang="0">
                  <a:pos x="63" y="119"/>
                </a:cxn>
                <a:cxn ang="0">
                  <a:pos x="82" y="107"/>
                </a:cxn>
                <a:cxn ang="0">
                  <a:pos x="95" y="101"/>
                </a:cxn>
                <a:cxn ang="0">
                  <a:pos x="145" y="75"/>
                </a:cxn>
                <a:cxn ang="0">
                  <a:pos x="183" y="50"/>
                </a:cxn>
                <a:cxn ang="0">
                  <a:pos x="196" y="44"/>
                </a:cxn>
                <a:cxn ang="0">
                  <a:pos x="202" y="50"/>
                </a:cxn>
                <a:cxn ang="0">
                  <a:pos x="209" y="50"/>
                </a:cxn>
                <a:cxn ang="0">
                  <a:pos x="221" y="50"/>
                </a:cxn>
                <a:cxn ang="0">
                  <a:pos x="234" y="37"/>
                </a:cxn>
                <a:cxn ang="0">
                  <a:pos x="234" y="25"/>
                </a:cxn>
                <a:cxn ang="0">
                  <a:pos x="221" y="6"/>
                </a:cxn>
                <a:cxn ang="0">
                  <a:pos x="209" y="0"/>
                </a:cxn>
                <a:cxn ang="0">
                  <a:pos x="196" y="0"/>
                </a:cxn>
                <a:cxn ang="0">
                  <a:pos x="196" y="6"/>
                </a:cxn>
                <a:cxn ang="0">
                  <a:pos x="196" y="18"/>
                </a:cxn>
                <a:cxn ang="0">
                  <a:pos x="190" y="31"/>
                </a:cxn>
                <a:cxn ang="0">
                  <a:pos x="171" y="31"/>
                </a:cxn>
                <a:cxn ang="0">
                  <a:pos x="158" y="31"/>
                </a:cxn>
                <a:cxn ang="0">
                  <a:pos x="145" y="37"/>
                </a:cxn>
                <a:cxn ang="0">
                  <a:pos x="126" y="44"/>
                </a:cxn>
                <a:cxn ang="0">
                  <a:pos x="108" y="44"/>
                </a:cxn>
                <a:cxn ang="0">
                  <a:pos x="95" y="50"/>
                </a:cxn>
                <a:cxn ang="0">
                  <a:pos x="82" y="56"/>
                </a:cxn>
                <a:cxn ang="0">
                  <a:pos x="70" y="56"/>
                </a:cxn>
                <a:cxn ang="0">
                  <a:pos x="44" y="56"/>
                </a:cxn>
                <a:cxn ang="0">
                  <a:pos x="19" y="63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7" y="113"/>
                </a:cxn>
                <a:cxn ang="0">
                  <a:pos x="19" y="126"/>
                </a:cxn>
                <a:cxn ang="0">
                  <a:pos x="38" y="132"/>
                </a:cxn>
                <a:cxn ang="0">
                  <a:pos x="44" y="132"/>
                </a:cxn>
              </a:cxnLst>
              <a:rect l="0" t="0" r="0" b="0"/>
              <a:pathLst>
                <a:path w="234" h="132">
                  <a:moveTo>
                    <a:pt x="44" y="132"/>
                  </a:moveTo>
                  <a:lnTo>
                    <a:pt x="51" y="126"/>
                  </a:lnTo>
                  <a:lnTo>
                    <a:pt x="63" y="119"/>
                  </a:lnTo>
                  <a:lnTo>
                    <a:pt x="82" y="107"/>
                  </a:lnTo>
                  <a:lnTo>
                    <a:pt x="95" y="101"/>
                  </a:lnTo>
                  <a:lnTo>
                    <a:pt x="145" y="75"/>
                  </a:lnTo>
                  <a:lnTo>
                    <a:pt x="183" y="50"/>
                  </a:lnTo>
                  <a:lnTo>
                    <a:pt x="196" y="44"/>
                  </a:lnTo>
                  <a:lnTo>
                    <a:pt x="202" y="50"/>
                  </a:lnTo>
                  <a:lnTo>
                    <a:pt x="209" y="50"/>
                  </a:lnTo>
                  <a:lnTo>
                    <a:pt x="221" y="50"/>
                  </a:lnTo>
                  <a:lnTo>
                    <a:pt x="234" y="37"/>
                  </a:lnTo>
                  <a:lnTo>
                    <a:pt x="234" y="25"/>
                  </a:lnTo>
                  <a:lnTo>
                    <a:pt x="221" y="6"/>
                  </a:lnTo>
                  <a:lnTo>
                    <a:pt x="209" y="0"/>
                  </a:lnTo>
                  <a:lnTo>
                    <a:pt x="196" y="0"/>
                  </a:lnTo>
                  <a:lnTo>
                    <a:pt x="196" y="6"/>
                  </a:lnTo>
                  <a:lnTo>
                    <a:pt x="196" y="18"/>
                  </a:lnTo>
                  <a:lnTo>
                    <a:pt x="190" y="31"/>
                  </a:lnTo>
                  <a:lnTo>
                    <a:pt x="171" y="31"/>
                  </a:lnTo>
                  <a:lnTo>
                    <a:pt x="158" y="31"/>
                  </a:lnTo>
                  <a:lnTo>
                    <a:pt x="145" y="37"/>
                  </a:lnTo>
                  <a:lnTo>
                    <a:pt x="126" y="44"/>
                  </a:lnTo>
                  <a:lnTo>
                    <a:pt x="108" y="44"/>
                  </a:lnTo>
                  <a:lnTo>
                    <a:pt x="95" y="50"/>
                  </a:lnTo>
                  <a:lnTo>
                    <a:pt x="82" y="56"/>
                  </a:lnTo>
                  <a:lnTo>
                    <a:pt x="70" y="56"/>
                  </a:lnTo>
                  <a:lnTo>
                    <a:pt x="44" y="56"/>
                  </a:lnTo>
                  <a:lnTo>
                    <a:pt x="19" y="63"/>
                  </a:lnTo>
                  <a:lnTo>
                    <a:pt x="0" y="82"/>
                  </a:lnTo>
                  <a:lnTo>
                    <a:pt x="0" y="101"/>
                  </a:lnTo>
                  <a:lnTo>
                    <a:pt x="7" y="113"/>
                  </a:lnTo>
                  <a:lnTo>
                    <a:pt x="19" y="126"/>
                  </a:lnTo>
                  <a:lnTo>
                    <a:pt x="38" y="132"/>
                  </a:lnTo>
                  <a:lnTo>
                    <a:pt x="44" y="132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8" name="フリーフォーム 427"/>
            <p:cNvSpPr>
              <a:spLocks/>
            </p:cNvSpPr>
            <p:nvPr/>
          </p:nvSpPr>
          <p:spPr bwMode="auto">
            <a:xfrm>
              <a:off x="4379" y="3398"/>
              <a:ext cx="19" cy="19"/>
            </a:xfrm>
            <a:custGeom>
              <a:avLst/>
              <a:gdLst/>
              <a:ahLst/>
              <a:cxnLst>
                <a:cxn ang="0">
                  <a:pos x="13" y="19"/>
                </a:cxn>
                <a:cxn ang="0">
                  <a:pos x="19" y="7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3" y="19"/>
                </a:cxn>
              </a:cxnLst>
              <a:rect l="0" t="0" r="0" b="0"/>
              <a:pathLst>
                <a:path w="19" h="19">
                  <a:moveTo>
                    <a:pt x="13" y="19"/>
                  </a:moveTo>
                  <a:lnTo>
                    <a:pt x="19" y="7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3" y="1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9" name="フリーフォーム 428"/>
            <p:cNvSpPr>
              <a:spLocks/>
            </p:cNvSpPr>
            <p:nvPr/>
          </p:nvSpPr>
          <p:spPr bwMode="auto">
            <a:xfrm>
              <a:off x="4436" y="3354"/>
              <a:ext cx="38" cy="51"/>
            </a:xfrm>
            <a:custGeom>
              <a:avLst/>
              <a:gdLst/>
              <a:ahLst/>
              <a:cxnLst>
                <a:cxn ang="0">
                  <a:pos x="31" y="44"/>
                </a:cxn>
                <a:cxn ang="0">
                  <a:pos x="38" y="32"/>
                </a:cxn>
                <a:cxn ang="0">
                  <a:pos x="38" y="25"/>
                </a:cxn>
                <a:cxn ang="0">
                  <a:pos x="31" y="13"/>
                </a:cxn>
                <a:cxn ang="0">
                  <a:pos x="25" y="6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12" y="51"/>
                </a:cxn>
                <a:cxn ang="0">
                  <a:pos x="19" y="51"/>
                </a:cxn>
                <a:cxn ang="0">
                  <a:pos x="25" y="44"/>
                </a:cxn>
                <a:cxn ang="0">
                  <a:pos x="31" y="44"/>
                </a:cxn>
              </a:cxnLst>
              <a:rect l="0" t="0" r="0" b="0"/>
              <a:pathLst>
                <a:path w="38" h="51">
                  <a:moveTo>
                    <a:pt x="31" y="44"/>
                  </a:moveTo>
                  <a:lnTo>
                    <a:pt x="38" y="32"/>
                  </a:lnTo>
                  <a:lnTo>
                    <a:pt x="38" y="25"/>
                  </a:lnTo>
                  <a:lnTo>
                    <a:pt x="31" y="13"/>
                  </a:lnTo>
                  <a:lnTo>
                    <a:pt x="25" y="6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12" y="51"/>
                  </a:lnTo>
                  <a:lnTo>
                    <a:pt x="19" y="51"/>
                  </a:lnTo>
                  <a:lnTo>
                    <a:pt x="25" y="44"/>
                  </a:lnTo>
                  <a:lnTo>
                    <a:pt x="31" y="4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0" name="フリーフォーム 429"/>
            <p:cNvSpPr>
              <a:spLocks/>
            </p:cNvSpPr>
            <p:nvPr/>
          </p:nvSpPr>
          <p:spPr bwMode="auto">
            <a:xfrm>
              <a:off x="4549" y="3291"/>
              <a:ext cx="64" cy="50"/>
            </a:xfrm>
            <a:custGeom>
              <a:avLst/>
              <a:gdLst/>
              <a:ahLst/>
              <a:cxnLst>
                <a:cxn ang="0">
                  <a:pos x="19" y="50"/>
                </a:cxn>
                <a:cxn ang="0">
                  <a:pos x="32" y="44"/>
                </a:cxn>
                <a:cxn ang="0">
                  <a:pos x="45" y="38"/>
                </a:cxn>
                <a:cxn ang="0">
                  <a:pos x="57" y="32"/>
                </a:cxn>
                <a:cxn ang="0">
                  <a:pos x="64" y="25"/>
                </a:cxn>
                <a:cxn ang="0">
                  <a:pos x="64" y="13"/>
                </a:cxn>
                <a:cxn ang="0">
                  <a:pos x="57" y="6"/>
                </a:cxn>
                <a:cxn ang="0">
                  <a:pos x="51" y="0"/>
                </a:cxn>
                <a:cxn ang="0">
                  <a:pos x="38" y="6"/>
                </a:cxn>
                <a:cxn ang="0">
                  <a:pos x="26" y="13"/>
                </a:cxn>
                <a:cxn ang="0">
                  <a:pos x="13" y="19"/>
                </a:cxn>
                <a:cxn ang="0">
                  <a:pos x="7" y="25"/>
                </a:cxn>
                <a:cxn ang="0">
                  <a:pos x="0" y="38"/>
                </a:cxn>
                <a:cxn ang="0">
                  <a:pos x="7" y="50"/>
                </a:cxn>
                <a:cxn ang="0">
                  <a:pos x="13" y="50"/>
                </a:cxn>
                <a:cxn ang="0">
                  <a:pos x="19" y="50"/>
                </a:cxn>
              </a:cxnLst>
              <a:rect l="0" t="0" r="0" b="0"/>
              <a:pathLst>
                <a:path w="64" h="50">
                  <a:moveTo>
                    <a:pt x="19" y="50"/>
                  </a:moveTo>
                  <a:lnTo>
                    <a:pt x="32" y="44"/>
                  </a:lnTo>
                  <a:lnTo>
                    <a:pt x="45" y="38"/>
                  </a:lnTo>
                  <a:lnTo>
                    <a:pt x="57" y="32"/>
                  </a:lnTo>
                  <a:lnTo>
                    <a:pt x="64" y="25"/>
                  </a:lnTo>
                  <a:lnTo>
                    <a:pt x="64" y="13"/>
                  </a:lnTo>
                  <a:lnTo>
                    <a:pt x="57" y="6"/>
                  </a:lnTo>
                  <a:lnTo>
                    <a:pt x="51" y="0"/>
                  </a:lnTo>
                  <a:lnTo>
                    <a:pt x="38" y="6"/>
                  </a:lnTo>
                  <a:lnTo>
                    <a:pt x="26" y="13"/>
                  </a:lnTo>
                  <a:lnTo>
                    <a:pt x="13" y="19"/>
                  </a:lnTo>
                  <a:lnTo>
                    <a:pt x="7" y="25"/>
                  </a:lnTo>
                  <a:lnTo>
                    <a:pt x="0" y="38"/>
                  </a:lnTo>
                  <a:lnTo>
                    <a:pt x="7" y="50"/>
                  </a:lnTo>
                  <a:lnTo>
                    <a:pt x="13" y="50"/>
                  </a:lnTo>
                  <a:lnTo>
                    <a:pt x="19" y="5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1" name="フリーフォーム 430"/>
            <p:cNvSpPr>
              <a:spLocks/>
            </p:cNvSpPr>
            <p:nvPr/>
          </p:nvSpPr>
          <p:spPr bwMode="auto">
            <a:xfrm>
              <a:off x="4650" y="3253"/>
              <a:ext cx="70" cy="44"/>
            </a:xfrm>
            <a:custGeom>
              <a:avLst/>
              <a:gdLst/>
              <a:ahLst/>
              <a:cxnLst>
                <a:cxn ang="0">
                  <a:pos x="13" y="38"/>
                </a:cxn>
                <a:cxn ang="0">
                  <a:pos x="26" y="44"/>
                </a:cxn>
                <a:cxn ang="0">
                  <a:pos x="32" y="38"/>
                </a:cxn>
                <a:cxn ang="0">
                  <a:pos x="38" y="32"/>
                </a:cxn>
                <a:cxn ang="0">
                  <a:pos x="45" y="19"/>
                </a:cxn>
                <a:cxn ang="0">
                  <a:pos x="51" y="19"/>
                </a:cxn>
                <a:cxn ang="0">
                  <a:pos x="63" y="13"/>
                </a:cxn>
                <a:cxn ang="0">
                  <a:pos x="70" y="13"/>
                </a:cxn>
                <a:cxn ang="0">
                  <a:pos x="63" y="6"/>
                </a:cxn>
                <a:cxn ang="0">
                  <a:pos x="51" y="0"/>
                </a:cxn>
                <a:cxn ang="0">
                  <a:pos x="45" y="0"/>
                </a:cxn>
                <a:cxn ang="0">
                  <a:pos x="32" y="6"/>
                </a:cxn>
                <a:cxn ang="0">
                  <a:pos x="19" y="6"/>
                </a:cxn>
                <a:cxn ang="0">
                  <a:pos x="7" y="13"/>
                </a:cxn>
                <a:cxn ang="0">
                  <a:pos x="0" y="25"/>
                </a:cxn>
                <a:cxn ang="0">
                  <a:pos x="7" y="38"/>
                </a:cxn>
                <a:cxn ang="0">
                  <a:pos x="13" y="38"/>
                </a:cxn>
              </a:cxnLst>
              <a:rect l="0" t="0" r="0" b="0"/>
              <a:pathLst>
                <a:path w="70" h="44">
                  <a:moveTo>
                    <a:pt x="13" y="38"/>
                  </a:moveTo>
                  <a:lnTo>
                    <a:pt x="26" y="44"/>
                  </a:lnTo>
                  <a:lnTo>
                    <a:pt x="32" y="38"/>
                  </a:lnTo>
                  <a:lnTo>
                    <a:pt x="38" y="32"/>
                  </a:lnTo>
                  <a:lnTo>
                    <a:pt x="45" y="19"/>
                  </a:lnTo>
                  <a:lnTo>
                    <a:pt x="51" y="19"/>
                  </a:lnTo>
                  <a:lnTo>
                    <a:pt x="63" y="13"/>
                  </a:lnTo>
                  <a:lnTo>
                    <a:pt x="70" y="13"/>
                  </a:lnTo>
                  <a:lnTo>
                    <a:pt x="63" y="6"/>
                  </a:lnTo>
                  <a:lnTo>
                    <a:pt x="51" y="0"/>
                  </a:lnTo>
                  <a:lnTo>
                    <a:pt x="45" y="0"/>
                  </a:lnTo>
                  <a:lnTo>
                    <a:pt x="32" y="6"/>
                  </a:lnTo>
                  <a:lnTo>
                    <a:pt x="19" y="6"/>
                  </a:lnTo>
                  <a:lnTo>
                    <a:pt x="7" y="13"/>
                  </a:lnTo>
                  <a:lnTo>
                    <a:pt x="0" y="25"/>
                  </a:lnTo>
                  <a:lnTo>
                    <a:pt x="7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2" name="フリーフォーム 431"/>
            <p:cNvSpPr>
              <a:spLocks/>
            </p:cNvSpPr>
            <p:nvPr/>
          </p:nvSpPr>
          <p:spPr bwMode="auto">
            <a:xfrm>
              <a:off x="4827" y="3171"/>
              <a:ext cx="44" cy="38"/>
            </a:xfrm>
            <a:custGeom>
              <a:avLst/>
              <a:gdLst/>
              <a:ahLst/>
              <a:cxnLst>
                <a:cxn ang="0">
                  <a:pos x="13" y="38"/>
                </a:cxn>
                <a:cxn ang="0">
                  <a:pos x="32" y="32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6" y="6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6" y="38"/>
                </a:cxn>
                <a:cxn ang="0">
                  <a:pos x="6" y="38"/>
                </a:cxn>
                <a:cxn ang="0">
                  <a:pos x="13" y="38"/>
                </a:cxn>
              </a:cxnLst>
              <a:rect l="0" t="0" r="0" b="0"/>
              <a:pathLst>
                <a:path w="44" h="38">
                  <a:moveTo>
                    <a:pt x="13" y="38"/>
                  </a:moveTo>
                  <a:lnTo>
                    <a:pt x="32" y="32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6" y="6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3" name="フリーフォーム 432"/>
            <p:cNvSpPr>
              <a:spLocks/>
            </p:cNvSpPr>
            <p:nvPr/>
          </p:nvSpPr>
          <p:spPr bwMode="auto">
            <a:xfrm>
              <a:off x="4101" y="2679"/>
              <a:ext cx="108" cy="114"/>
            </a:xfrm>
            <a:custGeom>
              <a:avLst/>
              <a:gdLst/>
              <a:ahLst/>
              <a:cxnLst>
                <a:cxn ang="0">
                  <a:pos x="57" y="114"/>
                </a:cxn>
                <a:cxn ang="0">
                  <a:pos x="76" y="101"/>
                </a:cxn>
                <a:cxn ang="0">
                  <a:pos x="95" y="82"/>
                </a:cxn>
                <a:cxn ang="0">
                  <a:pos x="101" y="57"/>
                </a:cxn>
                <a:cxn ang="0">
                  <a:pos x="108" y="38"/>
                </a:cxn>
                <a:cxn ang="0">
                  <a:pos x="108" y="19"/>
                </a:cxn>
                <a:cxn ang="0">
                  <a:pos x="101" y="6"/>
                </a:cxn>
                <a:cxn ang="0">
                  <a:pos x="89" y="0"/>
                </a:cxn>
                <a:cxn ang="0">
                  <a:pos x="63" y="6"/>
                </a:cxn>
                <a:cxn ang="0">
                  <a:pos x="32" y="19"/>
                </a:cxn>
                <a:cxn ang="0">
                  <a:pos x="7" y="44"/>
                </a:cxn>
                <a:cxn ang="0">
                  <a:pos x="0" y="63"/>
                </a:cxn>
                <a:cxn ang="0">
                  <a:pos x="0" y="82"/>
                </a:cxn>
                <a:cxn ang="0">
                  <a:pos x="0" y="95"/>
                </a:cxn>
                <a:cxn ang="0">
                  <a:pos x="13" y="107"/>
                </a:cxn>
                <a:cxn ang="0">
                  <a:pos x="32" y="114"/>
                </a:cxn>
                <a:cxn ang="0">
                  <a:pos x="51" y="114"/>
                </a:cxn>
                <a:cxn ang="0">
                  <a:pos x="57" y="114"/>
                </a:cxn>
              </a:cxnLst>
              <a:rect l="0" t="0" r="0" b="0"/>
              <a:pathLst>
                <a:path w="108" h="114">
                  <a:moveTo>
                    <a:pt x="57" y="114"/>
                  </a:moveTo>
                  <a:lnTo>
                    <a:pt x="76" y="101"/>
                  </a:lnTo>
                  <a:lnTo>
                    <a:pt x="95" y="82"/>
                  </a:lnTo>
                  <a:lnTo>
                    <a:pt x="101" y="57"/>
                  </a:lnTo>
                  <a:lnTo>
                    <a:pt x="108" y="38"/>
                  </a:lnTo>
                  <a:lnTo>
                    <a:pt x="108" y="19"/>
                  </a:lnTo>
                  <a:lnTo>
                    <a:pt x="101" y="6"/>
                  </a:lnTo>
                  <a:lnTo>
                    <a:pt x="89" y="0"/>
                  </a:lnTo>
                  <a:lnTo>
                    <a:pt x="63" y="6"/>
                  </a:lnTo>
                  <a:lnTo>
                    <a:pt x="32" y="19"/>
                  </a:lnTo>
                  <a:lnTo>
                    <a:pt x="7" y="44"/>
                  </a:lnTo>
                  <a:lnTo>
                    <a:pt x="0" y="63"/>
                  </a:lnTo>
                  <a:lnTo>
                    <a:pt x="0" y="82"/>
                  </a:lnTo>
                  <a:lnTo>
                    <a:pt x="0" y="95"/>
                  </a:lnTo>
                  <a:lnTo>
                    <a:pt x="13" y="107"/>
                  </a:lnTo>
                  <a:lnTo>
                    <a:pt x="32" y="114"/>
                  </a:lnTo>
                  <a:lnTo>
                    <a:pt x="51" y="114"/>
                  </a:lnTo>
                  <a:lnTo>
                    <a:pt x="57" y="11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4" name="フリーフォーム 433"/>
            <p:cNvSpPr>
              <a:spLocks/>
            </p:cNvSpPr>
            <p:nvPr/>
          </p:nvSpPr>
          <p:spPr bwMode="auto">
            <a:xfrm>
              <a:off x="4379" y="2572"/>
              <a:ext cx="101" cy="88"/>
            </a:xfrm>
            <a:custGeom>
              <a:avLst/>
              <a:gdLst/>
              <a:ahLst/>
              <a:cxnLst>
                <a:cxn ang="0">
                  <a:pos x="50" y="88"/>
                </a:cxn>
                <a:cxn ang="0">
                  <a:pos x="63" y="82"/>
                </a:cxn>
                <a:cxn ang="0">
                  <a:pos x="76" y="63"/>
                </a:cxn>
                <a:cxn ang="0">
                  <a:pos x="101" y="31"/>
                </a:cxn>
                <a:cxn ang="0">
                  <a:pos x="101" y="25"/>
                </a:cxn>
                <a:cxn ang="0">
                  <a:pos x="101" y="12"/>
                </a:cxn>
                <a:cxn ang="0">
                  <a:pos x="88" y="6"/>
                </a:cxn>
                <a:cxn ang="0">
                  <a:pos x="76" y="0"/>
                </a:cxn>
                <a:cxn ang="0">
                  <a:pos x="44" y="12"/>
                </a:cxn>
                <a:cxn ang="0">
                  <a:pos x="13" y="25"/>
                </a:cxn>
                <a:cxn ang="0">
                  <a:pos x="6" y="44"/>
                </a:cxn>
                <a:cxn ang="0">
                  <a:pos x="0" y="57"/>
                </a:cxn>
                <a:cxn ang="0">
                  <a:pos x="6" y="69"/>
                </a:cxn>
                <a:cxn ang="0">
                  <a:pos x="13" y="82"/>
                </a:cxn>
                <a:cxn ang="0">
                  <a:pos x="25" y="88"/>
                </a:cxn>
                <a:cxn ang="0">
                  <a:pos x="44" y="88"/>
                </a:cxn>
                <a:cxn ang="0">
                  <a:pos x="50" y="88"/>
                </a:cxn>
              </a:cxnLst>
              <a:rect l="0" t="0" r="0" b="0"/>
              <a:pathLst>
                <a:path w="101" h="88">
                  <a:moveTo>
                    <a:pt x="50" y="88"/>
                  </a:moveTo>
                  <a:lnTo>
                    <a:pt x="63" y="82"/>
                  </a:lnTo>
                  <a:lnTo>
                    <a:pt x="76" y="63"/>
                  </a:lnTo>
                  <a:lnTo>
                    <a:pt x="101" y="31"/>
                  </a:lnTo>
                  <a:lnTo>
                    <a:pt x="101" y="25"/>
                  </a:lnTo>
                  <a:lnTo>
                    <a:pt x="101" y="12"/>
                  </a:lnTo>
                  <a:lnTo>
                    <a:pt x="88" y="6"/>
                  </a:lnTo>
                  <a:lnTo>
                    <a:pt x="76" y="0"/>
                  </a:lnTo>
                  <a:lnTo>
                    <a:pt x="44" y="12"/>
                  </a:lnTo>
                  <a:lnTo>
                    <a:pt x="13" y="25"/>
                  </a:lnTo>
                  <a:lnTo>
                    <a:pt x="6" y="44"/>
                  </a:lnTo>
                  <a:lnTo>
                    <a:pt x="0" y="57"/>
                  </a:lnTo>
                  <a:lnTo>
                    <a:pt x="6" y="69"/>
                  </a:lnTo>
                  <a:lnTo>
                    <a:pt x="13" y="82"/>
                  </a:lnTo>
                  <a:lnTo>
                    <a:pt x="25" y="88"/>
                  </a:lnTo>
                  <a:lnTo>
                    <a:pt x="44" y="88"/>
                  </a:lnTo>
                  <a:lnTo>
                    <a:pt x="50" y="8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5" name="フリーフォーム 434"/>
            <p:cNvSpPr>
              <a:spLocks/>
            </p:cNvSpPr>
            <p:nvPr/>
          </p:nvSpPr>
          <p:spPr bwMode="auto">
            <a:xfrm>
              <a:off x="4695" y="3039"/>
              <a:ext cx="44" cy="31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8" y="25"/>
                </a:cxn>
                <a:cxn ang="0">
                  <a:pos x="37" y="12"/>
                </a:cxn>
                <a:cxn ang="0">
                  <a:pos x="44" y="6"/>
                </a:cxn>
                <a:cxn ang="0">
                  <a:pos x="25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0" y="31"/>
                </a:cxn>
              </a:cxnLst>
              <a:rect l="0" t="0" r="0" b="0"/>
              <a:pathLst>
                <a:path w="44" h="31">
                  <a:moveTo>
                    <a:pt x="0" y="31"/>
                  </a:moveTo>
                  <a:lnTo>
                    <a:pt x="18" y="25"/>
                  </a:lnTo>
                  <a:lnTo>
                    <a:pt x="37" y="12"/>
                  </a:lnTo>
                  <a:lnTo>
                    <a:pt x="44" y="6"/>
                  </a:lnTo>
                  <a:lnTo>
                    <a:pt x="25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6" name="フリーフォーム 435"/>
            <p:cNvSpPr>
              <a:spLocks/>
            </p:cNvSpPr>
            <p:nvPr/>
          </p:nvSpPr>
          <p:spPr bwMode="auto">
            <a:xfrm>
              <a:off x="4385" y="2767"/>
              <a:ext cx="26" cy="19"/>
            </a:xfrm>
            <a:custGeom>
              <a:avLst/>
              <a:gdLst/>
              <a:ahLst/>
              <a:cxnLst>
                <a:cxn ang="0">
                  <a:pos x="26" y="13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13" y="13"/>
                </a:cxn>
                <a:cxn ang="0">
                  <a:pos x="26" y="19"/>
                </a:cxn>
                <a:cxn ang="0">
                  <a:pos x="26" y="19"/>
                </a:cxn>
                <a:cxn ang="0">
                  <a:pos x="26" y="13"/>
                </a:cxn>
              </a:cxnLst>
              <a:rect l="0" t="0" r="0" b="0"/>
              <a:pathLst>
                <a:path w="26" h="19">
                  <a:moveTo>
                    <a:pt x="26" y="13"/>
                  </a:moveTo>
                  <a:lnTo>
                    <a:pt x="26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13" y="13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7" name="フリーフォーム 436"/>
            <p:cNvSpPr>
              <a:spLocks/>
            </p:cNvSpPr>
            <p:nvPr/>
          </p:nvSpPr>
          <p:spPr bwMode="auto">
            <a:xfrm>
              <a:off x="4695" y="2994"/>
              <a:ext cx="18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2" y="13"/>
                </a:cxn>
                <a:cxn ang="0">
                  <a:pos x="18" y="7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6" y="19"/>
                </a:cxn>
              </a:cxnLst>
              <a:rect l="0" t="0" r="0" b="0"/>
              <a:pathLst>
                <a:path w="18" h="19">
                  <a:moveTo>
                    <a:pt x="6" y="19"/>
                  </a:moveTo>
                  <a:lnTo>
                    <a:pt x="12" y="13"/>
                  </a:lnTo>
                  <a:lnTo>
                    <a:pt x="18" y="7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6" y="1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8" name="フリーフォーム 437"/>
            <p:cNvSpPr>
              <a:spLocks/>
            </p:cNvSpPr>
            <p:nvPr/>
          </p:nvSpPr>
          <p:spPr bwMode="auto">
            <a:xfrm>
              <a:off x="4398" y="2124"/>
              <a:ext cx="57" cy="44"/>
            </a:xfrm>
            <a:custGeom>
              <a:avLst/>
              <a:gdLst/>
              <a:ahLst/>
              <a:cxnLst>
                <a:cxn ang="0">
                  <a:pos x="19" y="44"/>
                </a:cxn>
                <a:cxn ang="0">
                  <a:pos x="44" y="38"/>
                </a:cxn>
                <a:cxn ang="0">
                  <a:pos x="57" y="31"/>
                </a:cxn>
                <a:cxn ang="0">
                  <a:pos x="57" y="19"/>
                </a:cxn>
                <a:cxn ang="0">
                  <a:pos x="50" y="6"/>
                </a:cxn>
                <a:cxn ang="0">
                  <a:pos x="44" y="0"/>
                </a:cxn>
                <a:cxn ang="0">
                  <a:pos x="25" y="0"/>
                </a:cxn>
                <a:cxn ang="0">
                  <a:pos x="13" y="6"/>
                </a:cxn>
                <a:cxn ang="0">
                  <a:pos x="6" y="19"/>
                </a:cxn>
                <a:cxn ang="0">
                  <a:pos x="0" y="25"/>
                </a:cxn>
                <a:cxn ang="0">
                  <a:pos x="6" y="38"/>
                </a:cxn>
                <a:cxn ang="0">
                  <a:pos x="13" y="44"/>
                </a:cxn>
                <a:cxn ang="0">
                  <a:pos x="19" y="44"/>
                </a:cxn>
              </a:cxnLst>
              <a:rect l="0" t="0" r="0" b="0"/>
              <a:pathLst>
                <a:path w="57" h="44">
                  <a:moveTo>
                    <a:pt x="19" y="44"/>
                  </a:moveTo>
                  <a:lnTo>
                    <a:pt x="44" y="38"/>
                  </a:lnTo>
                  <a:lnTo>
                    <a:pt x="57" y="31"/>
                  </a:lnTo>
                  <a:lnTo>
                    <a:pt x="57" y="19"/>
                  </a:lnTo>
                  <a:lnTo>
                    <a:pt x="50" y="6"/>
                  </a:lnTo>
                  <a:lnTo>
                    <a:pt x="44" y="0"/>
                  </a:lnTo>
                  <a:lnTo>
                    <a:pt x="25" y="0"/>
                  </a:lnTo>
                  <a:lnTo>
                    <a:pt x="13" y="6"/>
                  </a:lnTo>
                  <a:lnTo>
                    <a:pt x="6" y="19"/>
                  </a:lnTo>
                  <a:lnTo>
                    <a:pt x="0" y="25"/>
                  </a:lnTo>
                  <a:lnTo>
                    <a:pt x="6" y="38"/>
                  </a:lnTo>
                  <a:lnTo>
                    <a:pt x="13" y="44"/>
                  </a:lnTo>
                  <a:lnTo>
                    <a:pt x="19" y="4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9" name="フリーフォーム 438"/>
            <p:cNvSpPr>
              <a:spLocks/>
            </p:cNvSpPr>
            <p:nvPr/>
          </p:nvSpPr>
          <p:spPr bwMode="auto">
            <a:xfrm>
              <a:off x="4310" y="1903"/>
              <a:ext cx="113" cy="107"/>
            </a:xfrm>
            <a:custGeom>
              <a:avLst/>
              <a:gdLst/>
              <a:ahLst/>
              <a:cxnLst>
                <a:cxn ang="0">
                  <a:pos x="69" y="107"/>
                </a:cxn>
                <a:cxn ang="0">
                  <a:pos x="88" y="101"/>
                </a:cxn>
                <a:cxn ang="0">
                  <a:pos x="101" y="82"/>
                </a:cxn>
                <a:cxn ang="0">
                  <a:pos x="107" y="57"/>
                </a:cxn>
                <a:cxn ang="0">
                  <a:pos x="113" y="32"/>
                </a:cxn>
                <a:cxn ang="0">
                  <a:pos x="101" y="13"/>
                </a:cxn>
                <a:cxn ang="0">
                  <a:pos x="88" y="0"/>
                </a:cxn>
                <a:cxn ang="0">
                  <a:pos x="63" y="0"/>
                </a:cxn>
                <a:cxn ang="0">
                  <a:pos x="44" y="13"/>
                </a:cxn>
                <a:cxn ang="0">
                  <a:pos x="25" y="32"/>
                </a:cxn>
                <a:cxn ang="0">
                  <a:pos x="12" y="44"/>
                </a:cxn>
                <a:cxn ang="0">
                  <a:pos x="6" y="51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0" y="63"/>
                </a:cxn>
                <a:cxn ang="0">
                  <a:pos x="6" y="69"/>
                </a:cxn>
                <a:cxn ang="0">
                  <a:pos x="12" y="76"/>
                </a:cxn>
                <a:cxn ang="0">
                  <a:pos x="31" y="95"/>
                </a:cxn>
                <a:cxn ang="0">
                  <a:pos x="50" y="107"/>
                </a:cxn>
                <a:cxn ang="0">
                  <a:pos x="63" y="107"/>
                </a:cxn>
                <a:cxn ang="0">
                  <a:pos x="69" y="107"/>
                </a:cxn>
              </a:cxnLst>
              <a:rect l="0" t="0" r="0" b="0"/>
              <a:pathLst>
                <a:path w="113" h="107">
                  <a:moveTo>
                    <a:pt x="69" y="107"/>
                  </a:moveTo>
                  <a:lnTo>
                    <a:pt x="88" y="101"/>
                  </a:lnTo>
                  <a:lnTo>
                    <a:pt x="101" y="82"/>
                  </a:lnTo>
                  <a:lnTo>
                    <a:pt x="107" y="57"/>
                  </a:lnTo>
                  <a:lnTo>
                    <a:pt x="113" y="32"/>
                  </a:lnTo>
                  <a:lnTo>
                    <a:pt x="101" y="13"/>
                  </a:lnTo>
                  <a:lnTo>
                    <a:pt x="88" y="0"/>
                  </a:lnTo>
                  <a:lnTo>
                    <a:pt x="63" y="0"/>
                  </a:lnTo>
                  <a:lnTo>
                    <a:pt x="44" y="13"/>
                  </a:lnTo>
                  <a:lnTo>
                    <a:pt x="25" y="32"/>
                  </a:lnTo>
                  <a:lnTo>
                    <a:pt x="12" y="44"/>
                  </a:lnTo>
                  <a:lnTo>
                    <a:pt x="6" y="51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6" y="69"/>
                  </a:lnTo>
                  <a:lnTo>
                    <a:pt x="12" y="76"/>
                  </a:lnTo>
                  <a:lnTo>
                    <a:pt x="31" y="95"/>
                  </a:lnTo>
                  <a:lnTo>
                    <a:pt x="50" y="107"/>
                  </a:lnTo>
                  <a:lnTo>
                    <a:pt x="63" y="107"/>
                  </a:lnTo>
                  <a:lnTo>
                    <a:pt x="69" y="10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0" name="フリーフォーム 439"/>
            <p:cNvSpPr>
              <a:spLocks/>
            </p:cNvSpPr>
            <p:nvPr/>
          </p:nvSpPr>
          <p:spPr bwMode="auto">
            <a:xfrm>
              <a:off x="4480" y="1802"/>
              <a:ext cx="76" cy="88"/>
            </a:xfrm>
            <a:custGeom>
              <a:avLst/>
              <a:gdLst/>
              <a:ahLst/>
              <a:cxnLst>
                <a:cxn ang="0">
                  <a:pos x="57" y="76"/>
                </a:cxn>
                <a:cxn ang="0">
                  <a:pos x="69" y="63"/>
                </a:cxn>
                <a:cxn ang="0">
                  <a:pos x="76" y="38"/>
                </a:cxn>
                <a:cxn ang="0">
                  <a:pos x="76" y="13"/>
                </a:cxn>
                <a:cxn ang="0">
                  <a:pos x="69" y="6"/>
                </a:cxn>
                <a:cxn ang="0">
                  <a:pos x="57" y="0"/>
                </a:cxn>
                <a:cxn ang="0">
                  <a:pos x="38" y="6"/>
                </a:cxn>
                <a:cxn ang="0">
                  <a:pos x="19" y="19"/>
                </a:cxn>
                <a:cxn ang="0">
                  <a:pos x="6" y="38"/>
                </a:cxn>
                <a:cxn ang="0">
                  <a:pos x="0" y="57"/>
                </a:cxn>
                <a:cxn ang="0">
                  <a:pos x="6" y="70"/>
                </a:cxn>
                <a:cxn ang="0">
                  <a:pos x="19" y="82"/>
                </a:cxn>
                <a:cxn ang="0">
                  <a:pos x="38" y="88"/>
                </a:cxn>
                <a:cxn ang="0">
                  <a:pos x="50" y="76"/>
                </a:cxn>
                <a:cxn ang="0">
                  <a:pos x="57" y="76"/>
                </a:cxn>
              </a:cxnLst>
              <a:rect l="0" t="0" r="0" b="0"/>
              <a:pathLst>
                <a:path w="76" h="88">
                  <a:moveTo>
                    <a:pt x="57" y="76"/>
                  </a:moveTo>
                  <a:lnTo>
                    <a:pt x="69" y="63"/>
                  </a:lnTo>
                  <a:lnTo>
                    <a:pt x="76" y="38"/>
                  </a:lnTo>
                  <a:lnTo>
                    <a:pt x="76" y="13"/>
                  </a:lnTo>
                  <a:lnTo>
                    <a:pt x="69" y="6"/>
                  </a:lnTo>
                  <a:lnTo>
                    <a:pt x="57" y="0"/>
                  </a:lnTo>
                  <a:lnTo>
                    <a:pt x="38" y="6"/>
                  </a:lnTo>
                  <a:lnTo>
                    <a:pt x="19" y="19"/>
                  </a:lnTo>
                  <a:lnTo>
                    <a:pt x="6" y="38"/>
                  </a:lnTo>
                  <a:lnTo>
                    <a:pt x="0" y="57"/>
                  </a:lnTo>
                  <a:lnTo>
                    <a:pt x="6" y="70"/>
                  </a:lnTo>
                  <a:lnTo>
                    <a:pt x="19" y="82"/>
                  </a:lnTo>
                  <a:lnTo>
                    <a:pt x="38" y="88"/>
                  </a:lnTo>
                  <a:lnTo>
                    <a:pt x="50" y="76"/>
                  </a:lnTo>
                  <a:lnTo>
                    <a:pt x="57" y="7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1" name="フリーフォーム 440"/>
            <p:cNvSpPr>
              <a:spLocks/>
            </p:cNvSpPr>
            <p:nvPr/>
          </p:nvSpPr>
          <p:spPr bwMode="auto">
            <a:xfrm>
              <a:off x="4606" y="1979"/>
              <a:ext cx="44" cy="50"/>
            </a:xfrm>
            <a:custGeom>
              <a:avLst/>
              <a:gdLst/>
              <a:ahLst/>
              <a:cxnLst>
                <a:cxn ang="0">
                  <a:pos x="13" y="50"/>
                </a:cxn>
                <a:cxn ang="0">
                  <a:pos x="25" y="50"/>
                </a:cxn>
                <a:cxn ang="0">
                  <a:pos x="38" y="44"/>
                </a:cxn>
                <a:cxn ang="0">
                  <a:pos x="44" y="31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7" y="0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7" y="50"/>
                </a:cxn>
                <a:cxn ang="0">
                  <a:pos x="13" y="50"/>
                </a:cxn>
              </a:cxnLst>
              <a:rect l="0" t="0" r="0" b="0"/>
              <a:pathLst>
                <a:path w="44" h="50">
                  <a:moveTo>
                    <a:pt x="13" y="50"/>
                  </a:moveTo>
                  <a:lnTo>
                    <a:pt x="25" y="50"/>
                  </a:lnTo>
                  <a:lnTo>
                    <a:pt x="38" y="44"/>
                  </a:lnTo>
                  <a:lnTo>
                    <a:pt x="44" y="31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7" y="0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7" y="50"/>
                  </a:lnTo>
                  <a:lnTo>
                    <a:pt x="13" y="5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2" name="フリーフォーム 441"/>
            <p:cNvSpPr>
              <a:spLocks/>
            </p:cNvSpPr>
            <p:nvPr/>
          </p:nvSpPr>
          <p:spPr bwMode="auto">
            <a:xfrm>
              <a:off x="4928" y="3127"/>
              <a:ext cx="32" cy="38"/>
            </a:xfrm>
            <a:custGeom>
              <a:avLst/>
              <a:gdLst/>
              <a:ahLst/>
              <a:cxnLst>
                <a:cxn ang="0">
                  <a:pos x="25" y="32"/>
                </a:cxn>
                <a:cxn ang="0">
                  <a:pos x="32" y="25"/>
                </a:cxn>
                <a:cxn ang="0">
                  <a:pos x="32" y="13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3" y="38"/>
                </a:cxn>
                <a:cxn ang="0">
                  <a:pos x="19" y="32"/>
                </a:cxn>
                <a:cxn ang="0">
                  <a:pos x="25" y="32"/>
                </a:cxn>
              </a:cxnLst>
              <a:rect l="0" t="0" r="0" b="0"/>
              <a:pathLst>
                <a:path w="32" h="38">
                  <a:moveTo>
                    <a:pt x="25" y="32"/>
                  </a:moveTo>
                  <a:lnTo>
                    <a:pt x="32" y="25"/>
                  </a:lnTo>
                  <a:lnTo>
                    <a:pt x="32" y="13"/>
                  </a:lnTo>
                  <a:lnTo>
                    <a:pt x="25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3" y="38"/>
                  </a:lnTo>
                  <a:lnTo>
                    <a:pt x="19" y="32"/>
                  </a:lnTo>
                  <a:lnTo>
                    <a:pt x="25" y="3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3" name="フリーフォーム 442"/>
            <p:cNvSpPr>
              <a:spLocks/>
            </p:cNvSpPr>
            <p:nvPr/>
          </p:nvSpPr>
          <p:spPr bwMode="auto">
            <a:xfrm>
              <a:off x="5080" y="3058"/>
              <a:ext cx="119" cy="56"/>
            </a:xfrm>
            <a:custGeom>
              <a:avLst/>
              <a:gdLst/>
              <a:ahLst/>
              <a:cxnLst>
                <a:cxn ang="0">
                  <a:pos x="63" y="56"/>
                </a:cxn>
                <a:cxn ang="0">
                  <a:pos x="88" y="50"/>
                </a:cxn>
                <a:cxn ang="0">
                  <a:pos x="101" y="37"/>
                </a:cxn>
                <a:cxn ang="0">
                  <a:pos x="113" y="19"/>
                </a:cxn>
                <a:cxn ang="0">
                  <a:pos x="119" y="12"/>
                </a:cxn>
                <a:cxn ang="0">
                  <a:pos x="113" y="6"/>
                </a:cxn>
                <a:cxn ang="0">
                  <a:pos x="88" y="0"/>
                </a:cxn>
                <a:cxn ang="0">
                  <a:pos x="63" y="0"/>
                </a:cxn>
                <a:cxn ang="0">
                  <a:pos x="50" y="6"/>
                </a:cxn>
                <a:cxn ang="0">
                  <a:pos x="44" y="12"/>
                </a:cxn>
                <a:cxn ang="0">
                  <a:pos x="18" y="12"/>
                </a:cxn>
                <a:cxn ang="0">
                  <a:pos x="6" y="19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0" y="50"/>
                </a:cxn>
                <a:cxn ang="0">
                  <a:pos x="12" y="56"/>
                </a:cxn>
                <a:cxn ang="0">
                  <a:pos x="25" y="50"/>
                </a:cxn>
                <a:cxn ang="0">
                  <a:pos x="44" y="50"/>
                </a:cxn>
                <a:cxn ang="0">
                  <a:pos x="56" y="56"/>
                </a:cxn>
                <a:cxn ang="0">
                  <a:pos x="63" y="56"/>
                </a:cxn>
              </a:cxnLst>
              <a:rect l="0" t="0" r="0" b="0"/>
              <a:pathLst>
                <a:path w="119" h="56">
                  <a:moveTo>
                    <a:pt x="63" y="56"/>
                  </a:moveTo>
                  <a:lnTo>
                    <a:pt x="88" y="50"/>
                  </a:lnTo>
                  <a:lnTo>
                    <a:pt x="101" y="37"/>
                  </a:lnTo>
                  <a:lnTo>
                    <a:pt x="113" y="19"/>
                  </a:lnTo>
                  <a:lnTo>
                    <a:pt x="119" y="12"/>
                  </a:lnTo>
                  <a:lnTo>
                    <a:pt x="113" y="6"/>
                  </a:lnTo>
                  <a:lnTo>
                    <a:pt x="88" y="0"/>
                  </a:lnTo>
                  <a:lnTo>
                    <a:pt x="63" y="0"/>
                  </a:lnTo>
                  <a:lnTo>
                    <a:pt x="50" y="6"/>
                  </a:lnTo>
                  <a:lnTo>
                    <a:pt x="44" y="12"/>
                  </a:lnTo>
                  <a:lnTo>
                    <a:pt x="18" y="12"/>
                  </a:lnTo>
                  <a:lnTo>
                    <a:pt x="6" y="19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12" y="56"/>
                  </a:lnTo>
                  <a:lnTo>
                    <a:pt x="25" y="50"/>
                  </a:lnTo>
                  <a:lnTo>
                    <a:pt x="44" y="50"/>
                  </a:lnTo>
                  <a:lnTo>
                    <a:pt x="56" y="56"/>
                  </a:lnTo>
                  <a:lnTo>
                    <a:pt x="63" y="5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4" name="フリーフォーム 443"/>
            <p:cNvSpPr>
              <a:spLocks/>
            </p:cNvSpPr>
            <p:nvPr/>
          </p:nvSpPr>
          <p:spPr bwMode="auto">
            <a:xfrm>
              <a:off x="5212" y="2906"/>
              <a:ext cx="25" cy="25"/>
            </a:xfrm>
            <a:custGeom>
              <a:avLst/>
              <a:gdLst/>
              <a:ahLst/>
              <a:cxnLst>
                <a:cxn ang="0">
                  <a:pos x="13" y="25"/>
                </a:cxn>
                <a:cxn ang="0">
                  <a:pos x="25" y="19"/>
                </a:cxn>
                <a:cxn ang="0">
                  <a:pos x="25" y="13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13" y="25"/>
                </a:cxn>
              </a:cxnLst>
              <a:rect l="0" t="0" r="0" b="0"/>
              <a:pathLst>
                <a:path w="25" h="25">
                  <a:moveTo>
                    <a:pt x="13" y="25"/>
                  </a:moveTo>
                  <a:lnTo>
                    <a:pt x="25" y="19"/>
                  </a:lnTo>
                  <a:lnTo>
                    <a:pt x="25" y="13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5" name="フリーフォーム 444"/>
            <p:cNvSpPr>
              <a:spLocks/>
            </p:cNvSpPr>
            <p:nvPr/>
          </p:nvSpPr>
          <p:spPr bwMode="auto">
            <a:xfrm>
              <a:off x="5370" y="2748"/>
              <a:ext cx="95" cy="101"/>
            </a:xfrm>
            <a:custGeom>
              <a:avLst/>
              <a:gdLst/>
              <a:ahLst/>
              <a:cxnLst>
                <a:cxn ang="0">
                  <a:pos x="50" y="101"/>
                </a:cxn>
                <a:cxn ang="0">
                  <a:pos x="63" y="95"/>
                </a:cxn>
                <a:cxn ang="0">
                  <a:pos x="76" y="82"/>
                </a:cxn>
                <a:cxn ang="0">
                  <a:pos x="88" y="57"/>
                </a:cxn>
                <a:cxn ang="0">
                  <a:pos x="95" y="38"/>
                </a:cxn>
                <a:cxn ang="0">
                  <a:pos x="88" y="19"/>
                </a:cxn>
                <a:cxn ang="0">
                  <a:pos x="82" y="13"/>
                </a:cxn>
                <a:cxn ang="0">
                  <a:pos x="69" y="7"/>
                </a:cxn>
                <a:cxn ang="0">
                  <a:pos x="57" y="0"/>
                </a:cxn>
                <a:cxn ang="0">
                  <a:pos x="25" y="13"/>
                </a:cxn>
                <a:cxn ang="0">
                  <a:pos x="0" y="26"/>
                </a:cxn>
                <a:cxn ang="0">
                  <a:pos x="0" y="57"/>
                </a:cxn>
                <a:cxn ang="0">
                  <a:pos x="0" y="70"/>
                </a:cxn>
                <a:cxn ang="0">
                  <a:pos x="6" y="82"/>
                </a:cxn>
                <a:cxn ang="0">
                  <a:pos x="25" y="95"/>
                </a:cxn>
                <a:cxn ang="0">
                  <a:pos x="44" y="101"/>
                </a:cxn>
                <a:cxn ang="0">
                  <a:pos x="50" y="101"/>
                </a:cxn>
              </a:cxnLst>
              <a:rect l="0" t="0" r="0" b="0"/>
              <a:pathLst>
                <a:path w="95" h="101">
                  <a:moveTo>
                    <a:pt x="50" y="101"/>
                  </a:moveTo>
                  <a:lnTo>
                    <a:pt x="63" y="95"/>
                  </a:lnTo>
                  <a:lnTo>
                    <a:pt x="76" y="82"/>
                  </a:lnTo>
                  <a:lnTo>
                    <a:pt x="88" y="57"/>
                  </a:lnTo>
                  <a:lnTo>
                    <a:pt x="95" y="38"/>
                  </a:lnTo>
                  <a:lnTo>
                    <a:pt x="88" y="19"/>
                  </a:lnTo>
                  <a:lnTo>
                    <a:pt x="82" y="13"/>
                  </a:lnTo>
                  <a:lnTo>
                    <a:pt x="69" y="7"/>
                  </a:lnTo>
                  <a:lnTo>
                    <a:pt x="57" y="0"/>
                  </a:lnTo>
                  <a:lnTo>
                    <a:pt x="25" y="13"/>
                  </a:lnTo>
                  <a:lnTo>
                    <a:pt x="0" y="26"/>
                  </a:lnTo>
                  <a:lnTo>
                    <a:pt x="0" y="57"/>
                  </a:lnTo>
                  <a:lnTo>
                    <a:pt x="0" y="70"/>
                  </a:lnTo>
                  <a:lnTo>
                    <a:pt x="6" y="82"/>
                  </a:lnTo>
                  <a:lnTo>
                    <a:pt x="25" y="95"/>
                  </a:lnTo>
                  <a:lnTo>
                    <a:pt x="44" y="101"/>
                  </a:lnTo>
                  <a:lnTo>
                    <a:pt x="50" y="101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6" name="フリーフォーム 445"/>
            <p:cNvSpPr>
              <a:spLocks/>
            </p:cNvSpPr>
            <p:nvPr/>
          </p:nvSpPr>
          <p:spPr bwMode="auto">
            <a:xfrm>
              <a:off x="5584" y="3291"/>
              <a:ext cx="32" cy="38"/>
            </a:xfrm>
            <a:custGeom>
              <a:avLst/>
              <a:gdLst/>
              <a:ahLst/>
              <a:cxnLst>
                <a:cxn ang="0">
                  <a:pos x="26" y="38"/>
                </a:cxn>
                <a:cxn ang="0">
                  <a:pos x="32" y="25"/>
                </a:cxn>
                <a:cxn ang="0">
                  <a:pos x="32" y="13"/>
                </a:cxn>
                <a:cxn ang="0">
                  <a:pos x="26" y="0"/>
                </a:cxn>
                <a:cxn ang="0">
                  <a:pos x="13" y="6"/>
                </a:cxn>
                <a:cxn ang="0">
                  <a:pos x="0" y="19"/>
                </a:cxn>
                <a:cxn ang="0">
                  <a:pos x="7" y="25"/>
                </a:cxn>
                <a:cxn ang="0">
                  <a:pos x="13" y="38"/>
                </a:cxn>
                <a:cxn ang="0">
                  <a:pos x="19" y="38"/>
                </a:cxn>
                <a:cxn ang="0">
                  <a:pos x="26" y="38"/>
                </a:cxn>
              </a:cxnLst>
              <a:rect l="0" t="0" r="0" b="0"/>
              <a:pathLst>
                <a:path w="32" h="38">
                  <a:moveTo>
                    <a:pt x="26" y="38"/>
                  </a:moveTo>
                  <a:lnTo>
                    <a:pt x="32" y="25"/>
                  </a:lnTo>
                  <a:lnTo>
                    <a:pt x="32" y="13"/>
                  </a:lnTo>
                  <a:lnTo>
                    <a:pt x="26" y="0"/>
                  </a:lnTo>
                  <a:lnTo>
                    <a:pt x="13" y="6"/>
                  </a:lnTo>
                  <a:lnTo>
                    <a:pt x="0" y="19"/>
                  </a:lnTo>
                  <a:lnTo>
                    <a:pt x="7" y="25"/>
                  </a:lnTo>
                  <a:lnTo>
                    <a:pt x="13" y="38"/>
                  </a:lnTo>
                  <a:lnTo>
                    <a:pt x="19" y="38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7" name="フリーフォーム 446"/>
            <p:cNvSpPr>
              <a:spLocks/>
            </p:cNvSpPr>
            <p:nvPr/>
          </p:nvSpPr>
          <p:spPr bwMode="auto">
            <a:xfrm>
              <a:off x="3394" y="1480"/>
              <a:ext cx="266" cy="190"/>
            </a:xfrm>
            <a:custGeom>
              <a:avLst/>
              <a:gdLst/>
              <a:ahLst/>
              <a:cxnLst>
                <a:cxn ang="0">
                  <a:pos x="32" y="190"/>
                </a:cxn>
                <a:cxn ang="0">
                  <a:pos x="57" y="183"/>
                </a:cxn>
                <a:cxn ang="0">
                  <a:pos x="76" y="177"/>
                </a:cxn>
                <a:cxn ang="0">
                  <a:pos x="95" y="164"/>
                </a:cxn>
                <a:cxn ang="0">
                  <a:pos x="108" y="145"/>
                </a:cxn>
                <a:cxn ang="0">
                  <a:pos x="133" y="127"/>
                </a:cxn>
                <a:cxn ang="0">
                  <a:pos x="152" y="120"/>
                </a:cxn>
                <a:cxn ang="0">
                  <a:pos x="190" y="101"/>
                </a:cxn>
                <a:cxn ang="0">
                  <a:pos x="215" y="89"/>
                </a:cxn>
                <a:cxn ang="0">
                  <a:pos x="228" y="76"/>
                </a:cxn>
                <a:cxn ang="0">
                  <a:pos x="253" y="51"/>
                </a:cxn>
                <a:cxn ang="0">
                  <a:pos x="266" y="38"/>
                </a:cxn>
                <a:cxn ang="0">
                  <a:pos x="266" y="26"/>
                </a:cxn>
                <a:cxn ang="0">
                  <a:pos x="259" y="13"/>
                </a:cxn>
                <a:cxn ang="0">
                  <a:pos x="253" y="7"/>
                </a:cxn>
                <a:cxn ang="0">
                  <a:pos x="240" y="0"/>
                </a:cxn>
                <a:cxn ang="0">
                  <a:pos x="228" y="7"/>
                </a:cxn>
                <a:cxn ang="0">
                  <a:pos x="215" y="13"/>
                </a:cxn>
                <a:cxn ang="0">
                  <a:pos x="196" y="13"/>
                </a:cxn>
                <a:cxn ang="0">
                  <a:pos x="177" y="7"/>
                </a:cxn>
                <a:cxn ang="0">
                  <a:pos x="146" y="13"/>
                </a:cxn>
                <a:cxn ang="0">
                  <a:pos x="114" y="32"/>
                </a:cxn>
                <a:cxn ang="0">
                  <a:pos x="89" y="57"/>
                </a:cxn>
                <a:cxn ang="0">
                  <a:pos x="76" y="70"/>
                </a:cxn>
                <a:cxn ang="0">
                  <a:pos x="64" y="76"/>
                </a:cxn>
                <a:cxn ang="0">
                  <a:pos x="45" y="89"/>
                </a:cxn>
                <a:cxn ang="0">
                  <a:pos x="26" y="101"/>
                </a:cxn>
                <a:cxn ang="0">
                  <a:pos x="7" y="127"/>
                </a:cxn>
                <a:cxn ang="0">
                  <a:pos x="0" y="145"/>
                </a:cxn>
                <a:cxn ang="0">
                  <a:pos x="7" y="164"/>
                </a:cxn>
                <a:cxn ang="0">
                  <a:pos x="13" y="177"/>
                </a:cxn>
                <a:cxn ang="0">
                  <a:pos x="19" y="190"/>
                </a:cxn>
                <a:cxn ang="0">
                  <a:pos x="26" y="190"/>
                </a:cxn>
                <a:cxn ang="0">
                  <a:pos x="32" y="190"/>
                </a:cxn>
              </a:cxnLst>
              <a:rect l="0" t="0" r="0" b="0"/>
              <a:pathLst>
                <a:path w="266" h="190">
                  <a:moveTo>
                    <a:pt x="32" y="190"/>
                  </a:moveTo>
                  <a:lnTo>
                    <a:pt x="57" y="183"/>
                  </a:lnTo>
                  <a:lnTo>
                    <a:pt x="76" y="177"/>
                  </a:lnTo>
                  <a:lnTo>
                    <a:pt x="95" y="164"/>
                  </a:lnTo>
                  <a:lnTo>
                    <a:pt x="108" y="145"/>
                  </a:lnTo>
                  <a:lnTo>
                    <a:pt x="133" y="127"/>
                  </a:lnTo>
                  <a:lnTo>
                    <a:pt x="152" y="120"/>
                  </a:lnTo>
                  <a:lnTo>
                    <a:pt x="190" y="101"/>
                  </a:lnTo>
                  <a:lnTo>
                    <a:pt x="215" y="89"/>
                  </a:lnTo>
                  <a:lnTo>
                    <a:pt x="228" y="76"/>
                  </a:lnTo>
                  <a:lnTo>
                    <a:pt x="253" y="51"/>
                  </a:lnTo>
                  <a:lnTo>
                    <a:pt x="266" y="38"/>
                  </a:lnTo>
                  <a:lnTo>
                    <a:pt x="266" y="26"/>
                  </a:lnTo>
                  <a:lnTo>
                    <a:pt x="259" y="13"/>
                  </a:lnTo>
                  <a:lnTo>
                    <a:pt x="253" y="7"/>
                  </a:lnTo>
                  <a:lnTo>
                    <a:pt x="240" y="0"/>
                  </a:lnTo>
                  <a:lnTo>
                    <a:pt x="228" y="7"/>
                  </a:lnTo>
                  <a:lnTo>
                    <a:pt x="215" y="13"/>
                  </a:lnTo>
                  <a:lnTo>
                    <a:pt x="196" y="13"/>
                  </a:lnTo>
                  <a:lnTo>
                    <a:pt x="177" y="7"/>
                  </a:lnTo>
                  <a:lnTo>
                    <a:pt x="146" y="13"/>
                  </a:lnTo>
                  <a:lnTo>
                    <a:pt x="114" y="32"/>
                  </a:lnTo>
                  <a:lnTo>
                    <a:pt x="89" y="57"/>
                  </a:lnTo>
                  <a:lnTo>
                    <a:pt x="76" y="70"/>
                  </a:lnTo>
                  <a:lnTo>
                    <a:pt x="64" y="76"/>
                  </a:lnTo>
                  <a:lnTo>
                    <a:pt x="45" y="89"/>
                  </a:lnTo>
                  <a:lnTo>
                    <a:pt x="26" y="101"/>
                  </a:lnTo>
                  <a:lnTo>
                    <a:pt x="7" y="127"/>
                  </a:lnTo>
                  <a:lnTo>
                    <a:pt x="0" y="145"/>
                  </a:lnTo>
                  <a:lnTo>
                    <a:pt x="7" y="164"/>
                  </a:lnTo>
                  <a:lnTo>
                    <a:pt x="13" y="177"/>
                  </a:lnTo>
                  <a:lnTo>
                    <a:pt x="19" y="190"/>
                  </a:lnTo>
                  <a:lnTo>
                    <a:pt x="26" y="190"/>
                  </a:lnTo>
                  <a:lnTo>
                    <a:pt x="32" y="19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8" name="フリーフォーム 447"/>
            <p:cNvSpPr>
              <a:spLocks/>
            </p:cNvSpPr>
            <p:nvPr/>
          </p:nvSpPr>
          <p:spPr bwMode="auto">
            <a:xfrm>
              <a:off x="3647" y="1405"/>
              <a:ext cx="63" cy="63"/>
            </a:xfrm>
            <a:custGeom>
              <a:avLst/>
              <a:gdLst/>
              <a:ahLst/>
              <a:cxnLst>
                <a:cxn ang="0">
                  <a:pos x="25" y="63"/>
                </a:cxn>
                <a:cxn ang="0">
                  <a:pos x="38" y="56"/>
                </a:cxn>
                <a:cxn ang="0">
                  <a:pos x="57" y="31"/>
                </a:cxn>
                <a:cxn ang="0">
                  <a:pos x="63" y="19"/>
                </a:cxn>
                <a:cxn ang="0">
                  <a:pos x="63" y="12"/>
                </a:cxn>
                <a:cxn ang="0">
                  <a:pos x="57" y="6"/>
                </a:cxn>
                <a:cxn ang="0">
                  <a:pos x="50" y="0"/>
                </a:cxn>
                <a:cxn ang="0">
                  <a:pos x="19" y="19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6" y="63"/>
                </a:cxn>
                <a:cxn ang="0">
                  <a:pos x="19" y="63"/>
                </a:cxn>
                <a:cxn ang="0">
                  <a:pos x="25" y="63"/>
                </a:cxn>
              </a:cxnLst>
              <a:rect l="0" t="0" r="0" b="0"/>
              <a:pathLst>
                <a:path w="63" h="63">
                  <a:moveTo>
                    <a:pt x="25" y="63"/>
                  </a:moveTo>
                  <a:lnTo>
                    <a:pt x="38" y="56"/>
                  </a:lnTo>
                  <a:lnTo>
                    <a:pt x="57" y="31"/>
                  </a:lnTo>
                  <a:lnTo>
                    <a:pt x="63" y="19"/>
                  </a:lnTo>
                  <a:lnTo>
                    <a:pt x="63" y="12"/>
                  </a:lnTo>
                  <a:lnTo>
                    <a:pt x="57" y="6"/>
                  </a:lnTo>
                  <a:lnTo>
                    <a:pt x="50" y="0"/>
                  </a:lnTo>
                  <a:lnTo>
                    <a:pt x="19" y="19"/>
                  </a:lnTo>
                  <a:lnTo>
                    <a:pt x="6" y="31"/>
                  </a:lnTo>
                  <a:lnTo>
                    <a:pt x="0" y="44"/>
                  </a:lnTo>
                  <a:lnTo>
                    <a:pt x="6" y="63"/>
                  </a:lnTo>
                  <a:lnTo>
                    <a:pt x="19" y="63"/>
                  </a:lnTo>
                  <a:lnTo>
                    <a:pt x="25" y="63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9" name="フリーフォーム 448"/>
            <p:cNvSpPr>
              <a:spLocks/>
            </p:cNvSpPr>
            <p:nvPr/>
          </p:nvSpPr>
          <p:spPr bwMode="auto">
            <a:xfrm>
              <a:off x="3805" y="1657"/>
              <a:ext cx="56" cy="57"/>
            </a:xfrm>
            <a:custGeom>
              <a:avLst/>
              <a:gdLst/>
              <a:ahLst/>
              <a:cxnLst>
                <a:cxn ang="0">
                  <a:pos x="19" y="57"/>
                </a:cxn>
                <a:cxn ang="0">
                  <a:pos x="31" y="57"/>
                </a:cxn>
                <a:cxn ang="0">
                  <a:pos x="44" y="50"/>
                </a:cxn>
                <a:cxn ang="0">
                  <a:pos x="56" y="38"/>
                </a:cxn>
                <a:cxn ang="0">
                  <a:pos x="50" y="19"/>
                </a:cxn>
                <a:cxn ang="0">
                  <a:pos x="44" y="6"/>
                </a:cxn>
                <a:cxn ang="0">
                  <a:pos x="31" y="0"/>
                </a:cxn>
                <a:cxn ang="0">
                  <a:pos x="19" y="6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6" y="44"/>
                </a:cxn>
                <a:cxn ang="0">
                  <a:pos x="12" y="50"/>
                </a:cxn>
                <a:cxn ang="0">
                  <a:pos x="12" y="57"/>
                </a:cxn>
                <a:cxn ang="0">
                  <a:pos x="19" y="57"/>
                </a:cxn>
              </a:cxnLst>
              <a:rect l="0" t="0" r="0" b="0"/>
              <a:pathLst>
                <a:path w="56" h="57">
                  <a:moveTo>
                    <a:pt x="19" y="57"/>
                  </a:moveTo>
                  <a:lnTo>
                    <a:pt x="31" y="57"/>
                  </a:lnTo>
                  <a:lnTo>
                    <a:pt x="44" y="50"/>
                  </a:lnTo>
                  <a:lnTo>
                    <a:pt x="56" y="38"/>
                  </a:lnTo>
                  <a:lnTo>
                    <a:pt x="50" y="19"/>
                  </a:lnTo>
                  <a:lnTo>
                    <a:pt x="44" y="6"/>
                  </a:lnTo>
                  <a:lnTo>
                    <a:pt x="31" y="0"/>
                  </a:lnTo>
                  <a:lnTo>
                    <a:pt x="19" y="6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2" y="57"/>
                  </a:lnTo>
                  <a:lnTo>
                    <a:pt x="19" y="5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0" name="フリーフォーム 449"/>
            <p:cNvSpPr>
              <a:spLocks/>
            </p:cNvSpPr>
            <p:nvPr/>
          </p:nvSpPr>
          <p:spPr bwMode="auto">
            <a:xfrm>
              <a:off x="3426" y="1241"/>
              <a:ext cx="57" cy="63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50" y="50"/>
                </a:cxn>
                <a:cxn ang="0">
                  <a:pos x="57" y="31"/>
                </a:cxn>
                <a:cxn ang="0">
                  <a:pos x="50" y="19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13" y="12"/>
                </a:cxn>
                <a:cxn ang="0">
                  <a:pos x="6" y="25"/>
                </a:cxn>
                <a:cxn ang="0">
                  <a:pos x="0" y="44"/>
                </a:cxn>
                <a:cxn ang="0">
                  <a:pos x="6" y="50"/>
                </a:cxn>
                <a:cxn ang="0">
                  <a:pos x="13" y="63"/>
                </a:cxn>
                <a:cxn ang="0">
                  <a:pos x="25" y="63"/>
                </a:cxn>
                <a:cxn ang="0">
                  <a:pos x="32" y="63"/>
                </a:cxn>
                <a:cxn ang="0">
                  <a:pos x="38" y="63"/>
                </a:cxn>
              </a:cxnLst>
              <a:rect l="0" t="0" r="0" b="0"/>
              <a:pathLst>
                <a:path w="57" h="63">
                  <a:moveTo>
                    <a:pt x="38" y="63"/>
                  </a:moveTo>
                  <a:lnTo>
                    <a:pt x="50" y="50"/>
                  </a:lnTo>
                  <a:lnTo>
                    <a:pt x="57" y="31"/>
                  </a:lnTo>
                  <a:lnTo>
                    <a:pt x="50" y="19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13" y="12"/>
                  </a:lnTo>
                  <a:lnTo>
                    <a:pt x="6" y="25"/>
                  </a:lnTo>
                  <a:lnTo>
                    <a:pt x="0" y="44"/>
                  </a:lnTo>
                  <a:lnTo>
                    <a:pt x="6" y="50"/>
                  </a:lnTo>
                  <a:lnTo>
                    <a:pt x="13" y="63"/>
                  </a:lnTo>
                  <a:lnTo>
                    <a:pt x="25" y="63"/>
                  </a:lnTo>
                  <a:lnTo>
                    <a:pt x="32" y="63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1" name="フリーフォーム 450"/>
            <p:cNvSpPr>
              <a:spLocks/>
            </p:cNvSpPr>
            <p:nvPr/>
          </p:nvSpPr>
          <p:spPr bwMode="auto">
            <a:xfrm>
              <a:off x="3458" y="1020"/>
              <a:ext cx="31" cy="38"/>
            </a:xfrm>
            <a:custGeom>
              <a:avLst/>
              <a:gdLst/>
              <a:ahLst/>
              <a:cxnLst>
                <a:cxn ang="0">
                  <a:pos x="18" y="38"/>
                </a:cxn>
                <a:cxn ang="0">
                  <a:pos x="31" y="19"/>
                </a:cxn>
                <a:cxn ang="0">
                  <a:pos x="25" y="1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6" y="31"/>
                </a:cxn>
                <a:cxn ang="0">
                  <a:pos x="12" y="38"/>
                </a:cxn>
                <a:cxn ang="0">
                  <a:pos x="12" y="38"/>
                </a:cxn>
                <a:cxn ang="0">
                  <a:pos x="18" y="38"/>
                </a:cxn>
              </a:cxnLst>
              <a:rect l="0" t="0" r="0" b="0"/>
              <a:pathLst>
                <a:path w="31" h="38">
                  <a:moveTo>
                    <a:pt x="18" y="38"/>
                  </a:moveTo>
                  <a:lnTo>
                    <a:pt x="31" y="19"/>
                  </a:lnTo>
                  <a:lnTo>
                    <a:pt x="25" y="1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12"/>
                  </a:lnTo>
                  <a:lnTo>
                    <a:pt x="6" y="31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2" name="フリーフォーム 451"/>
            <p:cNvSpPr>
              <a:spLocks/>
            </p:cNvSpPr>
            <p:nvPr/>
          </p:nvSpPr>
          <p:spPr bwMode="auto">
            <a:xfrm>
              <a:off x="3666" y="944"/>
              <a:ext cx="44" cy="57"/>
            </a:xfrm>
            <a:custGeom>
              <a:avLst/>
              <a:gdLst/>
              <a:ahLst/>
              <a:cxnLst>
                <a:cxn ang="0">
                  <a:pos x="31" y="57"/>
                </a:cxn>
                <a:cxn ang="0">
                  <a:pos x="44" y="51"/>
                </a:cxn>
                <a:cxn ang="0">
                  <a:pos x="44" y="32"/>
                </a:cxn>
                <a:cxn ang="0">
                  <a:pos x="44" y="19"/>
                </a:cxn>
                <a:cxn ang="0">
                  <a:pos x="25" y="6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2" y="51"/>
                </a:cxn>
                <a:cxn ang="0">
                  <a:pos x="19" y="57"/>
                </a:cxn>
                <a:cxn ang="0">
                  <a:pos x="25" y="57"/>
                </a:cxn>
                <a:cxn ang="0">
                  <a:pos x="31" y="57"/>
                </a:cxn>
              </a:cxnLst>
              <a:rect l="0" t="0" r="0" b="0"/>
              <a:pathLst>
                <a:path w="44" h="57">
                  <a:moveTo>
                    <a:pt x="31" y="57"/>
                  </a:moveTo>
                  <a:lnTo>
                    <a:pt x="44" y="51"/>
                  </a:lnTo>
                  <a:lnTo>
                    <a:pt x="44" y="32"/>
                  </a:lnTo>
                  <a:lnTo>
                    <a:pt x="44" y="19"/>
                  </a:lnTo>
                  <a:lnTo>
                    <a:pt x="25" y="6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2" y="51"/>
                  </a:lnTo>
                  <a:lnTo>
                    <a:pt x="19" y="57"/>
                  </a:lnTo>
                  <a:lnTo>
                    <a:pt x="25" y="57"/>
                  </a:lnTo>
                  <a:lnTo>
                    <a:pt x="31" y="5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3" name="フリーフォーム 452"/>
            <p:cNvSpPr>
              <a:spLocks/>
            </p:cNvSpPr>
            <p:nvPr/>
          </p:nvSpPr>
          <p:spPr bwMode="auto">
            <a:xfrm>
              <a:off x="3805" y="812"/>
              <a:ext cx="44" cy="50"/>
            </a:xfrm>
            <a:custGeom>
              <a:avLst/>
              <a:gdLst/>
              <a:ahLst/>
              <a:cxnLst>
                <a:cxn ang="0">
                  <a:pos x="31" y="50"/>
                </a:cxn>
                <a:cxn ang="0">
                  <a:pos x="44" y="37"/>
                </a:cxn>
                <a:cxn ang="0">
                  <a:pos x="44" y="25"/>
                </a:cxn>
                <a:cxn ang="0">
                  <a:pos x="44" y="12"/>
                </a:cxn>
                <a:cxn ang="0">
                  <a:pos x="38" y="0"/>
                </a:cxn>
                <a:cxn ang="0">
                  <a:pos x="25" y="0"/>
                </a:cxn>
                <a:cxn ang="0">
                  <a:pos x="19" y="0"/>
                </a:cxn>
                <a:cxn ang="0">
                  <a:pos x="0" y="19"/>
                </a:cxn>
                <a:cxn ang="0">
                  <a:pos x="0" y="31"/>
                </a:cxn>
                <a:cxn ang="0">
                  <a:pos x="12" y="44"/>
                </a:cxn>
                <a:cxn ang="0">
                  <a:pos x="19" y="50"/>
                </a:cxn>
                <a:cxn ang="0">
                  <a:pos x="25" y="50"/>
                </a:cxn>
                <a:cxn ang="0">
                  <a:pos x="31" y="50"/>
                </a:cxn>
              </a:cxnLst>
              <a:rect l="0" t="0" r="0" b="0"/>
              <a:pathLst>
                <a:path w="44" h="50">
                  <a:moveTo>
                    <a:pt x="31" y="50"/>
                  </a:moveTo>
                  <a:lnTo>
                    <a:pt x="44" y="37"/>
                  </a:lnTo>
                  <a:lnTo>
                    <a:pt x="44" y="25"/>
                  </a:lnTo>
                  <a:lnTo>
                    <a:pt x="44" y="12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12" y="44"/>
                  </a:lnTo>
                  <a:lnTo>
                    <a:pt x="19" y="50"/>
                  </a:lnTo>
                  <a:lnTo>
                    <a:pt x="25" y="50"/>
                  </a:lnTo>
                  <a:lnTo>
                    <a:pt x="31" y="5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4" name="フリーフォーム 453"/>
            <p:cNvSpPr>
              <a:spLocks/>
            </p:cNvSpPr>
            <p:nvPr/>
          </p:nvSpPr>
          <p:spPr bwMode="auto">
            <a:xfrm>
              <a:off x="3754" y="932"/>
              <a:ext cx="25" cy="25"/>
            </a:xfrm>
            <a:custGeom>
              <a:avLst/>
              <a:gdLst/>
              <a:ahLst/>
              <a:cxnLst>
                <a:cxn ang="0">
                  <a:pos x="7" y="25"/>
                </a:cxn>
                <a:cxn ang="0">
                  <a:pos x="19" y="25"/>
                </a:cxn>
                <a:cxn ang="0">
                  <a:pos x="25" y="12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7" y="25"/>
                </a:cxn>
              </a:cxnLst>
              <a:rect l="0" t="0" r="0" b="0"/>
              <a:pathLst>
                <a:path w="25" h="25">
                  <a:moveTo>
                    <a:pt x="7" y="25"/>
                  </a:moveTo>
                  <a:lnTo>
                    <a:pt x="19" y="25"/>
                  </a:lnTo>
                  <a:lnTo>
                    <a:pt x="25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5" name="フリーフォーム 454"/>
            <p:cNvSpPr>
              <a:spLocks/>
            </p:cNvSpPr>
            <p:nvPr/>
          </p:nvSpPr>
          <p:spPr bwMode="auto">
            <a:xfrm>
              <a:off x="4038" y="963"/>
              <a:ext cx="120" cy="133"/>
            </a:xfrm>
            <a:custGeom>
              <a:avLst/>
              <a:gdLst/>
              <a:ahLst/>
              <a:cxnLst>
                <a:cxn ang="0">
                  <a:pos x="63" y="133"/>
                </a:cxn>
                <a:cxn ang="0">
                  <a:pos x="89" y="126"/>
                </a:cxn>
                <a:cxn ang="0">
                  <a:pos x="101" y="114"/>
                </a:cxn>
                <a:cxn ang="0">
                  <a:pos x="114" y="88"/>
                </a:cxn>
                <a:cxn ang="0">
                  <a:pos x="120" y="69"/>
                </a:cxn>
                <a:cxn ang="0">
                  <a:pos x="120" y="44"/>
                </a:cxn>
                <a:cxn ang="0">
                  <a:pos x="107" y="19"/>
                </a:cxn>
                <a:cxn ang="0">
                  <a:pos x="95" y="6"/>
                </a:cxn>
                <a:cxn ang="0">
                  <a:pos x="82" y="0"/>
                </a:cxn>
                <a:cxn ang="0">
                  <a:pos x="70" y="6"/>
                </a:cxn>
                <a:cxn ang="0">
                  <a:pos x="38" y="19"/>
                </a:cxn>
                <a:cxn ang="0">
                  <a:pos x="19" y="38"/>
                </a:cxn>
                <a:cxn ang="0">
                  <a:pos x="7" y="57"/>
                </a:cxn>
                <a:cxn ang="0">
                  <a:pos x="0" y="82"/>
                </a:cxn>
                <a:cxn ang="0">
                  <a:pos x="7" y="101"/>
                </a:cxn>
                <a:cxn ang="0">
                  <a:pos x="19" y="120"/>
                </a:cxn>
                <a:cxn ang="0">
                  <a:pos x="38" y="133"/>
                </a:cxn>
                <a:cxn ang="0">
                  <a:pos x="57" y="133"/>
                </a:cxn>
                <a:cxn ang="0">
                  <a:pos x="63" y="133"/>
                </a:cxn>
              </a:cxnLst>
              <a:rect l="0" t="0" r="0" b="0"/>
              <a:pathLst>
                <a:path w="120" h="133">
                  <a:moveTo>
                    <a:pt x="63" y="133"/>
                  </a:moveTo>
                  <a:lnTo>
                    <a:pt x="89" y="126"/>
                  </a:lnTo>
                  <a:lnTo>
                    <a:pt x="101" y="114"/>
                  </a:lnTo>
                  <a:lnTo>
                    <a:pt x="114" y="88"/>
                  </a:lnTo>
                  <a:lnTo>
                    <a:pt x="120" y="69"/>
                  </a:lnTo>
                  <a:lnTo>
                    <a:pt x="120" y="44"/>
                  </a:lnTo>
                  <a:lnTo>
                    <a:pt x="107" y="19"/>
                  </a:lnTo>
                  <a:lnTo>
                    <a:pt x="95" y="6"/>
                  </a:lnTo>
                  <a:lnTo>
                    <a:pt x="82" y="0"/>
                  </a:lnTo>
                  <a:lnTo>
                    <a:pt x="70" y="6"/>
                  </a:lnTo>
                  <a:lnTo>
                    <a:pt x="38" y="19"/>
                  </a:lnTo>
                  <a:lnTo>
                    <a:pt x="19" y="38"/>
                  </a:lnTo>
                  <a:lnTo>
                    <a:pt x="7" y="57"/>
                  </a:lnTo>
                  <a:lnTo>
                    <a:pt x="0" y="82"/>
                  </a:lnTo>
                  <a:lnTo>
                    <a:pt x="7" y="101"/>
                  </a:lnTo>
                  <a:lnTo>
                    <a:pt x="19" y="120"/>
                  </a:lnTo>
                  <a:lnTo>
                    <a:pt x="38" y="133"/>
                  </a:lnTo>
                  <a:lnTo>
                    <a:pt x="57" y="133"/>
                  </a:lnTo>
                  <a:lnTo>
                    <a:pt x="63" y="13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6" name="フリーフォーム 455"/>
            <p:cNvSpPr>
              <a:spLocks/>
            </p:cNvSpPr>
            <p:nvPr/>
          </p:nvSpPr>
          <p:spPr bwMode="auto">
            <a:xfrm>
              <a:off x="4190" y="919"/>
              <a:ext cx="101" cy="120"/>
            </a:xfrm>
            <a:custGeom>
              <a:avLst/>
              <a:gdLst/>
              <a:ahLst/>
              <a:cxnLst>
                <a:cxn ang="0">
                  <a:pos x="56" y="120"/>
                </a:cxn>
                <a:cxn ang="0">
                  <a:pos x="69" y="113"/>
                </a:cxn>
                <a:cxn ang="0">
                  <a:pos x="88" y="101"/>
                </a:cxn>
                <a:cxn ang="0">
                  <a:pos x="101" y="76"/>
                </a:cxn>
                <a:cxn ang="0">
                  <a:pos x="94" y="44"/>
                </a:cxn>
                <a:cxn ang="0">
                  <a:pos x="82" y="13"/>
                </a:cxn>
                <a:cxn ang="0">
                  <a:pos x="63" y="0"/>
                </a:cxn>
                <a:cxn ang="0">
                  <a:pos x="50" y="0"/>
                </a:cxn>
                <a:cxn ang="0">
                  <a:pos x="38" y="0"/>
                </a:cxn>
                <a:cxn ang="0">
                  <a:pos x="25" y="6"/>
                </a:cxn>
                <a:cxn ang="0">
                  <a:pos x="6" y="25"/>
                </a:cxn>
                <a:cxn ang="0">
                  <a:pos x="0" y="50"/>
                </a:cxn>
                <a:cxn ang="0">
                  <a:pos x="0" y="76"/>
                </a:cxn>
                <a:cxn ang="0">
                  <a:pos x="12" y="101"/>
                </a:cxn>
                <a:cxn ang="0">
                  <a:pos x="25" y="113"/>
                </a:cxn>
                <a:cxn ang="0">
                  <a:pos x="44" y="120"/>
                </a:cxn>
                <a:cxn ang="0">
                  <a:pos x="50" y="120"/>
                </a:cxn>
                <a:cxn ang="0">
                  <a:pos x="56" y="120"/>
                </a:cxn>
              </a:cxnLst>
              <a:rect l="0" t="0" r="0" b="0"/>
              <a:pathLst>
                <a:path w="101" h="120">
                  <a:moveTo>
                    <a:pt x="56" y="120"/>
                  </a:moveTo>
                  <a:lnTo>
                    <a:pt x="69" y="113"/>
                  </a:lnTo>
                  <a:lnTo>
                    <a:pt x="88" y="101"/>
                  </a:lnTo>
                  <a:lnTo>
                    <a:pt x="101" y="76"/>
                  </a:lnTo>
                  <a:lnTo>
                    <a:pt x="94" y="44"/>
                  </a:lnTo>
                  <a:lnTo>
                    <a:pt x="82" y="13"/>
                  </a:lnTo>
                  <a:lnTo>
                    <a:pt x="63" y="0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5" y="6"/>
                  </a:lnTo>
                  <a:lnTo>
                    <a:pt x="6" y="25"/>
                  </a:lnTo>
                  <a:lnTo>
                    <a:pt x="0" y="50"/>
                  </a:lnTo>
                  <a:lnTo>
                    <a:pt x="0" y="76"/>
                  </a:lnTo>
                  <a:lnTo>
                    <a:pt x="12" y="101"/>
                  </a:lnTo>
                  <a:lnTo>
                    <a:pt x="25" y="113"/>
                  </a:lnTo>
                  <a:lnTo>
                    <a:pt x="44" y="120"/>
                  </a:lnTo>
                  <a:lnTo>
                    <a:pt x="50" y="120"/>
                  </a:lnTo>
                  <a:lnTo>
                    <a:pt x="56" y="12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7" name="フリーフォーム 456"/>
            <p:cNvSpPr>
              <a:spLocks/>
            </p:cNvSpPr>
            <p:nvPr/>
          </p:nvSpPr>
          <p:spPr bwMode="auto">
            <a:xfrm>
              <a:off x="3931" y="1342"/>
              <a:ext cx="107" cy="63"/>
            </a:xfrm>
            <a:custGeom>
              <a:avLst/>
              <a:gdLst/>
              <a:ahLst/>
              <a:cxnLst>
                <a:cxn ang="0">
                  <a:pos x="107" y="37"/>
                </a:cxn>
                <a:cxn ang="0">
                  <a:pos x="107" y="31"/>
                </a:cxn>
                <a:cxn ang="0">
                  <a:pos x="101" y="25"/>
                </a:cxn>
                <a:cxn ang="0">
                  <a:pos x="69" y="12"/>
                </a:cxn>
                <a:cxn ang="0">
                  <a:pos x="50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0" y="19"/>
                </a:cxn>
                <a:cxn ang="0">
                  <a:pos x="0" y="37"/>
                </a:cxn>
                <a:cxn ang="0">
                  <a:pos x="19" y="56"/>
                </a:cxn>
                <a:cxn ang="0">
                  <a:pos x="38" y="63"/>
                </a:cxn>
                <a:cxn ang="0">
                  <a:pos x="57" y="63"/>
                </a:cxn>
                <a:cxn ang="0">
                  <a:pos x="95" y="50"/>
                </a:cxn>
                <a:cxn ang="0">
                  <a:pos x="101" y="37"/>
                </a:cxn>
                <a:cxn ang="0">
                  <a:pos x="107" y="37"/>
                </a:cxn>
              </a:cxnLst>
              <a:rect l="0" t="0" r="0" b="0"/>
              <a:pathLst>
                <a:path w="107" h="63">
                  <a:moveTo>
                    <a:pt x="107" y="37"/>
                  </a:moveTo>
                  <a:lnTo>
                    <a:pt x="107" y="31"/>
                  </a:lnTo>
                  <a:lnTo>
                    <a:pt x="101" y="25"/>
                  </a:lnTo>
                  <a:lnTo>
                    <a:pt x="69" y="12"/>
                  </a:lnTo>
                  <a:lnTo>
                    <a:pt x="50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0" y="19"/>
                  </a:lnTo>
                  <a:lnTo>
                    <a:pt x="0" y="37"/>
                  </a:lnTo>
                  <a:lnTo>
                    <a:pt x="19" y="56"/>
                  </a:lnTo>
                  <a:lnTo>
                    <a:pt x="38" y="63"/>
                  </a:lnTo>
                  <a:lnTo>
                    <a:pt x="57" y="63"/>
                  </a:lnTo>
                  <a:lnTo>
                    <a:pt x="95" y="50"/>
                  </a:lnTo>
                  <a:lnTo>
                    <a:pt x="101" y="37"/>
                  </a:lnTo>
                  <a:lnTo>
                    <a:pt x="107" y="3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8" name="フリーフォーム 457"/>
            <p:cNvSpPr>
              <a:spLocks/>
            </p:cNvSpPr>
            <p:nvPr/>
          </p:nvSpPr>
          <p:spPr bwMode="auto">
            <a:xfrm>
              <a:off x="4000" y="1278"/>
              <a:ext cx="95" cy="70"/>
            </a:xfrm>
            <a:custGeom>
              <a:avLst/>
              <a:gdLst/>
              <a:ahLst/>
              <a:cxnLst>
                <a:cxn ang="0">
                  <a:pos x="63" y="51"/>
                </a:cxn>
                <a:cxn ang="0">
                  <a:pos x="89" y="38"/>
                </a:cxn>
                <a:cxn ang="0">
                  <a:pos x="95" y="26"/>
                </a:cxn>
                <a:cxn ang="0">
                  <a:pos x="95" y="13"/>
                </a:cxn>
                <a:cxn ang="0">
                  <a:pos x="89" y="0"/>
                </a:cxn>
                <a:cxn ang="0">
                  <a:pos x="70" y="0"/>
                </a:cxn>
                <a:cxn ang="0">
                  <a:pos x="38" y="0"/>
                </a:cxn>
                <a:cxn ang="0">
                  <a:pos x="26" y="0"/>
                </a:cxn>
                <a:cxn ang="0">
                  <a:pos x="13" y="13"/>
                </a:cxn>
                <a:cxn ang="0">
                  <a:pos x="0" y="26"/>
                </a:cxn>
                <a:cxn ang="0">
                  <a:pos x="0" y="38"/>
                </a:cxn>
                <a:cxn ang="0">
                  <a:pos x="0" y="51"/>
                </a:cxn>
                <a:cxn ang="0">
                  <a:pos x="13" y="64"/>
                </a:cxn>
                <a:cxn ang="0">
                  <a:pos x="38" y="70"/>
                </a:cxn>
                <a:cxn ang="0">
                  <a:pos x="45" y="70"/>
                </a:cxn>
                <a:cxn ang="0">
                  <a:pos x="57" y="64"/>
                </a:cxn>
                <a:cxn ang="0">
                  <a:pos x="57" y="51"/>
                </a:cxn>
                <a:cxn ang="0">
                  <a:pos x="63" y="51"/>
                </a:cxn>
              </a:cxnLst>
              <a:rect l="0" t="0" r="0" b="0"/>
              <a:pathLst>
                <a:path w="95" h="70">
                  <a:moveTo>
                    <a:pt x="63" y="51"/>
                  </a:moveTo>
                  <a:lnTo>
                    <a:pt x="89" y="38"/>
                  </a:lnTo>
                  <a:lnTo>
                    <a:pt x="95" y="26"/>
                  </a:lnTo>
                  <a:lnTo>
                    <a:pt x="95" y="13"/>
                  </a:lnTo>
                  <a:lnTo>
                    <a:pt x="89" y="0"/>
                  </a:lnTo>
                  <a:lnTo>
                    <a:pt x="70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3" y="13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0" y="51"/>
                  </a:lnTo>
                  <a:lnTo>
                    <a:pt x="13" y="64"/>
                  </a:lnTo>
                  <a:lnTo>
                    <a:pt x="38" y="70"/>
                  </a:lnTo>
                  <a:lnTo>
                    <a:pt x="45" y="70"/>
                  </a:lnTo>
                  <a:lnTo>
                    <a:pt x="57" y="64"/>
                  </a:lnTo>
                  <a:lnTo>
                    <a:pt x="57" y="51"/>
                  </a:lnTo>
                  <a:lnTo>
                    <a:pt x="63" y="5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1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9" name="フリーフォーム 458"/>
            <p:cNvSpPr>
              <a:spLocks/>
            </p:cNvSpPr>
            <p:nvPr/>
          </p:nvSpPr>
          <p:spPr bwMode="auto">
            <a:xfrm>
              <a:off x="3969" y="1203"/>
              <a:ext cx="50" cy="44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44" y="31"/>
                </a:cxn>
                <a:cxn ang="0">
                  <a:pos x="50" y="19"/>
                </a:cxn>
                <a:cxn ang="0">
                  <a:pos x="44" y="6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25"/>
                </a:cxn>
                <a:cxn ang="0">
                  <a:pos x="6" y="38"/>
                </a:cxn>
                <a:cxn ang="0">
                  <a:pos x="19" y="44"/>
                </a:cxn>
                <a:cxn ang="0">
                  <a:pos x="31" y="44"/>
                </a:cxn>
                <a:cxn ang="0">
                  <a:pos x="38" y="44"/>
                </a:cxn>
                <a:cxn ang="0">
                  <a:pos x="44" y="44"/>
                </a:cxn>
              </a:cxnLst>
              <a:rect l="0" t="0" r="0" b="0"/>
              <a:pathLst>
                <a:path w="50" h="44">
                  <a:moveTo>
                    <a:pt x="44" y="44"/>
                  </a:moveTo>
                  <a:lnTo>
                    <a:pt x="44" y="31"/>
                  </a:lnTo>
                  <a:lnTo>
                    <a:pt x="50" y="19"/>
                  </a:lnTo>
                  <a:lnTo>
                    <a:pt x="44" y="6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25"/>
                  </a:lnTo>
                  <a:lnTo>
                    <a:pt x="6" y="38"/>
                  </a:lnTo>
                  <a:lnTo>
                    <a:pt x="19" y="44"/>
                  </a:lnTo>
                  <a:lnTo>
                    <a:pt x="31" y="44"/>
                  </a:lnTo>
                  <a:lnTo>
                    <a:pt x="38" y="44"/>
                  </a:lnTo>
                  <a:lnTo>
                    <a:pt x="44" y="4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0" name="フリーフォーム 459"/>
            <p:cNvSpPr>
              <a:spLocks/>
            </p:cNvSpPr>
            <p:nvPr/>
          </p:nvSpPr>
          <p:spPr bwMode="auto">
            <a:xfrm>
              <a:off x="4284" y="1234"/>
              <a:ext cx="114" cy="82"/>
            </a:xfrm>
            <a:custGeom>
              <a:avLst/>
              <a:gdLst/>
              <a:ahLst/>
              <a:cxnLst>
                <a:cxn ang="0">
                  <a:pos x="7" y="76"/>
                </a:cxn>
                <a:cxn ang="0">
                  <a:pos x="32" y="82"/>
                </a:cxn>
                <a:cxn ang="0">
                  <a:pos x="51" y="76"/>
                </a:cxn>
                <a:cxn ang="0">
                  <a:pos x="63" y="70"/>
                </a:cxn>
                <a:cxn ang="0">
                  <a:pos x="82" y="44"/>
                </a:cxn>
                <a:cxn ang="0">
                  <a:pos x="95" y="32"/>
                </a:cxn>
                <a:cxn ang="0">
                  <a:pos x="114" y="13"/>
                </a:cxn>
                <a:cxn ang="0">
                  <a:pos x="114" y="7"/>
                </a:cxn>
                <a:cxn ang="0">
                  <a:pos x="108" y="0"/>
                </a:cxn>
                <a:cxn ang="0">
                  <a:pos x="101" y="0"/>
                </a:cxn>
                <a:cxn ang="0">
                  <a:pos x="89" y="0"/>
                </a:cxn>
                <a:cxn ang="0">
                  <a:pos x="70" y="7"/>
                </a:cxn>
                <a:cxn ang="0">
                  <a:pos x="45" y="13"/>
                </a:cxn>
                <a:cxn ang="0">
                  <a:pos x="32" y="19"/>
                </a:cxn>
                <a:cxn ang="0">
                  <a:pos x="19" y="32"/>
                </a:cxn>
                <a:cxn ang="0">
                  <a:pos x="0" y="57"/>
                </a:cxn>
                <a:cxn ang="0">
                  <a:pos x="0" y="63"/>
                </a:cxn>
                <a:cxn ang="0">
                  <a:pos x="0" y="76"/>
                </a:cxn>
                <a:cxn ang="0">
                  <a:pos x="7" y="76"/>
                </a:cxn>
              </a:cxnLst>
              <a:rect l="0" t="0" r="0" b="0"/>
              <a:pathLst>
                <a:path w="114" h="82">
                  <a:moveTo>
                    <a:pt x="7" y="76"/>
                  </a:moveTo>
                  <a:lnTo>
                    <a:pt x="32" y="82"/>
                  </a:lnTo>
                  <a:lnTo>
                    <a:pt x="51" y="76"/>
                  </a:lnTo>
                  <a:lnTo>
                    <a:pt x="63" y="70"/>
                  </a:lnTo>
                  <a:lnTo>
                    <a:pt x="82" y="44"/>
                  </a:lnTo>
                  <a:lnTo>
                    <a:pt x="95" y="32"/>
                  </a:lnTo>
                  <a:lnTo>
                    <a:pt x="114" y="13"/>
                  </a:lnTo>
                  <a:lnTo>
                    <a:pt x="114" y="7"/>
                  </a:lnTo>
                  <a:lnTo>
                    <a:pt x="108" y="0"/>
                  </a:lnTo>
                  <a:lnTo>
                    <a:pt x="101" y="0"/>
                  </a:lnTo>
                  <a:lnTo>
                    <a:pt x="89" y="0"/>
                  </a:lnTo>
                  <a:lnTo>
                    <a:pt x="70" y="7"/>
                  </a:lnTo>
                  <a:lnTo>
                    <a:pt x="45" y="13"/>
                  </a:lnTo>
                  <a:lnTo>
                    <a:pt x="32" y="19"/>
                  </a:lnTo>
                  <a:lnTo>
                    <a:pt x="19" y="32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76"/>
                  </a:lnTo>
                  <a:lnTo>
                    <a:pt x="7" y="7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1" name="フリーフォーム 460"/>
            <p:cNvSpPr>
              <a:spLocks/>
            </p:cNvSpPr>
            <p:nvPr/>
          </p:nvSpPr>
          <p:spPr bwMode="auto">
            <a:xfrm>
              <a:off x="4177" y="1159"/>
              <a:ext cx="63" cy="37"/>
            </a:xfrm>
            <a:custGeom>
              <a:avLst/>
              <a:gdLst/>
              <a:ahLst/>
              <a:cxnLst>
                <a:cxn ang="0">
                  <a:pos x="13" y="37"/>
                </a:cxn>
                <a:cxn ang="0">
                  <a:pos x="38" y="37"/>
                </a:cxn>
                <a:cxn ang="0">
                  <a:pos x="51" y="31"/>
                </a:cxn>
                <a:cxn ang="0">
                  <a:pos x="57" y="25"/>
                </a:cxn>
                <a:cxn ang="0">
                  <a:pos x="63" y="19"/>
                </a:cxn>
                <a:cxn ang="0">
                  <a:pos x="63" y="6"/>
                </a:cxn>
                <a:cxn ang="0">
                  <a:pos x="51" y="0"/>
                </a:cxn>
                <a:cxn ang="0">
                  <a:pos x="32" y="0"/>
                </a:cxn>
                <a:cxn ang="0">
                  <a:pos x="13" y="12"/>
                </a:cxn>
                <a:cxn ang="0">
                  <a:pos x="0" y="19"/>
                </a:cxn>
                <a:cxn ang="0">
                  <a:pos x="0" y="31"/>
                </a:cxn>
                <a:cxn ang="0">
                  <a:pos x="6" y="37"/>
                </a:cxn>
                <a:cxn ang="0">
                  <a:pos x="6" y="37"/>
                </a:cxn>
                <a:cxn ang="0">
                  <a:pos x="13" y="37"/>
                </a:cxn>
              </a:cxnLst>
              <a:rect l="0" t="0" r="0" b="0"/>
              <a:pathLst>
                <a:path w="63" h="37">
                  <a:moveTo>
                    <a:pt x="13" y="37"/>
                  </a:moveTo>
                  <a:lnTo>
                    <a:pt x="38" y="37"/>
                  </a:lnTo>
                  <a:lnTo>
                    <a:pt x="51" y="31"/>
                  </a:lnTo>
                  <a:lnTo>
                    <a:pt x="57" y="25"/>
                  </a:lnTo>
                  <a:lnTo>
                    <a:pt x="63" y="19"/>
                  </a:lnTo>
                  <a:lnTo>
                    <a:pt x="63" y="6"/>
                  </a:lnTo>
                  <a:lnTo>
                    <a:pt x="51" y="0"/>
                  </a:lnTo>
                  <a:lnTo>
                    <a:pt x="32" y="0"/>
                  </a:lnTo>
                  <a:lnTo>
                    <a:pt x="13" y="12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13" y="3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2" name="フリーフォーム 461"/>
            <p:cNvSpPr>
              <a:spLocks/>
            </p:cNvSpPr>
            <p:nvPr/>
          </p:nvSpPr>
          <p:spPr bwMode="auto">
            <a:xfrm>
              <a:off x="4480" y="685"/>
              <a:ext cx="133" cy="183"/>
            </a:xfrm>
            <a:custGeom>
              <a:avLst/>
              <a:gdLst/>
              <a:ahLst/>
              <a:cxnLst>
                <a:cxn ang="0">
                  <a:pos x="57" y="183"/>
                </a:cxn>
                <a:cxn ang="0">
                  <a:pos x="76" y="183"/>
                </a:cxn>
                <a:cxn ang="0">
                  <a:pos x="95" y="171"/>
                </a:cxn>
                <a:cxn ang="0">
                  <a:pos x="107" y="158"/>
                </a:cxn>
                <a:cxn ang="0">
                  <a:pos x="120" y="146"/>
                </a:cxn>
                <a:cxn ang="0">
                  <a:pos x="126" y="120"/>
                </a:cxn>
                <a:cxn ang="0">
                  <a:pos x="133" y="108"/>
                </a:cxn>
                <a:cxn ang="0">
                  <a:pos x="126" y="95"/>
                </a:cxn>
                <a:cxn ang="0">
                  <a:pos x="107" y="89"/>
                </a:cxn>
                <a:cxn ang="0">
                  <a:pos x="101" y="89"/>
                </a:cxn>
                <a:cxn ang="0">
                  <a:pos x="101" y="82"/>
                </a:cxn>
                <a:cxn ang="0">
                  <a:pos x="101" y="57"/>
                </a:cxn>
                <a:cxn ang="0">
                  <a:pos x="101" y="38"/>
                </a:cxn>
                <a:cxn ang="0">
                  <a:pos x="88" y="7"/>
                </a:cxn>
                <a:cxn ang="0">
                  <a:pos x="82" y="0"/>
                </a:cxn>
                <a:cxn ang="0">
                  <a:pos x="69" y="0"/>
                </a:cxn>
                <a:cxn ang="0">
                  <a:pos x="44" y="13"/>
                </a:cxn>
                <a:cxn ang="0">
                  <a:pos x="13" y="57"/>
                </a:cxn>
                <a:cxn ang="0">
                  <a:pos x="0" y="76"/>
                </a:cxn>
                <a:cxn ang="0">
                  <a:pos x="0" y="89"/>
                </a:cxn>
                <a:cxn ang="0">
                  <a:pos x="6" y="95"/>
                </a:cxn>
                <a:cxn ang="0">
                  <a:pos x="32" y="101"/>
                </a:cxn>
                <a:cxn ang="0">
                  <a:pos x="38" y="101"/>
                </a:cxn>
                <a:cxn ang="0">
                  <a:pos x="38" y="108"/>
                </a:cxn>
                <a:cxn ang="0">
                  <a:pos x="32" y="120"/>
                </a:cxn>
                <a:cxn ang="0">
                  <a:pos x="25" y="146"/>
                </a:cxn>
                <a:cxn ang="0">
                  <a:pos x="38" y="164"/>
                </a:cxn>
                <a:cxn ang="0">
                  <a:pos x="50" y="183"/>
                </a:cxn>
                <a:cxn ang="0">
                  <a:pos x="57" y="183"/>
                </a:cxn>
              </a:cxnLst>
              <a:rect l="0" t="0" r="0" b="0"/>
              <a:pathLst>
                <a:path w="133" h="183">
                  <a:moveTo>
                    <a:pt x="57" y="183"/>
                  </a:moveTo>
                  <a:lnTo>
                    <a:pt x="76" y="183"/>
                  </a:lnTo>
                  <a:lnTo>
                    <a:pt x="95" y="171"/>
                  </a:lnTo>
                  <a:lnTo>
                    <a:pt x="107" y="158"/>
                  </a:lnTo>
                  <a:lnTo>
                    <a:pt x="120" y="146"/>
                  </a:lnTo>
                  <a:lnTo>
                    <a:pt x="126" y="120"/>
                  </a:lnTo>
                  <a:lnTo>
                    <a:pt x="133" y="108"/>
                  </a:lnTo>
                  <a:lnTo>
                    <a:pt x="126" y="95"/>
                  </a:lnTo>
                  <a:lnTo>
                    <a:pt x="107" y="89"/>
                  </a:lnTo>
                  <a:lnTo>
                    <a:pt x="101" y="89"/>
                  </a:lnTo>
                  <a:lnTo>
                    <a:pt x="101" y="82"/>
                  </a:lnTo>
                  <a:lnTo>
                    <a:pt x="101" y="57"/>
                  </a:lnTo>
                  <a:lnTo>
                    <a:pt x="101" y="38"/>
                  </a:lnTo>
                  <a:lnTo>
                    <a:pt x="88" y="7"/>
                  </a:lnTo>
                  <a:lnTo>
                    <a:pt x="82" y="0"/>
                  </a:lnTo>
                  <a:lnTo>
                    <a:pt x="69" y="0"/>
                  </a:lnTo>
                  <a:lnTo>
                    <a:pt x="44" y="13"/>
                  </a:lnTo>
                  <a:lnTo>
                    <a:pt x="13" y="57"/>
                  </a:lnTo>
                  <a:lnTo>
                    <a:pt x="0" y="76"/>
                  </a:lnTo>
                  <a:lnTo>
                    <a:pt x="0" y="89"/>
                  </a:lnTo>
                  <a:lnTo>
                    <a:pt x="6" y="95"/>
                  </a:lnTo>
                  <a:lnTo>
                    <a:pt x="32" y="101"/>
                  </a:lnTo>
                  <a:lnTo>
                    <a:pt x="38" y="101"/>
                  </a:lnTo>
                  <a:lnTo>
                    <a:pt x="38" y="108"/>
                  </a:lnTo>
                  <a:lnTo>
                    <a:pt x="32" y="120"/>
                  </a:lnTo>
                  <a:lnTo>
                    <a:pt x="25" y="146"/>
                  </a:lnTo>
                  <a:lnTo>
                    <a:pt x="38" y="164"/>
                  </a:lnTo>
                  <a:lnTo>
                    <a:pt x="50" y="183"/>
                  </a:lnTo>
                  <a:lnTo>
                    <a:pt x="57" y="18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3" name="フリーフォーム 462"/>
            <p:cNvSpPr>
              <a:spLocks/>
            </p:cNvSpPr>
            <p:nvPr/>
          </p:nvSpPr>
          <p:spPr bwMode="auto">
            <a:xfrm>
              <a:off x="4366" y="812"/>
              <a:ext cx="51" cy="69"/>
            </a:xfrm>
            <a:custGeom>
              <a:avLst/>
              <a:gdLst/>
              <a:ahLst/>
              <a:cxnLst>
                <a:cxn ang="0">
                  <a:pos x="19" y="69"/>
                </a:cxn>
                <a:cxn ang="0">
                  <a:pos x="32" y="63"/>
                </a:cxn>
                <a:cxn ang="0">
                  <a:pos x="45" y="44"/>
                </a:cxn>
                <a:cxn ang="0">
                  <a:pos x="51" y="31"/>
                </a:cxn>
                <a:cxn ang="0">
                  <a:pos x="51" y="12"/>
                </a:cxn>
                <a:cxn ang="0">
                  <a:pos x="45" y="0"/>
                </a:cxn>
                <a:cxn ang="0">
                  <a:pos x="32" y="0"/>
                </a:cxn>
                <a:cxn ang="0">
                  <a:pos x="7" y="19"/>
                </a:cxn>
                <a:cxn ang="0">
                  <a:pos x="0" y="37"/>
                </a:cxn>
                <a:cxn ang="0">
                  <a:pos x="0" y="50"/>
                </a:cxn>
                <a:cxn ang="0">
                  <a:pos x="7" y="63"/>
                </a:cxn>
                <a:cxn ang="0">
                  <a:pos x="13" y="69"/>
                </a:cxn>
                <a:cxn ang="0">
                  <a:pos x="19" y="69"/>
                </a:cxn>
              </a:cxnLst>
              <a:rect l="0" t="0" r="0" b="0"/>
              <a:pathLst>
                <a:path w="51" h="69">
                  <a:moveTo>
                    <a:pt x="19" y="69"/>
                  </a:moveTo>
                  <a:lnTo>
                    <a:pt x="32" y="63"/>
                  </a:lnTo>
                  <a:lnTo>
                    <a:pt x="45" y="44"/>
                  </a:lnTo>
                  <a:lnTo>
                    <a:pt x="51" y="31"/>
                  </a:lnTo>
                  <a:lnTo>
                    <a:pt x="51" y="12"/>
                  </a:lnTo>
                  <a:lnTo>
                    <a:pt x="45" y="0"/>
                  </a:lnTo>
                  <a:lnTo>
                    <a:pt x="32" y="0"/>
                  </a:lnTo>
                  <a:lnTo>
                    <a:pt x="7" y="19"/>
                  </a:lnTo>
                  <a:lnTo>
                    <a:pt x="0" y="37"/>
                  </a:lnTo>
                  <a:lnTo>
                    <a:pt x="0" y="50"/>
                  </a:lnTo>
                  <a:lnTo>
                    <a:pt x="7" y="63"/>
                  </a:lnTo>
                  <a:lnTo>
                    <a:pt x="13" y="69"/>
                  </a:lnTo>
                  <a:lnTo>
                    <a:pt x="19" y="6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4" name="フリーフォーム 463"/>
            <p:cNvSpPr>
              <a:spLocks/>
            </p:cNvSpPr>
            <p:nvPr/>
          </p:nvSpPr>
          <p:spPr bwMode="auto">
            <a:xfrm>
              <a:off x="4385" y="957"/>
              <a:ext cx="26" cy="19"/>
            </a:xfrm>
            <a:custGeom>
              <a:avLst/>
              <a:gdLst/>
              <a:ahLst/>
              <a:cxnLst>
                <a:cxn ang="0">
                  <a:pos x="7" y="19"/>
                </a:cxn>
                <a:cxn ang="0">
                  <a:pos x="19" y="12"/>
                </a:cxn>
                <a:cxn ang="0">
                  <a:pos x="26" y="6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7" y="6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7" y="19"/>
                </a:cxn>
              </a:cxnLst>
              <a:rect l="0" t="0" r="0" b="0"/>
              <a:pathLst>
                <a:path w="26" h="19">
                  <a:moveTo>
                    <a:pt x="7" y="19"/>
                  </a:moveTo>
                  <a:lnTo>
                    <a:pt x="19" y="12"/>
                  </a:lnTo>
                  <a:lnTo>
                    <a:pt x="26" y="6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7" y="6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5" name="フリーフォーム 464"/>
            <p:cNvSpPr>
              <a:spLocks/>
            </p:cNvSpPr>
            <p:nvPr/>
          </p:nvSpPr>
          <p:spPr bwMode="auto">
            <a:xfrm>
              <a:off x="4688" y="1083"/>
              <a:ext cx="51" cy="76"/>
            </a:xfrm>
            <a:custGeom>
              <a:avLst/>
              <a:gdLst/>
              <a:ahLst/>
              <a:cxnLst>
                <a:cxn ang="0">
                  <a:pos x="25" y="76"/>
                </a:cxn>
                <a:cxn ang="0">
                  <a:pos x="44" y="44"/>
                </a:cxn>
                <a:cxn ang="0">
                  <a:pos x="51" y="25"/>
                </a:cxn>
                <a:cxn ang="0">
                  <a:pos x="38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7" y="13"/>
                </a:cxn>
                <a:cxn ang="0">
                  <a:pos x="0" y="31"/>
                </a:cxn>
                <a:cxn ang="0">
                  <a:pos x="7" y="50"/>
                </a:cxn>
                <a:cxn ang="0">
                  <a:pos x="13" y="63"/>
                </a:cxn>
                <a:cxn ang="0">
                  <a:pos x="19" y="76"/>
                </a:cxn>
                <a:cxn ang="0">
                  <a:pos x="19" y="76"/>
                </a:cxn>
                <a:cxn ang="0">
                  <a:pos x="25" y="76"/>
                </a:cxn>
              </a:cxnLst>
              <a:rect l="0" t="0" r="0" b="0"/>
              <a:pathLst>
                <a:path w="51" h="76">
                  <a:moveTo>
                    <a:pt x="25" y="76"/>
                  </a:moveTo>
                  <a:lnTo>
                    <a:pt x="44" y="44"/>
                  </a:lnTo>
                  <a:lnTo>
                    <a:pt x="51" y="25"/>
                  </a:lnTo>
                  <a:lnTo>
                    <a:pt x="38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7" y="13"/>
                  </a:lnTo>
                  <a:lnTo>
                    <a:pt x="0" y="31"/>
                  </a:lnTo>
                  <a:lnTo>
                    <a:pt x="7" y="50"/>
                  </a:lnTo>
                  <a:lnTo>
                    <a:pt x="13" y="63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25" y="7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6" name="フリーフォーム 465"/>
            <p:cNvSpPr>
              <a:spLocks/>
            </p:cNvSpPr>
            <p:nvPr/>
          </p:nvSpPr>
          <p:spPr bwMode="auto">
            <a:xfrm>
              <a:off x="4600" y="1178"/>
              <a:ext cx="44" cy="56"/>
            </a:xfrm>
            <a:custGeom>
              <a:avLst/>
              <a:gdLst/>
              <a:ahLst/>
              <a:cxnLst>
                <a:cxn ang="0">
                  <a:pos x="13" y="56"/>
                </a:cxn>
                <a:cxn ang="0">
                  <a:pos x="31" y="50"/>
                </a:cxn>
                <a:cxn ang="0">
                  <a:pos x="44" y="31"/>
                </a:cxn>
                <a:cxn ang="0">
                  <a:pos x="44" y="18"/>
                </a:cxn>
                <a:cxn ang="0">
                  <a:pos x="38" y="6"/>
                </a:cxn>
                <a:cxn ang="0">
                  <a:pos x="31" y="0"/>
                </a:cxn>
                <a:cxn ang="0">
                  <a:pos x="25" y="6"/>
                </a:cxn>
                <a:cxn ang="0">
                  <a:pos x="6" y="37"/>
                </a:cxn>
                <a:cxn ang="0">
                  <a:pos x="0" y="56"/>
                </a:cxn>
                <a:cxn ang="0">
                  <a:pos x="6" y="56"/>
                </a:cxn>
                <a:cxn ang="0">
                  <a:pos x="6" y="56"/>
                </a:cxn>
                <a:cxn ang="0">
                  <a:pos x="13" y="56"/>
                </a:cxn>
              </a:cxnLst>
              <a:rect l="0" t="0" r="0" b="0"/>
              <a:pathLst>
                <a:path w="44" h="56">
                  <a:moveTo>
                    <a:pt x="13" y="56"/>
                  </a:moveTo>
                  <a:lnTo>
                    <a:pt x="31" y="50"/>
                  </a:lnTo>
                  <a:lnTo>
                    <a:pt x="44" y="31"/>
                  </a:lnTo>
                  <a:lnTo>
                    <a:pt x="44" y="18"/>
                  </a:lnTo>
                  <a:lnTo>
                    <a:pt x="38" y="6"/>
                  </a:lnTo>
                  <a:lnTo>
                    <a:pt x="31" y="0"/>
                  </a:lnTo>
                  <a:lnTo>
                    <a:pt x="25" y="6"/>
                  </a:lnTo>
                  <a:lnTo>
                    <a:pt x="6" y="37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3" y="5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7" name="フリーフォーム 466"/>
            <p:cNvSpPr>
              <a:spLocks/>
            </p:cNvSpPr>
            <p:nvPr/>
          </p:nvSpPr>
          <p:spPr bwMode="auto">
            <a:xfrm>
              <a:off x="4897" y="736"/>
              <a:ext cx="119" cy="145"/>
            </a:xfrm>
            <a:custGeom>
              <a:avLst/>
              <a:gdLst/>
              <a:ahLst/>
              <a:cxnLst>
                <a:cxn ang="0">
                  <a:pos x="82" y="139"/>
                </a:cxn>
                <a:cxn ang="0">
                  <a:pos x="101" y="132"/>
                </a:cxn>
                <a:cxn ang="0">
                  <a:pos x="107" y="113"/>
                </a:cxn>
                <a:cxn ang="0">
                  <a:pos x="119" y="88"/>
                </a:cxn>
                <a:cxn ang="0">
                  <a:pos x="119" y="69"/>
                </a:cxn>
                <a:cxn ang="0">
                  <a:pos x="107" y="19"/>
                </a:cxn>
                <a:cxn ang="0">
                  <a:pos x="94" y="6"/>
                </a:cxn>
                <a:cxn ang="0">
                  <a:pos x="82" y="0"/>
                </a:cxn>
                <a:cxn ang="0">
                  <a:pos x="63" y="0"/>
                </a:cxn>
                <a:cxn ang="0">
                  <a:pos x="44" y="6"/>
                </a:cxn>
                <a:cxn ang="0">
                  <a:pos x="25" y="19"/>
                </a:cxn>
                <a:cxn ang="0">
                  <a:pos x="6" y="44"/>
                </a:cxn>
                <a:cxn ang="0">
                  <a:pos x="0" y="69"/>
                </a:cxn>
                <a:cxn ang="0">
                  <a:pos x="0" y="101"/>
                </a:cxn>
                <a:cxn ang="0">
                  <a:pos x="12" y="120"/>
                </a:cxn>
                <a:cxn ang="0">
                  <a:pos x="31" y="139"/>
                </a:cxn>
                <a:cxn ang="0">
                  <a:pos x="69" y="145"/>
                </a:cxn>
                <a:cxn ang="0">
                  <a:pos x="75" y="139"/>
                </a:cxn>
                <a:cxn ang="0">
                  <a:pos x="82" y="139"/>
                </a:cxn>
              </a:cxnLst>
              <a:rect l="0" t="0" r="0" b="0"/>
              <a:pathLst>
                <a:path w="119" h="145">
                  <a:moveTo>
                    <a:pt x="82" y="139"/>
                  </a:moveTo>
                  <a:lnTo>
                    <a:pt x="101" y="132"/>
                  </a:lnTo>
                  <a:lnTo>
                    <a:pt x="107" y="113"/>
                  </a:lnTo>
                  <a:lnTo>
                    <a:pt x="119" y="88"/>
                  </a:lnTo>
                  <a:lnTo>
                    <a:pt x="119" y="69"/>
                  </a:lnTo>
                  <a:lnTo>
                    <a:pt x="107" y="19"/>
                  </a:lnTo>
                  <a:lnTo>
                    <a:pt x="94" y="6"/>
                  </a:lnTo>
                  <a:lnTo>
                    <a:pt x="82" y="0"/>
                  </a:lnTo>
                  <a:lnTo>
                    <a:pt x="63" y="0"/>
                  </a:lnTo>
                  <a:lnTo>
                    <a:pt x="44" y="6"/>
                  </a:lnTo>
                  <a:lnTo>
                    <a:pt x="25" y="19"/>
                  </a:lnTo>
                  <a:lnTo>
                    <a:pt x="6" y="44"/>
                  </a:lnTo>
                  <a:lnTo>
                    <a:pt x="0" y="69"/>
                  </a:lnTo>
                  <a:lnTo>
                    <a:pt x="0" y="101"/>
                  </a:lnTo>
                  <a:lnTo>
                    <a:pt x="12" y="120"/>
                  </a:lnTo>
                  <a:lnTo>
                    <a:pt x="31" y="139"/>
                  </a:lnTo>
                  <a:lnTo>
                    <a:pt x="69" y="145"/>
                  </a:lnTo>
                  <a:lnTo>
                    <a:pt x="75" y="139"/>
                  </a:lnTo>
                  <a:lnTo>
                    <a:pt x="82" y="13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8" name="フリーフォーム 467"/>
            <p:cNvSpPr>
              <a:spLocks/>
            </p:cNvSpPr>
            <p:nvPr/>
          </p:nvSpPr>
          <p:spPr bwMode="auto">
            <a:xfrm>
              <a:off x="4726" y="559"/>
              <a:ext cx="171" cy="171"/>
            </a:xfrm>
            <a:custGeom>
              <a:avLst/>
              <a:gdLst/>
              <a:ahLst/>
              <a:cxnLst>
                <a:cxn ang="0">
                  <a:pos x="57" y="171"/>
                </a:cxn>
                <a:cxn ang="0">
                  <a:pos x="76" y="164"/>
                </a:cxn>
                <a:cxn ang="0">
                  <a:pos x="101" y="145"/>
                </a:cxn>
                <a:cxn ang="0">
                  <a:pos x="120" y="126"/>
                </a:cxn>
                <a:cxn ang="0">
                  <a:pos x="133" y="108"/>
                </a:cxn>
                <a:cxn ang="0">
                  <a:pos x="139" y="70"/>
                </a:cxn>
                <a:cxn ang="0">
                  <a:pos x="158" y="44"/>
                </a:cxn>
                <a:cxn ang="0">
                  <a:pos x="171" y="19"/>
                </a:cxn>
                <a:cxn ang="0">
                  <a:pos x="171" y="7"/>
                </a:cxn>
                <a:cxn ang="0">
                  <a:pos x="164" y="0"/>
                </a:cxn>
                <a:cxn ang="0">
                  <a:pos x="158" y="0"/>
                </a:cxn>
                <a:cxn ang="0">
                  <a:pos x="145" y="0"/>
                </a:cxn>
                <a:cxn ang="0">
                  <a:pos x="133" y="13"/>
                </a:cxn>
                <a:cxn ang="0">
                  <a:pos x="120" y="19"/>
                </a:cxn>
                <a:cxn ang="0">
                  <a:pos x="101" y="19"/>
                </a:cxn>
                <a:cxn ang="0">
                  <a:pos x="82" y="26"/>
                </a:cxn>
                <a:cxn ang="0">
                  <a:pos x="57" y="38"/>
                </a:cxn>
                <a:cxn ang="0">
                  <a:pos x="25" y="89"/>
                </a:cxn>
                <a:cxn ang="0">
                  <a:pos x="6" y="114"/>
                </a:cxn>
                <a:cxn ang="0">
                  <a:pos x="0" y="133"/>
                </a:cxn>
                <a:cxn ang="0">
                  <a:pos x="6" y="152"/>
                </a:cxn>
                <a:cxn ang="0">
                  <a:pos x="19" y="164"/>
                </a:cxn>
                <a:cxn ang="0">
                  <a:pos x="32" y="171"/>
                </a:cxn>
                <a:cxn ang="0">
                  <a:pos x="51" y="171"/>
                </a:cxn>
                <a:cxn ang="0">
                  <a:pos x="57" y="171"/>
                </a:cxn>
              </a:cxnLst>
              <a:rect l="0" t="0" r="0" b="0"/>
              <a:pathLst>
                <a:path w="171" h="171">
                  <a:moveTo>
                    <a:pt x="57" y="171"/>
                  </a:moveTo>
                  <a:lnTo>
                    <a:pt x="76" y="164"/>
                  </a:lnTo>
                  <a:lnTo>
                    <a:pt x="101" y="145"/>
                  </a:lnTo>
                  <a:lnTo>
                    <a:pt x="120" y="126"/>
                  </a:lnTo>
                  <a:lnTo>
                    <a:pt x="133" y="108"/>
                  </a:lnTo>
                  <a:lnTo>
                    <a:pt x="139" y="70"/>
                  </a:lnTo>
                  <a:lnTo>
                    <a:pt x="158" y="44"/>
                  </a:lnTo>
                  <a:lnTo>
                    <a:pt x="171" y="19"/>
                  </a:lnTo>
                  <a:lnTo>
                    <a:pt x="171" y="7"/>
                  </a:lnTo>
                  <a:lnTo>
                    <a:pt x="164" y="0"/>
                  </a:lnTo>
                  <a:lnTo>
                    <a:pt x="158" y="0"/>
                  </a:lnTo>
                  <a:lnTo>
                    <a:pt x="145" y="0"/>
                  </a:lnTo>
                  <a:lnTo>
                    <a:pt x="133" y="13"/>
                  </a:lnTo>
                  <a:lnTo>
                    <a:pt x="120" y="19"/>
                  </a:lnTo>
                  <a:lnTo>
                    <a:pt x="101" y="19"/>
                  </a:lnTo>
                  <a:lnTo>
                    <a:pt x="82" y="26"/>
                  </a:lnTo>
                  <a:lnTo>
                    <a:pt x="57" y="38"/>
                  </a:lnTo>
                  <a:lnTo>
                    <a:pt x="25" y="89"/>
                  </a:lnTo>
                  <a:lnTo>
                    <a:pt x="6" y="114"/>
                  </a:lnTo>
                  <a:lnTo>
                    <a:pt x="0" y="133"/>
                  </a:lnTo>
                  <a:lnTo>
                    <a:pt x="6" y="152"/>
                  </a:lnTo>
                  <a:lnTo>
                    <a:pt x="19" y="164"/>
                  </a:lnTo>
                  <a:lnTo>
                    <a:pt x="32" y="171"/>
                  </a:lnTo>
                  <a:lnTo>
                    <a:pt x="51" y="171"/>
                  </a:lnTo>
                  <a:lnTo>
                    <a:pt x="57" y="17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9" name="フリーフォーム 468"/>
            <p:cNvSpPr>
              <a:spLocks/>
            </p:cNvSpPr>
            <p:nvPr/>
          </p:nvSpPr>
          <p:spPr bwMode="auto">
            <a:xfrm>
              <a:off x="4669" y="635"/>
              <a:ext cx="38" cy="44"/>
            </a:xfrm>
            <a:custGeom>
              <a:avLst/>
              <a:gdLst/>
              <a:ahLst/>
              <a:cxnLst>
                <a:cxn ang="0">
                  <a:pos x="19" y="44"/>
                </a:cxn>
                <a:cxn ang="0">
                  <a:pos x="38" y="25"/>
                </a:cxn>
                <a:cxn ang="0">
                  <a:pos x="38" y="13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7" y="6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7" y="44"/>
                </a:cxn>
                <a:cxn ang="0">
                  <a:pos x="13" y="44"/>
                </a:cxn>
                <a:cxn ang="0">
                  <a:pos x="19" y="44"/>
                </a:cxn>
              </a:cxnLst>
              <a:rect l="0" t="0" r="0" b="0"/>
              <a:pathLst>
                <a:path w="38" h="44">
                  <a:moveTo>
                    <a:pt x="19" y="44"/>
                  </a:moveTo>
                  <a:lnTo>
                    <a:pt x="38" y="25"/>
                  </a:lnTo>
                  <a:lnTo>
                    <a:pt x="38" y="13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7" y="6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7" y="44"/>
                  </a:lnTo>
                  <a:lnTo>
                    <a:pt x="13" y="44"/>
                  </a:lnTo>
                  <a:lnTo>
                    <a:pt x="19" y="4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0" name="フリーフォーム 469"/>
            <p:cNvSpPr>
              <a:spLocks/>
            </p:cNvSpPr>
            <p:nvPr/>
          </p:nvSpPr>
          <p:spPr bwMode="auto">
            <a:xfrm>
              <a:off x="4998" y="364"/>
              <a:ext cx="94" cy="69"/>
            </a:xfrm>
            <a:custGeom>
              <a:avLst/>
              <a:gdLst/>
              <a:ahLst/>
              <a:cxnLst>
                <a:cxn ang="0">
                  <a:pos x="94" y="31"/>
                </a:cxn>
                <a:cxn ang="0">
                  <a:pos x="82" y="19"/>
                </a:cxn>
                <a:cxn ang="0">
                  <a:pos x="69" y="6"/>
                </a:cxn>
                <a:cxn ang="0">
                  <a:pos x="31" y="0"/>
                </a:cxn>
                <a:cxn ang="0">
                  <a:pos x="18" y="6"/>
                </a:cxn>
                <a:cxn ang="0">
                  <a:pos x="6" y="12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12" y="56"/>
                </a:cxn>
                <a:cxn ang="0">
                  <a:pos x="18" y="63"/>
                </a:cxn>
                <a:cxn ang="0">
                  <a:pos x="31" y="69"/>
                </a:cxn>
                <a:cxn ang="0">
                  <a:pos x="75" y="56"/>
                </a:cxn>
                <a:cxn ang="0">
                  <a:pos x="88" y="44"/>
                </a:cxn>
                <a:cxn ang="0">
                  <a:pos x="88" y="31"/>
                </a:cxn>
                <a:cxn ang="0">
                  <a:pos x="94" y="31"/>
                </a:cxn>
              </a:cxnLst>
              <a:rect l="0" t="0" r="0" b="0"/>
              <a:pathLst>
                <a:path w="94" h="69">
                  <a:moveTo>
                    <a:pt x="94" y="31"/>
                  </a:moveTo>
                  <a:lnTo>
                    <a:pt x="82" y="19"/>
                  </a:lnTo>
                  <a:lnTo>
                    <a:pt x="69" y="6"/>
                  </a:lnTo>
                  <a:lnTo>
                    <a:pt x="31" y="0"/>
                  </a:lnTo>
                  <a:lnTo>
                    <a:pt x="18" y="6"/>
                  </a:lnTo>
                  <a:lnTo>
                    <a:pt x="6" y="12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12" y="56"/>
                  </a:lnTo>
                  <a:lnTo>
                    <a:pt x="18" y="63"/>
                  </a:lnTo>
                  <a:lnTo>
                    <a:pt x="31" y="69"/>
                  </a:lnTo>
                  <a:lnTo>
                    <a:pt x="75" y="56"/>
                  </a:lnTo>
                  <a:lnTo>
                    <a:pt x="88" y="44"/>
                  </a:lnTo>
                  <a:lnTo>
                    <a:pt x="88" y="31"/>
                  </a:lnTo>
                  <a:lnTo>
                    <a:pt x="94" y="3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1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1" name="フリーフォーム 470"/>
            <p:cNvSpPr>
              <a:spLocks/>
            </p:cNvSpPr>
            <p:nvPr/>
          </p:nvSpPr>
          <p:spPr bwMode="auto">
            <a:xfrm>
              <a:off x="5206" y="616"/>
              <a:ext cx="113" cy="101"/>
            </a:xfrm>
            <a:custGeom>
              <a:avLst/>
              <a:gdLst/>
              <a:ahLst/>
              <a:cxnLst>
                <a:cxn ang="0">
                  <a:pos x="31" y="101"/>
                </a:cxn>
                <a:cxn ang="0">
                  <a:pos x="50" y="95"/>
                </a:cxn>
                <a:cxn ang="0">
                  <a:pos x="63" y="82"/>
                </a:cxn>
                <a:cxn ang="0">
                  <a:pos x="76" y="51"/>
                </a:cxn>
                <a:cxn ang="0">
                  <a:pos x="101" y="32"/>
                </a:cxn>
                <a:cxn ang="0">
                  <a:pos x="113" y="19"/>
                </a:cxn>
                <a:cxn ang="0">
                  <a:pos x="113" y="13"/>
                </a:cxn>
                <a:cxn ang="0">
                  <a:pos x="113" y="6"/>
                </a:cxn>
                <a:cxn ang="0">
                  <a:pos x="107" y="0"/>
                </a:cxn>
                <a:cxn ang="0">
                  <a:pos x="94" y="6"/>
                </a:cxn>
                <a:cxn ang="0">
                  <a:pos x="82" y="19"/>
                </a:cxn>
                <a:cxn ang="0">
                  <a:pos x="69" y="32"/>
                </a:cxn>
                <a:cxn ang="0">
                  <a:pos x="44" y="38"/>
                </a:cxn>
                <a:cxn ang="0">
                  <a:pos x="31" y="44"/>
                </a:cxn>
                <a:cxn ang="0">
                  <a:pos x="19" y="57"/>
                </a:cxn>
                <a:cxn ang="0">
                  <a:pos x="6" y="76"/>
                </a:cxn>
                <a:cxn ang="0">
                  <a:pos x="0" y="88"/>
                </a:cxn>
                <a:cxn ang="0">
                  <a:pos x="6" y="101"/>
                </a:cxn>
                <a:cxn ang="0">
                  <a:pos x="25" y="101"/>
                </a:cxn>
                <a:cxn ang="0">
                  <a:pos x="31" y="101"/>
                </a:cxn>
              </a:cxnLst>
              <a:rect l="0" t="0" r="0" b="0"/>
              <a:pathLst>
                <a:path w="113" h="101">
                  <a:moveTo>
                    <a:pt x="31" y="101"/>
                  </a:moveTo>
                  <a:lnTo>
                    <a:pt x="50" y="95"/>
                  </a:lnTo>
                  <a:lnTo>
                    <a:pt x="63" y="82"/>
                  </a:lnTo>
                  <a:lnTo>
                    <a:pt x="76" y="51"/>
                  </a:lnTo>
                  <a:lnTo>
                    <a:pt x="101" y="32"/>
                  </a:lnTo>
                  <a:lnTo>
                    <a:pt x="113" y="19"/>
                  </a:lnTo>
                  <a:lnTo>
                    <a:pt x="113" y="13"/>
                  </a:lnTo>
                  <a:lnTo>
                    <a:pt x="113" y="6"/>
                  </a:lnTo>
                  <a:lnTo>
                    <a:pt x="107" y="0"/>
                  </a:lnTo>
                  <a:lnTo>
                    <a:pt x="94" y="6"/>
                  </a:lnTo>
                  <a:lnTo>
                    <a:pt x="82" y="19"/>
                  </a:lnTo>
                  <a:lnTo>
                    <a:pt x="69" y="32"/>
                  </a:lnTo>
                  <a:lnTo>
                    <a:pt x="44" y="38"/>
                  </a:lnTo>
                  <a:lnTo>
                    <a:pt x="31" y="44"/>
                  </a:lnTo>
                  <a:lnTo>
                    <a:pt x="19" y="57"/>
                  </a:lnTo>
                  <a:lnTo>
                    <a:pt x="6" y="76"/>
                  </a:lnTo>
                  <a:lnTo>
                    <a:pt x="0" y="88"/>
                  </a:lnTo>
                  <a:lnTo>
                    <a:pt x="6" y="101"/>
                  </a:lnTo>
                  <a:lnTo>
                    <a:pt x="25" y="101"/>
                  </a:lnTo>
                  <a:lnTo>
                    <a:pt x="31" y="10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2" name="フリーフォーム 471"/>
            <p:cNvSpPr>
              <a:spLocks/>
            </p:cNvSpPr>
            <p:nvPr/>
          </p:nvSpPr>
          <p:spPr bwMode="auto">
            <a:xfrm>
              <a:off x="5357" y="654"/>
              <a:ext cx="95" cy="69"/>
            </a:xfrm>
            <a:custGeom>
              <a:avLst/>
              <a:gdLst/>
              <a:ahLst/>
              <a:cxnLst>
                <a:cxn ang="0">
                  <a:pos x="13" y="69"/>
                </a:cxn>
                <a:cxn ang="0">
                  <a:pos x="32" y="69"/>
                </a:cxn>
                <a:cxn ang="0">
                  <a:pos x="51" y="63"/>
                </a:cxn>
                <a:cxn ang="0">
                  <a:pos x="63" y="57"/>
                </a:cxn>
                <a:cxn ang="0">
                  <a:pos x="76" y="44"/>
                </a:cxn>
                <a:cxn ang="0">
                  <a:pos x="89" y="25"/>
                </a:cxn>
                <a:cxn ang="0">
                  <a:pos x="95" y="19"/>
                </a:cxn>
                <a:cxn ang="0">
                  <a:pos x="89" y="6"/>
                </a:cxn>
                <a:cxn ang="0">
                  <a:pos x="89" y="0"/>
                </a:cxn>
                <a:cxn ang="0">
                  <a:pos x="82" y="6"/>
                </a:cxn>
                <a:cxn ang="0">
                  <a:pos x="63" y="13"/>
                </a:cxn>
                <a:cxn ang="0">
                  <a:pos x="38" y="19"/>
                </a:cxn>
                <a:cxn ang="0">
                  <a:pos x="13" y="38"/>
                </a:cxn>
                <a:cxn ang="0">
                  <a:pos x="7" y="50"/>
                </a:cxn>
                <a:cxn ang="0">
                  <a:pos x="0" y="57"/>
                </a:cxn>
                <a:cxn ang="0">
                  <a:pos x="7" y="63"/>
                </a:cxn>
                <a:cxn ang="0">
                  <a:pos x="7" y="69"/>
                </a:cxn>
                <a:cxn ang="0">
                  <a:pos x="13" y="69"/>
                </a:cxn>
              </a:cxnLst>
              <a:rect l="0" t="0" r="0" b="0"/>
              <a:pathLst>
                <a:path w="95" h="69">
                  <a:moveTo>
                    <a:pt x="13" y="69"/>
                  </a:moveTo>
                  <a:lnTo>
                    <a:pt x="32" y="69"/>
                  </a:lnTo>
                  <a:lnTo>
                    <a:pt x="51" y="63"/>
                  </a:lnTo>
                  <a:lnTo>
                    <a:pt x="63" y="57"/>
                  </a:lnTo>
                  <a:lnTo>
                    <a:pt x="76" y="44"/>
                  </a:lnTo>
                  <a:lnTo>
                    <a:pt x="89" y="25"/>
                  </a:lnTo>
                  <a:lnTo>
                    <a:pt x="95" y="19"/>
                  </a:lnTo>
                  <a:lnTo>
                    <a:pt x="89" y="6"/>
                  </a:lnTo>
                  <a:lnTo>
                    <a:pt x="89" y="0"/>
                  </a:lnTo>
                  <a:lnTo>
                    <a:pt x="82" y="6"/>
                  </a:lnTo>
                  <a:lnTo>
                    <a:pt x="63" y="13"/>
                  </a:lnTo>
                  <a:lnTo>
                    <a:pt x="38" y="19"/>
                  </a:lnTo>
                  <a:lnTo>
                    <a:pt x="13" y="38"/>
                  </a:lnTo>
                  <a:lnTo>
                    <a:pt x="7" y="50"/>
                  </a:lnTo>
                  <a:lnTo>
                    <a:pt x="0" y="57"/>
                  </a:lnTo>
                  <a:lnTo>
                    <a:pt x="7" y="63"/>
                  </a:lnTo>
                  <a:lnTo>
                    <a:pt x="7" y="69"/>
                  </a:lnTo>
                  <a:lnTo>
                    <a:pt x="13" y="6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3" name="フリーフォーム 472"/>
            <p:cNvSpPr>
              <a:spLocks/>
            </p:cNvSpPr>
            <p:nvPr/>
          </p:nvSpPr>
          <p:spPr bwMode="auto">
            <a:xfrm>
              <a:off x="5124" y="1083"/>
              <a:ext cx="19" cy="31"/>
            </a:xfrm>
            <a:custGeom>
              <a:avLst/>
              <a:gdLst/>
              <a:ahLst/>
              <a:cxnLst>
                <a:cxn ang="0">
                  <a:pos x="12" y="31"/>
                </a:cxn>
                <a:cxn ang="0">
                  <a:pos x="19" y="25"/>
                </a:cxn>
                <a:cxn ang="0">
                  <a:pos x="19" y="13"/>
                </a:cxn>
                <a:cxn ang="0">
                  <a:pos x="12" y="0"/>
                </a:cxn>
                <a:cxn ang="0">
                  <a:pos x="6" y="6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6" y="31"/>
                </a:cxn>
                <a:cxn ang="0">
                  <a:pos x="6" y="31"/>
                </a:cxn>
                <a:cxn ang="0">
                  <a:pos x="12" y="31"/>
                </a:cxn>
              </a:cxnLst>
              <a:rect l="0" t="0" r="0" b="0"/>
              <a:pathLst>
                <a:path w="19" h="31">
                  <a:moveTo>
                    <a:pt x="12" y="31"/>
                  </a:moveTo>
                  <a:lnTo>
                    <a:pt x="19" y="25"/>
                  </a:lnTo>
                  <a:lnTo>
                    <a:pt x="19" y="13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4" name="フリーフォーム 473"/>
            <p:cNvSpPr>
              <a:spLocks/>
            </p:cNvSpPr>
            <p:nvPr/>
          </p:nvSpPr>
          <p:spPr bwMode="auto">
            <a:xfrm>
              <a:off x="5124" y="1367"/>
              <a:ext cx="25" cy="25"/>
            </a:xfrm>
            <a:custGeom>
              <a:avLst/>
              <a:gdLst/>
              <a:ahLst/>
              <a:cxnLst>
                <a:cxn ang="0">
                  <a:pos x="6" y="25"/>
                </a:cxn>
                <a:cxn ang="0">
                  <a:pos x="25" y="12"/>
                </a:cxn>
                <a:cxn ang="0">
                  <a:pos x="25" y="6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6" y="25"/>
                </a:cxn>
              </a:cxnLst>
              <a:rect l="0" t="0" r="0" b="0"/>
              <a:pathLst>
                <a:path w="25" h="25">
                  <a:moveTo>
                    <a:pt x="6" y="25"/>
                  </a:moveTo>
                  <a:lnTo>
                    <a:pt x="25" y="12"/>
                  </a:lnTo>
                  <a:lnTo>
                    <a:pt x="25" y="6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5" name="フリーフォーム 474"/>
            <p:cNvSpPr>
              <a:spLocks/>
            </p:cNvSpPr>
            <p:nvPr/>
          </p:nvSpPr>
          <p:spPr bwMode="auto">
            <a:xfrm>
              <a:off x="5282" y="1045"/>
              <a:ext cx="12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2" y="13"/>
                </a:cxn>
                <a:cxn ang="0">
                  <a:pos x="12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6" y="19"/>
                </a:cxn>
              </a:cxnLst>
              <a:rect l="0" t="0" r="0" b="0"/>
              <a:pathLst>
                <a:path w="12" h="19">
                  <a:moveTo>
                    <a:pt x="6" y="19"/>
                  </a:moveTo>
                  <a:lnTo>
                    <a:pt x="12" y="13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6" name="フリーフォーム 475"/>
            <p:cNvSpPr>
              <a:spLocks/>
            </p:cNvSpPr>
            <p:nvPr/>
          </p:nvSpPr>
          <p:spPr bwMode="auto">
            <a:xfrm>
              <a:off x="3047" y="1405"/>
              <a:ext cx="19" cy="25"/>
            </a:xfrm>
            <a:custGeom>
              <a:avLst/>
              <a:gdLst/>
              <a:ahLst/>
              <a:cxnLst>
                <a:cxn ang="0">
                  <a:pos x="13" y="25"/>
                </a:cxn>
                <a:cxn ang="0">
                  <a:pos x="19" y="19"/>
                </a:cxn>
                <a:cxn ang="0">
                  <a:pos x="19" y="6"/>
                </a:cxn>
                <a:cxn ang="0">
                  <a:pos x="19" y="0"/>
                </a:cxn>
                <a:cxn ang="0">
                  <a:pos x="7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7" y="25"/>
                </a:cxn>
                <a:cxn ang="0">
                  <a:pos x="7" y="25"/>
                </a:cxn>
                <a:cxn ang="0">
                  <a:pos x="13" y="25"/>
                </a:cxn>
              </a:cxnLst>
              <a:rect l="0" t="0" r="0" b="0"/>
              <a:pathLst>
                <a:path w="19" h="25">
                  <a:moveTo>
                    <a:pt x="13" y="25"/>
                  </a:moveTo>
                  <a:lnTo>
                    <a:pt x="19" y="19"/>
                  </a:lnTo>
                  <a:lnTo>
                    <a:pt x="19" y="6"/>
                  </a:lnTo>
                  <a:lnTo>
                    <a:pt x="19" y="0"/>
                  </a:lnTo>
                  <a:lnTo>
                    <a:pt x="7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7" name="フリーフォーム 476"/>
            <p:cNvSpPr>
              <a:spLocks/>
            </p:cNvSpPr>
            <p:nvPr/>
          </p:nvSpPr>
          <p:spPr bwMode="auto">
            <a:xfrm>
              <a:off x="2927" y="1550"/>
              <a:ext cx="19" cy="19"/>
            </a:xfrm>
            <a:custGeom>
              <a:avLst/>
              <a:gdLst/>
              <a:ahLst/>
              <a:cxnLst>
                <a:cxn ang="0">
                  <a:pos x="13" y="19"/>
                </a:cxn>
                <a:cxn ang="0">
                  <a:pos x="19" y="12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7" y="6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7" y="19"/>
                </a:cxn>
                <a:cxn ang="0">
                  <a:pos x="13" y="19"/>
                </a:cxn>
              </a:cxnLst>
              <a:rect l="0" t="0" r="0" b="0"/>
              <a:pathLst>
                <a:path w="19" h="19">
                  <a:moveTo>
                    <a:pt x="13" y="19"/>
                  </a:moveTo>
                  <a:lnTo>
                    <a:pt x="19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7" y="6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8" name="フリーフォーム 477"/>
            <p:cNvSpPr>
              <a:spLocks/>
            </p:cNvSpPr>
            <p:nvPr/>
          </p:nvSpPr>
          <p:spPr bwMode="auto">
            <a:xfrm>
              <a:off x="1129" y="1613"/>
              <a:ext cx="19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2" y="19"/>
                </a:cxn>
                <a:cxn ang="0">
                  <a:pos x="19" y="6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6" y="19"/>
                </a:cxn>
              </a:cxnLst>
              <a:rect l="0" t="0" r="0" b="0"/>
              <a:pathLst>
                <a:path w="19" h="19">
                  <a:moveTo>
                    <a:pt x="6" y="19"/>
                  </a:moveTo>
                  <a:lnTo>
                    <a:pt x="12" y="19"/>
                  </a:lnTo>
                  <a:lnTo>
                    <a:pt x="19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9" name="フリーフォーム 478"/>
            <p:cNvSpPr>
              <a:spLocks/>
            </p:cNvSpPr>
            <p:nvPr/>
          </p:nvSpPr>
          <p:spPr bwMode="auto">
            <a:xfrm>
              <a:off x="1867" y="1525"/>
              <a:ext cx="32" cy="44"/>
            </a:xfrm>
            <a:custGeom>
              <a:avLst/>
              <a:gdLst/>
              <a:ahLst/>
              <a:cxnLst>
                <a:cxn ang="0">
                  <a:pos x="25" y="18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8"/>
                </a:cxn>
                <a:cxn ang="0">
                  <a:pos x="13" y="31"/>
                </a:cxn>
                <a:cxn ang="0">
                  <a:pos x="13" y="37"/>
                </a:cxn>
                <a:cxn ang="0">
                  <a:pos x="19" y="44"/>
                </a:cxn>
                <a:cxn ang="0">
                  <a:pos x="25" y="44"/>
                </a:cxn>
                <a:cxn ang="0">
                  <a:pos x="32" y="44"/>
                </a:cxn>
                <a:cxn ang="0">
                  <a:pos x="32" y="31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8"/>
                </a:cxn>
                <a:cxn ang="0">
                  <a:pos x="25" y="18"/>
                </a:cxn>
              </a:cxnLst>
              <a:rect l="0" t="0" r="0" b="0"/>
              <a:pathLst>
                <a:path w="32" h="44">
                  <a:moveTo>
                    <a:pt x="25" y="18"/>
                  </a:moveTo>
                  <a:lnTo>
                    <a:pt x="25" y="6"/>
                  </a:lnTo>
                  <a:lnTo>
                    <a:pt x="13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3" y="31"/>
                  </a:lnTo>
                  <a:lnTo>
                    <a:pt x="13" y="37"/>
                  </a:lnTo>
                  <a:lnTo>
                    <a:pt x="19" y="44"/>
                  </a:lnTo>
                  <a:lnTo>
                    <a:pt x="25" y="44"/>
                  </a:lnTo>
                  <a:lnTo>
                    <a:pt x="32" y="44"/>
                  </a:lnTo>
                  <a:lnTo>
                    <a:pt x="32" y="31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8"/>
                  </a:lnTo>
                  <a:lnTo>
                    <a:pt x="25" y="1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80" name="フリーフォーム 479"/>
            <p:cNvSpPr>
              <a:spLocks/>
            </p:cNvSpPr>
            <p:nvPr/>
          </p:nvSpPr>
          <p:spPr bwMode="auto">
            <a:xfrm>
              <a:off x="2423" y="856"/>
              <a:ext cx="25" cy="19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25" y="12"/>
                </a:cxn>
                <a:cxn ang="0">
                  <a:pos x="19" y="6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9"/>
                </a:cxn>
                <a:cxn ang="0">
                  <a:pos x="12" y="19"/>
                </a:cxn>
                <a:cxn ang="0">
                  <a:pos x="19" y="19"/>
                </a:cxn>
              </a:cxnLst>
              <a:rect l="0" t="0" r="0" b="0"/>
              <a:pathLst>
                <a:path w="25" h="19">
                  <a:moveTo>
                    <a:pt x="19" y="19"/>
                  </a:moveTo>
                  <a:lnTo>
                    <a:pt x="25" y="12"/>
                  </a:lnTo>
                  <a:lnTo>
                    <a:pt x="19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2" y="19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2643206" cy="93505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786182" y="500045"/>
            <a:ext cx="4786346" cy="55007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42913" y="1435103"/>
            <a:ext cx="2643205" cy="45656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altLang="ja-JP" smtClean="0"/>
              <a:t>24 Jan 2011</a:t>
            </a: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pPr lvl="0"/>
            <a:fld id="{CB57E2F7-781E-41D2-9FB9-6DEEC2F53D68}" type="slidenum">
              <a:rPr lang="en-US" smtClean="0"/>
              <a:pPr lvl="0"/>
              <a:t>&lt;#&gt;</a:t>
            </a:fld>
            <a:endParaRPr 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25 Jan 2011 SVD DAQ Toru </a:t>
            </a:r>
            <a:r>
              <a:rPr lang="en-US" dirty="0" err="1" smtClean="0"/>
              <a:t>Tsuboyama</a:t>
            </a:r>
            <a:r>
              <a:rPr lang="en-US" dirty="0" smtClean="0"/>
              <a:t> (KEK)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/>
          <p:cNvGrpSpPr/>
          <p:nvPr/>
        </p:nvGrpSpPr>
        <p:grpSpPr>
          <a:xfrm>
            <a:off x="1052486" y="285750"/>
            <a:ext cx="6929488" cy="5962650"/>
            <a:chOff x="428625" y="285750"/>
            <a:chExt cx="8305800" cy="5962650"/>
          </a:xfrm>
          <a:solidFill>
            <a:srgbClr val="FFFFFF">
              <a:alpha val="77000"/>
            </a:srgbClr>
          </a:solidFill>
          <a:effectLst>
            <a:outerShdw blurRad="50800" dist="38100" dir="5400000" algn="ctr" rotWithShape="0">
              <a:srgbClr val="000000">
                <a:alpha val="30000"/>
              </a:srgbClr>
            </a:outerShdw>
          </a:effectLst>
        </p:grpSpPr>
        <p:sp>
          <p:nvSpPr>
            <p:cNvPr id="8" name="フリーフォーム 7"/>
            <p:cNvSpPr>
              <a:spLocks/>
            </p:cNvSpPr>
            <p:nvPr userDrawn="1"/>
          </p:nvSpPr>
          <p:spPr bwMode="auto">
            <a:xfrm>
              <a:off x="428625" y="285750"/>
              <a:ext cx="8305800" cy="5962650"/>
            </a:xfrm>
            <a:custGeom>
              <a:avLst/>
              <a:gdLst>
                <a:gd name="T0" fmla="*/ 30521582 w 5208"/>
                <a:gd name="T1" fmla="*/ 2147483647 h 3517"/>
                <a:gd name="T2" fmla="*/ 58499434 w 5208"/>
                <a:gd name="T3" fmla="*/ 2147483647 h 3517"/>
                <a:gd name="T4" fmla="*/ 15260791 w 5208"/>
                <a:gd name="T5" fmla="*/ 2147483647 h 3517"/>
                <a:gd name="T6" fmla="*/ 30521582 w 5208"/>
                <a:gd name="T7" fmla="*/ 2147483647 h 3517"/>
                <a:gd name="T8" fmla="*/ 15260791 w 5208"/>
                <a:gd name="T9" fmla="*/ 2147483647 h 3517"/>
                <a:gd name="T10" fmla="*/ 30521582 w 5208"/>
                <a:gd name="T11" fmla="*/ 2147483647 h 3517"/>
                <a:gd name="T12" fmla="*/ 15260791 w 5208"/>
                <a:gd name="T13" fmla="*/ 2147483647 h 3517"/>
                <a:gd name="T14" fmla="*/ 30521582 w 5208"/>
                <a:gd name="T15" fmla="*/ 2147483647 h 3517"/>
                <a:gd name="T16" fmla="*/ 58499434 w 5208"/>
                <a:gd name="T17" fmla="*/ 2147483647 h 3517"/>
                <a:gd name="T18" fmla="*/ 15260791 w 5208"/>
                <a:gd name="T19" fmla="*/ 2147483647 h 3517"/>
                <a:gd name="T20" fmla="*/ 30521582 w 5208"/>
                <a:gd name="T21" fmla="*/ 2147483647 h 3517"/>
                <a:gd name="T22" fmla="*/ 30521582 w 5208"/>
                <a:gd name="T23" fmla="*/ 2147483647 h 3517"/>
                <a:gd name="T24" fmla="*/ 58499434 w 5208"/>
                <a:gd name="T25" fmla="*/ 2147483647 h 3517"/>
                <a:gd name="T26" fmla="*/ 58499434 w 5208"/>
                <a:gd name="T27" fmla="*/ 1879799585 h 3517"/>
                <a:gd name="T28" fmla="*/ 58499434 w 5208"/>
                <a:gd name="T29" fmla="*/ 1184215859 h 3517"/>
                <a:gd name="T30" fmla="*/ 30521582 w 5208"/>
                <a:gd name="T31" fmla="*/ 186830830 h 3517"/>
                <a:gd name="T32" fmla="*/ 763031582 w 5208"/>
                <a:gd name="T33" fmla="*/ 17245401 h 3517"/>
                <a:gd name="T34" fmla="*/ 1528605301 w 5208"/>
                <a:gd name="T35" fmla="*/ 66109632 h 3517"/>
                <a:gd name="T36" fmla="*/ 1737167320 w 5208"/>
                <a:gd name="T37" fmla="*/ 66109632 h 3517"/>
                <a:gd name="T38" fmla="*/ 1994053849 w 5208"/>
                <a:gd name="T39" fmla="*/ 34492498 h 3517"/>
                <a:gd name="T40" fmla="*/ 2147483647 w 5208"/>
                <a:gd name="T41" fmla="*/ 0 h 3517"/>
                <a:gd name="T42" fmla="*/ 2147483647 w 5208"/>
                <a:gd name="T43" fmla="*/ 17245401 h 3517"/>
                <a:gd name="T44" fmla="*/ 2147483647 w 5208"/>
                <a:gd name="T45" fmla="*/ 17245401 h 3517"/>
                <a:gd name="T46" fmla="*/ 2147483647 w 5208"/>
                <a:gd name="T47" fmla="*/ 17245401 h 3517"/>
                <a:gd name="T48" fmla="*/ 2147483647 w 5208"/>
                <a:gd name="T49" fmla="*/ 17245401 h 3517"/>
                <a:gd name="T50" fmla="*/ 2147483647 w 5208"/>
                <a:gd name="T51" fmla="*/ 17245401 h 3517"/>
                <a:gd name="T52" fmla="*/ 2147483647 w 5208"/>
                <a:gd name="T53" fmla="*/ 17245401 h 3517"/>
                <a:gd name="T54" fmla="*/ 2147483647 w 5208"/>
                <a:gd name="T55" fmla="*/ 17245401 h 3517"/>
                <a:gd name="T56" fmla="*/ 2147483647 w 5208"/>
                <a:gd name="T57" fmla="*/ 17245401 h 3517"/>
                <a:gd name="T58" fmla="*/ 2147483647 w 5208"/>
                <a:gd name="T59" fmla="*/ 17245401 h 3517"/>
                <a:gd name="T60" fmla="*/ 2147483647 w 5208"/>
                <a:gd name="T61" fmla="*/ 17245401 h 3517"/>
                <a:gd name="T62" fmla="*/ 2147483647 w 5208"/>
                <a:gd name="T63" fmla="*/ 1235953757 h 3517"/>
                <a:gd name="T64" fmla="*/ 2147483647 w 5208"/>
                <a:gd name="T65" fmla="*/ 1710215852 h 3517"/>
                <a:gd name="T66" fmla="*/ 2147483647 w 5208"/>
                <a:gd name="T67" fmla="*/ 2147483647 h 3517"/>
                <a:gd name="T68" fmla="*/ 2147483647 w 5208"/>
                <a:gd name="T69" fmla="*/ 2147483647 h 3517"/>
                <a:gd name="T70" fmla="*/ 2147483647 w 5208"/>
                <a:gd name="T71" fmla="*/ 2147483647 h 3517"/>
                <a:gd name="T72" fmla="*/ 2147483647 w 5208"/>
                <a:gd name="T73" fmla="*/ 2147483647 h 3517"/>
                <a:gd name="T74" fmla="*/ 2147483647 w 5208"/>
                <a:gd name="T75" fmla="*/ 2147483647 h 3517"/>
                <a:gd name="T76" fmla="*/ 2147483647 w 5208"/>
                <a:gd name="T77" fmla="*/ 2147483647 h 3517"/>
                <a:gd name="T78" fmla="*/ 2147483647 w 5208"/>
                <a:gd name="T79" fmla="*/ 2147483647 h 3517"/>
                <a:gd name="T80" fmla="*/ 2147483647 w 5208"/>
                <a:gd name="T81" fmla="*/ 2147483647 h 3517"/>
                <a:gd name="T82" fmla="*/ 2147483647 w 5208"/>
                <a:gd name="T83" fmla="*/ 2147483647 h 3517"/>
                <a:gd name="T84" fmla="*/ 2147483647 w 5208"/>
                <a:gd name="T85" fmla="*/ 2147483647 h 3517"/>
                <a:gd name="T86" fmla="*/ 2147483647 w 5208"/>
                <a:gd name="T87" fmla="*/ 2147483647 h 3517"/>
                <a:gd name="T88" fmla="*/ 2147483647 w 5208"/>
                <a:gd name="T89" fmla="*/ 2147483647 h 3517"/>
                <a:gd name="T90" fmla="*/ 2147483647 w 5208"/>
                <a:gd name="T91" fmla="*/ 2147483647 h 3517"/>
                <a:gd name="T92" fmla="*/ 2147483647 w 5208"/>
                <a:gd name="T93" fmla="*/ 2147483647 h 3517"/>
                <a:gd name="T94" fmla="*/ 2147483647 w 5208"/>
                <a:gd name="T95" fmla="*/ 2147483647 h 3517"/>
                <a:gd name="T96" fmla="*/ 2147483647 w 5208"/>
                <a:gd name="T97" fmla="*/ 2147483647 h 3517"/>
                <a:gd name="T98" fmla="*/ 2147483647 w 5208"/>
                <a:gd name="T99" fmla="*/ 2147483647 h 3517"/>
                <a:gd name="T100" fmla="*/ 2147483647 w 5208"/>
                <a:gd name="T101" fmla="*/ 2147483647 h 3517"/>
                <a:gd name="T102" fmla="*/ 2147483647 w 5208"/>
                <a:gd name="T103" fmla="*/ 2147483647 h 3517"/>
                <a:gd name="T104" fmla="*/ 2147483647 w 5208"/>
                <a:gd name="T105" fmla="*/ 2147483647 h 3517"/>
                <a:gd name="T106" fmla="*/ 2147483647 w 5208"/>
                <a:gd name="T107" fmla="*/ 2147483647 h 3517"/>
                <a:gd name="T108" fmla="*/ 2147483647 w 5208"/>
                <a:gd name="T109" fmla="*/ 2147483647 h 3517"/>
                <a:gd name="T110" fmla="*/ 2147483647 w 5208"/>
                <a:gd name="T111" fmla="*/ 2147483647 h 3517"/>
                <a:gd name="T112" fmla="*/ 2147483647 w 5208"/>
                <a:gd name="T113" fmla="*/ 2147483647 h 3517"/>
                <a:gd name="T114" fmla="*/ 2147483647 w 5208"/>
                <a:gd name="T115" fmla="*/ 2147483647 h 3517"/>
                <a:gd name="T116" fmla="*/ 1124199918 w 5208"/>
                <a:gd name="T117" fmla="*/ 2147483647 h 3517"/>
                <a:gd name="T118" fmla="*/ 89021016 w 5208"/>
                <a:gd name="T119" fmla="*/ 2147483647 h 3517"/>
                <a:gd name="T120" fmla="*/ 30521582 w 5208"/>
                <a:gd name="T121" fmla="*/ 2147483647 h 3517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1 256"/>
                <a:gd name="T145" fmla="*/ 0 1 256"/>
                <a:gd name="T146" fmla="*/ 0 1 256"/>
                <a:gd name="T147" fmla="*/ 0 1 256"/>
                <a:gd name="T148" fmla="*/ 0 1 256"/>
                <a:gd name="T149" fmla="*/ 0 1 256"/>
                <a:gd name="T150" fmla="*/ 0 1 256"/>
                <a:gd name="T151" fmla="*/ 0 1 256"/>
                <a:gd name="T152" fmla="*/ 0 1 256"/>
                <a:gd name="T153" fmla="*/ 0 1 256"/>
                <a:gd name="T154" fmla="*/ 0 1 256"/>
                <a:gd name="T155" fmla="*/ 0 1 256"/>
                <a:gd name="T156" fmla="*/ 0 1 256"/>
                <a:gd name="T157" fmla="*/ 0 1 256"/>
                <a:gd name="T158" fmla="*/ 0 1 256"/>
                <a:gd name="T159" fmla="*/ 0 1 256"/>
                <a:gd name="T160" fmla="*/ 0 1 256"/>
                <a:gd name="T161" fmla="*/ 0 1 256"/>
                <a:gd name="T162" fmla="*/ 0 1 256"/>
                <a:gd name="T163" fmla="*/ 0 1 256"/>
                <a:gd name="T164" fmla="*/ 0 1 256"/>
                <a:gd name="T165" fmla="*/ 0 1 256"/>
                <a:gd name="T166" fmla="*/ 0 1 256"/>
                <a:gd name="T167" fmla="*/ 0 1 256"/>
                <a:gd name="T168" fmla="*/ 0 1 256"/>
                <a:gd name="T169" fmla="*/ 0 1 256"/>
                <a:gd name="T170" fmla="*/ 0 1 256"/>
                <a:gd name="T171" fmla="*/ 0 1 256"/>
                <a:gd name="T172" fmla="*/ 0 1 256"/>
                <a:gd name="T173" fmla="*/ 0 1 256"/>
                <a:gd name="T174" fmla="*/ 0 1 256"/>
                <a:gd name="T175" fmla="*/ 0 1 256"/>
                <a:gd name="T176" fmla="*/ 0 1 256"/>
                <a:gd name="T177" fmla="*/ 0 1 256"/>
                <a:gd name="T178" fmla="*/ 0 1 256"/>
                <a:gd name="T179" fmla="*/ 0 1 256"/>
                <a:gd name="T180" fmla="*/ 0 1 256"/>
                <a:gd name="T181" fmla="*/ 0 1 256"/>
                <a:gd name="T182" fmla="*/ 0 1 256"/>
                <a:gd name="T183" fmla="*/ 0 w 5208"/>
                <a:gd name="T184" fmla="*/ 0 h 3517"/>
                <a:gd name="T185" fmla="*/ 0 w 5208"/>
                <a:gd name="T186" fmla="*/ 0 h 35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08" h="3517">
                  <a:moveTo>
                    <a:pt x="6" y="3511"/>
                  </a:moveTo>
                  <a:lnTo>
                    <a:pt x="12" y="3240"/>
                  </a:lnTo>
                  <a:lnTo>
                    <a:pt x="23" y="3052"/>
                  </a:lnTo>
                  <a:lnTo>
                    <a:pt x="23" y="2934"/>
                  </a:lnTo>
                  <a:lnTo>
                    <a:pt x="6" y="2816"/>
                  </a:lnTo>
                  <a:lnTo>
                    <a:pt x="6" y="2739"/>
                  </a:lnTo>
                  <a:lnTo>
                    <a:pt x="12" y="2722"/>
                  </a:lnTo>
                  <a:lnTo>
                    <a:pt x="12" y="2704"/>
                  </a:lnTo>
                  <a:lnTo>
                    <a:pt x="6" y="2569"/>
                  </a:lnTo>
                  <a:lnTo>
                    <a:pt x="6" y="2398"/>
                  </a:lnTo>
                  <a:lnTo>
                    <a:pt x="0" y="2227"/>
                  </a:lnTo>
                  <a:lnTo>
                    <a:pt x="12" y="2074"/>
                  </a:lnTo>
                  <a:lnTo>
                    <a:pt x="6" y="2009"/>
                  </a:lnTo>
                  <a:lnTo>
                    <a:pt x="6" y="1938"/>
                  </a:lnTo>
                  <a:lnTo>
                    <a:pt x="12" y="1791"/>
                  </a:lnTo>
                  <a:lnTo>
                    <a:pt x="12" y="1644"/>
                  </a:lnTo>
                  <a:lnTo>
                    <a:pt x="23" y="1490"/>
                  </a:lnTo>
                  <a:lnTo>
                    <a:pt x="23" y="1426"/>
                  </a:lnTo>
                  <a:lnTo>
                    <a:pt x="12" y="1361"/>
                  </a:lnTo>
                  <a:lnTo>
                    <a:pt x="6" y="1296"/>
                  </a:lnTo>
                  <a:lnTo>
                    <a:pt x="12" y="1225"/>
                  </a:lnTo>
                  <a:lnTo>
                    <a:pt x="12" y="1096"/>
                  </a:lnTo>
                  <a:lnTo>
                    <a:pt x="23" y="972"/>
                  </a:lnTo>
                  <a:lnTo>
                    <a:pt x="12" y="907"/>
                  </a:lnTo>
                  <a:lnTo>
                    <a:pt x="23" y="854"/>
                  </a:lnTo>
                  <a:lnTo>
                    <a:pt x="23" y="772"/>
                  </a:lnTo>
                  <a:lnTo>
                    <a:pt x="12" y="689"/>
                  </a:lnTo>
                  <a:lnTo>
                    <a:pt x="23" y="654"/>
                  </a:lnTo>
                  <a:lnTo>
                    <a:pt x="23" y="601"/>
                  </a:lnTo>
                  <a:lnTo>
                    <a:pt x="23" y="412"/>
                  </a:lnTo>
                  <a:lnTo>
                    <a:pt x="12" y="247"/>
                  </a:lnTo>
                  <a:lnTo>
                    <a:pt x="12" y="65"/>
                  </a:lnTo>
                  <a:lnTo>
                    <a:pt x="12" y="6"/>
                  </a:lnTo>
                  <a:lnTo>
                    <a:pt x="300" y="6"/>
                  </a:lnTo>
                  <a:lnTo>
                    <a:pt x="483" y="12"/>
                  </a:lnTo>
                  <a:lnTo>
                    <a:pt x="601" y="23"/>
                  </a:lnTo>
                  <a:lnTo>
                    <a:pt x="648" y="23"/>
                  </a:lnTo>
                  <a:lnTo>
                    <a:pt x="683" y="23"/>
                  </a:lnTo>
                  <a:lnTo>
                    <a:pt x="725" y="12"/>
                  </a:lnTo>
                  <a:lnTo>
                    <a:pt x="784" y="12"/>
                  </a:lnTo>
                  <a:lnTo>
                    <a:pt x="1025" y="6"/>
                  </a:lnTo>
                  <a:lnTo>
                    <a:pt x="1255" y="0"/>
                  </a:lnTo>
                  <a:lnTo>
                    <a:pt x="1379" y="6"/>
                  </a:lnTo>
                  <a:lnTo>
                    <a:pt x="1538" y="6"/>
                  </a:lnTo>
                  <a:lnTo>
                    <a:pt x="1891" y="6"/>
                  </a:lnTo>
                  <a:lnTo>
                    <a:pt x="1962" y="6"/>
                  </a:lnTo>
                  <a:lnTo>
                    <a:pt x="2027" y="0"/>
                  </a:lnTo>
                  <a:lnTo>
                    <a:pt x="2162" y="6"/>
                  </a:lnTo>
                  <a:lnTo>
                    <a:pt x="2663" y="6"/>
                  </a:lnTo>
                  <a:lnTo>
                    <a:pt x="3311" y="6"/>
                  </a:lnTo>
                  <a:lnTo>
                    <a:pt x="3541" y="6"/>
                  </a:lnTo>
                  <a:lnTo>
                    <a:pt x="3800" y="6"/>
                  </a:lnTo>
                  <a:lnTo>
                    <a:pt x="3865" y="6"/>
                  </a:lnTo>
                  <a:lnTo>
                    <a:pt x="3912" y="6"/>
                  </a:lnTo>
                  <a:lnTo>
                    <a:pt x="3965" y="0"/>
                  </a:lnTo>
                  <a:lnTo>
                    <a:pt x="4148" y="6"/>
                  </a:lnTo>
                  <a:lnTo>
                    <a:pt x="4313" y="12"/>
                  </a:lnTo>
                  <a:lnTo>
                    <a:pt x="4454" y="6"/>
                  </a:lnTo>
                  <a:lnTo>
                    <a:pt x="4613" y="6"/>
                  </a:lnTo>
                  <a:lnTo>
                    <a:pt x="4790" y="6"/>
                  </a:lnTo>
                  <a:lnTo>
                    <a:pt x="5185" y="6"/>
                  </a:lnTo>
                  <a:lnTo>
                    <a:pt x="5208" y="6"/>
                  </a:lnTo>
                  <a:lnTo>
                    <a:pt x="5202" y="253"/>
                  </a:lnTo>
                  <a:lnTo>
                    <a:pt x="5202" y="430"/>
                  </a:lnTo>
                  <a:lnTo>
                    <a:pt x="5197" y="536"/>
                  </a:lnTo>
                  <a:lnTo>
                    <a:pt x="5185" y="595"/>
                  </a:lnTo>
                  <a:lnTo>
                    <a:pt x="5197" y="689"/>
                  </a:lnTo>
                  <a:lnTo>
                    <a:pt x="5197" y="795"/>
                  </a:lnTo>
                  <a:lnTo>
                    <a:pt x="5197" y="848"/>
                  </a:lnTo>
                  <a:lnTo>
                    <a:pt x="5197" y="884"/>
                  </a:lnTo>
                  <a:lnTo>
                    <a:pt x="5197" y="931"/>
                  </a:lnTo>
                  <a:lnTo>
                    <a:pt x="5202" y="1013"/>
                  </a:lnTo>
                  <a:lnTo>
                    <a:pt x="5202" y="1190"/>
                  </a:lnTo>
                  <a:lnTo>
                    <a:pt x="5208" y="1278"/>
                  </a:lnTo>
                  <a:lnTo>
                    <a:pt x="5208" y="1325"/>
                  </a:lnTo>
                  <a:lnTo>
                    <a:pt x="5208" y="1355"/>
                  </a:lnTo>
                  <a:lnTo>
                    <a:pt x="5202" y="1414"/>
                  </a:lnTo>
                  <a:lnTo>
                    <a:pt x="5202" y="1473"/>
                  </a:lnTo>
                  <a:lnTo>
                    <a:pt x="5202" y="1744"/>
                  </a:lnTo>
                  <a:lnTo>
                    <a:pt x="5208" y="1956"/>
                  </a:lnTo>
                  <a:lnTo>
                    <a:pt x="5208" y="2044"/>
                  </a:lnTo>
                  <a:lnTo>
                    <a:pt x="5208" y="2150"/>
                  </a:lnTo>
                  <a:lnTo>
                    <a:pt x="5208" y="2439"/>
                  </a:lnTo>
                  <a:lnTo>
                    <a:pt x="5202" y="2710"/>
                  </a:lnTo>
                  <a:lnTo>
                    <a:pt x="5202" y="2881"/>
                  </a:lnTo>
                  <a:lnTo>
                    <a:pt x="5202" y="3046"/>
                  </a:lnTo>
                  <a:lnTo>
                    <a:pt x="5202" y="3122"/>
                  </a:lnTo>
                  <a:lnTo>
                    <a:pt x="5202" y="3170"/>
                  </a:lnTo>
                  <a:lnTo>
                    <a:pt x="5202" y="3187"/>
                  </a:lnTo>
                  <a:lnTo>
                    <a:pt x="5079" y="3352"/>
                  </a:lnTo>
                  <a:lnTo>
                    <a:pt x="4996" y="3452"/>
                  </a:lnTo>
                  <a:lnTo>
                    <a:pt x="4955" y="3505"/>
                  </a:lnTo>
                  <a:lnTo>
                    <a:pt x="4507" y="3511"/>
                  </a:lnTo>
                  <a:lnTo>
                    <a:pt x="4366" y="3511"/>
                  </a:lnTo>
                  <a:lnTo>
                    <a:pt x="4277" y="3505"/>
                  </a:lnTo>
                  <a:lnTo>
                    <a:pt x="4154" y="3511"/>
                  </a:lnTo>
                  <a:lnTo>
                    <a:pt x="4000" y="3511"/>
                  </a:lnTo>
                  <a:lnTo>
                    <a:pt x="3877" y="3505"/>
                  </a:lnTo>
                  <a:lnTo>
                    <a:pt x="3753" y="3511"/>
                  </a:lnTo>
                  <a:lnTo>
                    <a:pt x="3570" y="3517"/>
                  </a:lnTo>
                  <a:lnTo>
                    <a:pt x="3411" y="3511"/>
                  </a:lnTo>
                  <a:lnTo>
                    <a:pt x="3140" y="3505"/>
                  </a:lnTo>
                  <a:lnTo>
                    <a:pt x="2881" y="3505"/>
                  </a:lnTo>
                  <a:lnTo>
                    <a:pt x="2852" y="3511"/>
                  </a:lnTo>
                  <a:lnTo>
                    <a:pt x="2834" y="3511"/>
                  </a:lnTo>
                  <a:lnTo>
                    <a:pt x="2681" y="3511"/>
                  </a:lnTo>
                  <a:lnTo>
                    <a:pt x="2528" y="3511"/>
                  </a:lnTo>
                  <a:lnTo>
                    <a:pt x="2227" y="3511"/>
                  </a:lnTo>
                  <a:lnTo>
                    <a:pt x="2021" y="3511"/>
                  </a:lnTo>
                  <a:lnTo>
                    <a:pt x="1897" y="3517"/>
                  </a:lnTo>
                  <a:lnTo>
                    <a:pt x="1779" y="3511"/>
                  </a:lnTo>
                  <a:lnTo>
                    <a:pt x="1673" y="3505"/>
                  </a:lnTo>
                  <a:lnTo>
                    <a:pt x="1549" y="3494"/>
                  </a:lnTo>
                  <a:lnTo>
                    <a:pt x="1343" y="3511"/>
                  </a:lnTo>
                  <a:lnTo>
                    <a:pt x="1196" y="3511"/>
                  </a:lnTo>
                  <a:lnTo>
                    <a:pt x="931" y="3494"/>
                  </a:lnTo>
                  <a:lnTo>
                    <a:pt x="524" y="3494"/>
                  </a:lnTo>
                  <a:lnTo>
                    <a:pt x="442" y="3505"/>
                  </a:lnTo>
                  <a:lnTo>
                    <a:pt x="348" y="3511"/>
                  </a:lnTo>
                  <a:lnTo>
                    <a:pt x="35" y="3511"/>
                  </a:lnTo>
                  <a:lnTo>
                    <a:pt x="12" y="3511"/>
                  </a:lnTo>
                  <a:lnTo>
                    <a:pt x="6" y="351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1" latinLnBrk="0" hangingPunct="1"/>
              <a:endParaRPr kumimoji="0" lang="ja-JP" altLang="en-US"/>
            </a:p>
          </p:txBody>
        </p:sp>
        <p:sp>
          <p:nvSpPr>
            <p:cNvPr id="9" name="フリーフォーム 8"/>
            <p:cNvSpPr>
              <a:spLocks/>
            </p:cNvSpPr>
            <p:nvPr userDrawn="1"/>
          </p:nvSpPr>
          <p:spPr bwMode="auto">
            <a:xfrm>
              <a:off x="428625" y="301625"/>
              <a:ext cx="1409700" cy="5303838"/>
            </a:xfrm>
            <a:custGeom>
              <a:avLst/>
              <a:gdLst>
                <a:gd name="T0" fmla="*/ 1978466110 w 884"/>
                <a:gd name="T1" fmla="*/ 0 h 3128"/>
                <a:gd name="T2" fmla="*/ 1932690727 w 884"/>
                <a:gd name="T3" fmla="*/ 117878116 h 3128"/>
                <a:gd name="T4" fmla="*/ 1721621640 w 884"/>
                <a:gd name="T5" fmla="*/ 1132772752 h 3128"/>
                <a:gd name="T6" fmla="*/ 1602098535 w 884"/>
                <a:gd name="T7" fmla="*/ 1541032553 h 3128"/>
                <a:gd name="T8" fmla="*/ 1452061166 w 884"/>
                <a:gd name="T9" fmla="*/ 2147483647 h 3128"/>
                <a:gd name="T10" fmla="*/ 1317281726 w 884"/>
                <a:gd name="T11" fmla="*/ 2147483647 h 3128"/>
                <a:gd name="T12" fmla="*/ 1167244357 w 884"/>
                <a:gd name="T13" fmla="*/ 2147483647 h 3128"/>
                <a:gd name="T14" fmla="*/ 989233055 w 884"/>
                <a:gd name="T15" fmla="*/ 2147483647 h 3128"/>
                <a:gd name="T16" fmla="*/ 719672581 w 884"/>
                <a:gd name="T17" fmla="*/ 2147483647 h 3128"/>
                <a:gd name="T18" fmla="*/ 330592192 w 884"/>
                <a:gd name="T19" fmla="*/ 2147483647 h 3128"/>
                <a:gd name="T20" fmla="*/ 300076333 w 884"/>
                <a:gd name="T21" fmla="*/ 2147483647 h 3128"/>
                <a:gd name="T22" fmla="*/ 223785091 w 884"/>
                <a:gd name="T23" fmla="*/ 2147483647 h 3128"/>
                <a:gd name="T24" fmla="*/ 193269232 w 884"/>
                <a:gd name="T25" fmla="*/ 2147483647 h 3128"/>
                <a:gd name="T26" fmla="*/ 134779440 w 884"/>
                <a:gd name="T27" fmla="*/ 2147483647 h 3128"/>
                <a:gd name="T28" fmla="*/ 30515859 w 884"/>
                <a:gd name="T29" fmla="*/ 2147483647 h 3128"/>
                <a:gd name="T30" fmla="*/ 30515859 w 884"/>
                <a:gd name="T31" fmla="*/ 2147483647 h 3128"/>
                <a:gd name="T32" fmla="*/ 89005651 w 884"/>
                <a:gd name="T33" fmla="*/ 2147483647 h 3128"/>
                <a:gd name="T34" fmla="*/ 89005651 w 884"/>
                <a:gd name="T35" fmla="*/ 2147483647 h 3128"/>
                <a:gd name="T36" fmla="*/ 15257929 w 884"/>
                <a:gd name="T37" fmla="*/ 2147483647 h 3128"/>
                <a:gd name="T38" fmla="*/ 15257929 w 884"/>
                <a:gd name="T39" fmla="*/ 2147483647 h 3128"/>
                <a:gd name="T40" fmla="*/ 30515859 w 884"/>
                <a:gd name="T41" fmla="*/ 2147483647 h 3128"/>
                <a:gd name="T42" fmla="*/ 15257929 w 884"/>
                <a:gd name="T43" fmla="*/ 2147483647 h 3128"/>
                <a:gd name="T44" fmla="*/ 58489793 w 884"/>
                <a:gd name="T45" fmla="*/ 2147483647 h 3128"/>
                <a:gd name="T46" fmla="*/ 89005651 w 884"/>
                <a:gd name="T47" fmla="*/ 2147483647 h 3128"/>
                <a:gd name="T48" fmla="*/ 104263581 w 884"/>
                <a:gd name="T49" fmla="*/ 2147483647 h 3128"/>
                <a:gd name="T50" fmla="*/ 165295298 w 884"/>
                <a:gd name="T51" fmla="*/ 2147483647 h 3128"/>
                <a:gd name="T52" fmla="*/ 193269232 w 884"/>
                <a:gd name="T53" fmla="*/ 2147483647 h 3128"/>
                <a:gd name="T54" fmla="*/ 208527162 w 884"/>
                <a:gd name="T55" fmla="*/ 2147483647 h 3128"/>
                <a:gd name="T56" fmla="*/ 269558879 w 884"/>
                <a:gd name="T57" fmla="*/ 2147483647 h 3128"/>
                <a:gd name="T58" fmla="*/ 343306601 w 884"/>
                <a:gd name="T59" fmla="*/ 2147483647 h 3128"/>
                <a:gd name="T60" fmla="*/ 404339913 w 884"/>
                <a:gd name="T61" fmla="*/ 2147483647 h 3128"/>
                <a:gd name="T62" fmla="*/ 539119353 w 884"/>
                <a:gd name="T63" fmla="*/ 2147483647 h 3128"/>
                <a:gd name="T64" fmla="*/ 689156722 w 884"/>
                <a:gd name="T65" fmla="*/ 2147483647 h 3128"/>
                <a:gd name="T66" fmla="*/ 869711545 w 884"/>
                <a:gd name="T67" fmla="*/ 2147483647 h 3128"/>
                <a:gd name="T68" fmla="*/ 973975125 w 884"/>
                <a:gd name="T69" fmla="*/ 2147483647 h 3128"/>
                <a:gd name="T70" fmla="*/ 1154528353 w 884"/>
                <a:gd name="T71" fmla="*/ 2147483647 h 3128"/>
                <a:gd name="T72" fmla="*/ 1182502287 w 884"/>
                <a:gd name="T73" fmla="*/ 2147483647 h 3128"/>
                <a:gd name="T74" fmla="*/ 1108754565 w 884"/>
                <a:gd name="T75" fmla="*/ 2147483647 h 3128"/>
                <a:gd name="T76" fmla="*/ 897683884 w 884"/>
                <a:gd name="T77" fmla="*/ 2147483647 h 3128"/>
                <a:gd name="T78" fmla="*/ 689156722 w 884"/>
                <a:gd name="T79" fmla="*/ 2147483647 h 3128"/>
                <a:gd name="T80" fmla="*/ 643382934 w 884"/>
                <a:gd name="T81" fmla="*/ 2147483647 h 3128"/>
                <a:gd name="T82" fmla="*/ 434855772 w 884"/>
                <a:gd name="T83" fmla="*/ 2147483647 h 3128"/>
                <a:gd name="T84" fmla="*/ 300076333 w 884"/>
                <a:gd name="T85" fmla="*/ 2147483647 h 3128"/>
                <a:gd name="T86" fmla="*/ 284818403 w 884"/>
                <a:gd name="T87" fmla="*/ 2147483647 h 3128"/>
                <a:gd name="T88" fmla="*/ 358564531 w 884"/>
                <a:gd name="T89" fmla="*/ 2147483647 h 3128"/>
                <a:gd name="T90" fmla="*/ 643382934 w 884"/>
                <a:gd name="T91" fmla="*/ 2147483647 h 3128"/>
                <a:gd name="T92" fmla="*/ 943457672 w 884"/>
                <a:gd name="T93" fmla="*/ 2147483647 h 3128"/>
                <a:gd name="T94" fmla="*/ 1154528353 w 884"/>
                <a:gd name="T95" fmla="*/ 2147483647 h 3128"/>
                <a:gd name="T96" fmla="*/ 1347797585 w 884"/>
                <a:gd name="T97" fmla="*/ 2147483647 h 3128"/>
                <a:gd name="T98" fmla="*/ 1586840606 w 884"/>
                <a:gd name="T99" fmla="*/ 2147483647 h 3128"/>
                <a:gd name="T100" fmla="*/ 1617358059 w 884"/>
                <a:gd name="T101" fmla="*/ 2147483647 h 3128"/>
                <a:gd name="T102" fmla="*/ 1647873918 w 884"/>
                <a:gd name="T103" fmla="*/ 2147483647 h 3128"/>
                <a:gd name="T104" fmla="*/ 1693647706 w 884"/>
                <a:gd name="T105" fmla="*/ 2147483647 h 3128"/>
                <a:gd name="T106" fmla="*/ 1693647706 w 884"/>
                <a:gd name="T107" fmla="*/ 2147483647 h 3128"/>
                <a:gd name="T108" fmla="*/ 1813169216 w 884"/>
                <a:gd name="T109" fmla="*/ 1658908974 h 3128"/>
                <a:gd name="T110" fmla="*/ 1886916938 w 884"/>
                <a:gd name="T111" fmla="*/ 1201775197 h 3128"/>
                <a:gd name="T112" fmla="*/ 2036954307 w 884"/>
                <a:gd name="T113" fmla="*/ 540511519 h 3128"/>
                <a:gd name="T114" fmla="*/ 2141217888 w 884"/>
                <a:gd name="T115" fmla="*/ 235754537 h 3128"/>
                <a:gd name="T116" fmla="*/ 2147483647 w 884"/>
                <a:gd name="T117" fmla="*/ 0 h 3128"/>
                <a:gd name="T118" fmla="*/ 2147483647 w 884"/>
                <a:gd name="T119" fmla="*/ 0 h 3128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1 256"/>
                <a:gd name="T145" fmla="*/ 0 1 256"/>
                <a:gd name="T146" fmla="*/ 0 1 256"/>
                <a:gd name="T147" fmla="*/ 0 1 256"/>
                <a:gd name="T148" fmla="*/ 0 1 256"/>
                <a:gd name="T149" fmla="*/ 0 1 256"/>
                <a:gd name="T150" fmla="*/ 0 1 256"/>
                <a:gd name="T151" fmla="*/ 0 1 256"/>
                <a:gd name="T152" fmla="*/ 0 1 256"/>
                <a:gd name="T153" fmla="*/ 0 1 256"/>
                <a:gd name="T154" fmla="*/ 0 1 256"/>
                <a:gd name="T155" fmla="*/ 0 1 256"/>
                <a:gd name="T156" fmla="*/ 0 1 256"/>
                <a:gd name="T157" fmla="*/ 0 1 256"/>
                <a:gd name="T158" fmla="*/ 0 1 256"/>
                <a:gd name="T159" fmla="*/ 0 1 256"/>
                <a:gd name="T160" fmla="*/ 0 1 256"/>
                <a:gd name="T161" fmla="*/ 0 1 256"/>
                <a:gd name="T162" fmla="*/ 0 1 256"/>
                <a:gd name="T163" fmla="*/ 0 1 256"/>
                <a:gd name="T164" fmla="*/ 0 1 256"/>
                <a:gd name="T165" fmla="*/ 0 1 256"/>
                <a:gd name="T166" fmla="*/ 0 1 256"/>
                <a:gd name="T167" fmla="*/ 0 1 256"/>
                <a:gd name="T168" fmla="*/ 0 1 256"/>
                <a:gd name="T169" fmla="*/ 0 1 256"/>
                <a:gd name="T170" fmla="*/ 0 1 256"/>
                <a:gd name="T171" fmla="*/ 0 1 256"/>
                <a:gd name="T172" fmla="*/ 0 1 256"/>
                <a:gd name="T173" fmla="*/ 0 1 256"/>
                <a:gd name="T174" fmla="*/ 0 1 256"/>
                <a:gd name="T175" fmla="*/ 0 1 256"/>
                <a:gd name="T176" fmla="*/ 0 1 256"/>
                <a:gd name="T177" fmla="*/ 0 1 256"/>
                <a:gd name="T178" fmla="*/ 0 1 256"/>
                <a:gd name="T179" fmla="*/ 0 1 256"/>
                <a:gd name="T180" fmla="*/ 0 w 884"/>
                <a:gd name="T181" fmla="*/ 0 h 3128"/>
                <a:gd name="T182" fmla="*/ 0 w 884"/>
                <a:gd name="T183" fmla="*/ 0 h 312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84" h="3128">
                  <a:moveTo>
                    <a:pt x="872" y="0"/>
                  </a:moveTo>
                  <a:lnTo>
                    <a:pt x="778" y="0"/>
                  </a:lnTo>
                  <a:lnTo>
                    <a:pt x="772" y="17"/>
                  </a:lnTo>
                  <a:lnTo>
                    <a:pt x="760" y="41"/>
                  </a:lnTo>
                  <a:lnTo>
                    <a:pt x="730" y="171"/>
                  </a:lnTo>
                  <a:lnTo>
                    <a:pt x="677" y="394"/>
                  </a:lnTo>
                  <a:lnTo>
                    <a:pt x="648" y="465"/>
                  </a:lnTo>
                  <a:lnTo>
                    <a:pt x="630" y="536"/>
                  </a:lnTo>
                  <a:lnTo>
                    <a:pt x="595" y="730"/>
                  </a:lnTo>
                  <a:lnTo>
                    <a:pt x="571" y="783"/>
                  </a:lnTo>
                  <a:lnTo>
                    <a:pt x="560" y="830"/>
                  </a:lnTo>
                  <a:lnTo>
                    <a:pt x="518" y="895"/>
                  </a:lnTo>
                  <a:lnTo>
                    <a:pt x="477" y="972"/>
                  </a:lnTo>
                  <a:lnTo>
                    <a:pt x="459" y="1072"/>
                  </a:lnTo>
                  <a:lnTo>
                    <a:pt x="430" y="1172"/>
                  </a:lnTo>
                  <a:lnTo>
                    <a:pt x="389" y="1272"/>
                  </a:lnTo>
                  <a:lnTo>
                    <a:pt x="342" y="1372"/>
                  </a:lnTo>
                  <a:lnTo>
                    <a:pt x="283" y="1526"/>
                  </a:lnTo>
                  <a:lnTo>
                    <a:pt x="224" y="1673"/>
                  </a:lnTo>
                  <a:lnTo>
                    <a:pt x="130" y="1909"/>
                  </a:lnTo>
                  <a:lnTo>
                    <a:pt x="124" y="1903"/>
                  </a:lnTo>
                  <a:lnTo>
                    <a:pt x="118" y="1903"/>
                  </a:lnTo>
                  <a:lnTo>
                    <a:pt x="106" y="1903"/>
                  </a:lnTo>
                  <a:lnTo>
                    <a:pt x="88" y="1891"/>
                  </a:lnTo>
                  <a:lnTo>
                    <a:pt x="82" y="1885"/>
                  </a:lnTo>
                  <a:lnTo>
                    <a:pt x="76" y="1885"/>
                  </a:lnTo>
                  <a:lnTo>
                    <a:pt x="71" y="1885"/>
                  </a:lnTo>
                  <a:lnTo>
                    <a:pt x="53" y="1903"/>
                  </a:lnTo>
                  <a:lnTo>
                    <a:pt x="29" y="1920"/>
                  </a:lnTo>
                  <a:lnTo>
                    <a:pt x="12" y="1944"/>
                  </a:lnTo>
                  <a:lnTo>
                    <a:pt x="6" y="1956"/>
                  </a:lnTo>
                  <a:lnTo>
                    <a:pt x="12" y="2015"/>
                  </a:lnTo>
                  <a:lnTo>
                    <a:pt x="23" y="2050"/>
                  </a:lnTo>
                  <a:lnTo>
                    <a:pt x="35" y="2079"/>
                  </a:lnTo>
                  <a:lnTo>
                    <a:pt x="41" y="2103"/>
                  </a:lnTo>
                  <a:lnTo>
                    <a:pt x="35" y="2121"/>
                  </a:lnTo>
                  <a:lnTo>
                    <a:pt x="23" y="2121"/>
                  </a:lnTo>
                  <a:lnTo>
                    <a:pt x="6" y="2103"/>
                  </a:lnTo>
                  <a:lnTo>
                    <a:pt x="0" y="2209"/>
                  </a:lnTo>
                  <a:lnTo>
                    <a:pt x="6" y="2398"/>
                  </a:lnTo>
                  <a:lnTo>
                    <a:pt x="12" y="2692"/>
                  </a:lnTo>
                  <a:lnTo>
                    <a:pt x="12" y="2710"/>
                  </a:lnTo>
                  <a:lnTo>
                    <a:pt x="6" y="2727"/>
                  </a:lnTo>
                  <a:lnTo>
                    <a:pt x="6" y="2792"/>
                  </a:lnTo>
                  <a:lnTo>
                    <a:pt x="23" y="2922"/>
                  </a:lnTo>
                  <a:lnTo>
                    <a:pt x="23" y="3010"/>
                  </a:lnTo>
                  <a:lnTo>
                    <a:pt x="47" y="3128"/>
                  </a:lnTo>
                  <a:lnTo>
                    <a:pt x="35" y="2993"/>
                  </a:lnTo>
                  <a:lnTo>
                    <a:pt x="35" y="2916"/>
                  </a:lnTo>
                  <a:lnTo>
                    <a:pt x="41" y="2839"/>
                  </a:lnTo>
                  <a:lnTo>
                    <a:pt x="53" y="2780"/>
                  </a:lnTo>
                  <a:lnTo>
                    <a:pt x="65" y="2727"/>
                  </a:lnTo>
                  <a:lnTo>
                    <a:pt x="76" y="2692"/>
                  </a:lnTo>
                  <a:lnTo>
                    <a:pt x="76" y="2651"/>
                  </a:lnTo>
                  <a:lnTo>
                    <a:pt x="76" y="2621"/>
                  </a:lnTo>
                  <a:lnTo>
                    <a:pt x="82" y="2592"/>
                  </a:lnTo>
                  <a:lnTo>
                    <a:pt x="88" y="2551"/>
                  </a:lnTo>
                  <a:lnTo>
                    <a:pt x="106" y="2521"/>
                  </a:lnTo>
                  <a:lnTo>
                    <a:pt x="118" y="2509"/>
                  </a:lnTo>
                  <a:lnTo>
                    <a:pt x="135" y="2492"/>
                  </a:lnTo>
                  <a:lnTo>
                    <a:pt x="141" y="2474"/>
                  </a:lnTo>
                  <a:lnTo>
                    <a:pt x="159" y="2451"/>
                  </a:lnTo>
                  <a:lnTo>
                    <a:pt x="171" y="2433"/>
                  </a:lnTo>
                  <a:lnTo>
                    <a:pt x="212" y="2403"/>
                  </a:lnTo>
                  <a:lnTo>
                    <a:pt x="247" y="2380"/>
                  </a:lnTo>
                  <a:lnTo>
                    <a:pt x="271" y="2350"/>
                  </a:lnTo>
                  <a:lnTo>
                    <a:pt x="294" y="2350"/>
                  </a:lnTo>
                  <a:lnTo>
                    <a:pt x="342" y="2344"/>
                  </a:lnTo>
                  <a:lnTo>
                    <a:pt x="377" y="2333"/>
                  </a:lnTo>
                  <a:lnTo>
                    <a:pt x="383" y="2333"/>
                  </a:lnTo>
                  <a:lnTo>
                    <a:pt x="418" y="2333"/>
                  </a:lnTo>
                  <a:lnTo>
                    <a:pt x="454" y="2321"/>
                  </a:lnTo>
                  <a:lnTo>
                    <a:pt x="465" y="2315"/>
                  </a:lnTo>
                  <a:lnTo>
                    <a:pt x="465" y="2303"/>
                  </a:lnTo>
                  <a:lnTo>
                    <a:pt x="454" y="2291"/>
                  </a:lnTo>
                  <a:lnTo>
                    <a:pt x="436" y="2291"/>
                  </a:lnTo>
                  <a:lnTo>
                    <a:pt x="418" y="2291"/>
                  </a:lnTo>
                  <a:lnTo>
                    <a:pt x="353" y="2274"/>
                  </a:lnTo>
                  <a:lnTo>
                    <a:pt x="294" y="2280"/>
                  </a:lnTo>
                  <a:lnTo>
                    <a:pt x="271" y="2268"/>
                  </a:lnTo>
                  <a:lnTo>
                    <a:pt x="259" y="2250"/>
                  </a:lnTo>
                  <a:lnTo>
                    <a:pt x="253" y="2238"/>
                  </a:lnTo>
                  <a:lnTo>
                    <a:pt x="236" y="2238"/>
                  </a:lnTo>
                  <a:lnTo>
                    <a:pt x="171" y="2238"/>
                  </a:lnTo>
                  <a:lnTo>
                    <a:pt x="135" y="2238"/>
                  </a:lnTo>
                  <a:lnTo>
                    <a:pt x="118" y="2233"/>
                  </a:lnTo>
                  <a:lnTo>
                    <a:pt x="112" y="2221"/>
                  </a:lnTo>
                  <a:lnTo>
                    <a:pt x="112" y="2209"/>
                  </a:lnTo>
                  <a:lnTo>
                    <a:pt x="124" y="2150"/>
                  </a:lnTo>
                  <a:lnTo>
                    <a:pt x="141" y="2085"/>
                  </a:lnTo>
                  <a:lnTo>
                    <a:pt x="206" y="1926"/>
                  </a:lnTo>
                  <a:lnTo>
                    <a:pt x="253" y="1761"/>
                  </a:lnTo>
                  <a:lnTo>
                    <a:pt x="312" y="1561"/>
                  </a:lnTo>
                  <a:lnTo>
                    <a:pt x="371" y="1431"/>
                  </a:lnTo>
                  <a:lnTo>
                    <a:pt x="418" y="1319"/>
                  </a:lnTo>
                  <a:lnTo>
                    <a:pt x="454" y="1243"/>
                  </a:lnTo>
                  <a:lnTo>
                    <a:pt x="477" y="1172"/>
                  </a:lnTo>
                  <a:lnTo>
                    <a:pt x="530" y="1013"/>
                  </a:lnTo>
                  <a:lnTo>
                    <a:pt x="595" y="889"/>
                  </a:lnTo>
                  <a:lnTo>
                    <a:pt x="624" y="824"/>
                  </a:lnTo>
                  <a:lnTo>
                    <a:pt x="630" y="824"/>
                  </a:lnTo>
                  <a:lnTo>
                    <a:pt x="636" y="824"/>
                  </a:lnTo>
                  <a:lnTo>
                    <a:pt x="642" y="842"/>
                  </a:lnTo>
                  <a:lnTo>
                    <a:pt x="648" y="848"/>
                  </a:lnTo>
                  <a:lnTo>
                    <a:pt x="654" y="848"/>
                  </a:lnTo>
                  <a:lnTo>
                    <a:pt x="666" y="842"/>
                  </a:lnTo>
                  <a:lnTo>
                    <a:pt x="666" y="807"/>
                  </a:lnTo>
                  <a:lnTo>
                    <a:pt x="666" y="760"/>
                  </a:lnTo>
                  <a:lnTo>
                    <a:pt x="683" y="665"/>
                  </a:lnTo>
                  <a:lnTo>
                    <a:pt x="713" y="577"/>
                  </a:lnTo>
                  <a:lnTo>
                    <a:pt x="730" y="500"/>
                  </a:lnTo>
                  <a:lnTo>
                    <a:pt x="742" y="418"/>
                  </a:lnTo>
                  <a:lnTo>
                    <a:pt x="766" y="312"/>
                  </a:lnTo>
                  <a:lnTo>
                    <a:pt x="801" y="188"/>
                  </a:lnTo>
                  <a:lnTo>
                    <a:pt x="813" y="129"/>
                  </a:lnTo>
                  <a:lnTo>
                    <a:pt x="842" y="82"/>
                  </a:lnTo>
                  <a:lnTo>
                    <a:pt x="872" y="17"/>
                  </a:lnTo>
                  <a:lnTo>
                    <a:pt x="884" y="0"/>
                  </a:lnTo>
                  <a:lnTo>
                    <a:pt x="872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1" latinLnBrk="0" hangingPunct="1"/>
              <a:endParaRPr kumimoji="0" lang="ja-JP" altLang="en-US"/>
            </a:p>
          </p:txBody>
        </p:sp>
        <p:sp>
          <p:nvSpPr>
            <p:cNvPr id="10" name="フリーフォーム 9"/>
            <p:cNvSpPr>
              <a:spLocks/>
            </p:cNvSpPr>
            <p:nvPr userDrawn="1"/>
          </p:nvSpPr>
          <p:spPr bwMode="auto">
            <a:xfrm>
              <a:off x="955675" y="290513"/>
              <a:ext cx="3908425" cy="5762625"/>
            </a:xfrm>
            <a:custGeom>
              <a:avLst/>
              <a:gdLst>
                <a:gd name="T0" fmla="*/ 2147483647 w 2451"/>
                <a:gd name="T1" fmla="*/ 1422798725 h 3399"/>
                <a:gd name="T2" fmla="*/ 2147483647 w 2451"/>
                <a:gd name="T3" fmla="*/ 830684343 h 3399"/>
                <a:gd name="T4" fmla="*/ 2147483647 w 2451"/>
                <a:gd name="T5" fmla="*/ 405282585 h 3399"/>
                <a:gd name="T6" fmla="*/ 2147483647 w 2451"/>
                <a:gd name="T7" fmla="*/ 1641249513 h 3399"/>
                <a:gd name="T8" fmla="*/ 2147483647 w 2451"/>
                <a:gd name="T9" fmla="*/ 2147483647 h 3399"/>
                <a:gd name="T10" fmla="*/ 2147483647 w 2451"/>
                <a:gd name="T11" fmla="*/ 2147483647 h 3399"/>
                <a:gd name="T12" fmla="*/ 2147483647 w 2451"/>
                <a:gd name="T13" fmla="*/ 2147483647 h 3399"/>
                <a:gd name="T14" fmla="*/ 2147483647 w 2451"/>
                <a:gd name="T15" fmla="*/ 2147483647 h 3399"/>
                <a:gd name="T16" fmla="*/ 2147483647 w 2451"/>
                <a:gd name="T17" fmla="*/ 2147483647 h 3399"/>
                <a:gd name="T18" fmla="*/ 2147483647 w 2451"/>
                <a:gd name="T19" fmla="*/ 1083626113 h 3399"/>
                <a:gd name="T20" fmla="*/ 2147483647 w 2451"/>
                <a:gd name="T21" fmla="*/ 0 h 3399"/>
                <a:gd name="T22" fmla="*/ 2147483647 w 2451"/>
                <a:gd name="T23" fmla="*/ 457020751 h 3399"/>
                <a:gd name="T24" fmla="*/ 2147483647 w 2451"/>
                <a:gd name="T25" fmla="*/ 1201474252 h 3399"/>
                <a:gd name="T26" fmla="*/ 2147483647 w 2451"/>
                <a:gd name="T27" fmla="*/ 1931557642 h 3399"/>
                <a:gd name="T28" fmla="*/ 2147483647 w 2451"/>
                <a:gd name="T29" fmla="*/ 2147483647 h 3399"/>
                <a:gd name="T30" fmla="*/ 2147483647 w 2451"/>
                <a:gd name="T31" fmla="*/ 2147483647 h 3399"/>
                <a:gd name="T32" fmla="*/ 2147483647 w 2451"/>
                <a:gd name="T33" fmla="*/ 2147483647 h 3399"/>
                <a:gd name="T34" fmla="*/ 2147483647 w 2451"/>
                <a:gd name="T35" fmla="*/ 2147483647 h 3399"/>
                <a:gd name="T36" fmla="*/ 2147483647 w 2451"/>
                <a:gd name="T37" fmla="*/ 2147483647 h 3399"/>
                <a:gd name="T38" fmla="*/ 2147483647 w 2451"/>
                <a:gd name="T39" fmla="*/ 2147483647 h 3399"/>
                <a:gd name="T40" fmla="*/ 2147483647 w 2451"/>
                <a:gd name="T41" fmla="*/ 2147483647 h 3399"/>
                <a:gd name="T42" fmla="*/ 2147483647 w 2451"/>
                <a:gd name="T43" fmla="*/ 2147483647 h 3399"/>
                <a:gd name="T44" fmla="*/ 2147483647 w 2451"/>
                <a:gd name="T45" fmla="*/ 2147483647 h 3399"/>
                <a:gd name="T46" fmla="*/ 2147483647 w 2451"/>
                <a:gd name="T47" fmla="*/ 2147483647 h 3399"/>
                <a:gd name="T48" fmla="*/ 2147483647 w 2451"/>
                <a:gd name="T49" fmla="*/ 2147483647 h 3399"/>
                <a:gd name="T50" fmla="*/ 2147483647 w 2451"/>
                <a:gd name="T51" fmla="*/ 2147483647 h 3399"/>
                <a:gd name="T52" fmla="*/ 2147483647 w 2451"/>
                <a:gd name="T53" fmla="*/ 2147483647 h 3399"/>
                <a:gd name="T54" fmla="*/ 1601982241 w 2451"/>
                <a:gd name="T55" fmla="*/ 2147483647 h 3399"/>
                <a:gd name="T56" fmla="*/ 1108672351 w 2451"/>
                <a:gd name="T57" fmla="*/ 2147483647 h 3399"/>
                <a:gd name="T58" fmla="*/ 554336175 w 2451"/>
                <a:gd name="T59" fmla="*/ 2147483647 h 3399"/>
                <a:gd name="T60" fmla="*/ 104256559 w 2451"/>
                <a:gd name="T61" fmla="*/ 2147483647 h 3399"/>
                <a:gd name="T62" fmla="*/ 239026261 w 2451"/>
                <a:gd name="T63" fmla="*/ 2147483647 h 3399"/>
                <a:gd name="T64" fmla="*/ 373795963 w 2451"/>
                <a:gd name="T65" fmla="*/ 2147483647 h 3399"/>
                <a:gd name="T66" fmla="*/ 508565664 w 2451"/>
                <a:gd name="T67" fmla="*/ 2147483647 h 3399"/>
                <a:gd name="T68" fmla="*/ 1078159208 w 2451"/>
                <a:gd name="T69" fmla="*/ 2147483647 h 3399"/>
                <a:gd name="T70" fmla="*/ 1752007717 w 2451"/>
                <a:gd name="T71" fmla="*/ 2147483647 h 3399"/>
                <a:gd name="T72" fmla="*/ 2147483647 w 2451"/>
                <a:gd name="T73" fmla="*/ 2147483647 h 3399"/>
                <a:gd name="T74" fmla="*/ 2147483647 w 2451"/>
                <a:gd name="T75" fmla="*/ 2147483647 h 3399"/>
                <a:gd name="T76" fmla="*/ 2147483647 w 2451"/>
                <a:gd name="T77" fmla="*/ 2147483647 h 3399"/>
                <a:gd name="T78" fmla="*/ 2147483647 w 2451"/>
                <a:gd name="T79" fmla="*/ 2147483647 h 3399"/>
                <a:gd name="T80" fmla="*/ 2147483647 w 2451"/>
                <a:gd name="T81" fmla="*/ 2147483647 h 3399"/>
                <a:gd name="T82" fmla="*/ 2147483647 w 2451"/>
                <a:gd name="T83" fmla="*/ 2147483647 h 3399"/>
                <a:gd name="T84" fmla="*/ 2147483647 w 2451"/>
                <a:gd name="T85" fmla="*/ 2147483647 h 3399"/>
                <a:gd name="T86" fmla="*/ 2147483647 w 2451"/>
                <a:gd name="T87" fmla="*/ 2147483647 h 3399"/>
                <a:gd name="T88" fmla="*/ 2147483647 w 2451"/>
                <a:gd name="T89" fmla="*/ 2147483647 h 3399"/>
                <a:gd name="T90" fmla="*/ 2147483647 w 2451"/>
                <a:gd name="T91" fmla="*/ 2147483647 h 3399"/>
                <a:gd name="T92" fmla="*/ 2147483647 w 2451"/>
                <a:gd name="T93" fmla="*/ 2147483647 h 3399"/>
                <a:gd name="T94" fmla="*/ 2147483647 w 2451"/>
                <a:gd name="T95" fmla="*/ 2147483647 h 3399"/>
                <a:gd name="T96" fmla="*/ 2147483647 w 2451"/>
                <a:gd name="T97" fmla="*/ 2147483647 h 3399"/>
                <a:gd name="T98" fmla="*/ 2147483647 w 2451"/>
                <a:gd name="T99" fmla="*/ 2147483647 h 3399"/>
                <a:gd name="T100" fmla="*/ 2147483647 w 2451"/>
                <a:gd name="T101" fmla="*/ 2147483647 h 3399"/>
                <a:gd name="T102" fmla="*/ 2147483647 w 2451"/>
                <a:gd name="T103" fmla="*/ 2147483647 h 3399"/>
                <a:gd name="T104" fmla="*/ 2147483647 w 2451"/>
                <a:gd name="T105" fmla="*/ 2147483647 h 3399"/>
                <a:gd name="T106" fmla="*/ 2147483647 w 2451"/>
                <a:gd name="T107" fmla="*/ 2147483647 h 3399"/>
                <a:gd name="T108" fmla="*/ 2147483647 w 2451"/>
                <a:gd name="T109" fmla="*/ 2147483647 h 3399"/>
                <a:gd name="T110" fmla="*/ 2147483647 w 2451"/>
                <a:gd name="T111" fmla="*/ 2147483647 h 3399"/>
                <a:gd name="T112" fmla="*/ 2147483647 w 2451"/>
                <a:gd name="T113" fmla="*/ 2147483647 h 3399"/>
                <a:gd name="T114" fmla="*/ 2147483647 w 2451"/>
                <a:gd name="T115" fmla="*/ 2147483647 h 3399"/>
                <a:gd name="T116" fmla="*/ 2147483647 w 2451"/>
                <a:gd name="T117" fmla="*/ 2147483647 h 3399"/>
                <a:gd name="T118" fmla="*/ 2147483647 w 2451"/>
                <a:gd name="T119" fmla="*/ 2147483647 h 3399"/>
                <a:gd name="T120" fmla="*/ 2147483647 w 2451"/>
                <a:gd name="T121" fmla="*/ 1879819476 h 3399"/>
                <a:gd name="T122" fmla="*/ 2147483647 w 2451"/>
                <a:gd name="T123" fmla="*/ 1675740494 h 3399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1 256"/>
                <a:gd name="T145" fmla="*/ 0 1 256"/>
                <a:gd name="T146" fmla="*/ 0 1 256"/>
                <a:gd name="T147" fmla="*/ 0 1 256"/>
                <a:gd name="T148" fmla="*/ 0 1 256"/>
                <a:gd name="T149" fmla="*/ 0 1 256"/>
                <a:gd name="T150" fmla="*/ 0 1 256"/>
                <a:gd name="T151" fmla="*/ 0 1 256"/>
                <a:gd name="T152" fmla="*/ 0 1 256"/>
                <a:gd name="T153" fmla="*/ 0 1 256"/>
                <a:gd name="T154" fmla="*/ 0 1 256"/>
                <a:gd name="T155" fmla="*/ 0 1 256"/>
                <a:gd name="T156" fmla="*/ 0 1 256"/>
                <a:gd name="T157" fmla="*/ 0 1 256"/>
                <a:gd name="T158" fmla="*/ 0 1 256"/>
                <a:gd name="T159" fmla="*/ 0 1 256"/>
                <a:gd name="T160" fmla="*/ 0 1 256"/>
                <a:gd name="T161" fmla="*/ 0 1 256"/>
                <a:gd name="T162" fmla="*/ 0 1 256"/>
                <a:gd name="T163" fmla="*/ 0 1 256"/>
                <a:gd name="T164" fmla="*/ 0 1 256"/>
                <a:gd name="T165" fmla="*/ 0 1 256"/>
                <a:gd name="T166" fmla="*/ 0 1 256"/>
                <a:gd name="T167" fmla="*/ 0 1 256"/>
                <a:gd name="T168" fmla="*/ 0 1 256"/>
                <a:gd name="T169" fmla="*/ 0 1 256"/>
                <a:gd name="T170" fmla="*/ 0 1 256"/>
                <a:gd name="T171" fmla="*/ 0 1 256"/>
                <a:gd name="T172" fmla="*/ 0 1 256"/>
                <a:gd name="T173" fmla="*/ 0 1 256"/>
                <a:gd name="T174" fmla="*/ 0 1 256"/>
                <a:gd name="T175" fmla="*/ 0 1 256"/>
                <a:gd name="T176" fmla="*/ 0 1 256"/>
                <a:gd name="T177" fmla="*/ 0 1 256"/>
                <a:gd name="T178" fmla="*/ 0 1 256"/>
                <a:gd name="T179" fmla="*/ 0 1 256"/>
                <a:gd name="T180" fmla="*/ 0 1 256"/>
                <a:gd name="T181" fmla="*/ 0 1 256"/>
                <a:gd name="T182" fmla="*/ 0 1 256"/>
                <a:gd name="T183" fmla="*/ 0 1 256"/>
                <a:gd name="T184" fmla="*/ 0 1 256"/>
                <a:gd name="T185" fmla="*/ 0 1 256"/>
                <a:gd name="T186" fmla="*/ 0 w 2451"/>
                <a:gd name="T187" fmla="*/ 0 h 3399"/>
                <a:gd name="T188" fmla="*/ 0 w 2451"/>
                <a:gd name="T189" fmla="*/ 0 h 33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51" h="3399">
                  <a:moveTo>
                    <a:pt x="2156" y="571"/>
                  </a:moveTo>
                  <a:lnTo>
                    <a:pt x="2168" y="565"/>
                  </a:lnTo>
                  <a:lnTo>
                    <a:pt x="2174" y="554"/>
                  </a:lnTo>
                  <a:lnTo>
                    <a:pt x="2192" y="548"/>
                  </a:lnTo>
                  <a:lnTo>
                    <a:pt x="2203" y="542"/>
                  </a:lnTo>
                  <a:lnTo>
                    <a:pt x="2221" y="495"/>
                  </a:lnTo>
                  <a:lnTo>
                    <a:pt x="2245" y="436"/>
                  </a:lnTo>
                  <a:lnTo>
                    <a:pt x="2256" y="418"/>
                  </a:lnTo>
                  <a:lnTo>
                    <a:pt x="2268" y="389"/>
                  </a:lnTo>
                  <a:lnTo>
                    <a:pt x="2292" y="371"/>
                  </a:lnTo>
                  <a:lnTo>
                    <a:pt x="2298" y="330"/>
                  </a:lnTo>
                  <a:lnTo>
                    <a:pt x="2304" y="289"/>
                  </a:lnTo>
                  <a:lnTo>
                    <a:pt x="2333" y="218"/>
                  </a:lnTo>
                  <a:lnTo>
                    <a:pt x="2368" y="118"/>
                  </a:lnTo>
                  <a:lnTo>
                    <a:pt x="2416" y="6"/>
                  </a:lnTo>
                  <a:lnTo>
                    <a:pt x="2357" y="6"/>
                  </a:lnTo>
                  <a:lnTo>
                    <a:pt x="2351" y="29"/>
                  </a:lnTo>
                  <a:lnTo>
                    <a:pt x="2309" y="141"/>
                  </a:lnTo>
                  <a:lnTo>
                    <a:pt x="2245" y="377"/>
                  </a:lnTo>
                  <a:lnTo>
                    <a:pt x="2239" y="383"/>
                  </a:lnTo>
                  <a:lnTo>
                    <a:pt x="2221" y="389"/>
                  </a:lnTo>
                  <a:lnTo>
                    <a:pt x="2192" y="436"/>
                  </a:lnTo>
                  <a:lnTo>
                    <a:pt x="2156" y="495"/>
                  </a:lnTo>
                  <a:lnTo>
                    <a:pt x="2109" y="571"/>
                  </a:lnTo>
                  <a:lnTo>
                    <a:pt x="2068" y="654"/>
                  </a:lnTo>
                  <a:lnTo>
                    <a:pt x="2021" y="754"/>
                  </a:lnTo>
                  <a:lnTo>
                    <a:pt x="1980" y="825"/>
                  </a:lnTo>
                  <a:lnTo>
                    <a:pt x="1956" y="825"/>
                  </a:lnTo>
                  <a:lnTo>
                    <a:pt x="1932" y="825"/>
                  </a:lnTo>
                  <a:lnTo>
                    <a:pt x="1873" y="901"/>
                  </a:lnTo>
                  <a:lnTo>
                    <a:pt x="1767" y="1043"/>
                  </a:lnTo>
                  <a:lnTo>
                    <a:pt x="1726" y="1066"/>
                  </a:lnTo>
                  <a:lnTo>
                    <a:pt x="1703" y="1078"/>
                  </a:lnTo>
                  <a:lnTo>
                    <a:pt x="1685" y="1107"/>
                  </a:lnTo>
                  <a:lnTo>
                    <a:pt x="1644" y="1166"/>
                  </a:lnTo>
                  <a:lnTo>
                    <a:pt x="1591" y="1231"/>
                  </a:lnTo>
                  <a:lnTo>
                    <a:pt x="1538" y="1284"/>
                  </a:lnTo>
                  <a:lnTo>
                    <a:pt x="1467" y="1355"/>
                  </a:lnTo>
                  <a:lnTo>
                    <a:pt x="1432" y="1355"/>
                  </a:lnTo>
                  <a:lnTo>
                    <a:pt x="1384" y="1355"/>
                  </a:lnTo>
                  <a:lnTo>
                    <a:pt x="1343" y="1343"/>
                  </a:lnTo>
                  <a:lnTo>
                    <a:pt x="1278" y="1320"/>
                  </a:lnTo>
                  <a:lnTo>
                    <a:pt x="1255" y="1296"/>
                  </a:lnTo>
                  <a:lnTo>
                    <a:pt x="1231" y="1278"/>
                  </a:lnTo>
                  <a:lnTo>
                    <a:pt x="1208" y="1237"/>
                  </a:lnTo>
                  <a:lnTo>
                    <a:pt x="1190" y="1196"/>
                  </a:lnTo>
                  <a:lnTo>
                    <a:pt x="1172" y="1161"/>
                  </a:lnTo>
                  <a:lnTo>
                    <a:pt x="1143" y="1125"/>
                  </a:lnTo>
                  <a:lnTo>
                    <a:pt x="1119" y="1096"/>
                  </a:lnTo>
                  <a:lnTo>
                    <a:pt x="1113" y="1078"/>
                  </a:lnTo>
                  <a:lnTo>
                    <a:pt x="1102" y="1060"/>
                  </a:lnTo>
                  <a:lnTo>
                    <a:pt x="1090" y="996"/>
                  </a:lnTo>
                  <a:lnTo>
                    <a:pt x="1072" y="943"/>
                  </a:lnTo>
                  <a:lnTo>
                    <a:pt x="1054" y="842"/>
                  </a:lnTo>
                  <a:lnTo>
                    <a:pt x="1013" y="648"/>
                  </a:lnTo>
                  <a:lnTo>
                    <a:pt x="1031" y="542"/>
                  </a:lnTo>
                  <a:lnTo>
                    <a:pt x="1037" y="495"/>
                  </a:lnTo>
                  <a:lnTo>
                    <a:pt x="1049" y="436"/>
                  </a:lnTo>
                  <a:lnTo>
                    <a:pt x="1054" y="412"/>
                  </a:lnTo>
                  <a:lnTo>
                    <a:pt x="1054" y="377"/>
                  </a:lnTo>
                  <a:lnTo>
                    <a:pt x="1054" y="312"/>
                  </a:lnTo>
                  <a:lnTo>
                    <a:pt x="1049" y="253"/>
                  </a:lnTo>
                  <a:lnTo>
                    <a:pt x="1043" y="171"/>
                  </a:lnTo>
                  <a:lnTo>
                    <a:pt x="1031" y="76"/>
                  </a:lnTo>
                  <a:lnTo>
                    <a:pt x="1019" y="29"/>
                  </a:lnTo>
                  <a:lnTo>
                    <a:pt x="1013" y="0"/>
                  </a:lnTo>
                  <a:lnTo>
                    <a:pt x="1001" y="0"/>
                  </a:lnTo>
                  <a:lnTo>
                    <a:pt x="972" y="0"/>
                  </a:lnTo>
                  <a:lnTo>
                    <a:pt x="990" y="35"/>
                  </a:lnTo>
                  <a:lnTo>
                    <a:pt x="990" y="65"/>
                  </a:lnTo>
                  <a:lnTo>
                    <a:pt x="990" y="118"/>
                  </a:lnTo>
                  <a:lnTo>
                    <a:pt x="984" y="159"/>
                  </a:lnTo>
                  <a:lnTo>
                    <a:pt x="990" y="212"/>
                  </a:lnTo>
                  <a:lnTo>
                    <a:pt x="1001" y="289"/>
                  </a:lnTo>
                  <a:lnTo>
                    <a:pt x="1001" y="336"/>
                  </a:lnTo>
                  <a:lnTo>
                    <a:pt x="1001" y="383"/>
                  </a:lnTo>
                  <a:lnTo>
                    <a:pt x="996" y="395"/>
                  </a:lnTo>
                  <a:lnTo>
                    <a:pt x="990" y="418"/>
                  </a:lnTo>
                  <a:lnTo>
                    <a:pt x="966" y="454"/>
                  </a:lnTo>
                  <a:lnTo>
                    <a:pt x="966" y="524"/>
                  </a:lnTo>
                  <a:lnTo>
                    <a:pt x="966" y="607"/>
                  </a:lnTo>
                  <a:lnTo>
                    <a:pt x="966" y="636"/>
                  </a:lnTo>
                  <a:lnTo>
                    <a:pt x="960" y="654"/>
                  </a:lnTo>
                  <a:lnTo>
                    <a:pt x="966" y="672"/>
                  </a:lnTo>
                  <a:lnTo>
                    <a:pt x="972" y="730"/>
                  </a:lnTo>
                  <a:lnTo>
                    <a:pt x="996" y="801"/>
                  </a:lnTo>
                  <a:lnTo>
                    <a:pt x="1007" y="866"/>
                  </a:lnTo>
                  <a:lnTo>
                    <a:pt x="1019" y="931"/>
                  </a:lnTo>
                  <a:lnTo>
                    <a:pt x="1031" y="966"/>
                  </a:lnTo>
                  <a:lnTo>
                    <a:pt x="1043" y="990"/>
                  </a:lnTo>
                  <a:lnTo>
                    <a:pt x="1049" y="1031"/>
                  </a:lnTo>
                  <a:lnTo>
                    <a:pt x="1060" y="1084"/>
                  </a:lnTo>
                  <a:lnTo>
                    <a:pt x="1143" y="1255"/>
                  </a:lnTo>
                  <a:lnTo>
                    <a:pt x="1149" y="1290"/>
                  </a:lnTo>
                  <a:lnTo>
                    <a:pt x="1149" y="1320"/>
                  </a:lnTo>
                  <a:lnTo>
                    <a:pt x="1143" y="1396"/>
                  </a:lnTo>
                  <a:lnTo>
                    <a:pt x="1137" y="1408"/>
                  </a:lnTo>
                  <a:lnTo>
                    <a:pt x="1125" y="1408"/>
                  </a:lnTo>
                  <a:lnTo>
                    <a:pt x="1119" y="1408"/>
                  </a:lnTo>
                  <a:lnTo>
                    <a:pt x="1113" y="1414"/>
                  </a:lnTo>
                  <a:lnTo>
                    <a:pt x="1119" y="1420"/>
                  </a:lnTo>
                  <a:lnTo>
                    <a:pt x="1125" y="1426"/>
                  </a:lnTo>
                  <a:lnTo>
                    <a:pt x="1125" y="1443"/>
                  </a:lnTo>
                  <a:lnTo>
                    <a:pt x="1125" y="1455"/>
                  </a:lnTo>
                  <a:lnTo>
                    <a:pt x="1113" y="1467"/>
                  </a:lnTo>
                  <a:lnTo>
                    <a:pt x="1096" y="1473"/>
                  </a:lnTo>
                  <a:lnTo>
                    <a:pt x="1102" y="1485"/>
                  </a:lnTo>
                  <a:lnTo>
                    <a:pt x="1102" y="1490"/>
                  </a:lnTo>
                  <a:lnTo>
                    <a:pt x="1113" y="1538"/>
                  </a:lnTo>
                  <a:lnTo>
                    <a:pt x="1096" y="1543"/>
                  </a:lnTo>
                  <a:lnTo>
                    <a:pt x="1084" y="1543"/>
                  </a:lnTo>
                  <a:lnTo>
                    <a:pt x="1060" y="1549"/>
                  </a:lnTo>
                  <a:lnTo>
                    <a:pt x="1049" y="1555"/>
                  </a:lnTo>
                  <a:lnTo>
                    <a:pt x="1037" y="1555"/>
                  </a:lnTo>
                  <a:lnTo>
                    <a:pt x="1013" y="1549"/>
                  </a:lnTo>
                  <a:lnTo>
                    <a:pt x="1007" y="1549"/>
                  </a:lnTo>
                  <a:lnTo>
                    <a:pt x="1007" y="1561"/>
                  </a:lnTo>
                  <a:lnTo>
                    <a:pt x="1007" y="1573"/>
                  </a:lnTo>
                  <a:lnTo>
                    <a:pt x="1001" y="1579"/>
                  </a:lnTo>
                  <a:lnTo>
                    <a:pt x="996" y="1585"/>
                  </a:lnTo>
                  <a:lnTo>
                    <a:pt x="990" y="1591"/>
                  </a:lnTo>
                  <a:lnTo>
                    <a:pt x="990" y="1626"/>
                  </a:lnTo>
                  <a:lnTo>
                    <a:pt x="990" y="1644"/>
                  </a:lnTo>
                  <a:lnTo>
                    <a:pt x="1001" y="1644"/>
                  </a:lnTo>
                  <a:lnTo>
                    <a:pt x="1007" y="1644"/>
                  </a:lnTo>
                  <a:lnTo>
                    <a:pt x="1007" y="1638"/>
                  </a:lnTo>
                  <a:lnTo>
                    <a:pt x="1007" y="1626"/>
                  </a:lnTo>
                  <a:lnTo>
                    <a:pt x="1007" y="1614"/>
                  </a:lnTo>
                  <a:lnTo>
                    <a:pt x="1019" y="1614"/>
                  </a:lnTo>
                  <a:lnTo>
                    <a:pt x="1031" y="1602"/>
                  </a:lnTo>
                  <a:lnTo>
                    <a:pt x="1043" y="1591"/>
                  </a:lnTo>
                  <a:lnTo>
                    <a:pt x="1060" y="1579"/>
                  </a:lnTo>
                  <a:lnTo>
                    <a:pt x="1090" y="1579"/>
                  </a:lnTo>
                  <a:lnTo>
                    <a:pt x="1113" y="1579"/>
                  </a:lnTo>
                  <a:lnTo>
                    <a:pt x="1119" y="1579"/>
                  </a:lnTo>
                  <a:lnTo>
                    <a:pt x="1119" y="1591"/>
                  </a:lnTo>
                  <a:lnTo>
                    <a:pt x="1113" y="1632"/>
                  </a:lnTo>
                  <a:lnTo>
                    <a:pt x="1090" y="1644"/>
                  </a:lnTo>
                  <a:lnTo>
                    <a:pt x="1078" y="1655"/>
                  </a:lnTo>
                  <a:lnTo>
                    <a:pt x="1078" y="1661"/>
                  </a:lnTo>
                  <a:lnTo>
                    <a:pt x="1084" y="1667"/>
                  </a:lnTo>
                  <a:lnTo>
                    <a:pt x="1090" y="1673"/>
                  </a:lnTo>
                  <a:lnTo>
                    <a:pt x="1096" y="1679"/>
                  </a:lnTo>
                  <a:lnTo>
                    <a:pt x="1113" y="1673"/>
                  </a:lnTo>
                  <a:lnTo>
                    <a:pt x="1131" y="1679"/>
                  </a:lnTo>
                  <a:lnTo>
                    <a:pt x="1137" y="1685"/>
                  </a:lnTo>
                  <a:lnTo>
                    <a:pt x="1137" y="1691"/>
                  </a:lnTo>
                  <a:lnTo>
                    <a:pt x="1131" y="1708"/>
                  </a:lnTo>
                  <a:lnTo>
                    <a:pt x="1125" y="1726"/>
                  </a:lnTo>
                  <a:lnTo>
                    <a:pt x="1113" y="1756"/>
                  </a:lnTo>
                  <a:lnTo>
                    <a:pt x="1090" y="1797"/>
                  </a:lnTo>
                  <a:lnTo>
                    <a:pt x="1060" y="1850"/>
                  </a:lnTo>
                  <a:lnTo>
                    <a:pt x="1049" y="1862"/>
                  </a:lnTo>
                  <a:lnTo>
                    <a:pt x="1043" y="1873"/>
                  </a:lnTo>
                  <a:lnTo>
                    <a:pt x="1019" y="1873"/>
                  </a:lnTo>
                  <a:lnTo>
                    <a:pt x="1013" y="1885"/>
                  </a:lnTo>
                  <a:lnTo>
                    <a:pt x="1007" y="1897"/>
                  </a:lnTo>
                  <a:lnTo>
                    <a:pt x="996" y="1926"/>
                  </a:lnTo>
                  <a:lnTo>
                    <a:pt x="984" y="1956"/>
                  </a:lnTo>
                  <a:lnTo>
                    <a:pt x="966" y="2021"/>
                  </a:lnTo>
                  <a:lnTo>
                    <a:pt x="919" y="2097"/>
                  </a:lnTo>
                  <a:lnTo>
                    <a:pt x="866" y="2180"/>
                  </a:lnTo>
                  <a:lnTo>
                    <a:pt x="789" y="2280"/>
                  </a:lnTo>
                  <a:lnTo>
                    <a:pt x="760" y="2309"/>
                  </a:lnTo>
                  <a:lnTo>
                    <a:pt x="748" y="2333"/>
                  </a:lnTo>
                  <a:lnTo>
                    <a:pt x="736" y="2368"/>
                  </a:lnTo>
                  <a:lnTo>
                    <a:pt x="648" y="2486"/>
                  </a:lnTo>
                  <a:lnTo>
                    <a:pt x="630" y="2486"/>
                  </a:lnTo>
                  <a:lnTo>
                    <a:pt x="624" y="2486"/>
                  </a:lnTo>
                  <a:lnTo>
                    <a:pt x="607" y="2486"/>
                  </a:lnTo>
                  <a:lnTo>
                    <a:pt x="595" y="2498"/>
                  </a:lnTo>
                  <a:lnTo>
                    <a:pt x="530" y="2574"/>
                  </a:lnTo>
                  <a:lnTo>
                    <a:pt x="483" y="2645"/>
                  </a:lnTo>
                  <a:lnTo>
                    <a:pt x="436" y="2722"/>
                  </a:lnTo>
                  <a:lnTo>
                    <a:pt x="389" y="2822"/>
                  </a:lnTo>
                  <a:lnTo>
                    <a:pt x="342" y="2887"/>
                  </a:lnTo>
                  <a:lnTo>
                    <a:pt x="265" y="2957"/>
                  </a:lnTo>
                  <a:lnTo>
                    <a:pt x="241" y="2975"/>
                  </a:lnTo>
                  <a:lnTo>
                    <a:pt x="224" y="3010"/>
                  </a:lnTo>
                  <a:lnTo>
                    <a:pt x="218" y="3034"/>
                  </a:lnTo>
                  <a:lnTo>
                    <a:pt x="188" y="3058"/>
                  </a:lnTo>
                  <a:lnTo>
                    <a:pt x="153" y="3099"/>
                  </a:lnTo>
                  <a:lnTo>
                    <a:pt x="129" y="3128"/>
                  </a:lnTo>
                  <a:lnTo>
                    <a:pt x="112" y="3146"/>
                  </a:lnTo>
                  <a:lnTo>
                    <a:pt x="65" y="3264"/>
                  </a:lnTo>
                  <a:lnTo>
                    <a:pt x="41" y="3311"/>
                  </a:lnTo>
                  <a:lnTo>
                    <a:pt x="0" y="3399"/>
                  </a:lnTo>
                  <a:lnTo>
                    <a:pt x="35" y="3358"/>
                  </a:lnTo>
                  <a:lnTo>
                    <a:pt x="47" y="3340"/>
                  </a:lnTo>
                  <a:lnTo>
                    <a:pt x="65" y="3317"/>
                  </a:lnTo>
                  <a:lnTo>
                    <a:pt x="94" y="3305"/>
                  </a:lnTo>
                  <a:lnTo>
                    <a:pt x="94" y="3299"/>
                  </a:lnTo>
                  <a:lnTo>
                    <a:pt x="88" y="3299"/>
                  </a:lnTo>
                  <a:lnTo>
                    <a:pt x="82" y="3293"/>
                  </a:lnTo>
                  <a:lnTo>
                    <a:pt x="82" y="3276"/>
                  </a:lnTo>
                  <a:lnTo>
                    <a:pt x="94" y="3258"/>
                  </a:lnTo>
                  <a:lnTo>
                    <a:pt x="129" y="3228"/>
                  </a:lnTo>
                  <a:lnTo>
                    <a:pt x="147" y="3217"/>
                  </a:lnTo>
                  <a:lnTo>
                    <a:pt x="171" y="3211"/>
                  </a:lnTo>
                  <a:lnTo>
                    <a:pt x="182" y="3205"/>
                  </a:lnTo>
                  <a:lnTo>
                    <a:pt x="188" y="3205"/>
                  </a:lnTo>
                  <a:lnTo>
                    <a:pt x="188" y="3187"/>
                  </a:lnTo>
                  <a:lnTo>
                    <a:pt x="188" y="3164"/>
                  </a:lnTo>
                  <a:lnTo>
                    <a:pt x="200" y="3128"/>
                  </a:lnTo>
                  <a:lnTo>
                    <a:pt x="236" y="3075"/>
                  </a:lnTo>
                  <a:lnTo>
                    <a:pt x="283" y="3022"/>
                  </a:lnTo>
                  <a:lnTo>
                    <a:pt x="353" y="2952"/>
                  </a:lnTo>
                  <a:lnTo>
                    <a:pt x="389" y="2910"/>
                  </a:lnTo>
                  <a:lnTo>
                    <a:pt x="406" y="2875"/>
                  </a:lnTo>
                  <a:lnTo>
                    <a:pt x="424" y="2845"/>
                  </a:lnTo>
                  <a:lnTo>
                    <a:pt x="442" y="2804"/>
                  </a:lnTo>
                  <a:lnTo>
                    <a:pt x="471" y="2763"/>
                  </a:lnTo>
                  <a:lnTo>
                    <a:pt x="518" y="2704"/>
                  </a:lnTo>
                  <a:lnTo>
                    <a:pt x="554" y="2651"/>
                  </a:lnTo>
                  <a:lnTo>
                    <a:pt x="601" y="2604"/>
                  </a:lnTo>
                  <a:lnTo>
                    <a:pt x="689" y="2498"/>
                  </a:lnTo>
                  <a:lnTo>
                    <a:pt x="772" y="2404"/>
                  </a:lnTo>
                  <a:lnTo>
                    <a:pt x="842" y="2309"/>
                  </a:lnTo>
                  <a:lnTo>
                    <a:pt x="913" y="2215"/>
                  </a:lnTo>
                  <a:lnTo>
                    <a:pt x="972" y="2103"/>
                  </a:lnTo>
                  <a:lnTo>
                    <a:pt x="996" y="2044"/>
                  </a:lnTo>
                  <a:lnTo>
                    <a:pt x="1019" y="1985"/>
                  </a:lnTo>
                  <a:lnTo>
                    <a:pt x="1078" y="1879"/>
                  </a:lnTo>
                  <a:lnTo>
                    <a:pt x="1084" y="1879"/>
                  </a:lnTo>
                  <a:lnTo>
                    <a:pt x="1096" y="1879"/>
                  </a:lnTo>
                  <a:lnTo>
                    <a:pt x="1102" y="1873"/>
                  </a:lnTo>
                  <a:lnTo>
                    <a:pt x="1113" y="1850"/>
                  </a:lnTo>
                  <a:lnTo>
                    <a:pt x="1131" y="1809"/>
                  </a:lnTo>
                  <a:lnTo>
                    <a:pt x="1166" y="1708"/>
                  </a:lnTo>
                  <a:lnTo>
                    <a:pt x="1178" y="1703"/>
                  </a:lnTo>
                  <a:lnTo>
                    <a:pt x="1202" y="1685"/>
                  </a:lnTo>
                  <a:lnTo>
                    <a:pt x="1225" y="1679"/>
                  </a:lnTo>
                  <a:lnTo>
                    <a:pt x="1261" y="1679"/>
                  </a:lnTo>
                  <a:lnTo>
                    <a:pt x="1290" y="1691"/>
                  </a:lnTo>
                  <a:lnTo>
                    <a:pt x="1314" y="1714"/>
                  </a:lnTo>
                  <a:lnTo>
                    <a:pt x="1390" y="1767"/>
                  </a:lnTo>
                  <a:lnTo>
                    <a:pt x="1408" y="1791"/>
                  </a:lnTo>
                  <a:lnTo>
                    <a:pt x="1437" y="1826"/>
                  </a:lnTo>
                  <a:lnTo>
                    <a:pt x="1485" y="1885"/>
                  </a:lnTo>
                  <a:lnTo>
                    <a:pt x="1526" y="1938"/>
                  </a:lnTo>
                  <a:lnTo>
                    <a:pt x="1549" y="1974"/>
                  </a:lnTo>
                  <a:lnTo>
                    <a:pt x="1555" y="2015"/>
                  </a:lnTo>
                  <a:lnTo>
                    <a:pt x="1555" y="2021"/>
                  </a:lnTo>
                  <a:lnTo>
                    <a:pt x="1561" y="2021"/>
                  </a:lnTo>
                  <a:lnTo>
                    <a:pt x="1567" y="2027"/>
                  </a:lnTo>
                  <a:lnTo>
                    <a:pt x="1573" y="2032"/>
                  </a:lnTo>
                  <a:lnTo>
                    <a:pt x="1597" y="2068"/>
                  </a:lnTo>
                  <a:lnTo>
                    <a:pt x="1608" y="2109"/>
                  </a:lnTo>
                  <a:lnTo>
                    <a:pt x="1608" y="2133"/>
                  </a:lnTo>
                  <a:lnTo>
                    <a:pt x="1608" y="2144"/>
                  </a:lnTo>
                  <a:lnTo>
                    <a:pt x="1602" y="2156"/>
                  </a:lnTo>
                  <a:lnTo>
                    <a:pt x="1597" y="2180"/>
                  </a:lnTo>
                  <a:lnTo>
                    <a:pt x="1579" y="2186"/>
                  </a:lnTo>
                  <a:lnTo>
                    <a:pt x="1579" y="2192"/>
                  </a:lnTo>
                  <a:lnTo>
                    <a:pt x="1591" y="2192"/>
                  </a:lnTo>
                  <a:lnTo>
                    <a:pt x="1602" y="2192"/>
                  </a:lnTo>
                  <a:lnTo>
                    <a:pt x="1608" y="2197"/>
                  </a:lnTo>
                  <a:lnTo>
                    <a:pt x="1608" y="2215"/>
                  </a:lnTo>
                  <a:lnTo>
                    <a:pt x="1614" y="2233"/>
                  </a:lnTo>
                  <a:lnTo>
                    <a:pt x="1620" y="2245"/>
                  </a:lnTo>
                  <a:lnTo>
                    <a:pt x="1644" y="2250"/>
                  </a:lnTo>
                  <a:lnTo>
                    <a:pt x="1673" y="2250"/>
                  </a:lnTo>
                  <a:lnTo>
                    <a:pt x="1685" y="2262"/>
                  </a:lnTo>
                  <a:lnTo>
                    <a:pt x="1697" y="2268"/>
                  </a:lnTo>
                  <a:lnTo>
                    <a:pt x="1697" y="2274"/>
                  </a:lnTo>
                  <a:lnTo>
                    <a:pt x="1697" y="2280"/>
                  </a:lnTo>
                  <a:lnTo>
                    <a:pt x="1685" y="2292"/>
                  </a:lnTo>
                  <a:lnTo>
                    <a:pt x="1685" y="2303"/>
                  </a:lnTo>
                  <a:lnTo>
                    <a:pt x="1703" y="2309"/>
                  </a:lnTo>
                  <a:lnTo>
                    <a:pt x="1744" y="2327"/>
                  </a:lnTo>
                  <a:lnTo>
                    <a:pt x="1767" y="2356"/>
                  </a:lnTo>
                  <a:lnTo>
                    <a:pt x="1779" y="2398"/>
                  </a:lnTo>
                  <a:lnTo>
                    <a:pt x="1803" y="2457"/>
                  </a:lnTo>
                  <a:lnTo>
                    <a:pt x="1809" y="2463"/>
                  </a:lnTo>
                  <a:lnTo>
                    <a:pt x="1826" y="2463"/>
                  </a:lnTo>
                  <a:lnTo>
                    <a:pt x="1832" y="2474"/>
                  </a:lnTo>
                  <a:lnTo>
                    <a:pt x="1838" y="2480"/>
                  </a:lnTo>
                  <a:lnTo>
                    <a:pt x="1856" y="2504"/>
                  </a:lnTo>
                  <a:lnTo>
                    <a:pt x="1938" y="2586"/>
                  </a:lnTo>
                  <a:lnTo>
                    <a:pt x="2021" y="2645"/>
                  </a:lnTo>
                  <a:lnTo>
                    <a:pt x="2044" y="2669"/>
                  </a:lnTo>
                  <a:lnTo>
                    <a:pt x="2074" y="2704"/>
                  </a:lnTo>
                  <a:lnTo>
                    <a:pt x="2080" y="2710"/>
                  </a:lnTo>
                  <a:lnTo>
                    <a:pt x="2086" y="2704"/>
                  </a:lnTo>
                  <a:lnTo>
                    <a:pt x="2097" y="2698"/>
                  </a:lnTo>
                  <a:lnTo>
                    <a:pt x="2121" y="2698"/>
                  </a:lnTo>
                  <a:lnTo>
                    <a:pt x="2150" y="2716"/>
                  </a:lnTo>
                  <a:lnTo>
                    <a:pt x="2174" y="2745"/>
                  </a:lnTo>
                  <a:lnTo>
                    <a:pt x="2209" y="2792"/>
                  </a:lnTo>
                  <a:lnTo>
                    <a:pt x="2262" y="2863"/>
                  </a:lnTo>
                  <a:lnTo>
                    <a:pt x="2357" y="3005"/>
                  </a:lnTo>
                  <a:lnTo>
                    <a:pt x="2439" y="3134"/>
                  </a:lnTo>
                  <a:lnTo>
                    <a:pt x="2451" y="3134"/>
                  </a:lnTo>
                  <a:lnTo>
                    <a:pt x="2439" y="3122"/>
                  </a:lnTo>
                  <a:lnTo>
                    <a:pt x="2386" y="3040"/>
                  </a:lnTo>
                  <a:lnTo>
                    <a:pt x="2333" y="2934"/>
                  </a:lnTo>
                  <a:lnTo>
                    <a:pt x="2292" y="2875"/>
                  </a:lnTo>
                  <a:lnTo>
                    <a:pt x="2221" y="2787"/>
                  </a:lnTo>
                  <a:lnTo>
                    <a:pt x="2121" y="2657"/>
                  </a:lnTo>
                  <a:lnTo>
                    <a:pt x="2086" y="2622"/>
                  </a:lnTo>
                  <a:lnTo>
                    <a:pt x="2044" y="2580"/>
                  </a:lnTo>
                  <a:lnTo>
                    <a:pt x="1997" y="2521"/>
                  </a:lnTo>
                  <a:lnTo>
                    <a:pt x="1950" y="2451"/>
                  </a:lnTo>
                  <a:lnTo>
                    <a:pt x="1915" y="2386"/>
                  </a:lnTo>
                  <a:lnTo>
                    <a:pt x="1879" y="2315"/>
                  </a:lnTo>
                  <a:lnTo>
                    <a:pt x="1850" y="2250"/>
                  </a:lnTo>
                  <a:lnTo>
                    <a:pt x="1820" y="2197"/>
                  </a:lnTo>
                  <a:lnTo>
                    <a:pt x="1820" y="2156"/>
                  </a:lnTo>
                  <a:lnTo>
                    <a:pt x="1820" y="2144"/>
                  </a:lnTo>
                  <a:lnTo>
                    <a:pt x="1815" y="2144"/>
                  </a:lnTo>
                  <a:lnTo>
                    <a:pt x="1809" y="2139"/>
                  </a:lnTo>
                  <a:lnTo>
                    <a:pt x="1803" y="2121"/>
                  </a:lnTo>
                  <a:lnTo>
                    <a:pt x="1779" y="2091"/>
                  </a:lnTo>
                  <a:lnTo>
                    <a:pt x="1767" y="2056"/>
                  </a:lnTo>
                  <a:lnTo>
                    <a:pt x="1750" y="2032"/>
                  </a:lnTo>
                  <a:lnTo>
                    <a:pt x="1750" y="2021"/>
                  </a:lnTo>
                  <a:lnTo>
                    <a:pt x="1767" y="2009"/>
                  </a:lnTo>
                  <a:lnTo>
                    <a:pt x="1773" y="2003"/>
                  </a:lnTo>
                  <a:lnTo>
                    <a:pt x="1773" y="1985"/>
                  </a:lnTo>
                  <a:lnTo>
                    <a:pt x="1767" y="1979"/>
                  </a:lnTo>
                  <a:lnTo>
                    <a:pt x="1744" y="1979"/>
                  </a:lnTo>
                  <a:lnTo>
                    <a:pt x="1720" y="1979"/>
                  </a:lnTo>
                  <a:lnTo>
                    <a:pt x="1673" y="1921"/>
                  </a:lnTo>
                  <a:lnTo>
                    <a:pt x="1620" y="1856"/>
                  </a:lnTo>
                  <a:lnTo>
                    <a:pt x="1597" y="1826"/>
                  </a:lnTo>
                  <a:lnTo>
                    <a:pt x="1579" y="1803"/>
                  </a:lnTo>
                  <a:lnTo>
                    <a:pt x="1567" y="1785"/>
                  </a:lnTo>
                  <a:lnTo>
                    <a:pt x="1538" y="1750"/>
                  </a:lnTo>
                  <a:lnTo>
                    <a:pt x="1473" y="1679"/>
                  </a:lnTo>
                  <a:lnTo>
                    <a:pt x="1426" y="1626"/>
                  </a:lnTo>
                  <a:lnTo>
                    <a:pt x="1396" y="1596"/>
                  </a:lnTo>
                  <a:lnTo>
                    <a:pt x="1379" y="1561"/>
                  </a:lnTo>
                  <a:lnTo>
                    <a:pt x="1373" y="1532"/>
                  </a:lnTo>
                  <a:lnTo>
                    <a:pt x="1384" y="1508"/>
                  </a:lnTo>
                  <a:lnTo>
                    <a:pt x="1396" y="1496"/>
                  </a:lnTo>
                  <a:lnTo>
                    <a:pt x="1408" y="1490"/>
                  </a:lnTo>
                  <a:lnTo>
                    <a:pt x="1490" y="1414"/>
                  </a:lnTo>
                  <a:lnTo>
                    <a:pt x="1514" y="1402"/>
                  </a:lnTo>
                  <a:lnTo>
                    <a:pt x="1538" y="1384"/>
                  </a:lnTo>
                  <a:lnTo>
                    <a:pt x="1591" y="1367"/>
                  </a:lnTo>
                  <a:lnTo>
                    <a:pt x="1650" y="1337"/>
                  </a:lnTo>
                  <a:lnTo>
                    <a:pt x="1697" y="1331"/>
                  </a:lnTo>
                  <a:lnTo>
                    <a:pt x="1703" y="1331"/>
                  </a:lnTo>
                  <a:lnTo>
                    <a:pt x="1703" y="1320"/>
                  </a:lnTo>
                  <a:lnTo>
                    <a:pt x="1703" y="1267"/>
                  </a:lnTo>
                  <a:lnTo>
                    <a:pt x="1708" y="1243"/>
                  </a:lnTo>
                  <a:lnTo>
                    <a:pt x="1726" y="1225"/>
                  </a:lnTo>
                  <a:lnTo>
                    <a:pt x="1762" y="1184"/>
                  </a:lnTo>
                  <a:lnTo>
                    <a:pt x="1767" y="1172"/>
                  </a:lnTo>
                  <a:lnTo>
                    <a:pt x="1791" y="1190"/>
                  </a:lnTo>
                  <a:lnTo>
                    <a:pt x="1809" y="1190"/>
                  </a:lnTo>
                  <a:lnTo>
                    <a:pt x="1809" y="1184"/>
                  </a:lnTo>
                  <a:lnTo>
                    <a:pt x="1803" y="1161"/>
                  </a:lnTo>
                  <a:lnTo>
                    <a:pt x="1803" y="1155"/>
                  </a:lnTo>
                  <a:lnTo>
                    <a:pt x="1779" y="1149"/>
                  </a:lnTo>
                  <a:lnTo>
                    <a:pt x="1773" y="1143"/>
                  </a:lnTo>
                  <a:lnTo>
                    <a:pt x="1773" y="1131"/>
                  </a:lnTo>
                  <a:lnTo>
                    <a:pt x="1785" y="1107"/>
                  </a:lnTo>
                  <a:lnTo>
                    <a:pt x="1838" y="1013"/>
                  </a:lnTo>
                  <a:lnTo>
                    <a:pt x="1980" y="854"/>
                  </a:lnTo>
                  <a:lnTo>
                    <a:pt x="2038" y="754"/>
                  </a:lnTo>
                  <a:lnTo>
                    <a:pt x="2062" y="725"/>
                  </a:lnTo>
                  <a:lnTo>
                    <a:pt x="2091" y="695"/>
                  </a:lnTo>
                  <a:lnTo>
                    <a:pt x="2109" y="683"/>
                  </a:lnTo>
                  <a:lnTo>
                    <a:pt x="2109" y="677"/>
                  </a:lnTo>
                  <a:lnTo>
                    <a:pt x="2109" y="654"/>
                  </a:lnTo>
                  <a:lnTo>
                    <a:pt x="2121" y="642"/>
                  </a:lnTo>
                  <a:lnTo>
                    <a:pt x="2133" y="636"/>
                  </a:lnTo>
                  <a:lnTo>
                    <a:pt x="2139" y="624"/>
                  </a:lnTo>
                  <a:lnTo>
                    <a:pt x="2150" y="601"/>
                  </a:lnTo>
                  <a:lnTo>
                    <a:pt x="2150" y="589"/>
                  </a:lnTo>
                  <a:lnTo>
                    <a:pt x="2150" y="583"/>
                  </a:lnTo>
                  <a:lnTo>
                    <a:pt x="2139" y="571"/>
                  </a:lnTo>
                  <a:lnTo>
                    <a:pt x="2150" y="571"/>
                  </a:lnTo>
                  <a:lnTo>
                    <a:pt x="2156" y="57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1" latinLnBrk="0" hangingPunct="1"/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 userDrawn="1"/>
          </p:nvSpPr>
          <p:spPr bwMode="auto">
            <a:xfrm>
              <a:off x="8207375" y="5678488"/>
              <a:ext cx="517525" cy="549275"/>
            </a:xfrm>
            <a:custGeom>
              <a:avLst/>
              <a:gdLst/>
              <a:ahLst/>
              <a:cxnLst>
                <a:cxn ang="0">
                  <a:pos x="48" y="324"/>
                </a:cxn>
                <a:cxn ang="0">
                  <a:pos x="65" y="324"/>
                </a:cxn>
                <a:cxn ang="0">
                  <a:pos x="77" y="307"/>
                </a:cxn>
                <a:cxn ang="0">
                  <a:pos x="89" y="289"/>
                </a:cxn>
                <a:cxn ang="0">
                  <a:pos x="95" y="248"/>
                </a:cxn>
                <a:cxn ang="0">
                  <a:pos x="89" y="230"/>
                </a:cxn>
                <a:cxn ang="0">
                  <a:pos x="83" y="212"/>
                </a:cxn>
                <a:cxn ang="0">
                  <a:pos x="71" y="201"/>
                </a:cxn>
                <a:cxn ang="0">
                  <a:pos x="48" y="183"/>
                </a:cxn>
                <a:cxn ang="0">
                  <a:pos x="18" y="177"/>
                </a:cxn>
                <a:cxn ang="0">
                  <a:pos x="0" y="177"/>
                </a:cxn>
                <a:cxn ang="0">
                  <a:pos x="324" y="0"/>
                </a:cxn>
                <a:cxn ang="0">
                  <a:pos x="289" y="53"/>
                </a:cxn>
                <a:cxn ang="0">
                  <a:pos x="207" y="165"/>
                </a:cxn>
                <a:cxn ang="0">
                  <a:pos x="124" y="271"/>
                </a:cxn>
                <a:cxn ang="0">
                  <a:pos x="77" y="324"/>
                </a:cxn>
                <a:cxn ang="0">
                  <a:pos x="59" y="324"/>
                </a:cxn>
                <a:cxn ang="0">
                  <a:pos x="48" y="324"/>
                </a:cxn>
              </a:cxnLst>
              <a:rect l="0" t="0" r="0" b="0"/>
              <a:pathLst>
                <a:path w="324" h="324">
                  <a:moveTo>
                    <a:pt x="48" y="324"/>
                  </a:moveTo>
                  <a:lnTo>
                    <a:pt x="65" y="324"/>
                  </a:lnTo>
                  <a:lnTo>
                    <a:pt x="77" y="307"/>
                  </a:lnTo>
                  <a:lnTo>
                    <a:pt x="89" y="289"/>
                  </a:lnTo>
                  <a:lnTo>
                    <a:pt x="95" y="248"/>
                  </a:lnTo>
                  <a:lnTo>
                    <a:pt x="89" y="230"/>
                  </a:lnTo>
                  <a:lnTo>
                    <a:pt x="83" y="212"/>
                  </a:lnTo>
                  <a:lnTo>
                    <a:pt x="71" y="201"/>
                  </a:lnTo>
                  <a:lnTo>
                    <a:pt x="48" y="183"/>
                  </a:lnTo>
                  <a:lnTo>
                    <a:pt x="18" y="177"/>
                  </a:lnTo>
                  <a:lnTo>
                    <a:pt x="0" y="177"/>
                  </a:lnTo>
                  <a:lnTo>
                    <a:pt x="324" y="0"/>
                  </a:lnTo>
                  <a:lnTo>
                    <a:pt x="289" y="53"/>
                  </a:lnTo>
                  <a:lnTo>
                    <a:pt x="207" y="165"/>
                  </a:lnTo>
                  <a:lnTo>
                    <a:pt x="124" y="271"/>
                  </a:lnTo>
                  <a:lnTo>
                    <a:pt x="77" y="324"/>
                  </a:lnTo>
                  <a:lnTo>
                    <a:pt x="59" y="324"/>
                  </a:lnTo>
                  <a:lnTo>
                    <a:pt x="48" y="32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1" fontAlgn="auto" latinLnBrk="0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chemeClr val="tx1"/>
                </a:solidFill>
              </a:endParaRPr>
            </a:p>
          </p:txBody>
        </p:sp>
        <p:grpSp>
          <p:nvGrpSpPr>
            <p:cNvPr id="170" name="グループ化 169"/>
            <p:cNvGrpSpPr/>
            <p:nvPr/>
          </p:nvGrpSpPr>
          <p:grpSpPr bwMode="auto">
            <a:xfrm>
              <a:off x="792163" y="615141"/>
              <a:ext cx="7929570" cy="5540686"/>
              <a:chOff x="288" y="432"/>
              <a:chExt cx="5268" cy="3456"/>
            </a:xfrm>
            <a:grpFill/>
          </p:grpSpPr>
          <p:sp>
            <p:nvSpPr>
              <p:cNvPr id="13" name="フリーフォーム 12"/>
              <p:cNvSpPr>
                <a:spLocks/>
              </p:cNvSpPr>
              <p:nvPr/>
            </p:nvSpPr>
            <p:spPr bwMode="auto">
              <a:xfrm>
                <a:off x="288" y="1054"/>
                <a:ext cx="64" cy="64"/>
              </a:xfrm>
              <a:custGeom>
                <a:avLst/>
                <a:gdLst/>
                <a:ahLst/>
                <a:cxnLst>
                  <a:cxn ang="0">
                    <a:pos x="59" y="59"/>
                  </a:cxn>
                  <a:cxn ang="0">
                    <a:pos x="64" y="35"/>
                  </a:cxn>
                  <a:cxn ang="0">
                    <a:pos x="59" y="23"/>
                  </a:cxn>
                  <a:cxn ang="0">
                    <a:pos x="53" y="6"/>
                  </a:cxn>
                  <a:cxn ang="0">
                    <a:pos x="35" y="0"/>
                  </a:cxn>
                  <a:cxn ang="0">
                    <a:pos x="23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35"/>
                  </a:cxn>
                  <a:cxn ang="0">
                    <a:pos x="6" y="47"/>
                  </a:cxn>
                  <a:cxn ang="0">
                    <a:pos x="17" y="59"/>
                  </a:cxn>
                  <a:cxn ang="0">
                    <a:pos x="47" y="64"/>
                  </a:cxn>
                  <a:cxn ang="0">
                    <a:pos x="53" y="59"/>
                  </a:cxn>
                  <a:cxn ang="0">
                    <a:pos x="59" y="59"/>
                  </a:cxn>
                </a:cxnLst>
                <a:rect l="0" t="0" r="0" b="0"/>
                <a:pathLst>
                  <a:path w="64" h="64">
                    <a:moveTo>
                      <a:pt x="59" y="59"/>
                    </a:moveTo>
                    <a:lnTo>
                      <a:pt x="64" y="35"/>
                    </a:lnTo>
                    <a:lnTo>
                      <a:pt x="59" y="23"/>
                    </a:lnTo>
                    <a:lnTo>
                      <a:pt x="53" y="6"/>
                    </a:lnTo>
                    <a:lnTo>
                      <a:pt x="35" y="0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35"/>
                    </a:lnTo>
                    <a:lnTo>
                      <a:pt x="6" y="47"/>
                    </a:lnTo>
                    <a:lnTo>
                      <a:pt x="17" y="59"/>
                    </a:lnTo>
                    <a:lnTo>
                      <a:pt x="47" y="64"/>
                    </a:lnTo>
                    <a:lnTo>
                      <a:pt x="53" y="59"/>
                    </a:lnTo>
                    <a:lnTo>
                      <a:pt x="59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フリーフォーム 13"/>
              <p:cNvSpPr>
                <a:spLocks/>
              </p:cNvSpPr>
              <p:nvPr/>
            </p:nvSpPr>
            <p:spPr bwMode="auto">
              <a:xfrm>
                <a:off x="364" y="901"/>
                <a:ext cx="100" cy="135"/>
              </a:xfrm>
              <a:custGeom>
                <a:avLst/>
                <a:gdLst/>
                <a:ahLst/>
                <a:cxnLst>
                  <a:cxn ang="0">
                    <a:pos x="35" y="135"/>
                  </a:cxn>
                  <a:cxn ang="0">
                    <a:pos x="53" y="129"/>
                  </a:cxn>
                  <a:cxn ang="0">
                    <a:pos x="53" y="118"/>
                  </a:cxn>
                  <a:cxn ang="0">
                    <a:pos x="53" y="112"/>
                  </a:cxn>
                  <a:cxn ang="0">
                    <a:pos x="47" y="88"/>
                  </a:cxn>
                  <a:cxn ang="0">
                    <a:pos x="53" y="82"/>
                  </a:cxn>
                  <a:cxn ang="0">
                    <a:pos x="76" y="71"/>
                  </a:cxn>
                  <a:cxn ang="0">
                    <a:pos x="94" y="59"/>
                  </a:cxn>
                  <a:cxn ang="0">
                    <a:pos x="100" y="41"/>
                  </a:cxn>
                  <a:cxn ang="0">
                    <a:pos x="94" y="18"/>
                  </a:cxn>
                  <a:cxn ang="0">
                    <a:pos x="76" y="6"/>
                  </a:cxn>
                  <a:cxn ang="0">
                    <a:pos x="65" y="0"/>
                  </a:cxn>
                  <a:cxn ang="0">
                    <a:pos x="41" y="0"/>
                  </a:cxn>
                  <a:cxn ang="0">
                    <a:pos x="35" y="6"/>
                  </a:cxn>
                  <a:cxn ang="0">
                    <a:pos x="24" y="30"/>
                  </a:cxn>
                  <a:cxn ang="0">
                    <a:pos x="35" y="53"/>
                  </a:cxn>
                  <a:cxn ang="0">
                    <a:pos x="41" y="65"/>
                  </a:cxn>
                  <a:cxn ang="0">
                    <a:pos x="24" y="82"/>
                  </a:cxn>
                  <a:cxn ang="0">
                    <a:pos x="12" y="88"/>
                  </a:cxn>
                  <a:cxn ang="0">
                    <a:pos x="6" y="88"/>
                  </a:cxn>
                  <a:cxn ang="0">
                    <a:pos x="0" y="100"/>
                  </a:cxn>
                  <a:cxn ang="0">
                    <a:pos x="0" y="112"/>
                  </a:cxn>
                  <a:cxn ang="0">
                    <a:pos x="6" y="124"/>
                  </a:cxn>
                  <a:cxn ang="0">
                    <a:pos x="18" y="135"/>
                  </a:cxn>
                  <a:cxn ang="0">
                    <a:pos x="24" y="135"/>
                  </a:cxn>
                  <a:cxn ang="0">
                    <a:pos x="35" y="135"/>
                  </a:cxn>
                </a:cxnLst>
                <a:rect l="0" t="0" r="0" b="0"/>
                <a:pathLst>
                  <a:path w="100" h="135">
                    <a:moveTo>
                      <a:pt x="35" y="135"/>
                    </a:moveTo>
                    <a:lnTo>
                      <a:pt x="53" y="129"/>
                    </a:lnTo>
                    <a:lnTo>
                      <a:pt x="53" y="118"/>
                    </a:lnTo>
                    <a:lnTo>
                      <a:pt x="53" y="112"/>
                    </a:lnTo>
                    <a:lnTo>
                      <a:pt x="47" y="88"/>
                    </a:lnTo>
                    <a:lnTo>
                      <a:pt x="53" y="82"/>
                    </a:lnTo>
                    <a:lnTo>
                      <a:pt x="76" y="71"/>
                    </a:lnTo>
                    <a:lnTo>
                      <a:pt x="94" y="59"/>
                    </a:lnTo>
                    <a:lnTo>
                      <a:pt x="100" y="41"/>
                    </a:lnTo>
                    <a:lnTo>
                      <a:pt x="94" y="18"/>
                    </a:lnTo>
                    <a:lnTo>
                      <a:pt x="76" y="6"/>
                    </a:lnTo>
                    <a:lnTo>
                      <a:pt x="65" y="0"/>
                    </a:lnTo>
                    <a:lnTo>
                      <a:pt x="41" y="0"/>
                    </a:lnTo>
                    <a:lnTo>
                      <a:pt x="35" y="6"/>
                    </a:lnTo>
                    <a:lnTo>
                      <a:pt x="24" y="30"/>
                    </a:lnTo>
                    <a:lnTo>
                      <a:pt x="35" y="53"/>
                    </a:lnTo>
                    <a:lnTo>
                      <a:pt x="41" y="65"/>
                    </a:lnTo>
                    <a:lnTo>
                      <a:pt x="24" y="82"/>
                    </a:lnTo>
                    <a:lnTo>
                      <a:pt x="12" y="88"/>
                    </a:lnTo>
                    <a:lnTo>
                      <a:pt x="6" y="88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6" y="124"/>
                    </a:lnTo>
                    <a:lnTo>
                      <a:pt x="18" y="135"/>
                    </a:lnTo>
                    <a:lnTo>
                      <a:pt x="24" y="135"/>
                    </a:lnTo>
                    <a:lnTo>
                      <a:pt x="35" y="1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フリーフォーム 14"/>
              <p:cNvSpPr>
                <a:spLocks/>
              </p:cNvSpPr>
              <p:nvPr/>
            </p:nvSpPr>
            <p:spPr bwMode="auto">
              <a:xfrm>
                <a:off x="405" y="1095"/>
                <a:ext cx="24" cy="23"/>
              </a:xfrm>
              <a:custGeom>
                <a:avLst/>
                <a:gdLst/>
                <a:ahLst/>
                <a:cxnLst>
                  <a:cxn ang="0">
                    <a:pos x="12" y="23"/>
                  </a:cxn>
                  <a:cxn ang="0">
                    <a:pos x="24" y="18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6" y="23"/>
                  </a:cxn>
                  <a:cxn ang="0">
                    <a:pos x="6" y="23"/>
                  </a:cxn>
                  <a:cxn ang="0">
                    <a:pos x="12" y="23"/>
                  </a:cxn>
                </a:cxnLst>
                <a:rect l="0" t="0" r="0" b="0"/>
                <a:pathLst>
                  <a:path w="24" h="23">
                    <a:moveTo>
                      <a:pt x="12" y="23"/>
                    </a:moveTo>
                    <a:lnTo>
                      <a:pt x="24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12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フリーフォーム 15"/>
              <p:cNvSpPr>
                <a:spLocks/>
              </p:cNvSpPr>
              <p:nvPr/>
            </p:nvSpPr>
            <p:spPr bwMode="auto">
              <a:xfrm>
                <a:off x="481" y="848"/>
                <a:ext cx="53" cy="53"/>
              </a:xfrm>
              <a:custGeom>
                <a:avLst/>
                <a:gdLst/>
                <a:ahLst/>
                <a:cxnLst>
                  <a:cxn ang="0">
                    <a:pos x="42" y="47"/>
                  </a:cxn>
                  <a:cxn ang="0">
                    <a:pos x="53" y="42"/>
                  </a:cxn>
                  <a:cxn ang="0">
                    <a:pos x="53" y="24"/>
                  </a:cxn>
                  <a:cxn ang="0">
                    <a:pos x="47" y="12"/>
                  </a:cxn>
                  <a:cxn ang="0">
                    <a:pos x="42" y="0"/>
                  </a:cxn>
                  <a:cxn ang="0">
                    <a:pos x="24" y="0"/>
                  </a:cxn>
                  <a:cxn ang="0">
                    <a:pos x="12" y="12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24" y="53"/>
                  </a:cxn>
                  <a:cxn ang="0">
                    <a:pos x="30" y="53"/>
                  </a:cxn>
                  <a:cxn ang="0">
                    <a:pos x="30" y="47"/>
                  </a:cxn>
                  <a:cxn ang="0">
                    <a:pos x="42" y="47"/>
                  </a:cxn>
                </a:cxnLst>
                <a:rect l="0" t="0" r="0" b="0"/>
                <a:pathLst>
                  <a:path w="53" h="53">
                    <a:moveTo>
                      <a:pt x="42" y="47"/>
                    </a:moveTo>
                    <a:lnTo>
                      <a:pt x="53" y="42"/>
                    </a:lnTo>
                    <a:lnTo>
                      <a:pt x="53" y="24"/>
                    </a:lnTo>
                    <a:lnTo>
                      <a:pt x="47" y="12"/>
                    </a:lnTo>
                    <a:lnTo>
                      <a:pt x="42" y="0"/>
                    </a:lnTo>
                    <a:lnTo>
                      <a:pt x="24" y="0"/>
                    </a:lnTo>
                    <a:lnTo>
                      <a:pt x="12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24" y="53"/>
                    </a:lnTo>
                    <a:lnTo>
                      <a:pt x="30" y="53"/>
                    </a:lnTo>
                    <a:lnTo>
                      <a:pt x="30" y="47"/>
                    </a:lnTo>
                    <a:lnTo>
                      <a:pt x="42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フリーフォーム 16"/>
              <p:cNvSpPr>
                <a:spLocks/>
              </p:cNvSpPr>
              <p:nvPr/>
            </p:nvSpPr>
            <p:spPr bwMode="auto">
              <a:xfrm>
                <a:off x="435" y="749"/>
                <a:ext cx="29" cy="35"/>
              </a:xfrm>
              <a:custGeom>
                <a:avLst/>
                <a:gdLst/>
                <a:ahLst/>
                <a:cxnLst>
                  <a:cxn ang="0">
                    <a:pos x="23" y="29"/>
                  </a:cxn>
                  <a:cxn ang="0">
                    <a:pos x="29" y="23"/>
                  </a:cxn>
                  <a:cxn ang="0">
                    <a:pos x="23" y="11"/>
                  </a:cxn>
                  <a:cxn ang="0">
                    <a:pos x="5" y="0"/>
                  </a:cxn>
                  <a:cxn ang="0">
                    <a:pos x="0" y="17"/>
                  </a:cxn>
                  <a:cxn ang="0">
                    <a:pos x="5" y="29"/>
                  </a:cxn>
                  <a:cxn ang="0">
                    <a:pos x="11" y="35"/>
                  </a:cxn>
                  <a:cxn ang="0">
                    <a:pos x="11" y="29"/>
                  </a:cxn>
                  <a:cxn ang="0">
                    <a:pos x="23" y="29"/>
                  </a:cxn>
                </a:cxnLst>
                <a:rect l="0" t="0" r="0" b="0"/>
                <a:pathLst>
                  <a:path w="29" h="35">
                    <a:moveTo>
                      <a:pt x="23" y="29"/>
                    </a:moveTo>
                    <a:lnTo>
                      <a:pt x="29" y="23"/>
                    </a:lnTo>
                    <a:lnTo>
                      <a:pt x="23" y="11"/>
                    </a:lnTo>
                    <a:lnTo>
                      <a:pt x="5" y="0"/>
                    </a:lnTo>
                    <a:lnTo>
                      <a:pt x="0" y="17"/>
                    </a:lnTo>
                    <a:lnTo>
                      <a:pt x="5" y="29"/>
                    </a:lnTo>
                    <a:lnTo>
                      <a:pt x="11" y="35"/>
                    </a:lnTo>
                    <a:lnTo>
                      <a:pt x="11" y="29"/>
                    </a:lnTo>
                    <a:lnTo>
                      <a:pt x="23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フリーフォーム 17"/>
              <p:cNvSpPr>
                <a:spLocks/>
              </p:cNvSpPr>
              <p:nvPr/>
            </p:nvSpPr>
            <p:spPr bwMode="auto">
              <a:xfrm>
                <a:off x="476" y="620"/>
                <a:ext cx="52" cy="23"/>
              </a:xfrm>
              <a:custGeom>
                <a:avLst/>
                <a:gdLst/>
                <a:ahLst/>
                <a:cxnLst>
                  <a:cxn ang="0">
                    <a:pos x="5" y="23"/>
                  </a:cxn>
                  <a:cxn ang="0">
                    <a:pos x="35" y="17"/>
                  </a:cxn>
                  <a:cxn ang="0">
                    <a:pos x="52" y="0"/>
                  </a:cxn>
                  <a:cxn ang="0">
                    <a:pos x="23" y="6"/>
                  </a:cxn>
                  <a:cxn ang="0">
                    <a:pos x="5" y="17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5" y="23"/>
                  </a:cxn>
                </a:cxnLst>
                <a:rect l="0" t="0" r="0" b="0"/>
                <a:pathLst>
                  <a:path w="52" h="23">
                    <a:moveTo>
                      <a:pt x="5" y="23"/>
                    </a:moveTo>
                    <a:lnTo>
                      <a:pt x="35" y="17"/>
                    </a:lnTo>
                    <a:lnTo>
                      <a:pt x="52" y="0"/>
                    </a:lnTo>
                    <a:lnTo>
                      <a:pt x="23" y="6"/>
                    </a:lnTo>
                    <a:lnTo>
                      <a:pt x="5" y="1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5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フリーフォーム 18"/>
              <p:cNvSpPr>
                <a:spLocks/>
              </p:cNvSpPr>
              <p:nvPr/>
            </p:nvSpPr>
            <p:spPr bwMode="auto">
              <a:xfrm>
                <a:off x="1279" y="637"/>
                <a:ext cx="77" cy="71"/>
              </a:xfrm>
              <a:custGeom>
                <a:avLst/>
                <a:gdLst/>
                <a:ahLst/>
                <a:cxnLst>
                  <a:cxn ang="0">
                    <a:pos x="65" y="65"/>
                  </a:cxn>
                  <a:cxn ang="0">
                    <a:pos x="71" y="53"/>
                  </a:cxn>
                  <a:cxn ang="0">
                    <a:pos x="77" y="41"/>
                  </a:cxn>
                  <a:cxn ang="0">
                    <a:pos x="71" y="12"/>
                  </a:cxn>
                  <a:cxn ang="0">
                    <a:pos x="59" y="0"/>
                  </a:cxn>
                  <a:cxn ang="0">
                    <a:pos x="30" y="0"/>
                  </a:cxn>
                  <a:cxn ang="0">
                    <a:pos x="6" y="12"/>
                  </a:cxn>
                  <a:cxn ang="0">
                    <a:pos x="0" y="18"/>
                  </a:cxn>
                  <a:cxn ang="0">
                    <a:pos x="6" y="35"/>
                  </a:cxn>
                  <a:cxn ang="0">
                    <a:pos x="18" y="53"/>
                  </a:cxn>
                  <a:cxn ang="0">
                    <a:pos x="30" y="65"/>
                  </a:cxn>
                  <a:cxn ang="0">
                    <a:pos x="41" y="71"/>
                  </a:cxn>
                  <a:cxn ang="0">
                    <a:pos x="59" y="65"/>
                  </a:cxn>
                  <a:cxn ang="0">
                    <a:pos x="65" y="65"/>
                  </a:cxn>
                </a:cxnLst>
                <a:rect l="0" t="0" r="0" b="0"/>
                <a:pathLst>
                  <a:path w="77" h="71">
                    <a:moveTo>
                      <a:pt x="65" y="65"/>
                    </a:moveTo>
                    <a:lnTo>
                      <a:pt x="71" y="53"/>
                    </a:lnTo>
                    <a:lnTo>
                      <a:pt x="77" y="41"/>
                    </a:lnTo>
                    <a:lnTo>
                      <a:pt x="71" y="12"/>
                    </a:lnTo>
                    <a:lnTo>
                      <a:pt x="59" y="0"/>
                    </a:lnTo>
                    <a:lnTo>
                      <a:pt x="30" y="0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6" y="35"/>
                    </a:lnTo>
                    <a:lnTo>
                      <a:pt x="18" y="53"/>
                    </a:lnTo>
                    <a:lnTo>
                      <a:pt x="30" y="65"/>
                    </a:lnTo>
                    <a:lnTo>
                      <a:pt x="41" y="71"/>
                    </a:lnTo>
                    <a:lnTo>
                      <a:pt x="59" y="65"/>
                    </a:lnTo>
                    <a:lnTo>
                      <a:pt x="65" y="6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フリーフォーム 19"/>
              <p:cNvSpPr>
                <a:spLocks/>
              </p:cNvSpPr>
              <p:nvPr/>
            </p:nvSpPr>
            <p:spPr bwMode="auto">
              <a:xfrm>
                <a:off x="1561" y="995"/>
                <a:ext cx="94" cy="123"/>
              </a:xfrm>
              <a:custGeom>
                <a:avLst/>
                <a:gdLst/>
                <a:ahLst/>
                <a:cxnLst>
                  <a:cxn ang="0">
                    <a:pos x="64" y="118"/>
                  </a:cxn>
                  <a:cxn ang="0">
                    <a:pos x="82" y="88"/>
                  </a:cxn>
                  <a:cxn ang="0">
                    <a:pos x="94" y="71"/>
                  </a:cxn>
                  <a:cxn ang="0">
                    <a:pos x="82" y="53"/>
                  </a:cxn>
                  <a:cxn ang="0">
                    <a:pos x="76" y="35"/>
                  </a:cxn>
                  <a:cxn ang="0">
                    <a:pos x="64" y="24"/>
                  </a:cxn>
                  <a:cxn ang="0">
                    <a:pos x="41" y="0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6" y="24"/>
                  </a:cxn>
                  <a:cxn ang="0">
                    <a:pos x="0" y="41"/>
                  </a:cxn>
                  <a:cxn ang="0">
                    <a:pos x="6" y="65"/>
                  </a:cxn>
                  <a:cxn ang="0">
                    <a:pos x="12" y="100"/>
                  </a:cxn>
                  <a:cxn ang="0">
                    <a:pos x="35" y="123"/>
                  </a:cxn>
                  <a:cxn ang="0">
                    <a:pos x="47" y="123"/>
                  </a:cxn>
                  <a:cxn ang="0">
                    <a:pos x="53" y="118"/>
                  </a:cxn>
                  <a:cxn ang="0">
                    <a:pos x="64" y="118"/>
                  </a:cxn>
                </a:cxnLst>
                <a:rect l="0" t="0" r="0" b="0"/>
                <a:pathLst>
                  <a:path w="94" h="123">
                    <a:moveTo>
                      <a:pt x="64" y="118"/>
                    </a:moveTo>
                    <a:lnTo>
                      <a:pt x="82" y="88"/>
                    </a:lnTo>
                    <a:lnTo>
                      <a:pt x="94" y="71"/>
                    </a:lnTo>
                    <a:lnTo>
                      <a:pt x="82" y="53"/>
                    </a:lnTo>
                    <a:lnTo>
                      <a:pt x="76" y="35"/>
                    </a:lnTo>
                    <a:lnTo>
                      <a:pt x="64" y="24"/>
                    </a:lnTo>
                    <a:lnTo>
                      <a:pt x="41" y="0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6" y="24"/>
                    </a:lnTo>
                    <a:lnTo>
                      <a:pt x="0" y="41"/>
                    </a:lnTo>
                    <a:lnTo>
                      <a:pt x="6" y="65"/>
                    </a:lnTo>
                    <a:lnTo>
                      <a:pt x="12" y="100"/>
                    </a:lnTo>
                    <a:lnTo>
                      <a:pt x="35" y="123"/>
                    </a:lnTo>
                    <a:lnTo>
                      <a:pt x="47" y="123"/>
                    </a:lnTo>
                    <a:lnTo>
                      <a:pt x="53" y="118"/>
                    </a:lnTo>
                    <a:lnTo>
                      <a:pt x="64" y="11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フリーフォーム 20"/>
              <p:cNvSpPr>
                <a:spLocks/>
              </p:cNvSpPr>
              <p:nvPr/>
            </p:nvSpPr>
            <p:spPr bwMode="auto">
              <a:xfrm>
                <a:off x="1338" y="555"/>
                <a:ext cx="23" cy="41"/>
              </a:xfrm>
              <a:custGeom>
                <a:avLst/>
                <a:gdLst/>
                <a:ahLst/>
                <a:cxnLst>
                  <a:cxn ang="0">
                    <a:pos x="6" y="41"/>
                  </a:cxn>
                  <a:cxn ang="0">
                    <a:pos x="18" y="24"/>
                  </a:cxn>
                  <a:cxn ang="0">
                    <a:pos x="23" y="6"/>
                  </a:cxn>
                  <a:cxn ang="0">
                    <a:pos x="18" y="0"/>
                  </a:cxn>
                  <a:cxn ang="0">
                    <a:pos x="12" y="6"/>
                  </a:cxn>
                  <a:cxn ang="0">
                    <a:pos x="0" y="29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6" y="41"/>
                  </a:cxn>
                </a:cxnLst>
                <a:rect l="0" t="0" r="0" b="0"/>
                <a:pathLst>
                  <a:path w="23" h="41">
                    <a:moveTo>
                      <a:pt x="6" y="41"/>
                    </a:moveTo>
                    <a:lnTo>
                      <a:pt x="18" y="24"/>
                    </a:lnTo>
                    <a:lnTo>
                      <a:pt x="23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0" y="29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6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フリーフォーム 21"/>
              <p:cNvSpPr>
                <a:spLocks/>
              </p:cNvSpPr>
              <p:nvPr/>
            </p:nvSpPr>
            <p:spPr bwMode="auto">
              <a:xfrm>
                <a:off x="1414" y="584"/>
                <a:ext cx="12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</a:cxnLst>
                <a:rect l="0" t="0" r="0" b="0"/>
                <a:pathLst>
                  <a:path w="12" h="6">
                    <a:moveTo>
                      <a:pt x="6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フリーフォーム 22"/>
              <p:cNvSpPr>
                <a:spLocks/>
              </p:cNvSpPr>
              <p:nvPr/>
            </p:nvSpPr>
            <p:spPr bwMode="auto">
              <a:xfrm>
                <a:off x="1373" y="690"/>
                <a:ext cx="12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12" y="12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18"/>
                  </a:cxn>
                </a:cxnLst>
                <a:rect l="0" t="0" r="0" b="0"/>
                <a:pathLst>
                  <a:path w="12" h="18">
                    <a:moveTo>
                      <a:pt x="6" y="18"/>
                    </a:moveTo>
                    <a:lnTo>
                      <a:pt x="12" y="1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フリーフォーム 23"/>
              <p:cNvSpPr>
                <a:spLocks/>
              </p:cNvSpPr>
              <p:nvPr/>
            </p:nvSpPr>
            <p:spPr bwMode="auto">
              <a:xfrm>
                <a:off x="1766" y="960"/>
                <a:ext cx="59" cy="70"/>
              </a:xfrm>
              <a:custGeom>
                <a:avLst/>
                <a:gdLst/>
                <a:ahLst/>
                <a:cxnLst>
                  <a:cxn ang="0">
                    <a:pos x="30" y="70"/>
                  </a:cxn>
                  <a:cxn ang="0">
                    <a:pos x="47" y="65"/>
                  </a:cxn>
                  <a:cxn ang="0">
                    <a:pos x="53" y="59"/>
                  </a:cxn>
                  <a:cxn ang="0">
                    <a:pos x="59" y="41"/>
                  </a:cxn>
                  <a:cxn ang="0">
                    <a:pos x="53" y="23"/>
                  </a:cxn>
                  <a:cxn ang="0">
                    <a:pos x="35" y="6"/>
                  </a:cxn>
                  <a:cxn ang="0">
                    <a:pos x="30" y="0"/>
                  </a:cxn>
                  <a:cxn ang="0">
                    <a:pos x="18" y="6"/>
                  </a:cxn>
                  <a:cxn ang="0">
                    <a:pos x="0" y="29"/>
                  </a:cxn>
                  <a:cxn ang="0">
                    <a:pos x="0" y="53"/>
                  </a:cxn>
                  <a:cxn ang="0">
                    <a:pos x="18" y="70"/>
                  </a:cxn>
                  <a:cxn ang="0">
                    <a:pos x="24" y="70"/>
                  </a:cxn>
                  <a:cxn ang="0">
                    <a:pos x="30" y="70"/>
                  </a:cxn>
                </a:cxnLst>
                <a:rect l="0" t="0" r="0" b="0"/>
                <a:pathLst>
                  <a:path w="59" h="70">
                    <a:moveTo>
                      <a:pt x="30" y="70"/>
                    </a:moveTo>
                    <a:lnTo>
                      <a:pt x="47" y="65"/>
                    </a:lnTo>
                    <a:lnTo>
                      <a:pt x="53" y="59"/>
                    </a:lnTo>
                    <a:lnTo>
                      <a:pt x="59" y="41"/>
                    </a:lnTo>
                    <a:lnTo>
                      <a:pt x="53" y="23"/>
                    </a:lnTo>
                    <a:lnTo>
                      <a:pt x="35" y="6"/>
                    </a:lnTo>
                    <a:lnTo>
                      <a:pt x="30" y="0"/>
                    </a:lnTo>
                    <a:lnTo>
                      <a:pt x="18" y="6"/>
                    </a:lnTo>
                    <a:lnTo>
                      <a:pt x="0" y="29"/>
                    </a:lnTo>
                    <a:lnTo>
                      <a:pt x="0" y="53"/>
                    </a:lnTo>
                    <a:lnTo>
                      <a:pt x="18" y="70"/>
                    </a:lnTo>
                    <a:lnTo>
                      <a:pt x="24" y="70"/>
                    </a:lnTo>
                    <a:lnTo>
                      <a:pt x="30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フリーフォーム 24"/>
              <p:cNvSpPr>
                <a:spLocks/>
              </p:cNvSpPr>
              <p:nvPr/>
            </p:nvSpPr>
            <p:spPr bwMode="auto">
              <a:xfrm>
                <a:off x="1737" y="1113"/>
                <a:ext cx="23" cy="29"/>
              </a:xfrm>
              <a:custGeom>
                <a:avLst/>
                <a:gdLst/>
                <a:ahLst/>
                <a:cxnLst>
                  <a:cxn ang="0">
                    <a:pos x="18" y="29"/>
                  </a:cxn>
                  <a:cxn ang="0">
                    <a:pos x="23" y="17"/>
                  </a:cxn>
                  <a:cxn ang="0">
                    <a:pos x="23" y="5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2" y="29"/>
                  </a:cxn>
                  <a:cxn ang="0">
                    <a:pos x="18" y="29"/>
                  </a:cxn>
                </a:cxnLst>
                <a:rect l="0" t="0" r="0" b="0"/>
                <a:pathLst>
                  <a:path w="23" h="29">
                    <a:moveTo>
                      <a:pt x="18" y="29"/>
                    </a:moveTo>
                    <a:lnTo>
                      <a:pt x="23" y="17"/>
                    </a:lnTo>
                    <a:lnTo>
                      <a:pt x="23" y="5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2" y="29"/>
                    </a:lnTo>
                    <a:lnTo>
                      <a:pt x="18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フリーフォーム 25"/>
              <p:cNvSpPr>
                <a:spLocks/>
              </p:cNvSpPr>
              <p:nvPr/>
            </p:nvSpPr>
            <p:spPr bwMode="auto">
              <a:xfrm>
                <a:off x="1708" y="1118"/>
                <a:ext cx="17" cy="12"/>
              </a:xfrm>
              <a:custGeom>
                <a:avLst/>
                <a:gdLst/>
                <a:ahLst/>
                <a:cxnLst>
                  <a:cxn ang="0">
                    <a:pos x="11" y="12"/>
                  </a:cxn>
                  <a:cxn ang="0">
                    <a:pos x="17" y="6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11" y="12"/>
                  </a:cxn>
                </a:cxnLst>
                <a:rect l="0" t="0" r="0" b="0"/>
                <a:pathLst>
                  <a:path w="17" h="12">
                    <a:moveTo>
                      <a:pt x="11" y="12"/>
                    </a:moveTo>
                    <a:lnTo>
                      <a:pt x="17" y="6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1" y="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フリーフォーム 26"/>
              <p:cNvSpPr>
                <a:spLocks/>
              </p:cNvSpPr>
              <p:nvPr/>
            </p:nvSpPr>
            <p:spPr bwMode="auto">
              <a:xfrm>
                <a:off x="1672" y="1113"/>
                <a:ext cx="18" cy="11"/>
              </a:xfrm>
              <a:custGeom>
                <a:avLst/>
                <a:gdLst/>
                <a:ahLst/>
                <a:cxnLst>
                  <a:cxn ang="0">
                    <a:pos x="12" y="11"/>
                  </a:cxn>
                  <a:cxn ang="0">
                    <a:pos x="18" y="11"/>
                  </a:cxn>
                  <a:cxn ang="0">
                    <a:pos x="12" y="0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12" y="11"/>
                  </a:cxn>
                </a:cxnLst>
                <a:rect l="0" t="0" r="0" b="0"/>
                <a:pathLst>
                  <a:path w="18" h="11">
                    <a:moveTo>
                      <a:pt x="12" y="11"/>
                    </a:moveTo>
                    <a:lnTo>
                      <a:pt x="18" y="11"/>
                    </a:lnTo>
                    <a:lnTo>
                      <a:pt x="12" y="0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12" y="1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フリーフォーム 27"/>
              <p:cNvSpPr>
                <a:spLocks/>
              </p:cNvSpPr>
              <p:nvPr/>
            </p:nvSpPr>
            <p:spPr bwMode="auto">
              <a:xfrm>
                <a:off x="1696" y="1148"/>
                <a:ext cx="6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6" y="12"/>
                  </a:cxn>
                </a:cxnLst>
                <a:rect l="0" t="0" r="0" b="0"/>
                <a:pathLst>
                  <a:path w="6" h="12">
                    <a:moveTo>
                      <a:pt x="6" y="12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フリーフォーム 28"/>
              <p:cNvSpPr>
                <a:spLocks/>
              </p:cNvSpPr>
              <p:nvPr/>
            </p:nvSpPr>
            <p:spPr bwMode="auto">
              <a:xfrm>
                <a:off x="1408" y="1459"/>
                <a:ext cx="135" cy="82"/>
              </a:xfrm>
              <a:custGeom>
                <a:avLst/>
                <a:gdLst/>
                <a:ahLst/>
                <a:cxnLst>
                  <a:cxn ang="0">
                    <a:pos x="112" y="64"/>
                  </a:cxn>
                  <a:cxn ang="0">
                    <a:pos x="135" y="64"/>
                  </a:cxn>
                  <a:cxn ang="0">
                    <a:pos x="135" y="58"/>
                  </a:cxn>
                  <a:cxn ang="0">
                    <a:pos x="135" y="47"/>
                  </a:cxn>
                  <a:cxn ang="0">
                    <a:pos x="124" y="35"/>
                  </a:cxn>
                  <a:cxn ang="0">
                    <a:pos x="106" y="35"/>
                  </a:cxn>
                  <a:cxn ang="0">
                    <a:pos x="88" y="17"/>
                  </a:cxn>
                  <a:cxn ang="0">
                    <a:pos x="71" y="6"/>
                  </a:cxn>
                  <a:cxn ang="0">
                    <a:pos x="59" y="0"/>
                  </a:cxn>
                  <a:cxn ang="0">
                    <a:pos x="41" y="0"/>
                  </a:cxn>
                  <a:cxn ang="0">
                    <a:pos x="12" y="6"/>
                  </a:cxn>
                  <a:cxn ang="0">
                    <a:pos x="6" y="17"/>
                  </a:cxn>
                  <a:cxn ang="0">
                    <a:pos x="0" y="29"/>
                  </a:cxn>
                  <a:cxn ang="0">
                    <a:pos x="0" y="41"/>
                  </a:cxn>
                  <a:cxn ang="0">
                    <a:pos x="6" y="47"/>
                  </a:cxn>
                  <a:cxn ang="0">
                    <a:pos x="30" y="64"/>
                  </a:cxn>
                  <a:cxn ang="0">
                    <a:pos x="36" y="70"/>
                  </a:cxn>
                  <a:cxn ang="0">
                    <a:pos x="30" y="82"/>
                  </a:cxn>
                  <a:cxn ang="0">
                    <a:pos x="36" y="82"/>
                  </a:cxn>
                  <a:cxn ang="0">
                    <a:pos x="47" y="82"/>
                  </a:cxn>
                  <a:cxn ang="0">
                    <a:pos x="59" y="76"/>
                  </a:cxn>
                  <a:cxn ang="0">
                    <a:pos x="65" y="76"/>
                  </a:cxn>
                  <a:cxn ang="0">
                    <a:pos x="106" y="64"/>
                  </a:cxn>
                  <a:cxn ang="0">
                    <a:pos x="112" y="64"/>
                  </a:cxn>
                </a:cxnLst>
                <a:rect l="0" t="0" r="0" b="0"/>
                <a:pathLst>
                  <a:path w="135" h="82">
                    <a:moveTo>
                      <a:pt x="112" y="64"/>
                    </a:moveTo>
                    <a:lnTo>
                      <a:pt x="135" y="64"/>
                    </a:lnTo>
                    <a:lnTo>
                      <a:pt x="135" y="58"/>
                    </a:lnTo>
                    <a:lnTo>
                      <a:pt x="135" y="47"/>
                    </a:lnTo>
                    <a:lnTo>
                      <a:pt x="124" y="35"/>
                    </a:lnTo>
                    <a:lnTo>
                      <a:pt x="106" y="35"/>
                    </a:lnTo>
                    <a:lnTo>
                      <a:pt x="88" y="17"/>
                    </a:lnTo>
                    <a:lnTo>
                      <a:pt x="71" y="6"/>
                    </a:lnTo>
                    <a:lnTo>
                      <a:pt x="59" y="0"/>
                    </a:lnTo>
                    <a:lnTo>
                      <a:pt x="41" y="0"/>
                    </a:lnTo>
                    <a:lnTo>
                      <a:pt x="12" y="6"/>
                    </a:lnTo>
                    <a:lnTo>
                      <a:pt x="6" y="17"/>
                    </a:lnTo>
                    <a:lnTo>
                      <a:pt x="0" y="29"/>
                    </a:lnTo>
                    <a:lnTo>
                      <a:pt x="0" y="41"/>
                    </a:lnTo>
                    <a:lnTo>
                      <a:pt x="6" y="47"/>
                    </a:lnTo>
                    <a:lnTo>
                      <a:pt x="30" y="64"/>
                    </a:lnTo>
                    <a:lnTo>
                      <a:pt x="36" y="70"/>
                    </a:lnTo>
                    <a:lnTo>
                      <a:pt x="30" y="82"/>
                    </a:lnTo>
                    <a:lnTo>
                      <a:pt x="36" y="82"/>
                    </a:lnTo>
                    <a:lnTo>
                      <a:pt x="47" y="82"/>
                    </a:lnTo>
                    <a:lnTo>
                      <a:pt x="59" y="76"/>
                    </a:lnTo>
                    <a:lnTo>
                      <a:pt x="65" y="76"/>
                    </a:lnTo>
                    <a:lnTo>
                      <a:pt x="106" y="64"/>
                    </a:lnTo>
                    <a:lnTo>
                      <a:pt x="112" y="6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フリーフォーム 29"/>
              <p:cNvSpPr>
                <a:spLocks/>
              </p:cNvSpPr>
              <p:nvPr/>
            </p:nvSpPr>
            <p:spPr bwMode="auto">
              <a:xfrm>
                <a:off x="1502" y="1676"/>
                <a:ext cx="94" cy="64"/>
              </a:xfrm>
              <a:custGeom>
                <a:avLst/>
                <a:gdLst/>
                <a:ahLst/>
                <a:cxnLst>
                  <a:cxn ang="0">
                    <a:pos x="59" y="64"/>
                  </a:cxn>
                  <a:cxn ang="0">
                    <a:pos x="88" y="47"/>
                  </a:cxn>
                  <a:cxn ang="0">
                    <a:pos x="94" y="35"/>
                  </a:cxn>
                  <a:cxn ang="0">
                    <a:pos x="94" y="23"/>
                  </a:cxn>
                  <a:cxn ang="0">
                    <a:pos x="77" y="6"/>
                  </a:cxn>
                  <a:cxn ang="0">
                    <a:pos x="41" y="0"/>
                  </a:cxn>
                  <a:cxn ang="0">
                    <a:pos x="18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0" y="35"/>
                  </a:cxn>
                  <a:cxn ang="0">
                    <a:pos x="6" y="41"/>
                  </a:cxn>
                  <a:cxn ang="0">
                    <a:pos x="18" y="53"/>
                  </a:cxn>
                  <a:cxn ang="0">
                    <a:pos x="35" y="64"/>
                  </a:cxn>
                  <a:cxn ang="0">
                    <a:pos x="47" y="64"/>
                  </a:cxn>
                  <a:cxn ang="0">
                    <a:pos x="59" y="64"/>
                  </a:cxn>
                </a:cxnLst>
                <a:rect l="0" t="0" r="0" b="0"/>
                <a:pathLst>
                  <a:path w="94" h="64">
                    <a:moveTo>
                      <a:pt x="59" y="64"/>
                    </a:moveTo>
                    <a:lnTo>
                      <a:pt x="88" y="47"/>
                    </a:lnTo>
                    <a:lnTo>
                      <a:pt x="94" y="35"/>
                    </a:lnTo>
                    <a:lnTo>
                      <a:pt x="94" y="23"/>
                    </a:lnTo>
                    <a:lnTo>
                      <a:pt x="77" y="6"/>
                    </a:lnTo>
                    <a:lnTo>
                      <a:pt x="41" y="0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0" y="35"/>
                    </a:lnTo>
                    <a:lnTo>
                      <a:pt x="6" y="41"/>
                    </a:lnTo>
                    <a:lnTo>
                      <a:pt x="18" y="53"/>
                    </a:lnTo>
                    <a:lnTo>
                      <a:pt x="35" y="64"/>
                    </a:lnTo>
                    <a:lnTo>
                      <a:pt x="47" y="64"/>
                    </a:lnTo>
                    <a:lnTo>
                      <a:pt x="59" y="6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フリーフォーム 30"/>
              <p:cNvSpPr>
                <a:spLocks/>
              </p:cNvSpPr>
              <p:nvPr/>
            </p:nvSpPr>
            <p:spPr bwMode="auto">
              <a:xfrm>
                <a:off x="1015" y="1523"/>
                <a:ext cx="65" cy="141"/>
              </a:xfrm>
              <a:custGeom>
                <a:avLst/>
                <a:gdLst/>
                <a:ahLst/>
                <a:cxnLst>
                  <a:cxn ang="0">
                    <a:pos x="47" y="141"/>
                  </a:cxn>
                  <a:cxn ang="0">
                    <a:pos x="59" y="124"/>
                  </a:cxn>
                  <a:cxn ang="0">
                    <a:pos x="65" y="94"/>
                  </a:cxn>
                  <a:cxn ang="0">
                    <a:pos x="65" y="71"/>
                  </a:cxn>
                  <a:cxn ang="0">
                    <a:pos x="59" y="47"/>
                  </a:cxn>
                  <a:cxn ang="0">
                    <a:pos x="47" y="36"/>
                  </a:cxn>
                  <a:cxn ang="0">
                    <a:pos x="47" y="18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2" y="12"/>
                  </a:cxn>
                  <a:cxn ang="0">
                    <a:pos x="0" y="30"/>
                  </a:cxn>
                  <a:cxn ang="0">
                    <a:pos x="0" y="59"/>
                  </a:cxn>
                  <a:cxn ang="0">
                    <a:pos x="0" y="88"/>
                  </a:cxn>
                  <a:cxn ang="0">
                    <a:pos x="0" y="106"/>
                  </a:cxn>
                  <a:cxn ang="0">
                    <a:pos x="0" y="124"/>
                  </a:cxn>
                  <a:cxn ang="0">
                    <a:pos x="24" y="135"/>
                  </a:cxn>
                  <a:cxn ang="0">
                    <a:pos x="30" y="141"/>
                  </a:cxn>
                  <a:cxn ang="0">
                    <a:pos x="41" y="141"/>
                  </a:cxn>
                  <a:cxn ang="0">
                    <a:pos x="47" y="141"/>
                  </a:cxn>
                </a:cxnLst>
                <a:rect l="0" t="0" r="0" b="0"/>
                <a:pathLst>
                  <a:path w="65" h="141">
                    <a:moveTo>
                      <a:pt x="47" y="141"/>
                    </a:moveTo>
                    <a:lnTo>
                      <a:pt x="59" y="124"/>
                    </a:lnTo>
                    <a:lnTo>
                      <a:pt x="65" y="94"/>
                    </a:lnTo>
                    <a:lnTo>
                      <a:pt x="65" y="71"/>
                    </a:lnTo>
                    <a:lnTo>
                      <a:pt x="59" y="47"/>
                    </a:lnTo>
                    <a:lnTo>
                      <a:pt x="47" y="36"/>
                    </a:lnTo>
                    <a:lnTo>
                      <a:pt x="47" y="18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2"/>
                    </a:lnTo>
                    <a:lnTo>
                      <a:pt x="0" y="30"/>
                    </a:lnTo>
                    <a:lnTo>
                      <a:pt x="0" y="59"/>
                    </a:lnTo>
                    <a:lnTo>
                      <a:pt x="0" y="88"/>
                    </a:lnTo>
                    <a:lnTo>
                      <a:pt x="0" y="106"/>
                    </a:lnTo>
                    <a:lnTo>
                      <a:pt x="0" y="124"/>
                    </a:lnTo>
                    <a:lnTo>
                      <a:pt x="24" y="135"/>
                    </a:lnTo>
                    <a:lnTo>
                      <a:pt x="30" y="141"/>
                    </a:lnTo>
                    <a:lnTo>
                      <a:pt x="41" y="141"/>
                    </a:lnTo>
                    <a:lnTo>
                      <a:pt x="47" y="1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フリーフォーム 31"/>
              <p:cNvSpPr>
                <a:spLocks/>
              </p:cNvSpPr>
              <p:nvPr/>
            </p:nvSpPr>
            <p:spPr bwMode="auto">
              <a:xfrm>
                <a:off x="1150" y="1412"/>
                <a:ext cx="47" cy="64"/>
              </a:xfrm>
              <a:custGeom>
                <a:avLst/>
                <a:gdLst/>
                <a:ahLst/>
                <a:cxnLst>
                  <a:cxn ang="0">
                    <a:pos x="18" y="59"/>
                  </a:cxn>
                  <a:cxn ang="0">
                    <a:pos x="41" y="47"/>
                  </a:cxn>
                  <a:cxn ang="0">
                    <a:pos x="47" y="17"/>
                  </a:cxn>
                  <a:cxn ang="0">
                    <a:pos x="47" y="0"/>
                  </a:cxn>
                  <a:cxn ang="0">
                    <a:pos x="41" y="0"/>
                  </a:cxn>
                  <a:cxn ang="0">
                    <a:pos x="18" y="17"/>
                  </a:cxn>
                  <a:cxn ang="0">
                    <a:pos x="0" y="47"/>
                  </a:cxn>
                  <a:cxn ang="0">
                    <a:pos x="0" y="59"/>
                  </a:cxn>
                  <a:cxn ang="0">
                    <a:pos x="6" y="64"/>
                  </a:cxn>
                  <a:cxn ang="0">
                    <a:pos x="12" y="59"/>
                  </a:cxn>
                  <a:cxn ang="0">
                    <a:pos x="18" y="59"/>
                  </a:cxn>
                </a:cxnLst>
                <a:rect l="0" t="0" r="0" b="0"/>
                <a:pathLst>
                  <a:path w="47" h="64">
                    <a:moveTo>
                      <a:pt x="18" y="59"/>
                    </a:moveTo>
                    <a:lnTo>
                      <a:pt x="41" y="47"/>
                    </a:lnTo>
                    <a:lnTo>
                      <a:pt x="47" y="17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18" y="17"/>
                    </a:lnTo>
                    <a:lnTo>
                      <a:pt x="0" y="47"/>
                    </a:lnTo>
                    <a:lnTo>
                      <a:pt x="0" y="59"/>
                    </a:lnTo>
                    <a:lnTo>
                      <a:pt x="6" y="64"/>
                    </a:lnTo>
                    <a:lnTo>
                      <a:pt x="12" y="59"/>
                    </a:lnTo>
                    <a:lnTo>
                      <a:pt x="18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フリーフォーム 32"/>
              <p:cNvSpPr>
                <a:spLocks/>
              </p:cNvSpPr>
              <p:nvPr/>
            </p:nvSpPr>
            <p:spPr bwMode="auto">
              <a:xfrm>
                <a:off x="787" y="1429"/>
                <a:ext cx="176" cy="77"/>
              </a:xfrm>
              <a:custGeom>
                <a:avLst/>
                <a:gdLst/>
                <a:ahLst/>
                <a:cxnLst>
                  <a:cxn ang="0">
                    <a:pos x="129" y="65"/>
                  </a:cxn>
                  <a:cxn ang="0">
                    <a:pos x="146" y="47"/>
                  </a:cxn>
                  <a:cxn ang="0">
                    <a:pos x="152" y="36"/>
                  </a:cxn>
                  <a:cxn ang="0">
                    <a:pos x="164" y="36"/>
                  </a:cxn>
                  <a:cxn ang="0">
                    <a:pos x="176" y="12"/>
                  </a:cxn>
                  <a:cxn ang="0">
                    <a:pos x="158" y="0"/>
                  </a:cxn>
                  <a:cxn ang="0">
                    <a:pos x="152" y="0"/>
                  </a:cxn>
                  <a:cxn ang="0">
                    <a:pos x="129" y="6"/>
                  </a:cxn>
                  <a:cxn ang="0">
                    <a:pos x="117" y="6"/>
                  </a:cxn>
                  <a:cxn ang="0">
                    <a:pos x="99" y="6"/>
                  </a:cxn>
                  <a:cxn ang="0">
                    <a:pos x="93" y="12"/>
                  </a:cxn>
                  <a:cxn ang="0">
                    <a:pos x="88" y="18"/>
                  </a:cxn>
                  <a:cxn ang="0">
                    <a:pos x="82" y="12"/>
                  </a:cxn>
                  <a:cxn ang="0">
                    <a:pos x="64" y="6"/>
                  </a:cxn>
                  <a:cxn ang="0">
                    <a:pos x="29" y="6"/>
                  </a:cxn>
                  <a:cxn ang="0">
                    <a:pos x="5" y="18"/>
                  </a:cxn>
                  <a:cxn ang="0">
                    <a:pos x="0" y="42"/>
                  </a:cxn>
                  <a:cxn ang="0">
                    <a:pos x="5" y="65"/>
                  </a:cxn>
                  <a:cxn ang="0">
                    <a:pos x="29" y="77"/>
                  </a:cxn>
                  <a:cxn ang="0">
                    <a:pos x="52" y="77"/>
                  </a:cxn>
                  <a:cxn ang="0">
                    <a:pos x="70" y="71"/>
                  </a:cxn>
                  <a:cxn ang="0">
                    <a:pos x="93" y="47"/>
                  </a:cxn>
                  <a:cxn ang="0">
                    <a:pos x="99" y="47"/>
                  </a:cxn>
                  <a:cxn ang="0">
                    <a:pos x="111" y="59"/>
                  </a:cxn>
                  <a:cxn ang="0">
                    <a:pos x="117" y="65"/>
                  </a:cxn>
                  <a:cxn ang="0">
                    <a:pos x="123" y="65"/>
                  </a:cxn>
                  <a:cxn ang="0">
                    <a:pos x="129" y="65"/>
                  </a:cxn>
                </a:cxnLst>
                <a:rect l="0" t="0" r="0" b="0"/>
                <a:pathLst>
                  <a:path w="176" h="77">
                    <a:moveTo>
                      <a:pt x="129" y="65"/>
                    </a:moveTo>
                    <a:lnTo>
                      <a:pt x="146" y="47"/>
                    </a:lnTo>
                    <a:lnTo>
                      <a:pt x="152" y="36"/>
                    </a:lnTo>
                    <a:lnTo>
                      <a:pt x="164" y="36"/>
                    </a:lnTo>
                    <a:lnTo>
                      <a:pt x="176" y="12"/>
                    </a:lnTo>
                    <a:lnTo>
                      <a:pt x="158" y="0"/>
                    </a:lnTo>
                    <a:lnTo>
                      <a:pt x="152" y="0"/>
                    </a:lnTo>
                    <a:lnTo>
                      <a:pt x="129" y="6"/>
                    </a:lnTo>
                    <a:lnTo>
                      <a:pt x="117" y="6"/>
                    </a:lnTo>
                    <a:lnTo>
                      <a:pt x="99" y="6"/>
                    </a:lnTo>
                    <a:lnTo>
                      <a:pt x="93" y="12"/>
                    </a:lnTo>
                    <a:lnTo>
                      <a:pt x="88" y="18"/>
                    </a:lnTo>
                    <a:lnTo>
                      <a:pt x="82" y="12"/>
                    </a:lnTo>
                    <a:lnTo>
                      <a:pt x="64" y="6"/>
                    </a:lnTo>
                    <a:lnTo>
                      <a:pt x="29" y="6"/>
                    </a:lnTo>
                    <a:lnTo>
                      <a:pt x="5" y="18"/>
                    </a:lnTo>
                    <a:lnTo>
                      <a:pt x="0" y="42"/>
                    </a:lnTo>
                    <a:lnTo>
                      <a:pt x="5" y="65"/>
                    </a:lnTo>
                    <a:lnTo>
                      <a:pt x="29" y="77"/>
                    </a:lnTo>
                    <a:lnTo>
                      <a:pt x="52" y="77"/>
                    </a:lnTo>
                    <a:lnTo>
                      <a:pt x="70" y="71"/>
                    </a:lnTo>
                    <a:lnTo>
                      <a:pt x="93" y="47"/>
                    </a:lnTo>
                    <a:lnTo>
                      <a:pt x="99" y="47"/>
                    </a:lnTo>
                    <a:lnTo>
                      <a:pt x="111" y="59"/>
                    </a:lnTo>
                    <a:lnTo>
                      <a:pt x="117" y="65"/>
                    </a:lnTo>
                    <a:lnTo>
                      <a:pt x="123" y="65"/>
                    </a:lnTo>
                    <a:lnTo>
                      <a:pt x="129" y="6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フリーフォーム 33"/>
              <p:cNvSpPr>
                <a:spLocks/>
              </p:cNvSpPr>
              <p:nvPr/>
            </p:nvSpPr>
            <p:spPr bwMode="auto">
              <a:xfrm>
                <a:off x="775" y="2122"/>
                <a:ext cx="100" cy="94"/>
              </a:xfrm>
              <a:custGeom>
                <a:avLst/>
                <a:gdLst/>
                <a:ahLst/>
                <a:cxnLst>
                  <a:cxn ang="0">
                    <a:pos x="82" y="76"/>
                  </a:cxn>
                  <a:cxn ang="0">
                    <a:pos x="100" y="47"/>
                  </a:cxn>
                  <a:cxn ang="0">
                    <a:pos x="100" y="29"/>
                  </a:cxn>
                  <a:cxn ang="0">
                    <a:pos x="82" y="12"/>
                  </a:cxn>
                  <a:cxn ang="0">
                    <a:pos x="53" y="0"/>
                  </a:cxn>
                  <a:cxn ang="0">
                    <a:pos x="35" y="0"/>
                  </a:cxn>
                  <a:cxn ang="0">
                    <a:pos x="17" y="6"/>
                  </a:cxn>
                  <a:cxn ang="0">
                    <a:pos x="6" y="12"/>
                  </a:cxn>
                  <a:cxn ang="0">
                    <a:pos x="0" y="35"/>
                  </a:cxn>
                  <a:cxn ang="0">
                    <a:pos x="0" y="47"/>
                  </a:cxn>
                  <a:cxn ang="0">
                    <a:pos x="6" y="64"/>
                  </a:cxn>
                  <a:cxn ang="0">
                    <a:pos x="29" y="82"/>
                  </a:cxn>
                  <a:cxn ang="0">
                    <a:pos x="53" y="94"/>
                  </a:cxn>
                  <a:cxn ang="0">
                    <a:pos x="70" y="94"/>
                  </a:cxn>
                  <a:cxn ang="0">
                    <a:pos x="76" y="76"/>
                  </a:cxn>
                  <a:cxn ang="0">
                    <a:pos x="82" y="76"/>
                  </a:cxn>
                </a:cxnLst>
                <a:rect l="0" t="0" r="0" b="0"/>
                <a:pathLst>
                  <a:path w="100" h="94">
                    <a:moveTo>
                      <a:pt x="82" y="76"/>
                    </a:moveTo>
                    <a:lnTo>
                      <a:pt x="100" y="47"/>
                    </a:lnTo>
                    <a:lnTo>
                      <a:pt x="100" y="29"/>
                    </a:lnTo>
                    <a:lnTo>
                      <a:pt x="82" y="12"/>
                    </a:lnTo>
                    <a:lnTo>
                      <a:pt x="53" y="0"/>
                    </a:lnTo>
                    <a:lnTo>
                      <a:pt x="35" y="0"/>
                    </a:lnTo>
                    <a:lnTo>
                      <a:pt x="17" y="6"/>
                    </a:lnTo>
                    <a:lnTo>
                      <a:pt x="6" y="12"/>
                    </a:lnTo>
                    <a:lnTo>
                      <a:pt x="0" y="35"/>
                    </a:lnTo>
                    <a:lnTo>
                      <a:pt x="0" y="47"/>
                    </a:lnTo>
                    <a:lnTo>
                      <a:pt x="6" y="64"/>
                    </a:lnTo>
                    <a:lnTo>
                      <a:pt x="29" y="82"/>
                    </a:lnTo>
                    <a:lnTo>
                      <a:pt x="53" y="94"/>
                    </a:lnTo>
                    <a:lnTo>
                      <a:pt x="70" y="94"/>
                    </a:lnTo>
                    <a:lnTo>
                      <a:pt x="76" y="76"/>
                    </a:lnTo>
                    <a:lnTo>
                      <a:pt x="82" y="7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フリーフォーム 34"/>
              <p:cNvSpPr>
                <a:spLocks/>
              </p:cNvSpPr>
              <p:nvPr/>
            </p:nvSpPr>
            <p:spPr bwMode="auto">
              <a:xfrm>
                <a:off x="857" y="2292"/>
                <a:ext cx="106" cy="129"/>
              </a:xfrm>
              <a:custGeom>
                <a:avLst/>
                <a:gdLst/>
                <a:ahLst/>
                <a:cxnLst>
                  <a:cxn ang="0">
                    <a:pos x="82" y="129"/>
                  </a:cxn>
                  <a:cxn ang="0">
                    <a:pos x="88" y="117"/>
                  </a:cxn>
                  <a:cxn ang="0">
                    <a:pos x="88" y="94"/>
                  </a:cxn>
                  <a:cxn ang="0">
                    <a:pos x="106" y="76"/>
                  </a:cxn>
                  <a:cxn ang="0">
                    <a:pos x="106" y="59"/>
                  </a:cxn>
                  <a:cxn ang="0">
                    <a:pos x="106" y="35"/>
                  </a:cxn>
                  <a:cxn ang="0">
                    <a:pos x="88" y="24"/>
                  </a:cxn>
                  <a:cxn ang="0">
                    <a:pos x="76" y="6"/>
                  </a:cxn>
                  <a:cxn ang="0">
                    <a:pos x="53" y="0"/>
                  </a:cxn>
                  <a:cxn ang="0">
                    <a:pos x="41" y="0"/>
                  </a:cxn>
                  <a:cxn ang="0">
                    <a:pos x="23" y="6"/>
                  </a:cxn>
                  <a:cxn ang="0">
                    <a:pos x="12" y="24"/>
                  </a:cxn>
                  <a:cxn ang="0">
                    <a:pos x="0" y="47"/>
                  </a:cxn>
                  <a:cxn ang="0">
                    <a:pos x="0" y="65"/>
                  </a:cxn>
                  <a:cxn ang="0">
                    <a:pos x="12" y="88"/>
                  </a:cxn>
                  <a:cxn ang="0">
                    <a:pos x="18" y="94"/>
                  </a:cxn>
                  <a:cxn ang="0">
                    <a:pos x="29" y="112"/>
                  </a:cxn>
                  <a:cxn ang="0">
                    <a:pos x="47" y="117"/>
                  </a:cxn>
                  <a:cxn ang="0">
                    <a:pos x="53" y="123"/>
                  </a:cxn>
                  <a:cxn ang="0">
                    <a:pos x="64" y="129"/>
                  </a:cxn>
                  <a:cxn ang="0">
                    <a:pos x="76" y="129"/>
                  </a:cxn>
                  <a:cxn ang="0">
                    <a:pos x="82" y="129"/>
                  </a:cxn>
                </a:cxnLst>
                <a:rect l="0" t="0" r="0" b="0"/>
                <a:pathLst>
                  <a:path w="106" h="129">
                    <a:moveTo>
                      <a:pt x="82" y="129"/>
                    </a:moveTo>
                    <a:lnTo>
                      <a:pt x="88" y="117"/>
                    </a:lnTo>
                    <a:lnTo>
                      <a:pt x="88" y="94"/>
                    </a:lnTo>
                    <a:lnTo>
                      <a:pt x="106" y="76"/>
                    </a:lnTo>
                    <a:lnTo>
                      <a:pt x="106" y="59"/>
                    </a:lnTo>
                    <a:lnTo>
                      <a:pt x="106" y="35"/>
                    </a:lnTo>
                    <a:lnTo>
                      <a:pt x="88" y="24"/>
                    </a:lnTo>
                    <a:lnTo>
                      <a:pt x="76" y="6"/>
                    </a:lnTo>
                    <a:lnTo>
                      <a:pt x="53" y="0"/>
                    </a:lnTo>
                    <a:lnTo>
                      <a:pt x="41" y="0"/>
                    </a:lnTo>
                    <a:lnTo>
                      <a:pt x="23" y="6"/>
                    </a:lnTo>
                    <a:lnTo>
                      <a:pt x="12" y="24"/>
                    </a:lnTo>
                    <a:lnTo>
                      <a:pt x="0" y="47"/>
                    </a:lnTo>
                    <a:lnTo>
                      <a:pt x="0" y="65"/>
                    </a:lnTo>
                    <a:lnTo>
                      <a:pt x="12" y="88"/>
                    </a:lnTo>
                    <a:lnTo>
                      <a:pt x="18" y="94"/>
                    </a:lnTo>
                    <a:lnTo>
                      <a:pt x="29" y="112"/>
                    </a:lnTo>
                    <a:lnTo>
                      <a:pt x="47" y="117"/>
                    </a:lnTo>
                    <a:lnTo>
                      <a:pt x="53" y="123"/>
                    </a:lnTo>
                    <a:lnTo>
                      <a:pt x="64" y="129"/>
                    </a:lnTo>
                    <a:lnTo>
                      <a:pt x="76" y="129"/>
                    </a:lnTo>
                    <a:lnTo>
                      <a:pt x="82" y="1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フリーフォーム 35"/>
              <p:cNvSpPr>
                <a:spLocks/>
              </p:cNvSpPr>
              <p:nvPr/>
            </p:nvSpPr>
            <p:spPr bwMode="auto">
              <a:xfrm>
                <a:off x="916" y="2450"/>
                <a:ext cx="88" cy="77"/>
              </a:xfrm>
              <a:custGeom>
                <a:avLst/>
                <a:gdLst/>
                <a:ahLst/>
                <a:cxnLst>
                  <a:cxn ang="0">
                    <a:pos x="88" y="30"/>
                  </a:cxn>
                  <a:cxn ang="0">
                    <a:pos x="82" y="24"/>
                  </a:cxn>
                  <a:cxn ang="0">
                    <a:pos x="70" y="6"/>
                  </a:cxn>
                  <a:cxn ang="0">
                    <a:pos x="47" y="0"/>
                  </a:cxn>
                  <a:cxn ang="0">
                    <a:pos x="23" y="0"/>
                  </a:cxn>
                  <a:cxn ang="0">
                    <a:pos x="5" y="6"/>
                  </a:cxn>
                  <a:cxn ang="0">
                    <a:pos x="0" y="30"/>
                  </a:cxn>
                  <a:cxn ang="0">
                    <a:pos x="0" y="47"/>
                  </a:cxn>
                  <a:cxn ang="0">
                    <a:pos x="5" y="59"/>
                  </a:cxn>
                  <a:cxn ang="0">
                    <a:pos x="29" y="77"/>
                  </a:cxn>
                  <a:cxn ang="0">
                    <a:pos x="52" y="77"/>
                  </a:cxn>
                  <a:cxn ang="0">
                    <a:pos x="82" y="59"/>
                  </a:cxn>
                  <a:cxn ang="0">
                    <a:pos x="88" y="47"/>
                  </a:cxn>
                  <a:cxn ang="0">
                    <a:pos x="88" y="36"/>
                  </a:cxn>
                  <a:cxn ang="0">
                    <a:pos x="88" y="30"/>
                  </a:cxn>
                </a:cxnLst>
                <a:rect l="0" t="0" r="0" b="0"/>
                <a:pathLst>
                  <a:path w="88" h="77">
                    <a:moveTo>
                      <a:pt x="88" y="30"/>
                    </a:moveTo>
                    <a:lnTo>
                      <a:pt x="82" y="24"/>
                    </a:lnTo>
                    <a:lnTo>
                      <a:pt x="70" y="6"/>
                    </a:lnTo>
                    <a:lnTo>
                      <a:pt x="47" y="0"/>
                    </a:lnTo>
                    <a:lnTo>
                      <a:pt x="23" y="0"/>
                    </a:lnTo>
                    <a:lnTo>
                      <a:pt x="5" y="6"/>
                    </a:lnTo>
                    <a:lnTo>
                      <a:pt x="0" y="30"/>
                    </a:lnTo>
                    <a:lnTo>
                      <a:pt x="0" y="47"/>
                    </a:lnTo>
                    <a:lnTo>
                      <a:pt x="5" y="59"/>
                    </a:lnTo>
                    <a:lnTo>
                      <a:pt x="29" y="77"/>
                    </a:lnTo>
                    <a:lnTo>
                      <a:pt x="52" y="77"/>
                    </a:lnTo>
                    <a:lnTo>
                      <a:pt x="82" y="59"/>
                    </a:lnTo>
                    <a:lnTo>
                      <a:pt x="88" y="47"/>
                    </a:lnTo>
                    <a:lnTo>
                      <a:pt x="88" y="36"/>
                    </a:lnTo>
                    <a:lnTo>
                      <a:pt x="88" y="3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フリーフォーム 36"/>
              <p:cNvSpPr>
                <a:spLocks/>
              </p:cNvSpPr>
              <p:nvPr/>
            </p:nvSpPr>
            <p:spPr bwMode="auto">
              <a:xfrm>
                <a:off x="1004" y="2233"/>
                <a:ext cx="58" cy="59"/>
              </a:xfrm>
              <a:custGeom>
                <a:avLst/>
                <a:gdLst/>
                <a:ahLst/>
                <a:cxnLst>
                  <a:cxn ang="0">
                    <a:pos x="35" y="59"/>
                  </a:cxn>
                  <a:cxn ang="0">
                    <a:pos x="52" y="53"/>
                  </a:cxn>
                  <a:cxn ang="0">
                    <a:pos x="58" y="47"/>
                  </a:cxn>
                  <a:cxn ang="0">
                    <a:pos x="52" y="24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47"/>
                  </a:cxn>
                  <a:cxn ang="0">
                    <a:pos x="23" y="59"/>
                  </a:cxn>
                  <a:cxn ang="0">
                    <a:pos x="29" y="59"/>
                  </a:cxn>
                  <a:cxn ang="0">
                    <a:pos x="35" y="59"/>
                  </a:cxn>
                </a:cxnLst>
                <a:rect l="0" t="0" r="0" b="0"/>
                <a:pathLst>
                  <a:path w="58" h="59">
                    <a:moveTo>
                      <a:pt x="35" y="59"/>
                    </a:moveTo>
                    <a:lnTo>
                      <a:pt x="52" y="53"/>
                    </a:lnTo>
                    <a:lnTo>
                      <a:pt x="58" y="47"/>
                    </a:lnTo>
                    <a:lnTo>
                      <a:pt x="52" y="24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47"/>
                    </a:lnTo>
                    <a:lnTo>
                      <a:pt x="23" y="59"/>
                    </a:lnTo>
                    <a:lnTo>
                      <a:pt x="29" y="59"/>
                    </a:lnTo>
                    <a:lnTo>
                      <a:pt x="35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フリーフォーム 37"/>
              <p:cNvSpPr>
                <a:spLocks/>
              </p:cNvSpPr>
              <p:nvPr/>
            </p:nvSpPr>
            <p:spPr bwMode="auto">
              <a:xfrm>
                <a:off x="699" y="2216"/>
                <a:ext cx="64" cy="76"/>
              </a:xfrm>
              <a:custGeom>
                <a:avLst/>
                <a:gdLst/>
                <a:ahLst/>
                <a:cxnLst>
                  <a:cxn ang="0">
                    <a:pos x="58" y="76"/>
                  </a:cxn>
                  <a:cxn ang="0">
                    <a:pos x="64" y="70"/>
                  </a:cxn>
                  <a:cxn ang="0">
                    <a:pos x="64" y="58"/>
                  </a:cxn>
                  <a:cxn ang="0">
                    <a:pos x="58" y="47"/>
                  </a:cxn>
                  <a:cxn ang="0">
                    <a:pos x="52" y="41"/>
                  </a:cxn>
                  <a:cxn ang="0">
                    <a:pos x="46" y="35"/>
                  </a:cxn>
                  <a:cxn ang="0">
                    <a:pos x="46" y="17"/>
                  </a:cxn>
                  <a:cxn ang="0">
                    <a:pos x="35" y="6"/>
                  </a:cxn>
                  <a:cxn ang="0">
                    <a:pos x="23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29"/>
                  </a:cxn>
                  <a:cxn ang="0">
                    <a:pos x="11" y="41"/>
                  </a:cxn>
                  <a:cxn ang="0">
                    <a:pos x="23" y="47"/>
                  </a:cxn>
                  <a:cxn ang="0">
                    <a:pos x="29" y="47"/>
                  </a:cxn>
                  <a:cxn ang="0">
                    <a:pos x="35" y="58"/>
                  </a:cxn>
                  <a:cxn ang="0">
                    <a:pos x="46" y="70"/>
                  </a:cxn>
                  <a:cxn ang="0">
                    <a:pos x="52" y="76"/>
                  </a:cxn>
                  <a:cxn ang="0">
                    <a:pos x="58" y="76"/>
                  </a:cxn>
                </a:cxnLst>
                <a:rect l="0" t="0" r="0" b="0"/>
                <a:pathLst>
                  <a:path w="64" h="76">
                    <a:moveTo>
                      <a:pt x="58" y="76"/>
                    </a:moveTo>
                    <a:lnTo>
                      <a:pt x="64" y="70"/>
                    </a:lnTo>
                    <a:lnTo>
                      <a:pt x="64" y="58"/>
                    </a:lnTo>
                    <a:lnTo>
                      <a:pt x="58" y="47"/>
                    </a:lnTo>
                    <a:lnTo>
                      <a:pt x="52" y="41"/>
                    </a:lnTo>
                    <a:lnTo>
                      <a:pt x="46" y="35"/>
                    </a:lnTo>
                    <a:lnTo>
                      <a:pt x="46" y="17"/>
                    </a:lnTo>
                    <a:lnTo>
                      <a:pt x="35" y="6"/>
                    </a:lnTo>
                    <a:lnTo>
                      <a:pt x="23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29"/>
                    </a:lnTo>
                    <a:lnTo>
                      <a:pt x="11" y="41"/>
                    </a:lnTo>
                    <a:lnTo>
                      <a:pt x="23" y="47"/>
                    </a:lnTo>
                    <a:lnTo>
                      <a:pt x="29" y="47"/>
                    </a:lnTo>
                    <a:lnTo>
                      <a:pt x="35" y="58"/>
                    </a:lnTo>
                    <a:lnTo>
                      <a:pt x="46" y="70"/>
                    </a:lnTo>
                    <a:lnTo>
                      <a:pt x="52" y="76"/>
                    </a:lnTo>
                    <a:lnTo>
                      <a:pt x="58" y="7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フリーフォーム 38"/>
              <p:cNvSpPr>
                <a:spLocks/>
              </p:cNvSpPr>
              <p:nvPr/>
            </p:nvSpPr>
            <p:spPr bwMode="auto">
              <a:xfrm>
                <a:off x="1279" y="2251"/>
                <a:ext cx="65" cy="76"/>
              </a:xfrm>
              <a:custGeom>
                <a:avLst/>
                <a:gdLst/>
                <a:ahLst/>
                <a:cxnLst>
                  <a:cxn ang="0">
                    <a:pos x="36" y="76"/>
                  </a:cxn>
                  <a:cxn ang="0">
                    <a:pos x="41" y="70"/>
                  </a:cxn>
                  <a:cxn ang="0">
                    <a:pos x="59" y="65"/>
                  </a:cxn>
                  <a:cxn ang="0">
                    <a:pos x="65" y="47"/>
                  </a:cxn>
                  <a:cxn ang="0">
                    <a:pos x="65" y="29"/>
                  </a:cxn>
                  <a:cxn ang="0">
                    <a:pos x="59" y="12"/>
                  </a:cxn>
                  <a:cxn ang="0">
                    <a:pos x="41" y="6"/>
                  </a:cxn>
                  <a:cxn ang="0">
                    <a:pos x="18" y="0"/>
                  </a:cxn>
                  <a:cxn ang="0">
                    <a:pos x="6" y="12"/>
                  </a:cxn>
                  <a:cxn ang="0">
                    <a:pos x="0" y="29"/>
                  </a:cxn>
                  <a:cxn ang="0">
                    <a:pos x="0" y="41"/>
                  </a:cxn>
                  <a:cxn ang="0">
                    <a:pos x="12" y="70"/>
                  </a:cxn>
                  <a:cxn ang="0">
                    <a:pos x="30" y="76"/>
                  </a:cxn>
                  <a:cxn ang="0">
                    <a:pos x="36" y="76"/>
                  </a:cxn>
                </a:cxnLst>
                <a:rect l="0" t="0" r="0" b="0"/>
                <a:pathLst>
                  <a:path w="65" h="76">
                    <a:moveTo>
                      <a:pt x="36" y="76"/>
                    </a:moveTo>
                    <a:lnTo>
                      <a:pt x="41" y="70"/>
                    </a:lnTo>
                    <a:lnTo>
                      <a:pt x="59" y="65"/>
                    </a:lnTo>
                    <a:lnTo>
                      <a:pt x="65" y="47"/>
                    </a:lnTo>
                    <a:lnTo>
                      <a:pt x="65" y="29"/>
                    </a:lnTo>
                    <a:lnTo>
                      <a:pt x="59" y="12"/>
                    </a:lnTo>
                    <a:lnTo>
                      <a:pt x="41" y="6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29"/>
                    </a:lnTo>
                    <a:lnTo>
                      <a:pt x="0" y="41"/>
                    </a:lnTo>
                    <a:lnTo>
                      <a:pt x="12" y="70"/>
                    </a:lnTo>
                    <a:lnTo>
                      <a:pt x="30" y="76"/>
                    </a:lnTo>
                    <a:lnTo>
                      <a:pt x="36" y="7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フリーフォーム 39"/>
              <p:cNvSpPr>
                <a:spLocks/>
              </p:cNvSpPr>
              <p:nvPr/>
            </p:nvSpPr>
            <p:spPr bwMode="auto">
              <a:xfrm>
                <a:off x="1403" y="2087"/>
                <a:ext cx="117" cy="105"/>
              </a:xfrm>
              <a:custGeom>
                <a:avLst/>
                <a:gdLst/>
                <a:ahLst/>
                <a:cxnLst>
                  <a:cxn ang="0">
                    <a:pos x="70" y="105"/>
                  </a:cxn>
                  <a:cxn ang="0">
                    <a:pos x="99" y="76"/>
                  </a:cxn>
                  <a:cxn ang="0">
                    <a:pos x="111" y="64"/>
                  </a:cxn>
                  <a:cxn ang="0">
                    <a:pos x="117" y="41"/>
                  </a:cxn>
                  <a:cxn ang="0">
                    <a:pos x="111" y="29"/>
                  </a:cxn>
                  <a:cxn ang="0">
                    <a:pos x="105" y="11"/>
                  </a:cxn>
                  <a:cxn ang="0">
                    <a:pos x="93" y="6"/>
                  </a:cxn>
                  <a:cxn ang="0">
                    <a:pos x="70" y="0"/>
                  </a:cxn>
                  <a:cxn ang="0">
                    <a:pos x="41" y="6"/>
                  </a:cxn>
                  <a:cxn ang="0">
                    <a:pos x="11" y="17"/>
                  </a:cxn>
                  <a:cxn ang="0">
                    <a:pos x="0" y="41"/>
                  </a:cxn>
                  <a:cxn ang="0">
                    <a:pos x="0" y="52"/>
                  </a:cxn>
                  <a:cxn ang="0">
                    <a:pos x="5" y="82"/>
                  </a:cxn>
                  <a:cxn ang="0">
                    <a:pos x="23" y="99"/>
                  </a:cxn>
                  <a:cxn ang="0">
                    <a:pos x="52" y="105"/>
                  </a:cxn>
                  <a:cxn ang="0">
                    <a:pos x="64" y="105"/>
                  </a:cxn>
                  <a:cxn ang="0">
                    <a:pos x="70" y="105"/>
                  </a:cxn>
                </a:cxnLst>
                <a:rect l="0" t="0" r="0" b="0"/>
                <a:pathLst>
                  <a:path w="117" h="105">
                    <a:moveTo>
                      <a:pt x="70" y="105"/>
                    </a:moveTo>
                    <a:lnTo>
                      <a:pt x="99" y="76"/>
                    </a:lnTo>
                    <a:lnTo>
                      <a:pt x="111" y="64"/>
                    </a:lnTo>
                    <a:lnTo>
                      <a:pt x="117" y="41"/>
                    </a:lnTo>
                    <a:lnTo>
                      <a:pt x="111" y="29"/>
                    </a:lnTo>
                    <a:lnTo>
                      <a:pt x="105" y="11"/>
                    </a:lnTo>
                    <a:lnTo>
                      <a:pt x="93" y="6"/>
                    </a:lnTo>
                    <a:lnTo>
                      <a:pt x="70" y="0"/>
                    </a:lnTo>
                    <a:lnTo>
                      <a:pt x="41" y="6"/>
                    </a:lnTo>
                    <a:lnTo>
                      <a:pt x="11" y="17"/>
                    </a:lnTo>
                    <a:lnTo>
                      <a:pt x="0" y="41"/>
                    </a:lnTo>
                    <a:lnTo>
                      <a:pt x="0" y="52"/>
                    </a:lnTo>
                    <a:lnTo>
                      <a:pt x="5" y="82"/>
                    </a:lnTo>
                    <a:lnTo>
                      <a:pt x="23" y="99"/>
                    </a:lnTo>
                    <a:lnTo>
                      <a:pt x="52" y="105"/>
                    </a:lnTo>
                    <a:lnTo>
                      <a:pt x="64" y="105"/>
                    </a:lnTo>
                    <a:lnTo>
                      <a:pt x="70" y="10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フリーフォーム 40"/>
              <p:cNvSpPr>
                <a:spLocks/>
              </p:cNvSpPr>
              <p:nvPr/>
            </p:nvSpPr>
            <p:spPr bwMode="auto">
              <a:xfrm>
                <a:off x="1590" y="1834"/>
                <a:ext cx="921" cy="335"/>
              </a:xfrm>
              <a:custGeom>
                <a:avLst/>
                <a:gdLst/>
                <a:ahLst/>
                <a:cxnLst>
                  <a:cxn ang="0">
                    <a:pos x="94" y="288"/>
                  </a:cxn>
                  <a:cxn ang="0">
                    <a:pos x="65" y="305"/>
                  </a:cxn>
                  <a:cxn ang="0">
                    <a:pos x="12" y="305"/>
                  </a:cxn>
                  <a:cxn ang="0">
                    <a:pos x="0" y="264"/>
                  </a:cxn>
                  <a:cxn ang="0">
                    <a:pos x="12" y="235"/>
                  </a:cxn>
                  <a:cxn ang="0">
                    <a:pos x="35" y="200"/>
                  </a:cxn>
                  <a:cxn ang="0">
                    <a:pos x="65" y="212"/>
                  </a:cxn>
                  <a:cxn ang="0">
                    <a:pos x="94" y="212"/>
                  </a:cxn>
                  <a:cxn ang="0">
                    <a:pos x="118" y="229"/>
                  </a:cxn>
                  <a:cxn ang="0">
                    <a:pos x="165" y="194"/>
                  </a:cxn>
                  <a:cxn ang="0">
                    <a:pos x="211" y="194"/>
                  </a:cxn>
                  <a:cxn ang="0">
                    <a:pos x="258" y="170"/>
                  </a:cxn>
                  <a:cxn ang="0">
                    <a:pos x="299" y="141"/>
                  </a:cxn>
                  <a:cxn ang="0">
                    <a:pos x="335" y="141"/>
                  </a:cxn>
                  <a:cxn ang="0">
                    <a:pos x="423" y="118"/>
                  </a:cxn>
                  <a:cxn ang="0">
                    <a:pos x="569" y="71"/>
                  </a:cxn>
                  <a:cxn ang="0">
                    <a:pos x="651" y="47"/>
                  </a:cxn>
                  <a:cxn ang="0">
                    <a:pos x="734" y="41"/>
                  </a:cxn>
                  <a:cxn ang="0">
                    <a:pos x="792" y="12"/>
                  </a:cxn>
                  <a:cxn ang="0">
                    <a:pos x="833" y="18"/>
                  </a:cxn>
                  <a:cxn ang="0">
                    <a:pos x="880" y="6"/>
                  </a:cxn>
                  <a:cxn ang="0">
                    <a:pos x="915" y="12"/>
                  </a:cxn>
                  <a:cxn ang="0">
                    <a:pos x="915" y="18"/>
                  </a:cxn>
                  <a:cxn ang="0">
                    <a:pos x="869" y="36"/>
                  </a:cxn>
                  <a:cxn ang="0">
                    <a:pos x="851" y="41"/>
                  </a:cxn>
                  <a:cxn ang="0">
                    <a:pos x="839" y="53"/>
                  </a:cxn>
                  <a:cxn ang="0">
                    <a:pos x="827" y="41"/>
                  </a:cxn>
                  <a:cxn ang="0">
                    <a:pos x="792" y="47"/>
                  </a:cxn>
                  <a:cxn ang="0">
                    <a:pos x="775" y="65"/>
                  </a:cxn>
                  <a:cxn ang="0">
                    <a:pos x="716" y="65"/>
                  </a:cxn>
                  <a:cxn ang="0">
                    <a:pos x="599" y="106"/>
                  </a:cxn>
                  <a:cxn ang="0">
                    <a:pos x="558" y="112"/>
                  </a:cxn>
                  <a:cxn ang="0">
                    <a:pos x="569" y="129"/>
                  </a:cxn>
                  <a:cxn ang="0">
                    <a:pos x="605" y="165"/>
                  </a:cxn>
                  <a:cxn ang="0">
                    <a:pos x="587" y="194"/>
                  </a:cxn>
                  <a:cxn ang="0">
                    <a:pos x="540" y="223"/>
                  </a:cxn>
                  <a:cxn ang="0">
                    <a:pos x="511" y="200"/>
                  </a:cxn>
                  <a:cxn ang="0">
                    <a:pos x="493" y="170"/>
                  </a:cxn>
                  <a:cxn ang="0">
                    <a:pos x="517" y="135"/>
                  </a:cxn>
                  <a:cxn ang="0">
                    <a:pos x="511" y="129"/>
                  </a:cxn>
                  <a:cxn ang="0">
                    <a:pos x="411" y="170"/>
                  </a:cxn>
                  <a:cxn ang="0">
                    <a:pos x="329" y="229"/>
                  </a:cxn>
                  <a:cxn ang="0">
                    <a:pos x="270" y="259"/>
                  </a:cxn>
                  <a:cxn ang="0">
                    <a:pos x="253" y="288"/>
                  </a:cxn>
                  <a:cxn ang="0">
                    <a:pos x="235" y="317"/>
                  </a:cxn>
                  <a:cxn ang="0">
                    <a:pos x="165" y="335"/>
                  </a:cxn>
                  <a:cxn ang="0">
                    <a:pos x="112" y="300"/>
                  </a:cxn>
                  <a:cxn ang="0">
                    <a:pos x="106" y="264"/>
                  </a:cxn>
                </a:cxnLst>
                <a:rect l="0" t="0" r="0" b="0"/>
                <a:pathLst>
                  <a:path w="921" h="335">
                    <a:moveTo>
                      <a:pt x="106" y="264"/>
                    </a:moveTo>
                    <a:lnTo>
                      <a:pt x="94" y="288"/>
                    </a:lnTo>
                    <a:lnTo>
                      <a:pt x="77" y="300"/>
                    </a:lnTo>
                    <a:lnTo>
                      <a:pt x="65" y="305"/>
                    </a:lnTo>
                    <a:lnTo>
                      <a:pt x="24" y="305"/>
                    </a:lnTo>
                    <a:lnTo>
                      <a:pt x="12" y="305"/>
                    </a:lnTo>
                    <a:lnTo>
                      <a:pt x="6" y="294"/>
                    </a:lnTo>
                    <a:lnTo>
                      <a:pt x="0" y="264"/>
                    </a:lnTo>
                    <a:lnTo>
                      <a:pt x="0" y="253"/>
                    </a:lnTo>
                    <a:lnTo>
                      <a:pt x="12" y="235"/>
                    </a:lnTo>
                    <a:lnTo>
                      <a:pt x="18" y="212"/>
                    </a:lnTo>
                    <a:lnTo>
                      <a:pt x="35" y="200"/>
                    </a:lnTo>
                    <a:lnTo>
                      <a:pt x="47" y="206"/>
                    </a:lnTo>
                    <a:lnTo>
                      <a:pt x="65" y="212"/>
                    </a:lnTo>
                    <a:lnTo>
                      <a:pt x="71" y="212"/>
                    </a:lnTo>
                    <a:lnTo>
                      <a:pt x="94" y="212"/>
                    </a:lnTo>
                    <a:lnTo>
                      <a:pt x="106" y="223"/>
                    </a:lnTo>
                    <a:lnTo>
                      <a:pt x="118" y="229"/>
                    </a:lnTo>
                    <a:lnTo>
                      <a:pt x="141" y="206"/>
                    </a:lnTo>
                    <a:lnTo>
                      <a:pt x="165" y="194"/>
                    </a:lnTo>
                    <a:lnTo>
                      <a:pt x="188" y="194"/>
                    </a:lnTo>
                    <a:lnTo>
                      <a:pt x="211" y="194"/>
                    </a:lnTo>
                    <a:lnTo>
                      <a:pt x="229" y="200"/>
                    </a:lnTo>
                    <a:lnTo>
                      <a:pt x="258" y="170"/>
                    </a:lnTo>
                    <a:lnTo>
                      <a:pt x="288" y="141"/>
                    </a:lnTo>
                    <a:lnTo>
                      <a:pt x="299" y="141"/>
                    </a:lnTo>
                    <a:lnTo>
                      <a:pt x="323" y="141"/>
                    </a:lnTo>
                    <a:lnTo>
                      <a:pt x="335" y="141"/>
                    </a:lnTo>
                    <a:lnTo>
                      <a:pt x="364" y="141"/>
                    </a:lnTo>
                    <a:lnTo>
                      <a:pt x="423" y="118"/>
                    </a:lnTo>
                    <a:lnTo>
                      <a:pt x="493" y="94"/>
                    </a:lnTo>
                    <a:lnTo>
                      <a:pt x="569" y="71"/>
                    </a:lnTo>
                    <a:lnTo>
                      <a:pt x="628" y="53"/>
                    </a:lnTo>
                    <a:lnTo>
                      <a:pt x="651" y="47"/>
                    </a:lnTo>
                    <a:lnTo>
                      <a:pt x="675" y="41"/>
                    </a:lnTo>
                    <a:lnTo>
                      <a:pt x="734" y="41"/>
                    </a:lnTo>
                    <a:lnTo>
                      <a:pt x="786" y="12"/>
                    </a:lnTo>
                    <a:lnTo>
                      <a:pt x="792" y="12"/>
                    </a:lnTo>
                    <a:lnTo>
                      <a:pt x="798" y="30"/>
                    </a:lnTo>
                    <a:lnTo>
                      <a:pt x="833" y="18"/>
                    </a:lnTo>
                    <a:lnTo>
                      <a:pt x="863" y="12"/>
                    </a:lnTo>
                    <a:lnTo>
                      <a:pt x="880" y="6"/>
                    </a:lnTo>
                    <a:lnTo>
                      <a:pt x="898" y="0"/>
                    </a:lnTo>
                    <a:lnTo>
                      <a:pt x="915" y="12"/>
                    </a:lnTo>
                    <a:lnTo>
                      <a:pt x="921" y="12"/>
                    </a:lnTo>
                    <a:lnTo>
                      <a:pt x="915" y="18"/>
                    </a:lnTo>
                    <a:lnTo>
                      <a:pt x="892" y="36"/>
                    </a:lnTo>
                    <a:lnTo>
                      <a:pt x="869" y="36"/>
                    </a:lnTo>
                    <a:lnTo>
                      <a:pt x="857" y="36"/>
                    </a:lnTo>
                    <a:lnTo>
                      <a:pt x="851" y="41"/>
                    </a:lnTo>
                    <a:lnTo>
                      <a:pt x="839" y="47"/>
                    </a:lnTo>
                    <a:lnTo>
                      <a:pt x="839" y="53"/>
                    </a:lnTo>
                    <a:lnTo>
                      <a:pt x="833" y="53"/>
                    </a:lnTo>
                    <a:lnTo>
                      <a:pt x="827" y="41"/>
                    </a:lnTo>
                    <a:lnTo>
                      <a:pt x="822" y="41"/>
                    </a:lnTo>
                    <a:lnTo>
                      <a:pt x="792" y="47"/>
                    </a:lnTo>
                    <a:lnTo>
                      <a:pt x="792" y="53"/>
                    </a:lnTo>
                    <a:lnTo>
                      <a:pt x="775" y="65"/>
                    </a:lnTo>
                    <a:lnTo>
                      <a:pt x="745" y="65"/>
                    </a:lnTo>
                    <a:lnTo>
                      <a:pt x="716" y="65"/>
                    </a:lnTo>
                    <a:lnTo>
                      <a:pt x="646" y="94"/>
                    </a:lnTo>
                    <a:lnTo>
                      <a:pt x="599" y="106"/>
                    </a:lnTo>
                    <a:lnTo>
                      <a:pt x="575" y="106"/>
                    </a:lnTo>
                    <a:lnTo>
                      <a:pt x="558" y="112"/>
                    </a:lnTo>
                    <a:lnTo>
                      <a:pt x="558" y="118"/>
                    </a:lnTo>
                    <a:lnTo>
                      <a:pt x="569" y="129"/>
                    </a:lnTo>
                    <a:lnTo>
                      <a:pt x="587" y="141"/>
                    </a:lnTo>
                    <a:lnTo>
                      <a:pt x="605" y="165"/>
                    </a:lnTo>
                    <a:lnTo>
                      <a:pt x="599" y="176"/>
                    </a:lnTo>
                    <a:lnTo>
                      <a:pt x="587" y="194"/>
                    </a:lnTo>
                    <a:lnTo>
                      <a:pt x="581" y="206"/>
                    </a:lnTo>
                    <a:lnTo>
                      <a:pt x="540" y="223"/>
                    </a:lnTo>
                    <a:lnTo>
                      <a:pt x="522" y="212"/>
                    </a:lnTo>
                    <a:lnTo>
                      <a:pt x="511" y="200"/>
                    </a:lnTo>
                    <a:lnTo>
                      <a:pt x="493" y="188"/>
                    </a:lnTo>
                    <a:lnTo>
                      <a:pt x="493" y="170"/>
                    </a:lnTo>
                    <a:lnTo>
                      <a:pt x="505" y="147"/>
                    </a:lnTo>
                    <a:lnTo>
                      <a:pt x="517" y="135"/>
                    </a:lnTo>
                    <a:lnTo>
                      <a:pt x="517" y="129"/>
                    </a:lnTo>
                    <a:lnTo>
                      <a:pt x="511" y="129"/>
                    </a:lnTo>
                    <a:lnTo>
                      <a:pt x="452" y="147"/>
                    </a:lnTo>
                    <a:lnTo>
                      <a:pt x="411" y="170"/>
                    </a:lnTo>
                    <a:lnTo>
                      <a:pt x="382" y="194"/>
                    </a:lnTo>
                    <a:lnTo>
                      <a:pt x="329" y="229"/>
                    </a:lnTo>
                    <a:lnTo>
                      <a:pt x="294" y="259"/>
                    </a:lnTo>
                    <a:lnTo>
                      <a:pt x="270" y="259"/>
                    </a:lnTo>
                    <a:lnTo>
                      <a:pt x="253" y="264"/>
                    </a:lnTo>
                    <a:lnTo>
                      <a:pt x="253" y="288"/>
                    </a:lnTo>
                    <a:lnTo>
                      <a:pt x="241" y="300"/>
                    </a:lnTo>
                    <a:lnTo>
                      <a:pt x="235" y="317"/>
                    </a:lnTo>
                    <a:lnTo>
                      <a:pt x="200" y="335"/>
                    </a:lnTo>
                    <a:lnTo>
                      <a:pt x="165" y="335"/>
                    </a:lnTo>
                    <a:lnTo>
                      <a:pt x="129" y="317"/>
                    </a:lnTo>
                    <a:lnTo>
                      <a:pt x="112" y="300"/>
                    </a:lnTo>
                    <a:lnTo>
                      <a:pt x="112" y="264"/>
                    </a:lnTo>
                    <a:lnTo>
                      <a:pt x="106" y="26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フリーフォーム 41"/>
              <p:cNvSpPr>
                <a:spLocks/>
              </p:cNvSpPr>
              <p:nvPr/>
            </p:nvSpPr>
            <p:spPr bwMode="auto">
              <a:xfrm>
                <a:off x="1590" y="1899"/>
                <a:ext cx="47" cy="70"/>
              </a:xfrm>
              <a:custGeom>
                <a:avLst/>
                <a:gdLst/>
                <a:ahLst/>
                <a:cxnLst>
                  <a:cxn ang="0">
                    <a:pos x="18" y="70"/>
                  </a:cxn>
                  <a:cxn ang="0">
                    <a:pos x="35" y="47"/>
                  </a:cxn>
                  <a:cxn ang="0">
                    <a:pos x="47" y="29"/>
                  </a:cxn>
                  <a:cxn ang="0">
                    <a:pos x="41" y="6"/>
                  </a:cxn>
                  <a:cxn ang="0">
                    <a:pos x="35" y="0"/>
                  </a:cxn>
                  <a:cxn ang="0">
                    <a:pos x="18" y="0"/>
                  </a:cxn>
                  <a:cxn ang="0">
                    <a:pos x="12" y="6"/>
                  </a:cxn>
                  <a:cxn ang="0">
                    <a:pos x="0" y="17"/>
                  </a:cxn>
                  <a:cxn ang="0">
                    <a:pos x="0" y="41"/>
                  </a:cxn>
                  <a:cxn ang="0">
                    <a:pos x="12" y="64"/>
                  </a:cxn>
                  <a:cxn ang="0">
                    <a:pos x="12" y="70"/>
                  </a:cxn>
                  <a:cxn ang="0">
                    <a:pos x="18" y="70"/>
                  </a:cxn>
                </a:cxnLst>
                <a:rect l="0" t="0" r="0" b="0"/>
                <a:pathLst>
                  <a:path w="47" h="70">
                    <a:moveTo>
                      <a:pt x="18" y="70"/>
                    </a:moveTo>
                    <a:lnTo>
                      <a:pt x="35" y="47"/>
                    </a:lnTo>
                    <a:lnTo>
                      <a:pt x="47" y="29"/>
                    </a:lnTo>
                    <a:lnTo>
                      <a:pt x="41" y="6"/>
                    </a:lnTo>
                    <a:lnTo>
                      <a:pt x="35" y="0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0" y="17"/>
                    </a:lnTo>
                    <a:lnTo>
                      <a:pt x="0" y="41"/>
                    </a:lnTo>
                    <a:lnTo>
                      <a:pt x="12" y="64"/>
                    </a:lnTo>
                    <a:lnTo>
                      <a:pt x="12" y="70"/>
                    </a:lnTo>
                    <a:lnTo>
                      <a:pt x="18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フリーフォーム 42"/>
              <p:cNvSpPr>
                <a:spLocks/>
              </p:cNvSpPr>
              <p:nvPr/>
            </p:nvSpPr>
            <p:spPr bwMode="auto">
              <a:xfrm>
                <a:off x="1755" y="2310"/>
                <a:ext cx="93" cy="76"/>
              </a:xfrm>
              <a:custGeom>
                <a:avLst/>
                <a:gdLst/>
                <a:ahLst/>
                <a:cxnLst>
                  <a:cxn ang="0">
                    <a:pos x="46" y="70"/>
                  </a:cxn>
                  <a:cxn ang="0">
                    <a:pos x="76" y="58"/>
                  </a:cxn>
                  <a:cxn ang="0">
                    <a:pos x="93" y="35"/>
                  </a:cxn>
                  <a:cxn ang="0">
                    <a:pos x="93" y="17"/>
                  </a:cxn>
                  <a:cxn ang="0">
                    <a:pos x="76" y="6"/>
                  </a:cxn>
                  <a:cxn ang="0">
                    <a:pos x="46" y="0"/>
                  </a:cxn>
                  <a:cxn ang="0">
                    <a:pos x="35" y="6"/>
                  </a:cxn>
                  <a:cxn ang="0">
                    <a:pos x="23" y="11"/>
                  </a:cxn>
                  <a:cxn ang="0">
                    <a:pos x="5" y="29"/>
                  </a:cxn>
                  <a:cxn ang="0">
                    <a:pos x="0" y="41"/>
                  </a:cxn>
                  <a:cxn ang="0">
                    <a:pos x="0" y="58"/>
                  </a:cxn>
                  <a:cxn ang="0">
                    <a:pos x="5" y="70"/>
                  </a:cxn>
                  <a:cxn ang="0">
                    <a:pos x="29" y="76"/>
                  </a:cxn>
                  <a:cxn ang="0">
                    <a:pos x="41" y="70"/>
                  </a:cxn>
                  <a:cxn ang="0">
                    <a:pos x="46" y="70"/>
                  </a:cxn>
                </a:cxnLst>
                <a:rect l="0" t="0" r="0" b="0"/>
                <a:pathLst>
                  <a:path w="93" h="76">
                    <a:moveTo>
                      <a:pt x="46" y="70"/>
                    </a:moveTo>
                    <a:lnTo>
                      <a:pt x="76" y="58"/>
                    </a:lnTo>
                    <a:lnTo>
                      <a:pt x="93" y="35"/>
                    </a:lnTo>
                    <a:lnTo>
                      <a:pt x="93" y="17"/>
                    </a:lnTo>
                    <a:lnTo>
                      <a:pt x="76" y="6"/>
                    </a:lnTo>
                    <a:lnTo>
                      <a:pt x="46" y="0"/>
                    </a:lnTo>
                    <a:lnTo>
                      <a:pt x="35" y="6"/>
                    </a:lnTo>
                    <a:lnTo>
                      <a:pt x="23" y="11"/>
                    </a:lnTo>
                    <a:lnTo>
                      <a:pt x="5" y="29"/>
                    </a:lnTo>
                    <a:lnTo>
                      <a:pt x="0" y="41"/>
                    </a:lnTo>
                    <a:lnTo>
                      <a:pt x="0" y="58"/>
                    </a:lnTo>
                    <a:lnTo>
                      <a:pt x="5" y="70"/>
                    </a:lnTo>
                    <a:lnTo>
                      <a:pt x="29" y="76"/>
                    </a:lnTo>
                    <a:lnTo>
                      <a:pt x="41" y="70"/>
                    </a:lnTo>
                    <a:lnTo>
                      <a:pt x="46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フリーフォーム 43"/>
              <p:cNvSpPr>
                <a:spLocks/>
              </p:cNvSpPr>
              <p:nvPr/>
            </p:nvSpPr>
            <p:spPr bwMode="auto">
              <a:xfrm>
                <a:off x="1878" y="2204"/>
                <a:ext cx="94" cy="94"/>
              </a:xfrm>
              <a:custGeom>
                <a:avLst/>
                <a:gdLst/>
                <a:ahLst/>
                <a:cxnLst>
                  <a:cxn ang="0">
                    <a:pos x="70" y="88"/>
                  </a:cxn>
                  <a:cxn ang="0">
                    <a:pos x="82" y="82"/>
                  </a:cxn>
                  <a:cxn ang="0">
                    <a:pos x="94" y="70"/>
                  </a:cxn>
                  <a:cxn ang="0">
                    <a:pos x="94" y="47"/>
                  </a:cxn>
                  <a:cxn ang="0">
                    <a:pos x="94" y="29"/>
                  </a:cxn>
                  <a:cxn ang="0">
                    <a:pos x="76" y="18"/>
                  </a:cxn>
                  <a:cxn ang="0">
                    <a:pos x="64" y="12"/>
                  </a:cxn>
                  <a:cxn ang="0">
                    <a:pos x="35" y="0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0" y="41"/>
                  </a:cxn>
                  <a:cxn ang="0">
                    <a:pos x="6" y="59"/>
                  </a:cxn>
                  <a:cxn ang="0">
                    <a:pos x="11" y="82"/>
                  </a:cxn>
                  <a:cxn ang="0">
                    <a:pos x="29" y="88"/>
                  </a:cxn>
                  <a:cxn ang="0">
                    <a:pos x="47" y="94"/>
                  </a:cxn>
                  <a:cxn ang="0">
                    <a:pos x="64" y="88"/>
                  </a:cxn>
                  <a:cxn ang="0">
                    <a:pos x="70" y="88"/>
                  </a:cxn>
                </a:cxnLst>
                <a:rect l="0" t="0" r="0" b="0"/>
                <a:pathLst>
                  <a:path w="94" h="94">
                    <a:moveTo>
                      <a:pt x="70" y="88"/>
                    </a:moveTo>
                    <a:lnTo>
                      <a:pt x="82" y="82"/>
                    </a:lnTo>
                    <a:lnTo>
                      <a:pt x="94" y="70"/>
                    </a:lnTo>
                    <a:lnTo>
                      <a:pt x="94" y="47"/>
                    </a:lnTo>
                    <a:lnTo>
                      <a:pt x="94" y="29"/>
                    </a:lnTo>
                    <a:lnTo>
                      <a:pt x="76" y="18"/>
                    </a:lnTo>
                    <a:lnTo>
                      <a:pt x="64" y="12"/>
                    </a:lnTo>
                    <a:lnTo>
                      <a:pt x="35" y="0"/>
                    </a:lnTo>
                    <a:lnTo>
                      <a:pt x="17" y="12"/>
                    </a:lnTo>
                    <a:lnTo>
                      <a:pt x="6" y="23"/>
                    </a:lnTo>
                    <a:lnTo>
                      <a:pt x="0" y="41"/>
                    </a:lnTo>
                    <a:lnTo>
                      <a:pt x="6" y="59"/>
                    </a:lnTo>
                    <a:lnTo>
                      <a:pt x="11" y="82"/>
                    </a:lnTo>
                    <a:lnTo>
                      <a:pt x="29" y="88"/>
                    </a:lnTo>
                    <a:lnTo>
                      <a:pt x="47" y="94"/>
                    </a:lnTo>
                    <a:lnTo>
                      <a:pt x="64" y="88"/>
                    </a:lnTo>
                    <a:lnTo>
                      <a:pt x="70" y="8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フリーフォーム 44"/>
              <p:cNvSpPr>
                <a:spLocks/>
              </p:cNvSpPr>
              <p:nvPr/>
            </p:nvSpPr>
            <p:spPr bwMode="auto">
              <a:xfrm>
                <a:off x="2013" y="2075"/>
                <a:ext cx="158" cy="141"/>
              </a:xfrm>
              <a:custGeom>
                <a:avLst/>
                <a:gdLst/>
                <a:ahLst/>
                <a:cxnLst>
                  <a:cxn ang="0">
                    <a:pos x="58" y="129"/>
                  </a:cxn>
                  <a:cxn ang="0">
                    <a:pos x="94" y="123"/>
                  </a:cxn>
                  <a:cxn ang="0">
                    <a:pos x="111" y="111"/>
                  </a:cxn>
                  <a:cxn ang="0">
                    <a:pos x="129" y="88"/>
                  </a:cxn>
                  <a:cxn ang="0">
                    <a:pos x="158" y="47"/>
                  </a:cxn>
                  <a:cxn ang="0">
                    <a:pos x="158" y="23"/>
                  </a:cxn>
                  <a:cxn ang="0">
                    <a:pos x="152" y="12"/>
                  </a:cxn>
                  <a:cxn ang="0">
                    <a:pos x="135" y="0"/>
                  </a:cxn>
                  <a:cxn ang="0">
                    <a:pos x="123" y="0"/>
                  </a:cxn>
                  <a:cxn ang="0">
                    <a:pos x="99" y="18"/>
                  </a:cxn>
                  <a:cxn ang="0">
                    <a:pos x="64" y="29"/>
                  </a:cxn>
                  <a:cxn ang="0">
                    <a:pos x="41" y="41"/>
                  </a:cxn>
                  <a:cxn ang="0">
                    <a:pos x="29" y="47"/>
                  </a:cxn>
                  <a:cxn ang="0">
                    <a:pos x="23" y="53"/>
                  </a:cxn>
                  <a:cxn ang="0">
                    <a:pos x="0" y="88"/>
                  </a:cxn>
                  <a:cxn ang="0">
                    <a:pos x="0" y="111"/>
                  </a:cxn>
                  <a:cxn ang="0">
                    <a:pos x="17" y="123"/>
                  </a:cxn>
                  <a:cxn ang="0">
                    <a:pos x="35" y="141"/>
                  </a:cxn>
                  <a:cxn ang="0">
                    <a:pos x="52" y="129"/>
                  </a:cxn>
                  <a:cxn ang="0">
                    <a:pos x="58" y="129"/>
                  </a:cxn>
                </a:cxnLst>
                <a:rect l="0" t="0" r="0" b="0"/>
                <a:pathLst>
                  <a:path w="158" h="141">
                    <a:moveTo>
                      <a:pt x="58" y="129"/>
                    </a:moveTo>
                    <a:lnTo>
                      <a:pt x="94" y="123"/>
                    </a:lnTo>
                    <a:lnTo>
                      <a:pt x="111" y="111"/>
                    </a:lnTo>
                    <a:lnTo>
                      <a:pt x="129" y="88"/>
                    </a:lnTo>
                    <a:lnTo>
                      <a:pt x="158" y="47"/>
                    </a:lnTo>
                    <a:lnTo>
                      <a:pt x="158" y="23"/>
                    </a:lnTo>
                    <a:lnTo>
                      <a:pt x="152" y="12"/>
                    </a:lnTo>
                    <a:lnTo>
                      <a:pt x="135" y="0"/>
                    </a:lnTo>
                    <a:lnTo>
                      <a:pt x="123" y="0"/>
                    </a:lnTo>
                    <a:lnTo>
                      <a:pt x="99" y="18"/>
                    </a:lnTo>
                    <a:lnTo>
                      <a:pt x="64" y="29"/>
                    </a:lnTo>
                    <a:lnTo>
                      <a:pt x="41" y="41"/>
                    </a:lnTo>
                    <a:lnTo>
                      <a:pt x="29" y="47"/>
                    </a:lnTo>
                    <a:lnTo>
                      <a:pt x="23" y="53"/>
                    </a:lnTo>
                    <a:lnTo>
                      <a:pt x="0" y="88"/>
                    </a:lnTo>
                    <a:lnTo>
                      <a:pt x="0" y="111"/>
                    </a:lnTo>
                    <a:lnTo>
                      <a:pt x="17" y="123"/>
                    </a:lnTo>
                    <a:lnTo>
                      <a:pt x="35" y="141"/>
                    </a:lnTo>
                    <a:lnTo>
                      <a:pt x="52" y="129"/>
                    </a:lnTo>
                    <a:lnTo>
                      <a:pt x="58" y="1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フリーフォーム 45"/>
              <p:cNvSpPr>
                <a:spLocks/>
              </p:cNvSpPr>
              <p:nvPr/>
            </p:nvSpPr>
            <p:spPr bwMode="auto">
              <a:xfrm>
                <a:off x="2241" y="2010"/>
                <a:ext cx="159" cy="124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59" y="53"/>
                  </a:cxn>
                  <a:cxn ang="0">
                    <a:pos x="59" y="36"/>
                  </a:cxn>
                  <a:cxn ang="0">
                    <a:pos x="59" y="24"/>
                  </a:cxn>
                  <a:cxn ang="0">
                    <a:pos x="47" y="12"/>
                  </a:cxn>
                  <a:cxn ang="0">
                    <a:pos x="42" y="12"/>
                  </a:cxn>
                  <a:cxn ang="0">
                    <a:pos x="18" y="18"/>
                  </a:cxn>
                  <a:cxn ang="0">
                    <a:pos x="0" y="30"/>
                  </a:cxn>
                  <a:cxn ang="0">
                    <a:pos x="0" y="47"/>
                  </a:cxn>
                  <a:cxn ang="0">
                    <a:pos x="0" y="59"/>
                  </a:cxn>
                  <a:cxn ang="0">
                    <a:pos x="12" y="65"/>
                  </a:cxn>
                  <a:cxn ang="0">
                    <a:pos x="18" y="77"/>
                  </a:cxn>
                  <a:cxn ang="0">
                    <a:pos x="24" y="77"/>
                  </a:cxn>
                  <a:cxn ang="0">
                    <a:pos x="24" y="83"/>
                  </a:cxn>
                  <a:cxn ang="0">
                    <a:pos x="12" y="94"/>
                  </a:cxn>
                  <a:cxn ang="0">
                    <a:pos x="0" y="106"/>
                  </a:cxn>
                  <a:cxn ang="0">
                    <a:pos x="0" y="112"/>
                  </a:cxn>
                  <a:cxn ang="0">
                    <a:pos x="18" y="124"/>
                  </a:cxn>
                  <a:cxn ang="0">
                    <a:pos x="24" y="124"/>
                  </a:cxn>
                  <a:cxn ang="0">
                    <a:pos x="42" y="124"/>
                  </a:cxn>
                  <a:cxn ang="0">
                    <a:pos x="59" y="112"/>
                  </a:cxn>
                  <a:cxn ang="0">
                    <a:pos x="77" y="106"/>
                  </a:cxn>
                  <a:cxn ang="0">
                    <a:pos x="88" y="112"/>
                  </a:cxn>
                  <a:cxn ang="0">
                    <a:pos x="106" y="118"/>
                  </a:cxn>
                  <a:cxn ang="0">
                    <a:pos x="118" y="112"/>
                  </a:cxn>
                  <a:cxn ang="0">
                    <a:pos x="141" y="94"/>
                  </a:cxn>
                  <a:cxn ang="0">
                    <a:pos x="147" y="88"/>
                  </a:cxn>
                  <a:cxn ang="0">
                    <a:pos x="147" y="77"/>
                  </a:cxn>
                  <a:cxn ang="0">
                    <a:pos x="141" y="77"/>
                  </a:cxn>
                  <a:cxn ang="0">
                    <a:pos x="147" y="65"/>
                  </a:cxn>
                  <a:cxn ang="0">
                    <a:pos x="153" y="53"/>
                  </a:cxn>
                  <a:cxn ang="0">
                    <a:pos x="159" y="47"/>
                  </a:cxn>
                  <a:cxn ang="0">
                    <a:pos x="159" y="36"/>
                  </a:cxn>
                  <a:cxn ang="0">
                    <a:pos x="153" y="30"/>
                  </a:cxn>
                  <a:cxn ang="0">
                    <a:pos x="141" y="24"/>
                  </a:cxn>
                  <a:cxn ang="0">
                    <a:pos x="141" y="18"/>
                  </a:cxn>
                  <a:cxn ang="0">
                    <a:pos x="141" y="0"/>
                  </a:cxn>
                  <a:cxn ang="0">
                    <a:pos x="135" y="0"/>
                  </a:cxn>
                  <a:cxn ang="0">
                    <a:pos x="124" y="0"/>
                  </a:cxn>
                  <a:cxn ang="0">
                    <a:pos x="112" y="12"/>
                  </a:cxn>
                  <a:cxn ang="0">
                    <a:pos x="112" y="18"/>
                  </a:cxn>
                  <a:cxn ang="0">
                    <a:pos x="118" y="24"/>
                  </a:cxn>
                  <a:cxn ang="0">
                    <a:pos x="124" y="30"/>
                  </a:cxn>
                  <a:cxn ang="0">
                    <a:pos x="124" y="47"/>
                  </a:cxn>
                  <a:cxn ang="0">
                    <a:pos x="124" y="65"/>
                  </a:cxn>
                  <a:cxn ang="0">
                    <a:pos x="94" y="65"/>
                  </a:cxn>
                  <a:cxn ang="0">
                    <a:pos x="59" y="65"/>
                  </a:cxn>
                  <a:cxn ang="0">
                    <a:pos x="59" y="65"/>
                  </a:cxn>
                  <a:cxn ang="0">
                    <a:pos x="53" y="65"/>
                  </a:cxn>
                </a:cxnLst>
                <a:rect l="0" t="0" r="0" b="0"/>
                <a:pathLst>
                  <a:path w="159" h="124">
                    <a:moveTo>
                      <a:pt x="53" y="65"/>
                    </a:moveTo>
                    <a:lnTo>
                      <a:pt x="59" y="53"/>
                    </a:lnTo>
                    <a:lnTo>
                      <a:pt x="59" y="36"/>
                    </a:lnTo>
                    <a:lnTo>
                      <a:pt x="59" y="24"/>
                    </a:lnTo>
                    <a:lnTo>
                      <a:pt x="47" y="12"/>
                    </a:lnTo>
                    <a:lnTo>
                      <a:pt x="42" y="12"/>
                    </a:lnTo>
                    <a:lnTo>
                      <a:pt x="18" y="18"/>
                    </a:lnTo>
                    <a:lnTo>
                      <a:pt x="0" y="30"/>
                    </a:lnTo>
                    <a:lnTo>
                      <a:pt x="0" y="47"/>
                    </a:lnTo>
                    <a:lnTo>
                      <a:pt x="0" y="59"/>
                    </a:lnTo>
                    <a:lnTo>
                      <a:pt x="12" y="65"/>
                    </a:lnTo>
                    <a:lnTo>
                      <a:pt x="18" y="77"/>
                    </a:lnTo>
                    <a:lnTo>
                      <a:pt x="24" y="77"/>
                    </a:lnTo>
                    <a:lnTo>
                      <a:pt x="24" y="83"/>
                    </a:lnTo>
                    <a:lnTo>
                      <a:pt x="12" y="94"/>
                    </a:lnTo>
                    <a:lnTo>
                      <a:pt x="0" y="106"/>
                    </a:lnTo>
                    <a:lnTo>
                      <a:pt x="0" y="112"/>
                    </a:lnTo>
                    <a:lnTo>
                      <a:pt x="18" y="124"/>
                    </a:lnTo>
                    <a:lnTo>
                      <a:pt x="24" y="124"/>
                    </a:lnTo>
                    <a:lnTo>
                      <a:pt x="42" y="124"/>
                    </a:lnTo>
                    <a:lnTo>
                      <a:pt x="59" y="112"/>
                    </a:lnTo>
                    <a:lnTo>
                      <a:pt x="77" y="106"/>
                    </a:lnTo>
                    <a:lnTo>
                      <a:pt x="88" y="112"/>
                    </a:lnTo>
                    <a:lnTo>
                      <a:pt x="106" y="118"/>
                    </a:lnTo>
                    <a:lnTo>
                      <a:pt x="118" y="112"/>
                    </a:lnTo>
                    <a:lnTo>
                      <a:pt x="141" y="94"/>
                    </a:lnTo>
                    <a:lnTo>
                      <a:pt x="147" y="88"/>
                    </a:lnTo>
                    <a:lnTo>
                      <a:pt x="147" y="77"/>
                    </a:lnTo>
                    <a:lnTo>
                      <a:pt x="141" y="77"/>
                    </a:lnTo>
                    <a:lnTo>
                      <a:pt x="147" y="65"/>
                    </a:lnTo>
                    <a:lnTo>
                      <a:pt x="153" y="53"/>
                    </a:lnTo>
                    <a:lnTo>
                      <a:pt x="159" y="47"/>
                    </a:lnTo>
                    <a:lnTo>
                      <a:pt x="159" y="36"/>
                    </a:lnTo>
                    <a:lnTo>
                      <a:pt x="153" y="30"/>
                    </a:lnTo>
                    <a:lnTo>
                      <a:pt x="141" y="24"/>
                    </a:lnTo>
                    <a:lnTo>
                      <a:pt x="141" y="18"/>
                    </a:lnTo>
                    <a:lnTo>
                      <a:pt x="141" y="0"/>
                    </a:lnTo>
                    <a:lnTo>
                      <a:pt x="135" y="0"/>
                    </a:lnTo>
                    <a:lnTo>
                      <a:pt x="124" y="0"/>
                    </a:lnTo>
                    <a:lnTo>
                      <a:pt x="112" y="12"/>
                    </a:lnTo>
                    <a:lnTo>
                      <a:pt x="112" y="18"/>
                    </a:lnTo>
                    <a:lnTo>
                      <a:pt x="118" y="24"/>
                    </a:lnTo>
                    <a:lnTo>
                      <a:pt x="124" y="30"/>
                    </a:lnTo>
                    <a:lnTo>
                      <a:pt x="124" y="47"/>
                    </a:lnTo>
                    <a:lnTo>
                      <a:pt x="124" y="65"/>
                    </a:lnTo>
                    <a:lnTo>
                      <a:pt x="94" y="65"/>
                    </a:lnTo>
                    <a:lnTo>
                      <a:pt x="59" y="65"/>
                    </a:lnTo>
                    <a:lnTo>
                      <a:pt x="59" y="65"/>
                    </a:lnTo>
                    <a:lnTo>
                      <a:pt x="53" y="6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フリーフォーム 46"/>
              <p:cNvSpPr>
                <a:spLocks/>
              </p:cNvSpPr>
              <p:nvPr/>
            </p:nvSpPr>
            <p:spPr bwMode="auto">
              <a:xfrm>
                <a:off x="2541" y="2116"/>
                <a:ext cx="76" cy="82"/>
              </a:xfrm>
              <a:custGeom>
                <a:avLst/>
                <a:gdLst/>
                <a:ahLst/>
                <a:cxnLst>
                  <a:cxn ang="0">
                    <a:pos x="58" y="82"/>
                  </a:cxn>
                  <a:cxn ang="0">
                    <a:pos x="70" y="70"/>
                  </a:cxn>
                  <a:cxn ang="0">
                    <a:pos x="76" y="53"/>
                  </a:cxn>
                  <a:cxn ang="0">
                    <a:pos x="76" y="35"/>
                  </a:cxn>
                  <a:cxn ang="0">
                    <a:pos x="70" y="12"/>
                  </a:cxn>
                  <a:cxn ang="0">
                    <a:pos x="47" y="0"/>
                  </a:cxn>
                  <a:cxn ang="0">
                    <a:pos x="29" y="0"/>
                  </a:cxn>
                  <a:cxn ang="0">
                    <a:pos x="6" y="6"/>
                  </a:cxn>
                  <a:cxn ang="0">
                    <a:pos x="0" y="18"/>
                  </a:cxn>
                  <a:cxn ang="0">
                    <a:pos x="0" y="47"/>
                  </a:cxn>
                  <a:cxn ang="0">
                    <a:pos x="6" y="65"/>
                  </a:cxn>
                  <a:cxn ang="0">
                    <a:pos x="11" y="70"/>
                  </a:cxn>
                  <a:cxn ang="0">
                    <a:pos x="35" y="82"/>
                  </a:cxn>
                  <a:cxn ang="0">
                    <a:pos x="47" y="82"/>
                  </a:cxn>
                  <a:cxn ang="0">
                    <a:pos x="58" y="82"/>
                  </a:cxn>
                </a:cxnLst>
                <a:rect l="0" t="0" r="0" b="0"/>
                <a:pathLst>
                  <a:path w="76" h="82">
                    <a:moveTo>
                      <a:pt x="58" y="82"/>
                    </a:moveTo>
                    <a:lnTo>
                      <a:pt x="70" y="70"/>
                    </a:lnTo>
                    <a:lnTo>
                      <a:pt x="76" y="53"/>
                    </a:lnTo>
                    <a:lnTo>
                      <a:pt x="76" y="35"/>
                    </a:lnTo>
                    <a:lnTo>
                      <a:pt x="70" y="12"/>
                    </a:lnTo>
                    <a:lnTo>
                      <a:pt x="47" y="0"/>
                    </a:lnTo>
                    <a:lnTo>
                      <a:pt x="29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47"/>
                    </a:lnTo>
                    <a:lnTo>
                      <a:pt x="6" y="65"/>
                    </a:lnTo>
                    <a:lnTo>
                      <a:pt x="11" y="70"/>
                    </a:lnTo>
                    <a:lnTo>
                      <a:pt x="35" y="82"/>
                    </a:lnTo>
                    <a:lnTo>
                      <a:pt x="47" y="82"/>
                    </a:lnTo>
                    <a:lnTo>
                      <a:pt x="58" y="8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フリーフォーム 47"/>
              <p:cNvSpPr>
                <a:spLocks/>
              </p:cNvSpPr>
              <p:nvPr/>
            </p:nvSpPr>
            <p:spPr bwMode="auto">
              <a:xfrm>
                <a:off x="2541" y="1928"/>
                <a:ext cx="76" cy="94"/>
              </a:xfrm>
              <a:custGeom>
                <a:avLst/>
                <a:gdLst/>
                <a:ahLst/>
                <a:cxnLst>
                  <a:cxn ang="0">
                    <a:pos x="29" y="94"/>
                  </a:cxn>
                  <a:cxn ang="0">
                    <a:pos x="58" y="82"/>
                  </a:cxn>
                  <a:cxn ang="0">
                    <a:pos x="70" y="71"/>
                  </a:cxn>
                  <a:cxn ang="0">
                    <a:pos x="76" y="53"/>
                  </a:cxn>
                  <a:cxn ang="0">
                    <a:pos x="76" y="35"/>
                  </a:cxn>
                  <a:cxn ang="0">
                    <a:pos x="70" y="24"/>
                  </a:cxn>
                  <a:cxn ang="0">
                    <a:pos x="47" y="24"/>
                  </a:cxn>
                  <a:cxn ang="0">
                    <a:pos x="41" y="24"/>
                  </a:cxn>
                  <a:cxn ang="0">
                    <a:pos x="41" y="18"/>
                  </a:cxn>
                  <a:cxn ang="0">
                    <a:pos x="29" y="6"/>
                  </a:cxn>
                  <a:cxn ang="0">
                    <a:pos x="23" y="0"/>
                  </a:cxn>
                  <a:cxn ang="0">
                    <a:pos x="6" y="6"/>
                  </a:cxn>
                  <a:cxn ang="0">
                    <a:pos x="0" y="18"/>
                  </a:cxn>
                  <a:cxn ang="0">
                    <a:pos x="6" y="35"/>
                  </a:cxn>
                  <a:cxn ang="0">
                    <a:pos x="11" y="41"/>
                  </a:cxn>
                  <a:cxn ang="0">
                    <a:pos x="6" y="53"/>
                  </a:cxn>
                  <a:cxn ang="0">
                    <a:pos x="6" y="71"/>
                  </a:cxn>
                  <a:cxn ang="0">
                    <a:pos x="11" y="82"/>
                  </a:cxn>
                  <a:cxn ang="0">
                    <a:pos x="23" y="94"/>
                  </a:cxn>
                  <a:cxn ang="0">
                    <a:pos x="29" y="94"/>
                  </a:cxn>
                </a:cxnLst>
                <a:rect l="0" t="0" r="0" b="0"/>
                <a:pathLst>
                  <a:path w="76" h="94">
                    <a:moveTo>
                      <a:pt x="29" y="94"/>
                    </a:moveTo>
                    <a:lnTo>
                      <a:pt x="58" y="82"/>
                    </a:lnTo>
                    <a:lnTo>
                      <a:pt x="70" y="71"/>
                    </a:lnTo>
                    <a:lnTo>
                      <a:pt x="76" y="53"/>
                    </a:lnTo>
                    <a:lnTo>
                      <a:pt x="76" y="35"/>
                    </a:lnTo>
                    <a:lnTo>
                      <a:pt x="70" y="24"/>
                    </a:lnTo>
                    <a:lnTo>
                      <a:pt x="47" y="24"/>
                    </a:lnTo>
                    <a:lnTo>
                      <a:pt x="41" y="24"/>
                    </a:lnTo>
                    <a:lnTo>
                      <a:pt x="41" y="18"/>
                    </a:lnTo>
                    <a:lnTo>
                      <a:pt x="29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6" y="35"/>
                    </a:lnTo>
                    <a:lnTo>
                      <a:pt x="11" y="41"/>
                    </a:lnTo>
                    <a:lnTo>
                      <a:pt x="6" y="53"/>
                    </a:lnTo>
                    <a:lnTo>
                      <a:pt x="6" y="71"/>
                    </a:lnTo>
                    <a:lnTo>
                      <a:pt x="11" y="82"/>
                    </a:lnTo>
                    <a:lnTo>
                      <a:pt x="23" y="94"/>
                    </a:lnTo>
                    <a:lnTo>
                      <a:pt x="29" y="9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フリーフォーム 48"/>
              <p:cNvSpPr>
                <a:spLocks/>
              </p:cNvSpPr>
              <p:nvPr/>
            </p:nvSpPr>
            <p:spPr bwMode="auto">
              <a:xfrm>
                <a:off x="2658" y="1870"/>
                <a:ext cx="516" cy="252"/>
              </a:xfrm>
              <a:custGeom>
                <a:avLst/>
                <a:gdLst/>
                <a:ahLst/>
                <a:cxnLst>
                  <a:cxn ang="0">
                    <a:pos x="47" y="246"/>
                  </a:cxn>
                  <a:cxn ang="0">
                    <a:pos x="70" y="228"/>
                  </a:cxn>
                  <a:cxn ang="0">
                    <a:pos x="88" y="217"/>
                  </a:cxn>
                  <a:cxn ang="0">
                    <a:pos x="276" y="129"/>
                  </a:cxn>
                  <a:cxn ang="0">
                    <a:pos x="317" y="111"/>
                  </a:cxn>
                  <a:cxn ang="0">
                    <a:pos x="346" y="99"/>
                  </a:cxn>
                  <a:cxn ang="0">
                    <a:pos x="411" y="70"/>
                  </a:cxn>
                  <a:cxn ang="0">
                    <a:pos x="446" y="46"/>
                  </a:cxn>
                  <a:cxn ang="0">
                    <a:pos x="452" y="58"/>
                  </a:cxn>
                  <a:cxn ang="0">
                    <a:pos x="475" y="64"/>
                  </a:cxn>
                  <a:cxn ang="0">
                    <a:pos x="487" y="64"/>
                  </a:cxn>
                  <a:cxn ang="0">
                    <a:pos x="505" y="58"/>
                  </a:cxn>
                  <a:cxn ang="0">
                    <a:pos x="516" y="41"/>
                  </a:cxn>
                  <a:cxn ang="0">
                    <a:pos x="516" y="17"/>
                  </a:cxn>
                  <a:cxn ang="0">
                    <a:pos x="505" y="5"/>
                  </a:cxn>
                  <a:cxn ang="0">
                    <a:pos x="493" y="0"/>
                  </a:cxn>
                  <a:cxn ang="0">
                    <a:pos x="475" y="5"/>
                  </a:cxn>
                  <a:cxn ang="0">
                    <a:pos x="452" y="17"/>
                  </a:cxn>
                  <a:cxn ang="0">
                    <a:pos x="446" y="35"/>
                  </a:cxn>
                  <a:cxn ang="0">
                    <a:pos x="428" y="46"/>
                  </a:cxn>
                  <a:cxn ang="0">
                    <a:pos x="393" y="64"/>
                  </a:cxn>
                  <a:cxn ang="0">
                    <a:pos x="346" y="76"/>
                  </a:cxn>
                  <a:cxn ang="0">
                    <a:pos x="258" y="111"/>
                  </a:cxn>
                  <a:cxn ang="0">
                    <a:pos x="211" y="134"/>
                  </a:cxn>
                  <a:cxn ang="0">
                    <a:pos x="164" y="158"/>
                  </a:cxn>
                  <a:cxn ang="0">
                    <a:pos x="76" y="193"/>
                  </a:cxn>
                  <a:cxn ang="0">
                    <a:pos x="53" y="199"/>
                  </a:cxn>
                  <a:cxn ang="0">
                    <a:pos x="23" y="205"/>
                  </a:cxn>
                  <a:cxn ang="0">
                    <a:pos x="6" y="228"/>
                  </a:cxn>
                  <a:cxn ang="0">
                    <a:pos x="0" y="234"/>
                  </a:cxn>
                  <a:cxn ang="0">
                    <a:pos x="6" y="246"/>
                  </a:cxn>
                  <a:cxn ang="0">
                    <a:pos x="12" y="252"/>
                  </a:cxn>
                  <a:cxn ang="0">
                    <a:pos x="23" y="252"/>
                  </a:cxn>
                  <a:cxn ang="0">
                    <a:pos x="41" y="246"/>
                  </a:cxn>
                  <a:cxn ang="0">
                    <a:pos x="47" y="246"/>
                  </a:cxn>
                </a:cxnLst>
                <a:rect l="0" t="0" r="0" b="0"/>
                <a:pathLst>
                  <a:path w="516" h="252">
                    <a:moveTo>
                      <a:pt x="47" y="246"/>
                    </a:moveTo>
                    <a:lnTo>
                      <a:pt x="70" y="228"/>
                    </a:lnTo>
                    <a:lnTo>
                      <a:pt x="88" y="217"/>
                    </a:lnTo>
                    <a:lnTo>
                      <a:pt x="276" y="129"/>
                    </a:lnTo>
                    <a:lnTo>
                      <a:pt x="317" y="111"/>
                    </a:lnTo>
                    <a:lnTo>
                      <a:pt x="346" y="99"/>
                    </a:lnTo>
                    <a:lnTo>
                      <a:pt x="411" y="70"/>
                    </a:lnTo>
                    <a:lnTo>
                      <a:pt x="446" y="46"/>
                    </a:lnTo>
                    <a:lnTo>
                      <a:pt x="452" y="58"/>
                    </a:lnTo>
                    <a:lnTo>
                      <a:pt x="475" y="64"/>
                    </a:lnTo>
                    <a:lnTo>
                      <a:pt x="487" y="64"/>
                    </a:lnTo>
                    <a:lnTo>
                      <a:pt x="505" y="58"/>
                    </a:lnTo>
                    <a:lnTo>
                      <a:pt x="516" y="41"/>
                    </a:lnTo>
                    <a:lnTo>
                      <a:pt x="516" y="17"/>
                    </a:lnTo>
                    <a:lnTo>
                      <a:pt x="505" y="5"/>
                    </a:lnTo>
                    <a:lnTo>
                      <a:pt x="493" y="0"/>
                    </a:lnTo>
                    <a:lnTo>
                      <a:pt x="475" y="5"/>
                    </a:lnTo>
                    <a:lnTo>
                      <a:pt x="452" y="17"/>
                    </a:lnTo>
                    <a:lnTo>
                      <a:pt x="446" y="35"/>
                    </a:lnTo>
                    <a:lnTo>
                      <a:pt x="428" y="46"/>
                    </a:lnTo>
                    <a:lnTo>
                      <a:pt x="393" y="64"/>
                    </a:lnTo>
                    <a:lnTo>
                      <a:pt x="346" y="76"/>
                    </a:lnTo>
                    <a:lnTo>
                      <a:pt x="258" y="111"/>
                    </a:lnTo>
                    <a:lnTo>
                      <a:pt x="211" y="134"/>
                    </a:lnTo>
                    <a:lnTo>
                      <a:pt x="164" y="158"/>
                    </a:lnTo>
                    <a:lnTo>
                      <a:pt x="76" y="193"/>
                    </a:lnTo>
                    <a:lnTo>
                      <a:pt x="53" y="199"/>
                    </a:lnTo>
                    <a:lnTo>
                      <a:pt x="23" y="205"/>
                    </a:lnTo>
                    <a:lnTo>
                      <a:pt x="6" y="228"/>
                    </a:lnTo>
                    <a:lnTo>
                      <a:pt x="0" y="234"/>
                    </a:lnTo>
                    <a:lnTo>
                      <a:pt x="6" y="246"/>
                    </a:lnTo>
                    <a:lnTo>
                      <a:pt x="12" y="252"/>
                    </a:lnTo>
                    <a:lnTo>
                      <a:pt x="23" y="252"/>
                    </a:lnTo>
                    <a:lnTo>
                      <a:pt x="41" y="246"/>
                    </a:lnTo>
                    <a:lnTo>
                      <a:pt x="47" y="24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フリーフォーム 49"/>
              <p:cNvSpPr>
                <a:spLocks/>
              </p:cNvSpPr>
              <p:nvPr/>
            </p:nvSpPr>
            <p:spPr bwMode="auto">
              <a:xfrm>
                <a:off x="3209" y="1928"/>
                <a:ext cx="30" cy="35"/>
              </a:xfrm>
              <a:custGeom>
                <a:avLst/>
                <a:gdLst/>
                <a:ahLst/>
                <a:cxnLst>
                  <a:cxn ang="0">
                    <a:pos x="24" y="35"/>
                  </a:cxn>
                  <a:cxn ang="0">
                    <a:pos x="30" y="12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6" y="35"/>
                  </a:cxn>
                  <a:cxn ang="0">
                    <a:pos x="18" y="35"/>
                  </a:cxn>
                  <a:cxn ang="0">
                    <a:pos x="18" y="35"/>
                  </a:cxn>
                  <a:cxn ang="0">
                    <a:pos x="24" y="35"/>
                  </a:cxn>
                </a:cxnLst>
                <a:rect l="0" t="0" r="0" b="0"/>
                <a:pathLst>
                  <a:path w="30" h="35">
                    <a:moveTo>
                      <a:pt x="24" y="35"/>
                    </a:moveTo>
                    <a:lnTo>
                      <a:pt x="30" y="1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24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フリーフォーム 50"/>
              <p:cNvSpPr>
                <a:spLocks/>
              </p:cNvSpPr>
              <p:nvPr/>
            </p:nvSpPr>
            <p:spPr bwMode="auto">
              <a:xfrm>
                <a:off x="2640" y="1787"/>
                <a:ext cx="129" cy="65"/>
              </a:xfrm>
              <a:custGeom>
                <a:avLst/>
                <a:gdLst/>
                <a:ahLst/>
                <a:cxnLst>
                  <a:cxn ang="0">
                    <a:pos x="88" y="59"/>
                  </a:cxn>
                  <a:cxn ang="0">
                    <a:pos x="100" y="59"/>
                  </a:cxn>
                  <a:cxn ang="0">
                    <a:pos x="118" y="59"/>
                  </a:cxn>
                  <a:cxn ang="0">
                    <a:pos x="124" y="47"/>
                  </a:cxn>
                  <a:cxn ang="0">
                    <a:pos x="129" y="24"/>
                  </a:cxn>
                  <a:cxn ang="0">
                    <a:pos x="129" y="18"/>
                  </a:cxn>
                  <a:cxn ang="0">
                    <a:pos x="124" y="6"/>
                  </a:cxn>
                  <a:cxn ang="0">
                    <a:pos x="118" y="0"/>
                  </a:cxn>
                  <a:cxn ang="0">
                    <a:pos x="100" y="0"/>
                  </a:cxn>
                  <a:cxn ang="0">
                    <a:pos x="88" y="6"/>
                  </a:cxn>
                  <a:cxn ang="0">
                    <a:pos x="71" y="6"/>
                  </a:cxn>
                  <a:cxn ang="0">
                    <a:pos x="59" y="0"/>
                  </a:cxn>
                  <a:cxn ang="0">
                    <a:pos x="41" y="6"/>
                  </a:cxn>
                  <a:cxn ang="0">
                    <a:pos x="36" y="18"/>
                  </a:cxn>
                  <a:cxn ang="0">
                    <a:pos x="24" y="24"/>
                  </a:cxn>
                  <a:cxn ang="0">
                    <a:pos x="6" y="24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18" y="47"/>
                  </a:cxn>
                  <a:cxn ang="0">
                    <a:pos x="24" y="59"/>
                  </a:cxn>
                  <a:cxn ang="0">
                    <a:pos x="30" y="65"/>
                  </a:cxn>
                  <a:cxn ang="0">
                    <a:pos x="53" y="65"/>
                  </a:cxn>
                  <a:cxn ang="0">
                    <a:pos x="65" y="65"/>
                  </a:cxn>
                  <a:cxn ang="0">
                    <a:pos x="83" y="59"/>
                  </a:cxn>
                  <a:cxn ang="0">
                    <a:pos x="88" y="59"/>
                  </a:cxn>
                </a:cxnLst>
                <a:rect l="0" t="0" r="0" b="0"/>
                <a:pathLst>
                  <a:path w="129" h="65">
                    <a:moveTo>
                      <a:pt x="88" y="59"/>
                    </a:moveTo>
                    <a:lnTo>
                      <a:pt x="100" y="59"/>
                    </a:lnTo>
                    <a:lnTo>
                      <a:pt x="118" y="59"/>
                    </a:lnTo>
                    <a:lnTo>
                      <a:pt x="124" y="47"/>
                    </a:lnTo>
                    <a:lnTo>
                      <a:pt x="129" y="24"/>
                    </a:lnTo>
                    <a:lnTo>
                      <a:pt x="129" y="18"/>
                    </a:lnTo>
                    <a:lnTo>
                      <a:pt x="124" y="6"/>
                    </a:lnTo>
                    <a:lnTo>
                      <a:pt x="118" y="0"/>
                    </a:lnTo>
                    <a:lnTo>
                      <a:pt x="100" y="0"/>
                    </a:lnTo>
                    <a:lnTo>
                      <a:pt x="88" y="6"/>
                    </a:lnTo>
                    <a:lnTo>
                      <a:pt x="71" y="6"/>
                    </a:lnTo>
                    <a:lnTo>
                      <a:pt x="59" y="0"/>
                    </a:lnTo>
                    <a:lnTo>
                      <a:pt x="41" y="6"/>
                    </a:lnTo>
                    <a:lnTo>
                      <a:pt x="36" y="18"/>
                    </a:lnTo>
                    <a:lnTo>
                      <a:pt x="24" y="24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8" y="47"/>
                    </a:lnTo>
                    <a:lnTo>
                      <a:pt x="24" y="59"/>
                    </a:lnTo>
                    <a:lnTo>
                      <a:pt x="30" y="65"/>
                    </a:lnTo>
                    <a:lnTo>
                      <a:pt x="53" y="65"/>
                    </a:lnTo>
                    <a:lnTo>
                      <a:pt x="65" y="65"/>
                    </a:lnTo>
                    <a:lnTo>
                      <a:pt x="83" y="59"/>
                    </a:lnTo>
                    <a:lnTo>
                      <a:pt x="88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フリーフォーム 51"/>
              <p:cNvSpPr>
                <a:spLocks/>
              </p:cNvSpPr>
              <p:nvPr/>
            </p:nvSpPr>
            <p:spPr bwMode="auto">
              <a:xfrm>
                <a:off x="2218" y="1635"/>
                <a:ext cx="117" cy="64"/>
              </a:xfrm>
              <a:custGeom>
                <a:avLst/>
                <a:gdLst/>
                <a:ahLst/>
                <a:cxnLst>
                  <a:cxn ang="0">
                    <a:pos x="117" y="29"/>
                  </a:cxn>
                  <a:cxn ang="0">
                    <a:pos x="111" y="17"/>
                  </a:cxn>
                  <a:cxn ang="0">
                    <a:pos x="106" y="17"/>
                  </a:cxn>
                  <a:cxn ang="0">
                    <a:pos x="100" y="17"/>
                  </a:cxn>
                  <a:cxn ang="0">
                    <a:pos x="82" y="17"/>
                  </a:cxn>
                  <a:cxn ang="0">
                    <a:pos x="47" y="0"/>
                  </a:cxn>
                  <a:cxn ang="0">
                    <a:pos x="35" y="12"/>
                  </a:cxn>
                  <a:cxn ang="0">
                    <a:pos x="12" y="17"/>
                  </a:cxn>
                  <a:cxn ang="0">
                    <a:pos x="6" y="29"/>
                  </a:cxn>
                  <a:cxn ang="0">
                    <a:pos x="0" y="47"/>
                  </a:cxn>
                  <a:cxn ang="0">
                    <a:pos x="6" y="58"/>
                  </a:cxn>
                  <a:cxn ang="0">
                    <a:pos x="23" y="64"/>
                  </a:cxn>
                  <a:cxn ang="0">
                    <a:pos x="65" y="64"/>
                  </a:cxn>
                  <a:cxn ang="0">
                    <a:pos x="88" y="58"/>
                  </a:cxn>
                  <a:cxn ang="0">
                    <a:pos x="111" y="47"/>
                  </a:cxn>
                  <a:cxn ang="0">
                    <a:pos x="117" y="41"/>
                  </a:cxn>
                  <a:cxn ang="0">
                    <a:pos x="117" y="41"/>
                  </a:cxn>
                  <a:cxn ang="0">
                    <a:pos x="117" y="29"/>
                  </a:cxn>
                </a:cxnLst>
                <a:rect l="0" t="0" r="0" b="0"/>
                <a:pathLst>
                  <a:path w="117" h="64">
                    <a:moveTo>
                      <a:pt x="117" y="29"/>
                    </a:moveTo>
                    <a:lnTo>
                      <a:pt x="111" y="17"/>
                    </a:lnTo>
                    <a:lnTo>
                      <a:pt x="106" y="17"/>
                    </a:lnTo>
                    <a:lnTo>
                      <a:pt x="100" y="17"/>
                    </a:lnTo>
                    <a:lnTo>
                      <a:pt x="82" y="17"/>
                    </a:lnTo>
                    <a:lnTo>
                      <a:pt x="47" y="0"/>
                    </a:lnTo>
                    <a:lnTo>
                      <a:pt x="35" y="12"/>
                    </a:lnTo>
                    <a:lnTo>
                      <a:pt x="12" y="17"/>
                    </a:lnTo>
                    <a:lnTo>
                      <a:pt x="6" y="29"/>
                    </a:lnTo>
                    <a:lnTo>
                      <a:pt x="0" y="47"/>
                    </a:lnTo>
                    <a:lnTo>
                      <a:pt x="6" y="58"/>
                    </a:lnTo>
                    <a:lnTo>
                      <a:pt x="23" y="64"/>
                    </a:lnTo>
                    <a:lnTo>
                      <a:pt x="65" y="64"/>
                    </a:lnTo>
                    <a:lnTo>
                      <a:pt x="88" y="58"/>
                    </a:lnTo>
                    <a:lnTo>
                      <a:pt x="111" y="47"/>
                    </a:lnTo>
                    <a:lnTo>
                      <a:pt x="117" y="41"/>
                    </a:lnTo>
                    <a:lnTo>
                      <a:pt x="117" y="41"/>
                    </a:lnTo>
                    <a:lnTo>
                      <a:pt x="117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フリーフォーム 52"/>
              <p:cNvSpPr>
                <a:spLocks/>
              </p:cNvSpPr>
              <p:nvPr/>
            </p:nvSpPr>
            <p:spPr bwMode="auto">
              <a:xfrm>
                <a:off x="2019" y="1559"/>
                <a:ext cx="52" cy="41"/>
              </a:xfrm>
              <a:custGeom>
                <a:avLst/>
                <a:gdLst/>
                <a:ahLst/>
                <a:cxnLst>
                  <a:cxn ang="0">
                    <a:pos x="46" y="35"/>
                  </a:cxn>
                  <a:cxn ang="0">
                    <a:pos x="52" y="23"/>
                  </a:cxn>
                  <a:cxn ang="0">
                    <a:pos x="46" y="5"/>
                  </a:cxn>
                  <a:cxn ang="0">
                    <a:pos x="35" y="0"/>
                  </a:cxn>
                  <a:cxn ang="0">
                    <a:pos x="23" y="0"/>
                  </a:cxn>
                  <a:cxn ang="0">
                    <a:pos x="11" y="5"/>
                  </a:cxn>
                  <a:cxn ang="0">
                    <a:pos x="0" y="23"/>
                  </a:cxn>
                  <a:cxn ang="0">
                    <a:pos x="0" y="35"/>
                  </a:cxn>
                  <a:cxn ang="0">
                    <a:pos x="11" y="35"/>
                  </a:cxn>
                  <a:cxn ang="0">
                    <a:pos x="29" y="41"/>
                  </a:cxn>
                  <a:cxn ang="0">
                    <a:pos x="35" y="35"/>
                  </a:cxn>
                  <a:cxn ang="0">
                    <a:pos x="46" y="35"/>
                  </a:cxn>
                </a:cxnLst>
                <a:rect l="0" t="0" r="0" b="0"/>
                <a:pathLst>
                  <a:path w="52" h="41">
                    <a:moveTo>
                      <a:pt x="46" y="35"/>
                    </a:moveTo>
                    <a:lnTo>
                      <a:pt x="52" y="23"/>
                    </a:lnTo>
                    <a:lnTo>
                      <a:pt x="46" y="5"/>
                    </a:lnTo>
                    <a:lnTo>
                      <a:pt x="35" y="0"/>
                    </a:lnTo>
                    <a:lnTo>
                      <a:pt x="23" y="0"/>
                    </a:lnTo>
                    <a:lnTo>
                      <a:pt x="11" y="5"/>
                    </a:lnTo>
                    <a:lnTo>
                      <a:pt x="0" y="23"/>
                    </a:lnTo>
                    <a:lnTo>
                      <a:pt x="0" y="35"/>
                    </a:lnTo>
                    <a:lnTo>
                      <a:pt x="11" y="35"/>
                    </a:lnTo>
                    <a:lnTo>
                      <a:pt x="29" y="41"/>
                    </a:lnTo>
                    <a:lnTo>
                      <a:pt x="35" y="35"/>
                    </a:lnTo>
                    <a:lnTo>
                      <a:pt x="46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フリーフォーム 53"/>
              <p:cNvSpPr>
                <a:spLocks/>
              </p:cNvSpPr>
              <p:nvPr/>
            </p:nvSpPr>
            <p:spPr bwMode="auto">
              <a:xfrm>
                <a:off x="2517" y="1811"/>
                <a:ext cx="71" cy="53"/>
              </a:xfrm>
              <a:custGeom>
                <a:avLst/>
                <a:gdLst/>
                <a:ahLst/>
                <a:cxnLst>
                  <a:cxn ang="0">
                    <a:pos x="59" y="53"/>
                  </a:cxn>
                  <a:cxn ang="0">
                    <a:pos x="65" y="35"/>
                  </a:cxn>
                  <a:cxn ang="0">
                    <a:pos x="71" y="29"/>
                  </a:cxn>
                  <a:cxn ang="0">
                    <a:pos x="65" y="6"/>
                  </a:cxn>
                  <a:cxn ang="0">
                    <a:pos x="59" y="0"/>
                  </a:cxn>
                  <a:cxn ang="0">
                    <a:pos x="47" y="0"/>
                  </a:cxn>
                  <a:cxn ang="0">
                    <a:pos x="24" y="6"/>
                  </a:cxn>
                  <a:cxn ang="0">
                    <a:pos x="0" y="35"/>
                  </a:cxn>
                  <a:cxn ang="0">
                    <a:pos x="0" y="41"/>
                  </a:cxn>
                  <a:cxn ang="0">
                    <a:pos x="18" y="41"/>
                  </a:cxn>
                  <a:cxn ang="0">
                    <a:pos x="35" y="53"/>
                  </a:cxn>
                  <a:cxn ang="0">
                    <a:pos x="53" y="53"/>
                  </a:cxn>
                  <a:cxn ang="0">
                    <a:pos x="59" y="53"/>
                  </a:cxn>
                </a:cxnLst>
                <a:rect l="0" t="0" r="0" b="0"/>
                <a:pathLst>
                  <a:path w="71" h="53">
                    <a:moveTo>
                      <a:pt x="59" y="53"/>
                    </a:moveTo>
                    <a:lnTo>
                      <a:pt x="65" y="35"/>
                    </a:lnTo>
                    <a:lnTo>
                      <a:pt x="71" y="29"/>
                    </a:lnTo>
                    <a:lnTo>
                      <a:pt x="65" y="6"/>
                    </a:lnTo>
                    <a:lnTo>
                      <a:pt x="59" y="0"/>
                    </a:lnTo>
                    <a:lnTo>
                      <a:pt x="47" y="0"/>
                    </a:lnTo>
                    <a:lnTo>
                      <a:pt x="24" y="6"/>
                    </a:lnTo>
                    <a:lnTo>
                      <a:pt x="0" y="35"/>
                    </a:lnTo>
                    <a:lnTo>
                      <a:pt x="0" y="41"/>
                    </a:lnTo>
                    <a:lnTo>
                      <a:pt x="18" y="41"/>
                    </a:lnTo>
                    <a:lnTo>
                      <a:pt x="35" y="53"/>
                    </a:lnTo>
                    <a:lnTo>
                      <a:pt x="53" y="53"/>
                    </a:lnTo>
                    <a:lnTo>
                      <a:pt x="59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フリーフォーム 54"/>
              <p:cNvSpPr>
                <a:spLocks/>
              </p:cNvSpPr>
              <p:nvPr/>
            </p:nvSpPr>
            <p:spPr bwMode="auto">
              <a:xfrm>
                <a:off x="2640" y="1870"/>
                <a:ext cx="41" cy="46"/>
              </a:xfrm>
              <a:custGeom>
                <a:avLst/>
                <a:gdLst/>
                <a:ahLst/>
                <a:cxnLst>
                  <a:cxn ang="0">
                    <a:pos x="24" y="41"/>
                  </a:cxn>
                  <a:cxn ang="0">
                    <a:pos x="41" y="29"/>
                  </a:cxn>
                  <a:cxn ang="0">
                    <a:pos x="41" y="17"/>
                  </a:cxn>
                  <a:cxn ang="0">
                    <a:pos x="41" y="11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6" y="11"/>
                  </a:cxn>
                  <a:cxn ang="0">
                    <a:pos x="0" y="17"/>
                  </a:cxn>
                  <a:cxn ang="0">
                    <a:pos x="6" y="29"/>
                  </a:cxn>
                  <a:cxn ang="0">
                    <a:pos x="18" y="41"/>
                  </a:cxn>
                  <a:cxn ang="0">
                    <a:pos x="24" y="46"/>
                  </a:cxn>
                  <a:cxn ang="0">
                    <a:pos x="24" y="46"/>
                  </a:cxn>
                  <a:cxn ang="0">
                    <a:pos x="24" y="41"/>
                  </a:cxn>
                </a:cxnLst>
                <a:rect l="0" t="0" r="0" b="0"/>
                <a:pathLst>
                  <a:path w="41" h="46">
                    <a:moveTo>
                      <a:pt x="24" y="41"/>
                    </a:moveTo>
                    <a:lnTo>
                      <a:pt x="41" y="29"/>
                    </a:lnTo>
                    <a:lnTo>
                      <a:pt x="41" y="17"/>
                    </a:lnTo>
                    <a:lnTo>
                      <a:pt x="41" y="11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6" y="11"/>
                    </a:lnTo>
                    <a:lnTo>
                      <a:pt x="0" y="17"/>
                    </a:lnTo>
                    <a:lnTo>
                      <a:pt x="6" y="29"/>
                    </a:lnTo>
                    <a:lnTo>
                      <a:pt x="18" y="41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フリーフォーム 55"/>
              <p:cNvSpPr>
                <a:spLocks/>
              </p:cNvSpPr>
              <p:nvPr/>
            </p:nvSpPr>
            <p:spPr bwMode="auto">
              <a:xfrm>
                <a:off x="2423" y="1981"/>
                <a:ext cx="30" cy="29"/>
              </a:xfrm>
              <a:custGeom>
                <a:avLst/>
                <a:gdLst/>
                <a:ahLst/>
                <a:cxnLst>
                  <a:cxn ang="0">
                    <a:pos x="24" y="23"/>
                  </a:cxn>
                  <a:cxn ang="0">
                    <a:pos x="30" y="12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18" y="29"/>
                  </a:cxn>
                  <a:cxn ang="0">
                    <a:pos x="18" y="23"/>
                  </a:cxn>
                  <a:cxn ang="0">
                    <a:pos x="24" y="23"/>
                  </a:cxn>
                </a:cxnLst>
                <a:rect l="0" t="0" r="0" b="0"/>
                <a:pathLst>
                  <a:path w="30" h="29">
                    <a:moveTo>
                      <a:pt x="24" y="23"/>
                    </a:moveTo>
                    <a:lnTo>
                      <a:pt x="30" y="1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18" y="29"/>
                    </a:lnTo>
                    <a:lnTo>
                      <a:pt x="18" y="23"/>
                    </a:lnTo>
                    <a:lnTo>
                      <a:pt x="24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フリーフォーム 56"/>
              <p:cNvSpPr>
                <a:spLocks/>
              </p:cNvSpPr>
              <p:nvPr/>
            </p:nvSpPr>
            <p:spPr bwMode="auto">
              <a:xfrm>
                <a:off x="2881" y="1911"/>
                <a:ext cx="18" cy="23"/>
              </a:xfrm>
              <a:custGeom>
                <a:avLst/>
                <a:gdLst/>
                <a:ahLst/>
                <a:cxnLst>
                  <a:cxn ang="0">
                    <a:pos x="12" y="23"/>
                  </a:cxn>
                  <a:cxn ang="0">
                    <a:pos x="18" y="17"/>
                  </a:cxn>
                  <a:cxn ang="0">
                    <a:pos x="18" y="5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23"/>
                  </a:cxn>
                  <a:cxn ang="0">
                    <a:pos x="12" y="23"/>
                  </a:cxn>
                </a:cxnLst>
                <a:rect l="0" t="0" r="0" b="0"/>
                <a:pathLst>
                  <a:path w="18" h="23">
                    <a:moveTo>
                      <a:pt x="12" y="23"/>
                    </a:moveTo>
                    <a:lnTo>
                      <a:pt x="18" y="17"/>
                    </a:lnTo>
                    <a:lnTo>
                      <a:pt x="18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3"/>
                    </a:lnTo>
                    <a:lnTo>
                      <a:pt x="12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フリーフォーム 57"/>
              <p:cNvSpPr>
                <a:spLocks/>
              </p:cNvSpPr>
              <p:nvPr/>
            </p:nvSpPr>
            <p:spPr bwMode="auto">
              <a:xfrm>
                <a:off x="2681" y="1963"/>
                <a:ext cx="18" cy="30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12" y="18"/>
                  </a:cxn>
                  <a:cxn ang="0">
                    <a:pos x="18" y="18"/>
                  </a:cxn>
                </a:cxnLst>
                <a:rect l="0" t="0" r="0" b="0"/>
                <a:pathLst>
                  <a:path w="18" h="30">
                    <a:moveTo>
                      <a:pt x="18" y="18"/>
                    </a:moveTo>
                    <a:lnTo>
                      <a:pt x="18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フリーフォーム 58"/>
              <p:cNvSpPr>
                <a:spLocks/>
              </p:cNvSpPr>
              <p:nvPr/>
            </p:nvSpPr>
            <p:spPr bwMode="auto">
              <a:xfrm>
                <a:off x="2828" y="2075"/>
                <a:ext cx="29" cy="23"/>
              </a:xfrm>
              <a:custGeom>
                <a:avLst/>
                <a:gdLst/>
                <a:ahLst/>
                <a:cxnLst>
                  <a:cxn ang="0">
                    <a:pos x="24" y="23"/>
                  </a:cxn>
                  <a:cxn ang="0">
                    <a:pos x="29" y="18"/>
                  </a:cxn>
                  <a:cxn ang="0">
                    <a:pos x="29" y="12"/>
                  </a:cxn>
                  <a:cxn ang="0">
                    <a:pos x="24" y="0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6" y="23"/>
                  </a:cxn>
                  <a:cxn ang="0">
                    <a:pos x="12" y="23"/>
                  </a:cxn>
                  <a:cxn ang="0">
                    <a:pos x="24" y="23"/>
                  </a:cxn>
                </a:cxnLst>
                <a:rect l="0" t="0" r="0" b="0"/>
                <a:pathLst>
                  <a:path w="29" h="23">
                    <a:moveTo>
                      <a:pt x="24" y="23"/>
                    </a:moveTo>
                    <a:lnTo>
                      <a:pt x="29" y="18"/>
                    </a:lnTo>
                    <a:lnTo>
                      <a:pt x="29" y="1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6" y="23"/>
                    </a:lnTo>
                    <a:lnTo>
                      <a:pt x="12" y="23"/>
                    </a:lnTo>
                    <a:lnTo>
                      <a:pt x="24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フリーフォーム 59"/>
              <p:cNvSpPr>
                <a:spLocks/>
              </p:cNvSpPr>
              <p:nvPr/>
            </p:nvSpPr>
            <p:spPr bwMode="auto">
              <a:xfrm>
                <a:off x="2564" y="1130"/>
                <a:ext cx="129" cy="123"/>
              </a:xfrm>
              <a:custGeom>
                <a:avLst/>
                <a:gdLst/>
                <a:ahLst/>
                <a:cxnLst>
                  <a:cxn ang="0">
                    <a:pos x="117" y="53"/>
                  </a:cxn>
                  <a:cxn ang="0">
                    <a:pos x="106" y="30"/>
                  </a:cxn>
                  <a:cxn ang="0">
                    <a:pos x="94" y="18"/>
                  </a:cxn>
                  <a:cxn ang="0">
                    <a:pos x="71" y="0"/>
                  </a:cxn>
                  <a:cxn ang="0">
                    <a:pos x="47" y="0"/>
                  </a:cxn>
                  <a:cxn ang="0">
                    <a:pos x="24" y="0"/>
                  </a:cxn>
                  <a:cxn ang="0">
                    <a:pos x="12" y="18"/>
                  </a:cxn>
                  <a:cxn ang="0">
                    <a:pos x="0" y="30"/>
                  </a:cxn>
                  <a:cxn ang="0">
                    <a:pos x="0" y="59"/>
                  </a:cxn>
                  <a:cxn ang="0">
                    <a:pos x="6" y="82"/>
                  </a:cxn>
                  <a:cxn ang="0">
                    <a:pos x="12" y="94"/>
                  </a:cxn>
                  <a:cxn ang="0">
                    <a:pos x="41" y="112"/>
                  </a:cxn>
                  <a:cxn ang="0">
                    <a:pos x="65" y="112"/>
                  </a:cxn>
                  <a:cxn ang="0">
                    <a:pos x="94" y="112"/>
                  </a:cxn>
                  <a:cxn ang="0">
                    <a:pos x="106" y="123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29" y="112"/>
                  </a:cxn>
                  <a:cxn ang="0">
                    <a:pos x="112" y="94"/>
                  </a:cxn>
                  <a:cxn ang="0">
                    <a:pos x="112" y="88"/>
                  </a:cxn>
                  <a:cxn ang="0">
                    <a:pos x="112" y="82"/>
                  </a:cxn>
                  <a:cxn ang="0">
                    <a:pos x="112" y="53"/>
                  </a:cxn>
                  <a:cxn ang="0">
                    <a:pos x="117" y="53"/>
                  </a:cxn>
                </a:cxnLst>
                <a:rect l="0" t="0" r="0" b="0"/>
                <a:pathLst>
                  <a:path w="129" h="123">
                    <a:moveTo>
                      <a:pt x="117" y="53"/>
                    </a:moveTo>
                    <a:lnTo>
                      <a:pt x="106" y="30"/>
                    </a:lnTo>
                    <a:lnTo>
                      <a:pt x="94" y="18"/>
                    </a:lnTo>
                    <a:lnTo>
                      <a:pt x="71" y="0"/>
                    </a:lnTo>
                    <a:lnTo>
                      <a:pt x="47" y="0"/>
                    </a:lnTo>
                    <a:lnTo>
                      <a:pt x="24" y="0"/>
                    </a:lnTo>
                    <a:lnTo>
                      <a:pt x="12" y="18"/>
                    </a:lnTo>
                    <a:lnTo>
                      <a:pt x="0" y="30"/>
                    </a:lnTo>
                    <a:lnTo>
                      <a:pt x="0" y="59"/>
                    </a:lnTo>
                    <a:lnTo>
                      <a:pt x="6" y="82"/>
                    </a:lnTo>
                    <a:lnTo>
                      <a:pt x="12" y="94"/>
                    </a:lnTo>
                    <a:lnTo>
                      <a:pt x="41" y="112"/>
                    </a:lnTo>
                    <a:lnTo>
                      <a:pt x="65" y="112"/>
                    </a:lnTo>
                    <a:lnTo>
                      <a:pt x="94" y="112"/>
                    </a:lnTo>
                    <a:lnTo>
                      <a:pt x="106" y="123"/>
                    </a:lnTo>
                    <a:lnTo>
                      <a:pt x="112" y="123"/>
                    </a:lnTo>
                    <a:lnTo>
                      <a:pt x="117" y="118"/>
                    </a:lnTo>
                    <a:lnTo>
                      <a:pt x="129" y="112"/>
                    </a:lnTo>
                    <a:lnTo>
                      <a:pt x="112" y="94"/>
                    </a:lnTo>
                    <a:lnTo>
                      <a:pt x="112" y="88"/>
                    </a:lnTo>
                    <a:lnTo>
                      <a:pt x="112" y="82"/>
                    </a:lnTo>
                    <a:lnTo>
                      <a:pt x="112" y="53"/>
                    </a:lnTo>
                    <a:lnTo>
                      <a:pt x="117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フリーフォーム 60"/>
              <p:cNvSpPr>
                <a:spLocks/>
              </p:cNvSpPr>
              <p:nvPr/>
            </p:nvSpPr>
            <p:spPr bwMode="auto">
              <a:xfrm>
                <a:off x="2382" y="672"/>
                <a:ext cx="47" cy="59"/>
              </a:xfrm>
              <a:custGeom>
                <a:avLst/>
                <a:gdLst/>
                <a:ahLst/>
                <a:cxnLst>
                  <a:cxn ang="0">
                    <a:pos x="41" y="59"/>
                  </a:cxn>
                  <a:cxn ang="0">
                    <a:pos x="47" y="42"/>
                  </a:cxn>
                  <a:cxn ang="0">
                    <a:pos x="47" y="30"/>
                  </a:cxn>
                  <a:cxn ang="0">
                    <a:pos x="35" y="6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0" y="36"/>
                  </a:cxn>
                  <a:cxn ang="0">
                    <a:pos x="12" y="47"/>
                  </a:cxn>
                  <a:cxn ang="0">
                    <a:pos x="30" y="59"/>
                  </a:cxn>
                  <a:cxn ang="0">
                    <a:pos x="35" y="59"/>
                  </a:cxn>
                  <a:cxn ang="0">
                    <a:pos x="35" y="59"/>
                  </a:cxn>
                  <a:cxn ang="0">
                    <a:pos x="41" y="59"/>
                  </a:cxn>
                </a:cxnLst>
                <a:rect l="0" t="0" r="0" b="0"/>
                <a:pathLst>
                  <a:path w="47" h="59">
                    <a:moveTo>
                      <a:pt x="41" y="59"/>
                    </a:moveTo>
                    <a:lnTo>
                      <a:pt x="47" y="42"/>
                    </a:lnTo>
                    <a:lnTo>
                      <a:pt x="47" y="30"/>
                    </a:lnTo>
                    <a:lnTo>
                      <a:pt x="35" y="6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36"/>
                    </a:lnTo>
                    <a:lnTo>
                      <a:pt x="12" y="47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35" y="59"/>
                    </a:lnTo>
                    <a:lnTo>
                      <a:pt x="41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フリーフォーム 61"/>
              <p:cNvSpPr>
                <a:spLocks/>
              </p:cNvSpPr>
              <p:nvPr/>
            </p:nvSpPr>
            <p:spPr bwMode="auto">
              <a:xfrm>
                <a:off x="2734" y="860"/>
                <a:ext cx="59" cy="65"/>
              </a:xfrm>
              <a:custGeom>
                <a:avLst/>
                <a:gdLst/>
                <a:ahLst/>
                <a:cxnLst>
                  <a:cxn ang="0">
                    <a:pos x="59" y="47"/>
                  </a:cxn>
                  <a:cxn ang="0">
                    <a:pos x="59" y="18"/>
                  </a:cxn>
                  <a:cxn ang="0">
                    <a:pos x="53" y="6"/>
                  </a:cxn>
                  <a:cxn ang="0">
                    <a:pos x="35" y="0"/>
                  </a:cxn>
                  <a:cxn ang="0">
                    <a:pos x="24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30"/>
                  </a:cxn>
                  <a:cxn ang="0">
                    <a:pos x="6" y="59"/>
                  </a:cxn>
                  <a:cxn ang="0">
                    <a:pos x="30" y="65"/>
                  </a:cxn>
                  <a:cxn ang="0">
                    <a:pos x="53" y="65"/>
                  </a:cxn>
                  <a:cxn ang="0">
                    <a:pos x="59" y="59"/>
                  </a:cxn>
                  <a:cxn ang="0">
                    <a:pos x="59" y="59"/>
                  </a:cxn>
                  <a:cxn ang="0">
                    <a:pos x="59" y="47"/>
                  </a:cxn>
                </a:cxnLst>
                <a:rect l="0" t="0" r="0" b="0"/>
                <a:pathLst>
                  <a:path w="59" h="65">
                    <a:moveTo>
                      <a:pt x="59" y="47"/>
                    </a:moveTo>
                    <a:lnTo>
                      <a:pt x="59" y="18"/>
                    </a:lnTo>
                    <a:lnTo>
                      <a:pt x="53" y="6"/>
                    </a:lnTo>
                    <a:lnTo>
                      <a:pt x="35" y="0"/>
                    </a:lnTo>
                    <a:lnTo>
                      <a:pt x="24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6" y="59"/>
                    </a:lnTo>
                    <a:lnTo>
                      <a:pt x="30" y="65"/>
                    </a:lnTo>
                    <a:lnTo>
                      <a:pt x="53" y="65"/>
                    </a:lnTo>
                    <a:lnTo>
                      <a:pt x="59" y="59"/>
                    </a:lnTo>
                    <a:lnTo>
                      <a:pt x="59" y="59"/>
                    </a:lnTo>
                    <a:lnTo>
                      <a:pt x="59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フリーフォーム 62"/>
              <p:cNvSpPr>
                <a:spLocks/>
              </p:cNvSpPr>
              <p:nvPr/>
            </p:nvSpPr>
            <p:spPr bwMode="auto">
              <a:xfrm>
                <a:off x="2805" y="708"/>
                <a:ext cx="94" cy="135"/>
              </a:xfrm>
              <a:custGeom>
                <a:avLst/>
                <a:gdLst/>
                <a:ahLst/>
                <a:cxnLst>
                  <a:cxn ang="0">
                    <a:pos x="58" y="129"/>
                  </a:cxn>
                  <a:cxn ang="0">
                    <a:pos x="52" y="105"/>
                  </a:cxn>
                  <a:cxn ang="0">
                    <a:pos x="58" y="88"/>
                  </a:cxn>
                  <a:cxn ang="0">
                    <a:pos x="64" y="76"/>
                  </a:cxn>
                  <a:cxn ang="0">
                    <a:pos x="82" y="70"/>
                  </a:cxn>
                  <a:cxn ang="0">
                    <a:pos x="88" y="64"/>
                  </a:cxn>
                  <a:cxn ang="0">
                    <a:pos x="94" y="52"/>
                  </a:cxn>
                  <a:cxn ang="0">
                    <a:pos x="94" y="29"/>
                  </a:cxn>
                  <a:cxn ang="0">
                    <a:pos x="82" y="11"/>
                  </a:cxn>
                  <a:cxn ang="0">
                    <a:pos x="64" y="6"/>
                  </a:cxn>
                  <a:cxn ang="0">
                    <a:pos x="52" y="0"/>
                  </a:cxn>
                  <a:cxn ang="0">
                    <a:pos x="29" y="11"/>
                  </a:cxn>
                  <a:cxn ang="0">
                    <a:pos x="23" y="23"/>
                  </a:cxn>
                  <a:cxn ang="0">
                    <a:pos x="23" y="35"/>
                  </a:cxn>
                  <a:cxn ang="0">
                    <a:pos x="29" y="58"/>
                  </a:cxn>
                  <a:cxn ang="0">
                    <a:pos x="29" y="70"/>
                  </a:cxn>
                  <a:cxn ang="0">
                    <a:pos x="17" y="88"/>
                  </a:cxn>
                  <a:cxn ang="0">
                    <a:pos x="0" y="94"/>
                  </a:cxn>
                  <a:cxn ang="0">
                    <a:pos x="0" y="99"/>
                  </a:cxn>
                  <a:cxn ang="0">
                    <a:pos x="11" y="123"/>
                  </a:cxn>
                  <a:cxn ang="0">
                    <a:pos x="17" y="129"/>
                  </a:cxn>
                  <a:cxn ang="0">
                    <a:pos x="23" y="135"/>
                  </a:cxn>
                  <a:cxn ang="0">
                    <a:pos x="47" y="135"/>
                  </a:cxn>
                  <a:cxn ang="0">
                    <a:pos x="52" y="129"/>
                  </a:cxn>
                  <a:cxn ang="0">
                    <a:pos x="58" y="129"/>
                  </a:cxn>
                </a:cxnLst>
                <a:rect l="0" t="0" r="0" b="0"/>
                <a:pathLst>
                  <a:path w="94" h="135">
                    <a:moveTo>
                      <a:pt x="58" y="129"/>
                    </a:moveTo>
                    <a:lnTo>
                      <a:pt x="52" y="105"/>
                    </a:lnTo>
                    <a:lnTo>
                      <a:pt x="58" y="88"/>
                    </a:lnTo>
                    <a:lnTo>
                      <a:pt x="64" y="76"/>
                    </a:lnTo>
                    <a:lnTo>
                      <a:pt x="82" y="70"/>
                    </a:lnTo>
                    <a:lnTo>
                      <a:pt x="88" y="64"/>
                    </a:lnTo>
                    <a:lnTo>
                      <a:pt x="94" y="52"/>
                    </a:lnTo>
                    <a:lnTo>
                      <a:pt x="94" y="29"/>
                    </a:lnTo>
                    <a:lnTo>
                      <a:pt x="82" y="11"/>
                    </a:lnTo>
                    <a:lnTo>
                      <a:pt x="64" y="6"/>
                    </a:lnTo>
                    <a:lnTo>
                      <a:pt x="52" y="0"/>
                    </a:lnTo>
                    <a:lnTo>
                      <a:pt x="29" y="11"/>
                    </a:lnTo>
                    <a:lnTo>
                      <a:pt x="23" y="23"/>
                    </a:lnTo>
                    <a:lnTo>
                      <a:pt x="23" y="35"/>
                    </a:lnTo>
                    <a:lnTo>
                      <a:pt x="29" y="58"/>
                    </a:lnTo>
                    <a:lnTo>
                      <a:pt x="29" y="70"/>
                    </a:lnTo>
                    <a:lnTo>
                      <a:pt x="17" y="88"/>
                    </a:lnTo>
                    <a:lnTo>
                      <a:pt x="0" y="94"/>
                    </a:lnTo>
                    <a:lnTo>
                      <a:pt x="0" y="99"/>
                    </a:lnTo>
                    <a:lnTo>
                      <a:pt x="11" y="123"/>
                    </a:lnTo>
                    <a:lnTo>
                      <a:pt x="17" y="129"/>
                    </a:lnTo>
                    <a:lnTo>
                      <a:pt x="23" y="135"/>
                    </a:lnTo>
                    <a:lnTo>
                      <a:pt x="47" y="135"/>
                    </a:lnTo>
                    <a:lnTo>
                      <a:pt x="52" y="129"/>
                    </a:lnTo>
                    <a:lnTo>
                      <a:pt x="58" y="1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フリーフォーム 63"/>
              <p:cNvSpPr>
                <a:spLocks/>
              </p:cNvSpPr>
              <p:nvPr/>
            </p:nvSpPr>
            <p:spPr bwMode="auto">
              <a:xfrm>
                <a:off x="2928" y="667"/>
                <a:ext cx="53" cy="41"/>
              </a:xfrm>
              <a:custGeom>
                <a:avLst/>
                <a:gdLst/>
                <a:ahLst/>
                <a:cxnLst>
                  <a:cxn ang="0">
                    <a:pos x="53" y="35"/>
                  </a:cxn>
                  <a:cxn ang="0">
                    <a:pos x="47" y="17"/>
                  </a:cxn>
                  <a:cxn ang="0">
                    <a:pos x="35" y="5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6" y="5"/>
                  </a:cxn>
                  <a:cxn ang="0">
                    <a:pos x="0" y="11"/>
                  </a:cxn>
                  <a:cxn ang="0">
                    <a:pos x="6" y="23"/>
                  </a:cxn>
                  <a:cxn ang="0">
                    <a:pos x="17" y="41"/>
                  </a:cxn>
                  <a:cxn ang="0">
                    <a:pos x="29" y="41"/>
                  </a:cxn>
                  <a:cxn ang="0">
                    <a:pos x="47" y="41"/>
                  </a:cxn>
                  <a:cxn ang="0">
                    <a:pos x="47" y="35"/>
                  </a:cxn>
                  <a:cxn ang="0">
                    <a:pos x="53" y="35"/>
                  </a:cxn>
                </a:cxnLst>
                <a:rect l="0" t="0" r="0" b="0"/>
                <a:pathLst>
                  <a:path w="53" h="41">
                    <a:moveTo>
                      <a:pt x="53" y="35"/>
                    </a:moveTo>
                    <a:lnTo>
                      <a:pt x="47" y="17"/>
                    </a:lnTo>
                    <a:lnTo>
                      <a:pt x="35" y="5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6" y="5"/>
                    </a:lnTo>
                    <a:lnTo>
                      <a:pt x="0" y="11"/>
                    </a:lnTo>
                    <a:lnTo>
                      <a:pt x="6" y="23"/>
                    </a:lnTo>
                    <a:lnTo>
                      <a:pt x="17" y="41"/>
                    </a:lnTo>
                    <a:lnTo>
                      <a:pt x="29" y="41"/>
                    </a:lnTo>
                    <a:lnTo>
                      <a:pt x="47" y="41"/>
                    </a:lnTo>
                    <a:lnTo>
                      <a:pt x="47" y="35"/>
                    </a:lnTo>
                    <a:lnTo>
                      <a:pt x="53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フリーフォーム 64"/>
              <p:cNvSpPr>
                <a:spLocks/>
              </p:cNvSpPr>
              <p:nvPr/>
            </p:nvSpPr>
            <p:spPr bwMode="auto">
              <a:xfrm>
                <a:off x="2869" y="561"/>
                <a:ext cx="41" cy="29"/>
              </a:xfrm>
              <a:custGeom>
                <a:avLst/>
                <a:gdLst/>
                <a:ahLst/>
                <a:cxnLst>
                  <a:cxn ang="0">
                    <a:pos x="30" y="29"/>
                  </a:cxn>
                  <a:cxn ang="0">
                    <a:pos x="41" y="23"/>
                  </a:cxn>
                  <a:cxn ang="0">
                    <a:pos x="30" y="18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2" y="12"/>
                  </a:cxn>
                  <a:cxn ang="0">
                    <a:pos x="0" y="23"/>
                  </a:cxn>
                  <a:cxn ang="0">
                    <a:pos x="12" y="29"/>
                  </a:cxn>
                  <a:cxn ang="0">
                    <a:pos x="24" y="29"/>
                  </a:cxn>
                  <a:cxn ang="0">
                    <a:pos x="30" y="29"/>
                  </a:cxn>
                </a:cxnLst>
                <a:rect l="0" t="0" r="0" b="0"/>
                <a:pathLst>
                  <a:path w="41" h="29">
                    <a:moveTo>
                      <a:pt x="30" y="29"/>
                    </a:moveTo>
                    <a:lnTo>
                      <a:pt x="41" y="23"/>
                    </a:lnTo>
                    <a:lnTo>
                      <a:pt x="30" y="18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2"/>
                    </a:lnTo>
                    <a:lnTo>
                      <a:pt x="0" y="23"/>
                    </a:lnTo>
                    <a:lnTo>
                      <a:pt x="12" y="29"/>
                    </a:lnTo>
                    <a:lnTo>
                      <a:pt x="24" y="29"/>
                    </a:lnTo>
                    <a:lnTo>
                      <a:pt x="30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フリーフォーム 65"/>
              <p:cNvSpPr>
                <a:spLocks/>
              </p:cNvSpPr>
              <p:nvPr/>
            </p:nvSpPr>
            <p:spPr bwMode="auto">
              <a:xfrm>
                <a:off x="2922" y="432"/>
                <a:ext cx="53" cy="23"/>
              </a:xfrm>
              <a:custGeom>
                <a:avLst/>
                <a:gdLst/>
                <a:ahLst/>
                <a:cxnLst>
                  <a:cxn ang="0">
                    <a:pos x="6" y="23"/>
                  </a:cxn>
                  <a:cxn ang="0">
                    <a:pos x="35" y="6"/>
                  </a:cxn>
                  <a:cxn ang="0">
                    <a:pos x="53" y="0"/>
                  </a:cxn>
                  <a:cxn ang="0">
                    <a:pos x="23" y="0"/>
                  </a:cxn>
                  <a:cxn ang="0">
                    <a:pos x="6" y="17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6" y="23"/>
                  </a:cxn>
                </a:cxnLst>
                <a:rect l="0" t="0" r="0" b="0"/>
                <a:pathLst>
                  <a:path w="53" h="23">
                    <a:moveTo>
                      <a:pt x="6" y="23"/>
                    </a:moveTo>
                    <a:lnTo>
                      <a:pt x="35" y="6"/>
                    </a:lnTo>
                    <a:lnTo>
                      <a:pt x="53" y="0"/>
                    </a:lnTo>
                    <a:lnTo>
                      <a:pt x="23" y="0"/>
                    </a:lnTo>
                    <a:lnTo>
                      <a:pt x="6" y="1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6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フリーフォーム 66"/>
              <p:cNvSpPr>
                <a:spLocks/>
              </p:cNvSpPr>
              <p:nvPr/>
            </p:nvSpPr>
            <p:spPr bwMode="auto">
              <a:xfrm>
                <a:off x="2547" y="449"/>
                <a:ext cx="23" cy="36"/>
              </a:xfrm>
              <a:custGeom>
                <a:avLst/>
                <a:gdLst/>
                <a:ahLst/>
                <a:cxnLst>
                  <a:cxn ang="0">
                    <a:pos x="23" y="30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5" y="0"/>
                  </a:cxn>
                  <a:cxn ang="0">
                    <a:pos x="0" y="6"/>
                  </a:cxn>
                  <a:cxn ang="0">
                    <a:pos x="5" y="30"/>
                  </a:cxn>
                  <a:cxn ang="0">
                    <a:pos x="17" y="36"/>
                  </a:cxn>
                  <a:cxn ang="0">
                    <a:pos x="17" y="30"/>
                  </a:cxn>
                  <a:cxn ang="0">
                    <a:pos x="23" y="30"/>
                  </a:cxn>
                </a:cxnLst>
                <a:rect l="0" t="0" r="0" b="0"/>
                <a:pathLst>
                  <a:path w="23" h="36">
                    <a:moveTo>
                      <a:pt x="23" y="30"/>
                    </a:moveTo>
                    <a:lnTo>
                      <a:pt x="23" y="18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5" y="30"/>
                    </a:lnTo>
                    <a:lnTo>
                      <a:pt x="17" y="36"/>
                    </a:lnTo>
                    <a:lnTo>
                      <a:pt x="17" y="30"/>
                    </a:lnTo>
                    <a:lnTo>
                      <a:pt x="23" y="3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フリーフォーム 67"/>
              <p:cNvSpPr>
                <a:spLocks/>
              </p:cNvSpPr>
              <p:nvPr/>
            </p:nvSpPr>
            <p:spPr bwMode="auto">
              <a:xfrm>
                <a:off x="429" y="3266"/>
                <a:ext cx="111" cy="88"/>
              </a:xfrm>
              <a:custGeom>
                <a:avLst/>
                <a:gdLst/>
                <a:ahLst/>
                <a:cxnLst>
                  <a:cxn ang="0">
                    <a:pos x="82" y="71"/>
                  </a:cxn>
                  <a:cxn ang="0">
                    <a:pos x="105" y="59"/>
                  </a:cxn>
                  <a:cxn ang="0">
                    <a:pos x="111" y="41"/>
                  </a:cxn>
                  <a:cxn ang="0">
                    <a:pos x="111" y="29"/>
                  </a:cxn>
                  <a:cxn ang="0">
                    <a:pos x="105" y="18"/>
                  </a:cxn>
                  <a:cxn ang="0">
                    <a:pos x="94" y="6"/>
                  </a:cxn>
                  <a:cxn ang="0">
                    <a:pos x="76" y="0"/>
                  </a:cxn>
                  <a:cxn ang="0">
                    <a:pos x="41" y="0"/>
                  </a:cxn>
                  <a:cxn ang="0">
                    <a:pos x="29" y="6"/>
                  </a:cxn>
                  <a:cxn ang="0">
                    <a:pos x="11" y="24"/>
                  </a:cxn>
                  <a:cxn ang="0">
                    <a:pos x="0" y="35"/>
                  </a:cxn>
                  <a:cxn ang="0">
                    <a:pos x="0" y="53"/>
                  </a:cxn>
                  <a:cxn ang="0">
                    <a:pos x="6" y="71"/>
                  </a:cxn>
                  <a:cxn ang="0">
                    <a:pos x="17" y="88"/>
                  </a:cxn>
                  <a:cxn ang="0">
                    <a:pos x="41" y="88"/>
                  </a:cxn>
                  <a:cxn ang="0">
                    <a:pos x="70" y="88"/>
                  </a:cxn>
                  <a:cxn ang="0">
                    <a:pos x="76" y="71"/>
                  </a:cxn>
                  <a:cxn ang="0">
                    <a:pos x="82" y="71"/>
                  </a:cxn>
                </a:cxnLst>
                <a:rect l="0" t="0" r="0" b="0"/>
                <a:pathLst>
                  <a:path w="111" h="88">
                    <a:moveTo>
                      <a:pt x="82" y="71"/>
                    </a:moveTo>
                    <a:lnTo>
                      <a:pt x="105" y="59"/>
                    </a:lnTo>
                    <a:lnTo>
                      <a:pt x="111" y="41"/>
                    </a:lnTo>
                    <a:lnTo>
                      <a:pt x="111" y="29"/>
                    </a:lnTo>
                    <a:lnTo>
                      <a:pt x="105" y="18"/>
                    </a:lnTo>
                    <a:lnTo>
                      <a:pt x="94" y="6"/>
                    </a:lnTo>
                    <a:lnTo>
                      <a:pt x="76" y="0"/>
                    </a:lnTo>
                    <a:lnTo>
                      <a:pt x="41" y="0"/>
                    </a:lnTo>
                    <a:lnTo>
                      <a:pt x="29" y="6"/>
                    </a:lnTo>
                    <a:lnTo>
                      <a:pt x="11" y="24"/>
                    </a:lnTo>
                    <a:lnTo>
                      <a:pt x="0" y="35"/>
                    </a:lnTo>
                    <a:lnTo>
                      <a:pt x="0" y="53"/>
                    </a:lnTo>
                    <a:lnTo>
                      <a:pt x="6" y="71"/>
                    </a:lnTo>
                    <a:lnTo>
                      <a:pt x="17" y="88"/>
                    </a:lnTo>
                    <a:lnTo>
                      <a:pt x="41" y="88"/>
                    </a:lnTo>
                    <a:lnTo>
                      <a:pt x="70" y="88"/>
                    </a:lnTo>
                    <a:lnTo>
                      <a:pt x="76" y="71"/>
                    </a:lnTo>
                    <a:lnTo>
                      <a:pt x="82" y="7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フリーフォーム 68"/>
              <p:cNvSpPr>
                <a:spLocks/>
              </p:cNvSpPr>
              <p:nvPr/>
            </p:nvSpPr>
            <p:spPr bwMode="auto">
              <a:xfrm>
                <a:off x="417" y="3413"/>
                <a:ext cx="106" cy="64"/>
              </a:xfrm>
              <a:custGeom>
                <a:avLst/>
                <a:gdLst/>
                <a:ahLst/>
                <a:cxnLst>
                  <a:cxn ang="0">
                    <a:pos x="106" y="35"/>
                  </a:cxn>
                  <a:cxn ang="0">
                    <a:pos x="94" y="17"/>
                  </a:cxn>
                  <a:cxn ang="0">
                    <a:pos x="82" y="6"/>
                  </a:cxn>
                  <a:cxn ang="0">
                    <a:pos x="53" y="0"/>
                  </a:cxn>
                  <a:cxn ang="0">
                    <a:pos x="29" y="0"/>
                  </a:cxn>
                  <a:cxn ang="0">
                    <a:pos x="12" y="12"/>
                  </a:cxn>
                  <a:cxn ang="0">
                    <a:pos x="0" y="29"/>
                  </a:cxn>
                  <a:cxn ang="0">
                    <a:pos x="12" y="47"/>
                  </a:cxn>
                  <a:cxn ang="0">
                    <a:pos x="18" y="59"/>
                  </a:cxn>
                  <a:cxn ang="0">
                    <a:pos x="47" y="64"/>
                  </a:cxn>
                  <a:cxn ang="0">
                    <a:pos x="82" y="59"/>
                  </a:cxn>
                  <a:cxn ang="0">
                    <a:pos x="94" y="47"/>
                  </a:cxn>
                  <a:cxn ang="0">
                    <a:pos x="94" y="35"/>
                  </a:cxn>
                  <a:cxn ang="0">
                    <a:pos x="106" y="35"/>
                  </a:cxn>
                </a:cxnLst>
                <a:rect l="0" t="0" r="0" b="0"/>
                <a:pathLst>
                  <a:path w="106" h="64">
                    <a:moveTo>
                      <a:pt x="106" y="35"/>
                    </a:moveTo>
                    <a:lnTo>
                      <a:pt x="94" y="17"/>
                    </a:lnTo>
                    <a:lnTo>
                      <a:pt x="82" y="6"/>
                    </a:lnTo>
                    <a:lnTo>
                      <a:pt x="53" y="0"/>
                    </a:lnTo>
                    <a:lnTo>
                      <a:pt x="29" y="0"/>
                    </a:lnTo>
                    <a:lnTo>
                      <a:pt x="12" y="12"/>
                    </a:lnTo>
                    <a:lnTo>
                      <a:pt x="0" y="29"/>
                    </a:lnTo>
                    <a:lnTo>
                      <a:pt x="12" y="47"/>
                    </a:lnTo>
                    <a:lnTo>
                      <a:pt x="18" y="59"/>
                    </a:lnTo>
                    <a:lnTo>
                      <a:pt x="47" y="64"/>
                    </a:lnTo>
                    <a:lnTo>
                      <a:pt x="82" y="59"/>
                    </a:lnTo>
                    <a:lnTo>
                      <a:pt x="94" y="47"/>
                    </a:lnTo>
                    <a:lnTo>
                      <a:pt x="94" y="35"/>
                    </a:lnTo>
                    <a:lnTo>
                      <a:pt x="106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フリーフォーム 69"/>
              <p:cNvSpPr>
                <a:spLocks/>
              </p:cNvSpPr>
              <p:nvPr/>
            </p:nvSpPr>
            <p:spPr bwMode="auto">
              <a:xfrm>
                <a:off x="710" y="3231"/>
                <a:ext cx="106" cy="64"/>
              </a:xfrm>
              <a:custGeom>
                <a:avLst/>
                <a:gdLst/>
                <a:ahLst/>
                <a:cxnLst>
                  <a:cxn ang="0">
                    <a:pos x="47" y="59"/>
                  </a:cxn>
                  <a:cxn ang="0">
                    <a:pos x="71" y="64"/>
                  </a:cxn>
                  <a:cxn ang="0">
                    <a:pos x="82" y="59"/>
                  </a:cxn>
                  <a:cxn ang="0">
                    <a:pos x="100" y="41"/>
                  </a:cxn>
                  <a:cxn ang="0">
                    <a:pos x="106" y="29"/>
                  </a:cxn>
                  <a:cxn ang="0">
                    <a:pos x="100" y="6"/>
                  </a:cxn>
                  <a:cxn ang="0">
                    <a:pos x="94" y="0"/>
                  </a:cxn>
                  <a:cxn ang="0">
                    <a:pos x="65" y="0"/>
                  </a:cxn>
                  <a:cxn ang="0">
                    <a:pos x="24" y="12"/>
                  </a:cxn>
                  <a:cxn ang="0">
                    <a:pos x="0" y="41"/>
                  </a:cxn>
                  <a:cxn ang="0">
                    <a:pos x="6" y="53"/>
                  </a:cxn>
                  <a:cxn ang="0">
                    <a:pos x="18" y="59"/>
                  </a:cxn>
                  <a:cxn ang="0">
                    <a:pos x="41" y="59"/>
                  </a:cxn>
                  <a:cxn ang="0">
                    <a:pos x="47" y="59"/>
                  </a:cxn>
                </a:cxnLst>
                <a:rect l="0" t="0" r="0" b="0"/>
                <a:pathLst>
                  <a:path w="106" h="64">
                    <a:moveTo>
                      <a:pt x="47" y="59"/>
                    </a:moveTo>
                    <a:lnTo>
                      <a:pt x="71" y="64"/>
                    </a:lnTo>
                    <a:lnTo>
                      <a:pt x="82" y="59"/>
                    </a:lnTo>
                    <a:lnTo>
                      <a:pt x="100" y="41"/>
                    </a:lnTo>
                    <a:lnTo>
                      <a:pt x="106" y="29"/>
                    </a:lnTo>
                    <a:lnTo>
                      <a:pt x="100" y="6"/>
                    </a:lnTo>
                    <a:lnTo>
                      <a:pt x="94" y="0"/>
                    </a:lnTo>
                    <a:lnTo>
                      <a:pt x="65" y="0"/>
                    </a:lnTo>
                    <a:lnTo>
                      <a:pt x="24" y="12"/>
                    </a:lnTo>
                    <a:lnTo>
                      <a:pt x="0" y="41"/>
                    </a:lnTo>
                    <a:lnTo>
                      <a:pt x="6" y="53"/>
                    </a:lnTo>
                    <a:lnTo>
                      <a:pt x="18" y="59"/>
                    </a:lnTo>
                    <a:lnTo>
                      <a:pt x="41" y="59"/>
                    </a:lnTo>
                    <a:lnTo>
                      <a:pt x="47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フリーフォーム 70"/>
              <p:cNvSpPr>
                <a:spLocks/>
              </p:cNvSpPr>
              <p:nvPr/>
            </p:nvSpPr>
            <p:spPr bwMode="auto">
              <a:xfrm>
                <a:off x="751" y="3307"/>
                <a:ext cx="118" cy="118"/>
              </a:xfrm>
              <a:custGeom>
                <a:avLst/>
                <a:gdLst/>
                <a:ahLst/>
                <a:cxnLst>
                  <a:cxn ang="0">
                    <a:pos x="118" y="47"/>
                  </a:cxn>
                  <a:cxn ang="0">
                    <a:pos x="106" y="24"/>
                  </a:cxn>
                  <a:cxn ang="0">
                    <a:pos x="100" y="12"/>
                  </a:cxn>
                  <a:cxn ang="0">
                    <a:pos x="88" y="0"/>
                  </a:cxn>
                  <a:cxn ang="0">
                    <a:pos x="65" y="0"/>
                  </a:cxn>
                  <a:cxn ang="0">
                    <a:pos x="41" y="0"/>
                  </a:cxn>
                  <a:cxn ang="0">
                    <a:pos x="24" y="18"/>
                  </a:cxn>
                  <a:cxn ang="0">
                    <a:pos x="6" y="30"/>
                  </a:cxn>
                  <a:cxn ang="0">
                    <a:pos x="0" y="47"/>
                  </a:cxn>
                  <a:cxn ang="0">
                    <a:pos x="0" y="71"/>
                  </a:cxn>
                  <a:cxn ang="0">
                    <a:pos x="0" y="82"/>
                  </a:cxn>
                  <a:cxn ang="0">
                    <a:pos x="12" y="106"/>
                  </a:cxn>
                  <a:cxn ang="0">
                    <a:pos x="41" y="118"/>
                  </a:cxn>
                  <a:cxn ang="0">
                    <a:pos x="65" y="112"/>
                  </a:cxn>
                  <a:cxn ang="0">
                    <a:pos x="88" y="94"/>
                  </a:cxn>
                  <a:cxn ang="0">
                    <a:pos x="118" y="76"/>
                  </a:cxn>
                  <a:cxn ang="0">
                    <a:pos x="118" y="53"/>
                  </a:cxn>
                  <a:cxn ang="0">
                    <a:pos x="118" y="47"/>
                  </a:cxn>
                </a:cxnLst>
                <a:rect l="0" t="0" r="0" b="0"/>
                <a:pathLst>
                  <a:path w="118" h="118">
                    <a:moveTo>
                      <a:pt x="118" y="47"/>
                    </a:moveTo>
                    <a:lnTo>
                      <a:pt x="106" y="24"/>
                    </a:lnTo>
                    <a:lnTo>
                      <a:pt x="100" y="12"/>
                    </a:lnTo>
                    <a:lnTo>
                      <a:pt x="88" y="0"/>
                    </a:lnTo>
                    <a:lnTo>
                      <a:pt x="65" y="0"/>
                    </a:lnTo>
                    <a:lnTo>
                      <a:pt x="41" y="0"/>
                    </a:lnTo>
                    <a:lnTo>
                      <a:pt x="24" y="18"/>
                    </a:lnTo>
                    <a:lnTo>
                      <a:pt x="6" y="30"/>
                    </a:lnTo>
                    <a:lnTo>
                      <a:pt x="0" y="47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12" y="106"/>
                    </a:lnTo>
                    <a:lnTo>
                      <a:pt x="41" y="118"/>
                    </a:lnTo>
                    <a:lnTo>
                      <a:pt x="65" y="112"/>
                    </a:lnTo>
                    <a:lnTo>
                      <a:pt x="88" y="94"/>
                    </a:lnTo>
                    <a:lnTo>
                      <a:pt x="118" y="76"/>
                    </a:lnTo>
                    <a:lnTo>
                      <a:pt x="118" y="53"/>
                    </a:lnTo>
                    <a:lnTo>
                      <a:pt x="118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フリーフォーム 71"/>
              <p:cNvSpPr>
                <a:spLocks/>
              </p:cNvSpPr>
              <p:nvPr/>
            </p:nvSpPr>
            <p:spPr bwMode="auto">
              <a:xfrm>
                <a:off x="693" y="3454"/>
                <a:ext cx="99" cy="82"/>
              </a:xfrm>
              <a:custGeom>
                <a:avLst/>
                <a:gdLst/>
                <a:ahLst/>
                <a:cxnLst>
                  <a:cxn ang="0">
                    <a:pos x="99" y="41"/>
                  </a:cxn>
                  <a:cxn ang="0">
                    <a:pos x="99" y="18"/>
                  </a:cxn>
                  <a:cxn ang="0">
                    <a:pos x="82" y="6"/>
                  </a:cxn>
                  <a:cxn ang="0">
                    <a:pos x="41" y="0"/>
                  </a:cxn>
                  <a:cxn ang="0">
                    <a:pos x="29" y="6"/>
                  </a:cxn>
                  <a:cxn ang="0">
                    <a:pos x="6" y="23"/>
                  </a:cxn>
                  <a:cxn ang="0">
                    <a:pos x="0" y="35"/>
                  </a:cxn>
                  <a:cxn ang="0">
                    <a:pos x="0" y="53"/>
                  </a:cxn>
                  <a:cxn ang="0">
                    <a:pos x="17" y="64"/>
                  </a:cxn>
                  <a:cxn ang="0">
                    <a:pos x="41" y="82"/>
                  </a:cxn>
                  <a:cxn ang="0">
                    <a:pos x="70" y="70"/>
                  </a:cxn>
                  <a:cxn ang="0">
                    <a:pos x="94" y="59"/>
                  </a:cxn>
                  <a:cxn ang="0">
                    <a:pos x="94" y="41"/>
                  </a:cxn>
                  <a:cxn ang="0">
                    <a:pos x="99" y="41"/>
                  </a:cxn>
                </a:cxnLst>
                <a:rect l="0" t="0" r="0" b="0"/>
                <a:pathLst>
                  <a:path w="99" h="82">
                    <a:moveTo>
                      <a:pt x="99" y="41"/>
                    </a:moveTo>
                    <a:lnTo>
                      <a:pt x="99" y="18"/>
                    </a:lnTo>
                    <a:lnTo>
                      <a:pt x="82" y="6"/>
                    </a:lnTo>
                    <a:lnTo>
                      <a:pt x="41" y="0"/>
                    </a:lnTo>
                    <a:lnTo>
                      <a:pt x="29" y="6"/>
                    </a:lnTo>
                    <a:lnTo>
                      <a:pt x="6" y="23"/>
                    </a:lnTo>
                    <a:lnTo>
                      <a:pt x="0" y="35"/>
                    </a:lnTo>
                    <a:lnTo>
                      <a:pt x="0" y="53"/>
                    </a:lnTo>
                    <a:lnTo>
                      <a:pt x="17" y="64"/>
                    </a:lnTo>
                    <a:lnTo>
                      <a:pt x="41" y="82"/>
                    </a:lnTo>
                    <a:lnTo>
                      <a:pt x="70" y="70"/>
                    </a:lnTo>
                    <a:lnTo>
                      <a:pt x="94" y="59"/>
                    </a:lnTo>
                    <a:lnTo>
                      <a:pt x="94" y="41"/>
                    </a:lnTo>
                    <a:lnTo>
                      <a:pt x="99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フリーフォーム 72"/>
              <p:cNvSpPr>
                <a:spLocks/>
              </p:cNvSpPr>
              <p:nvPr/>
            </p:nvSpPr>
            <p:spPr bwMode="auto">
              <a:xfrm>
                <a:off x="564" y="3536"/>
                <a:ext cx="41" cy="24"/>
              </a:xfrm>
              <a:custGeom>
                <a:avLst/>
                <a:gdLst/>
                <a:ahLst/>
                <a:cxnLst>
                  <a:cxn ang="0">
                    <a:pos x="41" y="12"/>
                  </a:cxn>
                  <a:cxn ang="0">
                    <a:pos x="35" y="6"/>
                  </a:cxn>
                  <a:cxn ang="0">
                    <a:pos x="23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" y="24"/>
                  </a:cxn>
                  <a:cxn ang="0">
                    <a:pos x="11" y="24"/>
                  </a:cxn>
                  <a:cxn ang="0">
                    <a:pos x="35" y="24"/>
                  </a:cxn>
                  <a:cxn ang="0">
                    <a:pos x="41" y="24"/>
                  </a:cxn>
                  <a:cxn ang="0">
                    <a:pos x="41" y="18"/>
                  </a:cxn>
                  <a:cxn ang="0">
                    <a:pos x="41" y="12"/>
                  </a:cxn>
                </a:cxnLst>
                <a:rect l="0" t="0" r="0" b="0"/>
                <a:pathLst>
                  <a:path w="41" h="24">
                    <a:moveTo>
                      <a:pt x="41" y="12"/>
                    </a:moveTo>
                    <a:lnTo>
                      <a:pt x="35" y="6"/>
                    </a:lnTo>
                    <a:lnTo>
                      <a:pt x="23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5" y="24"/>
                    </a:lnTo>
                    <a:lnTo>
                      <a:pt x="11" y="24"/>
                    </a:lnTo>
                    <a:lnTo>
                      <a:pt x="35" y="24"/>
                    </a:lnTo>
                    <a:lnTo>
                      <a:pt x="41" y="24"/>
                    </a:lnTo>
                    <a:lnTo>
                      <a:pt x="41" y="18"/>
                    </a:lnTo>
                    <a:lnTo>
                      <a:pt x="41" y="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フリーフォーム 73"/>
              <p:cNvSpPr>
                <a:spLocks/>
              </p:cNvSpPr>
              <p:nvPr/>
            </p:nvSpPr>
            <p:spPr bwMode="auto">
              <a:xfrm>
                <a:off x="986" y="3102"/>
                <a:ext cx="164" cy="199"/>
              </a:xfrm>
              <a:custGeom>
                <a:avLst/>
                <a:gdLst/>
                <a:ahLst/>
                <a:cxnLst>
                  <a:cxn ang="0">
                    <a:pos x="94" y="76"/>
                  </a:cxn>
                  <a:cxn ang="0">
                    <a:pos x="106" y="47"/>
                  </a:cxn>
                  <a:cxn ang="0">
                    <a:pos x="106" y="29"/>
                  </a:cxn>
                  <a:cxn ang="0">
                    <a:pos x="94" y="12"/>
                  </a:cxn>
                  <a:cxn ang="0">
                    <a:pos x="82" y="0"/>
                  </a:cxn>
                  <a:cxn ang="0">
                    <a:pos x="59" y="0"/>
                  </a:cxn>
                  <a:cxn ang="0">
                    <a:pos x="41" y="6"/>
                  </a:cxn>
                  <a:cxn ang="0">
                    <a:pos x="18" y="23"/>
                  </a:cxn>
                  <a:cxn ang="0">
                    <a:pos x="0" y="47"/>
                  </a:cxn>
                  <a:cxn ang="0">
                    <a:pos x="0" y="76"/>
                  </a:cxn>
                  <a:cxn ang="0">
                    <a:pos x="12" y="100"/>
                  </a:cxn>
                  <a:cxn ang="0">
                    <a:pos x="18" y="117"/>
                  </a:cxn>
                  <a:cxn ang="0">
                    <a:pos x="29" y="117"/>
                  </a:cxn>
                  <a:cxn ang="0">
                    <a:pos x="53" y="117"/>
                  </a:cxn>
                  <a:cxn ang="0">
                    <a:pos x="76" y="105"/>
                  </a:cxn>
                  <a:cxn ang="0">
                    <a:pos x="88" y="100"/>
                  </a:cxn>
                  <a:cxn ang="0">
                    <a:pos x="88" y="117"/>
                  </a:cxn>
                  <a:cxn ang="0">
                    <a:pos x="76" y="141"/>
                  </a:cxn>
                  <a:cxn ang="0">
                    <a:pos x="70" y="170"/>
                  </a:cxn>
                  <a:cxn ang="0">
                    <a:pos x="76" y="188"/>
                  </a:cxn>
                  <a:cxn ang="0">
                    <a:pos x="82" y="193"/>
                  </a:cxn>
                  <a:cxn ang="0">
                    <a:pos x="106" y="199"/>
                  </a:cxn>
                  <a:cxn ang="0">
                    <a:pos x="117" y="193"/>
                  </a:cxn>
                  <a:cxn ang="0">
                    <a:pos x="123" y="188"/>
                  </a:cxn>
                  <a:cxn ang="0">
                    <a:pos x="147" y="152"/>
                  </a:cxn>
                  <a:cxn ang="0">
                    <a:pos x="164" y="129"/>
                  </a:cxn>
                  <a:cxn ang="0">
                    <a:pos x="164" y="100"/>
                  </a:cxn>
                  <a:cxn ang="0">
                    <a:pos x="164" y="76"/>
                  </a:cxn>
                  <a:cxn ang="0">
                    <a:pos x="153" y="70"/>
                  </a:cxn>
                  <a:cxn ang="0">
                    <a:pos x="141" y="64"/>
                  </a:cxn>
                  <a:cxn ang="0">
                    <a:pos x="117" y="70"/>
                  </a:cxn>
                  <a:cxn ang="0">
                    <a:pos x="106" y="88"/>
                  </a:cxn>
                  <a:cxn ang="0">
                    <a:pos x="94" y="88"/>
                  </a:cxn>
                  <a:cxn ang="0">
                    <a:pos x="94" y="88"/>
                  </a:cxn>
                  <a:cxn ang="0">
                    <a:pos x="94" y="76"/>
                  </a:cxn>
                </a:cxnLst>
                <a:rect l="0" t="0" r="0" b="0"/>
                <a:pathLst>
                  <a:path w="164" h="199">
                    <a:moveTo>
                      <a:pt x="94" y="76"/>
                    </a:moveTo>
                    <a:lnTo>
                      <a:pt x="106" y="47"/>
                    </a:lnTo>
                    <a:lnTo>
                      <a:pt x="106" y="29"/>
                    </a:lnTo>
                    <a:lnTo>
                      <a:pt x="94" y="12"/>
                    </a:lnTo>
                    <a:lnTo>
                      <a:pt x="82" y="0"/>
                    </a:lnTo>
                    <a:lnTo>
                      <a:pt x="59" y="0"/>
                    </a:lnTo>
                    <a:lnTo>
                      <a:pt x="41" y="6"/>
                    </a:lnTo>
                    <a:lnTo>
                      <a:pt x="18" y="23"/>
                    </a:lnTo>
                    <a:lnTo>
                      <a:pt x="0" y="47"/>
                    </a:lnTo>
                    <a:lnTo>
                      <a:pt x="0" y="76"/>
                    </a:lnTo>
                    <a:lnTo>
                      <a:pt x="12" y="100"/>
                    </a:lnTo>
                    <a:lnTo>
                      <a:pt x="18" y="117"/>
                    </a:lnTo>
                    <a:lnTo>
                      <a:pt x="29" y="117"/>
                    </a:lnTo>
                    <a:lnTo>
                      <a:pt x="53" y="117"/>
                    </a:lnTo>
                    <a:lnTo>
                      <a:pt x="76" y="105"/>
                    </a:lnTo>
                    <a:lnTo>
                      <a:pt x="88" y="100"/>
                    </a:lnTo>
                    <a:lnTo>
                      <a:pt x="88" y="117"/>
                    </a:lnTo>
                    <a:lnTo>
                      <a:pt x="76" y="141"/>
                    </a:lnTo>
                    <a:lnTo>
                      <a:pt x="70" y="170"/>
                    </a:lnTo>
                    <a:lnTo>
                      <a:pt x="76" y="188"/>
                    </a:lnTo>
                    <a:lnTo>
                      <a:pt x="82" y="193"/>
                    </a:lnTo>
                    <a:lnTo>
                      <a:pt x="106" y="199"/>
                    </a:lnTo>
                    <a:lnTo>
                      <a:pt x="117" y="193"/>
                    </a:lnTo>
                    <a:lnTo>
                      <a:pt x="123" y="188"/>
                    </a:lnTo>
                    <a:lnTo>
                      <a:pt x="147" y="152"/>
                    </a:lnTo>
                    <a:lnTo>
                      <a:pt x="164" y="129"/>
                    </a:lnTo>
                    <a:lnTo>
                      <a:pt x="164" y="100"/>
                    </a:lnTo>
                    <a:lnTo>
                      <a:pt x="164" y="76"/>
                    </a:lnTo>
                    <a:lnTo>
                      <a:pt x="153" y="70"/>
                    </a:lnTo>
                    <a:lnTo>
                      <a:pt x="141" y="64"/>
                    </a:lnTo>
                    <a:lnTo>
                      <a:pt x="117" y="70"/>
                    </a:lnTo>
                    <a:lnTo>
                      <a:pt x="106" y="88"/>
                    </a:lnTo>
                    <a:lnTo>
                      <a:pt x="94" y="88"/>
                    </a:lnTo>
                    <a:lnTo>
                      <a:pt x="94" y="88"/>
                    </a:lnTo>
                    <a:lnTo>
                      <a:pt x="94" y="7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フリーフォーム 74"/>
              <p:cNvSpPr>
                <a:spLocks/>
              </p:cNvSpPr>
              <p:nvPr/>
            </p:nvSpPr>
            <p:spPr bwMode="auto">
              <a:xfrm>
                <a:off x="1232" y="3207"/>
                <a:ext cx="112" cy="59"/>
              </a:xfrm>
              <a:custGeom>
                <a:avLst/>
                <a:gdLst/>
                <a:ahLst/>
                <a:cxnLst>
                  <a:cxn ang="0">
                    <a:pos x="88" y="59"/>
                  </a:cxn>
                  <a:cxn ang="0">
                    <a:pos x="112" y="36"/>
                  </a:cxn>
                  <a:cxn ang="0">
                    <a:pos x="112" y="30"/>
                  </a:cxn>
                  <a:cxn ang="0">
                    <a:pos x="112" y="18"/>
                  </a:cxn>
                  <a:cxn ang="0">
                    <a:pos x="94" y="12"/>
                  </a:cxn>
                  <a:cxn ang="0">
                    <a:pos x="88" y="12"/>
                  </a:cxn>
                  <a:cxn ang="0">
                    <a:pos x="65" y="0"/>
                  </a:cxn>
                  <a:cxn ang="0">
                    <a:pos x="30" y="0"/>
                  </a:cxn>
                  <a:cxn ang="0">
                    <a:pos x="12" y="12"/>
                  </a:cxn>
                  <a:cxn ang="0">
                    <a:pos x="0" y="24"/>
                  </a:cxn>
                  <a:cxn ang="0">
                    <a:pos x="0" y="36"/>
                  </a:cxn>
                  <a:cxn ang="0">
                    <a:pos x="18" y="47"/>
                  </a:cxn>
                  <a:cxn ang="0">
                    <a:pos x="36" y="53"/>
                  </a:cxn>
                  <a:cxn ang="0">
                    <a:pos x="53" y="47"/>
                  </a:cxn>
                  <a:cxn ang="0">
                    <a:pos x="59" y="47"/>
                  </a:cxn>
                  <a:cxn ang="0">
                    <a:pos x="65" y="53"/>
                  </a:cxn>
                  <a:cxn ang="0">
                    <a:pos x="77" y="59"/>
                  </a:cxn>
                  <a:cxn ang="0">
                    <a:pos x="83" y="59"/>
                  </a:cxn>
                  <a:cxn ang="0">
                    <a:pos x="88" y="59"/>
                  </a:cxn>
                </a:cxnLst>
                <a:rect l="0" t="0" r="0" b="0"/>
                <a:pathLst>
                  <a:path w="112" h="59">
                    <a:moveTo>
                      <a:pt x="88" y="59"/>
                    </a:moveTo>
                    <a:lnTo>
                      <a:pt x="112" y="36"/>
                    </a:lnTo>
                    <a:lnTo>
                      <a:pt x="112" y="30"/>
                    </a:lnTo>
                    <a:lnTo>
                      <a:pt x="112" y="18"/>
                    </a:lnTo>
                    <a:lnTo>
                      <a:pt x="94" y="12"/>
                    </a:lnTo>
                    <a:lnTo>
                      <a:pt x="88" y="12"/>
                    </a:lnTo>
                    <a:lnTo>
                      <a:pt x="65" y="0"/>
                    </a:lnTo>
                    <a:lnTo>
                      <a:pt x="30" y="0"/>
                    </a:lnTo>
                    <a:lnTo>
                      <a:pt x="12" y="12"/>
                    </a:lnTo>
                    <a:lnTo>
                      <a:pt x="0" y="24"/>
                    </a:lnTo>
                    <a:lnTo>
                      <a:pt x="0" y="36"/>
                    </a:lnTo>
                    <a:lnTo>
                      <a:pt x="18" y="47"/>
                    </a:lnTo>
                    <a:lnTo>
                      <a:pt x="36" y="53"/>
                    </a:lnTo>
                    <a:lnTo>
                      <a:pt x="53" y="47"/>
                    </a:lnTo>
                    <a:lnTo>
                      <a:pt x="59" y="47"/>
                    </a:lnTo>
                    <a:lnTo>
                      <a:pt x="65" y="53"/>
                    </a:lnTo>
                    <a:lnTo>
                      <a:pt x="77" y="59"/>
                    </a:lnTo>
                    <a:lnTo>
                      <a:pt x="83" y="59"/>
                    </a:lnTo>
                    <a:lnTo>
                      <a:pt x="88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フリーフォーム 75"/>
              <p:cNvSpPr>
                <a:spLocks/>
              </p:cNvSpPr>
              <p:nvPr/>
            </p:nvSpPr>
            <p:spPr bwMode="auto">
              <a:xfrm>
                <a:off x="1350" y="3243"/>
                <a:ext cx="58" cy="47"/>
              </a:xfrm>
              <a:custGeom>
                <a:avLst/>
                <a:gdLst/>
                <a:ahLst/>
                <a:cxnLst>
                  <a:cxn ang="0">
                    <a:pos x="53" y="41"/>
                  </a:cxn>
                  <a:cxn ang="0">
                    <a:pos x="58" y="29"/>
                  </a:cxn>
                  <a:cxn ang="0">
                    <a:pos x="58" y="17"/>
                  </a:cxn>
                  <a:cxn ang="0">
                    <a:pos x="41" y="0"/>
                  </a:cxn>
                  <a:cxn ang="0">
                    <a:pos x="29" y="0"/>
                  </a:cxn>
                  <a:cxn ang="0">
                    <a:pos x="11" y="0"/>
                  </a:cxn>
                  <a:cxn ang="0">
                    <a:pos x="6" y="11"/>
                  </a:cxn>
                  <a:cxn ang="0">
                    <a:pos x="0" y="23"/>
                  </a:cxn>
                  <a:cxn ang="0">
                    <a:pos x="11" y="41"/>
                  </a:cxn>
                  <a:cxn ang="0">
                    <a:pos x="29" y="41"/>
                  </a:cxn>
                  <a:cxn ang="0">
                    <a:pos x="41" y="41"/>
                  </a:cxn>
                  <a:cxn ang="0">
                    <a:pos x="41" y="47"/>
                  </a:cxn>
                  <a:cxn ang="0">
                    <a:pos x="41" y="41"/>
                  </a:cxn>
                  <a:cxn ang="0">
                    <a:pos x="53" y="41"/>
                  </a:cxn>
                </a:cxnLst>
                <a:rect l="0" t="0" r="0" b="0"/>
                <a:pathLst>
                  <a:path w="58" h="47">
                    <a:moveTo>
                      <a:pt x="53" y="41"/>
                    </a:moveTo>
                    <a:lnTo>
                      <a:pt x="58" y="29"/>
                    </a:lnTo>
                    <a:lnTo>
                      <a:pt x="58" y="17"/>
                    </a:lnTo>
                    <a:lnTo>
                      <a:pt x="41" y="0"/>
                    </a:lnTo>
                    <a:lnTo>
                      <a:pt x="29" y="0"/>
                    </a:lnTo>
                    <a:lnTo>
                      <a:pt x="11" y="0"/>
                    </a:lnTo>
                    <a:lnTo>
                      <a:pt x="6" y="11"/>
                    </a:lnTo>
                    <a:lnTo>
                      <a:pt x="0" y="23"/>
                    </a:lnTo>
                    <a:lnTo>
                      <a:pt x="11" y="41"/>
                    </a:lnTo>
                    <a:lnTo>
                      <a:pt x="29" y="41"/>
                    </a:lnTo>
                    <a:lnTo>
                      <a:pt x="41" y="41"/>
                    </a:lnTo>
                    <a:lnTo>
                      <a:pt x="41" y="47"/>
                    </a:lnTo>
                    <a:lnTo>
                      <a:pt x="41" y="41"/>
                    </a:lnTo>
                    <a:lnTo>
                      <a:pt x="53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フリーフォーム 76"/>
              <p:cNvSpPr>
                <a:spLocks/>
              </p:cNvSpPr>
              <p:nvPr/>
            </p:nvSpPr>
            <p:spPr bwMode="auto">
              <a:xfrm>
                <a:off x="1350" y="3483"/>
                <a:ext cx="29" cy="35"/>
              </a:xfrm>
              <a:custGeom>
                <a:avLst/>
                <a:gdLst/>
                <a:ahLst/>
                <a:cxnLst>
                  <a:cxn ang="0">
                    <a:pos x="23" y="35"/>
                  </a:cxn>
                  <a:cxn ang="0">
                    <a:pos x="29" y="24"/>
                  </a:cxn>
                  <a:cxn ang="0">
                    <a:pos x="29" y="6"/>
                  </a:cxn>
                  <a:cxn ang="0">
                    <a:pos x="23" y="0"/>
                  </a:cxn>
                  <a:cxn ang="0">
                    <a:pos x="11" y="0"/>
                  </a:cxn>
                  <a:cxn ang="0">
                    <a:pos x="0" y="6"/>
                  </a:cxn>
                  <a:cxn ang="0">
                    <a:pos x="0" y="24"/>
                  </a:cxn>
                  <a:cxn ang="0">
                    <a:pos x="6" y="35"/>
                  </a:cxn>
                  <a:cxn ang="0">
                    <a:pos x="11" y="35"/>
                  </a:cxn>
                  <a:cxn ang="0">
                    <a:pos x="23" y="35"/>
                  </a:cxn>
                </a:cxnLst>
                <a:rect l="0" t="0" r="0" b="0"/>
                <a:pathLst>
                  <a:path w="29" h="35">
                    <a:moveTo>
                      <a:pt x="23" y="35"/>
                    </a:moveTo>
                    <a:lnTo>
                      <a:pt x="29" y="24"/>
                    </a:lnTo>
                    <a:lnTo>
                      <a:pt x="29" y="6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6" y="35"/>
                    </a:lnTo>
                    <a:lnTo>
                      <a:pt x="11" y="35"/>
                    </a:lnTo>
                    <a:lnTo>
                      <a:pt x="23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フリーフォーム 77"/>
              <p:cNvSpPr>
                <a:spLocks/>
              </p:cNvSpPr>
              <p:nvPr/>
            </p:nvSpPr>
            <p:spPr bwMode="auto">
              <a:xfrm>
                <a:off x="1502" y="3325"/>
                <a:ext cx="88" cy="53"/>
              </a:xfrm>
              <a:custGeom>
                <a:avLst/>
                <a:gdLst/>
                <a:ahLst/>
                <a:cxnLst>
                  <a:cxn ang="0">
                    <a:pos x="41" y="53"/>
                  </a:cxn>
                  <a:cxn ang="0">
                    <a:pos x="65" y="41"/>
                  </a:cxn>
                  <a:cxn ang="0">
                    <a:pos x="77" y="35"/>
                  </a:cxn>
                  <a:cxn ang="0">
                    <a:pos x="88" y="12"/>
                  </a:cxn>
                  <a:cxn ang="0">
                    <a:pos x="77" y="6"/>
                  </a:cxn>
                  <a:cxn ang="0">
                    <a:pos x="71" y="0"/>
                  </a:cxn>
                  <a:cxn ang="0">
                    <a:pos x="41" y="0"/>
                  </a:cxn>
                  <a:cxn ang="0">
                    <a:pos x="12" y="6"/>
                  </a:cxn>
                  <a:cxn ang="0">
                    <a:pos x="6" y="12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12" y="41"/>
                  </a:cxn>
                  <a:cxn ang="0">
                    <a:pos x="35" y="53"/>
                  </a:cxn>
                  <a:cxn ang="0">
                    <a:pos x="41" y="53"/>
                  </a:cxn>
                </a:cxnLst>
                <a:rect l="0" t="0" r="0" b="0"/>
                <a:pathLst>
                  <a:path w="88" h="53">
                    <a:moveTo>
                      <a:pt x="41" y="53"/>
                    </a:moveTo>
                    <a:lnTo>
                      <a:pt x="65" y="41"/>
                    </a:lnTo>
                    <a:lnTo>
                      <a:pt x="77" y="35"/>
                    </a:lnTo>
                    <a:lnTo>
                      <a:pt x="88" y="12"/>
                    </a:lnTo>
                    <a:lnTo>
                      <a:pt x="77" y="6"/>
                    </a:lnTo>
                    <a:lnTo>
                      <a:pt x="71" y="0"/>
                    </a:lnTo>
                    <a:lnTo>
                      <a:pt x="41" y="0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12" y="41"/>
                    </a:lnTo>
                    <a:lnTo>
                      <a:pt x="35" y="53"/>
                    </a:lnTo>
                    <a:lnTo>
                      <a:pt x="41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フリーフォーム 78"/>
              <p:cNvSpPr>
                <a:spLocks/>
              </p:cNvSpPr>
              <p:nvPr/>
            </p:nvSpPr>
            <p:spPr bwMode="auto">
              <a:xfrm>
                <a:off x="1467" y="3266"/>
                <a:ext cx="47" cy="59"/>
              </a:xfrm>
              <a:custGeom>
                <a:avLst/>
                <a:gdLst/>
                <a:ahLst/>
                <a:cxnLst>
                  <a:cxn ang="0">
                    <a:pos x="35" y="59"/>
                  </a:cxn>
                  <a:cxn ang="0">
                    <a:pos x="47" y="35"/>
                  </a:cxn>
                  <a:cxn ang="0">
                    <a:pos x="47" y="24"/>
                  </a:cxn>
                  <a:cxn ang="0">
                    <a:pos x="47" y="0"/>
                  </a:cxn>
                  <a:cxn ang="0">
                    <a:pos x="41" y="0"/>
                  </a:cxn>
                  <a:cxn ang="0">
                    <a:pos x="35" y="0"/>
                  </a:cxn>
                  <a:cxn ang="0">
                    <a:pos x="18" y="6"/>
                  </a:cxn>
                  <a:cxn ang="0">
                    <a:pos x="6" y="18"/>
                  </a:cxn>
                  <a:cxn ang="0">
                    <a:pos x="0" y="29"/>
                  </a:cxn>
                  <a:cxn ang="0">
                    <a:pos x="0" y="41"/>
                  </a:cxn>
                  <a:cxn ang="0">
                    <a:pos x="12" y="59"/>
                  </a:cxn>
                  <a:cxn ang="0">
                    <a:pos x="29" y="59"/>
                  </a:cxn>
                  <a:cxn ang="0">
                    <a:pos x="29" y="59"/>
                  </a:cxn>
                  <a:cxn ang="0">
                    <a:pos x="35" y="59"/>
                  </a:cxn>
                </a:cxnLst>
                <a:rect l="0" t="0" r="0" b="0"/>
                <a:pathLst>
                  <a:path w="47" h="59">
                    <a:moveTo>
                      <a:pt x="35" y="59"/>
                    </a:moveTo>
                    <a:lnTo>
                      <a:pt x="47" y="35"/>
                    </a:lnTo>
                    <a:lnTo>
                      <a:pt x="47" y="24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5" y="0"/>
                    </a:lnTo>
                    <a:lnTo>
                      <a:pt x="18" y="6"/>
                    </a:lnTo>
                    <a:lnTo>
                      <a:pt x="6" y="18"/>
                    </a:lnTo>
                    <a:lnTo>
                      <a:pt x="0" y="29"/>
                    </a:lnTo>
                    <a:lnTo>
                      <a:pt x="0" y="41"/>
                    </a:lnTo>
                    <a:lnTo>
                      <a:pt x="12" y="59"/>
                    </a:lnTo>
                    <a:lnTo>
                      <a:pt x="29" y="59"/>
                    </a:lnTo>
                    <a:lnTo>
                      <a:pt x="29" y="59"/>
                    </a:lnTo>
                    <a:lnTo>
                      <a:pt x="35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フリーフォーム 79"/>
              <p:cNvSpPr>
                <a:spLocks/>
              </p:cNvSpPr>
              <p:nvPr/>
            </p:nvSpPr>
            <p:spPr bwMode="auto">
              <a:xfrm>
                <a:off x="1514" y="3143"/>
                <a:ext cx="76" cy="53"/>
              </a:xfrm>
              <a:custGeom>
                <a:avLst/>
                <a:gdLst/>
                <a:ahLst/>
                <a:cxnLst>
                  <a:cxn ang="0">
                    <a:pos x="47" y="53"/>
                  </a:cxn>
                  <a:cxn ang="0">
                    <a:pos x="59" y="53"/>
                  </a:cxn>
                  <a:cxn ang="0">
                    <a:pos x="76" y="47"/>
                  </a:cxn>
                  <a:cxn ang="0">
                    <a:pos x="76" y="29"/>
                  </a:cxn>
                  <a:cxn ang="0">
                    <a:pos x="76" y="23"/>
                  </a:cxn>
                  <a:cxn ang="0">
                    <a:pos x="59" y="6"/>
                  </a:cxn>
                  <a:cxn ang="0">
                    <a:pos x="53" y="0"/>
                  </a:cxn>
                  <a:cxn ang="0">
                    <a:pos x="23" y="6"/>
                  </a:cxn>
                  <a:cxn ang="0">
                    <a:pos x="6" y="17"/>
                  </a:cxn>
                  <a:cxn ang="0">
                    <a:pos x="0" y="23"/>
                  </a:cxn>
                  <a:cxn ang="0">
                    <a:pos x="6" y="29"/>
                  </a:cxn>
                  <a:cxn ang="0">
                    <a:pos x="23" y="47"/>
                  </a:cxn>
                  <a:cxn ang="0">
                    <a:pos x="35" y="53"/>
                  </a:cxn>
                  <a:cxn ang="0">
                    <a:pos x="47" y="53"/>
                  </a:cxn>
                </a:cxnLst>
                <a:rect l="0" t="0" r="0" b="0"/>
                <a:pathLst>
                  <a:path w="76" h="53">
                    <a:moveTo>
                      <a:pt x="47" y="53"/>
                    </a:moveTo>
                    <a:lnTo>
                      <a:pt x="59" y="53"/>
                    </a:lnTo>
                    <a:lnTo>
                      <a:pt x="76" y="47"/>
                    </a:lnTo>
                    <a:lnTo>
                      <a:pt x="76" y="29"/>
                    </a:lnTo>
                    <a:lnTo>
                      <a:pt x="76" y="23"/>
                    </a:lnTo>
                    <a:lnTo>
                      <a:pt x="59" y="6"/>
                    </a:lnTo>
                    <a:lnTo>
                      <a:pt x="53" y="0"/>
                    </a:lnTo>
                    <a:lnTo>
                      <a:pt x="23" y="6"/>
                    </a:lnTo>
                    <a:lnTo>
                      <a:pt x="6" y="17"/>
                    </a:lnTo>
                    <a:lnTo>
                      <a:pt x="0" y="23"/>
                    </a:lnTo>
                    <a:lnTo>
                      <a:pt x="6" y="29"/>
                    </a:lnTo>
                    <a:lnTo>
                      <a:pt x="23" y="47"/>
                    </a:lnTo>
                    <a:lnTo>
                      <a:pt x="35" y="53"/>
                    </a:lnTo>
                    <a:lnTo>
                      <a:pt x="47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フリーフォーム 80"/>
              <p:cNvSpPr>
                <a:spLocks/>
              </p:cNvSpPr>
              <p:nvPr/>
            </p:nvSpPr>
            <p:spPr bwMode="auto">
              <a:xfrm>
                <a:off x="1455" y="3020"/>
                <a:ext cx="94" cy="76"/>
              </a:xfrm>
              <a:custGeom>
                <a:avLst/>
                <a:gdLst/>
                <a:ahLst/>
                <a:cxnLst>
                  <a:cxn ang="0">
                    <a:pos x="65" y="76"/>
                  </a:cxn>
                  <a:cxn ang="0">
                    <a:pos x="82" y="64"/>
                  </a:cxn>
                  <a:cxn ang="0">
                    <a:pos x="94" y="52"/>
                  </a:cxn>
                  <a:cxn ang="0">
                    <a:pos x="94" y="29"/>
                  </a:cxn>
                  <a:cxn ang="0">
                    <a:pos x="88" y="17"/>
                  </a:cxn>
                  <a:cxn ang="0">
                    <a:pos x="77" y="11"/>
                  </a:cxn>
                  <a:cxn ang="0">
                    <a:pos x="65" y="0"/>
                  </a:cxn>
                  <a:cxn ang="0">
                    <a:pos x="41" y="0"/>
                  </a:cxn>
                  <a:cxn ang="0">
                    <a:pos x="12" y="11"/>
                  </a:cxn>
                  <a:cxn ang="0">
                    <a:pos x="0" y="23"/>
                  </a:cxn>
                  <a:cxn ang="0">
                    <a:pos x="0" y="35"/>
                  </a:cxn>
                  <a:cxn ang="0">
                    <a:pos x="18" y="58"/>
                  </a:cxn>
                  <a:cxn ang="0">
                    <a:pos x="30" y="76"/>
                  </a:cxn>
                  <a:cxn ang="0">
                    <a:pos x="59" y="76"/>
                  </a:cxn>
                  <a:cxn ang="0">
                    <a:pos x="65" y="76"/>
                  </a:cxn>
                </a:cxnLst>
                <a:rect l="0" t="0" r="0" b="0"/>
                <a:pathLst>
                  <a:path w="94" h="76">
                    <a:moveTo>
                      <a:pt x="65" y="76"/>
                    </a:moveTo>
                    <a:lnTo>
                      <a:pt x="82" y="64"/>
                    </a:lnTo>
                    <a:lnTo>
                      <a:pt x="94" y="52"/>
                    </a:lnTo>
                    <a:lnTo>
                      <a:pt x="94" y="29"/>
                    </a:lnTo>
                    <a:lnTo>
                      <a:pt x="88" y="17"/>
                    </a:lnTo>
                    <a:lnTo>
                      <a:pt x="77" y="11"/>
                    </a:lnTo>
                    <a:lnTo>
                      <a:pt x="65" y="0"/>
                    </a:lnTo>
                    <a:lnTo>
                      <a:pt x="41" y="0"/>
                    </a:lnTo>
                    <a:lnTo>
                      <a:pt x="12" y="11"/>
                    </a:lnTo>
                    <a:lnTo>
                      <a:pt x="0" y="23"/>
                    </a:lnTo>
                    <a:lnTo>
                      <a:pt x="0" y="35"/>
                    </a:lnTo>
                    <a:lnTo>
                      <a:pt x="18" y="58"/>
                    </a:lnTo>
                    <a:lnTo>
                      <a:pt x="30" y="76"/>
                    </a:lnTo>
                    <a:lnTo>
                      <a:pt x="59" y="76"/>
                    </a:lnTo>
                    <a:lnTo>
                      <a:pt x="65" y="7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フリーフォーム 81"/>
              <p:cNvSpPr>
                <a:spLocks/>
              </p:cNvSpPr>
              <p:nvPr/>
            </p:nvSpPr>
            <p:spPr bwMode="auto">
              <a:xfrm>
                <a:off x="1537" y="2938"/>
                <a:ext cx="71" cy="76"/>
              </a:xfrm>
              <a:custGeom>
                <a:avLst/>
                <a:gdLst/>
                <a:ahLst/>
                <a:cxnLst>
                  <a:cxn ang="0">
                    <a:pos x="53" y="70"/>
                  </a:cxn>
                  <a:cxn ang="0">
                    <a:pos x="65" y="52"/>
                  </a:cxn>
                  <a:cxn ang="0">
                    <a:pos x="71" y="35"/>
                  </a:cxn>
                  <a:cxn ang="0">
                    <a:pos x="65" y="11"/>
                  </a:cxn>
                  <a:cxn ang="0">
                    <a:pos x="59" y="0"/>
                  </a:cxn>
                  <a:cxn ang="0">
                    <a:pos x="42" y="0"/>
                  </a:cxn>
                  <a:cxn ang="0">
                    <a:pos x="30" y="5"/>
                  </a:cxn>
                  <a:cxn ang="0">
                    <a:pos x="12" y="11"/>
                  </a:cxn>
                  <a:cxn ang="0">
                    <a:pos x="0" y="35"/>
                  </a:cxn>
                  <a:cxn ang="0">
                    <a:pos x="0" y="46"/>
                  </a:cxn>
                  <a:cxn ang="0">
                    <a:pos x="6" y="64"/>
                  </a:cxn>
                  <a:cxn ang="0">
                    <a:pos x="30" y="76"/>
                  </a:cxn>
                  <a:cxn ang="0">
                    <a:pos x="42" y="70"/>
                  </a:cxn>
                  <a:cxn ang="0">
                    <a:pos x="53" y="70"/>
                  </a:cxn>
                </a:cxnLst>
                <a:rect l="0" t="0" r="0" b="0"/>
                <a:pathLst>
                  <a:path w="71" h="76">
                    <a:moveTo>
                      <a:pt x="53" y="70"/>
                    </a:moveTo>
                    <a:lnTo>
                      <a:pt x="65" y="52"/>
                    </a:lnTo>
                    <a:lnTo>
                      <a:pt x="71" y="35"/>
                    </a:lnTo>
                    <a:lnTo>
                      <a:pt x="65" y="11"/>
                    </a:lnTo>
                    <a:lnTo>
                      <a:pt x="59" y="0"/>
                    </a:lnTo>
                    <a:lnTo>
                      <a:pt x="42" y="0"/>
                    </a:lnTo>
                    <a:lnTo>
                      <a:pt x="30" y="5"/>
                    </a:lnTo>
                    <a:lnTo>
                      <a:pt x="12" y="11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6" y="64"/>
                    </a:lnTo>
                    <a:lnTo>
                      <a:pt x="30" y="76"/>
                    </a:lnTo>
                    <a:lnTo>
                      <a:pt x="42" y="70"/>
                    </a:lnTo>
                    <a:lnTo>
                      <a:pt x="53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フリーフォーム 82"/>
              <p:cNvSpPr>
                <a:spLocks/>
              </p:cNvSpPr>
              <p:nvPr/>
            </p:nvSpPr>
            <p:spPr bwMode="auto">
              <a:xfrm>
                <a:off x="1625" y="3002"/>
                <a:ext cx="42" cy="35"/>
              </a:xfrm>
              <a:custGeom>
                <a:avLst/>
                <a:gdLst/>
                <a:ahLst/>
                <a:cxnLst>
                  <a:cxn ang="0">
                    <a:pos x="30" y="35"/>
                  </a:cxn>
                  <a:cxn ang="0">
                    <a:pos x="36" y="29"/>
                  </a:cxn>
                  <a:cxn ang="0">
                    <a:pos x="42" y="29"/>
                  </a:cxn>
                  <a:cxn ang="0">
                    <a:pos x="42" y="12"/>
                  </a:cxn>
                  <a:cxn ang="0">
                    <a:pos x="30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0" y="29"/>
                  </a:cxn>
                  <a:cxn ang="0">
                    <a:pos x="12" y="35"/>
                  </a:cxn>
                  <a:cxn ang="0">
                    <a:pos x="18" y="35"/>
                  </a:cxn>
                  <a:cxn ang="0">
                    <a:pos x="30" y="35"/>
                  </a:cxn>
                </a:cxnLst>
                <a:rect l="0" t="0" r="0" b="0"/>
                <a:pathLst>
                  <a:path w="42" h="35">
                    <a:moveTo>
                      <a:pt x="30" y="35"/>
                    </a:moveTo>
                    <a:lnTo>
                      <a:pt x="36" y="29"/>
                    </a:lnTo>
                    <a:lnTo>
                      <a:pt x="42" y="29"/>
                    </a:lnTo>
                    <a:lnTo>
                      <a:pt x="42" y="12"/>
                    </a:lnTo>
                    <a:lnTo>
                      <a:pt x="30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29"/>
                    </a:lnTo>
                    <a:lnTo>
                      <a:pt x="12" y="35"/>
                    </a:lnTo>
                    <a:lnTo>
                      <a:pt x="18" y="35"/>
                    </a:lnTo>
                    <a:lnTo>
                      <a:pt x="30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フリーフォーム 83"/>
              <p:cNvSpPr>
                <a:spLocks/>
              </p:cNvSpPr>
              <p:nvPr/>
            </p:nvSpPr>
            <p:spPr bwMode="auto">
              <a:xfrm>
                <a:off x="1737" y="2961"/>
                <a:ext cx="88" cy="53"/>
              </a:xfrm>
              <a:custGeom>
                <a:avLst/>
                <a:gdLst/>
                <a:ahLst/>
                <a:cxnLst>
                  <a:cxn ang="0">
                    <a:pos x="53" y="53"/>
                  </a:cxn>
                  <a:cxn ang="0">
                    <a:pos x="82" y="41"/>
                  </a:cxn>
                  <a:cxn ang="0">
                    <a:pos x="88" y="29"/>
                  </a:cxn>
                  <a:cxn ang="0">
                    <a:pos x="88" y="18"/>
                  </a:cxn>
                  <a:cxn ang="0">
                    <a:pos x="64" y="0"/>
                  </a:cxn>
                  <a:cxn ang="0">
                    <a:pos x="47" y="0"/>
                  </a:cxn>
                  <a:cxn ang="0">
                    <a:pos x="23" y="12"/>
                  </a:cxn>
                  <a:cxn ang="0">
                    <a:pos x="12" y="18"/>
                  </a:cxn>
                  <a:cxn ang="0">
                    <a:pos x="0" y="23"/>
                  </a:cxn>
                  <a:cxn ang="0">
                    <a:pos x="12" y="47"/>
                  </a:cxn>
                  <a:cxn ang="0">
                    <a:pos x="23" y="53"/>
                  </a:cxn>
                  <a:cxn ang="0">
                    <a:pos x="47" y="53"/>
                  </a:cxn>
                  <a:cxn ang="0">
                    <a:pos x="53" y="53"/>
                  </a:cxn>
                </a:cxnLst>
                <a:rect l="0" t="0" r="0" b="0"/>
                <a:pathLst>
                  <a:path w="88" h="53">
                    <a:moveTo>
                      <a:pt x="53" y="53"/>
                    </a:moveTo>
                    <a:lnTo>
                      <a:pt x="82" y="41"/>
                    </a:lnTo>
                    <a:lnTo>
                      <a:pt x="88" y="29"/>
                    </a:lnTo>
                    <a:lnTo>
                      <a:pt x="88" y="18"/>
                    </a:lnTo>
                    <a:lnTo>
                      <a:pt x="64" y="0"/>
                    </a:lnTo>
                    <a:lnTo>
                      <a:pt x="47" y="0"/>
                    </a:lnTo>
                    <a:lnTo>
                      <a:pt x="23" y="12"/>
                    </a:lnTo>
                    <a:lnTo>
                      <a:pt x="12" y="18"/>
                    </a:lnTo>
                    <a:lnTo>
                      <a:pt x="0" y="23"/>
                    </a:lnTo>
                    <a:lnTo>
                      <a:pt x="12" y="47"/>
                    </a:lnTo>
                    <a:lnTo>
                      <a:pt x="23" y="53"/>
                    </a:lnTo>
                    <a:lnTo>
                      <a:pt x="47" y="53"/>
                    </a:lnTo>
                    <a:lnTo>
                      <a:pt x="53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フリーフォーム 84"/>
              <p:cNvSpPr>
                <a:spLocks/>
              </p:cNvSpPr>
              <p:nvPr/>
            </p:nvSpPr>
            <p:spPr bwMode="auto">
              <a:xfrm>
                <a:off x="1725" y="3160"/>
                <a:ext cx="59" cy="36"/>
              </a:xfrm>
              <a:custGeom>
                <a:avLst/>
                <a:gdLst/>
                <a:ahLst/>
                <a:cxnLst>
                  <a:cxn ang="0">
                    <a:pos x="35" y="36"/>
                  </a:cxn>
                  <a:cxn ang="0">
                    <a:pos x="59" y="18"/>
                  </a:cxn>
                  <a:cxn ang="0">
                    <a:pos x="59" y="12"/>
                  </a:cxn>
                  <a:cxn ang="0">
                    <a:pos x="41" y="6"/>
                  </a:cxn>
                  <a:cxn ang="0">
                    <a:pos x="24" y="0"/>
                  </a:cxn>
                  <a:cxn ang="0">
                    <a:pos x="6" y="6"/>
                  </a:cxn>
                  <a:cxn ang="0">
                    <a:pos x="0" y="18"/>
                  </a:cxn>
                  <a:cxn ang="0">
                    <a:pos x="0" y="30"/>
                  </a:cxn>
                  <a:cxn ang="0">
                    <a:pos x="12" y="36"/>
                  </a:cxn>
                  <a:cxn ang="0">
                    <a:pos x="30" y="36"/>
                  </a:cxn>
                  <a:cxn ang="0">
                    <a:pos x="35" y="36"/>
                  </a:cxn>
                </a:cxnLst>
                <a:rect l="0" t="0" r="0" b="0"/>
                <a:pathLst>
                  <a:path w="59" h="36">
                    <a:moveTo>
                      <a:pt x="35" y="36"/>
                    </a:moveTo>
                    <a:lnTo>
                      <a:pt x="59" y="18"/>
                    </a:lnTo>
                    <a:lnTo>
                      <a:pt x="59" y="12"/>
                    </a:lnTo>
                    <a:lnTo>
                      <a:pt x="41" y="6"/>
                    </a:lnTo>
                    <a:lnTo>
                      <a:pt x="24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12" y="36"/>
                    </a:lnTo>
                    <a:lnTo>
                      <a:pt x="30" y="36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フリーフォーム 85"/>
              <p:cNvSpPr>
                <a:spLocks/>
              </p:cNvSpPr>
              <p:nvPr/>
            </p:nvSpPr>
            <p:spPr bwMode="auto">
              <a:xfrm>
                <a:off x="1813" y="3243"/>
                <a:ext cx="53" cy="52"/>
              </a:xfrm>
              <a:custGeom>
                <a:avLst/>
                <a:gdLst/>
                <a:ahLst/>
                <a:cxnLst>
                  <a:cxn ang="0">
                    <a:pos x="6" y="52"/>
                  </a:cxn>
                  <a:cxn ang="0">
                    <a:pos x="18" y="52"/>
                  </a:cxn>
                  <a:cxn ang="0">
                    <a:pos x="41" y="52"/>
                  </a:cxn>
                  <a:cxn ang="0">
                    <a:pos x="47" y="41"/>
                  </a:cxn>
                  <a:cxn ang="0">
                    <a:pos x="53" y="23"/>
                  </a:cxn>
                  <a:cxn ang="0">
                    <a:pos x="53" y="11"/>
                  </a:cxn>
                  <a:cxn ang="0">
                    <a:pos x="47" y="0"/>
                  </a:cxn>
                  <a:cxn ang="0">
                    <a:pos x="18" y="11"/>
                  </a:cxn>
                  <a:cxn ang="0">
                    <a:pos x="6" y="17"/>
                  </a:cxn>
                  <a:cxn ang="0">
                    <a:pos x="0" y="29"/>
                  </a:cxn>
                  <a:cxn ang="0">
                    <a:pos x="0" y="47"/>
                  </a:cxn>
                  <a:cxn ang="0">
                    <a:pos x="0" y="52"/>
                  </a:cxn>
                  <a:cxn ang="0">
                    <a:pos x="6" y="52"/>
                  </a:cxn>
                </a:cxnLst>
                <a:rect l="0" t="0" r="0" b="0"/>
                <a:pathLst>
                  <a:path w="53" h="52">
                    <a:moveTo>
                      <a:pt x="6" y="52"/>
                    </a:moveTo>
                    <a:lnTo>
                      <a:pt x="18" y="52"/>
                    </a:lnTo>
                    <a:lnTo>
                      <a:pt x="41" y="52"/>
                    </a:lnTo>
                    <a:lnTo>
                      <a:pt x="47" y="41"/>
                    </a:lnTo>
                    <a:lnTo>
                      <a:pt x="53" y="23"/>
                    </a:lnTo>
                    <a:lnTo>
                      <a:pt x="53" y="11"/>
                    </a:lnTo>
                    <a:lnTo>
                      <a:pt x="47" y="0"/>
                    </a:lnTo>
                    <a:lnTo>
                      <a:pt x="18" y="11"/>
                    </a:lnTo>
                    <a:lnTo>
                      <a:pt x="6" y="17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6" y="5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フリーフォーム 86"/>
              <p:cNvSpPr>
                <a:spLocks/>
              </p:cNvSpPr>
              <p:nvPr/>
            </p:nvSpPr>
            <p:spPr bwMode="auto">
              <a:xfrm>
                <a:off x="2036" y="3266"/>
                <a:ext cx="65" cy="53"/>
              </a:xfrm>
              <a:custGeom>
                <a:avLst/>
                <a:gdLst/>
                <a:ahLst/>
                <a:cxnLst>
                  <a:cxn ang="0">
                    <a:pos x="29" y="53"/>
                  </a:cxn>
                  <a:cxn ang="0">
                    <a:pos x="59" y="41"/>
                  </a:cxn>
                  <a:cxn ang="0">
                    <a:pos x="65" y="29"/>
                  </a:cxn>
                  <a:cxn ang="0">
                    <a:pos x="65" y="18"/>
                  </a:cxn>
                  <a:cxn ang="0">
                    <a:pos x="47" y="6"/>
                  </a:cxn>
                  <a:cxn ang="0">
                    <a:pos x="41" y="0"/>
                  </a:cxn>
                  <a:cxn ang="0">
                    <a:pos x="29" y="0"/>
                  </a:cxn>
                  <a:cxn ang="0">
                    <a:pos x="18" y="0"/>
                  </a:cxn>
                  <a:cxn ang="0">
                    <a:pos x="6" y="6"/>
                  </a:cxn>
                  <a:cxn ang="0">
                    <a:pos x="0" y="24"/>
                  </a:cxn>
                  <a:cxn ang="0">
                    <a:pos x="6" y="41"/>
                  </a:cxn>
                  <a:cxn ang="0">
                    <a:pos x="12" y="53"/>
                  </a:cxn>
                  <a:cxn ang="0">
                    <a:pos x="18" y="53"/>
                  </a:cxn>
                  <a:cxn ang="0">
                    <a:pos x="29" y="53"/>
                  </a:cxn>
                </a:cxnLst>
                <a:rect l="0" t="0" r="0" b="0"/>
                <a:pathLst>
                  <a:path w="65" h="53">
                    <a:moveTo>
                      <a:pt x="29" y="53"/>
                    </a:moveTo>
                    <a:lnTo>
                      <a:pt x="59" y="41"/>
                    </a:lnTo>
                    <a:lnTo>
                      <a:pt x="65" y="29"/>
                    </a:lnTo>
                    <a:lnTo>
                      <a:pt x="65" y="18"/>
                    </a:lnTo>
                    <a:lnTo>
                      <a:pt x="47" y="6"/>
                    </a:lnTo>
                    <a:lnTo>
                      <a:pt x="41" y="0"/>
                    </a:lnTo>
                    <a:lnTo>
                      <a:pt x="29" y="0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24"/>
                    </a:lnTo>
                    <a:lnTo>
                      <a:pt x="6" y="41"/>
                    </a:lnTo>
                    <a:lnTo>
                      <a:pt x="12" y="53"/>
                    </a:lnTo>
                    <a:lnTo>
                      <a:pt x="18" y="53"/>
                    </a:lnTo>
                    <a:lnTo>
                      <a:pt x="29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フリーフォーム 87"/>
              <p:cNvSpPr>
                <a:spLocks/>
              </p:cNvSpPr>
              <p:nvPr/>
            </p:nvSpPr>
            <p:spPr bwMode="auto">
              <a:xfrm>
                <a:off x="1878" y="3612"/>
                <a:ext cx="129" cy="88"/>
              </a:xfrm>
              <a:custGeom>
                <a:avLst/>
                <a:gdLst/>
                <a:ahLst/>
                <a:cxnLst>
                  <a:cxn ang="0">
                    <a:pos x="70" y="88"/>
                  </a:cxn>
                  <a:cxn ang="0">
                    <a:pos x="94" y="88"/>
                  </a:cxn>
                  <a:cxn ang="0">
                    <a:pos x="111" y="71"/>
                  </a:cxn>
                  <a:cxn ang="0">
                    <a:pos x="129" y="53"/>
                  </a:cxn>
                  <a:cxn ang="0">
                    <a:pos x="123" y="30"/>
                  </a:cxn>
                  <a:cxn ang="0">
                    <a:pos x="99" y="6"/>
                  </a:cxn>
                  <a:cxn ang="0">
                    <a:pos x="82" y="0"/>
                  </a:cxn>
                  <a:cxn ang="0">
                    <a:pos x="47" y="6"/>
                  </a:cxn>
                  <a:cxn ang="0">
                    <a:pos x="17" y="24"/>
                  </a:cxn>
                  <a:cxn ang="0">
                    <a:pos x="0" y="41"/>
                  </a:cxn>
                  <a:cxn ang="0">
                    <a:pos x="0" y="59"/>
                  </a:cxn>
                  <a:cxn ang="0">
                    <a:pos x="11" y="71"/>
                  </a:cxn>
                  <a:cxn ang="0">
                    <a:pos x="35" y="82"/>
                  </a:cxn>
                  <a:cxn ang="0">
                    <a:pos x="64" y="88"/>
                  </a:cxn>
                  <a:cxn ang="0">
                    <a:pos x="70" y="88"/>
                  </a:cxn>
                </a:cxnLst>
                <a:rect l="0" t="0" r="0" b="0"/>
                <a:pathLst>
                  <a:path w="129" h="88">
                    <a:moveTo>
                      <a:pt x="70" y="88"/>
                    </a:moveTo>
                    <a:lnTo>
                      <a:pt x="94" y="88"/>
                    </a:lnTo>
                    <a:lnTo>
                      <a:pt x="111" y="71"/>
                    </a:lnTo>
                    <a:lnTo>
                      <a:pt x="129" y="53"/>
                    </a:lnTo>
                    <a:lnTo>
                      <a:pt x="123" y="30"/>
                    </a:lnTo>
                    <a:lnTo>
                      <a:pt x="99" y="6"/>
                    </a:lnTo>
                    <a:lnTo>
                      <a:pt x="82" y="0"/>
                    </a:lnTo>
                    <a:lnTo>
                      <a:pt x="47" y="6"/>
                    </a:lnTo>
                    <a:lnTo>
                      <a:pt x="17" y="24"/>
                    </a:lnTo>
                    <a:lnTo>
                      <a:pt x="0" y="41"/>
                    </a:lnTo>
                    <a:lnTo>
                      <a:pt x="0" y="59"/>
                    </a:lnTo>
                    <a:lnTo>
                      <a:pt x="11" y="71"/>
                    </a:lnTo>
                    <a:lnTo>
                      <a:pt x="35" y="82"/>
                    </a:lnTo>
                    <a:lnTo>
                      <a:pt x="64" y="88"/>
                    </a:lnTo>
                    <a:lnTo>
                      <a:pt x="70" y="8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フリーフォーム 88"/>
              <p:cNvSpPr>
                <a:spLocks/>
              </p:cNvSpPr>
              <p:nvPr/>
            </p:nvSpPr>
            <p:spPr bwMode="auto">
              <a:xfrm>
                <a:off x="2083" y="3507"/>
                <a:ext cx="200" cy="141"/>
              </a:xfrm>
              <a:custGeom>
                <a:avLst/>
                <a:gdLst/>
                <a:ahLst/>
                <a:cxnLst>
                  <a:cxn ang="0">
                    <a:pos x="200" y="82"/>
                  </a:cxn>
                  <a:cxn ang="0">
                    <a:pos x="200" y="70"/>
                  </a:cxn>
                  <a:cxn ang="0">
                    <a:pos x="176" y="47"/>
                  </a:cxn>
                  <a:cxn ang="0">
                    <a:pos x="147" y="17"/>
                  </a:cxn>
                  <a:cxn ang="0">
                    <a:pos x="141" y="11"/>
                  </a:cxn>
                  <a:cxn ang="0">
                    <a:pos x="123" y="6"/>
                  </a:cxn>
                  <a:cxn ang="0">
                    <a:pos x="82" y="0"/>
                  </a:cxn>
                  <a:cxn ang="0">
                    <a:pos x="53" y="6"/>
                  </a:cxn>
                  <a:cxn ang="0">
                    <a:pos x="41" y="11"/>
                  </a:cxn>
                  <a:cxn ang="0">
                    <a:pos x="41" y="17"/>
                  </a:cxn>
                  <a:cxn ang="0">
                    <a:pos x="29" y="47"/>
                  </a:cxn>
                  <a:cxn ang="0">
                    <a:pos x="24" y="64"/>
                  </a:cxn>
                  <a:cxn ang="0">
                    <a:pos x="18" y="76"/>
                  </a:cxn>
                  <a:cxn ang="0">
                    <a:pos x="0" y="94"/>
                  </a:cxn>
                  <a:cxn ang="0">
                    <a:pos x="0" y="99"/>
                  </a:cxn>
                  <a:cxn ang="0">
                    <a:pos x="12" y="105"/>
                  </a:cxn>
                  <a:cxn ang="0">
                    <a:pos x="65" y="135"/>
                  </a:cxn>
                  <a:cxn ang="0">
                    <a:pos x="94" y="141"/>
                  </a:cxn>
                  <a:cxn ang="0">
                    <a:pos x="117" y="141"/>
                  </a:cxn>
                  <a:cxn ang="0">
                    <a:pos x="141" y="135"/>
                  </a:cxn>
                  <a:cxn ang="0">
                    <a:pos x="176" y="111"/>
                  </a:cxn>
                  <a:cxn ang="0">
                    <a:pos x="188" y="99"/>
                  </a:cxn>
                  <a:cxn ang="0">
                    <a:pos x="188" y="82"/>
                  </a:cxn>
                  <a:cxn ang="0">
                    <a:pos x="200" y="82"/>
                  </a:cxn>
                </a:cxnLst>
                <a:rect l="0" t="0" r="0" b="0"/>
                <a:pathLst>
                  <a:path w="200" h="141">
                    <a:moveTo>
                      <a:pt x="200" y="82"/>
                    </a:moveTo>
                    <a:lnTo>
                      <a:pt x="200" y="70"/>
                    </a:lnTo>
                    <a:lnTo>
                      <a:pt x="176" y="47"/>
                    </a:lnTo>
                    <a:lnTo>
                      <a:pt x="147" y="17"/>
                    </a:lnTo>
                    <a:lnTo>
                      <a:pt x="141" y="11"/>
                    </a:lnTo>
                    <a:lnTo>
                      <a:pt x="123" y="6"/>
                    </a:lnTo>
                    <a:lnTo>
                      <a:pt x="82" y="0"/>
                    </a:lnTo>
                    <a:lnTo>
                      <a:pt x="53" y="6"/>
                    </a:lnTo>
                    <a:lnTo>
                      <a:pt x="41" y="11"/>
                    </a:lnTo>
                    <a:lnTo>
                      <a:pt x="41" y="17"/>
                    </a:lnTo>
                    <a:lnTo>
                      <a:pt x="29" y="47"/>
                    </a:lnTo>
                    <a:lnTo>
                      <a:pt x="24" y="64"/>
                    </a:lnTo>
                    <a:lnTo>
                      <a:pt x="18" y="76"/>
                    </a:lnTo>
                    <a:lnTo>
                      <a:pt x="0" y="94"/>
                    </a:lnTo>
                    <a:lnTo>
                      <a:pt x="0" y="99"/>
                    </a:lnTo>
                    <a:lnTo>
                      <a:pt x="12" y="105"/>
                    </a:lnTo>
                    <a:lnTo>
                      <a:pt x="65" y="135"/>
                    </a:lnTo>
                    <a:lnTo>
                      <a:pt x="94" y="141"/>
                    </a:lnTo>
                    <a:lnTo>
                      <a:pt x="117" y="141"/>
                    </a:lnTo>
                    <a:lnTo>
                      <a:pt x="141" y="135"/>
                    </a:lnTo>
                    <a:lnTo>
                      <a:pt x="176" y="111"/>
                    </a:lnTo>
                    <a:lnTo>
                      <a:pt x="188" y="99"/>
                    </a:lnTo>
                    <a:lnTo>
                      <a:pt x="188" y="82"/>
                    </a:lnTo>
                    <a:lnTo>
                      <a:pt x="200" y="8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フリーフォーム 89"/>
              <p:cNvSpPr>
                <a:spLocks/>
              </p:cNvSpPr>
              <p:nvPr/>
            </p:nvSpPr>
            <p:spPr bwMode="auto">
              <a:xfrm>
                <a:off x="1608" y="3225"/>
                <a:ext cx="29" cy="29"/>
              </a:xfrm>
              <a:custGeom>
                <a:avLst/>
                <a:gdLst/>
                <a:ahLst/>
                <a:cxnLst>
                  <a:cxn ang="0">
                    <a:pos x="23" y="29"/>
                  </a:cxn>
                  <a:cxn ang="0">
                    <a:pos x="29" y="18"/>
                  </a:cxn>
                  <a:cxn ang="0">
                    <a:pos x="29" y="12"/>
                  </a:cxn>
                  <a:cxn ang="0">
                    <a:pos x="23" y="6"/>
                  </a:cxn>
                  <a:cxn ang="0">
                    <a:pos x="17" y="0"/>
                  </a:cxn>
                  <a:cxn ang="0">
                    <a:pos x="6" y="6"/>
                  </a:cxn>
                  <a:cxn ang="0">
                    <a:pos x="0" y="18"/>
                  </a:cxn>
                  <a:cxn ang="0">
                    <a:pos x="6" y="29"/>
                  </a:cxn>
                  <a:cxn ang="0">
                    <a:pos x="17" y="29"/>
                  </a:cxn>
                  <a:cxn ang="0">
                    <a:pos x="23" y="29"/>
                  </a:cxn>
                </a:cxnLst>
                <a:rect l="0" t="0" r="0" b="0"/>
                <a:pathLst>
                  <a:path w="29" h="29">
                    <a:moveTo>
                      <a:pt x="23" y="29"/>
                    </a:moveTo>
                    <a:lnTo>
                      <a:pt x="29" y="18"/>
                    </a:lnTo>
                    <a:lnTo>
                      <a:pt x="29" y="12"/>
                    </a:lnTo>
                    <a:lnTo>
                      <a:pt x="23" y="6"/>
                    </a:lnTo>
                    <a:lnTo>
                      <a:pt x="17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6" y="29"/>
                    </a:lnTo>
                    <a:lnTo>
                      <a:pt x="17" y="29"/>
                    </a:lnTo>
                    <a:lnTo>
                      <a:pt x="23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フリーフォーム 90"/>
              <p:cNvSpPr>
                <a:spLocks/>
              </p:cNvSpPr>
              <p:nvPr/>
            </p:nvSpPr>
            <p:spPr bwMode="auto">
              <a:xfrm>
                <a:off x="2236" y="2908"/>
                <a:ext cx="751" cy="505"/>
              </a:xfrm>
              <a:custGeom>
                <a:avLst/>
                <a:gdLst/>
                <a:ahLst/>
                <a:cxnLst>
                  <a:cxn ang="0">
                    <a:pos x="211" y="475"/>
                  </a:cxn>
                  <a:cxn ang="0">
                    <a:pos x="223" y="470"/>
                  </a:cxn>
                  <a:cxn ang="0">
                    <a:pos x="234" y="452"/>
                  </a:cxn>
                  <a:cxn ang="0">
                    <a:pos x="234" y="423"/>
                  </a:cxn>
                  <a:cxn ang="0">
                    <a:pos x="234" y="399"/>
                  </a:cxn>
                  <a:cxn ang="0">
                    <a:pos x="246" y="393"/>
                  </a:cxn>
                  <a:cxn ang="0">
                    <a:pos x="269" y="382"/>
                  </a:cxn>
                  <a:cxn ang="0">
                    <a:pos x="281" y="364"/>
                  </a:cxn>
                  <a:cxn ang="0">
                    <a:pos x="287" y="352"/>
                  </a:cxn>
                  <a:cxn ang="0">
                    <a:pos x="316" y="311"/>
                  </a:cxn>
                  <a:cxn ang="0">
                    <a:pos x="346" y="282"/>
                  </a:cxn>
                  <a:cxn ang="0">
                    <a:pos x="410" y="241"/>
                  </a:cxn>
                  <a:cxn ang="0">
                    <a:pos x="469" y="200"/>
                  </a:cxn>
                  <a:cxn ang="0">
                    <a:pos x="522" y="170"/>
                  </a:cxn>
                  <a:cxn ang="0">
                    <a:pos x="580" y="135"/>
                  </a:cxn>
                  <a:cxn ang="0">
                    <a:pos x="663" y="82"/>
                  </a:cxn>
                  <a:cxn ang="0">
                    <a:pos x="692" y="65"/>
                  </a:cxn>
                  <a:cxn ang="0">
                    <a:pos x="721" y="53"/>
                  </a:cxn>
                  <a:cxn ang="0">
                    <a:pos x="745" y="53"/>
                  </a:cxn>
                  <a:cxn ang="0">
                    <a:pos x="751" y="53"/>
                  </a:cxn>
                  <a:cxn ang="0">
                    <a:pos x="751" y="47"/>
                  </a:cxn>
                  <a:cxn ang="0">
                    <a:pos x="751" y="12"/>
                  </a:cxn>
                  <a:cxn ang="0">
                    <a:pos x="739" y="6"/>
                  </a:cxn>
                  <a:cxn ang="0">
                    <a:pos x="721" y="0"/>
                  </a:cxn>
                  <a:cxn ang="0">
                    <a:pos x="709" y="0"/>
                  </a:cxn>
                  <a:cxn ang="0">
                    <a:pos x="709" y="12"/>
                  </a:cxn>
                  <a:cxn ang="0">
                    <a:pos x="692" y="35"/>
                  </a:cxn>
                  <a:cxn ang="0">
                    <a:pos x="651" y="53"/>
                  </a:cxn>
                  <a:cxn ang="0">
                    <a:pos x="598" y="76"/>
                  </a:cxn>
                  <a:cxn ang="0">
                    <a:pos x="539" y="100"/>
                  </a:cxn>
                  <a:cxn ang="0">
                    <a:pos x="498" y="123"/>
                  </a:cxn>
                  <a:cxn ang="0">
                    <a:pos x="463" y="147"/>
                  </a:cxn>
                  <a:cxn ang="0">
                    <a:pos x="428" y="164"/>
                  </a:cxn>
                  <a:cxn ang="0">
                    <a:pos x="399" y="170"/>
                  </a:cxn>
                  <a:cxn ang="0">
                    <a:pos x="369" y="194"/>
                  </a:cxn>
                  <a:cxn ang="0">
                    <a:pos x="246" y="282"/>
                  </a:cxn>
                  <a:cxn ang="0">
                    <a:pos x="217" y="294"/>
                  </a:cxn>
                  <a:cxn ang="0">
                    <a:pos x="193" y="299"/>
                  </a:cxn>
                  <a:cxn ang="0">
                    <a:pos x="176" y="317"/>
                  </a:cxn>
                  <a:cxn ang="0">
                    <a:pos x="158" y="317"/>
                  </a:cxn>
                  <a:cxn ang="0">
                    <a:pos x="129" y="311"/>
                  </a:cxn>
                  <a:cxn ang="0">
                    <a:pos x="88" y="299"/>
                  </a:cxn>
                  <a:cxn ang="0">
                    <a:pos x="52" y="317"/>
                  </a:cxn>
                  <a:cxn ang="0">
                    <a:pos x="17" y="329"/>
                  </a:cxn>
                  <a:cxn ang="0">
                    <a:pos x="5" y="335"/>
                  </a:cxn>
                  <a:cxn ang="0">
                    <a:pos x="0" y="346"/>
                  </a:cxn>
                  <a:cxn ang="0">
                    <a:pos x="0" y="364"/>
                  </a:cxn>
                  <a:cxn ang="0">
                    <a:pos x="17" y="417"/>
                  </a:cxn>
                  <a:cxn ang="0">
                    <a:pos x="29" y="446"/>
                  </a:cxn>
                  <a:cxn ang="0">
                    <a:pos x="35" y="470"/>
                  </a:cxn>
                  <a:cxn ang="0">
                    <a:pos x="82" y="493"/>
                  </a:cxn>
                  <a:cxn ang="0">
                    <a:pos x="111" y="505"/>
                  </a:cxn>
                  <a:cxn ang="0">
                    <a:pos x="129" y="505"/>
                  </a:cxn>
                  <a:cxn ang="0">
                    <a:pos x="164" y="493"/>
                  </a:cxn>
                  <a:cxn ang="0">
                    <a:pos x="187" y="481"/>
                  </a:cxn>
                  <a:cxn ang="0">
                    <a:pos x="205" y="475"/>
                  </a:cxn>
                  <a:cxn ang="0">
                    <a:pos x="211" y="475"/>
                  </a:cxn>
                </a:cxnLst>
                <a:rect l="0" t="0" r="0" b="0"/>
                <a:pathLst>
                  <a:path w="751" h="505">
                    <a:moveTo>
                      <a:pt x="211" y="475"/>
                    </a:moveTo>
                    <a:lnTo>
                      <a:pt x="223" y="470"/>
                    </a:lnTo>
                    <a:lnTo>
                      <a:pt x="234" y="452"/>
                    </a:lnTo>
                    <a:lnTo>
                      <a:pt x="234" y="423"/>
                    </a:lnTo>
                    <a:lnTo>
                      <a:pt x="234" y="399"/>
                    </a:lnTo>
                    <a:lnTo>
                      <a:pt x="246" y="393"/>
                    </a:lnTo>
                    <a:lnTo>
                      <a:pt x="269" y="382"/>
                    </a:lnTo>
                    <a:lnTo>
                      <a:pt x="281" y="364"/>
                    </a:lnTo>
                    <a:lnTo>
                      <a:pt x="287" y="352"/>
                    </a:lnTo>
                    <a:lnTo>
                      <a:pt x="316" y="311"/>
                    </a:lnTo>
                    <a:lnTo>
                      <a:pt x="346" y="282"/>
                    </a:lnTo>
                    <a:lnTo>
                      <a:pt x="410" y="241"/>
                    </a:lnTo>
                    <a:lnTo>
                      <a:pt x="469" y="200"/>
                    </a:lnTo>
                    <a:lnTo>
                      <a:pt x="522" y="170"/>
                    </a:lnTo>
                    <a:lnTo>
                      <a:pt x="580" y="135"/>
                    </a:lnTo>
                    <a:lnTo>
                      <a:pt x="663" y="82"/>
                    </a:lnTo>
                    <a:lnTo>
                      <a:pt x="692" y="65"/>
                    </a:lnTo>
                    <a:lnTo>
                      <a:pt x="721" y="53"/>
                    </a:lnTo>
                    <a:lnTo>
                      <a:pt x="745" y="53"/>
                    </a:lnTo>
                    <a:lnTo>
                      <a:pt x="751" y="53"/>
                    </a:lnTo>
                    <a:lnTo>
                      <a:pt x="751" y="47"/>
                    </a:lnTo>
                    <a:lnTo>
                      <a:pt x="751" y="12"/>
                    </a:lnTo>
                    <a:lnTo>
                      <a:pt x="739" y="6"/>
                    </a:lnTo>
                    <a:lnTo>
                      <a:pt x="721" y="0"/>
                    </a:lnTo>
                    <a:lnTo>
                      <a:pt x="709" y="0"/>
                    </a:lnTo>
                    <a:lnTo>
                      <a:pt x="709" y="12"/>
                    </a:lnTo>
                    <a:lnTo>
                      <a:pt x="692" y="35"/>
                    </a:lnTo>
                    <a:lnTo>
                      <a:pt x="651" y="53"/>
                    </a:lnTo>
                    <a:lnTo>
                      <a:pt x="598" y="76"/>
                    </a:lnTo>
                    <a:lnTo>
                      <a:pt x="539" y="100"/>
                    </a:lnTo>
                    <a:lnTo>
                      <a:pt x="498" y="123"/>
                    </a:lnTo>
                    <a:lnTo>
                      <a:pt x="463" y="147"/>
                    </a:lnTo>
                    <a:lnTo>
                      <a:pt x="428" y="164"/>
                    </a:lnTo>
                    <a:lnTo>
                      <a:pt x="399" y="170"/>
                    </a:lnTo>
                    <a:lnTo>
                      <a:pt x="369" y="194"/>
                    </a:lnTo>
                    <a:lnTo>
                      <a:pt x="246" y="282"/>
                    </a:lnTo>
                    <a:lnTo>
                      <a:pt x="217" y="294"/>
                    </a:lnTo>
                    <a:lnTo>
                      <a:pt x="193" y="299"/>
                    </a:lnTo>
                    <a:lnTo>
                      <a:pt x="176" y="317"/>
                    </a:lnTo>
                    <a:lnTo>
                      <a:pt x="158" y="317"/>
                    </a:lnTo>
                    <a:lnTo>
                      <a:pt x="129" y="311"/>
                    </a:lnTo>
                    <a:lnTo>
                      <a:pt x="88" y="299"/>
                    </a:lnTo>
                    <a:lnTo>
                      <a:pt x="52" y="317"/>
                    </a:lnTo>
                    <a:lnTo>
                      <a:pt x="17" y="329"/>
                    </a:lnTo>
                    <a:lnTo>
                      <a:pt x="5" y="335"/>
                    </a:lnTo>
                    <a:lnTo>
                      <a:pt x="0" y="346"/>
                    </a:lnTo>
                    <a:lnTo>
                      <a:pt x="0" y="364"/>
                    </a:lnTo>
                    <a:lnTo>
                      <a:pt x="17" y="417"/>
                    </a:lnTo>
                    <a:lnTo>
                      <a:pt x="29" y="446"/>
                    </a:lnTo>
                    <a:lnTo>
                      <a:pt x="35" y="470"/>
                    </a:lnTo>
                    <a:lnTo>
                      <a:pt x="82" y="493"/>
                    </a:lnTo>
                    <a:lnTo>
                      <a:pt x="111" y="505"/>
                    </a:lnTo>
                    <a:lnTo>
                      <a:pt x="129" y="505"/>
                    </a:lnTo>
                    <a:lnTo>
                      <a:pt x="164" y="493"/>
                    </a:lnTo>
                    <a:lnTo>
                      <a:pt x="187" y="481"/>
                    </a:lnTo>
                    <a:lnTo>
                      <a:pt x="205" y="475"/>
                    </a:lnTo>
                    <a:lnTo>
                      <a:pt x="211" y="47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フリーフォーム 91"/>
              <p:cNvSpPr>
                <a:spLocks/>
              </p:cNvSpPr>
              <p:nvPr/>
            </p:nvSpPr>
            <p:spPr bwMode="auto">
              <a:xfrm>
                <a:off x="3004" y="2785"/>
                <a:ext cx="182" cy="158"/>
              </a:xfrm>
              <a:custGeom>
                <a:avLst/>
                <a:gdLst/>
                <a:ahLst/>
                <a:cxnLst>
                  <a:cxn ang="0">
                    <a:pos x="47" y="158"/>
                  </a:cxn>
                  <a:cxn ang="0">
                    <a:pos x="76" y="141"/>
                  </a:cxn>
                  <a:cxn ang="0">
                    <a:pos x="100" y="123"/>
                  </a:cxn>
                  <a:cxn ang="0">
                    <a:pos x="100" y="100"/>
                  </a:cxn>
                  <a:cxn ang="0">
                    <a:pos x="106" y="94"/>
                  </a:cxn>
                  <a:cxn ang="0">
                    <a:pos x="106" y="88"/>
                  </a:cxn>
                  <a:cxn ang="0">
                    <a:pos x="129" y="94"/>
                  </a:cxn>
                  <a:cxn ang="0">
                    <a:pos x="135" y="100"/>
                  </a:cxn>
                  <a:cxn ang="0">
                    <a:pos x="147" y="94"/>
                  </a:cxn>
                  <a:cxn ang="0">
                    <a:pos x="176" y="76"/>
                  </a:cxn>
                  <a:cxn ang="0">
                    <a:pos x="182" y="64"/>
                  </a:cxn>
                  <a:cxn ang="0">
                    <a:pos x="182" y="35"/>
                  </a:cxn>
                  <a:cxn ang="0">
                    <a:pos x="170" y="6"/>
                  </a:cxn>
                  <a:cxn ang="0">
                    <a:pos x="159" y="0"/>
                  </a:cxn>
                  <a:cxn ang="0">
                    <a:pos x="135" y="0"/>
                  </a:cxn>
                  <a:cxn ang="0">
                    <a:pos x="117" y="6"/>
                  </a:cxn>
                  <a:cxn ang="0">
                    <a:pos x="82" y="64"/>
                  </a:cxn>
                  <a:cxn ang="0">
                    <a:pos x="76" y="64"/>
                  </a:cxn>
                  <a:cxn ang="0">
                    <a:pos x="71" y="59"/>
                  </a:cxn>
                  <a:cxn ang="0">
                    <a:pos x="53" y="59"/>
                  </a:cxn>
                  <a:cxn ang="0">
                    <a:pos x="41" y="59"/>
                  </a:cxn>
                  <a:cxn ang="0">
                    <a:pos x="6" y="76"/>
                  </a:cxn>
                  <a:cxn ang="0">
                    <a:pos x="0" y="94"/>
                  </a:cxn>
                  <a:cxn ang="0">
                    <a:pos x="0" y="106"/>
                  </a:cxn>
                  <a:cxn ang="0">
                    <a:pos x="0" y="129"/>
                  </a:cxn>
                  <a:cxn ang="0">
                    <a:pos x="12" y="141"/>
                  </a:cxn>
                  <a:cxn ang="0">
                    <a:pos x="24" y="158"/>
                  </a:cxn>
                  <a:cxn ang="0">
                    <a:pos x="41" y="158"/>
                  </a:cxn>
                  <a:cxn ang="0">
                    <a:pos x="47" y="158"/>
                  </a:cxn>
                </a:cxnLst>
                <a:rect l="0" t="0" r="0" b="0"/>
                <a:pathLst>
                  <a:path w="182" h="158">
                    <a:moveTo>
                      <a:pt x="47" y="158"/>
                    </a:moveTo>
                    <a:lnTo>
                      <a:pt x="76" y="141"/>
                    </a:lnTo>
                    <a:lnTo>
                      <a:pt x="100" y="123"/>
                    </a:lnTo>
                    <a:lnTo>
                      <a:pt x="100" y="100"/>
                    </a:lnTo>
                    <a:lnTo>
                      <a:pt x="106" y="94"/>
                    </a:lnTo>
                    <a:lnTo>
                      <a:pt x="106" y="88"/>
                    </a:lnTo>
                    <a:lnTo>
                      <a:pt x="129" y="94"/>
                    </a:lnTo>
                    <a:lnTo>
                      <a:pt x="135" y="100"/>
                    </a:lnTo>
                    <a:lnTo>
                      <a:pt x="147" y="94"/>
                    </a:lnTo>
                    <a:lnTo>
                      <a:pt x="176" y="76"/>
                    </a:lnTo>
                    <a:lnTo>
                      <a:pt x="182" y="64"/>
                    </a:lnTo>
                    <a:lnTo>
                      <a:pt x="182" y="35"/>
                    </a:lnTo>
                    <a:lnTo>
                      <a:pt x="170" y="6"/>
                    </a:lnTo>
                    <a:lnTo>
                      <a:pt x="159" y="0"/>
                    </a:lnTo>
                    <a:lnTo>
                      <a:pt x="135" y="0"/>
                    </a:lnTo>
                    <a:lnTo>
                      <a:pt x="117" y="6"/>
                    </a:lnTo>
                    <a:lnTo>
                      <a:pt x="82" y="64"/>
                    </a:lnTo>
                    <a:lnTo>
                      <a:pt x="76" y="64"/>
                    </a:lnTo>
                    <a:lnTo>
                      <a:pt x="71" y="59"/>
                    </a:lnTo>
                    <a:lnTo>
                      <a:pt x="53" y="59"/>
                    </a:lnTo>
                    <a:lnTo>
                      <a:pt x="41" y="59"/>
                    </a:lnTo>
                    <a:lnTo>
                      <a:pt x="6" y="76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0" y="129"/>
                    </a:lnTo>
                    <a:lnTo>
                      <a:pt x="12" y="141"/>
                    </a:lnTo>
                    <a:lnTo>
                      <a:pt x="24" y="158"/>
                    </a:lnTo>
                    <a:lnTo>
                      <a:pt x="41" y="158"/>
                    </a:lnTo>
                    <a:lnTo>
                      <a:pt x="47" y="15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フリーフォーム 92"/>
              <p:cNvSpPr>
                <a:spLocks/>
              </p:cNvSpPr>
              <p:nvPr/>
            </p:nvSpPr>
            <p:spPr bwMode="auto">
              <a:xfrm>
                <a:off x="2382" y="3419"/>
                <a:ext cx="88" cy="70"/>
              </a:xfrm>
              <a:custGeom>
                <a:avLst/>
                <a:gdLst/>
                <a:ahLst/>
                <a:cxnLst>
                  <a:cxn ang="0">
                    <a:pos x="71" y="64"/>
                  </a:cxn>
                  <a:cxn ang="0">
                    <a:pos x="88" y="58"/>
                  </a:cxn>
                  <a:cxn ang="0">
                    <a:pos x="88" y="41"/>
                  </a:cxn>
                  <a:cxn ang="0">
                    <a:pos x="88" y="29"/>
                  </a:cxn>
                  <a:cxn ang="0">
                    <a:pos x="77" y="11"/>
                  </a:cxn>
                  <a:cxn ang="0">
                    <a:pos x="71" y="0"/>
                  </a:cxn>
                  <a:cxn ang="0">
                    <a:pos x="65" y="0"/>
                  </a:cxn>
                  <a:cxn ang="0">
                    <a:pos x="41" y="6"/>
                  </a:cxn>
                  <a:cxn ang="0">
                    <a:pos x="18" y="23"/>
                  </a:cxn>
                  <a:cxn ang="0">
                    <a:pos x="0" y="35"/>
                  </a:cxn>
                  <a:cxn ang="0">
                    <a:pos x="0" y="58"/>
                  </a:cxn>
                  <a:cxn ang="0">
                    <a:pos x="6" y="64"/>
                  </a:cxn>
                  <a:cxn ang="0">
                    <a:pos x="18" y="70"/>
                  </a:cxn>
                  <a:cxn ang="0">
                    <a:pos x="41" y="70"/>
                  </a:cxn>
                  <a:cxn ang="0">
                    <a:pos x="65" y="64"/>
                  </a:cxn>
                  <a:cxn ang="0">
                    <a:pos x="71" y="64"/>
                  </a:cxn>
                </a:cxnLst>
                <a:rect l="0" t="0" r="0" b="0"/>
                <a:pathLst>
                  <a:path w="88" h="70">
                    <a:moveTo>
                      <a:pt x="71" y="64"/>
                    </a:moveTo>
                    <a:lnTo>
                      <a:pt x="88" y="58"/>
                    </a:lnTo>
                    <a:lnTo>
                      <a:pt x="88" y="41"/>
                    </a:lnTo>
                    <a:lnTo>
                      <a:pt x="88" y="29"/>
                    </a:lnTo>
                    <a:lnTo>
                      <a:pt x="77" y="11"/>
                    </a:lnTo>
                    <a:lnTo>
                      <a:pt x="71" y="0"/>
                    </a:lnTo>
                    <a:lnTo>
                      <a:pt x="65" y="0"/>
                    </a:lnTo>
                    <a:lnTo>
                      <a:pt x="41" y="6"/>
                    </a:lnTo>
                    <a:lnTo>
                      <a:pt x="18" y="23"/>
                    </a:lnTo>
                    <a:lnTo>
                      <a:pt x="0" y="35"/>
                    </a:lnTo>
                    <a:lnTo>
                      <a:pt x="0" y="58"/>
                    </a:lnTo>
                    <a:lnTo>
                      <a:pt x="6" y="64"/>
                    </a:lnTo>
                    <a:lnTo>
                      <a:pt x="18" y="70"/>
                    </a:lnTo>
                    <a:lnTo>
                      <a:pt x="41" y="70"/>
                    </a:lnTo>
                    <a:lnTo>
                      <a:pt x="65" y="64"/>
                    </a:lnTo>
                    <a:lnTo>
                      <a:pt x="71" y="6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フリーフォーム 93"/>
              <p:cNvSpPr>
                <a:spLocks/>
              </p:cNvSpPr>
              <p:nvPr/>
            </p:nvSpPr>
            <p:spPr bwMode="auto">
              <a:xfrm>
                <a:off x="2476" y="3325"/>
                <a:ext cx="112" cy="117"/>
              </a:xfrm>
              <a:custGeom>
                <a:avLst/>
                <a:gdLst/>
                <a:ahLst/>
                <a:cxnLst>
                  <a:cxn ang="0">
                    <a:pos x="59" y="105"/>
                  </a:cxn>
                  <a:cxn ang="0">
                    <a:pos x="100" y="88"/>
                  </a:cxn>
                  <a:cxn ang="0">
                    <a:pos x="106" y="76"/>
                  </a:cxn>
                  <a:cxn ang="0">
                    <a:pos x="112" y="64"/>
                  </a:cxn>
                  <a:cxn ang="0">
                    <a:pos x="112" y="35"/>
                  </a:cxn>
                  <a:cxn ang="0">
                    <a:pos x="106" y="23"/>
                  </a:cxn>
                  <a:cxn ang="0">
                    <a:pos x="100" y="12"/>
                  </a:cxn>
                  <a:cxn ang="0">
                    <a:pos x="88" y="0"/>
                  </a:cxn>
                  <a:cxn ang="0">
                    <a:pos x="65" y="0"/>
                  </a:cxn>
                  <a:cxn ang="0">
                    <a:pos x="47" y="6"/>
                  </a:cxn>
                  <a:cxn ang="0">
                    <a:pos x="41" y="12"/>
                  </a:cxn>
                  <a:cxn ang="0">
                    <a:pos x="35" y="29"/>
                  </a:cxn>
                  <a:cxn ang="0">
                    <a:pos x="29" y="41"/>
                  </a:cxn>
                  <a:cxn ang="0">
                    <a:pos x="29" y="64"/>
                  </a:cxn>
                  <a:cxn ang="0">
                    <a:pos x="12" y="70"/>
                  </a:cxn>
                  <a:cxn ang="0">
                    <a:pos x="6" y="88"/>
                  </a:cxn>
                  <a:cxn ang="0">
                    <a:pos x="0" y="94"/>
                  </a:cxn>
                  <a:cxn ang="0">
                    <a:pos x="0" y="100"/>
                  </a:cxn>
                  <a:cxn ang="0">
                    <a:pos x="12" y="117"/>
                  </a:cxn>
                  <a:cxn ang="0">
                    <a:pos x="35" y="117"/>
                  </a:cxn>
                  <a:cxn ang="0">
                    <a:pos x="47" y="117"/>
                  </a:cxn>
                  <a:cxn ang="0">
                    <a:pos x="47" y="105"/>
                  </a:cxn>
                  <a:cxn ang="0">
                    <a:pos x="59" y="105"/>
                  </a:cxn>
                </a:cxnLst>
                <a:rect l="0" t="0" r="0" b="0"/>
                <a:pathLst>
                  <a:path w="112" h="117">
                    <a:moveTo>
                      <a:pt x="59" y="105"/>
                    </a:moveTo>
                    <a:lnTo>
                      <a:pt x="100" y="88"/>
                    </a:lnTo>
                    <a:lnTo>
                      <a:pt x="106" y="76"/>
                    </a:lnTo>
                    <a:lnTo>
                      <a:pt x="112" y="64"/>
                    </a:lnTo>
                    <a:lnTo>
                      <a:pt x="112" y="35"/>
                    </a:lnTo>
                    <a:lnTo>
                      <a:pt x="106" y="23"/>
                    </a:lnTo>
                    <a:lnTo>
                      <a:pt x="100" y="12"/>
                    </a:lnTo>
                    <a:lnTo>
                      <a:pt x="88" y="0"/>
                    </a:lnTo>
                    <a:lnTo>
                      <a:pt x="65" y="0"/>
                    </a:lnTo>
                    <a:lnTo>
                      <a:pt x="47" y="6"/>
                    </a:lnTo>
                    <a:lnTo>
                      <a:pt x="41" y="12"/>
                    </a:lnTo>
                    <a:lnTo>
                      <a:pt x="35" y="29"/>
                    </a:lnTo>
                    <a:lnTo>
                      <a:pt x="29" y="41"/>
                    </a:lnTo>
                    <a:lnTo>
                      <a:pt x="29" y="64"/>
                    </a:lnTo>
                    <a:lnTo>
                      <a:pt x="12" y="70"/>
                    </a:lnTo>
                    <a:lnTo>
                      <a:pt x="6" y="88"/>
                    </a:lnTo>
                    <a:lnTo>
                      <a:pt x="0" y="94"/>
                    </a:lnTo>
                    <a:lnTo>
                      <a:pt x="0" y="100"/>
                    </a:lnTo>
                    <a:lnTo>
                      <a:pt x="12" y="117"/>
                    </a:lnTo>
                    <a:lnTo>
                      <a:pt x="35" y="117"/>
                    </a:lnTo>
                    <a:lnTo>
                      <a:pt x="47" y="117"/>
                    </a:lnTo>
                    <a:lnTo>
                      <a:pt x="47" y="105"/>
                    </a:lnTo>
                    <a:lnTo>
                      <a:pt x="59" y="10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フリーフォーム 94"/>
              <p:cNvSpPr>
                <a:spLocks/>
              </p:cNvSpPr>
              <p:nvPr/>
            </p:nvSpPr>
            <p:spPr bwMode="auto">
              <a:xfrm>
                <a:off x="2764" y="3225"/>
                <a:ext cx="64" cy="70"/>
              </a:xfrm>
              <a:custGeom>
                <a:avLst/>
                <a:gdLst/>
                <a:ahLst/>
                <a:cxnLst>
                  <a:cxn ang="0">
                    <a:pos x="23" y="70"/>
                  </a:cxn>
                  <a:cxn ang="0">
                    <a:pos x="52" y="65"/>
                  </a:cxn>
                  <a:cxn ang="0">
                    <a:pos x="58" y="59"/>
                  </a:cxn>
                  <a:cxn ang="0">
                    <a:pos x="64" y="35"/>
                  </a:cxn>
                  <a:cxn ang="0">
                    <a:pos x="64" y="12"/>
                  </a:cxn>
                  <a:cxn ang="0">
                    <a:pos x="58" y="0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11" y="6"/>
                  </a:cxn>
                  <a:cxn ang="0">
                    <a:pos x="5" y="18"/>
                  </a:cxn>
                  <a:cxn ang="0">
                    <a:pos x="0" y="47"/>
                  </a:cxn>
                  <a:cxn ang="0">
                    <a:pos x="5" y="65"/>
                  </a:cxn>
                  <a:cxn ang="0">
                    <a:pos x="11" y="70"/>
                  </a:cxn>
                  <a:cxn ang="0">
                    <a:pos x="23" y="70"/>
                  </a:cxn>
                </a:cxnLst>
                <a:rect l="0" t="0" r="0" b="0"/>
                <a:pathLst>
                  <a:path w="64" h="70">
                    <a:moveTo>
                      <a:pt x="23" y="70"/>
                    </a:moveTo>
                    <a:lnTo>
                      <a:pt x="52" y="65"/>
                    </a:lnTo>
                    <a:lnTo>
                      <a:pt x="58" y="59"/>
                    </a:lnTo>
                    <a:lnTo>
                      <a:pt x="64" y="35"/>
                    </a:lnTo>
                    <a:lnTo>
                      <a:pt x="64" y="12"/>
                    </a:lnTo>
                    <a:lnTo>
                      <a:pt x="58" y="0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11" y="6"/>
                    </a:lnTo>
                    <a:lnTo>
                      <a:pt x="5" y="18"/>
                    </a:lnTo>
                    <a:lnTo>
                      <a:pt x="0" y="47"/>
                    </a:lnTo>
                    <a:lnTo>
                      <a:pt x="5" y="65"/>
                    </a:lnTo>
                    <a:lnTo>
                      <a:pt x="11" y="70"/>
                    </a:lnTo>
                    <a:lnTo>
                      <a:pt x="23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フリーフォーム 95"/>
              <p:cNvSpPr>
                <a:spLocks/>
              </p:cNvSpPr>
              <p:nvPr/>
            </p:nvSpPr>
            <p:spPr bwMode="auto">
              <a:xfrm>
                <a:off x="2329" y="3031"/>
                <a:ext cx="47" cy="36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8" y="36"/>
                  </a:cxn>
                  <a:cxn ang="0">
                    <a:pos x="30" y="24"/>
                  </a:cxn>
                  <a:cxn ang="0">
                    <a:pos x="47" y="18"/>
                  </a:cxn>
                  <a:cxn ang="0">
                    <a:pos x="47" y="12"/>
                  </a:cxn>
                  <a:cxn ang="0">
                    <a:pos x="36" y="0"/>
                  </a:cxn>
                  <a:cxn ang="0">
                    <a:pos x="18" y="6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24"/>
                  </a:cxn>
                </a:cxnLst>
                <a:rect l="0" t="0" r="0" b="0"/>
                <a:pathLst>
                  <a:path w="47" h="36">
                    <a:moveTo>
                      <a:pt x="0" y="24"/>
                    </a:moveTo>
                    <a:lnTo>
                      <a:pt x="18" y="36"/>
                    </a:lnTo>
                    <a:lnTo>
                      <a:pt x="30" y="24"/>
                    </a:lnTo>
                    <a:lnTo>
                      <a:pt x="47" y="18"/>
                    </a:lnTo>
                    <a:lnTo>
                      <a:pt x="47" y="12"/>
                    </a:lnTo>
                    <a:lnTo>
                      <a:pt x="36" y="0"/>
                    </a:lnTo>
                    <a:lnTo>
                      <a:pt x="18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フリーフォーム 96"/>
              <p:cNvSpPr>
                <a:spLocks/>
              </p:cNvSpPr>
              <p:nvPr/>
            </p:nvSpPr>
            <p:spPr bwMode="auto">
              <a:xfrm>
                <a:off x="2570" y="3730"/>
                <a:ext cx="70" cy="64"/>
              </a:xfrm>
              <a:custGeom>
                <a:avLst/>
                <a:gdLst/>
                <a:ahLst/>
                <a:cxnLst>
                  <a:cxn ang="0">
                    <a:pos x="47" y="64"/>
                  </a:cxn>
                  <a:cxn ang="0">
                    <a:pos x="65" y="47"/>
                  </a:cxn>
                  <a:cxn ang="0">
                    <a:pos x="70" y="35"/>
                  </a:cxn>
                  <a:cxn ang="0">
                    <a:pos x="70" y="17"/>
                  </a:cxn>
                  <a:cxn ang="0">
                    <a:pos x="59" y="6"/>
                  </a:cxn>
                  <a:cxn ang="0">
                    <a:pos x="35" y="0"/>
                  </a:cxn>
                  <a:cxn ang="0">
                    <a:pos x="12" y="6"/>
                  </a:cxn>
                  <a:cxn ang="0">
                    <a:pos x="0" y="17"/>
                  </a:cxn>
                  <a:cxn ang="0">
                    <a:pos x="0" y="35"/>
                  </a:cxn>
                  <a:cxn ang="0">
                    <a:pos x="0" y="41"/>
                  </a:cxn>
                  <a:cxn ang="0">
                    <a:pos x="29" y="64"/>
                  </a:cxn>
                  <a:cxn ang="0">
                    <a:pos x="35" y="64"/>
                  </a:cxn>
                  <a:cxn ang="0">
                    <a:pos x="41" y="64"/>
                  </a:cxn>
                  <a:cxn ang="0">
                    <a:pos x="47" y="64"/>
                  </a:cxn>
                </a:cxnLst>
                <a:rect l="0" t="0" r="0" b="0"/>
                <a:pathLst>
                  <a:path w="70" h="64">
                    <a:moveTo>
                      <a:pt x="47" y="64"/>
                    </a:moveTo>
                    <a:lnTo>
                      <a:pt x="65" y="47"/>
                    </a:lnTo>
                    <a:lnTo>
                      <a:pt x="70" y="35"/>
                    </a:lnTo>
                    <a:lnTo>
                      <a:pt x="70" y="17"/>
                    </a:lnTo>
                    <a:lnTo>
                      <a:pt x="59" y="6"/>
                    </a:lnTo>
                    <a:lnTo>
                      <a:pt x="35" y="0"/>
                    </a:lnTo>
                    <a:lnTo>
                      <a:pt x="12" y="6"/>
                    </a:lnTo>
                    <a:lnTo>
                      <a:pt x="0" y="17"/>
                    </a:lnTo>
                    <a:lnTo>
                      <a:pt x="0" y="35"/>
                    </a:lnTo>
                    <a:lnTo>
                      <a:pt x="0" y="41"/>
                    </a:lnTo>
                    <a:lnTo>
                      <a:pt x="29" y="64"/>
                    </a:lnTo>
                    <a:lnTo>
                      <a:pt x="35" y="64"/>
                    </a:lnTo>
                    <a:lnTo>
                      <a:pt x="41" y="64"/>
                    </a:lnTo>
                    <a:lnTo>
                      <a:pt x="47" y="6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フリーフォーム 97"/>
              <p:cNvSpPr>
                <a:spLocks/>
              </p:cNvSpPr>
              <p:nvPr/>
            </p:nvSpPr>
            <p:spPr bwMode="auto">
              <a:xfrm>
                <a:off x="2869" y="3542"/>
                <a:ext cx="59" cy="47"/>
              </a:xfrm>
              <a:custGeom>
                <a:avLst/>
                <a:gdLst/>
                <a:ahLst/>
                <a:cxnLst>
                  <a:cxn ang="0">
                    <a:pos x="47" y="47"/>
                  </a:cxn>
                  <a:cxn ang="0">
                    <a:pos x="53" y="47"/>
                  </a:cxn>
                  <a:cxn ang="0">
                    <a:pos x="59" y="35"/>
                  </a:cxn>
                  <a:cxn ang="0">
                    <a:pos x="59" y="18"/>
                  </a:cxn>
                  <a:cxn ang="0">
                    <a:pos x="53" y="6"/>
                  </a:cxn>
                  <a:cxn ang="0">
                    <a:pos x="41" y="0"/>
                  </a:cxn>
                  <a:cxn ang="0">
                    <a:pos x="24" y="0"/>
                  </a:cxn>
                  <a:cxn ang="0">
                    <a:pos x="12" y="6"/>
                  </a:cxn>
                  <a:cxn ang="0">
                    <a:pos x="0" y="12"/>
                  </a:cxn>
                  <a:cxn ang="0">
                    <a:pos x="0" y="29"/>
                  </a:cxn>
                  <a:cxn ang="0">
                    <a:pos x="12" y="41"/>
                  </a:cxn>
                  <a:cxn ang="0">
                    <a:pos x="24" y="47"/>
                  </a:cxn>
                  <a:cxn ang="0">
                    <a:pos x="41" y="47"/>
                  </a:cxn>
                  <a:cxn ang="0">
                    <a:pos x="47" y="47"/>
                  </a:cxn>
                </a:cxnLst>
                <a:rect l="0" t="0" r="0" b="0"/>
                <a:pathLst>
                  <a:path w="59" h="47">
                    <a:moveTo>
                      <a:pt x="47" y="47"/>
                    </a:moveTo>
                    <a:lnTo>
                      <a:pt x="53" y="47"/>
                    </a:lnTo>
                    <a:lnTo>
                      <a:pt x="59" y="35"/>
                    </a:lnTo>
                    <a:lnTo>
                      <a:pt x="59" y="18"/>
                    </a:lnTo>
                    <a:lnTo>
                      <a:pt x="53" y="6"/>
                    </a:lnTo>
                    <a:lnTo>
                      <a:pt x="41" y="0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12"/>
                    </a:lnTo>
                    <a:lnTo>
                      <a:pt x="0" y="29"/>
                    </a:lnTo>
                    <a:lnTo>
                      <a:pt x="12" y="41"/>
                    </a:lnTo>
                    <a:lnTo>
                      <a:pt x="24" y="47"/>
                    </a:lnTo>
                    <a:lnTo>
                      <a:pt x="41" y="47"/>
                    </a:lnTo>
                    <a:lnTo>
                      <a:pt x="47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フリーフォーム 98"/>
              <p:cNvSpPr>
                <a:spLocks/>
              </p:cNvSpPr>
              <p:nvPr/>
            </p:nvSpPr>
            <p:spPr bwMode="auto">
              <a:xfrm>
                <a:off x="3057" y="3172"/>
                <a:ext cx="88" cy="82"/>
              </a:xfrm>
              <a:custGeom>
                <a:avLst/>
                <a:gdLst/>
                <a:ahLst/>
                <a:cxnLst>
                  <a:cxn ang="0">
                    <a:pos x="53" y="82"/>
                  </a:cxn>
                  <a:cxn ang="0">
                    <a:pos x="82" y="65"/>
                  </a:cxn>
                  <a:cxn ang="0">
                    <a:pos x="88" y="53"/>
                  </a:cxn>
                  <a:cxn ang="0">
                    <a:pos x="88" y="35"/>
                  </a:cxn>
                  <a:cxn ang="0">
                    <a:pos x="64" y="6"/>
                  </a:cxn>
                  <a:cxn ang="0">
                    <a:pos x="53" y="0"/>
                  </a:cxn>
                  <a:cxn ang="0">
                    <a:pos x="41" y="0"/>
                  </a:cxn>
                  <a:cxn ang="0">
                    <a:pos x="23" y="6"/>
                  </a:cxn>
                  <a:cxn ang="0">
                    <a:pos x="12" y="24"/>
                  </a:cxn>
                  <a:cxn ang="0">
                    <a:pos x="0" y="35"/>
                  </a:cxn>
                  <a:cxn ang="0">
                    <a:pos x="0" y="53"/>
                  </a:cxn>
                  <a:cxn ang="0">
                    <a:pos x="23" y="71"/>
                  </a:cxn>
                  <a:cxn ang="0">
                    <a:pos x="41" y="82"/>
                  </a:cxn>
                  <a:cxn ang="0">
                    <a:pos x="47" y="82"/>
                  </a:cxn>
                  <a:cxn ang="0">
                    <a:pos x="53" y="82"/>
                  </a:cxn>
                </a:cxnLst>
                <a:rect l="0" t="0" r="0" b="0"/>
                <a:pathLst>
                  <a:path w="88" h="82">
                    <a:moveTo>
                      <a:pt x="53" y="82"/>
                    </a:moveTo>
                    <a:lnTo>
                      <a:pt x="82" y="65"/>
                    </a:lnTo>
                    <a:lnTo>
                      <a:pt x="88" y="53"/>
                    </a:lnTo>
                    <a:lnTo>
                      <a:pt x="88" y="35"/>
                    </a:lnTo>
                    <a:lnTo>
                      <a:pt x="64" y="6"/>
                    </a:lnTo>
                    <a:lnTo>
                      <a:pt x="53" y="0"/>
                    </a:lnTo>
                    <a:lnTo>
                      <a:pt x="41" y="0"/>
                    </a:lnTo>
                    <a:lnTo>
                      <a:pt x="23" y="6"/>
                    </a:lnTo>
                    <a:lnTo>
                      <a:pt x="12" y="24"/>
                    </a:lnTo>
                    <a:lnTo>
                      <a:pt x="0" y="35"/>
                    </a:lnTo>
                    <a:lnTo>
                      <a:pt x="0" y="53"/>
                    </a:lnTo>
                    <a:lnTo>
                      <a:pt x="23" y="71"/>
                    </a:lnTo>
                    <a:lnTo>
                      <a:pt x="41" y="82"/>
                    </a:lnTo>
                    <a:lnTo>
                      <a:pt x="47" y="82"/>
                    </a:lnTo>
                    <a:lnTo>
                      <a:pt x="53" y="8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フリーフォーム 99"/>
              <p:cNvSpPr>
                <a:spLocks/>
              </p:cNvSpPr>
              <p:nvPr/>
            </p:nvSpPr>
            <p:spPr bwMode="auto">
              <a:xfrm>
                <a:off x="3163" y="3383"/>
                <a:ext cx="70" cy="59"/>
              </a:xfrm>
              <a:custGeom>
                <a:avLst/>
                <a:gdLst/>
                <a:ahLst/>
                <a:cxnLst>
                  <a:cxn ang="0">
                    <a:pos x="35" y="59"/>
                  </a:cxn>
                  <a:cxn ang="0">
                    <a:pos x="46" y="47"/>
                  </a:cxn>
                  <a:cxn ang="0">
                    <a:pos x="64" y="36"/>
                  </a:cxn>
                  <a:cxn ang="0">
                    <a:pos x="70" y="18"/>
                  </a:cxn>
                  <a:cxn ang="0">
                    <a:pos x="70" y="6"/>
                  </a:cxn>
                  <a:cxn ang="0">
                    <a:pos x="64" y="0"/>
                  </a:cxn>
                  <a:cxn ang="0">
                    <a:pos x="52" y="0"/>
                  </a:cxn>
                  <a:cxn ang="0">
                    <a:pos x="23" y="6"/>
                  </a:cxn>
                  <a:cxn ang="0">
                    <a:pos x="5" y="12"/>
                  </a:cxn>
                  <a:cxn ang="0">
                    <a:pos x="0" y="18"/>
                  </a:cxn>
                  <a:cxn ang="0">
                    <a:pos x="0" y="36"/>
                  </a:cxn>
                  <a:cxn ang="0">
                    <a:pos x="5" y="42"/>
                  </a:cxn>
                  <a:cxn ang="0">
                    <a:pos x="11" y="47"/>
                  </a:cxn>
                  <a:cxn ang="0">
                    <a:pos x="23" y="59"/>
                  </a:cxn>
                  <a:cxn ang="0">
                    <a:pos x="35" y="59"/>
                  </a:cxn>
                </a:cxnLst>
                <a:rect l="0" t="0" r="0" b="0"/>
                <a:pathLst>
                  <a:path w="70" h="59">
                    <a:moveTo>
                      <a:pt x="35" y="59"/>
                    </a:moveTo>
                    <a:lnTo>
                      <a:pt x="46" y="47"/>
                    </a:lnTo>
                    <a:lnTo>
                      <a:pt x="64" y="36"/>
                    </a:lnTo>
                    <a:lnTo>
                      <a:pt x="70" y="18"/>
                    </a:lnTo>
                    <a:lnTo>
                      <a:pt x="70" y="6"/>
                    </a:lnTo>
                    <a:lnTo>
                      <a:pt x="64" y="0"/>
                    </a:lnTo>
                    <a:lnTo>
                      <a:pt x="52" y="0"/>
                    </a:lnTo>
                    <a:lnTo>
                      <a:pt x="23" y="6"/>
                    </a:lnTo>
                    <a:lnTo>
                      <a:pt x="5" y="12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5" y="42"/>
                    </a:lnTo>
                    <a:lnTo>
                      <a:pt x="11" y="47"/>
                    </a:lnTo>
                    <a:lnTo>
                      <a:pt x="23" y="59"/>
                    </a:lnTo>
                    <a:lnTo>
                      <a:pt x="35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フリーフォーム 100"/>
              <p:cNvSpPr>
                <a:spLocks/>
              </p:cNvSpPr>
              <p:nvPr/>
            </p:nvSpPr>
            <p:spPr bwMode="auto">
              <a:xfrm>
                <a:off x="3321" y="3037"/>
                <a:ext cx="53" cy="59"/>
              </a:xfrm>
              <a:custGeom>
                <a:avLst/>
                <a:gdLst/>
                <a:ahLst/>
                <a:cxnLst>
                  <a:cxn ang="0">
                    <a:pos x="18" y="59"/>
                  </a:cxn>
                  <a:cxn ang="0">
                    <a:pos x="35" y="59"/>
                  </a:cxn>
                  <a:cxn ang="0">
                    <a:pos x="47" y="41"/>
                  </a:cxn>
                  <a:cxn ang="0">
                    <a:pos x="53" y="35"/>
                  </a:cxn>
                  <a:cxn ang="0">
                    <a:pos x="53" y="12"/>
                  </a:cxn>
                  <a:cxn ang="0">
                    <a:pos x="47" y="6"/>
                  </a:cxn>
                  <a:cxn ang="0">
                    <a:pos x="35" y="0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0" y="35"/>
                  </a:cxn>
                  <a:cxn ang="0">
                    <a:pos x="6" y="47"/>
                  </a:cxn>
                  <a:cxn ang="0">
                    <a:pos x="12" y="59"/>
                  </a:cxn>
                  <a:cxn ang="0">
                    <a:pos x="18" y="59"/>
                  </a:cxn>
                </a:cxnLst>
                <a:rect l="0" t="0" r="0" b="0"/>
                <a:pathLst>
                  <a:path w="53" h="59">
                    <a:moveTo>
                      <a:pt x="18" y="59"/>
                    </a:moveTo>
                    <a:lnTo>
                      <a:pt x="35" y="59"/>
                    </a:lnTo>
                    <a:lnTo>
                      <a:pt x="47" y="41"/>
                    </a:lnTo>
                    <a:lnTo>
                      <a:pt x="53" y="35"/>
                    </a:lnTo>
                    <a:lnTo>
                      <a:pt x="53" y="12"/>
                    </a:lnTo>
                    <a:lnTo>
                      <a:pt x="47" y="6"/>
                    </a:lnTo>
                    <a:lnTo>
                      <a:pt x="35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0" y="35"/>
                    </a:lnTo>
                    <a:lnTo>
                      <a:pt x="6" y="47"/>
                    </a:lnTo>
                    <a:lnTo>
                      <a:pt x="12" y="59"/>
                    </a:lnTo>
                    <a:lnTo>
                      <a:pt x="18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フリーフォーム 101"/>
              <p:cNvSpPr>
                <a:spLocks/>
              </p:cNvSpPr>
              <p:nvPr/>
            </p:nvSpPr>
            <p:spPr bwMode="auto">
              <a:xfrm>
                <a:off x="3321" y="2826"/>
                <a:ext cx="41" cy="47"/>
              </a:xfrm>
              <a:custGeom>
                <a:avLst/>
                <a:gdLst/>
                <a:ahLst/>
                <a:cxnLst>
                  <a:cxn ang="0">
                    <a:pos x="29" y="47"/>
                  </a:cxn>
                  <a:cxn ang="0">
                    <a:pos x="35" y="35"/>
                  </a:cxn>
                  <a:cxn ang="0">
                    <a:pos x="41" y="29"/>
                  </a:cxn>
                  <a:cxn ang="0">
                    <a:pos x="35" y="18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0" y="23"/>
                  </a:cxn>
                  <a:cxn ang="0">
                    <a:pos x="0" y="35"/>
                  </a:cxn>
                  <a:cxn ang="0">
                    <a:pos x="12" y="47"/>
                  </a:cxn>
                  <a:cxn ang="0">
                    <a:pos x="18" y="47"/>
                  </a:cxn>
                  <a:cxn ang="0">
                    <a:pos x="29" y="47"/>
                  </a:cxn>
                </a:cxnLst>
                <a:rect l="0" t="0" r="0" b="0"/>
                <a:pathLst>
                  <a:path w="41" h="47">
                    <a:moveTo>
                      <a:pt x="29" y="47"/>
                    </a:moveTo>
                    <a:lnTo>
                      <a:pt x="35" y="35"/>
                    </a:lnTo>
                    <a:lnTo>
                      <a:pt x="41" y="29"/>
                    </a:lnTo>
                    <a:lnTo>
                      <a:pt x="35" y="18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23"/>
                    </a:lnTo>
                    <a:lnTo>
                      <a:pt x="0" y="35"/>
                    </a:lnTo>
                    <a:lnTo>
                      <a:pt x="12" y="47"/>
                    </a:lnTo>
                    <a:lnTo>
                      <a:pt x="18" y="47"/>
                    </a:lnTo>
                    <a:lnTo>
                      <a:pt x="29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フリーフォーム 102"/>
              <p:cNvSpPr>
                <a:spLocks/>
              </p:cNvSpPr>
              <p:nvPr/>
            </p:nvSpPr>
            <p:spPr bwMode="auto">
              <a:xfrm>
                <a:off x="3121" y="3002"/>
                <a:ext cx="24" cy="18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24" y="18"/>
                  </a:cxn>
                  <a:cxn ang="0">
                    <a:pos x="24" y="6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12" y="18"/>
                  </a:cxn>
                  <a:cxn ang="0">
                    <a:pos x="18" y="18"/>
                  </a:cxn>
                </a:cxnLst>
                <a:rect l="0" t="0" r="0" b="0"/>
                <a:pathLst>
                  <a:path w="24" h="18">
                    <a:moveTo>
                      <a:pt x="18" y="18"/>
                    </a:moveTo>
                    <a:lnTo>
                      <a:pt x="24" y="18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フリーフォーム 103"/>
              <p:cNvSpPr>
                <a:spLocks/>
              </p:cNvSpPr>
              <p:nvPr/>
            </p:nvSpPr>
            <p:spPr bwMode="auto">
              <a:xfrm>
                <a:off x="3045" y="3472"/>
                <a:ext cx="30" cy="23"/>
              </a:xfrm>
              <a:custGeom>
                <a:avLst/>
                <a:gdLst/>
                <a:ahLst/>
                <a:cxnLst>
                  <a:cxn ang="0">
                    <a:pos x="12" y="23"/>
                  </a:cxn>
                  <a:cxn ang="0">
                    <a:pos x="30" y="17"/>
                  </a:cxn>
                  <a:cxn ang="0">
                    <a:pos x="30" y="5"/>
                  </a:cxn>
                  <a:cxn ang="0">
                    <a:pos x="24" y="0"/>
                  </a:cxn>
                  <a:cxn ang="0">
                    <a:pos x="6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6" y="23"/>
                  </a:cxn>
                  <a:cxn ang="0">
                    <a:pos x="6" y="23"/>
                  </a:cxn>
                  <a:cxn ang="0">
                    <a:pos x="12" y="23"/>
                  </a:cxn>
                </a:cxnLst>
                <a:rect l="0" t="0" r="0" b="0"/>
                <a:pathLst>
                  <a:path w="30" h="23">
                    <a:moveTo>
                      <a:pt x="12" y="23"/>
                    </a:moveTo>
                    <a:lnTo>
                      <a:pt x="30" y="17"/>
                    </a:lnTo>
                    <a:lnTo>
                      <a:pt x="30" y="5"/>
                    </a:lnTo>
                    <a:lnTo>
                      <a:pt x="24" y="0"/>
                    </a:lnTo>
                    <a:lnTo>
                      <a:pt x="6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12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フリーフォーム 104"/>
              <p:cNvSpPr>
                <a:spLocks/>
              </p:cNvSpPr>
              <p:nvPr/>
            </p:nvSpPr>
            <p:spPr bwMode="auto">
              <a:xfrm>
                <a:off x="3579" y="2580"/>
                <a:ext cx="47" cy="41"/>
              </a:xfrm>
              <a:custGeom>
                <a:avLst/>
                <a:gdLst/>
                <a:ahLst/>
                <a:cxnLst>
                  <a:cxn ang="0">
                    <a:pos x="29" y="41"/>
                  </a:cxn>
                  <a:cxn ang="0">
                    <a:pos x="41" y="29"/>
                  </a:cxn>
                  <a:cxn ang="0">
                    <a:pos x="47" y="23"/>
                  </a:cxn>
                  <a:cxn ang="0">
                    <a:pos x="47" y="11"/>
                  </a:cxn>
                  <a:cxn ang="0">
                    <a:pos x="41" y="0"/>
                  </a:cxn>
                  <a:cxn ang="0">
                    <a:pos x="24" y="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41"/>
                  </a:cxn>
                  <a:cxn ang="0">
                    <a:pos x="12" y="41"/>
                  </a:cxn>
                  <a:cxn ang="0">
                    <a:pos x="24" y="41"/>
                  </a:cxn>
                  <a:cxn ang="0">
                    <a:pos x="29" y="41"/>
                  </a:cxn>
                </a:cxnLst>
                <a:rect l="0" t="0" r="0" b="0"/>
                <a:pathLst>
                  <a:path w="47" h="41">
                    <a:moveTo>
                      <a:pt x="29" y="41"/>
                    </a:moveTo>
                    <a:lnTo>
                      <a:pt x="41" y="29"/>
                    </a:lnTo>
                    <a:lnTo>
                      <a:pt x="47" y="23"/>
                    </a:lnTo>
                    <a:lnTo>
                      <a:pt x="47" y="11"/>
                    </a:lnTo>
                    <a:lnTo>
                      <a:pt x="41" y="0"/>
                    </a:lnTo>
                    <a:lnTo>
                      <a:pt x="24" y="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41"/>
                    </a:lnTo>
                    <a:lnTo>
                      <a:pt x="12" y="41"/>
                    </a:lnTo>
                    <a:lnTo>
                      <a:pt x="24" y="41"/>
                    </a:lnTo>
                    <a:lnTo>
                      <a:pt x="29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フリーフォーム 105"/>
              <p:cNvSpPr>
                <a:spLocks/>
              </p:cNvSpPr>
              <p:nvPr/>
            </p:nvSpPr>
            <p:spPr bwMode="auto">
              <a:xfrm>
                <a:off x="3808" y="3202"/>
                <a:ext cx="129" cy="105"/>
              </a:xfrm>
              <a:custGeom>
                <a:avLst/>
                <a:gdLst/>
                <a:ahLst/>
                <a:cxnLst>
                  <a:cxn ang="0">
                    <a:pos x="94" y="99"/>
                  </a:cxn>
                  <a:cxn ang="0">
                    <a:pos x="123" y="70"/>
                  </a:cxn>
                  <a:cxn ang="0">
                    <a:pos x="129" y="52"/>
                  </a:cxn>
                  <a:cxn ang="0">
                    <a:pos x="129" y="29"/>
                  </a:cxn>
                  <a:cxn ang="0">
                    <a:pos x="117" y="5"/>
                  </a:cxn>
                  <a:cxn ang="0">
                    <a:pos x="88" y="0"/>
                  </a:cxn>
                  <a:cxn ang="0">
                    <a:pos x="47" y="0"/>
                  </a:cxn>
                  <a:cxn ang="0">
                    <a:pos x="23" y="5"/>
                  </a:cxn>
                  <a:cxn ang="0">
                    <a:pos x="6" y="23"/>
                  </a:cxn>
                  <a:cxn ang="0">
                    <a:pos x="0" y="35"/>
                  </a:cxn>
                  <a:cxn ang="0">
                    <a:pos x="17" y="82"/>
                  </a:cxn>
                  <a:cxn ang="0">
                    <a:pos x="29" y="93"/>
                  </a:cxn>
                  <a:cxn ang="0">
                    <a:pos x="47" y="99"/>
                  </a:cxn>
                  <a:cxn ang="0">
                    <a:pos x="59" y="105"/>
                  </a:cxn>
                  <a:cxn ang="0">
                    <a:pos x="76" y="105"/>
                  </a:cxn>
                  <a:cxn ang="0">
                    <a:pos x="88" y="99"/>
                  </a:cxn>
                  <a:cxn ang="0">
                    <a:pos x="94" y="99"/>
                  </a:cxn>
                </a:cxnLst>
                <a:rect l="0" t="0" r="0" b="0"/>
                <a:pathLst>
                  <a:path w="129" h="105">
                    <a:moveTo>
                      <a:pt x="94" y="99"/>
                    </a:moveTo>
                    <a:lnTo>
                      <a:pt x="123" y="70"/>
                    </a:lnTo>
                    <a:lnTo>
                      <a:pt x="129" y="52"/>
                    </a:lnTo>
                    <a:lnTo>
                      <a:pt x="129" y="29"/>
                    </a:lnTo>
                    <a:lnTo>
                      <a:pt x="117" y="5"/>
                    </a:lnTo>
                    <a:lnTo>
                      <a:pt x="88" y="0"/>
                    </a:lnTo>
                    <a:lnTo>
                      <a:pt x="47" y="0"/>
                    </a:lnTo>
                    <a:lnTo>
                      <a:pt x="23" y="5"/>
                    </a:lnTo>
                    <a:lnTo>
                      <a:pt x="6" y="23"/>
                    </a:lnTo>
                    <a:lnTo>
                      <a:pt x="0" y="35"/>
                    </a:lnTo>
                    <a:lnTo>
                      <a:pt x="17" y="82"/>
                    </a:lnTo>
                    <a:lnTo>
                      <a:pt x="29" y="93"/>
                    </a:lnTo>
                    <a:lnTo>
                      <a:pt x="47" y="99"/>
                    </a:lnTo>
                    <a:lnTo>
                      <a:pt x="59" y="105"/>
                    </a:lnTo>
                    <a:lnTo>
                      <a:pt x="76" y="105"/>
                    </a:lnTo>
                    <a:lnTo>
                      <a:pt x="88" y="99"/>
                    </a:lnTo>
                    <a:lnTo>
                      <a:pt x="94" y="9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フリーフォーム 106"/>
              <p:cNvSpPr>
                <a:spLocks/>
              </p:cNvSpPr>
              <p:nvPr/>
            </p:nvSpPr>
            <p:spPr bwMode="auto">
              <a:xfrm>
                <a:off x="3696" y="3055"/>
                <a:ext cx="36" cy="76"/>
              </a:xfrm>
              <a:custGeom>
                <a:avLst/>
                <a:gdLst/>
                <a:ahLst/>
                <a:cxnLst>
                  <a:cxn ang="0">
                    <a:pos x="36" y="70"/>
                  </a:cxn>
                  <a:cxn ang="0">
                    <a:pos x="36" y="41"/>
                  </a:cxn>
                  <a:cxn ang="0">
                    <a:pos x="36" y="23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0" y="17"/>
                  </a:cxn>
                  <a:cxn ang="0">
                    <a:pos x="6" y="47"/>
                  </a:cxn>
                  <a:cxn ang="0">
                    <a:pos x="18" y="70"/>
                  </a:cxn>
                  <a:cxn ang="0">
                    <a:pos x="24" y="76"/>
                  </a:cxn>
                  <a:cxn ang="0">
                    <a:pos x="24" y="70"/>
                  </a:cxn>
                  <a:cxn ang="0">
                    <a:pos x="36" y="70"/>
                  </a:cxn>
                </a:cxnLst>
                <a:rect l="0" t="0" r="0" b="0"/>
                <a:pathLst>
                  <a:path w="36" h="76">
                    <a:moveTo>
                      <a:pt x="36" y="70"/>
                    </a:moveTo>
                    <a:lnTo>
                      <a:pt x="36" y="41"/>
                    </a:lnTo>
                    <a:lnTo>
                      <a:pt x="36" y="23"/>
                    </a:lnTo>
                    <a:lnTo>
                      <a:pt x="18" y="12"/>
                    </a:lnTo>
                    <a:lnTo>
                      <a:pt x="6" y="0"/>
                    </a:lnTo>
                    <a:lnTo>
                      <a:pt x="0" y="17"/>
                    </a:lnTo>
                    <a:lnTo>
                      <a:pt x="6" y="47"/>
                    </a:lnTo>
                    <a:lnTo>
                      <a:pt x="18" y="70"/>
                    </a:lnTo>
                    <a:lnTo>
                      <a:pt x="24" y="76"/>
                    </a:lnTo>
                    <a:lnTo>
                      <a:pt x="24" y="70"/>
                    </a:lnTo>
                    <a:lnTo>
                      <a:pt x="36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フリーフォーム 107"/>
              <p:cNvSpPr>
                <a:spLocks/>
              </p:cNvSpPr>
              <p:nvPr/>
            </p:nvSpPr>
            <p:spPr bwMode="auto">
              <a:xfrm>
                <a:off x="3984" y="3114"/>
                <a:ext cx="246" cy="129"/>
              </a:xfrm>
              <a:custGeom>
                <a:avLst/>
                <a:gdLst/>
                <a:ahLst/>
                <a:cxnLst>
                  <a:cxn ang="0">
                    <a:pos x="41" y="129"/>
                  </a:cxn>
                  <a:cxn ang="0">
                    <a:pos x="64" y="117"/>
                  </a:cxn>
                  <a:cxn ang="0">
                    <a:pos x="76" y="105"/>
                  </a:cxn>
                  <a:cxn ang="0">
                    <a:pos x="100" y="93"/>
                  </a:cxn>
                  <a:cxn ang="0">
                    <a:pos x="141" y="82"/>
                  </a:cxn>
                  <a:cxn ang="0">
                    <a:pos x="188" y="52"/>
                  </a:cxn>
                  <a:cxn ang="0">
                    <a:pos x="199" y="52"/>
                  </a:cxn>
                  <a:cxn ang="0">
                    <a:pos x="205" y="52"/>
                  </a:cxn>
                  <a:cxn ang="0">
                    <a:pos x="229" y="52"/>
                  </a:cxn>
                  <a:cxn ang="0">
                    <a:pos x="246" y="35"/>
                  </a:cxn>
                  <a:cxn ang="0">
                    <a:pos x="246" y="23"/>
                  </a:cxn>
                  <a:cxn ang="0">
                    <a:pos x="229" y="0"/>
                  </a:cxn>
                  <a:cxn ang="0">
                    <a:pos x="217" y="0"/>
                  </a:cxn>
                  <a:cxn ang="0">
                    <a:pos x="205" y="0"/>
                  </a:cxn>
                  <a:cxn ang="0">
                    <a:pos x="199" y="11"/>
                  </a:cxn>
                  <a:cxn ang="0">
                    <a:pos x="193" y="23"/>
                  </a:cxn>
                  <a:cxn ang="0">
                    <a:pos x="193" y="29"/>
                  </a:cxn>
                  <a:cxn ang="0">
                    <a:pos x="170" y="29"/>
                  </a:cxn>
                  <a:cxn ang="0">
                    <a:pos x="158" y="35"/>
                  </a:cxn>
                  <a:cxn ang="0">
                    <a:pos x="141" y="46"/>
                  </a:cxn>
                  <a:cxn ang="0">
                    <a:pos x="129" y="46"/>
                  </a:cxn>
                  <a:cxn ang="0">
                    <a:pos x="105" y="46"/>
                  </a:cxn>
                  <a:cxn ang="0">
                    <a:pos x="94" y="52"/>
                  </a:cxn>
                  <a:cxn ang="0">
                    <a:pos x="82" y="58"/>
                  </a:cxn>
                  <a:cxn ang="0">
                    <a:pos x="70" y="58"/>
                  </a:cxn>
                  <a:cxn ang="0">
                    <a:pos x="41" y="58"/>
                  </a:cxn>
                  <a:cxn ang="0">
                    <a:pos x="17" y="64"/>
                  </a:cxn>
                  <a:cxn ang="0">
                    <a:pos x="0" y="88"/>
                  </a:cxn>
                  <a:cxn ang="0">
                    <a:pos x="0" y="93"/>
                  </a:cxn>
                  <a:cxn ang="0">
                    <a:pos x="6" y="111"/>
                  </a:cxn>
                  <a:cxn ang="0">
                    <a:pos x="17" y="123"/>
                  </a:cxn>
                  <a:cxn ang="0">
                    <a:pos x="35" y="129"/>
                  </a:cxn>
                  <a:cxn ang="0">
                    <a:pos x="41" y="129"/>
                  </a:cxn>
                </a:cxnLst>
                <a:rect l="0" t="0" r="0" b="0"/>
                <a:pathLst>
                  <a:path w="246" h="129">
                    <a:moveTo>
                      <a:pt x="41" y="129"/>
                    </a:moveTo>
                    <a:lnTo>
                      <a:pt x="64" y="117"/>
                    </a:lnTo>
                    <a:lnTo>
                      <a:pt x="76" y="105"/>
                    </a:lnTo>
                    <a:lnTo>
                      <a:pt x="100" y="93"/>
                    </a:lnTo>
                    <a:lnTo>
                      <a:pt x="141" y="82"/>
                    </a:lnTo>
                    <a:lnTo>
                      <a:pt x="188" y="52"/>
                    </a:lnTo>
                    <a:lnTo>
                      <a:pt x="199" y="52"/>
                    </a:lnTo>
                    <a:lnTo>
                      <a:pt x="205" y="52"/>
                    </a:lnTo>
                    <a:lnTo>
                      <a:pt x="229" y="52"/>
                    </a:lnTo>
                    <a:lnTo>
                      <a:pt x="246" y="35"/>
                    </a:lnTo>
                    <a:lnTo>
                      <a:pt x="246" y="23"/>
                    </a:lnTo>
                    <a:lnTo>
                      <a:pt x="229" y="0"/>
                    </a:lnTo>
                    <a:lnTo>
                      <a:pt x="217" y="0"/>
                    </a:lnTo>
                    <a:lnTo>
                      <a:pt x="205" y="0"/>
                    </a:lnTo>
                    <a:lnTo>
                      <a:pt x="199" y="11"/>
                    </a:lnTo>
                    <a:lnTo>
                      <a:pt x="193" y="23"/>
                    </a:lnTo>
                    <a:lnTo>
                      <a:pt x="193" y="29"/>
                    </a:lnTo>
                    <a:lnTo>
                      <a:pt x="170" y="29"/>
                    </a:lnTo>
                    <a:lnTo>
                      <a:pt x="158" y="35"/>
                    </a:lnTo>
                    <a:lnTo>
                      <a:pt x="141" y="46"/>
                    </a:lnTo>
                    <a:lnTo>
                      <a:pt x="129" y="46"/>
                    </a:lnTo>
                    <a:lnTo>
                      <a:pt x="105" y="46"/>
                    </a:lnTo>
                    <a:lnTo>
                      <a:pt x="94" y="52"/>
                    </a:lnTo>
                    <a:lnTo>
                      <a:pt x="82" y="58"/>
                    </a:lnTo>
                    <a:lnTo>
                      <a:pt x="70" y="58"/>
                    </a:lnTo>
                    <a:lnTo>
                      <a:pt x="41" y="58"/>
                    </a:lnTo>
                    <a:lnTo>
                      <a:pt x="17" y="64"/>
                    </a:lnTo>
                    <a:lnTo>
                      <a:pt x="0" y="88"/>
                    </a:lnTo>
                    <a:lnTo>
                      <a:pt x="0" y="93"/>
                    </a:lnTo>
                    <a:lnTo>
                      <a:pt x="6" y="111"/>
                    </a:lnTo>
                    <a:lnTo>
                      <a:pt x="17" y="123"/>
                    </a:lnTo>
                    <a:lnTo>
                      <a:pt x="35" y="129"/>
                    </a:lnTo>
                    <a:lnTo>
                      <a:pt x="41" y="1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フリーフォーム 108"/>
              <p:cNvSpPr>
                <a:spLocks/>
              </p:cNvSpPr>
              <p:nvPr/>
            </p:nvSpPr>
            <p:spPr bwMode="auto">
              <a:xfrm>
                <a:off x="4242" y="3108"/>
                <a:ext cx="23" cy="17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23" y="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7"/>
                  </a:cxn>
                  <a:cxn ang="0">
                    <a:pos x="6" y="17"/>
                  </a:cxn>
                  <a:cxn ang="0">
                    <a:pos x="12" y="17"/>
                  </a:cxn>
                </a:cxnLst>
                <a:rect l="0" t="0" r="0" b="0"/>
                <a:pathLst>
                  <a:path w="23" h="17">
                    <a:moveTo>
                      <a:pt x="12" y="17"/>
                    </a:moveTo>
                    <a:lnTo>
                      <a:pt x="23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7"/>
                    </a:lnTo>
                    <a:lnTo>
                      <a:pt x="6" y="17"/>
                    </a:lnTo>
                    <a:lnTo>
                      <a:pt x="12" y="1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フリーフォーム 109"/>
              <p:cNvSpPr>
                <a:spLocks/>
              </p:cNvSpPr>
              <p:nvPr/>
            </p:nvSpPr>
            <p:spPr bwMode="auto">
              <a:xfrm>
                <a:off x="4301" y="3072"/>
                <a:ext cx="35" cy="42"/>
              </a:xfrm>
              <a:custGeom>
                <a:avLst/>
                <a:gdLst/>
                <a:ahLst/>
                <a:cxnLst>
                  <a:cxn ang="0">
                    <a:pos x="29" y="36"/>
                  </a:cxn>
                  <a:cxn ang="0">
                    <a:pos x="35" y="24"/>
                  </a:cxn>
                  <a:cxn ang="0">
                    <a:pos x="35" y="6"/>
                  </a:cxn>
                  <a:cxn ang="0">
                    <a:pos x="23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24"/>
                  </a:cxn>
                  <a:cxn ang="0">
                    <a:pos x="6" y="42"/>
                  </a:cxn>
                  <a:cxn ang="0">
                    <a:pos x="23" y="42"/>
                  </a:cxn>
                  <a:cxn ang="0">
                    <a:pos x="23" y="36"/>
                  </a:cxn>
                  <a:cxn ang="0">
                    <a:pos x="29" y="36"/>
                  </a:cxn>
                </a:cxnLst>
                <a:rect l="0" t="0" r="0" b="0"/>
                <a:pathLst>
                  <a:path w="35" h="42">
                    <a:moveTo>
                      <a:pt x="29" y="36"/>
                    </a:moveTo>
                    <a:lnTo>
                      <a:pt x="35" y="24"/>
                    </a:lnTo>
                    <a:lnTo>
                      <a:pt x="35" y="6"/>
                    </a:lnTo>
                    <a:lnTo>
                      <a:pt x="23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6" y="42"/>
                    </a:lnTo>
                    <a:lnTo>
                      <a:pt x="23" y="42"/>
                    </a:lnTo>
                    <a:lnTo>
                      <a:pt x="23" y="36"/>
                    </a:lnTo>
                    <a:lnTo>
                      <a:pt x="29" y="3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フリーフォーム 110"/>
              <p:cNvSpPr>
                <a:spLocks/>
              </p:cNvSpPr>
              <p:nvPr/>
            </p:nvSpPr>
            <p:spPr bwMode="auto">
              <a:xfrm>
                <a:off x="4418" y="3014"/>
                <a:ext cx="65" cy="41"/>
              </a:xfrm>
              <a:custGeom>
                <a:avLst/>
                <a:gdLst/>
                <a:ahLst/>
                <a:cxnLst>
                  <a:cxn ang="0">
                    <a:pos x="18" y="41"/>
                  </a:cxn>
                  <a:cxn ang="0">
                    <a:pos x="41" y="29"/>
                  </a:cxn>
                  <a:cxn ang="0">
                    <a:pos x="53" y="29"/>
                  </a:cxn>
                  <a:cxn ang="0">
                    <a:pos x="65" y="23"/>
                  </a:cxn>
                  <a:cxn ang="0">
                    <a:pos x="65" y="17"/>
                  </a:cxn>
                  <a:cxn ang="0">
                    <a:pos x="53" y="6"/>
                  </a:cxn>
                  <a:cxn ang="0">
                    <a:pos x="47" y="0"/>
                  </a:cxn>
                  <a:cxn ang="0">
                    <a:pos x="35" y="6"/>
                  </a:cxn>
                  <a:cxn ang="0">
                    <a:pos x="23" y="17"/>
                  </a:cxn>
                  <a:cxn ang="0">
                    <a:pos x="12" y="17"/>
                  </a:cxn>
                  <a:cxn ang="0">
                    <a:pos x="6" y="23"/>
                  </a:cxn>
                  <a:cxn ang="0">
                    <a:pos x="0" y="29"/>
                  </a:cxn>
                  <a:cxn ang="0">
                    <a:pos x="6" y="41"/>
                  </a:cxn>
                  <a:cxn ang="0">
                    <a:pos x="12" y="41"/>
                  </a:cxn>
                  <a:cxn ang="0">
                    <a:pos x="18" y="41"/>
                  </a:cxn>
                </a:cxnLst>
                <a:rect l="0" t="0" r="0" b="0"/>
                <a:pathLst>
                  <a:path w="65" h="41">
                    <a:moveTo>
                      <a:pt x="18" y="41"/>
                    </a:moveTo>
                    <a:lnTo>
                      <a:pt x="41" y="29"/>
                    </a:lnTo>
                    <a:lnTo>
                      <a:pt x="53" y="29"/>
                    </a:lnTo>
                    <a:lnTo>
                      <a:pt x="65" y="23"/>
                    </a:lnTo>
                    <a:lnTo>
                      <a:pt x="65" y="17"/>
                    </a:lnTo>
                    <a:lnTo>
                      <a:pt x="53" y="6"/>
                    </a:lnTo>
                    <a:lnTo>
                      <a:pt x="47" y="0"/>
                    </a:lnTo>
                    <a:lnTo>
                      <a:pt x="35" y="6"/>
                    </a:lnTo>
                    <a:lnTo>
                      <a:pt x="23" y="17"/>
                    </a:lnTo>
                    <a:lnTo>
                      <a:pt x="12" y="17"/>
                    </a:lnTo>
                    <a:lnTo>
                      <a:pt x="6" y="23"/>
                    </a:lnTo>
                    <a:lnTo>
                      <a:pt x="0" y="29"/>
                    </a:lnTo>
                    <a:lnTo>
                      <a:pt x="6" y="41"/>
                    </a:lnTo>
                    <a:lnTo>
                      <a:pt x="12" y="41"/>
                    </a:lnTo>
                    <a:lnTo>
                      <a:pt x="18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フリーフォーム 111"/>
              <p:cNvSpPr>
                <a:spLocks/>
              </p:cNvSpPr>
              <p:nvPr/>
            </p:nvSpPr>
            <p:spPr bwMode="auto">
              <a:xfrm>
                <a:off x="4518" y="2979"/>
                <a:ext cx="64" cy="41"/>
              </a:xfrm>
              <a:custGeom>
                <a:avLst/>
                <a:gdLst/>
                <a:ahLst/>
                <a:cxnLst>
                  <a:cxn ang="0">
                    <a:pos x="6" y="41"/>
                  </a:cxn>
                  <a:cxn ang="0">
                    <a:pos x="29" y="41"/>
                  </a:cxn>
                  <a:cxn ang="0">
                    <a:pos x="35" y="41"/>
                  </a:cxn>
                  <a:cxn ang="0">
                    <a:pos x="35" y="35"/>
                  </a:cxn>
                  <a:cxn ang="0">
                    <a:pos x="41" y="29"/>
                  </a:cxn>
                  <a:cxn ang="0">
                    <a:pos x="47" y="23"/>
                  </a:cxn>
                  <a:cxn ang="0">
                    <a:pos x="64" y="23"/>
                  </a:cxn>
                  <a:cxn ang="0">
                    <a:pos x="64" y="11"/>
                  </a:cxn>
                  <a:cxn ang="0">
                    <a:pos x="64" y="5"/>
                  </a:cxn>
                  <a:cxn ang="0">
                    <a:pos x="47" y="0"/>
                  </a:cxn>
                  <a:cxn ang="0">
                    <a:pos x="41" y="5"/>
                  </a:cxn>
                  <a:cxn ang="0">
                    <a:pos x="35" y="5"/>
                  </a:cxn>
                  <a:cxn ang="0">
                    <a:pos x="17" y="5"/>
                  </a:cxn>
                  <a:cxn ang="0">
                    <a:pos x="6" y="23"/>
                  </a:cxn>
                  <a:cxn ang="0">
                    <a:pos x="0" y="29"/>
                  </a:cxn>
                  <a:cxn ang="0">
                    <a:pos x="0" y="41"/>
                  </a:cxn>
                  <a:cxn ang="0">
                    <a:pos x="6" y="41"/>
                  </a:cxn>
                </a:cxnLst>
                <a:rect l="0" t="0" r="0" b="0"/>
                <a:pathLst>
                  <a:path w="64" h="41">
                    <a:moveTo>
                      <a:pt x="6" y="41"/>
                    </a:moveTo>
                    <a:lnTo>
                      <a:pt x="29" y="41"/>
                    </a:lnTo>
                    <a:lnTo>
                      <a:pt x="35" y="41"/>
                    </a:lnTo>
                    <a:lnTo>
                      <a:pt x="35" y="35"/>
                    </a:lnTo>
                    <a:lnTo>
                      <a:pt x="41" y="29"/>
                    </a:lnTo>
                    <a:lnTo>
                      <a:pt x="47" y="23"/>
                    </a:lnTo>
                    <a:lnTo>
                      <a:pt x="64" y="23"/>
                    </a:lnTo>
                    <a:lnTo>
                      <a:pt x="64" y="11"/>
                    </a:lnTo>
                    <a:lnTo>
                      <a:pt x="64" y="5"/>
                    </a:lnTo>
                    <a:lnTo>
                      <a:pt x="47" y="0"/>
                    </a:lnTo>
                    <a:lnTo>
                      <a:pt x="41" y="5"/>
                    </a:lnTo>
                    <a:lnTo>
                      <a:pt x="35" y="5"/>
                    </a:lnTo>
                    <a:lnTo>
                      <a:pt x="17" y="5"/>
                    </a:lnTo>
                    <a:lnTo>
                      <a:pt x="6" y="23"/>
                    </a:lnTo>
                    <a:lnTo>
                      <a:pt x="0" y="29"/>
                    </a:lnTo>
                    <a:lnTo>
                      <a:pt x="0" y="41"/>
                    </a:lnTo>
                    <a:lnTo>
                      <a:pt x="6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フリーフォーム 112"/>
              <p:cNvSpPr>
                <a:spLocks/>
              </p:cNvSpPr>
              <p:nvPr/>
            </p:nvSpPr>
            <p:spPr bwMode="auto">
              <a:xfrm>
                <a:off x="4705" y="2908"/>
                <a:ext cx="42" cy="35"/>
              </a:xfrm>
              <a:custGeom>
                <a:avLst/>
                <a:gdLst/>
                <a:ahLst/>
                <a:cxnLst>
                  <a:cxn ang="0">
                    <a:pos x="12" y="35"/>
                  </a:cxn>
                  <a:cxn ang="0">
                    <a:pos x="30" y="30"/>
                  </a:cxn>
                  <a:cxn ang="0">
                    <a:pos x="36" y="18"/>
                  </a:cxn>
                  <a:cxn ang="0">
                    <a:pos x="42" y="6"/>
                  </a:cxn>
                  <a:cxn ang="0">
                    <a:pos x="36" y="0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6" y="35"/>
                  </a:cxn>
                  <a:cxn ang="0">
                    <a:pos x="12" y="35"/>
                  </a:cxn>
                </a:cxnLst>
                <a:rect l="0" t="0" r="0" b="0"/>
                <a:pathLst>
                  <a:path w="42" h="35">
                    <a:moveTo>
                      <a:pt x="12" y="35"/>
                    </a:moveTo>
                    <a:lnTo>
                      <a:pt x="30" y="30"/>
                    </a:lnTo>
                    <a:lnTo>
                      <a:pt x="36" y="18"/>
                    </a:lnTo>
                    <a:lnTo>
                      <a:pt x="42" y="6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6" y="35"/>
                    </a:lnTo>
                    <a:lnTo>
                      <a:pt x="12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フリーフォーム 113"/>
              <p:cNvSpPr>
                <a:spLocks/>
              </p:cNvSpPr>
              <p:nvPr/>
            </p:nvSpPr>
            <p:spPr bwMode="auto">
              <a:xfrm>
                <a:off x="3761" y="2456"/>
                <a:ext cx="111" cy="112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76" y="94"/>
                  </a:cxn>
                  <a:cxn ang="0">
                    <a:pos x="94" y="82"/>
                  </a:cxn>
                  <a:cxn ang="0">
                    <a:pos x="111" y="41"/>
                  </a:cxn>
                  <a:cxn ang="0">
                    <a:pos x="111" y="18"/>
                  </a:cxn>
                  <a:cxn ang="0">
                    <a:pos x="106" y="12"/>
                  </a:cxn>
                  <a:cxn ang="0">
                    <a:pos x="94" y="0"/>
                  </a:cxn>
                  <a:cxn ang="0">
                    <a:pos x="64" y="12"/>
                  </a:cxn>
                  <a:cxn ang="0">
                    <a:pos x="35" y="24"/>
                  </a:cxn>
                  <a:cxn ang="0">
                    <a:pos x="6" y="47"/>
                  </a:cxn>
                  <a:cxn ang="0">
                    <a:pos x="0" y="59"/>
                  </a:cxn>
                  <a:cxn ang="0">
                    <a:pos x="0" y="77"/>
                  </a:cxn>
                  <a:cxn ang="0">
                    <a:pos x="6" y="88"/>
                  </a:cxn>
                  <a:cxn ang="0">
                    <a:pos x="12" y="106"/>
                  </a:cxn>
                  <a:cxn ang="0">
                    <a:pos x="29" y="112"/>
                  </a:cxn>
                  <a:cxn ang="0">
                    <a:pos x="47" y="106"/>
                  </a:cxn>
                  <a:cxn ang="0">
                    <a:pos x="53" y="106"/>
                  </a:cxn>
                </a:cxnLst>
                <a:rect l="0" t="0" r="0" b="0"/>
                <a:pathLst>
                  <a:path w="111" h="112">
                    <a:moveTo>
                      <a:pt x="53" y="106"/>
                    </a:moveTo>
                    <a:lnTo>
                      <a:pt x="76" y="94"/>
                    </a:lnTo>
                    <a:lnTo>
                      <a:pt x="94" y="82"/>
                    </a:lnTo>
                    <a:lnTo>
                      <a:pt x="111" y="41"/>
                    </a:lnTo>
                    <a:lnTo>
                      <a:pt x="111" y="18"/>
                    </a:lnTo>
                    <a:lnTo>
                      <a:pt x="106" y="12"/>
                    </a:lnTo>
                    <a:lnTo>
                      <a:pt x="94" y="0"/>
                    </a:lnTo>
                    <a:lnTo>
                      <a:pt x="64" y="12"/>
                    </a:lnTo>
                    <a:lnTo>
                      <a:pt x="35" y="24"/>
                    </a:lnTo>
                    <a:lnTo>
                      <a:pt x="6" y="47"/>
                    </a:lnTo>
                    <a:lnTo>
                      <a:pt x="0" y="59"/>
                    </a:lnTo>
                    <a:lnTo>
                      <a:pt x="0" y="77"/>
                    </a:lnTo>
                    <a:lnTo>
                      <a:pt x="6" y="88"/>
                    </a:lnTo>
                    <a:lnTo>
                      <a:pt x="12" y="106"/>
                    </a:lnTo>
                    <a:lnTo>
                      <a:pt x="29" y="112"/>
                    </a:lnTo>
                    <a:lnTo>
                      <a:pt x="47" y="106"/>
                    </a:lnTo>
                    <a:lnTo>
                      <a:pt x="53" y="10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フリーフォーム 114"/>
              <p:cNvSpPr>
                <a:spLocks/>
              </p:cNvSpPr>
              <p:nvPr/>
            </p:nvSpPr>
            <p:spPr bwMode="auto">
              <a:xfrm>
                <a:off x="4048" y="2368"/>
                <a:ext cx="100" cy="77"/>
              </a:xfrm>
              <a:custGeom>
                <a:avLst/>
                <a:gdLst/>
                <a:ahLst/>
                <a:cxnLst>
                  <a:cxn ang="0">
                    <a:pos x="47" y="77"/>
                  </a:cxn>
                  <a:cxn ang="0">
                    <a:pos x="71" y="53"/>
                  </a:cxn>
                  <a:cxn ang="0">
                    <a:pos x="100" y="24"/>
                  </a:cxn>
                  <a:cxn ang="0">
                    <a:pos x="100" y="12"/>
                  </a:cxn>
                  <a:cxn ang="0">
                    <a:pos x="100" y="6"/>
                  </a:cxn>
                  <a:cxn ang="0">
                    <a:pos x="77" y="0"/>
                  </a:cxn>
                  <a:cxn ang="0">
                    <a:pos x="41" y="6"/>
                  </a:cxn>
                  <a:cxn ang="0">
                    <a:pos x="12" y="18"/>
                  </a:cxn>
                  <a:cxn ang="0">
                    <a:pos x="6" y="36"/>
                  </a:cxn>
                  <a:cxn ang="0">
                    <a:pos x="0" y="47"/>
                  </a:cxn>
                  <a:cxn ang="0">
                    <a:pos x="6" y="53"/>
                  </a:cxn>
                  <a:cxn ang="0">
                    <a:pos x="18" y="77"/>
                  </a:cxn>
                  <a:cxn ang="0">
                    <a:pos x="41" y="77"/>
                  </a:cxn>
                  <a:cxn ang="0">
                    <a:pos x="47" y="77"/>
                  </a:cxn>
                </a:cxnLst>
                <a:rect l="0" t="0" r="0" b="0"/>
                <a:pathLst>
                  <a:path w="100" h="77">
                    <a:moveTo>
                      <a:pt x="47" y="77"/>
                    </a:moveTo>
                    <a:lnTo>
                      <a:pt x="71" y="53"/>
                    </a:lnTo>
                    <a:lnTo>
                      <a:pt x="100" y="24"/>
                    </a:lnTo>
                    <a:lnTo>
                      <a:pt x="100" y="12"/>
                    </a:lnTo>
                    <a:lnTo>
                      <a:pt x="100" y="6"/>
                    </a:lnTo>
                    <a:lnTo>
                      <a:pt x="77" y="0"/>
                    </a:lnTo>
                    <a:lnTo>
                      <a:pt x="41" y="6"/>
                    </a:lnTo>
                    <a:lnTo>
                      <a:pt x="12" y="18"/>
                    </a:lnTo>
                    <a:lnTo>
                      <a:pt x="6" y="36"/>
                    </a:lnTo>
                    <a:lnTo>
                      <a:pt x="0" y="47"/>
                    </a:lnTo>
                    <a:lnTo>
                      <a:pt x="6" y="53"/>
                    </a:lnTo>
                    <a:lnTo>
                      <a:pt x="18" y="77"/>
                    </a:lnTo>
                    <a:lnTo>
                      <a:pt x="41" y="77"/>
                    </a:lnTo>
                    <a:lnTo>
                      <a:pt x="47" y="7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フリーフォーム 115"/>
              <p:cNvSpPr>
                <a:spLocks/>
              </p:cNvSpPr>
              <p:nvPr/>
            </p:nvSpPr>
            <p:spPr bwMode="auto">
              <a:xfrm>
                <a:off x="4295" y="2627"/>
                <a:ext cx="41" cy="29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35" y="11"/>
                  </a:cxn>
                  <a:cxn ang="0">
                    <a:pos x="41" y="5"/>
                  </a:cxn>
                  <a:cxn ang="0">
                    <a:pos x="29" y="0"/>
                  </a:cxn>
                  <a:cxn ang="0">
                    <a:pos x="6" y="5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0" y="29"/>
                  </a:cxn>
                </a:cxnLst>
                <a:rect l="0" t="0" r="0" b="0"/>
                <a:pathLst>
                  <a:path w="41" h="29">
                    <a:moveTo>
                      <a:pt x="0" y="29"/>
                    </a:moveTo>
                    <a:lnTo>
                      <a:pt x="35" y="11"/>
                    </a:lnTo>
                    <a:lnTo>
                      <a:pt x="41" y="5"/>
                    </a:lnTo>
                    <a:lnTo>
                      <a:pt x="29" y="0"/>
                    </a:lnTo>
                    <a:lnTo>
                      <a:pt x="6" y="5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フリーフォーム 116"/>
              <p:cNvSpPr>
                <a:spLocks/>
              </p:cNvSpPr>
              <p:nvPr/>
            </p:nvSpPr>
            <p:spPr bwMode="auto">
              <a:xfrm>
                <a:off x="4054" y="2538"/>
                <a:ext cx="30" cy="12"/>
              </a:xfrm>
              <a:custGeom>
                <a:avLst/>
                <a:gdLst/>
                <a:ahLst/>
                <a:cxnLst>
                  <a:cxn ang="0">
                    <a:pos x="30" y="12"/>
                  </a:cxn>
                  <a:cxn ang="0">
                    <a:pos x="24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12" y="12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30" y="12"/>
                  </a:cxn>
                </a:cxnLst>
                <a:rect l="0" t="0" r="0" b="0"/>
                <a:pathLst>
                  <a:path w="30" h="12">
                    <a:moveTo>
                      <a:pt x="30" y="12"/>
                    </a:moveTo>
                    <a:lnTo>
                      <a:pt x="24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フリーフォーム 117"/>
              <p:cNvSpPr>
                <a:spLocks/>
              </p:cNvSpPr>
              <p:nvPr/>
            </p:nvSpPr>
            <p:spPr bwMode="auto">
              <a:xfrm>
                <a:off x="4295" y="2591"/>
                <a:ext cx="12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6" y="12"/>
                  </a:cxn>
                </a:cxnLst>
                <a:rect l="0" t="0" r="0" b="0"/>
                <a:pathLst>
                  <a:path w="12" h="12">
                    <a:moveTo>
                      <a:pt x="6" y="12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フリーフォーム 118"/>
              <p:cNvSpPr>
                <a:spLocks/>
              </p:cNvSpPr>
              <p:nvPr/>
            </p:nvSpPr>
            <p:spPr bwMode="auto">
              <a:xfrm>
                <a:off x="4330" y="2104"/>
                <a:ext cx="59" cy="35"/>
              </a:xfrm>
              <a:custGeom>
                <a:avLst/>
                <a:gdLst/>
                <a:ahLst/>
                <a:cxnLst>
                  <a:cxn ang="0">
                    <a:pos x="12" y="35"/>
                  </a:cxn>
                  <a:cxn ang="0">
                    <a:pos x="41" y="35"/>
                  </a:cxn>
                  <a:cxn ang="0">
                    <a:pos x="47" y="24"/>
                  </a:cxn>
                  <a:cxn ang="0">
                    <a:pos x="59" y="18"/>
                  </a:cxn>
                  <a:cxn ang="0">
                    <a:pos x="47" y="12"/>
                  </a:cxn>
                  <a:cxn ang="0">
                    <a:pos x="35" y="0"/>
                  </a:cxn>
                  <a:cxn ang="0">
                    <a:pos x="18" y="0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6" y="35"/>
                  </a:cxn>
                  <a:cxn ang="0">
                    <a:pos x="12" y="35"/>
                  </a:cxn>
                </a:cxnLst>
                <a:rect l="0" t="0" r="0" b="0"/>
                <a:pathLst>
                  <a:path w="59" h="35">
                    <a:moveTo>
                      <a:pt x="12" y="35"/>
                    </a:moveTo>
                    <a:lnTo>
                      <a:pt x="41" y="35"/>
                    </a:lnTo>
                    <a:lnTo>
                      <a:pt x="47" y="24"/>
                    </a:lnTo>
                    <a:lnTo>
                      <a:pt x="59" y="18"/>
                    </a:lnTo>
                    <a:lnTo>
                      <a:pt x="47" y="12"/>
                    </a:lnTo>
                    <a:lnTo>
                      <a:pt x="35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6" y="35"/>
                    </a:lnTo>
                    <a:lnTo>
                      <a:pt x="12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フリーフォーム 119"/>
              <p:cNvSpPr>
                <a:spLocks/>
              </p:cNvSpPr>
              <p:nvPr/>
            </p:nvSpPr>
            <p:spPr bwMode="auto">
              <a:xfrm>
                <a:off x="4236" y="1905"/>
                <a:ext cx="112" cy="94"/>
              </a:xfrm>
              <a:custGeom>
                <a:avLst/>
                <a:gdLst/>
                <a:ahLst/>
                <a:cxnLst>
                  <a:cxn ang="0">
                    <a:pos x="71" y="94"/>
                  </a:cxn>
                  <a:cxn ang="0">
                    <a:pos x="88" y="88"/>
                  </a:cxn>
                  <a:cxn ang="0">
                    <a:pos x="100" y="70"/>
                  </a:cxn>
                  <a:cxn ang="0">
                    <a:pos x="112" y="47"/>
                  </a:cxn>
                  <a:cxn ang="0">
                    <a:pos x="112" y="29"/>
                  </a:cxn>
                  <a:cxn ang="0">
                    <a:pos x="106" y="6"/>
                  </a:cxn>
                  <a:cxn ang="0">
                    <a:pos x="88" y="0"/>
                  </a:cxn>
                  <a:cxn ang="0">
                    <a:pos x="65" y="0"/>
                  </a:cxn>
                  <a:cxn ang="0">
                    <a:pos x="47" y="6"/>
                  </a:cxn>
                  <a:cxn ang="0">
                    <a:pos x="29" y="29"/>
                  </a:cxn>
                  <a:cxn ang="0">
                    <a:pos x="12" y="35"/>
                  </a:cxn>
                  <a:cxn ang="0">
                    <a:pos x="6" y="41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6" y="58"/>
                  </a:cxn>
                  <a:cxn ang="0">
                    <a:pos x="12" y="64"/>
                  </a:cxn>
                  <a:cxn ang="0">
                    <a:pos x="35" y="88"/>
                  </a:cxn>
                  <a:cxn ang="0">
                    <a:pos x="47" y="94"/>
                  </a:cxn>
                  <a:cxn ang="0">
                    <a:pos x="65" y="94"/>
                  </a:cxn>
                  <a:cxn ang="0">
                    <a:pos x="71" y="94"/>
                  </a:cxn>
                </a:cxnLst>
                <a:rect l="0" t="0" r="0" b="0"/>
                <a:pathLst>
                  <a:path w="112" h="94">
                    <a:moveTo>
                      <a:pt x="71" y="94"/>
                    </a:moveTo>
                    <a:lnTo>
                      <a:pt x="88" y="88"/>
                    </a:lnTo>
                    <a:lnTo>
                      <a:pt x="100" y="70"/>
                    </a:lnTo>
                    <a:lnTo>
                      <a:pt x="112" y="47"/>
                    </a:lnTo>
                    <a:lnTo>
                      <a:pt x="112" y="29"/>
                    </a:lnTo>
                    <a:lnTo>
                      <a:pt x="106" y="6"/>
                    </a:lnTo>
                    <a:lnTo>
                      <a:pt x="88" y="0"/>
                    </a:lnTo>
                    <a:lnTo>
                      <a:pt x="65" y="0"/>
                    </a:lnTo>
                    <a:lnTo>
                      <a:pt x="47" y="6"/>
                    </a:lnTo>
                    <a:lnTo>
                      <a:pt x="29" y="29"/>
                    </a:lnTo>
                    <a:lnTo>
                      <a:pt x="12" y="35"/>
                    </a:lnTo>
                    <a:lnTo>
                      <a:pt x="6" y="41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6" y="58"/>
                    </a:lnTo>
                    <a:lnTo>
                      <a:pt x="12" y="64"/>
                    </a:lnTo>
                    <a:lnTo>
                      <a:pt x="35" y="88"/>
                    </a:lnTo>
                    <a:lnTo>
                      <a:pt x="47" y="94"/>
                    </a:lnTo>
                    <a:lnTo>
                      <a:pt x="65" y="94"/>
                    </a:lnTo>
                    <a:lnTo>
                      <a:pt x="71" y="9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フリーフォーム 120"/>
              <p:cNvSpPr>
                <a:spLocks/>
              </p:cNvSpPr>
              <p:nvPr/>
            </p:nvSpPr>
            <p:spPr bwMode="auto">
              <a:xfrm>
                <a:off x="4406" y="1811"/>
                <a:ext cx="82" cy="76"/>
              </a:xfrm>
              <a:custGeom>
                <a:avLst/>
                <a:gdLst/>
                <a:ahLst/>
                <a:cxnLst>
                  <a:cxn ang="0">
                    <a:pos x="59" y="70"/>
                  </a:cxn>
                  <a:cxn ang="0">
                    <a:pos x="77" y="53"/>
                  </a:cxn>
                  <a:cxn ang="0">
                    <a:pos x="82" y="29"/>
                  </a:cxn>
                  <a:cxn ang="0">
                    <a:pos x="77" y="6"/>
                  </a:cxn>
                  <a:cxn ang="0">
                    <a:pos x="65" y="0"/>
                  </a:cxn>
                  <a:cxn ang="0">
                    <a:pos x="59" y="0"/>
                  </a:cxn>
                  <a:cxn ang="0">
                    <a:pos x="35" y="0"/>
                  </a:cxn>
                  <a:cxn ang="0">
                    <a:pos x="18" y="12"/>
                  </a:cxn>
                  <a:cxn ang="0">
                    <a:pos x="12" y="35"/>
                  </a:cxn>
                  <a:cxn ang="0">
                    <a:pos x="0" y="53"/>
                  </a:cxn>
                  <a:cxn ang="0">
                    <a:pos x="12" y="59"/>
                  </a:cxn>
                  <a:cxn ang="0">
                    <a:pos x="18" y="70"/>
                  </a:cxn>
                  <a:cxn ang="0">
                    <a:pos x="35" y="76"/>
                  </a:cxn>
                  <a:cxn ang="0">
                    <a:pos x="53" y="70"/>
                  </a:cxn>
                  <a:cxn ang="0">
                    <a:pos x="59" y="70"/>
                  </a:cxn>
                </a:cxnLst>
                <a:rect l="0" t="0" r="0" b="0"/>
                <a:pathLst>
                  <a:path w="82" h="76">
                    <a:moveTo>
                      <a:pt x="59" y="70"/>
                    </a:moveTo>
                    <a:lnTo>
                      <a:pt x="77" y="53"/>
                    </a:lnTo>
                    <a:lnTo>
                      <a:pt x="82" y="29"/>
                    </a:lnTo>
                    <a:lnTo>
                      <a:pt x="77" y="6"/>
                    </a:lnTo>
                    <a:lnTo>
                      <a:pt x="65" y="0"/>
                    </a:lnTo>
                    <a:lnTo>
                      <a:pt x="59" y="0"/>
                    </a:lnTo>
                    <a:lnTo>
                      <a:pt x="35" y="0"/>
                    </a:lnTo>
                    <a:lnTo>
                      <a:pt x="18" y="12"/>
                    </a:lnTo>
                    <a:lnTo>
                      <a:pt x="12" y="35"/>
                    </a:lnTo>
                    <a:lnTo>
                      <a:pt x="0" y="53"/>
                    </a:lnTo>
                    <a:lnTo>
                      <a:pt x="12" y="59"/>
                    </a:lnTo>
                    <a:lnTo>
                      <a:pt x="18" y="70"/>
                    </a:lnTo>
                    <a:lnTo>
                      <a:pt x="35" y="76"/>
                    </a:lnTo>
                    <a:lnTo>
                      <a:pt x="53" y="70"/>
                    </a:lnTo>
                    <a:lnTo>
                      <a:pt x="59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フリーフォーム 121"/>
              <p:cNvSpPr>
                <a:spLocks/>
              </p:cNvSpPr>
              <p:nvPr/>
            </p:nvSpPr>
            <p:spPr bwMode="auto">
              <a:xfrm>
                <a:off x="4529" y="1969"/>
                <a:ext cx="53" cy="53"/>
              </a:xfrm>
              <a:custGeom>
                <a:avLst/>
                <a:gdLst/>
                <a:ahLst/>
                <a:cxnLst>
                  <a:cxn ang="0">
                    <a:pos x="18" y="41"/>
                  </a:cxn>
                  <a:cxn ang="0">
                    <a:pos x="30" y="53"/>
                  </a:cxn>
                  <a:cxn ang="0">
                    <a:pos x="47" y="41"/>
                  </a:cxn>
                  <a:cxn ang="0">
                    <a:pos x="53" y="30"/>
                  </a:cxn>
                  <a:cxn ang="0">
                    <a:pos x="53" y="12"/>
                  </a:cxn>
                  <a:cxn ang="0">
                    <a:pos x="47" y="6"/>
                  </a:cxn>
                  <a:cxn ang="0">
                    <a:pos x="36" y="0"/>
                  </a:cxn>
                  <a:cxn ang="0">
                    <a:pos x="18" y="0"/>
                  </a:cxn>
                  <a:cxn ang="0">
                    <a:pos x="6" y="12"/>
                  </a:cxn>
                  <a:cxn ang="0">
                    <a:pos x="0" y="24"/>
                  </a:cxn>
                  <a:cxn ang="0">
                    <a:pos x="6" y="35"/>
                  </a:cxn>
                  <a:cxn ang="0">
                    <a:pos x="6" y="41"/>
                  </a:cxn>
                  <a:cxn ang="0">
                    <a:pos x="18" y="41"/>
                  </a:cxn>
                </a:cxnLst>
                <a:rect l="0" t="0" r="0" b="0"/>
                <a:pathLst>
                  <a:path w="53" h="53">
                    <a:moveTo>
                      <a:pt x="18" y="41"/>
                    </a:moveTo>
                    <a:lnTo>
                      <a:pt x="30" y="53"/>
                    </a:lnTo>
                    <a:lnTo>
                      <a:pt x="47" y="41"/>
                    </a:lnTo>
                    <a:lnTo>
                      <a:pt x="53" y="30"/>
                    </a:lnTo>
                    <a:lnTo>
                      <a:pt x="53" y="12"/>
                    </a:lnTo>
                    <a:lnTo>
                      <a:pt x="47" y="6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6" y="35"/>
                    </a:lnTo>
                    <a:lnTo>
                      <a:pt x="6" y="41"/>
                    </a:lnTo>
                    <a:lnTo>
                      <a:pt x="18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フリーフォーム 122"/>
              <p:cNvSpPr>
                <a:spLocks/>
              </p:cNvSpPr>
              <p:nvPr/>
            </p:nvSpPr>
            <p:spPr bwMode="auto">
              <a:xfrm>
                <a:off x="4799" y="2873"/>
                <a:ext cx="36" cy="23"/>
              </a:xfrm>
              <a:custGeom>
                <a:avLst/>
                <a:gdLst/>
                <a:ahLst/>
                <a:cxnLst>
                  <a:cxn ang="0">
                    <a:pos x="30" y="23"/>
                  </a:cxn>
                  <a:cxn ang="0">
                    <a:pos x="36" y="18"/>
                  </a:cxn>
                  <a:cxn ang="0">
                    <a:pos x="36" y="12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6" y="23"/>
                  </a:cxn>
                  <a:cxn ang="0">
                    <a:pos x="12" y="23"/>
                  </a:cxn>
                  <a:cxn ang="0">
                    <a:pos x="18" y="23"/>
                  </a:cxn>
                  <a:cxn ang="0">
                    <a:pos x="30" y="23"/>
                  </a:cxn>
                </a:cxnLst>
                <a:rect l="0" t="0" r="0" b="0"/>
                <a:pathLst>
                  <a:path w="36" h="23">
                    <a:moveTo>
                      <a:pt x="30" y="23"/>
                    </a:moveTo>
                    <a:lnTo>
                      <a:pt x="36" y="18"/>
                    </a:lnTo>
                    <a:lnTo>
                      <a:pt x="36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23"/>
                    </a:lnTo>
                    <a:lnTo>
                      <a:pt x="12" y="23"/>
                    </a:lnTo>
                    <a:lnTo>
                      <a:pt x="18" y="23"/>
                    </a:lnTo>
                    <a:lnTo>
                      <a:pt x="30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フリーフォーム 123"/>
              <p:cNvSpPr>
                <a:spLocks/>
              </p:cNvSpPr>
              <p:nvPr/>
            </p:nvSpPr>
            <p:spPr bwMode="auto">
              <a:xfrm>
                <a:off x="4946" y="2803"/>
                <a:ext cx="123" cy="52"/>
              </a:xfrm>
              <a:custGeom>
                <a:avLst/>
                <a:gdLst/>
                <a:ahLst/>
                <a:cxnLst>
                  <a:cxn ang="0">
                    <a:pos x="76" y="52"/>
                  </a:cxn>
                  <a:cxn ang="0">
                    <a:pos x="94" y="46"/>
                  </a:cxn>
                  <a:cxn ang="0">
                    <a:pos x="111" y="41"/>
                  </a:cxn>
                  <a:cxn ang="0">
                    <a:pos x="123" y="23"/>
                  </a:cxn>
                  <a:cxn ang="0">
                    <a:pos x="123" y="11"/>
                  </a:cxn>
                  <a:cxn ang="0">
                    <a:pos x="117" y="11"/>
                  </a:cxn>
                  <a:cxn ang="0">
                    <a:pos x="94" y="0"/>
                  </a:cxn>
                  <a:cxn ang="0">
                    <a:pos x="76" y="0"/>
                  </a:cxn>
                  <a:cxn ang="0">
                    <a:pos x="59" y="11"/>
                  </a:cxn>
                  <a:cxn ang="0">
                    <a:pos x="47" y="11"/>
                  </a:cxn>
                  <a:cxn ang="0">
                    <a:pos x="23" y="17"/>
                  </a:cxn>
                  <a:cxn ang="0">
                    <a:pos x="12" y="17"/>
                  </a:cxn>
                  <a:cxn ang="0">
                    <a:pos x="0" y="29"/>
                  </a:cxn>
                  <a:cxn ang="0">
                    <a:pos x="0" y="41"/>
                  </a:cxn>
                  <a:cxn ang="0">
                    <a:pos x="12" y="46"/>
                  </a:cxn>
                  <a:cxn ang="0">
                    <a:pos x="18" y="52"/>
                  </a:cxn>
                  <a:cxn ang="0">
                    <a:pos x="29" y="52"/>
                  </a:cxn>
                  <a:cxn ang="0">
                    <a:pos x="53" y="52"/>
                  </a:cxn>
                  <a:cxn ang="0">
                    <a:pos x="70" y="52"/>
                  </a:cxn>
                  <a:cxn ang="0">
                    <a:pos x="76" y="52"/>
                  </a:cxn>
                </a:cxnLst>
                <a:rect l="0" t="0" r="0" b="0"/>
                <a:pathLst>
                  <a:path w="123" h="52">
                    <a:moveTo>
                      <a:pt x="76" y="52"/>
                    </a:moveTo>
                    <a:lnTo>
                      <a:pt x="94" y="46"/>
                    </a:lnTo>
                    <a:lnTo>
                      <a:pt x="111" y="41"/>
                    </a:lnTo>
                    <a:lnTo>
                      <a:pt x="123" y="23"/>
                    </a:lnTo>
                    <a:lnTo>
                      <a:pt x="123" y="11"/>
                    </a:lnTo>
                    <a:lnTo>
                      <a:pt x="117" y="11"/>
                    </a:lnTo>
                    <a:lnTo>
                      <a:pt x="94" y="0"/>
                    </a:lnTo>
                    <a:lnTo>
                      <a:pt x="76" y="0"/>
                    </a:lnTo>
                    <a:lnTo>
                      <a:pt x="59" y="11"/>
                    </a:lnTo>
                    <a:lnTo>
                      <a:pt x="47" y="11"/>
                    </a:lnTo>
                    <a:lnTo>
                      <a:pt x="23" y="17"/>
                    </a:lnTo>
                    <a:lnTo>
                      <a:pt x="12" y="17"/>
                    </a:lnTo>
                    <a:lnTo>
                      <a:pt x="0" y="29"/>
                    </a:lnTo>
                    <a:lnTo>
                      <a:pt x="0" y="41"/>
                    </a:lnTo>
                    <a:lnTo>
                      <a:pt x="12" y="46"/>
                    </a:lnTo>
                    <a:lnTo>
                      <a:pt x="18" y="52"/>
                    </a:lnTo>
                    <a:lnTo>
                      <a:pt x="29" y="52"/>
                    </a:lnTo>
                    <a:lnTo>
                      <a:pt x="53" y="52"/>
                    </a:lnTo>
                    <a:lnTo>
                      <a:pt x="70" y="52"/>
                    </a:lnTo>
                    <a:lnTo>
                      <a:pt x="76" y="5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フリーフォーム 124"/>
              <p:cNvSpPr>
                <a:spLocks/>
              </p:cNvSpPr>
              <p:nvPr/>
            </p:nvSpPr>
            <p:spPr bwMode="auto">
              <a:xfrm>
                <a:off x="5087" y="2668"/>
                <a:ext cx="23" cy="23"/>
              </a:xfrm>
              <a:custGeom>
                <a:avLst/>
                <a:gdLst/>
                <a:ahLst/>
                <a:cxnLst>
                  <a:cxn ang="0">
                    <a:pos x="12" y="23"/>
                  </a:cxn>
                  <a:cxn ang="0">
                    <a:pos x="23" y="17"/>
                  </a:cxn>
                  <a:cxn ang="0">
                    <a:pos x="23" y="5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6" y="23"/>
                  </a:cxn>
                  <a:cxn ang="0">
                    <a:pos x="6" y="23"/>
                  </a:cxn>
                  <a:cxn ang="0">
                    <a:pos x="12" y="23"/>
                  </a:cxn>
                </a:cxnLst>
                <a:rect l="0" t="0" r="0" b="0"/>
                <a:pathLst>
                  <a:path w="23" h="23">
                    <a:moveTo>
                      <a:pt x="12" y="23"/>
                    </a:moveTo>
                    <a:lnTo>
                      <a:pt x="23" y="17"/>
                    </a:lnTo>
                    <a:lnTo>
                      <a:pt x="23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12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フリーフォーム 125"/>
              <p:cNvSpPr>
                <a:spLocks/>
              </p:cNvSpPr>
              <p:nvPr/>
            </p:nvSpPr>
            <p:spPr bwMode="auto">
              <a:xfrm>
                <a:off x="5245" y="2527"/>
                <a:ext cx="94" cy="82"/>
              </a:xfrm>
              <a:custGeom>
                <a:avLst/>
                <a:gdLst/>
                <a:ahLst/>
                <a:cxnLst>
                  <a:cxn ang="0">
                    <a:pos x="53" y="82"/>
                  </a:cxn>
                  <a:cxn ang="0">
                    <a:pos x="65" y="82"/>
                  </a:cxn>
                  <a:cxn ang="0">
                    <a:pos x="76" y="70"/>
                  </a:cxn>
                  <a:cxn ang="0">
                    <a:pos x="88" y="47"/>
                  </a:cxn>
                  <a:cxn ang="0">
                    <a:pos x="94" y="35"/>
                  </a:cxn>
                  <a:cxn ang="0">
                    <a:pos x="88" y="11"/>
                  </a:cxn>
                  <a:cxn ang="0">
                    <a:pos x="76" y="6"/>
                  </a:cxn>
                  <a:cxn ang="0">
                    <a:pos x="59" y="0"/>
                  </a:cxn>
                  <a:cxn ang="0">
                    <a:pos x="24" y="6"/>
                  </a:cxn>
                  <a:cxn ang="0">
                    <a:pos x="0" y="17"/>
                  </a:cxn>
                  <a:cxn ang="0">
                    <a:pos x="0" y="47"/>
                  </a:cxn>
                  <a:cxn ang="0">
                    <a:pos x="6" y="70"/>
                  </a:cxn>
                  <a:cxn ang="0">
                    <a:pos x="30" y="82"/>
                  </a:cxn>
                  <a:cxn ang="0">
                    <a:pos x="41" y="82"/>
                  </a:cxn>
                  <a:cxn ang="0">
                    <a:pos x="53" y="82"/>
                  </a:cxn>
                </a:cxnLst>
                <a:rect l="0" t="0" r="0" b="0"/>
                <a:pathLst>
                  <a:path w="94" h="82">
                    <a:moveTo>
                      <a:pt x="53" y="82"/>
                    </a:moveTo>
                    <a:lnTo>
                      <a:pt x="65" y="82"/>
                    </a:lnTo>
                    <a:lnTo>
                      <a:pt x="76" y="70"/>
                    </a:lnTo>
                    <a:lnTo>
                      <a:pt x="88" y="47"/>
                    </a:lnTo>
                    <a:lnTo>
                      <a:pt x="94" y="35"/>
                    </a:lnTo>
                    <a:lnTo>
                      <a:pt x="88" y="11"/>
                    </a:lnTo>
                    <a:lnTo>
                      <a:pt x="76" y="6"/>
                    </a:lnTo>
                    <a:lnTo>
                      <a:pt x="59" y="0"/>
                    </a:lnTo>
                    <a:lnTo>
                      <a:pt x="24" y="6"/>
                    </a:lnTo>
                    <a:lnTo>
                      <a:pt x="0" y="17"/>
                    </a:lnTo>
                    <a:lnTo>
                      <a:pt x="0" y="47"/>
                    </a:lnTo>
                    <a:lnTo>
                      <a:pt x="6" y="70"/>
                    </a:lnTo>
                    <a:lnTo>
                      <a:pt x="30" y="82"/>
                    </a:lnTo>
                    <a:lnTo>
                      <a:pt x="41" y="82"/>
                    </a:lnTo>
                    <a:lnTo>
                      <a:pt x="53" y="8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フリーフォーム 126"/>
              <p:cNvSpPr>
                <a:spLocks/>
              </p:cNvSpPr>
              <p:nvPr/>
            </p:nvSpPr>
            <p:spPr bwMode="auto">
              <a:xfrm>
                <a:off x="5527" y="3172"/>
                <a:ext cx="29" cy="30"/>
              </a:xfrm>
              <a:custGeom>
                <a:avLst/>
                <a:gdLst/>
                <a:ahLst/>
                <a:cxnLst>
                  <a:cxn ang="0">
                    <a:pos x="23" y="30"/>
                  </a:cxn>
                  <a:cxn ang="0">
                    <a:pos x="29" y="24"/>
                  </a:cxn>
                  <a:cxn ang="0">
                    <a:pos x="29" y="18"/>
                  </a:cxn>
                  <a:cxn ang="0">
                    <a:pos x="23" y="0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6" y="30"/>
                  </a:cxn>
                  <a:cxn ang="0">
                    <a:pos x="12" y="30"/>
                  </a:cxn>
                  <a:cxn ang="0">
                    <a:pos x="23" y="30"/>
                  </a:cxn>
                </a:cxnLst>
                <a:rect l="0" t="0" r="0" b="0"/>
                <a:pathLst>
                  <a:path w="29" h="30">
                    <a:moveTo>
                      <a:pt x="23" y="30"/>
                    </a:moveTo>
                    <a:lnTo>
                      <a:pt x="29" y="24"/>
                    </a:lnTo>
                    <a:lnTo>
                      <a:pt x="29" y="18"/>
                    </a:lnTo>
                    <a:lnTo>
                      <a:pt x="23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12" y="30"/>
                    </a:lnTo>
                    <a:lnTo>
                      <a:pt x="23" y="3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フリーフォーム 127"/>
              <p:cNvSpPr>
                <a:spLocks/>
              </p:cNvSpPr>
              <p:nvPr/>
            </p:nvSpPr>
            <p:spPr bwMode="auto">
              <a:xfrm>
                <a:off x="3339" y="1611"/>
                <a:ext cx="269" cy="171"/>
              </a:xfrm>
              <a:custGeom>
                <a:avLst/>
                <a:gdLst/>
                <a:ahLst/>
                <a:cxnLst>
                  <a:cxn ang="0">
                    <a:pos x="29" y="171"/>
                  </a:cxn>
                  <a:cxn ang="0">
                    <a:pos x="52" y="165"/>
                  </a:cxn>
                  <a:cxn ang="0">
                    <a:pos x="76" y="159"/>
                  </a:cxn>
                  <a:cxn ang="0">
                    <a:pos x="111" y="129"/>
                  </a:cxn>
                  <a:cxn ang="0">
                    <a:pos x="129" y="106"/>
                  </a:cxn>
                  <a:cxn ang="0">
                    <a:pos x="146" y="106"/>
                  </a:cxn>
                  <a:cxn ang="0">
                    <a:pos x="187" y="88"/>
                  </a:cxn>
                  <a:cxn ang="0">
                    <a:pos x="234" y="65"/>
                  </a:cxn>
                  <a:cxn ang="0">
                    <a:pos x="252" y="41"/>
                  </a:cxn>
                  <a:cxn ang="0">
                    <a:pos x="264" y="36"/>
                  </a:cxn>
                  <a:cxn ang="0">
                    <a:pos x="269" y="18"/>
                  </a:cxn>
                  <a:cxn ang="0">
                    <a:pos x="246" y="0"/>
                  </a:cxn>
                  <a:cxn ang="0">
                    <a:pos x="240" y="0"/>
                  </a:cxn>
                  <a:cxn ang="0">
                    <a:pos x="234" y="0"/>
                  </a:cxn>
                  <a:cxn ang="0">
                    <a:pos x="211" y="6"/>
                  </a:cxn>
                  <a:cxn ang="0">
                    <a:pos x="199" y="6"/>
                  </a:cxn>
                  <a:cxn ang="0">
                    <a:pos x="176" y="0"/>
                  </a:cxn>
                  <a:cxn ang="0">
                    <a:pos x="146" y="6"/>
                  </a:cxn>
                  <a:cxn ang="0">
                    <a:pos x="117" y="24"/>
                  </a:cxn>
                  <a:cxn ang="0">
                    <a:pos x="88" y="47"/>
                  </a:cxn>
                  <a:cxn ang="0">
                    <a:pos x="82" y="65"/>
                  </a:cxn>
                  <a:cxn ang="0">
                    <a:pos x="58" y="65"/>
                  </a:cxn>
                  <a:cxn ang="0">
                    <a:pos x="23" y="88"/>
                  </a:cxn>
                  <a:cxn ang="0">
                    <a:pos x="11" y="112"/>
                  </a:cxn>
                  <a:cxn ang="0">
                    <a:pos x="0" y="129"/>
                  </a:cxn>
                  <a:cxn ang="0">
                    <a:pos x="11" y="159"/>
                  </a:cxn>
                  <a:cxn ang="0">
                    <a:pos x="23" y="171"/>
                  </a:cxn>
                  <a:cxn ang="0">
                    <a:pos x="29" y="171"/>
                  </a:cxn>
                </a:cxnLst>
                <a:rect l="0" t="0" r="0" b="0"/>
                <a:pathLst>
                  <a:path w="269" h="171">
                    <a:moveTo>
                      <a:pt x="29" y="171"/>
                    </a:moveTo>
                    <a:lnTo>
                      <a:pt x="52" y="165"/>
                    </a:lnTo>
                    <a:lnTo>
                      <a:pt x="76" y="159"/>
                    </a:lnTo>
                    <a:lnTo>
                      <a:pt x="111" y="129"/>
                    </a:lnTo>
                    <a:lnTo>
                      <a:pt x="129" y="106"/>
                    </a:lnTo>
                    <a:lnTo>
                      <a:pt x="146" y="106"/>
                    </a:lnTo>
                    <a:lnTo>
                      <a:pt x="187" y="88"/>
                    </a:lnTo>
                    <a:lnTo>
                      <a:pt x="234" y="65"/>
                    </a:lnTo>
                    <a:lnTo>
                      <a:pt x="252" y="41"/>
                    </a:lnTo>
                    <a:lnTo>
                      <a:pt x="264" y="36"/>
                    </a:lnTo>
                    <a:lnTo>
                      <a:pt x="269" y="18"/>
                    </a:lnTo>
                    <a:lnTo>
                      <a:pt x="246" y="0"/>
                    </a:lnTo>
                    <a:lnTo>
                      <a:pt x="240" y="0"/>
                    </a:lnTo>
                    <a:lnTo>
                      <a:pt x="234" y="0"/>
                    </a:lnTo>
                    <a:lnTo>
                      <a:pt x="211" y="6"/>
                    </a:lnTo>
                    <a:lnTo>
                      <a:pt x="199" y="6"/>
                    </a:lnTo>
                    <a:lnTo>
                      <a:pt x="176" y="0"/>
                    </a:lnTo>
                    <a:lnTo>
                      <a:pt x="146" y="6"/>
                    </a:lnTo>
                    <a:lnTo>
                      <a:pt x="117" y="24"/>
                    </a:lnTo>
                    <a:lnTo>
                      <a:pt x="88" y="47"/>
                    </a:lnTo>
                    <a:lnTo>
                      <a:pt x="82" y="65"/>
                    </a:lnTo>
                    <a:lnTo>
                      <a:pt x="58" y="65"/>
                    </a:lnTo>
                    <a:lnTo>
                      <a:pt x="23" y="88"/>
                    </a:lnTo>
                    <a:lnTo>
                      <a:pt x="11" y="112"/>
                    </a:lnTo>
                    <a:lnTo>
                      <a:pt x="0" y="129"/>
                    </a:lnTo>
                    <a:lnTo>
                      <a:pt x="11" y="159"/>
                    </a:lnTo>
                    <a:lnTo>
                      <a:pt x="23" y="171"/>
                    </a:lnTo>
                    <a:lnTo>
                      <a:pt x="29" y="17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フリーフォーム 128"/>
              <p:cNvSpPr>
                <a:spLocks/>
              </p:cNvSpPr>
              <p:nvPr/>
            </p:nvSpPr>
            <p:spPr bwMode="auto">
              <a:xfrm>
                <a:off x="3591" y="1535"/>
                <a:ext cx="64" cy="59"/>
              </a:xfrm>
              <a:custGeom>
                <a:avLst/>
                <a:gdLst/>
                <a:ahLst/>
                <a:cxnLst>
                  <a:cxn ang="0">
                    <a:pos x="23" y="59"/>
                  </a:cxn>
                  <a:cxn ang="0">
                    <a:pos x="35" y="53"/>
                  </a:cxn>
                  <a:cxn ang="0">
                    <a:pos x="58" y="29"/>
                  </a:cxn>
                  <a:cxn ang="0">
                    <a:pos x="64" y="18"/>
                  </a:cxn>
                  <a:cxn ang="0">
                    <a:pos x="58" y="6"/>
                  </a:cxn>
                  <a:cxn ang="0">
                    <a:pos x="53" y="0"/>
                  </a:cxn>
                  <a:cxn ang="0">
                    <a:pos x="17" y="18"/>
                  </a:cxn>
                  <a:cxn ang="0">
                    <a:pos x="12" y="29"/>
                  </a:cxn>
                  <a:cxn ang="0">
                    <a:pos x="0" y="47"/>
                  </a:cxn>
                  <a:cxn ang="0">
                    <a:pos x="0" y="59"/>
                  </a:cxn>
                  <a:cxn ang="0">
                    <a:pos x="17" y="59"/>
                  </a:cxn>
                  <a:cxn ang="0">
                    <a:pos x="23" y="59"/>
                  </a:cxn>
                </a:cxnLst>
                <a:rect l="0" t="0" r="0" b="0"/>
                <a:pathLst>
                  <a:path w="64" h="59">
                    <a:moveTo>
                      <a:pt x="23" y="59"/>
                    </a:moveTo>
                    <a:lnTo>
                      <a:pt x="35" y="53"/>
                    </a:lnTo>
                    <a:lnTo>
                      <a:pt x="58" y="29"/>
                    </a:lnTo>
                    <a:lnTo>
                      <a:pt x="64" y="18"/>
                    </a:lnTo>
                    <a:lnTo>
                      <a:pt x="58" y="6"/>
                    </a:lnTo>
                    <a:lnTo>
                      <a:pt x="53" y="0"/>
                    </a:lnTo>
                    <a:lnTo>
                      <a:pt x="17" y="18"/>
                    </a:lnTo>
                    <a:lnTo>
                      <a:pt x="12" y="29"/>
                    </a:lnTo>
                    <a:lnTo>
                      <a:pt x="0" y="47"/>
                    </a:lnTo>
                    <a:lnTo>
                      <a:pt x="0" y="59"/>
                    </a:lnTo>
                    <a:lnTo>
                      <a:pt x="17" y="59"/>
                    </a:lnTo>
                    <a:lnTo>
                      <a:pt x="23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フリーフォーム 129"/>
              <p:cNvSpPr>
                <a:spLocks/>
              </p:cNvSpPr>
              <p:nvPr/>
            </p:nvSpPr>
            <p:spPr bwMode="auto">
              <a:xfrm>
                <a:off x="3749" y="1770"/>
                <a:ext cx="53" cy="47"/>
              </a:xfrm>
              <a:custGeom>
                <a:avLst/>
                <a:gdLst/>
                <a:ahLst/>
                <a:cxnLst>
                  <a:cxn ang="0">
                    <a:pos x="18" y="47"/>
                  </a:cxn>
                  <a:cxn ang="0">
                    <a:pos x="47" y="41"/>
                  </a:cxn>
                  <a:cxn ang="0">
                    <a:pos x="53" y="35"/>
                  </a:cxn>
                  <a:cxn ang="0">
                    <a:pos x="53" y="17"/>
                  </a:cxn>
                  <a:cxn ang="0">
                    <a:pos x="41" y="6"/>
                  </a:cxn>
                  <a:cxn ang="0">
                    <a:pos x="30" y="0"/>
                  </a:cxn>
                  <a:cxn ang="0">
                    <a:pos x="18" y="6"/>
                  </a:cxn>
                  <a:cxn ang="0">
                    <a:pos x="12" y="12"/>
                  </a:cxn>
                  <a:cxn ang="0">
                    <a:pos x="0" y="23"/>
                  </a:cxn>
                  <a:cxn ang="0">
                    <a:pos x="0" y="35"/>
                  </a:cxn>
                  <a:cxn ang="0">
                    <a:pos x="12" y="47"/>
                  </a:cxn>
                  <a:cxn ang="0">
                    <a:pos x="12" y="47"/>
                  </a:cxn>
                  <a:cxn ang="0">
                    <a:pos x="18" y="47"/>
                  </a:cxn>
                </a:cxnLst>
                <a:rect l="0" t="0" r="0" b="0"/>
                <a:pathLst>
                  <a:path w="53" h="47">
                    <a:moveTo>
                      <a:pt x="18" y="47"/>
                    </a:moveTo>
                    <a:lnTo>
                      <a:pt x="47" y="41"/>
                    </a:lnTo>
                    <a:lnTo>
                      <a:pt x="53" y="35"/>
                    </a:lnTo>
                    <a:lnTo>
                      <a:pt x="53" y="17"/>
                    </a:lnTo>
                    <a:lnTo>
                      <a:pt x="41" y="6"/>
                    </a:lnTo>
                    <a:lnTo>
                      <a:pt x="30" y="0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0" y="23"/>
                    </a:lnTo>
                    <a:lnTo>
                      <a:pt x="0" y="35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8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フリーフォーム 130"/>
              <p:cNvSpPr>
                <a:spLocks/>
              </p:cNvSpPr>
              <p:nvPr/>
            </p:nvSpPr>
            <p:spPr bwMode="auto">
              <a:xfrm>
                <a:off x="3368" y="1394"/>
                <a:ext cx="59" cy="47"/>
              </a:xfrm>
              <a:custGeom>
                <a:avLst/>
                <a:gdLst/>
                <a:ahLst/>
                <a:cxnLst>
                  <a:cxn ang="0">
                    <a:pos x="35" y="47"/>
                  </a:cxn>
                  <a:cxn ang="0">
                    <a:pos x="53" y="41"/>
                  </a:cxn>
                  <a:cxn ang="0">
                    <a:pos x="59" y="30"/>
                  </a:cxn>
                  <a:cxn ang="0">
                    <a:pos x="53" y="12"/>
                  </a:cxn>
                  <a:cxn ang="0">
                    <a:pos x="47" y="0"/>
                  </a:cxn>
                  <a:cxn ang="0">
                    <a:pos x="29" y="0"/>
                  </a:cxn>
                  <a:cxn ang="0">
                    <a:pos x="17" y="6"/>
                  </a:cxn>
                  <a:cxn ang="0">
                    <a:pos x="0" y="35"/>
                  </a:cxn>
                  <a:cxn ang="0">
                    <a:pos x="6" y="41"/>
                  </a:cxn>
                  <a:cxn ang="0">
                    <a:pos x="17" y="47"/>
                  </a:cxn>
                  <a:cxn ang="0">
                    <a:pos x="23" y="47"/>
                  </a:cxn>
                  <a:cxn ang="0">
                    <a:pos x="29" y="47"/>
                  </a:cxn>
                  <a:cxn ang="0">
                    <a:pos x="35" y="47"/>
                  </a:cxn>
                </a:cxnLst>
                <a:rect l="0" t="0" r="0" b="0"/>
                <a:pathLst>
                  <a:path w="59" h="47">
                    <a:moveTo>
                      <a:pt x="35" y="47"/>
                    </a:moveTo>
                    <a:lnTo>
                      <a:pt x="53" y="41"/>
                    </a:lnTo>
                    <a:lnTo>
                      <a:pt x="59" y="30"/>
                    </a:lnTo>
                    <a:lnTo>
                      <a:pt x="53" y="12"/>
                    </a:lnTo>
                    <a:lnTo>
                      <a:pt x="47" y="0"/>
                    </a:lnTo>
                    <a:lnTo>
                      <a:pt x="29" y="0"/>
                    </a:lnTo>
                    <a:lnTo>
                      <a:pt x="17" y="6"/>
                    </a:lnTo>
                    <a:lnTo>
                      <a:pt x="0" y="35"/>
                    </a:lnTo>
                    <a:lnTo>
                      <a:pt x="6" y="41"/>
                    </a:lnTo>
                    <a:lnTo>
                      <a:pt x="17" y="47"/>
                    </a:lnTo>
                    <a:lnTo>
                      <a:pt x="23" y="47"/>
                    </a:lnTo>
                    <a:lnTo>
                      <a:pt x="29" y="47"/>
                    </a:lnTo>
                    <a:lnTo>
                      <a:pt x="35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フリーフォーム 131"/>
              <p:cNvSpPr>
                <a:spLocks/>
              </p:cNvSpPr>
              <p:nvPr/>
            </p:nvSpPr>
            <p:spPr bwMode="auto">
              <a:xfrm>
                <a:off x="3403" y="1195"/>
                <a:ext cx="24" cy="29"/>
              </a:xfrm>
              <a:custGeom>
                <a:avLst/>
                <a:gdLst/>
                <a:ahLst/>
                <a:cxnLst>
                  <a:cxn ang="0">
                    <a:pos x="18" y="29"/>
                  </a:cxn>
                  <a:cxn ang="0">
                    <a:pos x="24" y="17"/>
                  </a:cxn>
                  <a:cxn ang="0">
                    <a:pos x="24" y="11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29"/>
                  </a:cxn>
                  <a:cxn ang="0">
                    <a:pos x="18" y="29"/>
                  </a:cxn>
                </a:cxnLst>
                <a:rect l="0" t="0" r="0" b="0"/>
                <a:pathLst>
                  <a:path w="24" h="29">
                    <a:moveTo>
                      <a:pt x="18" y="29"/>
                    </a:moveTo>
                    <a:lnTo>
                      <a:pt x="24" y="17"/>
                    </a:lnTo>
                    <a:lnTo>
                      <a:pt x="24" y="11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8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フリーフォーム 132"/>
              <p:cNvSpPr>
                <a:spLocks/>
              </p:cNvSpPr>
              <p:nvPr/>
            </p:nvSpPr>
            <p:spPr bwMode="auto">
              <a:xfrm>
                <a:off x="3608" y="1124"/>
                <a:ext cx="47" cy="53"/>
              </a:xfrm>
              <a:custGeom>
                <a:avLst/>
                <a:gdLst/>
                <a:ahLst/>
                <a:cxnLst>
                  <a:cxn ang="0">
                    <a:pos x="36" y="53"/>
                  </a:cxn>
                  <a:cxn ang="0">
                    <a:pos x="47" y="47"/>
                  </a:cxn>
                  <a:cxn ang="0">
                    <a:pos x="47" y="30"/>
                  </a:cxn>
                  <a:cxn ang="0">
                    <a:pos x="41" y="18"/>
                  </a:cxn>
                  <a:cxn ang="0">
                    <a:pos x="30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0" y="18"/>
                  </a:cxn>
                  <a:cxn ang="0">
                    <a:pos x="0" y="30"/>
                  </a:cxn>
                  <a:cxn ang="0">
                    <a:pos x="12" y="47"/>
                  </a:cxn>
                  <a:cxn ang="0">
                    <a:pos x="18" y="53"/>
                  </a:cxn>
                  <a:cxn ang="0">
                    <a:pos x="30" y="53"/>
                  </a:cxn>
                  <a:cxn ang="0">
                    <a:pos x="36" y="53"/>
                  </a:cxn>
                </a:cxnLst>
                <a:rect l="0" t="0" r="0" b="0"/>
                <a:pathLst>
                  <a:path w="47" h="53">
                    <a:moveTo>
                      <a:pt x="36" y="53"/>
                    </a:moveTo>
                    <a:lnTo>
                      <a:pt x="47" y="47"/>
                    </a:lnTo>
                    <a:lnTo>
                      <a:pt x="47" y="30"/>
                    </a:lnTo>
                    <a:lnTo>
                      <a:pt x="41" y="18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12" y="47"/>
                    </a:lnTo>
                    <a:lnTo>
                      <a:pt x="18" y="53"/>
                    </a:lnTo>
                    <a:lnTo>
                      <a:pt x="30" y="53"/>
                    </a:lnTo>
                    <a:lnTo>
                      <a:pt x="36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フリーフォーム 133"/>
              <p:cNvSpPr>
                <a:spLocks/>
              </p:cNvSpPr>
              <p:nvPr/>
            </p:nvSpPr>
            <p:spPr bwMode="auto">
              <a:xfrm>
                <a:off x="3749" y="995"/>
                <a:ext cx="47" cy="41"/>
              </a:xfrm>
              <a:custGeom>
                <a:avLst/>
                <a:gdLst/>
                <a:ahLst/>
                <a:cxnLst>
                  <a:cxn ang="0">
                    <a:pos x="30" y="41"/>
                  </a:cxn>
                  <a:cxn ang="0">
                    <a:pos x="47" y="35"/>
                  </a:cxn>
                  <a:cxn ang="0">
                    <a:pos x="47" y="30"/>
                  </a:cxn>
                  <a:cxn ang="0">
                    <a:pos x="47" y="18"/>
                  </a:cxn>
                  <a:cxn ang="0">
                    <a:pos x="41" y="0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0" y="18"/>
                  </a:cxn>
                  <a:cxn ang="0">
                    <a:pos x="0" y="30"/>
                  </a:cxn>
                  <a:cxn ang="0">
                    <a:pos x="12" y="41"/>
                  </a:cxn>
                  <a:cxn ang="0">
                    <a:pos x="24" y="41"/>
                  </a:cxn>
                  <a:cxn ang="0">
                    <a:pos x="24" y="41"/>
                  </a:cxn>
                  <a:cxn ang="0">
                    <a:pos x="30" y="41"/>
                  </a:cxn>
                </a:cxnLst>
                <a:rect l="0" t="0" r="0" b="0"/>
                <a:pathLst>
                  <a:path w="47" h="41">
                    <a:moveTo>
                      <a:pt x="30" y="41"/>
                    </a:moveTo>
                    <a:lnTo>
                      <a:pt x="47" y="35"/>
                    </a:lnTo>
                    <a:lnTo>
                      <a:pt x="47" y="30"/>
                    </a:lnTo>
                    <a:lnTo>
                      <a:pt x="47" y="18"/>
                    </a:lnTo>
                    <a:lnTo>
                      <a:pt x="41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12" y="41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30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フリーフォーム 134"/>
              <p:cNvSpPr>
                <a:spLocks/>
              </p:cNvSpPr>
              <p:nvPr/>
            </p:nvSpPr>
            <p:spPr bwMode="auto">
              <a:xfrm>
                <a:off x="3696" y="1113"/>
                <a:ext cx="24" cy="29"/>
              </a:xfrm>
              <a:custGeom>
                <a:avLst/>
                <a:gdLst/>
                <a:ahLst/>
                <a:cxnLst>
                  <a:cxn ang="0">
                    <a:pos x="12" y="29"/>
                  </a:cxn>
                  <a:cxn ang="0">
                    <a:pos x="18" y="17"/>
                  </a:cxn>
                  <a:cxn ang="0">
                    <a:pos x="24" y="11"/>
                  </a:cxn>
                  <a:cxn ang="0">
                    <a:pos x="24" y="5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11"/>
                  </a:cxn>
                  <a:cxn ang="0">
                    <a:pos x="6" y="17"/>
                  </a:cxn>
                  <a:cxn ang="0">
                    <a:pos x="6" y="29"/>
                  </a:cxn>
                  <a:cxn ang="0">
                    <a:pos x="12" y="29"/>
                  </a:cxn>
                </a:cxnLst>
                <a:rect l="0" t="0" r="0" b="0"/>
                <a:pathLst>
                  <a:path w="24" h="29">
                    <a:moveTo>
                      <a:pt x="12" y="29"/>
                    </a:moveTo>
                    <a:lnTo>
                      <a:pt x="18" y="17"/>
                    </a:lnTo>
                    <a:lnTo>
                      <a:pt x="24" y="11"/>
                    </a:lnTo>
                    <a:lnTo>
                      <a:pt x="24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1"/>
                    </a:lnTo>
                    <a:lnTo>
                      <a:pt x="6" y="17"/>
                    </a:lnTo>
                    <a:lnTo>
                      <a:pt x="6" y="29"/>
                    </a:lnTo>
                    <a:lnTo>
                      <a:pt x="12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フリーフォーム 135"/>
              <p:cNvSpPr>
                <a:spLocks/>
              </p:cNvSpPr>
              <p:nvPr/>
            </p:nvSpPr>
            <p:spPr bwMode="auto">
              <a:xfrm>
                <a:off x="4054" y="1253"/>
                <a:ext cx="123" cy="112"/>
              </a:xfrm>
              <a:custGeom>
                <a:avLst/>
                <a:gdLst/>
                <a:ahLst/>
                <a:cxnLst>
                  <a:cxn ang="0">
                    <a:pos x="65" y="112"/>
                  </a:cxn>
                  <a:cxn ang="0">
                    <a:pos x="88" y="106"/>
                  </a:cxn>
                  <a:cxn ang="0">
                    <a:pos x="100" y="94"/>
                  </a:cxn>
                  <a:cxn ang="0">
                    <a:pos x="118" y="77"/>
                  </a:cxn>
                  <a:cxn ang="0">
                    <a:pos x="123" y="53"/>
                  </a:cxn>
                  <a:cxn ang="0">
                    <a:pos x="118" y="36"/>
                  </a:cxn>
                  <a:cxn ang="0">
                    <a:pos x="106" y="18"/>
                  </a:cxn>
                  <a:cxn ang="0">
                    <a:pos x="94" y="0"/>
                  </a:cxn>
                  <a:cxn ang="0">
                    <a:pos x="65" y="0"/>
                  </a:cxn>
                  <a:cxn ang="0">
                    <a:pos x="41" y="18"/>
                  </a:cxn>
                  <a:cxn ang="0">
                    <a:pos x="24" y="30"/>
                  </a:cxn>
                  <a:cxn ang="0">
                    <a:pos x="6" y="47"/>
                  </a:cxn>
                  <a:cxn ang="0">
                    <a:pos x="0" y="65"/>
                  </a:cxn>
                  <a:cxn ang="0">
                    <a:pos x="6" y="88"/>
                  </a:cxn>
                  <a:cxn ang="0">
                    <a:pos x="12" y="106"/>
                  </a:cxn>
                  <a:cxn ang="0">
                    <a:pos x="35" y="112"/>
                  </a:cxn>
                  <a:cxn ang="0">
                    <a:pos x="59" y="112"/>
                  </a:cxn>
                  <a:cxn ang="0">
                    <a:pos x="65" y="112"/>
                  </a:cxn>
                </a:cxnLst>
                <a:rect l="0" t="0" r="0" b="0"/>
                <a:pathLst>
                  <a:path w="123" h="112">
                    <a:moveTo>
                      <a:pt x="65" y="112"/>
                    </a:moveTo>
                    <a:lnTo>
                      <a:pt x="88" y="106"/>
                    </a:lnTo>
                    <a:lnTo>
                      <a:pt x="100" y="94"/>
                    </a:lnTo>
                    <a:lnTo>
                      <a:pt x="118" y="77"/>
                    </a:lnTo>
                    <a:lnTo>
                      <a:pt x="123" y="53"/>
                    </a:lnTo>
                    <a:lnTo>
                      <a:pt x="118" y="36"/>
                    </a:lnTo>
                    <a:lnTo>
                      <a:pt x="106" y="18"/>
                    </a:lnTo>
                    <a:lnTo>
                      <a:pt x="94" y="0"/>
                    </a:lnTo>
                    <a:lnTo>
                      <a:pt x="65" y="0"/>
                    </a:lnTo>
                    <a:lnTo>
                      <a:pt x="41" y="18"/>
                    </a:lnTo>
                    <a:lnTo>
                      <a:pt x="24" y="30"/>
                    </a:lnTo>
                    <a:lnTo>
                      <a:pt x="6" y="47"/>
                    </a:lnTo>
                    <a:lnTo>
                      <a:pt x="0" y="65"/>
                    </a:lnTo>
                    <a:lnTo>
                      <a:pt x="6" y="88"/>
                    </a:lnTo>
                    <a:lnTo>
                      <a:pt x="12" y="106"/>
                    </a:lnTo>
                    <a:lnTo>
                      <a:pt x="35" y="112"/>
                    </a:lnTo>
                    <a:lnTo>
                      <a:pt x="59" y="112"/>
                    </a:lnTo>
                    <a:lnTo>
                      <a:pt x="65" y="1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フリーフォーム 136"/>
              <p:cNvSpPr>
                <a:spLocks/>
              </p:cNvSpPr>
              <p:nvPr/>
            </p:nvSpPr>
            <p:spPr bwMode="auto">
              <a:xfrm>
                <a:off x="4207" y="1206"/>
                <a:ext cx="94" cy="106"/>
              </a:xfrm>
              <a:custGeom>
                <a:avLst/>
                <a:gdLst/>
                <a:ahLst/>
                <a:cxnLst>
                  <a:cxn ang="0">
                    <a:pos x="47" y="106"/>
                  </a:cxn>
                  <a:cxn ang="0">
                    <a:pos x="64" y="100"/>
                  </a:cxn>
                  <a:cxn ang="0">
                    <a:pos x="76" y="83"/>
                  </a:cxn>
                  <a:cxn ang="0">
                    <a:pos x="94" y="71"/>
                  </a:cxn>
                  <a:cxn ang="0">
                    <a:pos x="88" y="42"/>
                  </a:cxn>
                  <a:cxn ang="0">
                    <a:pos x="70" y="12"/>
                  </a:cxn>
                  <a:cxn ang="0">
                    <a:pos x="58" y="6"/>
                  </a:cxn>
                  <a:cxn ang="0">
                    <a:pos x="41" y="0"/>
                  </a:cxn>
                  <a:cxn ang="0">
                    <a:pos x="35" y="6"/>
                  </a:cxn>
                  <a:cxn ang="0">
                    <a:pos x="23" y="12"/>
                  </a:cxn>
                  <a:cxn ang="0">
                    <a:pos x="6" y="30"/>
                  </a:cxn>
                  <a:cxn ang="0">
                    <a:pos x="0" y="47"/>
                  </a:cxn>
                  <a:cxn ang="0">
                    <a:pos x="0" y="77"/>
                  </a:cxn>
                  <a:cxn ang="0">
                    <a:pos x="12" y="94"/>
                  </a:cxn>
                  <a:cxn ang="0">
                    <a:pos x="29" y="100"/>
                  </a:cxn>
                  <a:cxn ang="0">
                    <a:pos x="35" y="106"/>
                  </a:cxn>
                  <a:cxn ang="0">
                    <a:pos x="41" y="106"/>
                  </a:cxn>
                  <a:cxn ang="0">
                    <a:pos x="47" y="106"/>
                  </a:cxn>
                </a:cxnLst>
                <a:rect l="0" t="0" r="0" b="0"/>
                <a:pathLst>
                  <a:path w="94" h="106">
                    <a:moveTo>
                      <a:pt x="47" y="106"/>
                    </a:moveTo>
                    <a:lnTo>
                      <a:pt x="64" y="100"/>
                    </a:lnTo>
                    <a:lnTo>
                      <a:pt x="76" y="83"/>
                    </a:lnTo>
                    <a:lnTo>
                      <a:pt x="94" y="71"/>
                    </a:lnTo>
                    <a:lnTo>
                      <a:pt x="88" y="42"/>
                    </a:lnTo>
                    <a:lnTo>
                      <a:pt x="70" y="12"/>
                    </a:lnTo>
                    <a:lnTo>
                      <a:pt x="58" y="6"/>
                    </a:lnTo>
                    <a:lnTo>
                      <a:pt x="41" y="0"/>
                    </a:lnTo>
                    <a:lnTo>
                      <a:pt x="35" y="6"/>
                    </a:lnTo>
                    <a:lnTo>
                      <a:pt x="23" y="12"/>
                    </a:lnTo>
                    <a:lnTo>
                      <a:pt x="6" y="30"/>
                    </a:lnTo>
                    <a:lnTo>
                      <a:pt x="0" y="47"/>
                    </a:lnTo>
                    <a:lnTo>
                      <a:pt x="0" y="77"/>
                    </a:lnTo>
                    <a:lnTo>
                      <a:pt x="12" y="94"/>
                    </a:lnTo>
                    <a:lnTo>
                      <a:pt x="29" y="100"/>
                    </a:lnTo>
                    <a:lnTo>
                      <a:pt x="35" y="106"/>
                    </a:lnTo>
                    <a:lnTo>
                      <a:pt x="41" y="106"/>
                    </a:lnTo>
                    <a:lnTo>
                      <a:pt x="47" y="10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フリーフォーム 137"/>
              <p:cNvSpPr>
                <a:spLocks/>
              </p:cNvSpPr>
              <p:nvPr/>
            </p:nvSpPr>
            <p:spPr bwMode="auto">
              <a:xfrm>
                <a:off x="3949" y="1594"/>
                <a:ext cx="105" cy="53"/>
              </a:xfrm>
              <a:custGeom>
                <a:avLst/>
                <a:gdLst/>
                <a:ahLst/>
                <a:cxnLst>
                  <a:cxn ang="0">
                    <a:pos x="105" y="29"/>
                  </a:cxn>
                  <a:cxn ang="0">
                    <a:pos x="105" y="23"/>
                  </a:cxn>
                  <a:cxn ang="0">
                    <a:pos x="99" y="17"/>
                  </a:cxn>
                  <a:cxn ang="0">
                    <a:pos x="70" y="6"/>
                  </a:cxn>
                  <a:cxn ang="0">
                    <a:pos x="47" y="0"/>
                  </a:cxn>
                  <a:cxn ang="0">
                    <a:pos x="17" y="0"/>
                  </a:cxn>
                  <a:cxn ang="0">
                    <a:pos x="0" y="17"/>
                  </a:cxn>
                  <a:cxn ang="0">
                    <a:pos x="0" y="29"/>
                  </a:cxn>
                  <a:cxn ang="0">
                    <a:pos x="11" y="41"/>
                  </a:cxn>
                  <a:cxn ang="0">
                    <a:pos x="35" y="53"/>
                  </a:cxn>
                  <a:cxn ang="0">
                    <a:pos x="52" y="53"/>
                  </a:cxn>
                  <a:cxn ang="0">
                    <a:pos x="94" y="41"/>
                  </a:cxn>
                  <a:cxn ang="0">
                    <a:pos x="99" y="29"/>
                  </a:cxn>
                  <a:cxn ang="0">
                    <a:pos x="105" y="29"/>
                  </a:cxn>
                </a:cxnLst>
                <a:rect l="0" t="0" r="0" b="0"/>
                <a:pathLst>
                  <a:path w="105" h="53">
                    <a:moveTo>
                      <a:pt x="105" y="29"/>
                    </a:moveTo>
                    <a:lnTo>
                      <a:pt x="105" y="23"/>
                    </a:lnTo>
                    <a:lnTo>
                      <a:pt x="99" y="17"/>
                    </a:lnTo>
                    <a:lnTo>
                      <a:pt x="70" y="6"/>
                    </a:lnTo>
                    <a:lnTo>
                      <a:pt x="47" y="0"/>
                    </a:lnTo>
                    <a:lnTo>
                      <a:pt x="17" y="0"/>
                    </a:lnTo>
                    <a:lnTo>
                      <a:pt x="0" y="17"/>
                    </a:lnTo>
                    <a:lnTo>
                      <a:pt x="0" y="29"/>
                    </a:lnTo>
                    <a:lnTo>
                      <a:pt x="11" y="41"/>
                    </a:lnTo>
                    <a:lnTo>
                      <a:pt x="35" y="53"/>
                    </a:lnTo>
                    <a:lnTo>
                      <a:pt x="52" y="53"/>
                    </a:lnTo>
                    <a:lnTo>
                      <a:pt x="94" y="41"/>
                    </a:lnTo>
                    <a:lnTo>
                      <a:pt x="99" y="29"/>
                    </a:lnTo>
                    <a:lnTo>
                      <a:pt x="105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フリーフォーム 138"/>
              <p:cNvSpPr>
                <a:spLocks/>
              </p:cNvSpPr>
              <p:nvPr/>
            </p:nvSpPr>
            <p:spPr bwMode="auto">
              <a:xfrm>
                <a:off x="4013" y="1529"/>
                <a:ext cx="100" cy="65"/>
              </a:xfrm>
              <a:custGeom>
                <a:avLst/>
                <a:gdLst/>
                <a:ahLst/>
                <a:cxnLst>
                  <a:cxn ang="0">
                    <a:pos x="71" y="53"/>
                  </a:cxn>
                  <a:cxn ang="0">
                    <a:pos x="94" y="35"/>
                  </a:cxn>
                  <a:cxn ang="0">
                    <a:pos x="100" y="30"/>
                  </a:cxn>
                  <a:cxn ang="0">
                    <a:pos x="100" y="12"/>
                  </a:cxn>
                  <a:cxn ang="0">
                    <a:pos x="94" y="6"/>
                  </a:cxn>
                  <a:cxn ang="0">
                    <a:pos x="71" y="0"/>
                  </a:cxn>
                  <a:cxn ang="0">
                    <a:pos x="41" y="0"/>
                  </a:cxn>
                  <a:cxn ang="0">
                    <a:pos x="12" y="12"/>
                  </a:cxn>
                  <a:cxn ang="0">
                    <a:pos x="0" y="35"/>
                  </a:cxn>
                  <a:cxn ang="0">
                    <a:pos x="6" y="53"/>
                  </a:cxn>
                  <a:cxn ang="0">
                    <a:pos x="12" y="59"/>
                  </a:cxn>
                  <a:cxn ang="0">
                    <a:pos x="41" y="65"/>
                  </a:cxn>
                  <a:cxn ang="0">
                    <a:pos x="53" y="59"/>
                  </a:cxn>
                  <a:cxn ang="0">
                    <a:pos x="65" y="53"/>
                  </a:cxn>
                  <a:cxn ang="0">
                    <a:pos x="71" y="53"/>
                  </a:cxn>
                </a:cxnLst>
                <a:rect l="0" t="0" r="0" b="0"/>
                <a:pathLst>
                  <a:path w="100" h="65">
                    <a:moveTo>
                      <a:pt x="71" y="53"/>
                    </a:moveTo>
                    <a:lnTo>
                      <a:pt x="94" y="35"/>
                    </a:lnTo>
                    <a:lnTo>
                      <a:pt x="100" y="30"/>
                    </a:lnTo>
                    <a:lnTo>
                      <a:pt x="100" y="12"/>
                    </a:lnTo>
                    <a:lnTo>
                      <a:pt x="94" y="6"/>
                    </a:lnTo>
                    <a:lnTo>
                      <a:pt x="71" y="0"/>
                    </a:lnTo>
                    <a:lnTo>
                      <a:pt x="41" y="0"/>
                    </a:lnTo>
                    <a:lnTo>
                      <a:pt x="12" y="12"/>
                    </a:lnTo>
                    <a:lnTo>
                      <a:pt x="0" y="35"/>
                    </a:lnTo>
                    <a:lnTo>
                      <a:pt x="6" y="53"/>
                    </a:lnTo>
                    <a:lnTo>
                      <a:pt x="12" y="59"/>
                    </a:lnTo>
                    <a:lnTo>
                      <a:pt x="41" y="65"/>
                    </a:lnTo>
                    <a:lnTo>
                      <a:pt x="53" y="59"/>
                    </a:lnTo>
                    <a:lnTo>
                      <a:pt x="65" y="53"/>
                    </a:lnTo>
                    <a:lnTo>
                      <a:pt x="71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フリーフォーム 139"/>
              <p:cNvSpPr>
                <a:spLocks/>
              </p:cNvSpPr>
              <p:nvPr/>
            </p:nvSpPr>
            <p:spPr bwMode="auto">
              <a:xfrm>
                <a:off x="3990" y="1465"/>
                <a:ext cx="41" cy="41"/>
              </a:xfrm>
              <a:custGeom>
                <a:avLst/>
                <a:gdLst/>
                <a:ahLst/>
                <a:cxnLst>
                  <a:cxn ang="0">
                    <a:pos x="35" y="35"/>
                  </a:cxn>
                  <a:cxn ang="0">
                    <a:pos x="41" y="29"/>
                  </a:cxn>
                  <a:cxn ang="0">
                    <a:pos x="41" y="11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6" y="6"/>
                  </a:cxn>
                  <a:cxn ang="0">
                    <a:pos x="0" y="23"/>
                  </a:cxn>
                  <a:cxn ang="0">
                    <a:pos x="0" y="29"/>
                  </a:cxn>
                  <a:cxn ang="0">
                    <a:pos x="11" y="35"/>
                  </a:cxn>
                  <a:cxn ang="0">
                    <a:pos x="29" y="41"/>
                  </a:cxn>
                  <a:cxn ang="0">
                    <a:pos x="29" y="35"/>
                  </a:cxn>
                  <a:cxn ang="0">
                    <a:pos x="35" y="35"/>
                  </a:cxn>
                </a:cxnLst>
                <a:rect l="0" t="0" r="0" b="0"/>
                <a:pathLst>
                  <a:path w="41" h="41">
                    <a:moveTo>
                      <a:pt x="35" y="35"/>
                    </a:moveTo>
                    <a:lnTo>
                      <a:pt x="41" y="29"/>
                    </a:lnTo>
                    <a:lnTo>
                      <a:pt x="41" y="11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6" y="6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11" y="35"/>
                    </a:lnTo>
                    <a:lnTo>
                      <a:pt x="29" y="41"/>
                    </a:lnTo>
                    <a:lnTo>
                      <a:pt x="29" y="35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フリーフォーム 140"/>
              <p:cNvSpPr>
                <a:spLocks/>
              </p:cNvSpPr>
              <p:nvPr/>
            </p:nvSpPr>
            <p:spPr bwMode="auto">
              <a:xfrm>
                <a:off x="4295" y="1494"/>
                <a:ext cx="123" cy="70"/>
              </a:xfrm>
              <a:custGeom>
                <a:avLst/>
                <a:gdLst/>
                <a:ahLst/>
                <a:cxnLst>
                  <a:cxn ang="0">
                    <a:pos x="6" y="65"/>
                  </a:cxn>
                  <a:cxn ang="0">
                    <a:pos x="41" y="70"/>
                  </a:cxn>
                  <a:cxn ang="0">
                    <a:pos x="53" y="65"/>
                  </a:cxn>
                  <a:cxn ang="0">
                    <a:pos x="70" y="59"/>
                  </a:cxn>
                  <a:cxn ang="0">
                    <a:pos x="82" y="41"/>
                  </a:cxn>
                  <a:cxn ang="0">
                    <a:pos x="100" y="29"/>
                  </a:cxn>
                  <a:cxn ang="0">
                    <a:pos x="123" y="12"/>
                  </a:cxn>
                  <a:cxn ang="0">
                    <a:pos x="123" y="6"/>
                  </a:cxn>
                  <a:cxn ang="0">
                    <a:pos x="111" y="0"/>
                  </a:cxn>
                  <a:cxn ang="0">
                    <a:pos x="100" y="0"/>
                  </a:cxn>
                  <a:cxn ang="0">
                    <a:pos x="76" y="6"/>
                  </a:cxn>
                  <a:cxn ang="0">
                    <a:pos x="47" y="6"/>
                  </a:cxn>
                  <a:cxn ang="0">
                    <a:pos x="35" y="12"/>
                  </a:cxn>
                  <a:cxn ang="0">
                    <a:pos x="17" y="23"/>
                  </a:cxn>
                  <a:cxn ang="0">
                    <a:pos x="0" y="47"/>
                  </a:cxn>
                  <a:cxn ang="0">
                    <a:pos x="0" y="59"/>
                  </a:cxn>
                  <a:cxn ang="0">
                    <a:pos x="0" y="65"/>
                  </a:cxn>
                  <a:cxn ang="0">
                    <a:pos x="6" y="65"/>
                  </a:cxn>
                </a:cxnLst>
                <a:rect l="0" t="0" r="0" b="0"/>
                <a:pathLst>
                  <a:path w="123" h="70">
                    <a:moveTo>
                      <a:pt x="6" y="65"/>
                    </a:moveTo>
                    <a:lnTo>
                      <a:pt x="41" y="70"/>
                    </a:lnTo>
                    <a:lnTo>
                      <a:pt x="53" y="65"/>
                    </a:lnTo>
                    <a:lnTo>
                      <a:pt x="70" y="59"/>
                    </a:lnTo>
                    <a:lnTo>
                      <a:pt x="82" y="41"/>
                    </a:lnTo>
                    <a:lnTo>
                      <a:pt x="100" y="29"/>
                    </a:lnTo>
                    <a:lnTo>
                      <a:pt x="123" y="12"/>
                    </a:lnTo>
                    <a:lnTo>
                      <a:pt x="123" y="6"/>
                    </a:lnTo>
                    <a:lnTo>
                      <a:pt x="111" y="0"/>
                    </a:lnTo>
                    <a:lnTo>
                      <a:pt x="100" y="0"/>
                    </a:lnTo>
                    <a:lnTo>
                      <a:pt x="76" y="6"/>
                    </a:lnTo>
                    <a:lnTo>
                      <a:pt x="47" y="6"/>
                    </a:lnTo>
                    <a:lnTo>
                      <a:pt x="35" y="12"/>
                    </a:lnTo>
                    <a:lnTo>
                      <a:pt x="17" y="23"/>
                    </a:lnTo>
                    <a:lnTo>
                      <a:pt x="0" y="47"/>
                    </a:lnTo>
                    <a:lnTo>
                      <a:pt x="0" y="59"/>
                    </a:lnTo>
                    <a:lnTo>
                      <a:pt x="0" y="65"/>
                    </a:lnTo>
                    <a:lnTo>
                      <a:pt x="6" y="6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フリーフォーム 141"/>
              <p:cNvSpPr>
                <a:spLocks/>
              </p:cNvSpPr>
              <p:nvPr/>
            </p:nvSpPr>
            <p:spPr bwMode="auto">
              <a:xfrm>
                <a:off x="4189" y="1424"/>
                <a:ext cx="59" cy="35"/>
              </a:xfrm>
              <a:custGeom>
                <a:avLst/>
                <a:gdLst/>
                <a:ahLst/>
                <a:cxnLst>
                  <a:cxn ang="0">
                    <a:pos x="18" y="35"/>
                  </a:cxn>
                  <a:cxn ang="0">
                    <a:pos x="41" y="35"/>
                  </a:cxn>
                  <a:cxn ang="0">
                    <a:pos x="53" y="23"/>
                  </a:cxn>
                  <a:cxn ang="0">
                    <a:pos x="53" y="17"/>
                  </a:cxn>
                  <a:cxn ang="0">
                    <a:pos x="59" y="11"/>
                  </a:cxn>
                  <a:cxn ang="0">
                    <a:pos x="59" y="5"/>
                  </a:cxn>
                  <a:cxn ang="0">
                    <a:pos x="53" y="0"/>
                  </a:cxn>
                  <a:cxn ang="0">
                    <a:pos x="41" y="0"/>
                  </a:cxn>
                  <a:cxn ang="0">
                    <a:pos x="18" y="11"/>
                  </a:cxn>
                  <a:cxn ang="0">
                    <a:pos x="12" y="17"/>
                  </a:cxn>
                  <a:cxn ang="0">
                    <a:pos x="0" y="23"/>
                  </a:cxn>
                  <a:cxn ang="0">
                    <a:pos x="12" y="35"/>
                  </a:cxn>
                  <a:cxn ang="0">
                    <a:pos x="12" y="35"/>
                  </a:cxn>
                  <a:cxn ang="0">
                    <a:pos x="18" y="35"/>
                  </a:cxn>
                </a:cxnLst>
                <a:rect l="0" t="0" r="0" b="0"/>
                <a:pathLst>
                  <a:path w="59" h="35">
                    <a:moveTo>
                      <a:pt x="18" y="35"/>
                    </a:moveTo>
                    <a:lnTo>
                      <a:pt x="41" y="35"/>
                    </a:lnTo>
                    <a:lnTo>
                      <a:pt x="53" y="23"/>
                    </a:lnTo>
                    <a:lnTo>
                      <a:pt x="53" y="17"/>
                    </a:lnTo>
                    <a:lnTo>
                      <a:pt x="59" y="11"/>
                    </a:lnTo>
                    <a:lnTo>
                      <a:pt x="59" y="5"/>
                    </a:lnTo>
                    <a:lnTo>
                      <a:pt x="53" y="0"/>
                    </a:lnTo>
                    <a:lnTo>
                      <a:pt x="41" y="0"/>
                    </a:lnTo>
                    <a:lnTo>
                      <a:pt x="18" y="11"/>
                    </a:lnTo>
                    <a:lnTo>
                      <a:pt x="12" y="17"/>
                    </a:lnTo>
                    <a:lnTo>
                      <a:pt x="0" y="23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8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フリーフォーム 142"/>
              <p:cNvSpPr>
                <a:spLocks/>
              </p:cNvSpPr>
              <p:nvPr/>
            </p:nvSpPr>
            <p:spPr bwMode="auto">
              <a:xfrm>
                <a:off x="4500" y="989"/>
                <a:ext cx="129" cy="165"/>
              </a:xfrm>
              <a:custGeom>
                <a:avLst/>
                <a:gdLst/>
                <a:ahLst/>
                <a:cxnLst>
                  <a:cxn ang="0">
                    <a:pos x="53" y="165"/>
                  </a:cxn>
                  <a:cxn ang="0">
                    <a:pos x="76" y="165"/>
                  </a:cxn>
                  <a:cxn ang="0">
                    <a:pos x="94" y="159"/>
                  </a:cxn>
                  <a:cxn ang="0">
                    <a:pos x="112" y="153"/>
                  </a:cxn>
                  <a:cxn ang="0">
                    <a:pos x="117" y="135"/>
                  </a:cxn>
                  <a:cxn ang="0">
                    <a:pos x="123" y="106"/>
                  </a:cxn>
                  <a:cxn ang="0">
                    <a:pos x="129" y="100"/>
                  </a:cxn>
                  <a:cxn ang="0">
                    <a:pos x="123" y="94"/>
                  </a:cxn>
                  <a:cxn ang="0">
                    <a:pos x="112" y="88"/>
                  </a:cxn>
                  <a:cxn ang="0">
                    <a:pos x="100" y="88"/>
                  </a:cxn>
                  <a:cxn ang="0">
                    <a:pos x="94" y="77"/>
                  </a:cxn>
                  <a:cxn ang="0">
                    <a:pos x="100" y="59"/>
                  </a:cxn>
                  <a:cxn ang="0">
                    <a:pos x="94" y="36"/>
                  </a:cxn>
                  <a:cxn ang="0">
                    <a:pos x="88" y="6"/>
                  </a:cxn>
                  <a:cxn ang="0">
                    <a:pos x="82" y="0"/>
                  </a:cxn>
                  <a:cxn ang="0">
                    <a:pos x="65" y="6"/>
                  </a:cxn>
                  <a:cxn ang="0">
                    <a:pos x="47" y="12"/>
                  </a:cxn>
                  <a:cxn ang="0">
                    <a:pos x="6" y="59"/>
                  </a:cxn>
                  <a:cxn ang="0">
                    <a:pos x="0" y="71"/>
                  </a:cxn>
                  <a:cxn ang="0">
                    <a:pos x="0" y="88"/>
                  </a:cxn>
                  <a:cxn ang="0">
                    <a:pos x="24" y="94"/>
                  </a:cxn>
                  <a:cxn ang="0">
                    <a:pos x="35" y="94"/>
                  </a:cxn>
                  <a:cxn ang="0">
                    <a:pos x="35" y="100"/>
                  </a:cxn>
                  <a:cxn ang="0">
                    <a:pos x="29" y="112"/>
                  </a:cxn>
                  <a:cxn ang="0">
                    <a:pos x="24" y="135"/>
                  </a:cxn>
                  <a:cxn ang="0">
                    <a:pos x="29" y="159"/>
                  </a:cxn>
                  <a:cxn ang="0">
                    <a:pos x="47" y="165"/>
                  </a:cxn>
                  <a:cxn ang="0">
                    <a:pos x="53" y="165"/>
                  </a:cxn>
                </a:cxnLst>
                <a:rect l="0" t="0" r="0" b="0"/>
                <a:pathLst>
                  <a:path w="129" h="165">
                    <a:moveTo>
                      <a:pt x="53" y="165"/>
                    </a:moveTo>
                    <a:lnTo>
                      <a:pt x="76" y="165"/>
                    </a:lnTo>
                    <a:lnTo>
                      <a:pt x="94" y="159"/>
                    </a:lnTo>
                    <a:lnTo>
                      <a:pt x="112" y="153"/>
                    </a:lnTo>
                    <a:lnTo>
                      <a:pt x="117" y="135"/>
                    </a:lnTo>
                    <a:lnTo>
                      <a:pt x="123" y="106"/>
                    </a:lnTo>
                    <a:lnTo>
                      <a:pt x="129" y="100"/>
                    </a:lnTo>
                    <a:lnTo>
                      <a:pt x="123" y="94"/>
                    </a:lnTo>
                    <a:lnTo>
                      <a:pt x="112" y="88"/>
                    </a:lnTo>
                    <a:lnTo>
                      <a:pt x="100" y="88"/>
                    </a:lnTo>
                    <a:lnTo>
                      <a:pt x="94" y="77"/>
                    </a:lnTo>
                    <a:lnTo>
                      <a:pt x="100" y="59"/>
                    </a:lnTo>
                    <a:lnTo>
                      <a:pt x="94" y="36"/>
                    </a:lnTo>
                    <a:lnTo>
                      <a:pt x="88" y="6"/>
                    </a:lnTo>
                    <a:lnTo>
                      <a:pt x="82" y="0"/>
                    </a:lnTo>
                    <a:lnTo>
                      <a:pt x="65" y="6"/>
                    </a:lnTo>
                    <a:lnTo>
                      <a:pt x="47" y="12"/>
                    </a:lnTo>
                    <a:lnTo>
                      <a:pt x="6" y="59"/>
                    </a:lnTo>
                    <a:lnTo>
                      <a:pt x="0" y="71"/>
                    </a:lnTo>
                    <a:lnTo>
                      <a:pt x="0" y="88"/>
                    </a:lnTo>
                    <a:lnTo>
                      <a:pt x="24" y="94"/>
                    </a:lnTo>
                    <a:lnTo>
                      <a:pt x="35" y="94"/>
                    </a:lnTo>
                    <a:lnTo>
                      <a:pt x="35" y="100"/>
                    </a:lnTo>
                    <a:lnTo>
                      <a:pt x="29" y="112"/>
                    </a:lnTo>
                    <a:lnTo>
                      <a:pt x="24" y="135"/>
                    </a:lnTo>
                    <a:lnTo>
                      <a:pt x="29" y="159"/>
                    </a:lnTo>
                    <a:lnTo>
                      <a:pt x="47" y="165"/>
                    </a:lnTo>
                    <a:lnTo>
                      <a:pt x="53" y="16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フリーフォーム 143"/>
              <p:cNvSpPr>
                <a:spLocks/>
              </p:cNvSpPr>
              <p:nvPr/>
            </p:nvSpPr>
            <p:spPr bwMode="auto">
              <a:xfrm>
                <a:off x="4389" y="1101"/>
                <a:ext cx="47" cy="70"/>
              </a:xfrm>
              <a:custGeom>
                <a:avLst/>
                <a:gdLst/>
                <a:ahLst/>
                <a:cxnLst>
                  <a:cxn ang="0">
                    <a:pos x="11" y="70"/>
                  </a:cxn>
                  <a:cxn ang="0">
                    <a:pos x="29" y="59"/>
                  </a:cxn>
                  <a:cxn ang="0">
                    <a:pos x="41" y="47"/>
                  </a:cxn>
                  <a:cxn ang="0">
                    <a:pos x="47" y="29"/>
                  </a:cxn>
                  <a:cxn ang="0">
                    <a:pos x="47" y="17"/>
                  </a:cxn>
                  <a:cxn ang="0">
                    <a:pos x="41" y="0"/>
                  </a:cxn>
                  <a:cxn ang="0">
                    <a:pos x="29" y="12"/>
                  </a:cxn>
                  <a:cxn ang="0">
                    <a:pos x="6" y="23"/>
                  </a:cxn>
                  <a:cxn ang="0">
                    <a:pos x="0" y="41"/>
                  </a:cxn>
                  <a:cxn ang="0">
                    <a:pos x="0" y="53"/>
                  </a:cxn>
                  <a:cxn ang="0">
                    <a:pos x="6" y="70"/>
                  </a:cxn>
                  <a:cxn ang="0">
                    <a:pos x="6" y="70"/>
                  </a:cxn>
                  <a:cxn ang="0">
                    <a:pos x="11" y="70"/>
                  </a:cxn>
                </a:cxnLst>
                <a:rect l="0" t="0" r="0" b="0"/>
                <a:pathLst>
                  <a:path w="47" h="70">
                    <a:moveTo>
                      <a:pt x="11" y="70"/>
                    </a:moveTo>
                    <a:lnTo>
                      <a:pt x="29" y="59"/>
                    </a:lnTo>
                    <a:lnTo>
                      <a:pt x="41" y="47"/>
                    </a:lnTo>
                    <a:lnTo>
                      <a:pt x="47" y="29"/>
                    </a:lnTo>
                    <a:lnTo>
                      <a:pt x="47" y="17"/>
                    </a:lnTo>
                    <a:lnTo>
                      <a:pt x="41" y="0"/>
                    </a:lnTo>
                    <a:lnTo>
                      <a:pt x="29" y="12"/>
                    </a:lnTo>
                    <a:lnTo>
                      <a:pt x="6" y="23"/>
                    </a:lnTo>
                    <a:lnTo>
                      <a:pt x="0" y="41"/>
                    </a:lnTo>
                    <a:lnTo>
                      <a:pt x="0" y="53"/>
                    </a:lnTo>
                    <a:lnTo>
                      <a:pt x="6" y="70"/>
                    </a:lnTo>
                    <a:lnTo>
                      <a:pt x="6" y="70"/>
                    </a:lnTo>
                    <a:lnTo>
                      <a:pt x="11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フリーフォーム 144"/>
              <p:cNvSpPr>
                <a:spLocks/>
              </p:cNvSpPr>
              <p:nvPr/>
            </p:nvSpPr>
            <p:spPr bwMode="auto">
              <a:xfrm>
                <a:off x="4400" y="1242"/>
                <a:ext cx="24" cy="23"/>
              </a:xfrm>
              <a:custGeom>
                <a:avLst/>
                <a:gdLst/>
                <a:ahLst/>
                <a:cxnLst>
                  <a:cxn ang="0">
                    <a:pos x="6" y="23"/>
                  </a:cxn>
                  <a:cxn ang="0">
                    <a:pos x="24" y="6"/>
                  </a:cxn>
                  <a:cxn ang="0">
                    <a:pos x="18" y="0"/>
                  </a:cxn>
                  <a:cxn ang="0">
                    <a:pos x="6" y="6"/>
                  </a:cxn>
                  <a:cxn ang="0">
                    <a:pos x="0" y="11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6" y="23"/>
                  </a:cxn>
                </a:cxnLst>
                <a:rect l="0" t="0" r="0" b="0"/>
                <a:pathLst>
                  <a:path w="24" h="23">
                    <a:moveTo>
                      <a:pt x="6" y="23"/>
                    </a:moveTo>
                    <a:lnTo>
                      <a:pt x="24" y="6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6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フリーフォーム 145"/>
              <p:cNvSpPr>
                <a:spLocks/>
              </p:cNvSpPr>
              <p:nvPr/>
            </p:nvSpPr>
            <p:spPr bwMode="auto">
              <a:xfrm>
                <a:off x="4711" y="1359"/>
                <a:ext cx="41" cy="65"/>
              </a:xfrm>
              <a:custGeom>
                <a:avLst/>
                <a:gdLst/>
                <a:ahLst/>
                <a:cxnLst>
                  <a:cxn ang="0">
                    <a:pos x="24" y="65"/>
                  </a:cxn>
                  <a:cxn ang="0">
                    <a:pos x="41" y="35"/>
                  </a:cxn>
                  <a:cxn ang="0">
                    <a:pos x="41" y="18"/>
                  </a:cxn>
                  <a:cxn ang="0">
                    <a:pos x="36" y="6"/>
                  </a:cxn>
                  <a:cxn ang="0">
                    <a:pos x="24" y="0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0" y="41"/>
                  </a:cxn>
                  <a:cxn ang="0">
                    <a:pos x="6" y="53"/>
                  </a:cxn>
                  <a:cxn ang="0">
                    <a:pos x="12" y="65"/>
                  </a:cxn>
                  <a:cxn ang="0">
                    <a:pos x="12" y="65"/>
                  </a:cxn>
                  <a:cxn ang="0">
                    <a:pos x="24" y="65"/>
                  </a:cxn>
                </a:cxnLst>
                <a:rect l="0" t="0" r="0" b="0"/>
                <a:pathLst>
                  <a:path w="41" h="65">
                    <a:moveTo>
                      <a:pt x="24" y="65"/>
                    </a:moveTo>
                    <a:lnTo>
                      <a:pt x="41" y="35"/>
                    </a:lnTo>
                    <a:lnTo>
                      <a:pt x="41" y="18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41"/>
                    </a:lnTo>
                    <a:lnTo>
                      <a:pt x="6" y="53"/>
                    </a:lnTo>
                    <a:lnTo>
                      <a:pt x="12" y="65"/>
                    </a:lnTo>
                    <a:lnTo>
                      <a:pt x="12" y="65"/>
                    </a:lnTo>
                    <a:lnTo>
                      <a:pt x="24" y="6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フリーフォーム 146"/>
              <p:cNvSpPr>
                <a:spLocks/>
              </p:cNvSpPr>
              <p:nvPr/>
            </p:nvSpPr>
            <p:spPr bwMode="auto">
              <a:xfrm>
                <a:off x="4617" y="1441"/>
                <a:ext cx="42" cy="53"/>
              </a:xfrm>
              <a:custGeom>
                <a:avLst/>
                <a:gdLst/>
                <a:ahLst/>
                <a:cxnLst>
                  <a:cxn ang="0">
                    <a:pos x="6" y="53"/>
                  </a:cxn>
                  <a:cxn ang="0">
                    <a:pos x="30" y="47"/>
                  </a:cxn>
                  <a:cxn ang="0">
                    <a:pos x="42" y="24"/>
                  </a:cxn>
                  <a:cxn ang="0">
                    <a:pos x="42" y="18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6" y="35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6" y="53"/>
                  </a:cxn>
                </a:cxnLst>
                <a:rect l="0" t="0" r="0" b="0"/>
                <a:pathLst>
                  <a:path w="42" h="53">
                    <a:moveTo>
                      <a:pt x="6" y="53"/>
                    </a:moveTo>
                    <a:lnTo>
                      <a:pt x="30" y="47"/>
                    </a:lnTo>
                    <a:lnTo>
                      <a:pt x="42" y="24"/>
                    </a:lnTo>
                    <a:lnTo>
                      <a:pt x="42" y="18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6" y="35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6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フリーフォーム 147"/>
              <p:cNvSpPr>
                <a:spLocks/>
              </p:cNvSpPr>
              <p:nvPr/>
            </p:nvSpPr>
            <p:spPr bwMode="auto">
              <a:xfrm>
                <a:off x="4923" y="1036"/>
                <a:ext cx="117" cy="135"/>
              </a:xfrm>
              <a:custGeom>
                <a:avLst/>
                <a:gdLst/>
                <a:ahLst/>
                <a:cxnLst>
                  <a:cxn ang="0">
                    <a:pos x="82" y="135"/>
                  </a:cxn>
                  <a:cxn ang="0">
                    <a:pos x="99" y="118"/>
                  </a:cxn>
                  <a:cxn ang="0">
                    <a:pos x="111" y="106"/>
                  </a:cxn>
                  <a:cxn ang="0">
                    <a:pos x="111" y="82"/>
                  </a:cxn>
                  <a:cxn ang="0">
                    <a:pos x="117" y="59"/>
                  </a:cxn>
                  <a:cxn ang="0">
                    <a:pos x="105" y="24"/>
                  </a:cxn>
                  <a:cxn ang="0">
                    <a:pos x="99" y="12"/>
                  </a:cxn>
                  <a:cxn ang="0">
                    <a:pos x="82" y="0"/>
                  </a:cxn>
                  <a:cxn ang="0">
                    <a:pos x="41" y="12"/>
                  </a:cxn>
                  <a:cxn ang="0">
                    <a:pos x="17" y="18"/>
                  </a:cxn>
                  <a:cxn ang="0">
                    <a:pos x="5" y="41"/>
                  </a:cxn>
                  <a:cxn ang="0">
                    <a:pos x="0" y="65"/>
                  </a:cxn>
                  <a:cxn ang="0">
                    <a:pos x="0" y="88"/>
                  </a:cxn>
                  <a:cxn ang="0">
                    <a:pos x="11" y="112"/>
                  </a:cxn>
                  <a:cxn ang="0">
                    <a:pos x="35" y="124"/>
                  </a:cxn>
                  <a:cxn ang="0">
                    <a:pos x="70" y="135"/>
                  </a:cxn>
                  <a:cxn ang="0">
                    <a:pos x="76" y="135"/>
                  </a:cxn>
                  <a:cxn ang="0">
                    <a:pos x="82" y="135"/>
                  </a:cxn>
                </a:cxnLst>
                <a:rect l="0" t="0" r="0" b="0"/>
                <a:pathLst>
                  <a:path w="117" h="135">
                    <a:moveTo>
                      <a:pt x="82" y="135"/>
                    </a:moveTo>
                    <a:lnTo>
                      <a:pt x="99" y="118"/>
                    </a:lnTo>
                    <a:lnTo>
                      <a:pt x="111" y="106"/>
                    </a:lnTo>
                    <a:lnTo>
                      <a:pt x="111" y="82"/>
                    </a:lnTo>
                    <a:lnTo>
                      <a:pt x="117" y="59"/>
                    </a:lnTo>
                    <a:lnTo>
                      <a:pt x="105" y="24"/>
                    </a:lnTo>
                    <a:lnTo>
                      <a:pt x="99" y="12"/>
                    </a:lnTo>
                    <a:lnTo>
                      <a:pt x="82" y="0"/>
                    </a:lnTo>
                    <a:lnTo>
                      <a:pt x="41" y="12"/>
                    </a:lnTo>
                    <a:lnTo>
                      <a:pt x="17" y="18"/>
                    </a:lnTo>
                    <a:lnTo>
                      <a:pt x="5" y="41"/>
                    </a:lnTo>
                    <a:lnTo>
                      <a:pt x="0" y="65"/>
                    </a:lnTo>
                    <a:lnTo>
                      <a:pt x="0" y="88"/>
                    </a:lnTo>
                    <a:lnTo>
                      <a:pt x="11" y="112"/>
                    </a:lnTo>
                    <a:lnTo>
                      <a:pt x="35" y="124"/>
                    </a:lnTo>
                    <a:lnTo>
                      <a:pt x="70" y="135"/>
                    </a:lnTo>
                    <a:lnTo>
                      <a:pt x="76" y="135"/>
                    </a:lnTo>
                    <a:lnTo>
                      <a:pt x="82" y="1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フリーフォーム 148"/>
              <p:cNvSpPr>
                <a:spLocks/>
              </p:cNvSpPr>
              <p:nvPr/>
            </p:nvSpPr>
            <p:spPr bwMode="auto">
              <a:xfrm>
                <a:off x="4747" y="878"/>
                <a:ext cx="176" cy="152"/>
              </a:xfrm>
              <a:custGeom>
                <a:avLst/>
                <a:gdLst/>
                <a:ahLst/>
                <a:cxnLst>
                  <a:cxn ang="0">
                    <a:pos x="58" y="152"/>
                  </a:cxn>
                  <a:cxn ang="0">
                    <a:pos x="111" y="135"/>
                  </a:cxn>
                  <a:cxn ang="0">
                    <a:pos x="123" y="111"/>
                  </a:cxn>
                  <a:cxn ang="0">
                    <a:pos x="134" y="94"/>
                  </a:cxn>
                  <a:cxn ang="0">
                    <a:pos x="146" y="59"/>
                  </a:cxn>
                  <a:cxn ang="0">
                    <a:pos x="158" y="41"/>
                  </a:cxn>
                  <a:cxn ang="0">
                    <a:pos x="176" y="17"/>
                  </a:cxn>
                  <a:cxn ang="0">
                    <a:pos x="176" y="12"/>
                  </a:cxn>
                  <a:cxn ang="0">
                    <a:pos x="164" y="0"/>
                  </a:cxn>
                  <a:cxn ang="0">
                    <a:pos x="152" y="0"/>
                  </a:cxn>
                  <a:cxn ang="0">
                    <a:pos x="134" y="12"/>
                  </a:cxn>
                  <a:cxn ang="0">
                    <a:pos x="123" y="17"/>
                  </a:cxn>
                  <a:cxn ang="0">
                    <a:pos x="111" y="17"/>
                  </a:cxn>
                  <a:cxn ang="0">
                    <a:pos x="82" y="23"/>
                  </a:cxn>
                  <a:cxn ang="0">
                    <a:pos x="64" y="29"/>
                  </a:cxn>
                  <a:cxn ang="0">
                    <a:pos x="23" y="82"/>
                  </a:cxn>
                  <a:cxn ang="0">
                    <a:pos x="5" y="105"/>
                  </a:cxn>
                  <a:cxn ang="0">
                    <a:pos x="0" y="117"/>
                  </a:cxn>
                  <a:cxn ang="0">
                    <a:pos x="0" y="141"/>
                  </a:cxn>
                  <a:cxn ang="0">
                    <a:pos x="17" y="147"/>
                  </a:cxn>
                  <a:cxn ang="0">
                    <a:pos x="35" y="152"/>
                  </a:cxn>
                  <a:cxn ang="0">
                    <a:pos x="52" y="152"/>
                  </a:cxn>
                  <a:cxn ang="0">
                    <a:pos x="58" y="152"/>
                  </a:cxn>
                </a:cxnLst>
                <a:rect l="0" t="0" r="0" b="0"/>
                <a:pathLst>
                  <a:path w="176" h="152">
                    <a:moveTo>
                      <a:pt x="58" y="152"/>
                    </a:moveTo>
                    <a:lnTo>
                      <a:pt x="111" y="135"/>
                    </a:lnTo>
                    <a:lnTo>
                      <a:pt x="123" y="111"/>
                    </a:lnTo>
                    <a:lnTo>
                      <a:pt x="134" y="94"/>
                    </a:lnTo>
                    <a:lnTo>
                      <a:pt x="146" y="59"/>
                    </a:lnTo>
                    <a:lnTo>
                      <a:pt x="158" y="41"/>
                    </a:lnTo>
                    <a:lnTo>
                      <a:pt x="176" y="17"/>
                    </a:lnTo>
                    <a:lnTo>
                      <a:pt x="176" y="12"/>
                    </a:lnTo>
                    <a:lnTo>
                      <a:pt x="164" y="0"/>
                    </a:lnTo>
                    <a:lnTo>
                      <a:pt x="152" y="0"/>
                    </a:lnTo>
                    <a:lnTo>
                      <a:pt x="134" y="12"/>
                    </a:lnTo>
                    <a:lnTo>
                      <a:pt x="123" y="17"/>
                    </a:lnTo>
                    <a:lnTo>
                      <a:pt x="111" y="17"/>
                    </a:lnTo>
                    <a:lnTo>
                      <a:pt x="82" y="23"/>
                    </a:lnTo>
                    <a:lnTo>
                      <a:pt x="64" y="29"/>
                    </a:lnTo>
                    <a:lnTo>
                      <a:pt x="23" y="82"/>
                    </a:lnTo>
                    <a:lnTo>
                      <a:pt x="5" y="105"/>
                    </a:lnTo>
                    <a:lnTo>
                      <a:pt x="0" y="117"/>
                    </a:lnTo>
                    <a:lnTo>
                      <a:pt x="0" y="141"/>
                    </a:lnTo>
                    <a:lnTo>
                      <a:pt x="17" y="147"/>
                    </a:lnTo>
                    <a:lnTo>
                      <a:pt x="35" y="152"/>
                    </a:lnTo>
                    <a:lnTo>
                      <a:pt x="52" y="152"/>
                    </a:lnTo>
                    <a:lnTo>
                      <a:pt x="58" y="15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フリーフォーム 149"/>
              <p:cNvSpPr>
                <a:spLocks/>
              </p:cNvSpPr>
              <p:nvPr/>
            </p:nvSpPr>
            <p:spPr bwMode="auto">
              <a:xfrm>
                <a:off x="4682" y="942"/>
                <a:ext cx="41" cy="47"/>
              </a:xfrm>
              <a:custGeom>
                <a:avLst/>
                <a:gdLst/>
                <a:ahLst/>
                <a:cxnLst>
                  <a:cxn ang="0">
                    <a:pos x="29" y="47"/>
                  </a:cxn>
                  <a:cxn ang="0">
                    <a:pos x="41" y="24"/>
                  </a:cxn>
                  <a:cxn ang="0">
                    <a:pos x="41" y="18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12" y="12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12" y="47"/>
                  </a:cxn>
                  <a:cxn ang="0">
                    <a:pos x="23" y="47"/>
                  </a:cxn>
                  <a:cxn ang="0">
                    <a:pos x="29" y="47"/>
                  </a:cxn>
                </a:cxnLst>
                <a:rect l="0" t="0" r="0" b="0"/>
                <a:pathLst>
                  <a:path w="41" h="47">
                    <a:moveTo>
                      <a:pt x="29" y="47"/>
                    </a:moveTo>
                    <a:lnTo>
                      <a:pt x="41" y="24"/>
                    </a:lnTo>
                    <a:lnTo>
                      <a:pt x="41" y="18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12" y="47"/>
                    </a:lnTo>
                    <a:lnTo>
                      <a:pt x="23" y="47"/>
                    </a:lnTo>
                    <a:lnTo>
                      <a:pt x="29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フリーフォーム 150"/>
              <p:cNvSpPr>
                <a:spLocks/>
              </p:cNvSpPr>
              <p:nvPr/>
            </p:nvSpPr>
            <p:spPr bwMode="auto">
              <a:xfrm>
                <a:off x="4846" y="1195"/>
                <a:ext cx="24" cy="29"/>
              </a:xfrm>
              <a:custGeom>
                <a:avLst/>
                <a:gdLst/>
                <a:ahLst/>
                <a:cxnLst>
                  <a:cxn ang="0">
                    <a:pos x="18" y="29"/>
                  </a:cxn>
                  <a:cxn ang="0">
                    <a:pos x="24" y="23"/>
                  </a:cxn>
                  <a:cxn ang="0">
                    <a:pos x="24" y="17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12" y="23"/>
                  </a:cxn>
                  <a:cxn ang="0">
                    <a:pos x="12" y="29"/>
                  </a:cxn>
                  <a:cxn ang="0">
                    <a:pos x="18" y="29"/>
                  </a:cxn>
                </a:cxnLst>
                <a:rect l="0" t="0" r="0" b="0"/>
                <a:pathLst>
                  <a:path w="24" h="29">
                    <a:moveTo>
                      <a:pt x="18" y="29"/>
                    </a:moveTo>
                    <a:lnTo>
                      <a:pt x="24" y="23"/>
                    </a:lnTo>
                    <a:lnTo>
                      <a:pt x="24" y="17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12" y="23"/>
                    </a:lnTo>
                    <a:lnTo>
                      <a:pt x="12" y="29"/>
                    </a:lnTo>
                    <a:lnTo>
                      <a:pt x="18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フリーフォーム 151"/>
              <p:cNvSpPr>
                <a:spLocks/>
              </p:cNvSpPr>
              <p:nvPr/>
            </p:nvSpPr>
            <p:spPr bwMode="auto">
              <a:xfrm>
                <a:off x="4025" y="1124"/>
                <a:ext cx="41" cy="30"/>
              </a:xfrm>
              <a:custGeom>
                <a:avLst/>
                <a:gdLst/>
                <a:ahLst/>
                <a:cxnLst>
                  <a:cxn ang="0">
                    <a:pos x="18" y="30"/>
                  </a:cxn>
                  <a:cxn ang="0">
                    <a:pos x="35" y="18"/>
                  </a:cxn>
                  <a:cxn ang="0">
                    <a:pos x="41" y="6"/>
                  </a:cxn>
                  <a:cxn ang="0">
                    <a:pos x="41" y="0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6" y="30"/>
                  </a:cxn>
                  <a:cxn ang="0">
                    <a:pos x="18" y="30"/>
                  </a:cxn>
                </a:cxnLst>
                <a:rect l="0" t="0" r="0" b="0"/>
                <a:pathLst>
                  <a:path w="41" h="30">
                    <a:moveTo>
                      <a:pt x="18" y="30"/>
                    </a:moveTo>
                    <a:lnTo>
                      <a:pt x="35" y="18"/>
                    </a:lnTo>
                    <a:lnTo>
                      <a:pt x="41" y="6"/>
                    </a:lnTo>
                    <a:lnTo>
                      <a:pt x="41" y="0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フリーフォーム 152"/>
              <p:cNvSpPr>
                <a:spLocks/>
              </p:cNvSpPr>
              <p:nvPr/>
            </p:nvSpPr>
            <p:spPr bwMode="auto">
              <a:xfrm>
                <a:off x="4934" y="491"/>
                <a:ext cx="94" cy="64"/>
              </a:xfrm>
              <a:custGeom>
                <a:avLst/>
                <a:gdLst/>
                <a:ahLst/>
                <a:cxnLst>
                  <a:cxn ang="0">
                    <a:pos x="94" y="29"/>
                  </a:cxn>
                  <a:cxn ang="0">
                    <a:pos x="88" y="23"/>
                  </a:cxn>
                  <a:cxn ang="0">
                    <a:pos x="71" y="17"/>
                  </a:cxn>
                  <a:cxn ang="0">
                    <a:pos x="35" y="0"/>
                  </a:cxn>
                  <a:cxn ang="0">
                    <a:pos x="24" y="5"/>
                  </a:cxn>
                  <a:cxn ang="0">
                    <a:pos x="6" y="23"/>
                  </a:cxn>
                  <a:cxn ang="0">
                    <a:pos x="0" y="29"/>
                  </a:cxn>
                  <a:cxn ang="0">
                    <a:pos x="0" y="41"/>
                  </a:cxn>
                  <a:cxn ang="0">
                    <a:pos x="6" y="58"/>
                  </a:cxn>
                  <a:cxn ang="0">
                    <a:pos x="24" y="64"/>
                  </a:cxn>
                  <a:cxn ang="0">
                    <a:pos x="35" y="64"/>
                  </a:cxn>
                  <a:cxn ang="0">
                    <a:pos x="71" y="58"/>
                  </a:cxn>
                  <a:cxn ang="0">
                    <a:pos x="88" y="41"/>
                  </a:cxn>
                  <a:cxn ang="0">
                    <a:pos x="88" y="29"/>
                  </a:cxn>
                  <a:cxn ang="0">
                    <a:pos x="94" y="29"/>
                  </a:cxn>
                </a:cxnLst>
                <a:rect l="0" t="0" r="0" b="0"/>
                <a:pathLst>
                  <a:path w="94" h="64">
                    <a:moveTo>
                      <a:pt x="94" y="29"/>
                    </a:moveTo>
                    <a:lnTo>
                      <a:pt x="88" y="23"/>
                    </a:lnTo>
                    <a:lnTo>
                      <a:pt x="71" y="17"/>
                    </a:lnTo>
                    <a:lnTo>
                      <a:pt x="35" y="0"/>
                    </a:lnTo>
                    <a:lnTo>
                      <a:pt x="24" y="5"/>
                    </a:lnTo>
                    <a:lnTo>
                      <a:pt x="6" y="23"/>
                    </a:lnTo>
                    <a:lnTo>
                      <a:pt x="0" y="29"/>
                    </a:lnTo>
                    <a:lnTo>
                      <a:pt x="0" y="41"/>
                    </a:lnTo>
                    <a:lnTo>
                      <a:pt x="6" y="58"/>
                    </a:lnTo>
                    <a:lnTo>
                      <a:pt x="24" y="64"/>
                    </a:lnTo>
                    <a:lnTo>
                      <a:pt x="35" y="64"/>
                    </a:lnTo>
                    <a:lnTo>
                      <a:pt x="71" y="58"/>
                    </a:lnTo>
                    <a:lnTo>
                      <a:pt x="88" y="41"/>
                    </a:lnTo>
                    <a:lnTo>
                      <a:pt x="88" y="29"/>
                    </a:lnTo>
                    <a:lnTo>
                      <a:pt x="94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フリーフォーム 153"/>
              <p:cNvSpPr>
                <a:spLocks/>
              </p:cNvSpPr>
              <p:nvPr/>
            </p:nvSpPr>
            <p:spPr bwMode="auto">
              <a:xfrm>
                <a:off x="5145" y="731"/>
                <a:ext cx="112" cy="82"/>
              </a:xfrm>
              <a:custGeom>
                <a:avLst/>
                <a:gdLst/>
                <a:ahLst/>
                <a:cxnLst>
                  <a:cxn ang="0">
                    <a:pos x="30" y="82"/>
                  </a:cxn>
                  <a:cxn ang="0">
                    <a:pos x="47" y="76"/>
                  </a:cxn>
                  <a:cxn ang="0">
                    <a:pos x="59" y="71"/>
                  </a:cxn>
                  <a:cxn ang="0">
                    <a:pos x="77" y="41"/>
                  </a:cxn>
                  <a:cxn ang="0">
                    <a:pos x="100" y="29"/>
                  </a:cxn>
                  <a:cxn ang="0">
                    <a:pos x="106" y="12"/>
                  </a:cxn>
                  <a:cxn ang="0">
                    <a:pos x="112" y="6"/>
                  </a:cxn>
                  <a:cxn ang="0">
                    <a:pos x="112" y="0"/>
                  </a:cxn>
                  <a:cxn ang="0">
                    <a:pos x="106" y="0"/>
                  </a:cxn>
                  <a:cxn ang="0">
                    <a:pos x="94" y="6"/>
                  </a:cxn>
                  <a:cxn ang="0">
                    <a:pos x="71" y="18"/>
                  </a:cxn>
                  <a:cxn ang="0">
                    <a:pos x="42" y="29"/>
                  </a:cxn>
                  <a:cxn ang="0">
                    <a:pos x="18" y="47"/>
                  </a:cxn>
                  <a:cxn ang="0">
                    <a:pos x="6" y="65"/>
                  </a:cxn>
                  <a:cxn ang="0">
                    <a:pos x="0" y="76"/>
                  </a:cxn>
                  <a:cxn ang="0">
                    <a:pos x="6" y="82"/>
                  </a:cxn>
                  <a:cxn ang="0">
                    <a:pos x="18" y="82"/>
                  </a:cxn>
                  <a:cxn ang="0">
                    <a:pos x="30" y="82"/>
                  </a:cxn>
                </a:cxnLst>
                <a:rect l="0" t="0" r="0" b="0"/>
                <a:pathLst>
                  <a:path w="112" h="82">
                    <a:moveTo>
                      <a:pt x="30" y="82"/>
                    </a:moveTo>
                    <a:lnTo>
                      <a:pt x="47" y="76"/>
                    </a:lnTo>
                    <a:lnTo>
                      <a:pt x="59" y="71"/>
                    </a:lnTo>
                    <a:lnTo>
                      <a:pt x="77" y="41"/>
                    </a:lnTo>
                    <a:lnTo>
                      <a:pt x="100" y="29"/>
                    </a:lnTo>
                    <a:lnTo>
                      <a:pt x="106" y="12"/>
                    </a:lnTo>
                    <a:lnTo>
                      <a:pt x="112" y="6"/>
                    </a:lnTo>
                    <a:lnTo>
                      <a:pt x="112" y="0"/>
                    </a:lnTo>
                    <a:lnTo>
                      <a:pt x="106" y="0"/>
                    </a:lnTo>
                    <a:lnTo>
                      <a:pt x="94" y="6"/>
                    </a:lnTo>
                    <a:lnTo>
                      <a:pt x="71" y="18"/>
                    </a:lnTo>
                    <a:lnTo>
                      <a:pt x="42" y="29"/>
                    </a:lnTo>
                    <a:lnTo>
                      <a:pt x="18" y="47"/>
                    </a:lnTo>
                    <a:lnTo>
                      <a:pt x="6" y="65"/>
                    </a:lnTo>
                    <a:lnTo>
                      <a:pt x="0" y="76"/>
                    </a:lnTo>
                    <a:lnTo>
                      <a:pt x="6" y="82"/>
                    </a:lnTo>
                    <a:lnTo>
                      <a:pt x="18" y="82"/>
                    </a:lnTo>
                    <a:lnTo>
                      <a:pt x="30" y="8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フリーフォーム 154"/>
              <p:cNvSpPr>
                <a:spLocks/>
              </p:cNvSpPr>
              <p:nvPr/>
            </p:nvSpPr>
            <p:spPr bwMode="auto">
              <a:xfrm>
                <a:off x="5298" y="766"/>
                <a:ext cx="88" cy="65"/>
              </a:xfrm>
              <a:custGeom>
                <a:avLst/>
                <a:gdLst/>
                <a:ahLst/>
                <a:cxnLst>
                  <a:cxn ang="0">
                    <a:pos x="12" y="59"/>
                  </a:cxn>
                  <a:cxn ang="0">
                    <a:pos x="23" y="65"/>
                  </a:cxn>
                  <a:cxn ang="0">
                    <a:pos x="47" y="59"/>
                  </a:cxn>
                  <a:cxn ang="0">
                    <a:pos x="76" y="36"/>
                  </a:cxn>
                  <a:cxn ang="0">
                    <a:pos x="82" y="18"/>
                  </a:cxn>
                  <a:cxn ang="0">
                    <a:pos x="88" y="12"/>
                  </a:cxn>
                  <a:cxn ang="0">
                    <a:pos x="88" y="0"/>
                  </a:cxn>
                  <a:cxn ang="0">
                    <a:pos x="82" y="0"/>
                  </a:cxn>
                  <a:cxn ang="0">
                    <a:pos x="76" y="0"/>
                  </a:cxn>
                  <a:cxn ang="0">
                    <a:pos x="65" y="6"/>
                  </a:cxn>
                  <a:cxn ang="0">
                    <a:pos x="41" y="12"/>
                  </a:cxn>
                  <a:cxn ang="0">
                    <a:pos x="12" y="30"/>
                  </a:cxn>
                  <a:cxn ang="0">
                    <a:pos x="0" y="47"/>
                  </a:cxn>
                  <a:cxn ang="0">
                    <a:pos x="6" y="59"/>
                  </a:cxn>
                  <a:cxn ang="0">
                    <a:pos x="12" y="59"/>
                  </a:cxn>
                </a:cxnLst>
                <a:rect l="0" t="0" r="0" b="0"/>
                <a:pathLst>
                  <a:path w="88" h="65">
                    <a:moveTo>
                      <a:pt x="12" y="59"/>
                    </a:moveTo>
                    <a:lnTo>
                      <a:pt x="23" y="65"/>
                    </a:lnTo>
                    <a:lnTo>
                      <a:pt x="47" y="59"/>
                    </a:lnTo>
                    <a:lnTo>
                      <a:pt x="76" y="36"/>
                    </a:lnTo>
                    <a:lnTo>
                      <a:pt x="82" y="18"/>
                    </a:lnTo>
                    <a:lnTo>
                      <a:pt x="88" y="12"/>
                    </a:lnTo>
                    <a:lnTo>
                      <a:pt x="88" y="0"/>
                    </a:lnTo>
                    <a:lnTo>
                      <a:pt x="82" y="0"/>
                    </a:lnTo>
                    <a:lnTo>
                      <a:pt x="76" y="0"/>
                    </a:lnTo>
                    <a:lnTo>
                      <a:pt x="65" y="6"/>
                    </a:lnTo>
                    <a:lnTo>
                      <a:pt x="41" y="12"/>
                    </a:lnTo>
                    <a:lnTo>
                      <a:pt x="12" y="30"/>
                    </a:lnTo>
                    <a:lnTo>
                      <a:pt x="0" y="47"/>
                    </a:lnTo>
                    <a:lnTo>
                      <a:pt x="6" y="59"/>
                    </a:lnTo>
                    <a:lnTo>
                      <a:pt x="12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フリーフォーム 155"/>
              <p:cNvSpPr>
                <a:spLocks/>
              </p:cNvSpPr>
              <p:nvPr/>
            </p:nvSpPr>
            <p:spPr bwMode="auto">
              <a:xfrm>
                <a:off x="5151" y="1359"/>
                <a:ext cx="12" cy="18"/>
              </a:xfrm>
              <a:custGeom>
                <a:avLst/>
                <a:gdLst/>
                <a:ahLst/>
                <a:cxnLst>
                  <a:cxn ang="0">
                    <a:pos x="12" y="18"/>
                  </a:cxn>
                  <a:cxn ang="0">
                    <a:pos x="12" y="12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12" y="18"/>
                  </a:cxn>
                </a:cxnLst>
                <a:rect l="0" t="0" r="0" b="0"/>
                <a:pathLst>
                  <a:path w="12" h="18">
                    <a:moveTo>
                      <a:pt x="12" y="18"/>
                    </a:moveTo>
                    <a:lnTo>
                      <a:pt x="12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フリーフォーム 156"/>
              <p:cNvSpPr>
                <a:spLocks/>
              </p:cNvSpPr>
              <p:nvPr/>
            </p:nvSpPr>
            <p:spPr bwMode="auto">
              <a:xfrm>
                <a:off x="5151" y="1617"/>
                <a:ext cx="24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24" y="6"/>
                  </a:cxn>
                  <a:cxn ang="0">
                    <a:pos x="24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12"/>
                  </a:cxn>
                </a:cxnLst>
                <a:rect l="0" t="0" r="0" b="0"/>
                <a:pathLst>
                  <a:path w="24" h="12">
                    <a:moveTo>
                      <a:pt x="6" y="12"/>
                    </a:moveTo>
                    <a:lnTo>
                      <a:pt x="24" y="6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フリーフォーム 157"/>
              <p:cNvSpPr>
                <a:spLocks/>
              </p:cNvSpPr>
              <p:nvPr/>
            </p:nvSpPr>
            <p:spPr bwMode="auto">
              <a:xfrm>
                <a:off x="5304" y="1312"/>
                <a:ext cx="17" cy="24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17" y="18"/>
                  </a:cxn>
                  <a:cxn ang="0">
                    <a:pos x="1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6" y="24"/>
                  </a:cxn>
                  <a:cxn ang="0">
                    <a:pos x="12" y="24"/>
                  </a:cxn>
                </a:cxnLst>
                <a:rect l="0" t="0" r="0" b="0"/>
                <a:pathLst>
                  <a:path w="17" h="24">
                    <a:moveTo>
                      <a:pt x="12" y="24"/>
                    </a:moveTo>
                    <a:lnTo>
                      <a:pt x="17" y="18"/>
                    </a:lnTo>
                    <a:lnTo>
                      <a:pt x="1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フリーフォーム 158"/>
              <p:cNvSpPr>
                <a:spLocks/>
              </p:cNvSpPr>
              <p:nvPr/>
            </p:nvSpPr>
            <p:spPr bwMode="auto">
              <a:xfrm>
                <a:off x="3468" y="3865"/>
                <a:ext cx="52" cy="23"/>
              </a:xfrm>
              <a:custGeom>
                <a:avLst/>
                <a:gdLst/>
                <a:ahLst/>
                <a:cxnLst>
                  <a:cxn ang="0">
                    <a:pos x="47" y="23"/>
                  </a:cxn>
                  <a:cxn ang="0">
                    <a:pos x="52" y="0"/>
                  </a:cxn>
                  <a:cxn ang="0">
                    <a:pos x="41" y="0"/>
                  </a:cxn>
                  <a:cxn ang="0">
                    <a:pos x="17" y="17"/>
                  </a:cxn>
                  <a:cxn ang="0">
                    <a:pos x="0" y="23"/>
                  </a:cxn>
                  <a:cxn ang="0">
                    <a:pos x="47" y="23"/>
                  </a:cxn>
                </a:cxnLst>
                <a:rect l="0" t="0" r="0" b="0"/>
                <a:pathLst>
                  <a:path w="52" h="23">
                    <a:moveTo>
                      <a:pt x="47" y="23"/>
                    </a:moveTo>
                    <a:lnTo>
                      <a:pt x="52" y="0"/>
                    </a:lnTo>
                    <a:lnTo>
                      <a:pt x="41" y="0"/>
                    </a:lnTo>
                    <a:lnTo>
                      <a:pt x="17" y="17"/>
                    </a:lnTo>
                    <a:lnTo>
                      <a:pt x="0" y="23"/>
                    </a:lnTo>
                    <a:lnTo>
                      <a:pt x="47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フリーフォーム 159"/>
              <p:cNvSpPr>
                <a:spLocks/>
              </p:cNvSpPr>
              <p:nvPr/>
            </p:nvSpPr>
            <p:spPr bwMode="auto">
              <a:xfrm>
                <a:off x="3773" y="3612"/>
                <a:ext cx="17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17" y="18"/>
                  </a:cxn>
                  <a:cxn ang="0">
                    <a:pos x="17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6" y="18"/>
                  </a:cxn>
                </a:cxnLst>
                <a:rect l="0" t="0" r="0" b="0"/>
                <a:pathLst>
                  <a:path w="17" h="18">
                    <a:moveTo>
                      <a:pt x="6" y="18"/>
                    </a:moveTo>
                    <a:lnTo>
                      <a:pt x="17" y="18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フリーフォーム 160"/>
              <p:cNvSpPr>
                <a:spLocks/>
              </p:cNvSpPr>
              <p:nvPr/>
            </p:nvSpPr>
            <p:spPr bwMode="auto">
              <a:xfrm>
                <a:off x="3720" y="3841"/>
                <a:ext cx="17" cy="24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17" y="12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12" y="24"/>
                  </a:cxn>
                </a:cxnLst>
                <a:rect l="0" t="0" r="0" b="0"/>
                <a:pathLst>
                  <a:path w="17" h="24">
                    <a:moveTo>
                      <a:pt x="12" y="24"/>
                    </a:moveTo>
                    <a:lnTo>
                      <a:pt x="17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フリーフォーム 161"/>
              <p:cNvSpPr>
                <a:spLocks/>
              </p:cNvSpPr>
              <p:nvPr/>
            </p:nvSpPr>
            <p:spPr bwMode="auto">
              <a:xfrm>
                <a:off x="3638" y="3724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6" y="6"/>
                  </a:cxn>
                  <a:cxn ang="0">
                    <a:pos x="11" y="6"/>
                  </a:cxn>
                </a:cxnLst>
                <a:rect l="0" t="0" r="0" b="0"/>
                <a:pathLst>
                  <a:path w="11" h="12">
                    <a:moveTo>
                      <a:pt x="11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11" y="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フリーフォーム 162"/>
              <p:cNvSpPr>
                <a:spLocks/>
              </p:cNvSpPr>
              <p:nvPr/>
            </p:nvSpPr>
            <p:spPr bwMode="auto">
              <a:xfrm>
                <a:off x="3573" y="3642"/>
                <a:ext cx="18" cy="11"/>
              </a:xfrm>
              <a:custGeom>
                <a:avLst/>
                <a:gdLst/>
                <a:ahLst/>
                <a:cxnLst>
                  <a:cxn ang="0">
                    <a:pos x="6" y="11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6" y="11"/>
                  </a:cxn>
                </a:cxnLst>
                <a:rect l="0" t="0" r="0" b="0"/>
                <a:pathLst>
                  <a:path w="18" h="11">
                    <a:moveTo>
                      <a:pt x="6" y="11"/>
                    </a:moveTo>
                    <a:lnTo>
                      <a:pt x="18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6" y="1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フリーフォーム 163"/>
              <p:cNvSpPr>
                <a:spLocks/>
              </p:cNvSpPr>
              <p:nvPr/>
            </p:nvSpPr>
            <p:spPr bwMode="auto">
              <a:xfrm>
                <a:off x="3016" y="3636"/>
                <a:ext cx="12" cy="29"/>
              </a:xfrm>
              <a:custGeom>
                <a:avLst/>
                <a:gdLst/>
                <a:ahLst/>
                <a:cxnLst>
                  <a:cxn ang="0">
                    <a:pos x="12" y="29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6" y="17"/>
                  </a:cxn>
                  <a:cxn ang="0">
                    <a:pos x="6" y="29"/>
                  </a:cxn>
                  <a:cxn ang="0">
                    <a:pos x="12" y="29"/>
                  </a:cxn>
                </a:cxnLst>
                <a:rect l="0" t="0" r="0" b="0"/>
                <a:pathLst>
                  <a:path w="12" h="29">
                    <a:moveTo>
                      <a:pt x="12" y="29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17"/>
                    </a:lnTo>
                    <a:lnTo>
                      <a:pt x="6" y="29"/>
                    </a:lnTo>
                    <a:lnTo>
                      <a:pt x="12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フリーフォーム 164"/>
              <p:cNvSpPr>
                <a:spLocks/>
              </p:cNvSpPr>
              <p:nvPr/>
            </p:nvSpPr>
            <p:spPr bwMode="auto">
              <a:xfrm>
                <a:off x="2617" y="1553"/>
                <a:ext cx="23" cy="17"/>
              </a:xfrm>
              <a:custGeom>
                <a:avLst/>
                <a:gdLst/>
                <a:ahLst/>
                <a:cxnLst>
                  <a:cxn ang="0">
                    <a:pos x="18" y="17"/>
                  </a:cxn>
                  <a:cxn ang="0">
                    <a:pos x="23" y="11"/>
                  </a:cxn>
                  <a:cxn ang="0">
                    <a:pos x="23" y="6"/>
                  </a:cxn>
                  <a:cxn ang="0">
                    <a:pos x="23" y="0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12" y="17"/>
                  </a:cxn>
                  <a:cxn ang="0">
                    <a:pos x="12" y="17"/>
                  </a:cxn>
                  <a:cxn ang="0">
                    <a:pos x="18" y="17"/>
                  </a:cxn>
                </a:cxnLst>
                <a:rect l="0" t="0" r="0" b="0"/>
                <a:pathLst>
                  <a:path w="23" h="17">
                    <a:moveTo>
                      <a:pt x="18" y="17"/>
                    </a:moveTo>
                    <a:lnTo>
                      <a:pt x="23" y="11"/>
                    </a:lnTo>
                    <a:lnTo>
                      <a:pt x="23" y="6"/>
                    </a:lnTo>
                    <a:lnTo>
                      <a:pt x="23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8" y="1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フリーフォーム 165"/>
              <p:cNvSpPr>
                <a:spLocks/>
              </p:cNvSpPr>
              <p:nvPr/>
            </p:nvSpPr>
            <p:spPr bwMode="auto">
              <a:xfrm>
                <a:off x="2494" y="1688"/>
                <a:ext cx="17" cy="11"/>
              </a:xfrm>
              <a:custGeom>
                <a:avLst/>
                <a:gdLst/>
                <a:ahLst/>
                <a:cxnLst>
                  <a:cxn ang="0">
                    <a:pos x="11" y="11"/>
                  </a:cxn>
                  <a:cxn ang="0">
                    <a:pos x="17" y="5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11" y="11"/>
                  </a:cxn>
                </a:cxnLst>
                <a:rect l="0" t="0" r="0" b="0"/>
                <a:pathLst>
                  <a:path w="17" h="11">
                    <a:moveTo>
                      <a:pt x="11" y="11"/>
                    </a:moveTo>
                    <a:lnTo>
                      <a:pt x="17" y="5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1" y="1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フリーフォーム 166"/>
              <p:cNvSpPr>
                <a:spLocks/>
              </p:cNvSpPr>
              <p:nvPr/>
            </p:nvSpPr>
            <p:spPr bwMode="auto">
              <a:xfrm>
                <a:off x="2441" y="2668"/>
                <a:ext cx="12" cy="23"/>
              </a:xfrm>
              <a:custGeom>
                <a:avLst/>
                <a:gdLst/>
                <a:ahLst/>
                <a:cxnLst>
                  <a:cxn ang="0">
                    <a:pos x="6" y="23"/>
                  </a:cxn>
                  <a:cxn ang="0">
                    <a:pos x="12" y="23"/>
                  </a:cxn>
                  <a:cxn ang="0">
                    <a:pos x="12" y="17"/>
                  </a:cxn>
                  <a:cxn ang="0">
                    <a:pos x="12" y="5"/>
                  </a:cxn>
                  <a:cxn ang="0">
                    <a:pos x="6" y="0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6" y="23"/>
                  </a:cxn>
                </a:cxnLst>
                <a:rect l="0" t="0" r="0" b="0"/>
                <a:pathLst>
                  <a:path w="12" h="23">
                    <a:moveTo>
                      <a:pt x="6" y="23"/>
                    </a:moveTo>
                    <a:lnTo>
                      <a:pt x="12" y="23"/>
                    </a:lnTo>
                    <a:lnTo>
                      <a:pt x="12" y="17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6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フリーフォーム 167"/>
              <p:cNvSpPr>
                <a:spLocks/>
              </p:cNvSpPr>
              <p:nvPr/>
            </p:nvSpPr>
            <p:spPr bwMode="auto">
              <a:xfrm>
                <a:off x="1784" y="1553"/>
                <a:ext cx="29" cy="41"/>
              </a:xfrm>
              <a:custGeom>
                <a:avLst/>
                <a:gdLst/>
                <a:ahLst/>
                <a:cxnLst>
                  <a:cxn ang="0">
                    <a:pos x="17" y="17"/>
                  </a:cxn>
                  <a:cxn ang="0">
                    <a:pos x="17" y="6"/>
                  </a:cxn>
                  <a:cxn ang="0">
                    <a:pos x="6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12" y="29"/>
                  </a:cxn>
                  <a:cxn ang="0">
                    <a:pos x="6" y="35"/>
                  </a:cxn>
                  <a:cxn ang="0">
                    <a:pos x="12" y="41"/>
                  </a:cxn>
                  <a:cxn ang="0">
                    <a:pos x="17" y="41"/>
                  </a:cxn>
                  <a:cxn ang="0">
                    <a:pos x="29" y="35"/>
                  </a:cxn>
                  <a:cxn ang="0">
                    <a:pos x="17" y="29"/>
                  </a:cxn>
                  <a:cxn ang="0">
                    <a:pos x="12" y="17"/>
                  </a:cxn>
                  <a:cxn ang="0">
                    <a:pos x="12" y="17"/>
                  </a:cxn>
                  <a:cxn ang="0">
                    <a:pos x="17" y="17"/>
                  </a:cxn>
                </a:cxnLst>
                <a:rect l="0" t="0" r="0" b="0"/>
                <a:pathLst>
                  <a:path w="29" h="41">
                    <a:moveTo>
                      <a:pt x="17" y="17"/>
                    </a:moveTo>
                    <a:lnTo>
                      <a:pt x="17" y="6"/>
                    </a:lnTo>
                    <a:lnTo>
                      <a:pt x="6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12" y="29"/>
                    </a:lnTo>
                    <a:lnTo>
                      <a:pt x="6" y="35"/>
                    </a:lnTo>
                    <a:lnTo>
                      <a:pt x="12" y="41"/>
                    </a:lnTo>
                    <a:lnTo>
                      <a:pt x="17" y="41"/>
                    </a:lnTo>
                    <a:lnTo>
                      <a:pt x="29" y="35"/>
                    </a:lnTo>
                    <a:lnTo>
                      <a:pt x="17" y="29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7" y="1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フリーフォーム 168"/>
              <p:cNvSpPr>
                <a:spLocks/>
              </p:cNvSpPr>
              <p:nvPr/>
            </p:nvSpPr>
            <p:spPr bwMode="auto">
              <a:xfrm>
                <a:off x="2259" y="942"/>
                <a:ext cx="29" cy="24"/>
              </a:xfrm>
              <a:custGeom>
                <a:avLst/>
                <a:gdLst/>
                <a:ahLst/>
                <a:cxnLst>
                  <a:cxn ang="0">
                    <a:pos x="24" y="24"/>
                  </a:cxn>
                  <a:cxn ang="0">
                    <a:pos x="29" y="18"/>
                  </a:cxn>
                  <a:cxn ang="0">
                    <a:pos x="24" y="12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24"/>
                  </a:cxn>
                  <a:cxn ang="0">
                    <a:pos x="12" y="24"/>
                  </a:cxn>
                  <a:cxn ang="0">
                    <a:pos x="24" y="24"/>
                  </a:cxn>
                </a:cxnLst>
                <a:rect l="0" t="0" r="0" b="0"/>
                <a:pathLst>
                  <a:path w="29" h="24">
                    <a:moveTo>
                      <a:pt x="24" y="24"/>
                    </a:moveTo>
                    <a:lnTo>
                      <a:pt x="29" y="18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12" y="24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57356" y="4786322"/>
            <a:ext cx="535785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81878" y="357166"/>
            <a:ext cx="6053942" cy="441436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softEdge rad="635000"/>
          </a:effectLst>
          <a:scene3d>
            <a:camera prst="orthographicFront">
              <a:rot lat="0" lon="0" rev="0"/>
            </a:camera>
            <a:lightRig rig="flat" dir="t"/>
          </a:scene3d>
        </p:spPr>
        <p:txBody>
          <a:bodyPr rtlCol="0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eaLnBrk="1" latinLnBrk="0" hangingPunct="1"/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857356" y="5357826"/>
            <a:ext cx="5357850" cy="7143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altLang="ja-JP" smtClean="0"/>
              <a:t>24 Jan 2011</a:t>
            </a: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pPr lvl="0"/>
            <a:fld id="{33379EB0-5E93-471C-8E9C-5912F741B7AB}" type="slidenum">
              <a:rPr lang="en-US" smtClean="0"/>
              <a:pPr lvl="0"/>
              <a:t>&lt;#&gt;</a:t>
            </a:fld>
            <a:endParaRPr 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smtClean="0"/>
              <a:t>25 Jan 2011 SVD DAQ Toru Tsuboyama (KEK)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179512" y="188640"/>
            <a:ext cx="8784976" cy="6408712"/>
            <a:chOff x="428625" y="285750"/>
            <a:chExt cx="8305800" cy="5962650"/>
          </a:xfrm>
          <a:solidFill>
            <a:srgbClr val="FFFFFF">
              <a:alpha val="77000"/>
            </a:srgbClr>
          </a:solidFill>
          <a:effectLst>
            <a:outerShdw blurRad="50800" dist="38100" dir="5400000" algn="ctr" rotWithShape="0">
              <a:srgbClr val="000000">
                <a:alpha val="29804"/>
              </a:srgbClr>
            </a:outerShdw>
          </a:effectLst>
        </p:grpSpPr>
        <p:sp>
          <p:nvSpPr>
            <p:cNvPr id="1026" name="フリーフォーム 1025"/>
            <p:cNvSpPr>
              <a:spLocks/>
            </p:cNvSpPr>
            <p:nvPr/>
          </p:nvSpPr>
          <p:spPr bwMode="auto">
            <a:xfrm>
              <a:off x="428625" y="285750"/>
              <a:ext cx="8305800" cy="5962650"/>
            </a:xfrm>
            <a:custGeom>
              <a:avLst/>
              <a:gdLst>
                <a:gd name="T0" fmla="*/ 30521582 w 5208"/>
                <a:gd name="T1" fmla="*/ 2147483647 h 3517"/>
                <a:gd name="T2" fmla="*/ 58499434 w 5208"/>
                <a:gd name="T3" fmla="*/ 2147483647 h 3517"/>
                <a:gd name="T4" fmla="*/ 15260791 w 5208"/>
                <a:gd name="T5" fmla="*/ 2147483647 h 3517"/>
                <a:gd name="T6" fmla="*/ 30521582 w 5208"/>
                <a:gd name="T7" fmla="*/ 2147483647 h 3517"/>
                <a:gd name="T8" fmla="*/ 15260791 w 5208"/>
                <a:gd name="T9" fmla="*/ 2147483647 h 3517"/>
                <a:gd name="T10" fmla="*/ 30521582 w 5208"/>
                <a:gd name="T11" fmla="*/ 2147483647 h 3517"/>
                <a:gd name="T12" fmla="*/ 15260791 w 5208"/>
                <a:gd name="T13" fmla="*/ 2147483647 h 3517"/>
                <a:gd name="T14" fmla="*/ 30521582 w 5208"/>
                <a:gd name="T15" fmla="*/ 2147483647 h 3517"/>
                <a:gd name="T16" fmla="*/ 58499434 w 5208"/>
                <a:gd name="T17" fmla="*/ 2147483647 h 3517"/>
                <a:gd name="T18" fmla="*/ 15260791 w 5208"/>
                <a:gd name="T19" fmla="*/ 2147483647 h 3517"/>
                <a:gd name="T20" fmla="*/ 30521582 w 5208"/>
                <a:gd name="T21" fmla="*/ 2147483647 h 3517"/>
                <a:gd name="T22" fmla="*/ 30521582 w 5208"/>
                <a:gd name="T23" fmla="*/ 2147483647 h 3517"/>
                <a:gd name="T24" fmla="*/ 58499434 w 5208"/>
                <a:gd name="T25" fmla="*/ 2147483647 h 3517"/>
                <a:gd name="T26" fmla="*/ 58499434 w 5208"/>
                <a:gd name="T27" fmla="*/ 1879799585 h 3517"/>
                <a:gd name="T28" fmla="*/ 58499434 w 5208"/>
                <a:gd name="T29" fmla="*/ 1184215859 h 3517"/>
                <a:gd name="T30" fmla="*/ 30521582 w 5208"/>
                <a:gd name="T31" fmla="*/ 186830830 h 3517"/>
                <a:gd name="T32" fmla="*/ 763031582 w 5208"/>
                <a:gd name="T33" fmla="*/ 17245401 h 3517"/>
                <a:gd name="T34" fmla="*/ 1528605301 w 5208"/>
                <a:gd name="T35" fmla="*/ 66109632 h 3517"/>
                <a:gd name="T36" fmla="*/ 1737167320 w 5208"/>
                <a:gd name="T37" fmla="*/ 66109632 h 3517"/>
                <a:gd name="T38" fmla="*/ 1994053849 w 5208"/>
                <a:gd name="T39" fmla="*/ 34492498 h 3517"/>
                <a:gd name="T40" fmla="*/ 2147483647 w 5208"/>
                <a:gd name="T41" fmla="*/ 0 h 3517"/>
                <a:gd name="T42" fmla="*/ 2147483647 w 5208"/>
                <a:gd name="T43" fmla="*/ 17245401 h 3517"/>
                <a:gd name="T44" fmla="*/ 2147483647 w 5208"/>
                <a:gd name="T45" fmla="*/ 17245401 h 3517"/>
                <a:gd name="T46" fmla="*/ 2147483647 w 5208"/>
                <a:gd name="T47" fmla="*/ 17245401 h 3517"/>
                <a:gd name="T48" fmla="*/ 2147483647 w 5208"/>
                <a:gd name="T49" fmla="*/ 17245401 h 3517"/>
                <a:gd name="T50" fmla="*/ 2147483647 w 5208"/>
                <a:gd name="T51" fmla="*/ 17245401 h 3517"/>
                <a:gd name="T52" fmla="*/ 2147483647 w 5208"/>
                <a:gd name="T53" fmla="*/ 17245401 h 3517"/>
                <a:gd name="T54" fmla="*/ 2147483647 w 5208"/>
                <a:gd name="T55" fmla="*/ 17245401 h 3517"/>
                <a:gd name="T56" fmla="*/ 2147483647 w 5208"/>
                <a:gd name="T57" fmla="*/ 17245401 h 3517"/>
                <a:gd name="T58" fmla="*/ 2147483647 w 5208"/>
                <a:gd name="T59" fmla="*/ 17245401 h 3517"/>
                <a:gd name="T60" fmla="*/ 2147483647 w 5208"/>
                <a:gd name="T61" fmla="*/ 17245401 h 3517"/>
                <a:gd name="T62" fmla="*/ 2147483647 w 5208"/>
                <a:gd name="T63" fmla="*/ 1235953757 h 3517"/>
                <a:gd name="T64" fmla="*/ 2147483647 w 5208"/>
                <a:gd name="T65" fmla="*/ 1710215852 h 3517"/>
                <a:gd name="T66" fmla="*/ 2147483647 w 5208"/>
                <a:gd name="T67" fmla="*/ 2147483647 h 3517"/>
                <a:gd name="T68" fmla="*/ 2147483647 w 5208"/>
                <a:gd name="T69" fmla="*/ 2147483647 h 3517"/>
                <a:gd name="T70" fmla="*/ 2147483647 w 5208"/>
                <a:gd name="T71" fmla="*/ 2147483647 h 3517"/>
                <a:gd name="T72" fmla="*/ 2147483647 w 5208"/>
                <a:gd name="T73" fmla="*/ 2147483647 h 3517"/>
                <a:gd name="T74" fmla="*/ 2147483647 w 5208"/>
                <a:gd name="T75" fmla="*/ 2147483647 h 3517"/>
                <a:gd name="T76" fmla="*/ 2147483647 w 5208"/>
                <a:gd name="T77" fmla="*/ 2147483647 h 3517"/>
                <a:gd name="T78" fmla="*/ 2147483647 w 5208"/>
                <a:gd name="T79" fmla="*/ 2147483647 h 3517"/>
                <a:gd name="T80" fmla="*/ 2147483647 w 5208"/>
                <a:gd name="T81" fmla="*/ 2147483647 h 3517"/>
                <a:gd name="T82" fmla="*/ 2147483647 w 5208"/>
                <a:gd name="T83" fmla="*/ 2147483647 h 3517"/>
                <a:gd name="T84" fmla="*/ 2147483647 w 5208"/>
                <a:gd name="T85" fmla="*/ 2147483647 h 3517"/>
                <a:gd name="T86" fmla="*/ 2147483647 w 5208"/>
                <a:gd name="T87" fmla="*/ 2147483647 h 3517"/>
                <a:gd name="T88" fmla="*/ 2147483647 w 5208"/>
                <a:gd name="T89" fmla="*/ 2147483647 h 3517"/>
                <a:gd name="T90" fmla="*/ 2147483647 w 5208"/>
                <a:gd name="T91" fmla="*/ 2147483647 h 3517"/>
                <a:gd name="T92" fmla="*/ 2147483647 w 5208"/>
                <a:gd name="T93" fmla="*/ 2147483647 h 3517"/>
                <a:gd name="T94" fmla="*/ 2147483647 w 5208"/>
                <a:gd name="T95" fmla="*/ 2147483647 h 3517"/>
                <a:gd name="T96" fmla="*/ 2147483647 w 5208"/>
                <a:gd name="T97" fmla="*/ 2147483647 h 3517"/>
                <a:gd name="T98" fmla="*/ 2147483647 w 5208"/>
                <a:gd name="T99" fmla="*/ 2147483647 h 3517"/>
                <a:gd name="T100" fmla="*/ 2147483647 w 5208"/>
                <a:gd name="T101" fmla="*/ 2147483647 h 3517"/>
                <a:gd name="T102" fmla="*/ 2147483647 w 5208"/>
                <a:gd name="T103" fmla="*/ 2147483647 h 3517"/>
                <a:gd name="T104" fmla="*/ 2147483647 w 5208"/>
                <a:gd name="T105" fmla="*/ 2147483647 h 3517"/>
                <a:gd name="T106" fmla="*/ 2147483647 w 5208"/>
                <a:gd name="T107" fmla="*/ 2147483647 h 3517"/>
                <a:gd name="T108" fmla="*/ 2147483647 w 5208"/>
                <a:gd name="T109" fmla="*/ 2147483647 h 3517"/>
                <a:gd name="T110" fmla="*/ 2147483647 w 5208"/>
                <a:gd name="T111" fmla="*/ 2147483647 h 3517"/>
                <a:gd name="T112" fmla="*/ 2147483647 w 5208"/>
                <a:gd name="T113" fmla="*/ 2147483647 h 3517"/>
                <a:gd name="T114" fmla="*/ 2147483647 w 5208"/>
                <a:gd name="T115" fmla="*/ 2147483647 h 3517"/>
                <a:gd name="T116" fmla="*/ 1124199918 w 5208"/>
                <a:gd name="T117" fmla="*/ 2147483647 h 3517"/>
                <a:gd name="T118" fmla="*/ 89021016 w 5208"/>
                <a:gd name="T119" fmla="*/ 2147483647 h 3517"/>
                <a:gd name="T120" fmla="*/ 30521582 w 5208"/>
                <a:gd name="T121" fmla="*/ 2147483647 h 3517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1 256"/>
                <a:gd name="T145" fmla="*/ 0 1 256"/>
                <a:gd name="T146" fmla="*/ 0 1 256"/>
                <a:gd name="T147" fmla="*/ 0 1 256"/>
                <a:gd name="T148" fmla="*/ 0 1 256"/>
                <a:gd name="T149" fmla="*/ 0 1 256"/>
                <a:gd name="T150" fmla="*/ 0 1 256"/>
                <a:gd name="T151" fmla="*/ 0 1 256"/>
                <a:gd name="T152" fmla="*/ 0 1 256"/>
                <a:gd name="T153" fmla="*/ 0 1 256"/>
                <a:gd name="T154" fmla="*/ 0 1 256"/>
                <a:gd name="T155" fmla="*/ 0 1 256"/>
                <a:gd name="T156" fmla="*/ 0 1 256"/>
                <a:gd name="T157" fmla="*/ 0 1 256"/>
                <a:gd name="T158" fmla="*/ 0 1 256"/>
                <a:gd name="T159" fmla="*/ 0 1 256"/>
                <a:gd name="T160" fmla="*/ 0 1 256"/>
                <a:gd name="T161" fmla="*/ 0 1 256"/>
                <a:gd name="T162" fmla="*/ 0 1 256"/>
                <a:gd name="T163" fmla="*/ 0 1 256"/>
                <a:gd name="T164" fmla="*/ 0 1 256"/>
                <a:gd name="T165" fmla="*/ 0 1 256"/>
                <a:gd name="T166" fmla="*/ 0 1 256"/>
                <a:gd name="T167" fmla="*/ 0 1 256"/>
                <a:gd name="T168" fmla="*/ 0 1 256"/>
                <a:gd name="T169" fmla="*/ 0 1 256"/>
                <a:gd name="T170" fmla="*/ 0 1 256"/>
                <a:gd name="T171" fmla="*/ 0 1 256"/>
                <a:gd name="T172" fmla="*/ 0 1 256"/>
                <a:gd name="T173" fmla="*/ 0 1 256"/>
                <a:gd name="T174" fmla="*/ 0 1 256"/>
                <a:gd name="T175" fmla="*/ 0 1 256"/>
                <a:gd name="T176" fmla="*/ 0 1 256"/>
                <a:gd name="T177" fmla="*/ 0 1 256"/>
                <a:gd name="T178" fmla="*/ 0 1 256"/>
                <a:gd name="T179" fmla="*/ 0 1 256"/>
                <a:gd name="T180" fmla="*/ 0 1 256"/>
                <a:gd name="T181" fmla="*/ 0 1 256"/>
                <a:gd name="T182" fmla="*/ 0 1 256"/>
                <a:gd name="T183" fmla="*/ 0 w 5208"/>
                <a:gd name="T184" fmla="*/ 0 h 3517"/>
                <a:gd name="T185" fmla="*/ 0 w 5208"/>
                <a:gd name="T186" fmla="*/ 0 h 35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08" h="3517">
                  <a:moveTo>
                    <a:pt x="6" y="3511"/>
                  </a:moveTo>
                  <a:lnTo>
                    <a:pt x="12" y="3240"/>
                  </a:lnTo>
                  <a:lnTo>
                    <a:pt x="23" y="3052"/>
                  </a:lnTo>
                  <a:lnTo>
                    <a:pt x="23" y="2934"/>
                  </a:lnTo>
                  <a:lnTo>
                    <a:pt x="6" y="2816"/>
                  </a:lnTo>
                  <a:lnTo>
                    <a:pt x="6" y="2739"/>
                  </a:lnTo>
                  <a:lnTo>
                    <a:pt x="12" y="2722"/>
                  </a:lnTo>
                  <a:lnTo>
                    <a:pt x="12" y="2704"/>
                  </a:lnTo>
                  <a:lnTo>
                    <a:pt x="6" y="2569"/>
                  </a:lnTo>
                  <a:lnTo>
                    <a:pt x="6" y="2398"/>
                  </a:lnTo>
                  <a:lnTo>
                    <a:pt x="0" y="2227"/>
                  </a:lnTo>
                  <a:lnTo>
                    <a:pt x="12" y="2074"/>
                  </a:lnTo>
                  <a:lnTo>
                    <a:pt x="6" y="2009"/>
                  </a:lnTo>
                  <a:lnTo>
                    <a:pt x="6" y="1938"/>
                  </a:lnTo>
                  <a:lnTo>
                    <a:pt x="12" y="1791"/>
                  </a:lnTo>
                  <a:lnTo>
                    <a:pt x="12" y="1644"/>
                  </a:lnTo>
                  <a:lnTo>
                    <a:pt x="23" y="1490"/>
                  </a:lnTo>
                  <a:lnTo>
                    <a:pt x="23" y="1426"/>
                  </a:lnTo>
                  <a:lnTo>
                    <a:pt x="12" y="1361"/>
                  </a:lnTo>
                  <a:lnTo>
                    <a:pt x="6" y="1296"/>
                  </a:lnTo>
                  <a:lnTo>
                    <a:pt x="12" y="1225"/>
                  </a:lnTo>
                  <a:lnTo>
                    <a:pt x="12" y="1096"/>
                  </a:lnTo>
                  <a:lnTo>
                    <a:pt x="23" y="972"/>
                  </a:lnTo>
                  <a:lnTo>
                    <a:pt x="12" y="907"/>
                  </a:lnTo>
                  <a:lnTo>
                    <a:pt x="23" y="854"/>
                  </a:lnTo>
                  <a:lnTo>
                    <a:pt x="23" y="772"/>
                  </a:lnTo>
                  <a:lnTo>
                    <a:pt x="12" y="689"/>
                  </a:lnTo>
                  <a:lnTo>
                    <a:pt x="23" y="654"/>
                  </a:lnTo>
                  <a:lnTo>
                    <a:pt x="23" y="601"/>
                  </a:lnTo>
                  <a:lnTo>
                    <a:pt x="23" y="412"/>
                  </a:lnTo>
                  <a:lnTo>
                    <a:pt x="12" y="247"/>
                  </a:lnTo>
                  <a:lnTo>
                    <a:pt x="12" y="65"/>
                  </a:lnTo>
                  <a:lnTo>
                    <a:pt x="12" y="6"/>
                  </a:lnTo>
                  <a:lnTo>
                    <a:pt x="300" y="6"/>
                  </a:lnTo>
                  <a:lnTo>
                    <a:pt x="483" y="12"/>
                  </a:lnTo>
                  <a:lnTo>
                    <a:pt x="601" y="23"/>
                  </a:lnTo>
                  <a:lnTo>
                    <a:pt x="648" y="23"/>
                  </a:lnTo>
                  <a:lnTo>
                    <a:pt x="683" y="23"/>
                  </a:lnTo>
                  <a:lnTo>
                    <a:pt x="725" y="12"/>
                  </a:lnTo>
                  <a:lnTo>
                    <a:pt x="784" y="12"/>
                  </a:lnTo>
                  <a:lnTo>
                    <a:pt x="1025" y="6"/>
                  </a:lnTo>
                  <a:lnTo>
                    <a:pt x="1255" y="0"/>
                  </a:lnTo>
                  <a:lnTo>
                    <a:pt x="1379" y="6"/>
                  </a:lnTo>
                  <a:lnTo>
                    <a:pt x="1538" y="6"/>
                  </a:lnTo>
                  <a:lnTo>
                    <a:pt x="1891" y="6"/>
                  </a:lnTo>
                  <a:lnTo>
                    <a:pt x="1962" y="6"/>
                  </a:lnTo>
                  <a:lnTo>
                    <a:pt x="2027" y="0"/>
                  </a:lnTo>
                  <a:lnTo>
                    <a:pt x="2162" y="6"/>
                  </a:lnTo>
                  <a:lnTo>
                    <a:pt x="2663" y="6"/>
                  </a:lnTo>
                  <a:lnTo>
                    <a:pt x="3311" y="6"/>
                  </a:lnTo>
                  <a:lnTo>
                    <a:pt x="3541" y="6"/>
                  </a:lnTo>
                  <a:lnTo>
                    <a:pt x="3800" y="6"/>
                  </a:lnTo>
                  <a:lnTo>
                    <a:pt x="3865" y="6"/>
                  </a:lnTo>
                  <a:lnTo>
                    <a:pt x="3912" y="6"/>
                  </a:lnTo>
                  <a:lnTo>
                    <a:pt x="3965" y="0"/>
                  </a:lnTo>
                  <a:lnTo>
                    <a:pt x="4148" y="6"/>
                  </a:lnTo>
                  <a:lnTo>
                    <a:pt x="4313" y="12"/>
                  </a:lnTo>
                  <a:lnTo>
                    <a:pt x="4454" y="6"/>
                  </a:lnTo>
                  <a:lnTo>
                    <a:pt x="4613" y="6"/>
                  </a:lnTo>
                  <a:lnTo>
                    <a:pt x="4790" y="6"/>
                  </a:lnTo>
                  <a:lnTo>
                    <a:pt x="5185" y="6"/>
                  </a:lnTo>
                  <a:lnTo>
                    <a:pt x="5208" y="6"/>
                  </a:lnTo>
                  <a:lnTo>
                    <a:pt x="5202" y="253"/>
                  </a:lnTo>
                  <a:lnTo>
                    <a:pt x="5202" y="430"/>
                  </a:lnTo>
                  <a:lnTo>
                    <a:pt x="5197" y="536"/>
                  </a:lnTo>
                  <a:lnTo>
                    <a:pt x="5185" y="595"/>
                  </a:lnTo>
                  <a:lnTo>
                    <a:pt x="5197" y="689"/>
                  </a:lnTo>
                  <a:lnTo>
                    <a:pt x="5197" y="795"/>
                  </a:lnTo>
                  <a:lnTo>
                    <a:pt x="5197" y="848"/>
                  </a:lnTo>
                  <a:lnTo>
                    <a:pt x="5197" y="884"/>
                  </a:lnTo>
                  <a:lnTo>
                    <a:pt x="5197" y="931"/>
                  </a:lnTo>
                  <a:lnTo>
                    <a:pt x="5202" y="1013"/>
                  </a:lnTo>
                  <a:lnTo>
                    <a:pt x="5202" y="1190"/>
                  </a:lnTo>
                  <a:lnTo>
                    <a:pt x="5208" y="1278"/>
                  </a:lnTo>
                  <a:lnTo>
                    <a:pt x="5208" y="1325"/>
                  </a:lnTo>
                  <a:lnTo>
                    <a:pt x="5208" y="1355"/>
                  </a:lnTo>
                  <a:lnTo>
                    <a:pt x="5202" y="1414"/>
                  </a:lnTo>
                  <a:lnTo>
                    <a:pt x="5202" y="1473"/>
                  </a:lnTo>
                  <a:lnTo>
                    <a:pt x="5202" y="1744"/>
                  </a:lnTo>
                  <a:lnTo>
                    <a:pt x="5208" y="1956"/>
                  </a:lnTo>
                  <a:lnTo>
                    <a:pt x="5208" y="2044"/>
                  </a:lnTo>
                  <a:lnTo>
                    <a:pt x="5208" y="2150"/>
                  </a:lnTo>
                  <a:lnTo>
                    <a:pt x="5208" y="2439"/>
                  </a:lnTo>
                  <a:lnTo>
                    <a:pt x="5202" y="2710"/>
                  </a:lnTo>
                  <a:lnTo>
                    <a:pt x="5202" y="2881"/>
                  </a:lnTo>
                  <a:lnTo>
                    <a:pt x="5202" y="3046"/>
                  </a:lnTo>
                  <a:lnTo>
                    <a:pt x="5202" y="3122"/>
                  </a:lnTo>
                  <a:lnTo>
                    <a:pt x="5202" y="3170"/>
                  </a:lnTo>
                  <a:lnTo>
                    <a:pt x="5202" y="3187"/>
                  </a:lnTo>
                  <a:lnTo>
                    <a:pt x="5079" y="3352"/>
                  </a:lnTo>
                  <a:lnTo>
                    <a:pt x="4996" y="3452"/>
                  </a:lnTo>
                  <a:lnTo>
                    <a:pt x="4955" y="3505"/>
                  </a:lnTo>
                  <a:lnTo>
                    <a:pt x="4507" y="3511"/>
                  </a:lnTo>
                  <a:lnTo>
                    <a:pt x="4366" y="3511"/>
                  </a:lnTo>
                  <a:lnTo>
                    <a:pt x="4277" y="3505"/>
                  </a:lnTo>
                  <a:lnTo>
                    <a:pt x="4154" y="3511"/>
                  </a:lnTo>
                  <a:lnTo>
                    <a:pt x="4000" y="3511"/>
                  </a:lnTo>
                  <a:lnTo>
                    <a:pt x="3877" y="3505"/>
                  </a:lnTo>
                  <a:lnTo>
                    <a:pt x="3753" y="3511"/>
                  </a:lnTo>
                  <a:lnTo>
                    <a:pt x="3570" y="3517"/>
                  </a:lnTo>
                  <a:lnTo>
                    <a:pt x="3411" y="3511"/>
                  </a:lnTo>
                  <a:lnTo>
                    <a:pt x="3140" y="3505"/>
                  </a:lnTo>
                  <a:lnTo>
                    <a:pt x="2881" y="3505"/>
                  </a:lnTo>
                  <a:lnTo>
                    <a:pt x="2852" y="3511"/>
                  </a:lnTo>
                  <a:lnTo>
                    <a:pt x="2834" y="3511"/>
                  </a:lnTo>
                  <a:lnTo>
                    <a:pt x="2681" y="3511"/>
                  </a:lnTo>
                  <a:lnTo>
                    <a:pt x="2528" y="3511"/>
                  </a:lnTo>
                  <a:lnTo>
                    <a:pt x="2227" y="3511"/>
                  </a:lnTo>
                  <a:lnTo>
                    <a:pt x="2021" y="3511"/>
                  </a:lnTo>
                  <a:lnTo>
                    <a:pt x="1897" y="3517"/>
                  </a:lnTo>
                  <a:lnTo>
                    <a:pt x="1779" y="3511"/>
                  </a:lnTo>
                  <a:lnTo>
                    <a:pt x="1673" y="3505"/>
                  </a:lnTo>
                  <a:lnTo>
                    <a:pt x="1549" y="3494"/>
                  </a:lnTo>
                  <a:lnTo>
                    <a:pt x="1343" y="3511"/>
                  </a:lnTo>
                  <a:lnTo>
                    <a:pt x="1196" y="3511"/>
                  </a:lnTo>
                  <a:lnTo>
                    <a:pt x="931" y="3494"/>
                  </a:lnTo>
                  <a:lnTo>
                    <a:pt x="524" y="3494"/>
                  </a:lnTo>
                  <a:lnTo>
                    <a:pt x="442" y="3505"/>
                  </a:lnTo>
                  <a:lnTo>
                    <a:pt x="348" y="3511"/>
                  </a:lnTo>
                  <a:lnTo>
                    <a:pt x="35" y="3511"/>
                  </a:lnTo>
                  <a:lnTo>
                    <a:pt x="12" y="3511"/>
                  </a:lnTo>
                  <a:lnTo>
                    <a:pt x="6" y="351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1" latinLnBrk="0" hangingPunct="1"/>
              <a:endParaRPr kumimoji="0" lang="ja-JP" altLang="en-US"/>
            </a:p>
          </p:txBody>
        </p:sp>
        <p:sp>
          <p:nvSpPr>
            <p:cNvPr id="174" name="フリーフォーム 173"/>
            <p:cNvSpPr>
              <a:spLocks/>
            </p:cNvSpPr>
            <p:nvPr/>
          </p:nvSpPr>
          <p:spPr bwMode="auto">
            <a:xfrm>
              <a:off x="8215338" y="5643578"/>
              <a:ext cx="517525" cy="549275"/>
            </a:xfrm>
            <a:custGeom>
              <a:avLst/>
              <a:gdLst/>
              <a:ahLst/>
              <a:cxnLst>
                <a:cxn ang="0">
                  <a:pos x="48" y="324"/>
                </a:cxn>
                <a:cxn ang="0">
                  <a:pos x="65" y="324"/>
                </a:cxn>
                <a:cxn ang="0">
                  <a:pos x="77" y="307"/>
                </a:cxn>
                <a:cxn ang="0">
                  <a:pos x="89" y="289"/>
                </a:cxn>
                <a:cxn ang="0">
                  <a:pos x="95" y="248"/>
                </a:cxn>
                <a:cxn ang="0">
                  <a:pos x="89" y="230"/>
                </a:cxn>
                <a:cxn ang="0">
                  <a:pos x="83" y="212"/>
                </a:cxn>
                <a:cxn ang="0">
                  <a:pos x="71" y="201"/>
                </a:cxn>
                <a:cxn ang="0">
                  <a:pos x="48" y="183"/>
                </a:cxn>
                <a:cxn ang="0">
                  <a:pos x="18" y="177"/>
                </a:cxn>
                <a:cxn ang="0">
                  <a:pos x="0" y="177"/>
                </a:cxn>
                <a:cxn ang="0">
                  <a:pos x="324" y="0"/>
                </a:cxn>
                <a:cxn ang="0">
                  <a:pos x="289" y="53"/>
                </a:cxn>
                <a:cxn ang="0">
                  <a:pos x="207" y="165"/>
                </a:cxn>
                <a:cxn ang="0">
                  <a:pos x="124" y="271"/>
                </a:cxn>
                <a:cxn ang="0">
                  <a:pos x="77" y="324"/>
                </a:cxn>
                <a:cxn ang="0">
                  <a:pos x="59" y="324"/>
                </a:cxn>
                <a:cxn ang="0">
                  <a:pos x="48" y="324"/>
                </a:cxn>
              </a:cxnLst>
              <a:rect l="0" t="0" r="0" b="0"/>
              <a:pathLst>
                <a:path w="324" h="324">
                  <a:moveTo>
                    <a:pt x="48" y="324"/>
                  </a:moveTo>
                  <a:lnTo>
                    <a:pt x="65" y="324"/>
                  </a:lnTo>
                  <a:lnTo>
                    <a:pt x="77" y="307"/>
                  </a:lnTo>
                  <a:lnTo>
                    <a:pt x="89" y="289"/>
                  </a:lnTo>
                  <a:lnTo>
                    <a:pt x="95" y="248"/>
                  </a:lnTo>
                  <a:lnTo>
                    <a:pt x="89" y="230"/>
                  </a:lnTo>
                  <a:lnTo>
                    <a:pt x="83" y="212"/>
                  </a:lnTo>
                  <a:lnTo>
                    <a:pt x="71" y="201"/>
                  </a:lnTo>
                  <a:lnTo>
                    <a:pt x="48" y="183"/>
                  </a:lnTo>
                  <a:lnTo>
                    <a:pt x="18" y="177"/>
                  </a:lnTo>
                  <a:lnTo>
                    <a:pt x="0" y="177"/>
                  </a:lnTo>
                  <a:lnTo>
                    <a:pt x="324" y="0"/>
                  </a:lnTo>
                  <a:lnTo>
                    <a:pt x="289" y="53"/>
                  </a:lnTo>
                  <a:lnTo>
                    <a:pt x="207" y="165"/>
                  </a:lnTo>
                  <a:lnTo>
                    <a:pt x="124" y="271"/>
                  </a:lnTo>
                  <a:lnTo>
                    <a:pt x="77" y="324"/>
                  </a:lnTo>
                  <a:lnTo>
                    <a:pt x="59" y="324"/>
                  </a:lnTo>
                  <a:lnTo>
                    <a:pt x="48" y="32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1" fontAlgn="auto" latinLnBrk="0" hangingPunct="1">
                <a:spcBef>
                  <a:spcPts val="0"/>
                </a:spcBef>
                <a:spcAft>
                  <a:spcPts val="0"/>
                </a:spcAft>
                <a:defRPr kumimoji="0"/>
              </a:pPr>
              <a:endParaRPr kumimoji="0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25" name="フリーフォーム 324"/>
            <p:cNvSpPr>
              <a:spLocks/>
            </p:cNvSpPr>
            <p:nvPr/>
          </p:nvSpPr>
          <p:spPr bwMode="auto">
            <a:xfrm>
              <a:off x="6037873" y="5713320"/>
              <a:ext cx="25589" cy="28858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7" y="18"/>
                </a:cxn>
                <a:cxn ang="0">
                  <a:pos x="17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6" y="18"/>
                </a:cxn>
              </a:cxnLst>
              <a:rect l="0" t="0" r="0" b="0"/>
              <a:pathLst>
                <a:path w="17" h="18">
                  <a:moveTo>
                    <a:pt x="6" y="18"/>
                  </a:moveTo>
                  <a:lnTo>
                    <a:pt x="17" y="18"/>
                  </a:lnTo>
                  <a:lnTo>
                    <a:pt x="17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1" fontAlgn="auto" latinLnBrk="0" hangingPunct="1">
                <a:spcBef>
                  <a:spcPts val="0"/>
                </a:spcBef>
                <a:spcAft>
                  <a:spcPts val="0"/>
                </a:spcAft>
                <a:defRPr kumimoji="0"/>
              </a:pPr>
              <a:endParaRPr kumimoji="0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グループ化 2"/>
          <p:cNvGrpSpPr>
            <a:grpSpLocks/>
          </p:cNvGrpSpPr>
          <p:nvPr/>
        </p:nvGrpSpPr>
        <p:grpSpPr bwMode="auto">
          <a:xfrm>
            <a:off x="434946" y="287315"/>
            <a:ext cx="8296275" cy="5429250"/>
            <a:chOff x="390" y="294"/>
            <a:chExt cx="5226" cy="3420"/>
          </a:xfrm>
          <a:gradFill>
            <a:gsLst>
              <a:gs pos="0">
                <a:srgbClr val="800000">
                  <a:alpha val="10000"/>
                </a:srgbClr>
              </a:gs>
              <a:gs pos="15000">
                <a:srgbClr val="FF0000">
                  <a:alpha val="10000"/>
                </a:srgbClr>
              </a:gs>
              <a:gs pos="30000">
                <a:srgbClr val="FFFF00">
                  <a:alpha val="10000"/>
                </a:srgbClr>
              </a:gs>
              <a:gs pos="45000">
                <a:srgbClr val="00B050">
                  <a:alpha val="10000"/>
                </a:srgbClr>
              </a:gs>
              <a:gs pos="60000">
                <a:srgbClr val="0070C0">
                  <a:alpha val="10000"/>
                </a:srgbClr>
              </a:gs>
              <a:gs pos="80000">
                <a:srgbClr val="7030A0">
                  <a:alpha val="10000"/>
                </a:srgbClr>
              </a:gs>
              <a:gs pos="100000">
                <a:srgbClr val="FA227F">
                  <a:alpha val="10000"/>
                </a:srgbClr>
              </a:gs>
            </a:gsLst>
            <a:lin ang="18000000" scaled="1"/>
          </a:gradFill>
        </p:grpSpPr>
        <p:sp>
          <p:nvSpPr>
            <p:cNvPr id="172" name="フリーフォーム 171"/>
            <p:cNvSpPr>
              <a:spLocks/>
            </p:cNvSpPr>
            <p:nvPr/>
          </p:nvSpPr>
          <p:spPr bwMode="auto">
            <a:xfrm>
              <a:off x="390" y="963"/>
              <a:ext cx="63" cy="76"/>
            </a:xfrm>
            <a:custGeom>
              <a:avLst/>
              <a:gdLst/>
              <a:ahLst/>
              <a:cxnLst>
                <a:cxn ang="0">
                  <a:pos x="63" y="63"/>
                </a:cxn>
                <a:cxn ang="0">
                  <a:pos x="63" y="44"/>
                </a:cxn>
                <a:cxn ang="0">
                  <a:pos x="63" y="25"/>
                </a:cxn>
                <a:cxn ang="0">
                  <a:pos x="51" y="13"/>
                </a:cxn>
                <a:cxn ang="0">
                  <a:pos x="38" y="0"/>
                </a:cxn>
                <a:cxn ang="0">
                  <a:pos x="19" y="0"/>
                </a:cxn>
                <a:cxn ang="0">
                  <a:pos x="7" y="13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7" y="57"/>
                </a:cxn>
                <a:cxn ang="0">
                  <a:pos x="19" y="69"/>
                </a:cxn>
                <a:cxn ang="0">
                  <a:pos x="38" y="76"/>
                </a:cxn>
                <a:cxn ang="0">
                  <a:pos x="57" y="69"/>
                </a:cxn>
                <a:cxn ang="0">
                  <a:pos x="57" y="63"/>
                </a:cxn>
                <a:cxn ang="0">
                  <a:pos x="63" y="63"/>
                </a:cxn>
              </a:cxnLst>
              <a:rect l="0" t="0" r="0" b="0"/>
              <a:pathLst>
                <a:path w="63" h="76">
                  <a:moveTo>
                    <a:pt x="63" y="63"/>
                  </a:moveTo>
                  <a:lnTo>
                    <a:pt x="63" y="44"/>
                  </a:lnTo>
                  <a:lnTo>
                    <a:pt x="63" y="25"/>
                  </a:lnTo>
                  <a:lnTo>
                    <a:pt x="51" y="13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7" y="13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7" y="57"/>
                  </a:lnTo>
                  <a:lnTo>
                    <a:pt x="19" y="69"/>
                  </a:lnTo>
                  <a:lnTo>
                    <a:pt x="38" y="76"/>
                  </a:lnTo>
                  <a:lnTo>
                    <a:pt x="57" y="69"/>
                  </a:lnTo>
                  <a:lnTo>
                    <a:pt x="57" y="63"/>
                  </a:lnTo>
                  <a:lnTo>
                    <a:pt x="63" y="6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73" name="フリーフォーム 172"/>
            <p:cNvSpPr>
              <a:spLocks/>
            </p:cNvSpPr>
            <p:nvPr/>
          </p:nvSpPr>
          <p:spPr bwMode="auto">
            <a:xfrm>
              <a:off x="466" y="812"/>
              <a:ext cx="95" cy="138"/>
            </a:xfrm>
            <a:custGeom>
              <a:avLst/>
              <a:gdLst/>
              <a:ahLst/>
              <a:cxnLst>
                <a:cxn ang="0">
                  <a:pos x="32" y="138"/>
                </a:cxn>
                <a:cxn ang="0">
                  <a:pos x="51" y="126"/>
                </a:cxn>
                <a:cxn ang="0">
                  <a:pos x="57" y="120"/>
                </a:cxn>
                <a:cxn ang="0">
                  <a:pos x="51" y="107"/>
                </a:cxn>
                <a:cxn ang="0">
                  <a:pos x="44" y="94"/>
                </a:cxn>
                <a:cxn ang="0">
                  <a:pos x="51" y="82"/>
                </a:cxn>
                <a:cxn ang="0">
                  <a:pos x="63" y="82"/>
                </a:cxn>
                <a:cxn ang="0">
                  <a:pos x="76" y="75"/>
                </a:cxn>
                <a:cxn ang="0">
                  <a:pos x="88" y="63"/>
                </a:cxn>
                <a:cxn ang="0">
                  <a:pos x="95" y="37"/>
                </a:cxn>
                <a:cxn ang="0">
                  <a:pos x="88" y="12"/>
                </a:cxn>
                <a:cxn ang="0">
                  <a:pos x="76" y="6"/>
                </a:cxn>
                <a:cxn ang="0">
                  <a:pos x="57" y="0"/>
                </a:cxn>
                <a:cxn ang="0">
                  <a:pos x="44" y="0"/>
                </a:cxn>
                <a:cxn ang="0">
                  <a:pos x="32" y="6"/>
                </a:cxn>
                <a:cxn ang="0">
                  <a:pos x="25" y="12"/>
                </a:cxn>
                <a:cxn ang="0">
                  <a:pos x="25" y="25"/>
                </a:cxn>
                <a:cxn ang="0">
                  <a:pos x="32" y="50"/>
                </a:cxn>
                <a:cxn ang="0">
                  <a:pos x="38" y="69"/>
                </a:cxn>
                <a:cxn ang="0">
                  <a:pos x="25" y="82"/>
                </a:cxn>
                <a:cxn ang="0">
                  <a:pos x="13" y="88"/>
                </a:cxn>
                <a:cxn ang="0">
                  <a:pos x="0" y="94"/>
                </a:cxn>
                <a:cxn ang="0">
                  <a:pos x="0" y="107"/>
                </a:cxn>
                <a:cxn ang="0">
                  <a:pos x="0" y="113"/>
                </a:cxn>
                <a:cxn ang="0">
                  <a:pos x="6" y="126"/>
                </a:cxn>
                <a:cxn ang="0">
                  <a:pos x="19" y="138"/>
                </a:cxn>
                <a:cxn ang="0">
                  <a:pos x="25" y="138"/>
                </a:cxn>
                <a:cxn ang="0">
                  <a:pos x="32" y="138"/>
                </a:cxn>
              </a:cxnLst>
              <a:rect l="0" t="0" r="0" b="0"/>
              <a:pathLst>
                <a:path w="95" h="138">
                  <a:moveTo>
                    <a:pt x="32" y="138"/>
                  </a:moveTo>
                  <a:lnTo>
                    <a:pt x="51" y="126"/>
                  </a:lnTo>
                  <a:lnTo>
                    <a:pt x="57" y="120"/>
                  </a:lnTo>
                  <a:lnTo>
                    <a:pt x="51" y="107"/>
                  </a:lnTo>
                  <a:lnTo>
                    <a:pt x="44" y="94"/>
                  </a:lnTo>
                  <a:lnTo>
                    <a:pt x="51" y="82"/>
                  </a:lnTo>
                  <a:lnTo>
                    <a:pt x="63" y="82"/>
                  </a:lnTo>
                  <a:lnTo>
                    <a:pt x="76" y="75"/>
                  </a:lnTo>
                  <a:lnTo>
                    <a:pt x="88" y="63"/>
                  </a:lnTo>
                  <a:lnTo>
                    <a:pt x="95" y="37"/>
                  </a:lnTo>
                  <a:lnTo>
                    <a:pt x="88" y="12"/>
                  </a:lnTo>
                  <a:lnTo>
                    <a:pt x="76" y="6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32" y="6"/>
                  </a:lnTo>
                  <a:lnTo>
                    <a:pt x="25" y="12"/>
                  </a:lnTo>
                  <a:lnTo>
                    <a:pt x="25" y="25"/>
                  </a:lnTo>
                  <a:lnTo>
                    <a:pt x="32" y="50"/>
                  </a:lnTo>
                  <a:lnTo>
                    <a:pt x="38" y="69"/>
                  </a:lnTo>
                  <a:lnTo>
                    <a:pt x="25" y="82"/>
                  </a:lnTo>
                  <a:lnTo>
                    <a:pt x="13" y="88"/>
                  </a:lnTo>
                  <a:lnTo>
                    <a:pt x="0" y="94"/>
                  </a:lnTo>
                  <a:lnTo>
                    <a:pt x="0" y="107"/>
                  </a:lnTo>
                  <a:lnTo>
                    <a:pt x="0" y="113"/>
                  </a:lnTo>
                  <a:lnTo>
                    <a:pt x="6" y="126"/>
                  </a:lnTo>
                  <a:lnTo>
                    <a:pt x="19" y="138"/>
                  </a:lnTo>
                  <a:lnTo>
                    <a:pt x="25" y="138"/>
                  </a:lnTo>
                  <a:lnTo>
                    <a:pt x="32" y="1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75" name="フリーフォーム 174"/>
            <p:cNvSpPr>
              <a:spLocks/>
            </p:cNvSpPr>
            <p:nvPr/>
          </p:nvSpPr>
          <p:spPr bwMode="auto">
            <a:xfrm>
              <a:off x="504" y="1014"/>
              <a:ext cx="19" cy="25"/>
            </a:xfrm>
            <a:custGeom>
              <a:avLst/>
              <a:gdLst/>
              <a:ahLst/>
              <a:cxnLst>
                <a:cxn ang="0">
                  <a:pos x="13" y="25"/>
                </a:cxn>
                <a:cxn ang="0">
                  <a:pos x="19" y="18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8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13" y="25"/>
                </a:cxn>
              </a:cxnLst>
              <a:rect l="0" t="0" r="0" b="0"/>
              <a:pathLst>
                <a:path w="19" h="25">
                  <a:moveTo>
                    <a:pt x="13" y="25"/>
                  </a:moveTo>
                  <a:lnTo>
                    <a:pt x="19" y="18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76" name="フリーフォーム 175"/>
            <p:cNvSpPr>
              <a:spLocks/>
            </p:cNvSpPr>
            <p:nvPr/>
          </p:nvSpPr>
          <p:spPr bwMode="auto">
            <a:xfrm>
              <a:off x="586" y="755"/>
              <a:ext cx="44" cy="50"/>
            </a:xfrm>
            <a:custGeom>
              <a:avLst/>
              <a:gdLst/>
              <a:ahLst/>
              <a:cxnLst>
                <a:cxn ang="0">
                  <a:pos x="38" y="50"/>
                </a:cxn>
                <a:cxn ang="0">
                  <a:pos x="44" y="31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6" y="6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19" y="50"/>
                </a:cxn>
                <a:cxn ang="0">
                  <a:pos x="25" y="50"/>
                </a:cxn>
                <a:cxn ang="0">
                  <a:pos x="32" y="50"/>
                </a:cxn>
                <a:cxn ang="0">
                  <a:pos x="38" y="50"/>
                </a:cxn>
              </a:cxnLst>
              <a:rect l="0" t="0" r="0" b="0"/>
              <a:pathLst>
                <a:path w="44" h="50">
                  <a:moveTo>
                    <a:pt x="38" y="50"/>
                  </a:moveTo>
                  <a:lnTo>
                    <a:pt x="44" y="31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19" y="50"/>
                  </a:lnTo>
                  <a:lnTo>
                    <a:pt x="25" y="50"/>
                  </a:lnTo>
                  <a:lnTo>
                    <a:pt x="32" y="50"/>
                  </a:lnTo>
                  <a:lnTo>
                    <a:pt x="38" y="5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77" name="フリーフォーム 176"/>
            <p:cNvSpPr>
              <a:spLocks/>
            </p:cNvSpPr>
            <p:nvPr/>
          </p:nvSpPr>
          <p:spPr bwMode="auto">
            <a:xfrm>
              <a:off x="535" y="641"/>
              <a:ext cx="26" cy="38"/>
            </a:xfrm>
            <a:custGeom>
              <a:avLst/>
              <a:gdLst/>
              <a:ahLst/>
              <a:cxnLst>
                <a:cxn ang="0">
                  <a:pos x="19" y="38"/>
                </a:cxn>
                <a:cxn ang="0">
                  <a:pos x="26" y="26"/>
                </a:cxn>
                <a:cxn ang="0">
                  <a:pos x="19" y="7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7" y="38"/>
                </a:cxn>
                <a:cxn ang="0">
                  <a:pos x="13" y="38"/>
                </a:cxn>
                <a:cxn ang="0">
                  <a:pos x="13" y="38"/>
                </a:cxn>
                <a:cxn ang="0">
                  <a:pos x="19" y="38"/>
                </a:cxn>
              </a:cxnLst>
              <a:rect l="0" t="0" r="0" b="0"/>
              <a:pathLst>
                <a:path w="26" h="38">
                  <a:moveTo>
                    <a:pt x="19" y="38"/>
                  </a:moveTo>
                  <a:lnTo>
                    <a:pt x="26" y="26"/>
                  </a:lnTo>
                  <a:lnTo>
                    <a:pt x="19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7" y="38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35" name="フリーフォーム 334"/>
            <p:cNvSpPr>
              <a:spLocks/>
            </p:cNvSpPr>
            <p:nvPr/>
          </p:nvSpPr>
          <p:spPr bwMode="auto">
            <a:xfrm>
              <a:off x="580" y="503"/>
              <a:ext cx="50" cy="25"/>
            </a:xfrm>
            <a:custGeom>
              <a:avLst/>
              <a:gdLst/>
              <a:ahLst/>
              <a:cxnLst>
                <a:cxn ang="0">
                  <a:pos x="6" y="25"/>
                </a:cxn>
                <a:cxn ang="0">
                  <a:pos x="19" y="25"/>
                </a:cxn>
                <a:cxn ang="0">
                  <a:pos x="31" y="12"/>
                </a:cxn>
                <a:cxn ang="0">
                  <a:pos x="50" y="0"/>
                </a:cxn>
                <a:cxn ang="0">
                  <a:pos x="38" y="0"/>
                </a:cxn>
                <a:cxn ang="0">
                  <a:pos x="19" y="6"/>
                </a:cxn>
                <a:cxn ang="0">
                  <a:pos x="0" y="18"/>
                </a:cxn>
                <a:cxn ang="0">
                  <a:pos x="0" y="25"/>
                </a:cxn>
                <a:cxn ang="0">
                  <a:pos x="6" y="25"/>
                </a:cxn>
              </a:cxnLst>
              <a:rect l="0" t="0" r="0" b="0"/>
              <a:pathLst>
                <a:path w="50" h="25">
                  <a:moveTo>
                    <a:pt x="6" y="25"/>
                  </a:moveTo>
                  <a:lnTo>
                    <a:pt x="19" y="25"/>
                  </a:lnTo>
                  <a:lnTo>
                    <a:pt x="31" y="12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19" y="6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1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36" name="フリーフォーム 335"/>
            <p:cNvSpPr>
              <a:spLocks/>
            </p:cNvSpPr>
            <p:nvPr/>
          </p:nvSpPr>
          <p:spPr bwMode="auto">
            <a:xfrm>
              <a:off x="1369" y="515"/>
              <a:ext cx="75" cy="76"/>
            </a:xfrm>
            <a:custGeom>
              <a:avLst/>
              <a:gdLst/>
              <a:ahLst/>
              <a:cxnLst>
                <a:cxn ang="0">
                  <a:pos x="63" y="70"/>
                </a:cxn>
                <a:cxn ang="0">
                  <a:pos x="69" y="63"/>
                </a:cxn>
                <a:cxn ang="0">
                  <a:pos x="75" y="44"/>
                </a:cxn>
                <a:cxn ang="0">
                  <a:pos x="69" y="19"/>
                </a:cxn>
                <a:cxn ang="0">
                  <a:pos x="56" y="0"/>
                </a:cxn>
                <a:cxn ang="0">
                  <a:pos x="44" y="0"/>
                </a:cxn>
                <a:cxn ang="0">
                  <a:pos x="31" y="0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6" y="44"/>
                </a:cxn>
                <a:cxn ang="0">
                  <a:pos x="18" y="70"/>
                </a:cxn>
                <a:cxn ang="0">
                  <a:pos x="25" y="76"/>
                </a:cxn>
                <a:cxn ang="0">
                  <a:pos x="37" y="76"/>
                </a:cxn>
                <a:cxn ang="0">
                  <a:pos x="56" y="70"/>
                </a:cxn>
                <a:cxn ang="0">
                  <a:pos x="63" y="70"/>
                </a:cxn>
              </a:cxnLst>
              <a:rect l="0" t="0" r="0" b="0"/>
              <a:pathLst>
                <a:path w="75" h="76">
                  <a:moveTo>
                    <a:pt x="63" y="70"/>
                  </a:moveTo>
                  <a:lnTo>
                    <a:pt x="69" y="63"/>
                  </a:lnTo>
                  <a:lnTo>
                    <a:pt x="75" y="44"/>
                  </a:lnTo>
                  <a:lnTo>
                    <a:pt x="69" y="19"/>
                  </a:lnTo>
                  <a:lnTo>
                    <a:pt x="56" y="0"/>
                  </a:lnTo>
                  <a:lnTo>
                    <a:pt x="44" y="0"/>
                  </a:lnTo>
                  <a:lnTo>
                    <a:pt x="31" y="0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6" y="44"/>
                  </a:lnTo>
                  <a:lnTo>
                    <a:pt x="18" y="70"/>
                  </a:lnTo>
                  <a:lnTo>
                    <a:pt x="25" y="76"/>
                  </a:lnTo>
                  <a:lnTo>
                    <a:pt x="37" y="76"/>
                  </a:lnTo>
                  <a:lnTo>
                    <a:pt x="56" y="70"/>
                  </a:lnTo>
                  <a:lnTo>
                    <a:pt x="63" y="7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37" name="フリーフォーム 336"/>
            <p:cNvSpPr>
              <a:spLocks/>
            </p:cNvSpPr>
            <p:nvPr/>
          </p:nvSpPr>
          <p:spPr bwMode="auto">
            <a:xfrm>
              <a:off x="1653" y="906"/>
              <a:ext cx="88" cy="133"/>
            </a:xfrm>
            <a:custGeom>
              <a:avLst/>
              <a:gdLst/>
              <a:ahLst/>
              <a:cxnLst>
                <a:cxn ang="0">
                  <a:pos x="63" y="120"/>
                </a:cxn>
                <a:cxn ang="0">
                  <a:pos x="82" y="95"/>
                </a:cxn>
                <a:cxn ang="0">
                  <a:pos x="88" y="76"/>
                </a:cxn>
                <a:cxn ang="0">
                  <a:pos x="82" y="57"/>
                </a:cxn>
                <a:cxn ang="0">
                  <a:pos x="75" y="38"/>
                </a:cxn>
                <a:cxn ang="0">
                  <a:pos x="63" y="19"/>
                </a:cxn>
                <a:cxn ang="0">
                  <a:pos x="37" y="7"/>
                </a:cxn>
                <a:cxn ang="0">
                  <a:pos x="31" y="0"/>
                </a:cxn>
                <a:cxn ang="0">
                  <a:pos x="25" y="7"/>
                </a:cxn>
                <a:cxn ang="0">
                  <a:pos x="6" y="26"/>
                </a:cxn>
                <a:cxn ang="0">
                  <a:pos x="0" y="44"/>
                </a:cxn>
                <a:cxn ang="0">
                  <a:pos x="0" y="70"/>
                </a:cxn>
                <a:cxn ang="0">
                  <a:pos x="12" y="108"/>
                </a:cxn>
                <a:cxn ang="0">
                  <a:pos x="31" y="126"/>
                </a:cxn>
                <a:cxn ang="0">
                  <a:pos x="37" y="133"/>
                </a:cxn>
                <a:cxn ang="0">
                  <a:pos x="44" y="133"/>
                </a:cxn>
                <a:cxn ang="0">
                  <a:pos x="56" y="120"/>
                </a:cxn>
                <a:cxn ang="0">
                  <a:pos x="63" y="120"/>
                </a:cxn>
              </a:cxnLst>
              <a:rect l="0" t="0" r="0" b="0"/>
              <a:pathLst>
                <a:path w="88" h="133">
                  <a:moveTo>
                    <a:pt x="63" y="120"/>
                  </a:moveTo>
                  <a:lnTo>
                    <a:pt x="82" y="95"/>
                  </a:lnTo>
                  <a:lnTo>
                    <a:pt x="88" y="76"/>
                  </a:lnTo>
                  <a:lnTo>
                    <a:pt x="82" y="57"/>
                  </a:lnTo>
                  <a:lnTo>
                    <a:pt x="75" y="38"/>
                  </a:lnTo>
                  <a:lnTo>
                    <a:pt x="63" y="19"/>
                  </a:lnTo>
                  <a:lnTo>
                    <a:pt x="37" y="7"/>
                  </a:lnTo>
                  <a:lnTo>
                    <a:pt x="31" y="0"/>
                  </a:lnTo>
                  <a:lnTo>
                    <a:pt x="25" y="7"/>
                  </a:lnTo>
                  <a:lnTo>
                    <a:pt x="6" y="26"/>
                  </a:lnTo>
                  <a:lnTo>
                    <a:pt x="0" y="44"/>
                  </a:lnTo>
                  <a:lnTo>
                    <a:pt x="0" y="70"/>
                  </a:lnTo>
                  <a:lnTo>
                    <a:pt x="12" y="108"/>
                  </a:lnTo>
                  <a:lnTo>
                    <a:pt x="31" y="126"/>
                  </a:lnTo>
                  <a:lnTo>
                    <a:pt x="37" y="133"/>
                  </a:lnTo>
                  <a:lnTo>
                    <a:pt x="44" y="133"/>
                  </a:lnTo>
                  <a:lnTo>
                    <a:pt x="56" y="120"/>
                  </a:lnTo>
                  <a:lnTo>
                    <a:pt x="63" y="12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38" name="フリーフォーム 337"/>
            <p:cNvSpPr>
              <a:spLocks/>
            </p:cNvSpPr>
            <p:nvPr/>
          </p:nvSpPr>
          <p:spPr bwMode="auto">
            <a:xfrm>
              <a:off x="1425" y="433"/>
              <a:ext cx="26" cy="44"/>
            </a:xfrm>
            <a:custGeom>
              <a:avLst/>
              <a:gdLst/>
              <a:ahLst/>
              <a:cxnLst>
                <a:cxn ang="0">
                  <a:pos x="13" y="44"/>
                </a:cxn>
                <a:cxn ang="0">
                  <a:pos x="26" y="25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3" y="6"/>
                </a:cxn>
                <a:cxn ang="0">
                  <a:pos x="0" y="25"/>
                </a:cxn>
                <a:cxn ang="0">
                  <a:pos x="7" y="44"/>
                </a:cxn>
                <a:cxn ang="0">
                  <a:pos x="7" y="44"/>
                </a:cxn>
                <a:cxn ang="0">
                  <a:pos x="13" y="44"/>
                </a:cxn>
              </a:cxnLst>
              <a:rect l="0" t="0" r="0" b="0"/>
              <a:pathLst>
                <a:path w="26" h="44">
                  <a:moveTo>
                    <a:pt x="13" y="44"/>
                  </a:moveTo>
                  <a:lnTo>
                    <a:pt x="26" y="25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3" y="6"/>
                  </a:lnTo>
                  <a:lnTo>
                    <a:pt x="0" y="25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0" name="フリーフォーム 339"/>
            <p:cNvSpPr>
              <a:spLocks/>
            </p:cNvSpPr>
            <p:nvPr/>
          </p:nvSpPr>
          <p:spPr bwMode="auto">
            <a:xfrm>
              <a:off x="1457" y="578"/>
              <a:ext cx="19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3" y="13"/>
                </a:cxn>
                <a:cxn ang="0">
                  <a:pos x="19" y="7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19"/>
                </a:cxn>
              </a:cxnLst>
              <a:rect l="0" t="0" r="0" b="0"/>
              <a:pathLst>
                <a:path w="19" h="19">
                  <a:moveTo>
                    <a:pt x="6" y="19"/>
                  </a:moveTo>
                  <a:lnTo>
                    <a:pt x="13" y="13"/>
                  </a:lnTo>
                  <a:lnTo>
                    <a:pt x="19" y="7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7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1" name="フリーフォーム 340"/>
            <p:cNvSpPr>
              <a:spLocks/>
            </p:cNvSpPr>
            <p:nvPr/>
          </p:nvSpPr>
          <p:spPr bwMode="auto">
            <a:xfrm>
              <a:off x="1861" y="875"/>
              <a:ext cx="50" cy="69"/>
            </a:xfrm>
            <a:custGeom>
              <a:avLst/>
              <a:gdLst/>
              <a:ahLst/>
              <a:cxnLst>
                <a:cxn ang="0">
                  <a:pos x="25" y="69"/>
                </a:cxn>
                <a:cxn ang="0">
                  <a:pos x="38" y="63"/>
                </a:cxn>
                <a:cxn ang="0">
                  <a:pos x="50" y="50"/>
                </a:cxn>
                <a:cxn ang="0">
                  <a:pos x="50" y="38"/>
                </a:cxn>
                <a:cxn ang="0">
                  <a:pos x="44" y="19"/>
                </a:cxn>
                <a:cxn ang="0">
                  <a:pos x="31" y="6"/>
                </a:cxn>
                <a:cxn ang="0">
                  <a:pos x="25" y="0"/>
                </a:cxn>
                <a:cxn ang="0">
                  <a:pos x="6" y="6"/>
                </a:cxn>
                <a:cxn ang="0">
                  <a:pos x="0" y="25"/>
                </a:cxn>
                <a:cxn ang="0">
                  <a:pos x="0" y="50"/>
                </a:cxn>
                <a:cxn ang="0">
                  <a:pos x="6" y="69"/>
                </a:cxn>
                <a:cxn ang="0">
                  <a:pos x="19" y="69"/>
                </a:cxn>
                <a:cxn ang="0">
                  <a:pos x="25" y="69"/>
                </a:cxn>
              </a:cxnLst>
              <a:rect l="0" t="0" r="0" b="0"/>
              <a:pathLst>
                <a:path w="50" h="69">
                  <a:moveTo>
                    <a:pt x="25" y="69"/>
                  </a:moveTo>
                  <a:lnTo>
                    <a:pt x="38" y="63"/>
                  </a:lnTo>
                  <a:lnTo>
                    <a:pt x="50" y="50"/>
                  </a:lnTo>
                  <a:lnTo>
                    <a:pt x="50" y="38"/>
                  </a:lnTo>
                  <a:lnTo>
                    <a:pt x="44" y="19"/>
                  </a:lnTo>
                  <a:lnTo>
                    <a:pt x="31" y="6"/>
                  </a:lnTo>
                  <a:lnTo>
                    <a:pt x="25" y="0"/>
                  </a:lnTo>
                  <a:lnTo>
                    <a:pt x="6" y="6"/>
                  </a:lnTo>
                  <a:lnTo>
                    <a:pt x="0" y="25"/>
                  </a:lnTo>
                  <a:lnTo>
                    <a:pt x="0" y="50"/>
                  </a:lnTo>
                  <a:lnTo>
                    <a:pt x="6" y="69"/>
                  </a:lnTo>
                  <a:lnTo>
                    <a:pt x="19" y="69"/>
                  </a:lnTo>
                  <a:lnTo>
                    <a:pt x="25" y="6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2" name="フリーフォーム 341"/>
            <p:cNvSpPr>
              <a:spLocks/>
            </p:cNvSpPr>
            <p:nvPr/>
          </p:nvSpPr>
          <p:spPr bwMode="auto">
            <a:xfrm>
              <a:off x="1829" y="1026"/>
              <a:ext cx="26" cy="38"/>
            </a:xfrm>
            <a:custGeom>
              <a:avLst/>
              <a:gdLst/>
              <a:ahLst/>
              <a:cxnLst>
                <a:cxn ang="0">
                  <a:pos x="13" y="38"/>
                </a:cxn>
                <a:cxn ang="0">
                  <a:pos x="26" y="32"/>
                </a:cxn>
                <a:cxn ang="0">
                  <a:pos x="19" y="13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25"/>
                </a:cxn>
                <a:cxn ang="0">
                  <a:pos x="7" y="38"/>
                </a:cxn>
                <a:cxn ang="0">
                  <a:pos x="13" y="38"/>
                </a:cxn>
              </a:cxnLst>
              <a:rect l="0" t="0" r="0" b="0"/>
              <a:pathLst>
                <a:path w="26" h="38">
                  <a:moveTo>
                    <a:pt x="13" y="38"/>
                  </a:moveTo>
                  <a:lnTo>
                    <a:pt x="26" y="32"/>
                  </a:lnTo>
                  <a:lnTo>
                    <a:pt x="19" y="13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25"/>
                  </a:lnTo>
                  <a:lnTo>
                    <a:pt x="7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3" name="フリーフォーム 342"/>
            <p:cNvSpPr>
              <a:spLocks/>
            </p:cNvSpPr>
            <p:nvPr/>
          </p:nvSpPr>
          <p:spPr bwMode="auto">
            <a:xfrm>
              <a:off x="1798" y="1039"/>
              <a:ext cx="12" cy="19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12" y="6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9"/>
                </a:cxn>
                <a:cxn ang="0">
                  <a:pos x="12" y="19"/>
                </a:cxn>
              </a:cxnLst>
              <a:rect l="0" t="0" r="0" b="0"/>
              <a:pathLst>
                <a:path w="12" h="19">
                  <a:moveTo>
                    <a:pt x="12" y="19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4" name="フリーフォーム 343"/>
            <p:cNvSpPr>
              <a:spLocks/>
            </p:cNvSpPr>
            <p:nvPr/>
          </p:nvSpPr>
          <p:spPr bwMode="auto">
            <a:xfrm>
              <a:off x="1766" y="1032"/>
              <a:ext cx="13" cy="13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13" y="13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6" y="13"/>
                </a:cxn>
              </a:cxnLst>
              <a:rect l="0" t="0" r="0" b="0"/>
              <a:pathLst>
                <a:path w="13" h="13">
                  <a:moveTo>
                    <a:pt x="6" y="13"/>
                  </a:moveTo>
                  <a:lnTo>
                    <a:pt x="13" y="1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7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5" name="フリーフォーム 344"/>
            <p:cNvSpPr>
              <a:spLocks/>
            </p:cNvSpPr>
            <p:nvPr/>
          </p:nvSpPr>
          <p:spPr bwMode="auto">
            <a:xfrm>
              <a:off x="1785" y="1077"/>
              <a:ext cx="13" cy="1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13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2"/>
                </a:cxn>
              </a:cxnLst>
              <a:rect l="0" t="0" r="0" b="0"/>
              <a:pathLst>
                <a:path w="13" h="12">
                  <a:moveTo>
                    <a:pt x="6" y="12"/>
                  </a:moveTo>
                  <a:lnTo>
                    <a:pt x="13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6" name="フリーフォーム 345"/>
            <p:cNvSpPr>
              <a:spLocks/>
            </p:cNvSpPr>
            <p:nvPr/>
          </p:nvSpPr>
          <p:spPr bwMode="auto">
            <a:xfrm>
              <a:off x="1387" y="1152"/>
              <a:ext cx="139" cy="101"/>
            </a:xfrm>
            <a:custGeom>
              <a:avLst/>
              <a:gdLst/>
              <a:ahLst/>
              <a:cxnLst>
                <a:cxn ang="0">
                  <a:pos x="120" y="76"/>
                </a:cxn>
                <a:cxn ang="0">
                  <a:pos x="139" y="70"/>
                </a:cxn>
                <a:cxn ang="0">
                  <a:pos x="139" y="63"/>
                </a:cxn>
                <a:cxn ang="0">
                  <a:pos x="139" y="57"/>
                </a:cxn>
                <a:cxn ang="0">
                  <a:pos x="133" y="51"/>
                </a:cxn>
                <a:cxn ang="0">
                  <a:pos x="127" y="44"/>
                </a:cxn>
                <a:cxn ang="0">
                  <a:pos x="108" y="38"/>
                </a:cxn>
                <a:cxn ang="0">
                  <a:pos x="89" y="26"/>
                </a:cxn>
                <a:cxn ang="0">
                  <a:pos x="76" y="13"/>
                </a:cxn>
                <a:cxn ang="0">
                  <a:pos x="64" y="0"/>
                </a:cxn>
                <a:cxn ang="0">
                  <a:pos x="45" y="0"/>
                </a:cxn>
                <a:cxn ang="0">
                  <a:pos x="19" y="13"/>
                </a:cxn>
                <a:cxn ang="0">
                  <a:pos x="7" y="19"/>
                </a:cxn>
                <a:cxn ang="0">
                  <a:pos x="0" y="32"/>
                </a:cxn>
                <a:cxn ang="0">
                  <a:pos x="7" y="44"/>
                </a:cxn>
                <a:cxn ang="0">
                  <a:pos x="13" y="57"/>
                </a:cxn>
                <a:cxn ang="0">
                  <a:pos x="32" y="70"/>
                </a:cxn>
                <a:cxn ang="0">
                  <a:pos x="38" y="82"/>
                </a:cxn>
                <a:cxn ang="0">
                  <a:pos x="32" y="95"/>
                </a:cxn>
                <a:cxn ang="0">
                  <a:pos x="38" y="101"/>
                </a:cxn>
                <a:cxn ang="0">
                  <a:pos x="51" y="95"/>
                </a:cxn>
                <a:cxn ang="0">
                  <a:pos x="57" y="89"/>
                </a:cxn>
                <a:cxn ang="0">
                  <a:pos x="70" y="89"/>
                </a:cxn>
                <a:cxn ang="0">
                  <a:pos x="114" y="76"/>
                </a:cxn>
                <a:cxn ang="0">
                  <a:pos x="120" y="76"/>
                </a:cxn>
              </a:cxnLst>
              <a:rect l="0" t="0" r="0" b="0"/>
              <a:pathLst>
                <a:path w="139" h="101">
                  <a:moveTo>
                    <a:pt x="120" y="76"/>
                  </a:moveTo>
                  <a:lnTo>
                    <a:pt x="139" y="70"/>
                  </a:lnTo>
                  <a:lnTo>
                    <a:pt x="139" y="63"/>
                  </a:lnTo>
                  <a:lnTo>
                    <a:pt x="139" y="57"/>
                  </a:lnTo>
                  <a:lnTo>
                    <a:pt x="133" y="51"/>
                  </a:lnTo>
                  <a:lnTo>
                    <a:pt x="127" y="44"/>
                  </a:lnTo>
                  <a:lnTo>
                    <a:pt x="108" y="38"/>
                  </a:lnTo>
                  <a:lnTo>
                    <a:pt x="89" y="26"/>
                  </a:lnTo>
                  <a:lnTo>
                    <a:pt x="76" y="13"/>
                  </a:lnTo>
                  <a:lnTo>
                    <a:pt x="64" y="0"/>
                  </a:lnTo>
                  <a:lnTo>
                    <a:pt x="45" y="0"/>
                  </a:lnTo>
                  <a:lnTo>
                    <a:pt x="19" y="13"/>
                  </a:lnTo>
                  <a:lnTo>
                    <a:pt x="7" y="19"/>
                  </a:lnTo>
                  <a:lnTo>
                    <a:pt x="0" y="32"/>
                  </a:lnTo>
                  <a:lnTo>
                    <a:pt x="7" y="44"/>
                  </a:lnTo>
                  <a:lnTo>
                    <a:pt x="13" y="57"/>
                  </a:lnTo>
                  <a:lnTo>
                    <a:pt x="32" y="70"/>
                  </a:lnTo>
                  <a:lnTo>
                    <a:pt x="38" y="82"/>
                  </a:lnTo>
                  <a:lnTo>
                    <a:pt x="32" y="95"/>
                  </a:lnTo>
                  <a:lnTo>
                    <a:pt x="38" y="101"/>
                  </a:lnTo>
                  <a:lnTo>
                    <a:pt x="51" y="95"/>
                  </a:lnTo>
                  <a:lnTo>
                    <a:pt x="57" y="89"/>
                  </a:lnTo>
                  <a:lnTo>
                    <a:pt x="70" y="89"/>
                  </a:lnTo>
                  <a:lnTo>
                    <a:pt x="114" y="76"/>
                  </a:lnTo>
                  <a:lnTo>
                    <a:pt x="120" y="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7" name="フリーフォーム 346"/>
            <p:cNvSpPr>
              <a:spLocks/>
            </p:cNvSpPr>
            <p:nvPr/>
          </p:nvSpPr>
          <p:spPr bwMode="auto">
            <a:xfrm>
              <a:off x="1482" y="1392"/>
              <a:ext cx="95" cy="63"/>
            </a:xfrm>
            <a:custGeom>
              <a:avLst/>
              <a:gdLst/>
              <a:ahLst/>
              <a:cxnLst>
                <a:cxn ang="0">
                  <a:pos x="57" y="63"/>
                </a:cxn>
                <a:cxn ang="0">
                  <a:pos x="70" y="63"/>
                </a:cxn>
                <a:cxn ang="0">
                  <a:pos x="89" y="51"/>
                </a:cxn>
                <a:cxn ang="0">
                  <a:pos x="95" y="38"/>
                </a:cxn>
                <a:cxn ang="0">
                  <a:pos x="95" y="25"/>
                </a:cxn>
                <a:cxn ang="0">
                  <a:pos x="89" y="19"/>
                </a:cxn>
                <a:cxn ang="0">
                  <a:pos x="76" y="6"/>
                </a:cxn>
                <a:cxn ang="0">
                  <a:pos x="57" y="0"/>
                </a:cxn>
                <a:cxn ang="0">
                  <a:pos x="44" y="0"/>
                </a:cxn>
                <a:cxn ang="0">
                  <a:pos x="25" y="0"/>
                </a:cxn>
                <a:cxn ang="0">
                  <a:pos x="13" y="13"/>
                </a:cxn>
                <a:cxn ang="0">
                  <a:pos x="6" y="25"/>
                </a:cxn>
                <a:cxn ang="0">
                  <a:pos x="0" y="38"/>
                </a:cxn>
                <a:cxn ang="0">
                  <a:pos x="6" y="51"/>
                </a:cxn>
                <a:cxn ang="0">
                  <a:pos x="19" y="57"/>
                </a:cxn>
                <a:cxn ang="0">
                  <a:pos x="38" y="63"/>
                </a:cxn>
                <a:cxn ang="0">
                  <a:pos x="51" y="63"/>
                </a:cxn>
                <a:cxn ang="0">
                  <a:pos x="57" y="63"/>
                </a:cxn>
              </a:cxnLst>
              <a:rect l="0" t="0" r="0" b="0"/>
              <a:pathLst>
                <a:path w="95" h="63">
                  <a:moveTo>
                    <a:pt x="57" y="63"/>
                  </a:moveTo>
                  <a:lnTo>
                    <a:pt x="70" y="63"/>
                  </a:lnTo>
                  <a:lnTo>
                    <a:pt x="89" y="51"/>
                  </a:lnTo>
                  <a:lnTo>
                    <a:pt x="95" y="38"/>
                  </a:lnTo>
                  <a:lnTo>
                    <a:pt x="95" y="25"/>
                  </a:lnTo>
                  <a:lnTo>
                    <a:pt x="89" y="19"/>
                  </a:lnTo>
                  <a:lnTo>
                    <a:pt x="76" y="6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25" y="0"/>
                  </a:lnTo>
                  <a:lnTo>
                    <a:pt x="13" y="13"/>
                  </a:lnTo>
                  <a:lnTo>
                    <a:pt x="6" y="25"/>
                  </a:lnTo>
                  <a:lnTo>
                    <a:pt x="0" y="38"/>
                  </a:lnTo>
                  <a:lnTo>
                    <a:pt x="6" y="51"/>
                  </a:lnTo>
                  <a:lnTo>
                    <a:pt x="19" y="57"/>
                  </a:lnTo>
                  <a:lnTo>
                    <a:pt x="38" y="63"/>
                  </a:lnTo>
                  <a:lnTo>
                    <a:pt x="51" y="63"/>
                  </a:lnTo>
                  <a:lnTo>
                    <a:pt x="57" y="6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8" name="フリーフォーム 347"/>
            <p:cNvSpPr>
              <a:spLocks/>
            </p:cNvSpPr>
            <p:nvPr/>
          </p:nvSpPr>
          <p:spPr bwMode="auto">
            <a:xfrm>
              <a:off x="1002" y="1222"/>
              <a:ext cx="76" cy="157"/>
            </a:xfrm>
            <a:custGeom>
              <a:avLst/>
              <a:gdLst/>
              <a:ahLst/>
              <a:cxnLst>
                <a:cxn ang="0">
                  <a:pos x="45" y="157"/>
                </a:cxn>
                <a:cxn ang="0">
                  <a:pos x="64" y="132"/>
                </a:cxn>
                <a:cxn ang="0">
                  <a:pos x="76" y="107"/>
                </a:cxn>
                <a:cxn ang="0">
                  <a:pos x="70" y="82"/>
                </a:cxn>
                <a:cxn ang="0">
                  <a:pos x="64" y="56"/>
                </a:cxn>
                <a:cxn ang="0">
                  <a:pos x="51" y="44"/>
                </a:cxn>
                <a:cxn ang="0">
                  <a:pos x="45" y="25"/>
                </a:cxn>
                <a:cxn ang="0">
                  <a:pos x="38" y="6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3" y="19"/>
                </a:cxn>
                <a:cxn ang="0">
                  <a:pos x="7" y="38"/>
                </a:cxn>
                <a:cxn ang="0">
                  <a:pos x="7" y="63"/>
                </a:cxn>
                <a:cxn ang="0">
                  <a:pos x="0" y="94"/>
                </a:cxn>
                <a:cxn ang="0">
                  <a:pos x="0" y="120"/>
                </a:cxn>
                <a:cxn ang="0">
                  <a:pos x="7" y="139"/>
                </a:cxn>
                <a:cxn ang="0">
                  <a:pos x="26" y="157"/>
                </a:cxn>
                <a:cxn ang="0">
                  <a:pos x="38" y="157"/>
                </a:cxn>
                <a:cxn ang="0">
                  <a:pos x="38" y="157"/>
                </a:cxn>
                <a:cxn ang="0">
                  <a:pos x="45" y="157"/>
                </a:cxn>
              </a:cxnLst>
              <a:rect l="0" t="0" r="0" b="0"/>
              <a:pathLst>
                <a:path w="76" h="157">
                  <a:moveTo>
                    <a:pt x="45" y="157"/>
                  </a:moveTo>
                  <a:lnTo>
                    <a:pt x="64" y="132"/>
                  </a:lnTo>
                  <a:lnTo>
                    <a:pt x="76" y="107"/>
                  </a:lnTo>
                  <a:lnTo>
                    <a:pt x="70" y="82"/>
                  </a:lnTo>
                  <a:lnTo>
                    <a:pt x="64" y="56"/>
                  </a:lnTo>
                  <a:lnTo>
                    <a:pt x="51" y="44"/>
                  </a:lnTo>
                  <a:lnTo>
                    <a:pt x="45" y="25"/>
                  </a:lnTo>
                  <a:lnTo>
                    <a:pt x="38" y="6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3" y="19"/>
                  </a:lnTo>
                  <a:lnTo>
                    <a:pt x="7" y="38"/>
                  </a:lnTo>
                  <a:lnTo>
                    <a:pt x="7" y="63"/>
                  </a:lnTo>
                  <a:lnTo>
                    <a:pt x="0" y="94"/>
                  </a:lnTo>
                  <a:lnTo>
                    <a:pt x="0" y="120"/>
                  </a:lnTo>
                  <a:lnTo>
                    <a:pt x="7" y="139"/>
                  </a:lnTo>
                  <a:lnTo>
                    <a:pt x="26" y="157"/>
                  </a:lnTo>
                  <a:lnTo>
                    <a:pt x="38" y="157"/>
                  </a:lnTo>
                  <a:lnTo>
                    <a:pt x="38" y="157"/>
                  </a:lnTo>
                  <a:lnTo>
                    <a:pt x="45" y="157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9" name="フリーフォーム 348"/>
            <p:cNvSpPr>
              <a:spLocks/>
            </p:cNvSpPr>
            <p:nvPr/>
          </p:nvSpPr>
          <p:spPr bwMode="auto">
            <a:xfrm>
              <a:off x="1141" y="1102"/>
              <a:ext cx="51" cy="69"/>
            </a:xfrm>
            <a:custGeom>
              <a:avLst/>
              <a:gdLst/>
              <a:ahLst/>
              <a:cxnLst>
                <a:cxn ang="0">
                  <a:pos x="19" y="69"/>
                </a:cxn>
                <a:cxn ang="0">
                  <a:pos x="38" y="44"/>
                </a:cxn>
                <a:cxn ang="0">
                  <a:pos x="51" y="25"/>
                </a:cxn>
                <a:cxn ang="0">
                  <a:pos x="45" y="6"/>
                </a:cxn>
                <a:cxn ang="0">
                  <a:pos x="45" y="0"/>
                </a:cxn>
                <a:cxn ang="0">
                  <a:pos x="38" y="0"/>
                </a:cxn>
                <a:cxn ang="0">
                  <a:pos x="13" y="19"/>
                </a:cxn>
                <a:cxn ang="0">
                  <a:pos x="0" y="44"/>
                </a:cxn>
                <a:cxn ang="0">
                  <a:pos x="0" y="69"/>
                </a:cxn>
                <a:cxn ang="0">
                  <a:pos x="7" y="69"/>
                </a:cxn>
                <a:cxn ang="0">
                  <a:pos x="13" y="69"/>
                </a:cxn>
                <a:cxn ang="0">
                  <a:pos x="19" y="69"/>
                </a:cxn>
              </a:cxnLst>
              <a:rect l="0" t="0" r="0" b="0"/>
              <a:pathLst>
                <a:path w="51" h="69">
                  <a:moveTo>
                    <a:pt x="19" y="69"/>
                  </a:moveTo>
                  <a:lnTo>
                    <a:pt x="38" y="44"/>
                  </a:lnTo>
                  <a:lnTo>
                    <a:pt x="51" y="25"/>
                  </a:lnTo>
                  <a:lnTo>
                    <a:pt x="45" y="6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13" y="19"/>
                  </a:lnTo>
                  <a:lnTo>
                    <a:pt x="0" y="44"/>
                  </a:lnTo>
                  <a:lnTo>
                    <a:pt x="0" y="69"/>
                  </a:lnTo>
                  <a:lnTo>
                    <a:pt x="7" y="69"/>
                  </a:lnTo>
                  <a:lnTo>
                    <a:pt x="13" y="69"/>
                  </a:lnTo>
                  <a:lnTo>
                    <a:pt x="19" y="6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0" name="フリーフォーム 349"/>
            <p:cNvSpPr>
              <a:spLocks/>
            </p:cNvSpPr>
            <p:nvPr/>
          </p:nvSpPr>
          <p:spPr bwMode="auto">
            <a:xfrm>
              <a:off x="775" y="1121"/>
              <a:ext cx="171" cy="88"/>
            </a:xfrm>
            <a:custGeom>
              <a:avLst/>
              <a:gdLst/>
              <a:ahLst/>
              <a:cxnLst>
                <a:cxn ang="0">
                  <a:pos x="133" y="69"/>
                </a:cxn>
                <a:cxn ang="0">
                  <a:pos x="145" y="50"/>
                </a:cxn>
                <a:cxn ang="0">
                  <a:pos x="152" y="44"/>
                </a:cxn>
                <a:cxn ang="0">
                  <a:pos x="164" y="38"/>
                </a:cxn>
                <a:cxn ang="0">
                  <a:pos x="171" y="19"/>
                </a:cxn>
                <a:cxn ang="0">
                  <a:pos x="164" y="0"/>
                </a:cxn>
                <a:cxn ang="0">
                  <a:pos x="158" y="0"/>
                </a:cxn>
                <a:cxn ang="0">
                  <a:pos x="152" y="0"/>
                </a:cxn>
                <a:cxn ang="0">
                  <a:pos x="133" y="12"/>
                </a:cxn>
                <a:cxn ang="0">
                  <a:pos x="120" y="6"/>
                </a:cxn>
                <a:cxn ang="0">
                  <a:pos x="101" y="12"/>
                </a:cxn>
                <a:cxn ang="0">
                  <a:pos x="95" y="19"/>
                </a:cxn>
                <a:cxn ang="0">
                  <a:pos x="89" y="19"/>
                </a:cxn>
                <a:cxn ang="0">
                  <a:pos x="82" y="12"/>
                </a:cxn>
                <a:cxn ang="0">
                  <a:pos x="70" y="6"/>
                </a:cxn>
                <a:cxn ang="0">
                  <a:pos x="32" y="6"/>
                </a:cxn>
                <a:cxn ang="0">
                  <a:pos x="13" y="19"/>
                </a:cxn>
                <a:cxn ang="0">
                  <a:pos x="7" y="31"/>
                </a:cxn>
                <a:cxn ang="0">
                  <a:pos x="0" y="44"/>
                </a:cxn>
                <a:cxn ang="0">
                  <a:pos x="13" y="69"/>
                </a:cxn>
                <a:cxn ang="0">
                  <a:pos x="26" y="88"/>
                </a:cxn>
                <a:cxn ang="0">
                  <a:pos x="51" y="88"/>
                </a:cxn>
                <a:cxn ang="0">
                  <a:pos x="70" y="82"/>
                </a:cxn>
                <a:cxn ang="0">
                  <a:pos x="89" y="69"/>
                </a:cxn>
                <a:cxn ang="0">
                  <a:pos x="95" y="57"/>
                </a:cxn>
                <a:cxn ang="0">
                  <a:pos x="101" y="50"/>
                </a:cxn>
                <a:cxn ang="0">
                  <a:pos x="108" y="63"/>
                </a:cxn>
                <a:cxn ang="0">
                  <a:pos x="120" y="69"/>
                </a:cxn>
                <a:cxn ang="0">
                  <a:pos x="127" y="69"/>
                </a:cxn>
                <a:cxn ang="0">
                  <a:pos x="133" y="69"/>
                </a:cxn>
              </a:cxnLst>
              <a:rect l="0" t="0" r="0" b="0"/>
              <a:pathLst>
                <a:path w="171" h="88">
                  <a:moveTo>
                    <a:pt x="133" y="69"/>
                  </a:moveTo>
                  <a:lnTo>
                    <a:pt x="145" y="50"/>
                  </a:lnTo>
                  <a:lnTo>
                    <a:pt x="152" y="44"/>
                  </a:lnTo>
                  <a:lnTo>
                    <a:pt x="164" y="38"/>
                  </a:lnTo>
                  <a:lnTo>
                    <a:pt x="171" y="19"/>
                  </a:lnTo>
                  <a:lnTo>
                    <a:pt x="164" y="0"/>
                  </a:lnTo>
                  <a:lnTo>
                    <a:pt x="158" y="0"/>
                  </a:lnTo>
                  <a:lnTo>
                    <a:pt x="152" y="0"/>
                  </a:lnTo>
                  <a:lnTo>
                    <a:pt x="133" y="12"/>
                  </a:lnTo>
                  <a:lnTo>
                    <a:pt x="120" y="6"/>
                  </a:lnTo>
                  <a:lnTo>
                    <a:pt x="101" y="12"/>
                  </a:lnTo>
                  <a:lnTo>
                    <a:pt x="95" y="19"/>
                  </a:lnTo>
                  <a:lnTo>
                    <a:pt x="89" y="19"/>
                  </a:lnTo>
                  <a:lnTo>
                    <a:pt x="82" y="12"/>
                  </a:lnTo>
                  <a:lnTo>
                    <a:pt x="70" y="6"/>
                  </a:lnTo>
                  <a:lnTo>
                    <a:pt x="32" y="6"/>
                  </a:lnTo>
                  <a:lnTo>
                    <a:pt x="13" y="19"/>
                  </a:lnTo>
                  <a:lnTo>
                    <a:pt x="7" y="31"/>
                  </a:lnTo>
                  <a:lnTo>
                    <a:pt x="0" y="44"/>
                  </a:lnTo>
                  <a:lnTo>
                    <a:pt x="13" y="69"/>
                  </a:lnTo>
                  <a:lnTo>
                    <a:pt x="26" y="88"/>
                  </a:lnTo>
                  <a:lnTo>
                    <a:pt x="51" y="88"/>
                  </a:lnTo>
                  <a:lnTo>
                    <a:pt x="70" y="82"/>
                  </a:lnTo>
                  <a:lnTo>
                    <a:pt x="89" y="69"/>
                  </a:lnTo>
                  <a:lnTo>
                    <a:pt x="95" y="57"/>
                  </a:lnTo>
                  <a:lnTo>
                    <a:pt x="101" y="50"/>
                  </a:lnTo>
                  <a:lnTo>
                    <a:pt x="108" y="63"/>
                  </a:lnTo>
                  <a:lnTo>
                    <a:pt x="120" y="69"/>
                  </a:lnTo>
                  <a:lnTo>
                    <a:pt x="127" y="69"/>
                  </a:lnTo>
                  <a:lnTo>
                    <a:pt x="133" y="6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1" name="フリーフォーム 350"/>
            <p:cNvSpPr>
              <a:spLocks/>
            </p:cNvSpPr>
            <p:nvPr/>
          </p:nvSpPr>
          <p:spPr bwMode="auto">
            <a:xfrm>
              <a:off x="725" y="1966"/>
              <a:ext cx="101" cy="107"/>
            </a:xfrm>
            <a:custGeom>
              <a:avLst/>
              <a:gdLst/>
              <a:ahLst/>
              <a:cxnLst>
                <a:cxn ang="0">
                  <a:pos x="88" y="88"/>
                </a:cxn>
                <a:cxn ang="0">
                  <a:pos x="94" y="70"/>
                </a:cxn>
                <a:cxn ang="0">
                  <a:pos x="101" y="57"/>
                </a:cxn>
                <a:cxn ang="0">
                  <a:pos x="101" y="38"/>
                </a:cxn>
                <a:cxn ang="0">
                  <a:pos x="88" y="19"/>
                </a:cxn>
                <a:cxn ang="0">
                  <a:pos x="76" y="6"/>
                </a:cxn>
                <a:cxn ang="0">
                  <a:pos x="57" y="0"/>
                </a:cxn>
                <a:cxn ang="0">
                  <a:pos x="38" y="0"/>
                </a:cxn>
                <a:cxn ang="0">
                  <a:pos x="25" y="6"/>
                </a:cxn>
                <a:cxn ang="0">
                  <a:pos x="6" y="19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6" y="70"/>
                </a:cxn>
                <a:cxn ang="0">
                  <a:pos x="31" y="95"/>
                </a:cxn>
                <a:cxn ang="0">
                  <a:pos x="57" y="107"/>
                </a:cxn>
                <a:cxn ang="0">
                  <a:pos x="69" y="101"/>
                </a:cxn>
                <a:cxn ang="0">
                  <a:pos x="82" y="88"/>
                </a:cxn>
                <a:cxn ang="0">
                  <a:pos x="88" y="88"/>
                </a:cxn>
              </a:cxnLst>
              <a:rect l="0" t="0" r="0" b="0"/>
              <a:pathLst>
                <a:path w="101" h="107">
                  <a:moveTo>
                    <a:pt x="88" y="88"/>
                  </a:moveTo>
                  <a:lnTo>
                    <a:pt x="94" y="70"/>
                  </a:lnTo>
                  <a:lnTo>
                    <a:pt x="101" y="57"/>
                  </a:lnTo>
                  <a:lnTo>
                    <a:pt x="101" y="38"/>
                  </a:lnTo>
                  <a:lnTo>
                    <a:pt x="88" y="19"/>
                  </a:lnTo>
                  <a:lnTo>
                    <a:pt x="76" y="6"/>
                  </a:lnTo>
                  <a:lnTo>
                    <a:pt x="57" y="0"/>
                  </a:lnTo>
                  <a:lnTo>
                    <a:pt x="38" y="0"/>
                  </a:lnTo>
                  <a:lnTo>
                    <a:pt x="25" y="6"/>
                  </a:lnTo>
                  <a:lnTo>
                    <a:pt x="6" y="19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6" y="70"/>
                  </a:lnTo>
                  <a:lnTo>
                    <a:pt x="31" y="95"/>
                  </a:lnTo>
                  <a:lnTo>
                    <a:pt x="57" y="107"/>
                  </a:lnTo>
                  <a:lnTo>
                    <a:pt x="69" y="101"/>
                  </a:lnTo>
                  <a:lnTo>
                    <a:pt x="82" y="88"/>
                  </a:lnTo>
                  <a:lnTo>
                    <a:pt x="88" y="8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2" name="フリーフォーム 351"/>
            <p:cNvSpPr>
              <a:spLocks/>
            </p:cNvSpPr>
            <p:nvPr/>
          </p:nvSpPr>
          <p:spPr bwMode="auto">
            <a:xfrm>
              <a:off x="807" y="2162"/>
              <a:ext cx="107" cy="126"/>
            </a:xfrm>
            <a:custGeom>
              <a:avLst/>
              <a:gdLst/>
              <a:ahLst/>
              <a:cxnLst>
                <a:cxn ang="0">
                  <a:pos x="88" y="126"/>
                </a:cxn>
                <a:cxn ang="0">
                  <a:pos x="95" y="107"/>
                </a:cxn>
                <a:cxn ang="0">
                  <a:pos x="95" y="88"/>
                </a:cxn>
                <a:cxn ang="0">
                  <a:pos x="107" y="63"/>
                </a:cxn>
                <a:cxn ang="0">
                  <a:pos x="107" y="44"/>
                </a:cxn>
                <a:cxn ang="0">
                  <a:pos x="107" y="25"/>
                </a:cxn>
                <a:cxn ang="0">
                  <a:pos x="95" y="12"/>
                </a:cxn>
                <a:cxn ang="0">
                  <a:pos x="76" y="0"/>
                </a:cxn>
                <a:cxn ang="0">
                  <a:pos x="57" y="0"/>
                </a:cxn>
                <a:cxn ang="0">
                  <a:pos x="38" y="0"/>
                </a:cxn>
                <a:cxn ang="0">
                  <a:pos x="25" y="6"/>
                </a:cxn>
                <a:cxn ang="0">
                  <a:pos x="12" y="19"/>
                </a:cxn>
                <a:cxn ang="0">
                  <a:pos x="6" y="25"/>
                </a:cxn>
                <a:cxn ang="0">
                  <a:pos x="0" y="50"/>
                </a:cxn>
                <a:cxn ang="0">
                  <a:pos x="6" y="75"/>
                </a:cxn>
                <a:cxn ang="0">
                  <a:pos x="19" y="88"/>
                </a:cxn>
                <a:cxn ang="0">
                  <a:pos x="38" y="94"/>
                </a:cxn>
                <a:cxn ang="0">
                  <a:pos x="50" y="107"/>
                </a:cxn>
                <a:cxn ang="0">
                  <a:pos x="57" y="120"/>
                </a:cxn>
                <a:cxn ang="0">
                  <a:pos x="69" y="126"/>
                </a:cxn>
                <a:cxn ang="0">
                  <a:pos x="76" y="126"/>
                </a:cxn>
                <a:cxn ang="0">
                  <a:pos x="82" y="126"/>
                </a:cxn>
                <a:cxn ang="0">
                  <a:pos x="88" y="126"/>
                </a:cxn>
              </a:cxnLst>
              <a:rect l="0" t="0" r="0" b="0"/>
              <a:pathLst>
                <a:path w="107" h="126">
                  <a:moveTo>
                    <a:pt x="88" y="126"/>
                  </a:moveTo>
                  <a:lnTo>
                    <a:pt x="95" y="107"/>
                  </a:lnTo>
                  <a:lnTo>
                    <a:pt x="95" y="88"/>
                  </a:lnTo>
                  <a:lnTo>
                    <a:pt x="107" y="63"/>
                  </a:lnTo>
                  <a:lnTo>
                    <a:pt x="107" y="44"/>
                  </a:lnTo>
                  <a:lnTo>
                    <a:pt x="107" y="25"/>
                  </a:lnTo>
                  <a:lnTo>
                    <a:pt x="95" y="12"/>
                  </a:lnTo>
                  <a:lnTo>
                    <a:pt x="76" y="0"/>
                  </a:lnTo>
                  <a:lnTo>
                    <a:pt x="57" y="0"/>
                  </a:lnTo>
                  <a:lnTo>
                    <a:pt x="38" y="0"/>
                  </a:lnTo>
                  <a:lnTo>
                    <a:pt x="25" y="6"/>
                  </a:lnTo>
                  <a:lnTo>
                    <a:pt x="12" y="19"/>
                  </a:lnTo>
                  <a:lnTo>
                    <a:pt x="6" y="25"/>
                  </a:lnTo>
                  <a:lnTo>
                    <a:pt x="0" y="50"/>
                  </a:lnTo>
                  <a:lnTo>
                    <a:pt x="6" y="75"/>
                  </a:lnTo>
                  <a:lnTo>
                    <a:pt x="19" y="88"/>
                  </a:lnTo>
                  <a:lnTo>
                    <a:pt x="38" y="94"/>
                  </a:lnTo>
                  <a:lnTo>
                    <a:pt x="50" y="107"/>
                  </a:lnTo>
                  <a:lnTo>
                    <a:pt x="57" y="120"/>
                  </a:lnTo>
                  <a:lnTo>
                    <a:pt x="69" y="126"/>
                  </a:lnTo>
                  <a:lnTo>
                    <a:pt x="76" y="126"/>
                  </a:lnTo>
                  <a:lnTo>
                    <a:pt x="82" y="126"/>
                  </a:lnTo>
                  <a:lnTo>
                    <a:pt x="88" y="12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3" name="フリーフォーム 352"/>
            <p:cNvSpPr>
              <a:spLocks/>
            </p:cNvSpPr>
            <p:nvPr/>
          </p:nvSpPr>
          <p:spPr bwMode="auto">
            <a:xfrm>
              <a:off x="864" y="2490"/>
              <a:ext cx="94" cy="82"/>
            </a:xfrm>
            <a:custGeom>
              <a:avLst/>
              <a:gdLst/>
              <a:ahLst/>
              <a:cxnLst>
                <a:cxn ang="0">
                  <a:pos x="94" y="38"/>
                </a:cxn>
                <a:cxn ang="0">
                  <a:pos x="88" y="25"/>
                </a:cxn>
                <a:cxn ang="0">
                  <a:pos x="75" y="12"/>
                </a:cxn>
                <a:cxn ang="0">
                  <a:pos x="50" y="0"/>
                </a:cxn>
                <a:cxn ang="0">
                  <a:pos x="25" y="6"/>
                </a:cxn>
                <a:cxn ang="0">
                  <a:pos x="12" y="19"/>
                </a:cxn>
                <a:cxn ang="0">
                  <a:pos x="0" y="31"/>
                </a:cxn>
                <a:cxn ang="0">
                  <a:pos x="0" y="50"/>
                </a:cxn>
                <a:cxn ang="0">
                  <a:pos x="12" y="69"/>
                </a:cxn>
                <a:cxn ang="0">
                  <a:pos x="25" y="75"/>
                </a:cxn>
                <a:cxn ang="0">
                  <a:pos x="38" y="82"/>
                </a:cxn>
                <a:cxn ang="0">
                  <a:pos x="56" y="82"/>
                </a:cxn>
                <a:cxn ang="0">
                  <a:pos x="69" y="75"/>
                </a:cxn>
                <a:cxn ang="0">
                  <a:pos x="82" y="69"/>
                </a:cxn>
                <a:cxn ang="0">
                  <a:pos x="88" y="50"/>
                </a:cxn>
                <a:cxn ang="0">
                  <a:pos x="88" y="38"/>
                </a:cxn>
                <a:cxn ang="0">
                  <a:pos x="94" y="38"/>
                </a:cxn>
              </a:cxnLst>
              <a:rect l="0" t="0" r="0" b="0"/>
              <a:pathLst>
                <a:path w="94" h="82">
                  <a:moveTo>
                    <a:pt x="94" y="38"/>
                  </a:moveTo>
                  <a:lnTo>
                    <a:pt x="88" y="25"/>
                  </a:lnTo>
                  <a:lnTo>
                    <a:pt x="75" y="12"/>
                  </a:lnTo>
                  <a:lnTo>
                    <a:pt x="50" y="0"/>
                  </a:lnTo>
                  <a:lnTo>
                    <a:pt x="25" y="6"/>
                  </a:lnTo>
                  <a:lnTo>
                    <a:pt x="12" y="19"/>
                  </a:lnTo>
                  <a:lnTo>
                    <a:pt x="0" y="31"/>
                  </a:lnTo>
                  <a:lnTo>
                    <a:pt x="0" y="50"/>
                  </a:lnTo>
                  <a:lnTo>
                    <a:pt x="12" y="69"/>
                  </a:lnTo>
                  <a:lnTo>
                    <a:pt x="25" y="75"/>
                  </a:lnTo>
                  <a:lnTo>
                    <a:pt x="38" y="82"/>
                  </a:lnTo>
                  <a:lnTo>
                    <a:pt x="56" y="82"/>
                  </a:lnTo>
                  <a:lnTo>
                    <a:pt x="69" y="75"/>
                  </a:lnTo>
                  <a:lnTo>
                    <a:pt x="82" y="69"/>
                  </a:lnTo>
                  <a:lnTo>
                    <a:pt x="88" y="50"/>
                  </a:lnTo>
                  <a:lnTo>
                    <a:pt x="88" y="38"/>
                  </a:lnTo>
                  <a:lnTo>
                    <a:pt x="94" y="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4" name="フリーフォーム 353"/>
            <p:cNvSpPr>
              <a:spLocks/>
            </p:cNvSpPr>
            <p:nvPr/>
          </p:nvSpPr>
          <p:spPr bwMode="auto">
            <a:xfrm>
              <a:off x="958" y="2092"/>
              <a:ext cx="51" cy="63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44" y="57"/>
                </a:cxn>
                <a:cxn ang="0">
                  <a:pos x="51" y="44"/>
                </a:cxn>
                <a:cxn ang="0">
                  <a:pos x="51" y="19"/>
                </a:cxn>
                <a:cxn ang="0">
                  <a:pos x="32" y="7"/>
                </a:cxn>
                <a:cxn ang="0">
                  <a:pos x="26" y="0"/>
                </a:cxn>
                <a:cxn ang="0">
                  <a:pos x="13" y="7"/>
                </a:cxn>
                <a:cxn ang="0">
                  <a:pos x="0" y="26"/>
                </a:cxn>
                <a:cxn ang="0">
                  <a:pos x="0" y="38"/>
                </a:cxn>
                <a:cxn ang="0">
                  <a:pos x="0" y="51"/>
                </a:cxn>
                <a:cxn ang="0">
                  <a:pos x="7" y="57"/>
                </a:cxn>
                <a:cxn ang="0">
                  <a:pos x="19" y="63"/>
                </a:cxn>
                <a:cxn ang="0">
                  <a:pos x="32" y="63"/>
                </a:cxn>
                <a:cxn ang="0">
                  <a:pos x="38" y="63"/>
                </a:cxn>
              </a:cxnLst>
              <a:rect l="0" t="0" r="0" b="0"/>
              <a:pathLst>
                <a:path w="51" h="63">
                  <a:moveTo>
                    <a:pt x="38" y="63"/>
                  </a:moveTo>
                  <a:lnTo>
                    <a:pt x="44" y="57"/>
                  </a:lnTo>
                  <a:lnTo>
                    <a:pt x="51" y="44"/>
                  </a:lnTo>
                  <a:lnTo>
                    <a:pt x="51" y="19"/>
                  </a:lnTo>
                  <a:lnTo>
                    <a:pt x="32" y="7"/>
                  </a:lnTo>
                  <a:lnTo>
                    <a:pt x="26" y="0"/>
                  </a:lnTo>
                  <a:lnTo>
                    <a:pt x="13" y="7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0" y="51"/>
                  </a:lnTo>
                  <a:lnTo>
                    <a:pt x="7" y="57"/>
                  </a:lnTo>
                  <a:lnTo>
                    <a:pt x="19" y="63"/>
                  </a:lnTo>
                  <a:lnTo>
                    <a:pt x="32" y="63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5" name="フリーフォーム 354"/>
            <p:cNvSpPr>
              <a:spLocks/>
            </p:cNvSpPr>
            <p:nvPr/>
          </p:nvSpPr>
          <p:spPr bwMode="auto">
            <a:xfrm>
              <a:off x="649" y="2073"/>
              <a:ext cx="69" cy="82"/>
            </a:xfrm>
            <a:custGeom>
              <a:avLst/>
              <a:gdLst/>
              <a:ahLst/>
              <a:cxnLst>
                <a:cxn ang="0">
                  <a:pos x="57" y="82"/>
                </a:cxn>
                <a:cxn ang="0">
                  <a:pos x="69" y="76"/>
                </a:cxn>
                <a:cxn ang="0">
                  <a:pos x="69" y="57"/>
                </a:cxn>
                <a:cxn ang="0">
                  <a:pos x="63" y="51"/>
                </a:cxn>
                <a:cxn ang="0">
                  <a:pos x="51" y="45"/>
                </a:cxn>
                <a:cxn ang="0">
                  <a:pos x="51" y="32"/>
                </a:cxn>
                <a:cxn ang="0">
                  <a:pos x="44" y="19"/>
                </a:cxn>
                <a:cxn ang="0">
                  <a:pos x="38" y="7"/>
                </a:cxn>
                <a:cxn ang="0">
                  <a:pos x="25" y="0"/>
                </a:cxn>
                <a:cxn ang="0">
                  <a:pos x="6" y="7"/>
                </a:cxn>
                <a:cxn ang="0">
                  <a:pos x="0" y="13"/>
                </a:cxn>
                <a:cxn ang="0">
                  <a:pos x="0" y="26"/>
                </a:cxn>
                <a:cxn ang="0">
                  <a:pos x="13" y="45"/>
                </a:cxn>
                <a:cxn ang="0">
                  <a:pos x="25" y="51"/>
                </a:cxn>
                <a:cxn ang="0">
                  <a:pos x="38" y="51"/>
                </a:cxn>
                <a:cxn ang="0">
                  <a:pos x="38" y="57"/>
                </a:cxn>
                <a:cxn ang="0">
                  <a:pos x="51" y="76"/>
                </a:cxn>
                <a:cxn ang="0">
                  <a:pos x="51" y="82"/>
                </a:cxn>
                <a:cxn ang="0">
                  <a:pos x="57" y="82"/>
                </a:cxn>
              </a:cxnLst>
              <a:rect l="0" t="0" r="0" b="0"/>
              <a:pathLst>
                <a:path w="69" h="82">
                  <a:moveTo>
                    <a:pt x="57" y="82"/>
                  </a:moveTo>
                  <a:lnTo>
                    <a:pt x="69" y="76"/>
                  </a:lnTo>
                  <a:lnTo>
                    <a:pt x="69" y="57"/>
                  </a:lnTo>
                  <a:lnTo>
                    <a:pt x="63" y="51"/>
                  </a:lnTo>
                  <a:lnTo>
                    <a:pt x="51" y="45"/>
                  </a:lnTo>
                  <a:lnTo>
                    <a:pt x="51" y="32"/>
                  </a:lnTo>
                  <a:lnTo>
                    <a:pt x="44" y="19"/>
                  </a:lnTo>
                  <a:lnTo>
                    <a:pt x="38" y="7"/>
                  </a:lnTo>
                  <a:lnTo>
                    <a:pt x="25" y="0"/>
                  </a:lnTo>
                  <a:lnTo>
                    <a:pt x="6" y="7"/>
                  </a:lnTo>
                  <a:lnTo>
                    <a:pt x="0" y="13"/>
                  </a:lnTo>
                  <a:lnTo>
                    <a:pt x="0" y="26"/>
                  </a:lnTo>
                  <a:lnTo>
                    <a:pt x="13" y="45"/>
                  </a:lnTo>
                  <a:lnTo>
                    <a:pt x="25" y="51"/>
                  </a:lnTo>
                  <a:lnTo>
                    <a:pt x="38" y="51"/>
                  </a:lnTo>
                  <a:lnTo>
                    <a:pt x="38" y="57"/>
                  </a:lnTo>
                  <a:lnTo>
                    <a:pt x="51" y="76"/>
                  </a:lnTo>
                  <a:lnTo>
                    <a:pt x="51" y="82"/>
                  </a:lnTo>
                  <a:lnTo>
                    <a:pt x="57" y="8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6" name="フリーフォーム 355"/>
            <p:cNvSpPr>
              <a:spLocks/>
            </p:cNvSpPr>
            <p:nvPr/>
          </p:nvSpPr>
          <p:spPr bwMode="auto">
            <a:xfrm>
              <a:off x="517" y="1739"/>
              <a:ext cx="63" cy="82"/>
            </a:xfrm>
            <a:custGeom>
              <a:avLst/>
              <a:gdLst/>
              <a:ahLst/>
              <a:cxnLst>
                <a:cxn ang="0">
                  <a:pos x="31" y="82"/>
                </a:cxn>
                <a:cxn ang="0">
                  <a:pos x="44" y="82"/>
                </a:cxn>
                <a:cxn ang="0">
                  <a:pos x="56" y="69"/>
                </a:cxn>
                <a:cxn ang="0">
                  <a:pos x="63" y="57"/>
                </a:cxn>
                <a:cxn ang="0">
                  <a:pos x="63" y="32"/>
                </a:cxn>
                <a:cxn ang="0">
                  <a:pos x="56" y="13"/>
                </a:cxn>
                <a:cxn ang="0">
                  <a:pos x="44" y="6"/>
                </a:cxn>
                <a:cxn ang="0">
                  <a:pos x="25" y="0"/>
                </a:cxn>
                <a:cxn ang="0">
                  <a:pos x="12" y="6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6" y="63"/>
                </a:cxn>
                <a:cxn ang="0">
                  <a:pos x="18" y="76"/>
                </a:cxn>
                <a:cxn ang="0">
                  <a:pos x="25" y="82"/>
                </a:cxn>
                <a:cxn ang="0">
                  <a:pos x="31" y="82"/>
                </a:cxn>
              </a:cxnLst>
              <a:rect l="0" t="0" r="0" b="0"/>
              <a:pathLst>
                <a:path w="63" h="82">
                  <a:moveTo>
                    <a:pt x="31" y="82"/>
                  </a:moveTo>
                  <a:lnTo>
                    <a:pt x="44" y="82"/>
                  </a:lnTo>
                  <a:lnTo>
                    <a:pt x="56" y="69"/>
                  </a:lnTo>
                  <a:lnTo>
                    <a:pt x="63" y="57"/>
                  </a:lnTo>
                  <a:lnTo>
                    <a:pt x="63" y="32"/>
                  </a:lnTo>
                  <a:lnTo>
                    <a:pt x="56" y="13"/>
                  </a:lnTo>
                  <a:lnTo>
                    <a:pt x="44" y="6"/>
                  </a:lnTo>
                  <a:lnTo>
                    <a:pt x="25" y="0"/>
                  </a:lnTo>
                  <a:lnTo>
                    <a:pt x="12" y="6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6" y="63"/>
                  </a:lnTo>
                  <a:lnTo>
                    <a:pt x="18" y="76"/>
                  </a:lnTo>
                  <a:lnTo>
                    <a:pt x="25" y="82"/>
                  </a:lnTo>
                  <a:lnTo>
                    <a:pt x="31" y="8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7" name="フリーフォーム 356"/>
            <p:cNvSpPr>
              <a:spLocks/>
            </p:cNvSpPr>
            <p:nvPr/>
          </p:nvSpPr>
          <p:spPr bwMode="auto">
            <a:xfrm>
              <a:off x="2448" y="2313"/>
              <a:ext cx="120" cy="120"/>
            </a:xfrm>
            <a:custGeom>
              <a:avLst/>
              <a:gdLst/>
              <a:ahLst/>
              <a:cxnLst>
                <a:cxn ang="0">
                  <a:pos x="69" y="114"/>
                </a:cxn>
                <a:cxn ang="0">
                  <a:pos x="101" y="88"/>
                </a:cxn>
                <a:cxn ang="0">
                  <a:pos x="120" y="70"/>
                </a:cxn>
                <a:cxn ang="0">
                  <a:pos x="120" y="44"/>
                </a:cxn>
                <a:cxn ang="0">
                  <a:pos x="120" y="32"/>
                </a:cxn>
                <a:cxn ang="0">
                  <a:pos x="113" y="13"/>
                </a:cxn>
                <a:cxn ang="0">
                  <a:pos x="94" y="6"/>
                </a:cxn>
                <a:cxn ang="0">
                  <a:pos x="69" y="0"/>
                </a:cxn>
                <a:cxn ang="0">
                  <a:pos x="44" y="6"/>
                </a:cxn>
                <a:cxn ang="0">
                  <a:pos x="19" y="25"/>
                </a:cxn>
                <a:cxn ang="0">
                  <a:pos x="6" y="44"/>
                </a:cxn>
                <a:cxn ang="0">
                  <a:pos x="0" y="63"/>
                </a:cxn>
                <a:cxn ang="0">
                  <a:pos x="12" y="95"/>
                </a:cxn>
                <a:cxn ang="0">
                  <a:pos x="19" y="107"/>
                </a:cxn>
                <a:cxn ang="0">
                  <a:pos x="31" y="114"/>
                </a:cxn>
                <a:cxn ang="0">
                  <a:pos x="57" y="120"/>
                </a:cxn>
                <a:cxn ang="0">
                  <a:pos x="63" y="114"/>
                </a:cxn>
                <a:cxn ang="0">
                  <a:pos x="69" y="114"/>
                </a:cxn>
              </a:cxnLst>
              <a:rect l="0" t="0" r="0" b="0"/>
              <a:pathLst>
                <a:path w="120" h="120">
                  <a:moveTo>
                    <a:pt x="69" y="114"/>
                  </a:moveTo>
                  <a:lnTo>
                    <a:pt x="101" y="88"/>
                  </a:lnTo>
                  <a:lnTo>
                    <a:pt x="120" y="70"/>
                  </a:lnTo>
                  <a:lnTo>
                    <a:pt x="120" y="44"/>
                  </a:lnTo>
                  <a:lnTo>
                    <a:pt x="120" y="32"/>
                  </a:lnTo>
                  <a:lnTo>
                    <a:pt x="113" y="13"/>
                  </a:lnTo>
                  <a:lnTo>
                    <a:pt x="94" y="6"/>
                  </a:lnTo>
                  <a:lnTo>
                    <a:pt x="69" y="0"/>
                  </a:lnTo>
                  <a:lnTo>
                    <a:pt x="44" y="6"/>
                  </a:lnTo>
                  <a:lnTo>
                    <a:pt x="19" y="25"/>
                  </a:lnTo>
                  <a:lnTo>
                    <a:pt x="6" y="44"/>
                  </a:lnTo>
                  <a:lnTo>
                    <a:pt x="0" y="63"/>
                  </a:lnTo>
                  <a:lnTo>
                    <a:pt x="12" y="95"/>
                  </a:lnTo>
                  <a:lnTo>
                    <a:pt x="19" y="107"/>
                  </a:lnTo>
                  <a:lnTo>
                    <a:pt x="31" y="114"/>
                  </a:lnTo>
                  <a:lnTo>
                    <a:pt x="57" y="120"/>
                  </a:lnTo>
                  <a:lnTo>
                    <a:pt x="63" y="114"/>
                  </a:lnTo>
                  <a:lnTo>
                    <a:pt x="69" y="11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8" name="フリーフォーム 357"/>
            <p:cNvSpPr>
              <a:spLocks/>
            </p:cNvSpPr>
            <p:nvPr/>
          </p:nvSpPr>
          <p:spPr bwMode="auto">
            <a:xfrm>
              <a:off x="2637" y="2048"/>
              <a:ext cx="915" cy="360"/>
            </a:xfrm>
            <a:custGeom>
              <a:avLst/>
              <a:gdLst/>
              <a:ahLst/>
              <a:cxnLst>
                <a:cxn ang="0">
                  <a:pos x="101" y="303"/>
                </a:cxn>
                <a:cxn ang="0">
                  <a:pos x="70" y="328"/>
                </a:cxn>
                <a:cxn ang="0">
                  <a:pos x="19" y="322"/>
                </a:cxn>
                <a:cxn ang="0">
                  <a:pos x="0" y="303"/>
                </a:cxn>
                <a:cxn ang="0">
                  <a:pos x="0" y="265"/>
                </a:cxn>
                <a:cxn ang="0">
                  <a:pos x="32" y="227"/>
                </a:cxn>
                <a:cxn ang="0">
                  <a:pos x="57" y="215"/>
                </a:cxn>
                <a:cxn ang="0">
                  <a:pos x="82" y="227"/>
                </a:cxn>
                <a:cxn ang="0">
                  <a:pos x="107" y="227"/>
                </a:cxn>
                <a:cxn ang="0">
                  <a:pos x="126" y="240"/>
                </a:cxn>
                <a:cxn ang="0">
                  <a:pos x="152" y="215"/>
                </a:cxn>
                <a:cxn ang="0">
                  <a:pos x="196" y="202"/>
                </a:cxn>
                <a:cxn ang="0">
                  <a:pos x="234" y="208"/>
                </a:cxn>
                <a:cxn ang="0">
                  <a:pos x="290" y="152"/>
                </a:cxn>
                <a:cxn ang="0">
                  <a:pos x="328" y="145"/>
                </a:cxn>
                <a:cxn ang="0">
                  <a:pos x="366" y="145"/>
                </a:cxn>
                <a:cxn ang="0">
                  <a:pos x="492" y="101"/>
                </a:cxn>
                <a:cxn ang="0">
                  <a:pos x="625" y="63"/>
                </a:cxn>
                <a:cxn ang="0">
                  <a:pos x="669" y="51"/>
                </a:cxn>
                <a:cxn ang="0">
                  <a:pos x="783" y="13"/>
                </a:cxn>
                <a:cxn ang="0">
                  <a:pos x="795" y="19"/>
                </a:cxn>
                <a:cxn ang="0">
                  <a:pos x="827" y="25"/>
                </a:cxn>
                <a:cxn ang="0">
                  <a:pos x="877" y="6"/>
                </a:cxn>
                <a:cxn ang="0">
                  <a:pos x="915" y="13"/>
                </a:cxn>
                <a:cxn ang="0">
                  <a:pos x="915" y="25"/>
                </a:cxn>
                <a:cxn ang="0">
                  <a:pos x="884" y="44"/>
                </a:cxn>
                <a:cxn ang="0">
                  <a:pos x="852" y="38"/>
                </a:cxn>
                <a:cxn ang="0">
                  <a:pos x="839" y="57"/>
                </a:cxn>
                <a:cxn ang="0">
                  <a:pos x="833" y="63"/>
                </a:cxn>
                <a:cxn ang="0">
                  <a:pos x="814" y="44"/>
                </a:cxn>
                <a:cxn ang="0">
                  <a:pos x="789" y="57"/>
                </a:cxn>
                <a:cxn ang="0">
                  <a:pos x="776" y="70"/>
                </a:cxn>
                <a:cxn ang="0">
                  <a:pos x="720" y="70"/>
                </a:cxn>
                <a:cxn ang="0">
                  <a:pos x="600" y="114"/>
                </a:cxn>
                <a:cxn ang="0">
                  <a:pos x="562" y="126"/>
                </a:cxn>
                <a:cxn ang="0">
                  <a:pos x="568" y="133"/>
                </a:cxn>
                <a:cxn ang="0">
                  <a:pos x="600" y="164"/>
                </a:cxn>
                <a:cxn ang="0">
                  <a:pos x="593" y="202"/>
                </a:cxn>
                <a:cxn ang="0">
                  <a:pos x="555" y="227"/>
                </a:cxn>
                <a:cxn ang="0">
                  <a:pos x="524" y="227"/>
                </a:cxn>
                <a:cxn ang="0">
                  <a:pos x="499" y="196"/>
                </a:cxn>
                <a:cxn ang="0">
                  <a:pos x="505" y="152"/>
                </a:cxn>
                <a:cxn ang="0">
                  <a:pos x="518" y="133"/>
                </a:cxn>
                <a:cxn ang="0">
                  <a:pos x="448" y="158"/>
                </a:cxn>
                <a:cxn ang="0">
                  <a:pos x="379" y="202"/>
                </a:cxn>
                <a:cxn ang="0">
                  <a:pos x="297" y="271"/>
                </a:cxn>
                <a:cxn ang="0">
                  <a:pos x="259" y="278"/>
                </a:cxn>
                <a:cxn ang="0">
                  <a:pos x="253" y="316"/>
                </a:cxn>
                <a:cxn ang="0">
                  <a:pos x="221" y="347"/>
                </a:cxn>
                <a:cxn ang="0">
                  <a:pos x="189" y="360"/>
                </a:cxn>
                <a:cxn ang="0">
                  <a:pos x="152" y="347"/>
                </a:cxn>
                <a:cxn ang="0">
                  <a:pos x="126" y="316"/>
                </a:cxn>
                <a:cxn ang="0">
                  <a:pos x="114" y="284"/>
                </a:cxn>
              </a:cxnLst>
              <a:rect l="0" t="0" r="0" b="0"/>
              <a:pathLst>
                <a:path w="915" h="360">
                  <a:moveTo>
                    <a:pt x="114" y="284"/>
                  </a:moveTo>
                  <a:lnTo>
                    <a:pt x="101" y="303"/>
                  </a:lnTo>
                  <a:lnTo>
                    <a:pt x="82" y="322"/>
                  </a:lnTo>
                  <a:lnTo>
                    <a:pt x="70" y="328"/>
                  </a:lnTo>
                  <a:lnTo>
                    <a:pt x="32" y="328"/>
                  </a:lnTo>
                  <a:lnTo>
                    <a:pt x="19" y="322"/>
                  </a:lnTo>
                  <a:lnTo>
                    <a:pt x="6" y="316"/>
                  </a:lnTo>
                  <a:lnTo>
                    <a:pt x="0" y="303"/>
                  </a:lnTo>
                  <a:lnTo>
                    <a:pt x="0" y="284"/>
                  </a:lnTo>
                  <a:lnTo>
                    <a:pt x="0" y="265"/>
                  </a:lnTo>
                  <a:lnTo>
                    <a:pt x="13" y="253"/>
                  </a:lnTo>
                  <a:lnTo>
                    <a:pt x="32" y="227"/>
                  </a:lnTo>
                  <a:lnTo>
                    <a:pt x="44" y="215"/>
                  </a:lnTo>
                  <a:lnTo>
                    <a:pt x="57" y="215"/>
                  </a:lnTo>
                  <a:lnTo>
                    <a:pt x="70" y="221"/>
                  </a:lnTo>
                  <a:lnTo>
                    <a:pt x="82" y="227"/>
                  </a:lnTo>
                  <a:lnTo>
                    <a:pt x="101" y="227"/>
                  </a:lnTo>
                  <a:lnTo>
                    <a:pt x="107" y="227"/>
                  </a:lnTo>
                  <a:lnTo>
                    <a:pt x="114" y="234"/>
                  </a:lnTo>
                  <a:lnTo>
                    <a:pt x="126" y="240"/>
                  </a:lnTo>
                  <a:lnTo>
                    <a:pt x="133" y="240"/>
                  </a:lnTo>
                  <a:lnTo>
                    <a:pt x="152" y="215"/>
                  </a:lnTo>
                  <a:lnTo>
                    <a:pt x="171" y="202"/>
                  </a:lnTo>
                  <a:lnTo>
                    <a:pt x="196" y="202"/>
                  </a:lnTo>
                  <a:lnTo>
                    <a:pt x="221" y="202"/>
                  </a:lnTo>
                  <a:lnTo>
                    <a:pt x="234" y="208"/>
                  </a:lnTo>
                  <a:lnTo>
                    <a:pt x="265" y="183"/>
                  </a:lnTo>
                  <a:lnTo>
                    <a:pt x="290" y="152"/>
                  </a:lnTo>
                  <a:lnTo>
                    <a:pt x="309" y="145"/>
                  </a:lnTo>
                  <a:lnTo>
                    <a:pt x="328" y="145"/>
                  </a:lnTo>
                  <a:lnTo>
                    <a:pt x="347" y="152"/>
                  </a:lnTo>
                  <a:lnTo>
                    <a:pt x="366" y="145"/>
                  </a:lnTo>
                  <a:lnTo>
                    <a:pt x="423" y="133"/>
                  </a:lnTo>
                  <a:lnTo>
                    <a:pt x="492" y="101"/>
                  </a:lnTo>
                  <a:lnTo>
                    <a:pt x="568" y="82"/>
                  </a:lnTo>
                  <a:lnTo>
                    <a:pt x="625" y="63"/>
                  </a:lnTo>
                  <a:lnTo>
                    <a:pt x="650" y="51"/>
                  </a:lnTo>
                  <a:lnTo>
                    <a:pt x="669" y="51"/>
                  </a:lnTo>
                  <a:lnTo>
                    <a:pt x="732" y="51"/>
                  </a:lnTo>
                  <a:lnTo>
                    <a:pt x="783" y="13"/>
                  </a:lnTo>
                  <a:lnTo>
                    <a:pt x="789" y="13"/>
                  </a:lnTo>
                  <a:lnTo>
                    <a:pt x="795" y="19"/>
                  </a:lnTo>
                  <a:lnTo>
                    <a:pt x="802" y="32"/>
                  </a:lnTo>
                  <a:lnTo>
                    <a:pt x="827" y="25"/>
                  </a:lnTo>
                  <a:lnTo>
                    <a:pt x="865" y="19"/>
                  </a:lnTo>
                  <a:lnTo>
                    <a:pt x="877" y="6"/>
                  </a:lnTo>
                  <a:lnTo>
                    <a:pt x="896" y="0"/>
                  </a:lnTo>
                  <a:lnTo>
                    <a:pt x="915" y="13"/>
                  </a:lnTo>
                  <a:lnTo>
                    <a:pt x="915" y="19"/>
                  </a:lnTo>
                  <a:lnTo>
                    <a:pt x="915" y="25"/>
                  </a:lnTo>
                  <a:lnTo>
                    <a:pt x="890" y="38"/>
                  </a:lnTo>
                  <a:lnTo>
                    <a:pt x="884" y="44"/>
                  </a:lnTo>
                  <a:lnTo>
                    <a:pt x="871" y="44"/>
                  </a:lnTo>
                  <a:lnTo>
                    <a:pt x="852" y="38"/>
                  </a:lnTo>
                  <a:lnTo>
                    <a:pt x="846" y="44"/>
                  </a:lnTo>
                  <a:lnTo>
                    <a:pt x="839" y="57"/>
                  </a:lnTo>
                  <a:lnTo>
                    <a:pt x="839" y="63"/>
                  </a:lnTo>
                  <a:lnTo>
                    <a:pt x="833" y="63"/>
                  </a:lnTo>
                  <a:lnTo>
                    <a:pt x="827" y="51"/>
                  </a:lnTo>
                  <a:lnTo>
                    <a:pt x="814" y="44"/>
                  </a:lnTo>
                  <a:lnTo>
                    <a:pt x="802" y="51"/>
                  </a:lnTo>
                  <a:lnTo>
                    <a:pt x="789" y="57"/>
                  </a:lnTo>
                  <a:lnTo>
                    <a:pt x="789" y="63"/>
                  </a:lnTo>
                  <a:lnTo>
                    <a:pt x="776" y="70"/>
                  </a:lnTo>
                  <a:lnTo>
                    <a:pt x="751" y="70"/>
                  </a:lnTo>
                  <a:lnTo>
                    <a:pt x="720" y="70"/>
                  </a:lnTo>
                  <a:lnTo>
                    <a:pt x="650" y="101"/>
                  </a:lnTo>
                  <a:lnTo>
                    <a:pt x="600" y="114"/>
                  </a:lnTo>
                  <a:lnTo>
                    <a:pt x="574" y="120"/>
                  </a:lnTo>
                  <a:lnTo>
                    <a:pt x="562" y="126"/>
                  </a:lnTo>
                  <a:lnTo>
                    <a:pt x="562" y="133"/>
                  </a:lnTo>
                  <a:lnTo>
                    <a:pt x="568" y="133"/>
                  </a:lnTo>
                  <a:lnTo>
                    <a:pt x="587" y="145"/>
                  </a:lnTo>
                  <a:lnTo>
                    <a:pt x="600" y="164"/>
                  </a:lnTo>
                  <a:lnTo>
                    <a:pt x="600" y="189"/>
                  </a:lnTo>
                  <a:lnTo>
                    <a:pt x="593" y="202"/>
                  </a:lnTo>
                  <a:lnTo>
                    <a:pt x="581" y="215"/>
                  </a:lnTo>
                  <a:lnTo>
                    <a:pt x="555" y="227"/>
                  </a:lnTo>
                  <a:lnTo>
                    <a:pt x="537" y="227"/>
                  </a:lnTo>
                  <a:lnTo>
                    <a:pt x="524" y="227"/>
                  </a:lnTo>
                  <a:lnTo>
                    <a:pt x="505" y="208"/>
                  </a:lnTo>
                  <a:lnTo>
                    <a:pt x="499" y="196"/>
                  </a:lnTo>
                  <a:lnTo>
                    <a:pt x="492" y="177"/>
                  </a:lnTo>
                  <a:lnTo>
                    <a:pt x="505" y="152"/>
                  </a:lnTo>
                  <a:lnTo>
                    <a:pt x="518" y="139"/>
                  </a:lnTo>
                  <a:lnTo>
                    <a:pt x="518" y="133"/>
                  </a:lnTo>
                  <a:lnTo>
                    <a:pt x="511" y="133"/>
                  </a:lnTo>
                  <a:lnTo>
                    <a:pt x="448" y="158"/>
                  </a:lnTo>
                  <a:lnTo>
                    <a:pt x="404" y="183"/>
                  </a:lnTo>
                  <a:lnTo>
                    <a:pt x="379" y="202"/>
                  </a:lnTo>
                  <a:lnTo>
                    <a:pt x="341" y="240"/>
                  </a:lnTo>
                  <a:lnTo>
                    <a:pt x="297" y="271"/>
                  </a:lnTo>
                  <a:lnTo>
                    <a:pt x="278" y="278"/>
                  </a:lnTo>
                  <a:lnTo>
                    <a:pt x="259" y="278"/>
                  </a:lnTo>
                  <a:lnTo>
                    <a:pt x="259" y="303"/>
                  </a:lnTo>
                  <a:lnTo>
                    <a:pt x="253" y="316"/>
                  </a:lnTo>
                  <a:lnTo>
                    <a:pt x="240" y="335"/>
                  </a:lnTo>
                  <a:lnTo>
                    <a:pt x="221" y="347"/>
                  </a:lnTo>
                  <a:lnTo>
                    <a:pt x="208" y="360"/>
                  </a:lnTo>
                  <a:lnTo>
                    <a:pt x="189" y="360"/>
                  </a:lnTo>
                  <a:lnTo>
                    <a:pt x="171" y="360"/>
                  </a:lnTo>
                  <a:lnTo>
                    <a:pt x="152" y="347"/>
                  </a:lnTo>
                  <a:lnTo>
                    <a:pt x="139" y="341"/>
                  </a:lnTo>
                  <a:lnTo>
                    <a:pt x="126" y="316"/>
                  </a:lnTo>
                  <a:lnTo>
                    <a:pt x="120" y="284"/>
                  </a:lnTo>
                  <a:lnTo>
                    <a:pt x="114" y="28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20000"/>
                    <a:lumOff val="80000"/>
                  </a:schemeClr>
                </a:gs>
                <a:gs pos="15000">
                  <a:schemeClr val="bg2">
                    <a:lumMod val="20000"/>
                    <a:lumOff val="80000"/>
                  </a:schemeClr>
                </a:gs>
                <a:gs pos="30000">
                  <a:schemeClr val="accent1">
                    <a:lumMod val="20000"/>
                    <a:lumOff val="80000"/>
                  </a:schemeClr>
                </a:gs>
                <a:gs pos="45000">
                  <a:schemeClr val="accent1">
                    <a:lumMod val="20000"/>
                    <a:lumOff val="80000"/>
                  </a:schemeClr>
                </a:gs>
                <a:gs pos="60000">
                  <a:schemeClr val="accent2">
                    <a:lumMod val="20000"/>
                    <a:lumOff val="80000"/>
                  </a:schemeClr>
                </a:gs>
                <a:gs pos="80000">
                  <a:schemeClr val="accent6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89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9" name="フリーフォーム 358"/>
            <p:cNvSpPr>
              <a:spLocks/>
            </p:cNvSpPr>
            <p:nvPr/>
          </p:nvSpPr>
          <p:spPr bwMode="auto">
            <a:xfrm>
              <a:off x="2637" y="2118"/>
              <a:ext cx="57" cy="63"/>
            </a:xfrm>
            <a:custGeom>
              <a:avLst/>
              <a:gdLst/>
              <a:ahLst/>
              <a:cxnLst>
                <a:cxn ang="0">
                  <a:pos x="25" y="63"/>
                </a:cxn>
                <a:cxn ang="0">
                  <a:pos x="44" y="63"/>
                </a:cxn>
                <a:cxn ang="0">
                  <a:pos x="57" y="37"/>
                </a:cxn>
                <a:cxn ang="0">
                  <a:pos x="51" y="12"/>
                </a:cxn>
                <a:cxn ang="0">
                  <a:pos x="38" y="0"/>
                </a:cxn>
                <a:cxn ang="0">
                  <a:pos x="25" y="0"/>
                </a:cxn>
                <a:cxn ang="0">
                  <a:pos x="13" y="12"/>
                </a:cxn>
                <a:cxn ang="0">
                  <a:pos x="0" y="25"/>
                </a:cxn>
                <a:cxn ang="0">
                  <a:pos x="0" y="50"/>
                </a:cxn>
                <a:cxn ang="0">
                  <a:pos x="0" y="63"/>
                </a:cxn>
                <a:cxn ang="0">
                  <a:pos x="6" y="63"/>
                </a:cxn>
                <a:cxn ang="0">
                  <a:pos x="19" y="63"/>
                </a:cxn>
                <a:cxn ang="0">
                  <a:pos x="25" y="63"/>
                </a:cxn>
              </a:cxnLst>
              <a:rect l="0" t="0" r="0" b="0"/>
              <a:pathLst>
                <a:path w="57" h="63">
                  <a:moveTo>
                    <a:pt x="25" y="63"/>
                  </a:moveTo>
                  <a:lnTo>
                    <a:pt x="44" y="63"/>
                  </a:lnTo>
                  <a:lnTo>
                    <a:pt x="57" y="37"/>
                  </a:lnTo>
                  <a:lnTo>
                    <a:pt x="51" y="12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3" y="12"/>
                  </a:lnTo>
                  <a:lnTo>
                    <a:pt x="0" y="25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6" y="63"/>
                  </a:lnTo>
                  <a:lnTo>
                    <a:pt x="19" y="63"/>
                  </a:lnTo>
                  <a:lnTo>
                    <a:pt x="25" y="6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0" name="フリーフォーム 359"/>
            <p:cNvSpPr>
              <a:spLocks/>
            </p:cNvSpPr>
            <p:nvPr/>
          </p:nvSpPr>
          <p:spPr bwMode="auto">
            <a:xfrm>
              <a:off x="2808" y="2559"/>
              <a:ext cx="94" cy="82"/>
            </a:xfrm>
            <a:custGeom>
              <a:avLst/>
              <a:gdLst/>
              <a:ahLst/>
              <a:cxnLst>
                <a:cxn ang="0">
                  <a:pos x="50" y="82"/>
                </a:cxn>
                <a:cxn ang="0">
                  <a:pos x="82" y="63"/>
                </a:cxn>
                <a:cxn ang="0">
                  <a:pos x="94" y="44"/>
                </a:cxn>
                <a:cxn ang="0">
                  <a:pos x="94" y="19"/>
                </a:cxn>
                <a:cxn ang="0">
                  <a:pos x="82" y="6"/>
                </a:cxn>
                <a:cxn ang="0">
                  <a:pos x="50" y="0"/>
                </a:cxn>
                <a:cxn ang="0">
                  <a:pos x="37" y="6"/>
                </a:cxn>
                <a:cxn ang="0">
                  <a:pos x="18" y="13"/>
                </a:cxn>
                <a:cxn ang="0">
                  <a:pos x="6" y="32"/>
                </a:cxn>
                <a:cxn ang="0">
                  <a:pos x="0" y="51"/>
                </a:cxn>
                <a:cxn ang="0">
                  <a:pos x="0" y="63"/>
                </a:cxn>
                <a:cxn ang="0">
                  <a:pos x="12" y="76"/>
                </a:cxn>
                <a:cxn ang="0">
                  <a:pos x="31" y="82"/>
                </a:cxn>
                <a:cxn ang="0">
                  <a:pos x="44" y="82"/>
                </a:cxn>
                <a:cxn ang="0">
                  <a:pos x="50" y="82"/>
                </a:cxn>
              </a:cxnLst>
              <a:rect l="0" t="0" r="0" b="0"/>
              <a:pathLst>
                <a:path w="94" h="82">
                  <a:moveTo>
                    <a:pt x="50" y="82"/>
                  </a:moveTo>
                  <a:lnTo>
                    <a:pt x="82" y="63"/>
                  </a:lnTo>
                  <a:lnTo>
                    <a:pt x="94" y="44"/>
                  </a:lnTo>
                  <a:lnTo>
                    <a:pt x="94" y="19"/>
                  </a:lnTo>
                  <a:lnTo>
                    <a:pt x="82" y="6"/>
                  </a:lnTo>
                  <a:lnTo>
                    <a:pt x="50" y="0"/>
                  </a:lnTo>
                  <a:lnTo>
                    <a:pt x="37" y="6"/>
                  </a:lnTo>
                  <a:lnTo>
                    <a:pt x="18" y="13"/>
                  </a:lnTo>
                  <a:lnTo>
                    <a:pt x="6" y="32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12" y="76"/>
                  </a:lnTo>
                  <a:lnTo>
                    <a:pt x="31" y="82"/>
                  </a:lnTo>
                  <a:lnTo>
                    <a:pt x="44" y="82"/>
                  </a:lnTo>
                  <a:lnTo>
                    <a:pt x="50" y="8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1" name="フリーフォーム 360"/>
            <p:cNvSpPr>
              <a:spLocks/>
            </p:cNvSpPr>
            <p:nvPr/>
          </p:nvSpPr>
          <p:spPr bwMode="auto">
            <a:xfrm>
              <a:off x="2934" y="2446"/>
              <a:ext cx="82" cy="101"/>
            </a:xfrm>
            <a:custGeom>
              <a:avLst/>
              <a:gdLst/>
              <a:ahLst/>
              <a:cxnLst>
                <a:cxn ang="0">
                  <a:pos x="69" y="94"/>
                </a:cxn>
                <a:cxn ang="0">
                  <a:pos x="75" y="82"/>
                </a:cxn>
                <a:cxn ang="0">
                  <a:pos x="82" y="69"/>
                </a:cxn>
                <a:cxn ang="0">
                  <a:pos x="82" y="50"/>
                </a:cxn>
                <a:cxn ang="0">
                  <a:pos x="82" y="31"/>
                </a:cxn>
                <a:cxn ang="0">
                  <a:pos x="69" y="19"/>
                </a:cxn>
                <a:cxn ang="0">
                  <a:pos x="63" y="6"/>
                </a:cxn>
                <a:cxn ang="0">
                  <a:pos x="50" y="0"/>
                </a:cxn>
                <a:cxn ang="0">
                  <a:pos x="31" y="0"/>
                </a:cxn>
                <a:cxn ang="0">
                  <a:pos x="19" y="12"/>
                </a:cxn>
                <a:cxn ang="0">
                  <a:pos x="6" y="25"/>
                </a:cxn>
                <a:cxn ang="0">
                  <a:pos x="0" y="44"/>
                </a:cxn>
                <a:cxn ang="0">
                  <a:pos x="0" y="63"/>
                </a:cxn>
                <a:cxn ang="0">
                  <a:pos x="12" y="88"/>
                </a:cxn>
                <a:cxn ang="0">
                  <a:pos x="25" y="94"/>
                </a:cxn>
                <a:cxn ang="0">
                  <a:pos x="44" y="101"/>
                </a:cxn>
                <a:cxn ang="0">
                  <a:pos x="57" y="101"/>
                </a:cxn>
                <a:cxn ang="0">
                  <a:pos x="63" y="94"/>
                </a:cxn>
                <a:cxn ang="0">
                  <a:pos x="69" y="94"/>
                </a:cxn>
              </a:cxnLst>
              <a:rect l="0" t="0" r="0" b="0"/>
              <a:pathLst>
                <a:path w="82" h="101">
                  <a:moveTo>
                    <a:pt x="69" y="94"/>
                  </a:moveTo>
                  <a:lnTo>
                    <a:pt x="75" y="82"/>
                  </a:lnTo>
                  <a:lnTo>
                    <a:pt x="82" y="69"/>
                  </a:lnTo>
                  <a:lnTo>
                    <a:pt x="82" y="50"/>
                  </a:lnTo>
                  <a:lnTo>
                    <a:pt x="82" y="31"/>
                  </a:lnTo>
                  <a:lnTo>
                    <a:pt x="69" y="19"/>
                  </a:lnTo>
                  <a:lnTo>
                    <a:pt x="63" y="6"/>
                  </a:lnTo>
                  <a:lnTo>
                    <a:pt x="50" y="0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6" y="25"/>
                  </a:lnTo>
                  <a:lnTo>
                    <a:pt x="0" y="44"/>
                  </a:lnTo>
                  <a:lnTo>
                    <a:pt x="0" y="63"/>
                  </a:lnTo>
                  <a:lnTo>
                    <a:pt x="12" y="88"/>
                  </a:lnTo>
                  <a:lnTo>
                    <a:pt x="25" y="94"/>
                  </a:lnTo>
                  <a:lnTo>
                    <a:pt x="44" y="101"/>
                  </a:lnTo>
                  <a:lnTo>
                    <a:pt x="57" y="101"/>
                  </a:lnTo>
                  <a:lnTo>
                    <a:pt x="63" y="94"/>
                  </a:lnTo>
                  <a:lnTo>
                    <a:pt x="69" y="9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2" name="フリーフォーム 361"/>
            <p:cNvSpPr>
              <a:spLocks/>
            </p:cNvSpPr>
            <p:nvPr/>
          </p:nvSpPr>
          <p:spPr bwMode="auto">
            <a:xfrm>
              <a:off x="2965" y="2547"/>
              <a:ext cx="158" cy="145"/>
            </a:xfrm>
            <a:custGeom>
              <a:avLst/>
              <a:gdLst/>
              <a:ahLst/>
              <a:cxnLst>
                <a:cxn ang="0">
                  <a:pos x="51" y="145"/>
                </a:cxn>
                <a:cxn ang="0">
                  <a:pos x="82" y="132"/>
                </a:cxn>
                <a:cxn ang="0">
                  <a:pos x="101" y="113"/>
                </a:cxn>
                <a:cxn ang="0">
                  <a:pos x="120" y="94"/>
                </a:cxn>
                <a:cxn ang="0">
                  <a:pos x="152" y="44"/>
                </a:cxn>
                <a:cxn ang="0">
                  <a:pos x="158" y="25"/>
                </a:cxn>
                <a:cxn ang="0">
                  <a:pos x="145" y="6"/>
                </a:cxn>
                <a:cxn ang="0">
                  <a:pos x="133" y="0"/>
                </a:cxn>
                <a:cxn ang="0">
                  <a:pos x="114" y="0"/>
                </a:cxn>
                <a:cxn ang="0">
                  <a:pos x="89" y="12"/>
                </a:cxn>
                <a:cxn ang="0">
                  <a:pos x="63" y="25"/>
                </a:cxn>
                <a:cxn ang="0">
                  <a:pos x="38" y="37"/>
                </a:cxn>
                <a:cxn ang="0">
                  <a:pos x="32" y="44"/>
                </a:cxn>
                <a:cxn ang="0">
                  <a:pos x="19" y="56"/>
                </a:cxn>
                <a:cxn ang="0">
                  <a:pos x="0" y="94"/>
                </a:cxn>
                <a:cxn ang="0">
                  <a:pos x="0" y="113"/>
                </a:cxn>
                <a:cxn ang="0">
                  <a:pos x="13" y="132"/>
                </a:cxn>
                <a:cxn ang="0">
                  <a:pos x="38" y="145"/>
                </a:cxn>
                <a:cxn ang="0">
                  <a:pos x="44" y="145"/>
                </a:cxn>
                <a:cxn ang="0">
                  <a:pos x="51" y="145"/>
                </a:cxn>
              </a:cxnLst>
              <a:rect l="0" t="0" r="0" b="0"/>
              <a:pathLst>
                <a:path w="158" h="145">
                  <a:moveTo>
                    <a:pt x="51" y="145"/>
                  </a:moveTo>
                  <a:lnTo>
                    <a:pt x="82" y="132"/>
                  </a:lnTo>
                  <a:lnTo>
                    <a:pt x="101" y="113"/>
                  </a:lnTo>
                  <a:lnTo>
                    <a:pt x="120" y="94"/>
                  </a:lnTo>
                  <a:lnTo>
                    <a:pt x="152" y="44"/>
                  </a:lnTo>
                  <a:lnTo>
                    <a:pt x="158" y="25"/>
                  </a:lnTo>
                  <a:lnTo>
                    <a:pt x="145" y="6"/>
                  </a:lnTo>
                  <a:lnTo>
                    <a:pt x="133" y="0"/>
                  </a:lnTo>
                  <a:lnTo>
                    <a:pt x="114" y="0"/>
                  </a:lnTo>
                  <a:lnTo>
                    <a:pt x="89" y="12"/>
                  </a:lnTo>
                  <a:lnTo>
                    <a:pt x="63" y="25"/>
                  </a:lnTo>
                  <a:lnTo>
                    <a:pt x="38" y="37"/>
                  </a:lnTo>
                  <a:lnTo>
                    <a:pt x="32" y="44"/>
                  </a:lnTo>
                  <a:lnTo>
                    <a:pt x="19" y="56"/>
                  </a:lnTo>
                  <a:lnTo>
                    <a:pt x="0" y="94"/>
                  </a:lnTo>
                  <a:lnTo>
                    <a:pt x="0" y="113"/>
                  </a:lnTo>
                  <a:lnTo>
                    <a:pt x="13" y="132"/>
                  </a:lnTo>
                  <a:lnTo>
                    <a:pt x="38" y="145"/>
                  </a:lnTo>
                  <a:lnTo>
                    <a:pt x="44" y="145"/>
                  </a:lnTo>
                  <a:lnTo>
                    <a:pt x="51" y="14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3" name="フリーフォーム 362"/>
            <p:cNvSpPr>
              <a:spLocks/>
            </p:cNvSpPr>
            <p:nvPr/>
          </p:nvSpPr>
          <p:spPr bwMode="auto">
            <a:xfrm>
              <a:off x="3394" y="2509"/>
              <a:ext cx="165" cy="139"/>
            </a:xfrm>
            <a:custGeom>
              <a:avLst/>
              <a:gdLst/>
              <a:ahLst/>
              <a:cxnLst>
                <a:cxn ang="0">
                  <a:pos x="51" y="75"/>
                </a:cxn>
                <a:cxn ang="0">
                  <a:pos x="57" y="56"/>
                </a:cxn>
                <a:cxn ang="0">
                  <a:pos x="64" y="44"/>
                </a:cxn>
                <a:cxn ang="0">
                  <a:pos x="57" y="25"/>
                </a:cxn>
                <a:cxn ang="0">
                  <a:pos x="51" y="12"/>
                </a:cxn>
                <a:cxn ang="0">
                  <a:pos x="38" y="12"/>
                </a:cxn>
                <a:cxn ang="0">
                  <a:pos x="13" y="19"/>
                </a:cxn>
                <a:cxn ang="0">
                  <a:pos x="7" y="38"/>
                </a:cxn>
                <a:cxn ang="0">
                  <a:pos x="0" y="50"/>
                </a:cxn>
                <a:cxn ang="0">
                  <a:pos x="0" y="63"/>
                </a:cxn>
                <a:cxn ang="0">
                  <a:pos x="13" y="75"/>
                </a:cxn>
                <a:cxn ang="0">
                  <a:pos x="19" y="82"/>
                </a:cxn>
                <a:cxn ang="0">
                  <a:pos x="26" y="82"/>
                </a:cxn>
                <a:cxn ang="0">
                  <a:pos x="26" y="88"/>
                </a:cxn>
                <a:cxn ang="0">
                  <a:pos x="7" y="101"/>
                </a:cxn>
                <a:cxn ang="0">
                  <a:pos x="7" y="113"/>
                </a:cxn>
                <a:cxn ang="0">
                  <a:pos x="0" y="120"/>
                </a:cxn>
                <a:cxn ang="0">
                  <a:pos x="13" y="139"/>
                </a:cxn>
                <a:cxn ang="0">
                  <a:pos x="26" y="139"/>
                </a:cxn>
                <a:cxn ang="0">
                  <a:pos x="38" y="139"/>
                </a:cxn>
                <a:cxn ang="0">
                  <a:pos x="64" y="120"/>
                </a:cxn>
                <a:cxn ang="0">
                  <a:pos x="76" y="113"/>
                </a:cxn>
                <a:cxn ang="0">
                  <a:pos x="89" y="120"/>
                </a:cxn>
                <a:cxn ang="0">
                  <a:pos x="95" y="126"/>
                </a:cxn>
                <a:cxn ang="0">
                  <a:pos x="101" y="126"/>
                </a:cxn>
                <a:cxn ang="0">
                  <a:pos x="120" y="120"/>
                </a:cxn>
                <a:cxn ang="0">
                  <a:pos x="139" y="107"/>
                </a:cxn>
                <a:cxn ang="0">
                  <a:pos x="146" y="94"/>
                </a:cxn>
                <a:cxn ang="0">
                  <a:pos x="146" y="88"/>
                </a:cxn>
                <a:cxn ang="0">
                  <a:pos x="146" y="82"/>
                </a:cxn>
                <a:cxn ang="0">
                  <a:pos x="139" y="75"/>
                </a:cxn>
                <a:cxn ang="0">
                  <a:pos x="146" y="69"/>
                </a:cxn>
                <a:cxn ang="0">
                  <a:pos x="158" y="63"/>
                </a:cxn>
                <a:cxn ang="0">
                  <a:pos x="165" y="44"/>
                </a:cxn>
                <a:cxn ang="0">
                  <a:pos x="158" y="38"/>
                </a:cxn>
                <a:cxn ang="0">
                  <a:pos x="152" y="31"/>
                </a:cxn>
                <a:cxn ang="0">
                  <a:pos x="139" y="25"/>
                </a:cxn>
                <a:cxn ang="0">
                  <a:pos x="139" y="19"/>
                </a:cxn>
                <a:cxn ang="0">
                  <a:pos x="139" y="6"/>
                </a:cxn>
                <a:cxn ang="0">
                  <a:pos x="133" y="0"/>
                </a:cxn>
                <a:cxn ang="0">
                  <a:pos x="127" y="0"/>
                </a:cxn>
                <a:cxn ang="0">
                  <a:pos x="114" y="6"/>
                </a:cxn>
                <a:cxn ang="0">
                  <a:pos x="108" y="19"/>
                </a:cxn>
                <a:cxn ang="0">
                  <a:pos x="114" y="31"/>
                </a:cxn>
                <a:cxn ang="0">
                  <a:pos x="127" y="31"/>
                </a:cxn>
                <a:cxn ang="0">
                  <a:pos x="127" y="50"/>
                </a:cxn>
                <a:cxn ang="0">
                  <a:pos x="127" y="69"/>
                </a:cxn>
                <a:cxn ang="0">
                  <a:pos x="114" y="75"/>
                </a:cxn>
                <a:cxn ang="0">
                  <a:pos x="95" y="69"/>
                </a:cxn>
                <a:cxn ang="0">
                  <a:pos x="57" y="75"/>
                </a:cxn>
                <a:cxn ang="0">
                  <a:pos x="57" y="75"/>
                </a:cxn>
                <a:cxn ang="0">
                  <a:pos x="51" y="75"/>
                </a:cxn>
              </a:cxnLst>
              <a:rect l="0" t="0" r="0" b="0"/>
              <a:pathLst>
                <a:path w="165" h="139">
                  <a:moveTo>
                    <a:pt x="51" y="75"/>
                  </a:moveTo>
                  <a:lnTo>
                    <a:pt x="57" y="56"/>
                  </a:lnTo>
                  <a:lnTo>
                    <a:pt x="64" y="44"/>
                  </a:lnTo>
                  <a:lnTo>
                    <a:pt x="57" y="25"/>
                  </a:lnTo>
                  <a:lnTo>
                    <a:pt x="51" y="12"/>
                  </a:lnTo>
                  <a:lnTo>
                    <a:pt x="38" y="12"/>
                  </a:lnTo>
                  <a:lnTo>
                    <a:pt x="13" y="19"/>
                  </a:lnTo>
                  <a:lnTo>
                    <a:pt x="7" y="38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13" y="75"/>
                  </a:lnTo>
                  <a:lnTo>
                    <a:pt x="19" y="82"/>
                  </a:lnTo>
                  <a:lnTo>
                    <a:pt x="26" y="82"/>
                  </a:lnTo>
                  <a:lnTo>
                    <a:pt x="26" y="88"/>
                  </a:lnTo>
                  <a:lnTo>
                    <a:pt x="7" y="101"/>
                  </a:lnTo>
                  <a:lnTo>
                    <a:pt x="7" y="113"/>
                  </a:lnTo>
                  <a:lnTo>
                    <a:pt x="0" y="120"/>
                  </a:lnTo>
                  <a:lnTo>
                    <a:pt x="13" y="139"/>
                  </a:lnTo>
                  <a:lnTo>
                    <a:pt x="26" y="139"/>
                  </a:lnTo>
                  <a:lnTo>
                    <a:pt x="38" y="139"/>
                  </a:lnTo>
                  <a:lnTo>
                    <a:pt x="64" y="120"/>
                  </a:lnTo>
                  <a:lnTo>
                    <a:pt x="76" y="113"/>
                  </a:lnTo>
                  <a:lnTo>
                    <a:pt x="89" y="120"/>
                  </a:lnTo>
                  <a:lnTo>
                    <a:pt x="95" y="126"/>
                  </a:lnTo>
                  <a:lnTo>
                    <a:pt x="101" y="126"/>
                  </a:lnTo>
                  <a:lnTo>
                    <a:pt x="120" y="120"/>
                  </a:lnTo>
                  <a:lnTo>
                    <a:pt x="139" y="107"/>
                  </a:lnTo>
                  <a:lnTo>
                    <a:pt x="146" y="94"/>
                  </a:lnTo>
                  <a:lnTo>
                    <a:pt x="146" y="88"/>
                  </a:lnTo>
                  <a:lnTo>
                    <a:pt x="146" y="82"/>
                  </a:lnTo>
                  <a:lnTo>
                    <a:pt x="139" y="75"/>
                  </a:lnTo>
                  <a:lnTo>
                    <a:pt x="146" y="69"/>
                  </a:lnTo>
                  <a:lnTo>
                    <a:pt x="158" y="63"/>
                  </a:lnTo>
                  <a:lnTo>
                    <a:pt x="165" y="44"/>
                  </a:lnTo>
                  <a:lnTo>
                    <a:pt x="158" y="38"/>
                  </a:lnTo>
                  <a:lnTo>
                    <a:pt x="152" y="31"/>
                  </a:lnTo>
                  <a:lnTo>
                    <a:pt x="139" y="25"/>
                  </a:lnTo>
                  <a:lnTo>
                    <a:pt x="139" y="19"/>
                  </a:lnTo>
                  <a:lnTo>
                    <a:pt x="139" y="6"/>
                  </a:lnTo>
                  <a:lnTo>
                    <a:pt x="133" y="0"/>
                  </a:lnTo>
                  <a:lnTo>
                    <a:pt x="127" y="0"/>
                  </a:lnTo>
                  <a:lnTo>
                    <a:pt x="114" y="6"/>
                  </a:lnTo>
                  <a:lnTo>
                    <a:pt x="108" y="19"/>
                  </a:lnTo>
                  <a:lnTo>
                    <a:pt x="114" y="31"/>
                  </a:lnTo>
                  <a:lnTo>
                    <a:pt x="127" y="31"/>
                  </a:lnTo>
                  <a:lnTo>
                    <a:pt x="127" y="50"/>
                  </a:lnTo>
                  <a:lnTo>
                    <a:pt x="127" y="69"/>
                  </a:lnTo>
                  <a:lnTo>
                    <a:pt x="114" y="75"/>
                  </a:lnTo>
                  <a:lnTo>
                    <a:pt x="95" y="69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51" y="7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4" name="フリーフォーム 363"/>
            <p:cNvSpPr>
              <a:spLocks/>
            </p:cNvSpPr>
            <p:nvPr/>
          </p:nvSpPr>
          <p:spPr bwMode="auto">
            <a:xfrm>
              <a:off x="3861" y="2521"/>
              <a:ext cx="83" cy="95"/>
            </a:xfrm>
            <a:custGeom>
              <a:avLst/>
              <a:gdLst/>
              <a:ahLst/>
              <a:cxnLst>
                <a:cxn ang="0">
                  <a:pos x="57" y="95"/>
                </a:cxn>
                <a:cxn ang="0">
                  <a:pos x="70" y="82"/>
                </a:cxn>
                <a:cxn ang="0">
                  <a:pos x="83" y="63"/>
                </a:cxn>
                <a:cxn ang="0">
                  <a:pos x="83" y="38"/>
                </a:cxn>
                <a:cxn ang="0">
                  <a:pos x="70" y="13"/>
                </a:cxn>
                <a:cxn ang="0">
                  <a:pos x="51" y="0"/>
                </a:cxn>
                <a:cxn ang="0">
                  <a:pos x="32" y="0"/>
                </a:cxn>
                <a:cxn ang="0">
                  <a:pos x="13" y="7"/>
                </a:cxn>
                <a:cxn ang="0">
                  <a:pos x="0" y="26"/>
                </a:cxn>
                <a:cxn ang="0">
                  <a:pos x="0" y="57"/>
                </a:cxn>
                <a:cxn ang="0">
                  <a:pos x="7" y="70"/>
                </a:cxn>
                <a:cxn ang="0">
                  <a:pos x="13" y="82"/>
                </a:cxn>
                <a:cxn ang="0">
                  <a:pos x="38" y="95"/>
                </a:cxn>
                <a:cxn ang="0">
                  <a:pos x="51" y="95"/>
                </a:cxn>
                <a:cxn ang="0">
                  <a:pos x="57" y="95"/>
                </a:cxn>
              </a:cxnLst>
              <a:rect l="0" t="0" r="0" b="0"/>
              <a:pathLst>
                <a:path w="83" h="95">
                  <a:moveTo>
                    <a:pt x="57" y="95"/>
                  </a:moveTo>
                  <a:lnTo>
                    <a:pt x="70" y="82"/>
                  </a:lnTo>
                  <a:lnTo>
                    <a:pt x="83" y="63"/>
                  </a:lnTo>
                  <a:lnTo>
                    <a:pt x="83" y="38"/>
                  </a:lnTo>
                  <a:lnTo>
                    <a:pt x="70" y="13"/>
                  </a:lnTo>
                  <a:lnTo>
                    <a:pt x="51" y="0"/>
                  </a:lnTo>
                  <a:lnTo>
                    <a:pt x="32" y="0"/>
                  </a:lnTo>
                  <a:lnTo>
                    <a:pt x="13" y="7"/>
                  </a:lnTo>
                  <a:lnTo>
                    <a:pt x="0" y="26"/>
                  </a:lnTo>
                  <a:lnTo>
                    <a:pt x="0" y="57"/>
                  </a:lnTo>
                  <a:lnTo>
                    <a:pt x="7" y="70"/>
                  </a:lnTo>
                  <a:lnTo>
                    <a:pt x="13" y="82"/>
                  </a:lnTo>
                  <a:lnTo>
                    <a:pt x="38" y="95"/>
                  </a:lnTo>
                  <a:lnTo>
                    <a:pt x="51" y="95"/>
                  </a:lnTo>
                  <a:lnTo>
                    <a:pt x="57" y="9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5" name="フリーフォーム 364"/>
            <p:cNvSpPr>
              <a:spLocks/>
            </p:cNvSpPr>
            <p:nvPr/>
          </p:nvSpPr>
          <p:spPr bwMode="auto">
            <a:xfrm>
              <a:off x="3691" y="2155"/>
              <a:ext cx="82" cy="82"/>
            </a:xfrm>
            <a:custGeom>
              <a:avLst/>
              <a:gdLst/>
              <a:ahLst/>
              <a:cxnLst>
                <a:cxn ang="0">
                  <a:pos x="32" y="82"/>
                </a:cxn>
                <a:cxn ang="0">
                  <a:pos x="57" y="76"/>
                </a:cxn>
                <a:cxn ang="0">
                  <a:pos x="70" y="64"/>
                </a:cxn>
                <a:cxn ang="0">
                  <a:pos x="76" y="51"/>
                </a:cxn>
                <a:cxn ang="0">
                  <a:pos x="82" y="26"/>
                </a:cxn>
                <a:cxn ang="0">
                  <a:pos x="76" y="26"/>
                </a:cxn>
                <a:cxn ang="0">
                  <a:pos x="76" y="26"/>
                </a:cxn>
                <a:cxn ang="0">
                  <a:pos x="57" y="26"/>
                </a:cxn>
                <a:cxn ang="0">
                  <a:pos x="44" y="26"/>
                </a:cxn>
                <a:cxn ang="0">
                  <a:pos x="38" y="19"/>
                </a:cxn>
                <a:cxn ang="0">
                  <a:pos x="32" y="7"/>
                </a:cxn>
                <a:cxn ang="0">
                  <a:pos x="19" y="0"/>
                </a:cxn>
                <a:cxn ang="0">
                  <a:pos x="6" y="7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13" y="26"/>
                </a:cxn>
                <a:cxn ang="0">
                  <a:pos x="13" y="26"/>
                </a:cxn>
                <a:cxn ang="0">
                  <a:pos x="13" y="32"/>
                </a:cxn>
                <a:cxn ang="0">
                  <a:pos x="6" y="45"/>
                </a:cxn>
                <a:cxn ang="0">
                  <a:pos x="6" y="64"/>
                </a:cxn>
                <a:cxn ang="0">
                  <a:pos x="13" y="76"/>
                </a:cxn>
                <a:cxn ang="0">
                  <a:pos x="25" y="82"/>
                </a:cxn>
                <a:cxn ang="0">
                  <a:pos x="32" y="82"/>
                </a:cxn>
              </a:cxnLst>
              <a:rect l="0" t="0" r="0" b="0"/>
              <a:pathLst>
                <a:path w="82" h="82">
                  <a:moveTo>
                    <a:pt x="32" y="82"/>
                  </a:moveTo>
                  <a:lnTo>
                    <a:pt x="57" y="76"/>
                  </a:lnTo>
                  <a:lnTo>
                    <a:pt x="70" y="64"/>
                  </a:lnTo>
                  <a:lnTo>
                    <a:pt x="76" y="51"/>
                  </a:lnTo>
                  <a:lnTo>
                    <a:pt x="82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57" y="26"/>
                  </a:lnTo>
                  <a:lnTo>
                    <a:pt x="44" y="26"/>
                  </a:lnTo>
                  <a:lnTo>
                    <a:pt x="38" y="19"/>
                  </a:lnTo>
                  <a:lnTo>
                    <a:pt x="32" y="7"/>
                  </a:lnTo>
                  <a:lnTo>
                    <a:pt x="19" y="0"/>
                  </a:lnTo>
                  <a:lnTo>
                    <a:pt x="6" y="7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32"/>
                  </a:lnTo>
                  <a:lnTo>
                    <a:pt x="6" y="45"/>
                  </a:lnTo>
                  <a:lnTo>
                    <a:pt x="6" y="64"/>
                  </a:lnTo>
                  <a:lnTo>
                    <a:pt x="13" y="76"/>
                  </a:lnTo>
                  <a:lnTo>
                    <a:pt x="25" y="82"/>
                  </a:lnTo>
                  <a:lnTo>
                    <a:pt x="32" y="82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6" name="フリーフォーム 365"/>
            <p:cNvSpPr>
              <a:spLocks/>
            </p:cNvSpPr>
            <p:nvPr/>
          </p:nvSpPr>
          <p:spPr bwMode="auto">
            <a:xfrm>
              <a:off x="3975" y="2250"/>
              <a:ext cx="511" cy="278"/>
            </a:xfrm>
            <a:custGeom>
              <a:avLst/>
              <a:gdLst/>
              <a:ahLst/>
              <a:cxnLst>
                <a:cxn ang="0">
                  <a:pos x="51" y="271"/>
                </a:cxn>
                <a:cxn ang="0">
                  <a:pos x="76" y="252"/>
                </a:cxn>
                <a:cxn ang="0">
                  <a:pos x="95" y="240"/>
                </a:cxn>
                <a:cxn ang="0">
                  <a:pos x="278" y="145"/>
                </a:cxn>
                <a:cxn ang="0">
                  <a:pos x="316" y="133"/>
                </a:cxn>
                <a:cxn ang="0">
                  <a:pos x="341" y="114"/>
                </a:cxn>
                <a:cxn ang="0">
                  <a:pos x="372" y="95"/>
                </a:cxn>
                <a:cxn ang="0">
                  <a:pos x="404" y="82"/>
                </a:cxn>
                <a:cxn ang="0">
                  <a:pos x="442" y="57"/>
                </a:cxn>
                <a:cxn ang="0">
                  <a:pos x="448" y="69"/>
                </a:cxn>
                <a:cxn ang="0">
                  <a:pos x="467" y="76"/>
                </a:cxn>
                <a:cxn ang="0">
                  <a:pos x="486" y="76"/>
                </a:cxn>
                <a:cxn ang="0">
                  <a:pos x="499" y="63"/>
                </a:cxn>
                <a:cxn ang="0">
                  <a:pos x="511" y="51"/>
                </a:cxn>
                <a:cxn ang="0">
                  <a:pos x="511" y="25"/>
                </a:cxn>
                <a:cxn ang="0">
                  <a:pos x="499" y="6"/>
                </a:cxn>
                <a:cxn ang="0">
                  <a:pos x="486" y="0"/>
                </a:cxn>
                <a:cxn ang="0">
                  <a:pos x="480" y="0"/>
                </a:cxn>
                <a:cxn ang="0">
                  <a:pos x="467" y="6"/>
                </a:cxn>
                <a:cxn ang="0">
                  <a:pos x="448" y="25"/>
                </a:cxn>
                <a:cxn ang="0">
                  <a:pos x="442" y="44"/>
                </a:cxn>
                <a:cxn ang="0">
                  <a:pos x="423" y="57"/>
                </a:cxn>
                <a:cxn ang="0">
                  <a:pos x="391" y="69"/>
                </a:cxn>
                <a:cxn ang="0">
                  <a:pos x="341" y="88"/>
                </a:cxn>
                <a:cxn ang="0">
                  <a:pos x="265" y="133"/>
                </a:cxn>
                <a:cxn ang="0">
                  <a:pos x="215" y="151"/>
                </a:cxn>
                <a:cxn ang="0">
                  <a:pos x="164" y="177"/>
                </a:cxn>
                <a:cxn ang="0">
                  <a:pos x="82" y="221"/>
                </a:cxn>
                <a:cxn ang="0">
                  <a:pos x="57" y="221"/>
                </a:cxn>
                <a:cxn ang="0">
                  <a:pos x="25" y="233"/>
                </a:cxn>
                <a:cxn ang="0">
                  <a:pos x="6" y="252"/>
                </a:cxn>
                <a:cxn ang="0">
                  <a:pos x="0" y="265"/>
                </a:cxn>
                <a:cxn ang="0">
                  <a:pos x="6" y="271"/>
                </a:cxn>
                <a:cxn ang="0">
                  <a:pos x="19" y="278"/>
                </a:cxn>
                <a:cxn ang="0">
                  <a:pos x="32" y="278"/>
                </a:cxn>
                <a:cxn ang="0">
                  <a:pos x="44" y="271"/>
                </a:cxn>
                <a:cxn ang="0">
                  <a:pos x="51" y="271"/>
                </a:cxn>
              </a:cxnLst>
              <a:rect l="0" t="0" r="0" b="0"/>
              <a:pathLst>
                <a:path w="511" h="278">
                  <a:moveTo>
                    <a:pt x="51" y="271"/>
                  </a:moveTo>
                  <a:lnTo>
                    <a:pt x="76" y="252"/>
                  </a:lnTo>
                  <a:lnTo>
                    <a:pt x="95" y="240"/>
                  </a:lnTo>
                  <a:lnTo>
                    <a:pt x="278" y="145"/>
                  </a:lnTo>
                  <a:lnTo>
                    <a:pt x="316" y="133"/>
                  </a:lnTo>
                  <a:lnTo>
                    <a:pt x="341" y="114"/>
                  </a:lnTo>
                  <a:lnTo>
                    <a:pt x="372" y="95"/>
                  </a:lnTo>
                  <a:lnTo>
                    <a:pt x="404" y="82"/>
                  </a:lnTo>
                  <a:lnTo>
                    <a:pt x="442" y="57"/>
                  </a:lnTo>
                  <a:lnTo>
                    <a:pt x="448" y="69"/>
                  </a:lnTo>
                  <a:lnTo>
                    <a:pt x="467" y="76"/>
                  </a:lnTo>
                  <a:lnTo>
                    <a:pt x="486" y="76"/>
                  </a:lnTo>
                  <a:lnTo>
                    <a:pt x="499" y="63"/>
                  </a:lnTo>
                  <a:lnTo>
                    <a:pt x="511" y="51"/>
                  </a:lnTo>
                  <a:lnTo>
                    <a:pt x="511" y="25"/>
                  </a:lnTo>
                  <a:lnTo>
                    <a:pt x="499" y="6"/>
                  </a:lnTo>
                  <a:lnTo>
                    <a:pt x="486" y="0"/>
                  </a:lnTo>
                  <a:lnTo>
                    <a:pt x="480" y="0"/>
                  </a:lnTo>
                  <a:lnTo>
                    <a:pt x="467" y="6"/>
                  </a:lnTo>
                  <a:lnTo>
                    <a:pt x="448" y="25"/>
                  </a:lnTo>
                  <a:lnTo>
                    <a:pt x="442" y="44"/>
                  </a:lnTo>
                  <a:lnTo>
                    <a:pt x="423" y="57"/>
                  </a:lnTo>
                  <a:lnTo>
                    <a:pt x="391" y="69"/>
                  </a:lnTo>
                  <a:lnTo>
                    <a:pt x="341" y="88"/>
                  </a:lnTo>
                  <a:lnTo>
                    <a:pt x="265" y="133"/>
                  </a:lnTo>
                  <a:lnTo>
                    <a:pt x="215" y="151"/>
                  </a:lnTo>
                  <a:lnTo>
                    <a:pt x="164" y="177"/>
                  </a:lnTo>
                  <a:lnTo>
                    <a:pt x="82" y="221"/>
                  </a:lnTo>
                  <a:lnTo>
                    <a:pt x="57" y="221"/>
                  </a:lnTo>
                  <a:lnTo>
                    <a:pt x="25" y="233"/>
                  </a:lnTo>
                  <a:lnTo>
                    <a:pt x="6" y="252"/>
                  </a:lnTo>
                  <a:lnTo>
                    <a:pt x="0" y="265"/>
                  </a:lnTo>
                  <a:lnTo>
                    <a:pt x="6" y="271"/>
                  </a:lnTo>
                  <a:lnTo>
                    <a:pt x="19" y="278"/>
                  </a:lnTo>
                  <a:lnTo>
                    <a:pt x="32" y="278"/>
                  </a:lnTo>
                  <a:lnTo>
                    <a:pt x="44" y="271"/>
                  </a:lnTo>
                  <a:lnTo>
                    <a:pt x="51" y="27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7" name="フリーフォーム 366"/>
            <p:cNvSpPr>
              <a:spLocks/>
            </p:cNvSpPr>
            <p:nvPr/>
          </p:nvSpPr>
          <p:spPr bwMode="auto">
            <a:xfrm>
              <a:off x="3382" y="1935"/>
              <a:ext cx="31" cy="37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31" y="12"/>
                </a:cxn>
                <a:cxn ang="0">
                  <a:pos x="25" y="6"/>
                </a:cxn>
                <a:cxn ang="0">
                  <a:pos x="19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6" y="31"/>
                </a:cxn>
                <a:cxn ang="0">
                  <a:pos x="12" y="37"/>
                </a:cxn>
                <a:cxn ang="0">
                  <a:pos x="12" y="31"/>
                </a:cxn>
                <a:cxn ang="0">
                  <a:pos x="19" y="31"/>
                </a:cxn>
              </a:cxnLst>
              <a:rect l="0" t="0" r="0" b="0"/>
              <a:pathLst>
                <a:path w="31" h="37">
                  <a:moveTo>
                    <a:pt x="19" y="31"/>
                  </a:moveTo>
                  <a:lnTo>
                    <a:pt x="31" y="12"/>
                  </a:lnTo>
                  <a:lnTo>
                    <a:pt x="25" y="6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12"/>
                  </a:lnTo>
                  <a:lnTo>
                    <a:pt x="6" y="31"/>
                  </a:lnTo>
                  <a:lnTo>
                    <a:pt x="12" y="37"/>
                  </a:lnTo>
                  <a:lnTo>
                    <a:pt x="12" y="31"/>
                  </a:lnTo>
                  <a:lnTo>
                    <a:pt x="19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8" name="フリーフォーム 367"/>
            <p:cNvSpPr>
              <a:spLocks/>
            </p:cNvSpPr>
            <p:nvPr/>
          </p:nvSpPr>
          <p:spPr bwMode="auto">
            <a:xfrm>
              <a:off x="3792" y="1998"/>
              <a:ext cx="126" cy="75"/>
            </a:xfrm>
            <a:custGeom>
              <a:avLst/>
              <a:gdLst/>
              <a:ahLst/>
              <a:cxnLst>
                <a:cxn ang="0">
                  <a:pos x="82" y="69"/>
                </a:cxn>
                <a:cxn ang="0">
                  <a:pos x="101" y="69"/>
                </a:cxn>
                <a:cxn ang="0">
                  <a:pos x="114" y="63"/>
                </a:cxn>
                <a:cxn ang="0">
                  <a:pos x="120" y="50"/>
                </a:cxn>
                <a:cxn ang="0">
                  <a:pos x="126" y="31"/>
                </a:cxn>
                <a:cxn ang="0">
                  <a:pos x="126" y="19"/>
                </a:cxn>
                <a:cxn ang="0">
                  <a:pos x="126" y="12"/>
                </a:cxn>
                <a:cxn ang="0">
                  <a:pos x="114" y="0"/>
                </a:cxn>
                <a:cxn ang="0">
                  <a:pos x="101" y="6"/>
                </a:cxn>
                <a:cxn ang="0">
                  <a:pos x="88" y="6"/>
                </a:cxn>
                <a:cxn ang="0">
                  <a:pos x="69" y="6"/>
                </a:cxn>
                <a:cxn ang="0">
                  <a:pos x="57" y="6"/>
                </a:cxn>
                <a:cxn ang="0">
                  <a:pos x="44" y="6"/>
                </a:cxn>
                <a:cxn ang="0">
                  <a:pos x="32" y="19"/>
                </a:cxn>
                <a:cxn ang="0">
                  <a:pos x="19" y="31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38"/>
                </a:cxn>
                <a:cxn ang="0">
                  <a:pos x="13" y="44"/>
                </a:cxn>
                <a:cxn ang="0">
                  <a:pos x="19" y="56"/>
                </a:cxn>
                <a:cxn ang="0">
                  <a:pos x="19" y="69"/>
                </a:cxn>
                <a:cxn ang="0">
                  <a:pos x="32" y="75"/>
                </a:cxn>
                <a:cxn ang="0">
                  <a:pos x="51" y="75"/>
                </a:cxn>
                <a:cxn ang="0">
                  <a:pos x="63" y="75"/>
                </a:cxn>
                <a:cxn ang="0">
                  <a:pos x="76" y="69"/>
                </a:cxn>
                <a:cxn ang="0">
                  <a:pos x="82" y="69"/>
                </a:cxn>
              </a:cxnLst>
              <a:rect l="0" t="0" r="0" b="0"/>
              <a:pathLst>
                <a:path w="126" h="75">
                  <a:moveTo>
                    <a:pt x="82" y="69"/>
                  </a:moveTo>
                  <a:lnTo>
                    <a:pt x="101" y="69"/>
                  </a:lnTo>
                  <a:lnTo>
                    <a:pt x="114" y="63"/>
                  </a:lnTo>
                  <a:lnTo>
                    <a:pt x="120" y="50"/>
                  </a:lnTo>
                  <a:lnTo>
                    <a:pt x="126" y="31"/>
                  </a:lnTo>
                  <a:lnTo>
                    <a:pt x="126" y="19"/>
                  </a:lnTo>
                  <a:lnTo>
                    <a:pt x="126" y="12"/>
                  </a:lnTo>
                  <a:lnTo>
                    <a:pt x="114" y="0"/>
                  </a:lnTo>
                  <a:lnTo>
                    <a:pt x="101" y="6"/>
                  </a:lnTo>
                  <a:lnTo>
                    <a:pt x="88" y="6"/>
                  </a:lnTo>
                  <a:lnTo>
                    <a:pt x="69" y="6"/>
                  </a:lnTo>
                  <a:lnTo>
                    <a:pt x="57" y="6"/>
                  </a:lnTo>
                  <a:lnTo>
                    <a:pt x="44" y="6"/>
                  </a:lnTo>
                  <a:lnTo>
                    <a:pt x="32" y="19"/>
                  </a:lnTo>
                  <a:lnTo>
                    <a:pt x="19" y="31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13" y="44"/>
                  </a:lnTo>
                  <a:lnTo>
                    <a:pt x="19" y="56"/>
                  </a:lnTo>
                  <a:lnTo>
                    <a:pt x="19" y="69"/>
                  </a:lnTo>
                  <a:lnTo>
                    <a:pt x="32" y="75"/>
                  </a:lnTo>
                  <a:lnTo>
                    <a:pt x="51" y="75"/>
                  </a:lnTo>
                  <a:lnTo>
                    <a:pt x="63" y="75"/>
                  </a:lnTo>
                  <a:lnTo>
                    <a:pt x="76" y="69"/>
                  </a:lnTo>
                  <a:lnTo>
                    <a:pt x="82" y="6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9" name="フリーフォーム 368"/>
            <p:cNvSpPr>
              <a:spLocks/>
            </p:cNvSpPr>
            <p:nvPr/>
          </p:nvSpPr>
          <p:spPr bwMode="auto">
            <a:xfrm>
              <a:off x="2650" y="1506"/>
              <a:ext cx="120" cy="69"/>
            </a:xfrm>
            <a:custGeom>
              <a:avLst/>
              <a:gdLst/>
              <a:ahLst/>
              <a:cxnLst>
                <a:cxn ang="0">
                  <a:pos x="120" y="25"/>
                </a:cxn>
                <a:cxn ang="0">
                  <a:pos x="120" y="12"/>
                </a:cxn>
                <a:cxn ang="0">
                  <a:pos x="107" y="12"/>
                </a:cxn>
                <a:cxn ang="0">
                  <a:pos x="94" y="12"/>
                </a:cxn>
                <a:cxn ang="0">
                  <a:pos x="82" y="6"/>
                </a:cxn>
                <a:cxn ang="0">
                  <a:pos x="69" y="0"/>
                </a:cxn>
                <a:cxn ang="0">
                  <a:pos x="50" y="0"/>
                </a:cxn>
                <a:cxn ang="0">
                  <a:pos x="31" y="0"/>
                </a:cxn>
                <a:cxn ang="0">
                  <a:pos x="12" y="12"/>
                </a:cxn>
                <a:cxn ang="0">
                  <a:pos x="6" y="25"/>
                </a:cxn>
                <a:cxn ang="0">
                  <a:pos x="0" y="44"/>
                </a:cxn>
                <a:cxn ang="0">
                  <a:pos x="6" y="56"/>
                </a:cxn>
                <a:cxn ang="0">
                  <a:pos x="25" y="69"/>
                </a:cxn>
                <a:cxn ang="0">
                  <a:pos x="50" y="69"/>
                </a:cxn>
                <a:cxn ang="0">
                  <a:pos x="63" y="69"/>
                </a:cxn>
                <a:cxn ang="0">
                  <a:pos x="94" y="56"/>
                </a:cxn>
                <a:cxn ang="0">
                  <a:pos x="113" y="44"/>
                </a:cxn>
                <a:cxn ang="0">
                  <a:pos x="120" y="37"/>
                </a:cxn>
                <a:cxn ang="0">
                  <a:pos x="120" y="31"/>
                </a:cxn>
                <a:cxn ang="0">
                  <a:pos x="120" y="25"/>
                </a:cxn>
              </a:cxnLst>
              <a:rect l="0" t="0" r="0" b="0"/>
              <a:pathLst>
                <a:path w="120" h="69">
                  <a:moveTo>
                    <a:pt x="120" y="25"/>
                  </a:moveTo>
                  <a:lnTo>
                    <a:pt x="120" y="12"/>
                  </a:lnTo>
                  <a:lnTo>
                    <a:pt x="107" y="12"/>
                  </a:lnTo>
                  <a:lnTo>
                    <a:pt x="94" y="12"/>
                  </a:lnTo>
                  <a:lnTo>
                    <a:pt x="82" y="6"/>
                  </a:lnTo>
                  <a:lnTo>
                    <a:pt x="69" y="0"/>
                  </a:lnTo>
                  <a:lnTo>
                    <a:pt x="50" y="0"/>
                  </a:lnTo>
                  <a:lnTo>
                    <a:pt x="31" y="0"/>
                  </a:lnTo>
                  <a:lnTo>
                    <a:pt x="12" y="12"/>
                  </a:lnTo>
                  <a:lnTo>
                    <a:pt x="6" y="25"/>
                  </a:lnTo>
                  <a:lnTo>
                    <a:pt x="0" y="44"/>
                  </a:lnTo>
                  <a:lnTo>
                    <a:pt x="6" y="56"/>
                  </a:lnTo>
                  <a:lnTo>
                    <a:pt x="25" y="69"/>
                  </a:lnTo>
                  <a:lnTo>
                    <a:pt x="50" y="69"/>
                  </a:lnTo>
                  <a:lnTo>
                    <a:pt x="63" y="69"/>
                  </a:lnTo>
                  <a:lnTo>
                    <a:pt x="94" y="56"/>
                  </a:lnTo>
                  <a:lnTo>
                    <a:pt x="113" y="44"/>
                  </a:lnTo>
                  <a:lnTo>
                    <a:pt x="120" y="37"/>
                  </a:lnTo>
                  <a:lnTo>
                    <a:pt x="120" y="31"/>
                  </a:lnTo>
                  <a:lnTo>
                    <a:pt x="120" y="25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0" name="フリーフォーム 369"/>
            <p:cNvSpPr>
              <a:spLocks/>
            </p:cNvSpPr>
            <p:nvPr/>
          </p:nvSpPr>
          <p:spPr bwMode="auto">
            <a:xfrm>
              <a:off x="2107" y="1525"/>
              <a:ext cx="50" cy="50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50" y="31"/>
                </a:cxn>
                <a:cxn ang="0">
                  <a:pos x="44" y="12"/>
                </a:cxn>
                <a:cxn ang="0">
                  <a:pos x="38" y="6"/>
                </a:cxn>
                <a:cxn ang="0">
                  <a:pos x="25" y="0"/>
                </a:cxn>
                <a:cxn ang="0">
                  <a:pos x="6" y="12"/>
                </a:cxn>
                <a:cxn ang="0">
                  <a:pos x="0" y="31"/>
                </a:cxn>
                <a:cxn ang="0">
                  <a:pos x="0" y="37"/>
                </a:cxn>
                <a:cxn ang="0">
                  <a:pos x="6" y="44"/>
                </a:cxn>
                <a:cxn ang="0">
                  <a:pos x="32" y="50"/>
                </a:cxn>
                <a:cxn ang="0">
                  <a:pos x="38" y="44"/>
                </a:cxn>
                <a:cxn ang="0">
                  <a:pos x="44" y="44"/>
                </a:cxn>
              </a:cxnLst>
              <a:rect l="0" t="0" r="0" b="0"/>
              <a:pathLst>
                <a:path w="50" h="50">
                  <a:moveTo>
                    <a:pt x="44" y="44"/>
                  </a:moveTo>
                  <a:lnTo>
                    <a:pt x="50" y="31"/>
                  </a:lnTo>
                  <a:lnTo>
                    <a:pt x="44" y="12"/>
                  </a:lnTo>
                  <a:lnTo>
                    <a:pt x="38" y="6"/>
                  </a:lnTo>
                  <a:lnTo>
                    <a:pt x="25" y="0"/>
                  </a:lnTo>
                  <a:lnTo>
                    <a:pt x="6" y="12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6" y="44"/>
                  </a:lnTo>
                  <a:lnTo>
                    <a:pt x="32" y="50"/>
                  </a:lnTo>
                  <a:lnTo>
                    <a:pt x="38" y="44"/>
                  </a:lnTo>
                  <a:lnTo>
                    <a:pt x="44" y="4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1" name="フリーフォーム 370"/>
            <p:cNvSpPr>
              <a:spLocks/>
            </p:cNvSpPr>
            <p:nvPr/>
          </p:nvSpPr>
          <p:spPr bwMode="auto">
            <a:xfrm>
              <a:off x="3672" y="2023"/>
              <a:ext cx="70" cy="63"/>
            </a:xfrm>
            <a:custGeom>
              <a:avLst/>
              <a:gdLst/>
              <a:ahLst/>
              <a:cxnLst>
                <a:cxn ang="0">
                  <a:pos x="57" y="57"/>
                </a:cxn>
                <a:cxn ang="0">
                  <a:pos x="63" y="44"/>
                </a:cxn>
                <a:cxn ang="0">
                  <a:pos x="70" y="31"/>
                </a:cxn>
                <a:cxn ang="0">
                  <a:pos x="63" y="13"/>
                </a:cxn>
                <a:cxn ang="0">
                  <a:pos x="57" y="0"/>
                </a:cxn>
                <a:cxn ang="0">
                  <a:pos x="44" y="0"/>
                </a:cxn>
                <a:cxn ang="0">
                  <a:pos x="32" y="6"/>
                </a:cxn>
                <a:cxn ang="0">
                  <a:pos x="19" y="13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13" y="50"/>
                </a:cxn>
                <a:cxn ang="0">
                  <a:pos x="32" y="63"/>
                </a:cxn>
                <a:cxn ang="0">
                  <a:pos x="44" y="63"/>
                </a:cxn>
                <a:cxn ang="0">
                  <a:pos x="51" y="57"/>
                </a:cxn>
                <a:cxn ang="0">
                  <a:pos x="57" y="57"/>
                </a:cxn>
              </a:cxnLst>
              <a:rect l="0" t="0" r="0" b="0"/>
              <a:pathLst>
                <a:path w="70" h="63">
                  <a:moveTo>
                    <a:pt x="57" y="57"/>
                  </a:moveTo>
                  <a:lnTo>
                    <a:pt x="63" y="44"/>
                  </a:lnTo>
                  <a:lnTo>
                    <a:pt x="70" y="31"/>
                  </a:lnTo>
                  <a:lnTo>
                    <a:pt x="63" y="13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32" y="6"/>
                  </a:lnTo>
                  <a:lnTo>
                    <a:pt x="19" y="13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13" y="50"/>
                  </a:lnTo>
                  <a:lnTo>
                    <a:pt x="32" y="63"/>
                  </a:lnTo>
                  <a:lnTo>
                    <a:pt x="44" y="63"/>
                  </a:lnTo>
                  <a:lnTo>
                    <a:pt x="51" y="57"/>
                  </a:lnTo>
                  <a:lnTo>
                    <a:pt x="57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2" name="フリーフォーム 371"/>
            <p:cNvSpPr>
              <a:spLocks/>
            </p:cNvSpPr>
            <p:nvPr/>
          </p:nvSpPr>
          <p:spPr bwMode="auto">
            <a:xfrm>
              <a:off x="3792" y="2092"/>
              <a:ext cx="44" cy="51"/>
            </a:xfrm>
            <a:custGeom>
              <a:avLst/>
              <a:gdLst/>
              <a:ahLst/>
              <a:cxnLst>
                <a:cxn ang="0">
                  <a:pos x="25" y="44"/>
                </a:cxn>
                <a:cxn ang="0">
                  <a:pos x="38" y="32"/>
                </a:cxn>
                <a:cxn ang="0">
                  <a:pos x="44" y="19"/>
                </a:cxn>
                <a:cxn ang="0">
                  <a:pos x="44" y="13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6" y="13"/>
                </a:cxn>
                <a:cxn ang="0">
                  <a:pos x="0" y="19"/>
                </a:cxn>
                <a:cxn ang="0">
                  <a:pos x="6" y="26"/>
                </a:cxn>
                <a:cxn ang="0">
                  <a:pos x="13" y="44"/>
                </a:cxn>
                <a:cxn ang="0">
                  <a:pos x="19" y="51"/>
                </a:cxn>
                <a:cxn ang="0">
                  <a:pos x="19" y="44"/>
                </a:cxn>
                <a:cxn ang="0">
                  <a:pos x="25" y="44"/>
                </a:cxn>
              </a:cxnLst>
              <a:rect l="0" t="0" r="0" b="0"/>
              <a:pathLst>
                <a:path w="44" h="51">
                  <a:moveTo>
                    <a:pt x="25" y="44"/>
                  </a:moveTo>
                  <a:lnTo>
                    <a:pt x="38" y="32"/>
                  </a:lnTo>
                  <a:lnTo>
                    <a:pt x="44" y="19"/>
                  </a:lnTo>
                  <a:lnTo>
                    <a:pt x="44" y="13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6" y="13"/>
                  </a:lnTo>
                  <a:lnTo>
                    <a:pt x="0" y="19"/>
                  </a:lnTo>
                  <a:lnTo>
                    <a:pt x="6" y="26"/>
                  </a:lnTo>
                  <a:lnTo>
                    <a:pt x="13" y="44"/>
                  </a:lnTo>
                  <a:lnTo>
                    <a:pt x="19" y="51"/>
                  </a:lnTo>
                  <a:lnTo>
                    <a:pt x="19" y="44"/>
                  </a:lnTo>
                  <a:lnTo>
                    <a:pt x="25" y="4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3" name="フリーフォーム 372"/>
            <p:cNvSpPr>
              <a:spLocks/>
            </p:cNvSpPr>
            <p:nvPr/>
          </p:nvSpPr>
          <p:spPr bwMode="auto">
            <a:xfrm>
              <a:off x="3577" y="2200"/>
              <a:ext cx="32" cy="31"/>
            </a:xfrm>
            <a:custGeom>
              <a:avLst/>
              <a:gdLst/>
              <a:ahLst/>
              <a:cxnLst>
                <a:cxn ang="0">
                  <a:pos x="19" y="25"/>
                </a:cxn>
                <a:cxn ang="0">
                  <a:pos x="32" y="12"/>
                </a:cxn>
                <a:cxn ang="0">
                  <a:pos x="32" y="6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7" y="6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13" y="31"/>
                </a:cxn>
                <a:cxn ang="0">
                  <a:pos x="13" y="25"/>
                </a:cxn>
                <a:cxn ang="0">
                  <a:pos x="19" y="25"/>
                </a:cxn>
              </a:cxnLst>
              <a:rect l="0" t="0" r="0" b="0"/>
              <a:pathLst>
                <a:path w="32" h="31">
                  <a:moveTo>
                    <a:pt x="19" y="25"/>
                  </a:moveTo>
                  <a:lnTo>
                    <a:pt x="32" y="12"/>
                  </a:lnTo>
                  <a:lnTo>
                    <a:pt x="32" y="6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7" y="6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13" y="31"/>
                  </a:lnTo>
                  <a:lnTo>
                    <a:pt x="13" y="25"/>
                  </a:lnTo>
                  <a:lnTo>
                    <a:pt x="19" y="25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4" name="フリーフォーム 373"/>
            <p:cNvSpPr>
              <a:spLocks/>
            </p:cNvSpPr>
            <p:nvPr/>
          </p:nvSpPr>
          <p:spPr bwMode="auto">
            <a:xfrm>
              <a:off x="4152" y="2212"/>
              <a:ext cx="19" cy="32"/>
            </a:xfrm>
            <a:custGeom>
              <a:avLst/>
              <a:gdLst/>
              <a:ahLst/>
              <a:cxnLst>
                <a:cxn ang="0">
                  <a:pos x="12" y="32"/>
                </a:cxn>
                <a:cxn ang="0">
                  <a:pos x="19" y="25"/>
                </a:cxn>
                <a:cxn ang="0">
                  <a:pos x="19" y="13"/>
                </a:cxn>
                <a:cxn ang="0">
                  <a:pos x="12" y="7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6" y="32"/>
                </a:cxn>
                <a:cxn ang="0">
                  <a:pos x="12" y="32"/>
                </a:cxn>
              </a:cxnLst>
              <a:rect l="0" t="0" r="0" b="0"/>
              <a:pathLst>
                <a:path w="19" h="32">
                  <a:moveTo>
                    <a:pt x="12" y="32"/>
                  </a:moveTo>
                  <a:lnTo>
                    <a:pt x="19" y="25"/>
                  </a:lnTo>
                  <a:lnTo>
                    <a:pt x="19" y="13"/>
                  </a:lnTo>
                  <a:lnTo>
                    <a:pt x="12" y="7"/>
                  </a:lnTo>
                  <a:lnTo>
                    <a:pt x="6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6" y="32"/>
                  </a:lnTo>
                  <a:lnTo>
                    <a:pt x="12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5" name="フリーフォーム 374"/>
            <p:cNvSpPr>
              <a:spLocks/>
            </p:cNvSpPr>
            <p:nvPr/>
          </p:nvSpPr>
          <p:spPr bwMode="auto">
            <a:xfrm>
              <a:off x="3830" y="2181"/>
              <a:ext cx="19" cy="25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6" y="19"/>
                </a:cxn>
                <a:cxn ang="0">
                  <a:pos x="13" y="25"/>
                </a:cxn>
                <a:cxn ang="0">
                  <a:pos x="13" y="19"/>
                </a:cxn>
                <a:cxn ang="0">
                  <a:pos x="19" y="19"/>
                </a:cxn>
              </a:cxnLst>
              <a:rect l="0" t="0" r="0" b="0"/>
              <a:pathLst>
                <a:path w="19" h="25">
                  <a:moveTo>
                    <a:pt x="19" y="19"/>
                  </a:moveTo>
                  <a:lnTo>
                    <a:pt x="19" y="6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19"/>
                  </a:lnTo>
                  <a:lnTo>
                    <a:pt x="13" y="25"/>
                  </a:lnTo>
                  <a:lnTo>
                    <a:pt x="13" y="19"/>
                  </a:lnTo>
                  <a:lnTo>
                    <a:pt x="19" y="1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6" name="フリーフォーム 375"/>
            <p:cNvSpPr>
              <a:spLocks/>
            </p:cNvSpPr>
            <p:nvPr/>
          </p:nvSpPr>
          <p:spPr bwMode="auto">
            <a:xfrm>
              <a:off x="4215" y="2654"/>
              <a:ext cx="25" cy="31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25" y="25"/>
                </a:cxn>
                <a:cxn ang="0">
                  <a:pos x="25" y="12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6" y="25"/>
                </a:cxn>
                <a:cxn ang="0">
                  <a:pos x="13" y="31"/>
                </a:cxn>
                <a:cxn ang="0">
                  <a:pos x="19" y="31"/>
                </a:cxn>
              </a:cxnLst>
              <a:rect l="0" t="0" r="0" b="0"/>
              <a:pathLst>
                <a:path w="25" h="31">
                  <a:moveTo>
                    <a:pt x="19" y="31"/>
                  </a:moveTo>
                  <a:lnTo>
                    <a:pt x="25" y="25"/>
                  </a:lnTo>
                  <a:lnTo>
                    <a:pt x="25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6" y="25"/>
                  </a:lnTo>
                  <a:lnTo>
                    <a:pt x="13" y="31"/>
                  </a:lnTo>
                  <a:lnTo>
                    <a:pt x="19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7" name="フリーフォーム 376"/>
            <p:cNvSpPr>
              <a:spLocks/>
            </p:cNvSpPr>
            <p:nvPr/>
          </p:nvSpPr>
          <p:spPr bwMode="auto">
            <a:xfrm>
              <a:off x="2997" y="938"/>
              <a:ext cx="113" cy="139"/>
            </a:xfrm>
            <a:custGeom>
              <a:avLst/>
              <a:gdLst/>
              <a:ahLst/>
              <a:cxnLst>
                <a:cxn ang="0">
                  <a:pos x="107" y="57"/>
                </a:cxn>
                <a:cxn ang="0">
                  <a:pos x="101" y="38"/>
                </a:cxn>
                <a:cxn ang="0">
                  <a:pos x="82" y="19"/>
                </a:cxn>
                <a:cxn ang="0">
                  <a:pos x="63" y="6"/>
                </a:cxn>
                <a:cxn ang="0">
                  <a:pos x="44" y="0"/>
                </a:cxn>
                <a:cxn ang="0">
                  <a:pos x="25" y="6"/>
                </a:cxn>
                <a:cxn ang="0">
                  <a:pos x="6" y="19"/>
                </a:cxn>
                <a:cxn ang="0">
                  <a:pos x="0" y="38"/>
                </a:cxn>
                <a:cxn ang="0">
                  <a:pos x="0" y="63"/>
                </a:cxn>
                <a:cxn ang="0">
                  <a:pos x="6" y="88"/>
                </a:cxn>
                <a:cxn ang="0">
                  <a:pos x="6" y="107"/>
                </a:cxn>
                <a:cxn ang="0">
                  <a:pos x="19" y="113"/>
                </a:cxn>
                <a:cxn ang="0">
                  <a:pos x="31" y="120"/>
                </a:cxn>
                <a:cxn ang="0">
                  <a:pos x="57" y="120"/>
                </a:cxn>
                <a:cxn ang="0">
                  <a:pos x="69" y="120"/>
                </a:cxn>
                <a:cxn ang="0">
                  <a:pos x="82" y="126"/>
                </a:cxn>
                <a:cxn ang="0">
                  <a:pos x="101" y="139"/>
                </a:cxn>
                <a:cxn ang="0">
                  <a:pos x="107" y="139"/>
                </a:cxn>
                <a:cxn ang="0">
                  <a:pos x="113" y="132"/>
                </a:cxn>
                <a:cxn ang="0">
                  <a:pos x="113" y="120"/>
                </a:cxn>
                <a:cxn ang="0">
                  <a:pos x="107" y="101"/>
                </a:cxn>
                <a:cxn ang="0">
                  <a:pos x="107" y="94"/>
                </a:cxn>
                <a:cxn ang="0">
                  <a:pos x="107" y="88"/>
                </a:cxn>
                <a:cxn ang="0">
                  <a:pos x="107" y="76"/>
                </a:cxn>
                <a:cxn ang="0">
                  <a:pos x="107" y="63"/>
                </a:cxn>
                <a:cxn ang="0">
                  <a:pos x="107" y="57"/>
                </a:cxn>
              </a:cxnLst>
              <a:rect l="0" t="0" r="0" b="0"/>
              <a:pathLst>
                <a:path w="113" h="139">
                  <a:moveTo>
                    <a:pt x="107" y="57"/>
                  </a:moveTo>
                  <a:lnTo>
                    <a:pt x="101" y="38"/>
                  </a:lnTo>
                  <a:lnTo>
                    <a:pt x="82" y="19"/>
                  </a:lnTo>
                  <a:lnTo>
                    <a:pt x="63" y="6"/>
                  </a:lnTo>
                  <a:lnTo>
                    <a:pt x="44" y="0"/>
                  </a:lnTo>
                  <a:lnTo>
                    <a:pt x="25" y="6"/>
                  </a:lnTo>
                  <a:lnTo>
                    <a:pt x="6" y="19"/>
                  </a:lnTo>
                  <a:lnTo>
                    <a:pt x="0" y="38"/>
                  </a:lnTo>
                  <a:lnTo>
                    <a:pt x="0" y="63"/>
                  </a:lnTo>
                  <a:lnTo>
                    <a:pt x="6" y="88"/>
                  </a:lnTo>
                  <a:lnTo>
                    <a:pt x="6" y="107"/>
                  </a:lnTo>
                  <a:lnTo>
                    <a:pt x="19" y="113"/>
                  </a:lnTo>
                  <a:lnTo>
                    <a:pt x="31" y="120"/>
                  </a:lnTo>
                  <a:lnTo>
                    <a:pt x="57" y="120"/>
                  </a:lnTo>
                  <a:lnTo>
                    <a:pt x="69" y="120"/>
                  </a:lnTo>
                  <a:lnTo>
                    <a:pt x="82" y="126"/>
                  </a:lnTo>
                  <a:lnTo>
                    <a:pt x="101" y="139"/>
                  </a:lnTo>
                  <a:lnTo>
                    <a:pt x="107" y="139"/>
                  </a:lnTo>
                  <a:lnTo>
                    <a:pt x="113" y="132"/>
                  </a:lnTo>
                  <a:lnTo>
                    <a:pt x="113" y="120"/>
                  </a:lnTo>
                  <a:lnTo>
                    <a:pt x="107" y="101"/>
                  </a:lnTo>
                  <a:lnTo>
                    <a:pt x="107" y="94"/>
                  </a:lnTo>
                  <a:lnTo>
                    <a:pt x="107" y="88"/>
                  </a:lnTo>
                  <a:lnTo>
                    <a:pt x="107" y="76"/>
                  </a:lnTo>
                  <a:lnTo>
                    <a:pt x="107" y="63"/>
                  </a:lnTo>
                  <a:lnTo>
                    <a:pt x="107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8" name="フリーフォーム 377"/>
            <p:cNvSpPr>
              <a:spLocks/>
            </p:cNvSpPr>
            <p:nvPr/>
          </p:nvSpPr>
          <p:spPr bwMode="auto">
            <a:xfrm>
              <a:off x="2561" y="559"/>
              <a:ext cx="51" cy="63"/>
            </a:xfrm>
            <a:custGeom>
              <a:avLst/>
              <a:gdLst/>
              <a:ahLst/>
              <a:cxnLst>
                <a:cxn ang="0">
                  <a:pos x="45" y="57"/>
                </a:cxn>
                <a:cxn ang="0">
                  <a:pos x="51" y="44"/>
                </a:cxn>
                <a:cxn ang="0">
                  <a:pos x="51" y="32"/>
                </a:cxn>
                <a:cxn ang="0">
                  <a:pos x="51" y="19"/>
                </a:cxn>
                <a:cxn ang="0">
                  <a:pos x="38" y="7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0" y="13"/>
                </a:cxn>
                <a:cxn ang="0">
                  <a:pos x="0" y="38"/>
                </a:cxn>
                <a:cxn ang="0">
                  <a:pos x="13" y="51"/>
                </a:cxn>
                <a:cxn ang="0">
                  <a:pos x="32" y="63"/>
                </a:cxn>
                <a:cxn ang="0">
                  <a:pos x="38" y="63"/>
                </a:cxn>
                <a:cxn ang="0">
                  <a:pos x="38" y="57"/>
                </a:cxn>
                <a:cxn ang="0">
                  <a:pos x="45" y="57"/>
                </a:cxn>
              </a:cxnLst>
              <a:rect l="0" t="0" r="0" b="0"/>
              <a:pathLst>
                <a:path w="51" h="63">
                  <a:moveTo>
                    <a:pt x="45" y="57"/>
                  </a:moveTo>
                  <a:lnTo>
                    <a:pt x="51" y="44"/>
                  </a:lnTo>
                  <a:lnTo>
                    <a:pt x="51" y="32"/>
                  </a:lnTo>
                  <a:lnTo>
                    <a:pt x="51" y="19"/>
                  </a:lnTo>
                  <a:lnTo>
                    <a:pt x="38" y="7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13"/>
                  </a:lnTo>
                  <a:lnTo>
                    <a:pt x="0" y="38"/>
                  </a:lnTo>
                  <a:lnTo>
                    <a:pt x="13" y="5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38" y="57"/>
                  </a:lnTo>
                  <a:lnTo>
                    <a:pt x="45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9" name="フリーフォーム 378"/>
            <p:cNvSpPr>
              <a:spLocks/>
            </p:cNvSpPr>
            <p:nvPr/>
          </p:nvSpPr>
          <p:spPr bwMode="auto">
            <a:xfrm>
              <a:off x="2908" y="761"/>
              <a:ext cx="64" cy="76"/>
            </a:xfrm>
            <a:custGeom>
              <a:avLst/>
              <a:gdLst/>
              <a:ahLst/>
              <a:cxnLst>
                <a:cxn ang="0">
                  <a:pos x="64" y="57"/>
                </a:cxn>
                <a:cxn ang="0">
                  <a:pos x="57" y="19"/>
                </a:cxn>
                <a:cxn ang="0">
                  <a:pos x="51" y="6"/>
                </a:cxn>
                <a:cxn ang="0">
                  <a:pos x="38" y="0"/>
                </a:cxn>
                <a:cxn ang="0">
                  <a:pos x="26" y="0"/>
                </a:cxn>
                <a:cxn ang="0">
                  <a:pos x="13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3" y="63"/>
                </a:cxn>
                <a:cxn ang="0">
                  <a:pos x="32" y="76"/>
                </a:cxn>
                <a:cxn ang="0">
                  <a:pos x="51" y="70"/>
                </a:cxn>
                <a:cxn ang="0">
                  <a:pos x="64" y="63"/>
                </a:cxn>
                <a:cxn ang="0">
                  <a:pos x="64" y="63"/>
                </a:cxn>
                <a:cxn ang="0">
                  <a:pos x="64" y="57"/>
                </a:cxn>
              </a:cxnLst>
              <a:rect l="0" t="0" r="0" b="0"/>
              <a:pathLst>
                <a:path w="64" h="76">
                  <a:moveTo>
                    <a:pt x="64" y="57"/>
                  </a:moveTo>
                  <a:lnTo>
                    <a:pt x="57" y="19"/>
                  </a:lnTo>
                  <a:lnTo>
                    <a:pt x="51" y="6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3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3" y="63"/>
                  </a:lnTo>
                  <a:lnTo>
                    <a:pt x="32" y="76"/>
                  </a:lnTo>
                  <a:lnTo>
                    <a:pt x="51" y="70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64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0" name="フリーフォーム 379"/>
            <p:cNvSpPr>
              <a:spLocks/>
            </p:cNvSpPr>
            <p:nvPr/>
          </p:nvSpPr>
          <p:spPr bwMode="auto">
            <a:xfrm>
              <a:off x="2984" y="597"/>
              <a:ext cx="89" cy="152"/>
            </a:xfrm>
            <a:custGeom>
              <a:avLst/>
              <a:gdLst/>
              <a:ahLst/>
              <a:cxnLst>
                <a:cxn ang="0">
                  <a:pos x="51" y="139"/>
                </a:cxn>
                <a:cxn ang="0">
                  <a:pos x="51" y="126"/>
                </a:cxn>
                <a:cxn ang="0">
                  <a:pos x="51" y="114"/>
                </a:cxn>
                <a:cxn ang="0">
                  <a:pos x="44" y="101"/>
                </a:cxn>
                <a:cxn ang="0">
                  <a:pos x="51" y="88"/>
                </a:cxn>
                <a:cxn ang="0">
                  <a:pos x="57" y="82"/>
                </a:cxn>
                <a:cxn ang="0">
                  <a:pos x="70" y="82"/>
                </a:cxn>
                <a:cxn ang="0">
                  <a:pos x="82" y="70"/>
                </a:cxn>
                <a:cxn ang="0">
                  <a:pos x="89" y="57"/>
                </a:cxn>
                <a:cxn ang="0">
                  <a:pos x="89" y="32"/>
                </a:cxn>
                <a:cxn ang="0">
                  <a:pos x="76" y="13"/>
                </a:cxn>
                <a:cxn ang="0">
                  <a:pos x="63" y="0"/>
                </a:cxn>
                <a:cxn ang="0">
                  <a:pos x="44" y="0"/>
                </a:cxn>
                <a:cxn ang="0">
                  <a:pos x="25" y="13"/>
                </a:cxn>
                <a:cxn ang="0">
                  <a:pos x="19" y="25"/>
                </a:cxn>
                <a:cxn ang="0">
                  <a:pos x="19" y="38"/>
                </a:cxn>
                <a:cxn ang="0">
                  <a:pos x="25" y="63"/>
                </a:cxn>
                <a:cxn ang="0">
                  <a:pos x="25" y="76"/>
                </a:cxn>
                <a:cxn ang="0">
                  <a:pos x="13" y="88"/>
                </a:cxn>
                <a:cxn ang="0">
                  <a:pos x="7" y="101"/>
                </a:cxn>
                <a:cxn ang="0">
                  <a:pos x="0" y="107"/>
                </a:cxn>
                <a:cxn ang="0">
                  <a:pos x="7" y="133"/>
                </a:cxn>
                <a:cxn ang="0">
                  <a:pos x="13" y="145"/>
                </a:cxn>
                <a:cxn ang="0">
                  <a:pos x="19" y="152"/>
                </a:cxn>
                <a:cxn ang="0">
                  <a:pos x="38" y="152"/>
                </a:cxn>
                <a:cxn ang="0">
                  <a:pos x="44" y="139"/>
                </a:cxn>
                <a:cxn ang="0">
                  <a:pos x="51" y="139"/>
                </a:cxn>
              </a:cxnLst>
              <a:rect l="0" t="0" r="0" b="0"/>
              <a:pathLst>
                <a:path w="89" h="152">
                  <a:moveTo>
                    <a:pt x="51" y="139"/>
                  </a:moveTo>
                  <a:lnTo>
                    <a:pt x="51" y="126"/>
                  </a:lnTo>
                  <a:lnTo>
                    <a:pt x="51" y="114"/>
                  </a:lnTo>
                  <a:lnTo>
                    <a:pt x="44" y="101"/>
                  </a:lnTo>
                  <a:lnTo>
                    <a:pt x="51" y="88"/>
                  </a:lnTo>
                  <a:lnTo>
                    <a:pt x="57" y="82"/>
                  </a:lnTo>
                  <a:lnTo>
                    <a:pt x="70" y="82"/>
                  </a:lnTo>
                  <a:lnTo>
                    <a:pt x="82" y="70"/>
                  </a:lnTo>
                  <a:lnTo>
                    <a:pt x="89" y="57"/>
                  </a:lnTo>
                  <a:lnTo>
                    <a:pt x="89" y="32"/>
                  </a:lnTo>
                  <a:lnTo>
                    <a:pt x="76" y="13"/>
                  </a:lnTo>
                  <a:lnTo>
                    <a:pt x="63" y="0"/>
                  </a:lnTo>
                  <a:lnTo>
                    <a:pt x="44" y="0"/>
                  </a:lnTo>
                  <a:lnTo>
                    <a:pt x="25" y="13"/>
                  </a:lnTo>
                  <a:lnTo>
                    <a:pt x="19" y="25"/>
                  </a:lnTo>
                  <a:lnTo>
                    <a:pt x="19" y="38"/>
                  </a:lnTo>
                  <a:lnTo>
                    <a:pt x="25" y="63"/>
                  </a:lnTo>
                  <a:lnTo>
                    <a:pt x="25" y="76"/>
                  </a:lnTo>
                  <a:lnTo>
                    <a:pt x="13" y="88"/>
                  </a:lnTo>
                  <a:lnTo>
                    <a:pt x="7" y="101"/>
                  </a:lnTo>
                  <a:lnTo>
                    <a:pt x="0" y="107"/>
                  </a:lnTo>
                  <a:lnTo>
                    <a:pt x="7" y="133"/>
                  </a:lnTo>
                  <a:lnTo>
                    <a:pt x="13" y="145"/>
                  </a:lnTo>
                  <a:lnTo>
                    <a:pt x="19" y="152"/>
                  </a:lnTo>
                  <a:lnTo>
                    <a:pt x="38" y="152"/>
                  </a:lnTo>
                  <a:lnTo>
                    <a:pt x="44" y="139"/>
                  </a:lnTo>
                  <a:lnTo>
                    <a:pt x="51" y="13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1" name="フリーフォーム 380"/>
            <p:cNvSpPr>
              <a:spLocks/>
            </p:cNvSpPr>
            <p:nvPr/>
          </p:nvSpPr>
          <p:spPr bwMode="auto">
            <a:xfrm>
              <a:off x="3104" y="547"/>
              <a:ext cx="44" cy="50"/>
            </a:xfrm>
            <a:custGeom>
              <a:avLst/>
              <a:gdLst/>
              <a:ahLst/>
              <a:cxnLst>
                <a:cxn ang="0">
                  <a:pos x="44" y="38"/>
                </a:cxn>
                <a:cxn ang="0">
                  <a:pos x="44" y="25"/>
                </a:cxn>
                <a:cxn ang="0">
                  <a:pos x="38" y="12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2"/>
                </a:cxn>
                <a:cxn ang="0">
                  <a:pos x="0" y="31"/>
                </a:cxn>
                <a:cxn ang="0">
                  <a:pos x="13" y="44"/>
                </a:cxn>
                <a:cxn ang="0">
                  <a:pos x="25" y="50"/>
                </a:cxn>
                <a:cxn ang="0">
                  <a:pos x="38" y="50"/>
                </a:cxn>
                <a:cxn ang="0">
                  <a:pos x="38" y="38"/>
                </a:cxn>
                <a:cxn ang="0">
                  <a:pos x="44" y="38"/>
                </a:cxn>
              </a:cxnLst>
              <a:rect l="0" t="0" r="0" b="0"/>
              <a:pathLst>
                <a:path w="44" h="50">
                  <a:moveTo>
                    <a:pt x="44" y="38"/>
                  </a:moveTo>
                  <a:lnTo>
                    <a:pt x="44" y="25"/>
                  </a:lnTo>
                  <a:lnTo>
                    <a:pt x="38" y="12"/>
                  </a:lnTo>
                  <a:lnTo>
                    <a:pt x="25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31"/>
                  </a:lnTo>
                  <a:lnTo>
                    <a:pt x="13" y="44"/>
                  </a:lnTo>
                  <a:lnTo>
                    <a:pt x="25" y="50"/>
                  </a:lnTo>
                  <a:lnTo>
                    <a:pt x="38" y="50"/>
                  </a:lnTo>
                  <a:lnTo>
                    <a:pt x="38" y="38"/>
                  </a:lnTo>
                  <a:lnTo>
                    <a:pt x="44" y="3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2" name="フリーフォーム 381"/>
            <p:cNvSpPr>
              <a:spLocks/>
            </p:cNvSpPr>
            <p:nvPr/>
          </p:nvSpPr>
          <p:spPr bwMode="auto">
            <a:xfrm>
              <a:off x="3047" y="439"/>
              <a:ext cx="32" cy="32"/>
            </a:xfrm>
            <a:custGeom>
              <a:avLst/>
              <a:gdLst/>
              <a:ahLst/>
              <a:cxnLst>
                <a:cxn ang="0">
                  <a:pos x="26" y="32"/>
                </a:cxn>
                <a:cxn ang="0">
                  <a:pos x="32" y="19"/>
                </a:cxn>
                <a:cxn ang="0">
                  <a:pos x="32" y="13"/>
                </a:cxn>
                <a:cxn ang="0">
                  <a:pos x="19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7" y="32"/>
                </a:cxn>
                <a:cxn ang="0">
                  <a:pos x="19" y="32"/>
                </a:cxn>
                <a:cxn ang="0">
                  <a:pos x="26" y="32"/>
                </a:cxn>
              </a:cxnLst>
              <a:rect l="0" t="0" r="0" b="0"/>
              <a:pathLst>
                <a:path w="32" h="32">
                  <a:moveTo>
                    <a:pt x="26" y="32"/>
                  </a:moveTo>
                  <a:lnTo>
                    <a:pt x="32" y="19"/>
                  </a:lnTo>
                  <a:lnTo>
                    <a:pt x="32" y="13"/>
                  </a:lnTo>
                  <a:lnTo>
                    <a:pt x="19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7" y="32"/>
                  </a:lnTo>
                  <a:lnTo>
                    <a:pt x="19" y="32"/>
                  </a:lnTo>
                  <a:lnTo>
                    <a:pt x="26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3" name="フリーフォーム 382"/>
            <p:cNvSpPr>
              <a:spLocks/>
            </p:cNvSpPr>
            <p:nvPr/>
          </p:nvSpPr>
          <p:spPr bwMode="auto">
            <a:xfrm>
              <a:off x="3098" y="294"/>
              <a:ext cx="44" cy="26"/>
            </a:xfrm>
            <a:custGeom>
              <a:avLst/>
              <a:gdLst/>
              <a:ahLst/>
              <a:cxnLst>
                <a:cxn ang="0">
                  <a:pos x="6" y="26"/>
                </a:cxn>
                <a:cxn ang="0">
                  <a:pos x="38" y="13"/>
                </a:cxn>
                <a:cxn ang="0">
                  <a:pos x="44" y="0"/>
                </a:cxn>
                <a:cxn ang="0">
                  <a:pos x="19" y="7"/>
                </a:cxn>
                <a:cxn ang="0">
                  <a:pos x="0" y="19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6" y="26"/>
                </a:cxn>
              </a:cxnLst>
              <a:rect l="0" t="0" r="0" b="0"/>
              <a:pathLst>
                <a:path w="44" h="26">
                  <a:moveTo>
                    <a:pt x="6" y="26"/>
                  </a:moveTo>
                  <a:lnTo>
                    <a:pt x="38" y="13"/>
                  </a:lnTo>
                  <a:lnTo>
                    <a:pt x="44" y="0"/>
                  </a:lnTo>
                  <a:lnTo>
                    <a:pt x="19" y="7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6" y="26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4" name="フリーフォーム 383"/>
            <p:cNvSpPr>
              <a:spLocks/>
            </p:cNvSpPr>
            <p:nvPr/>
          </p:nvSpPr>
          <p:spPr bwMode="auto">
            <a:xfrm>
              <a:off x="2732" y="313"/>
              <a:ext cx="19" cy="38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9" y="19"/>
                </a:cxn>
                <a:cxn ang="0">
                  <a:pos x="12" y="7"/>
                </a:cxn>
                <a:cxn ang="0">
                  <a:pos x="0" y="0"/>
                </a:cxn>
                <a:cxn ang="0">
                  <a:pos x="6" y="32"/>
                </a:cxn>
                <a:cxn ang="0">
                  <a:pos x="12" y="38"/>
                </a:cxn>
                <a:cxn ang="0">
                  <a:pos x="12" y="32"/>
                </a:cxn>
                <a:cxn ang="0">
                  <a:pos x="19" y="32"/>
                </a:cxn>
              </a:cxnLst>
              <a:rect l="0" t="0" r="0" b="0"/>
              <a:pathLst>
                <a:path w="19" h="38">
                  <a:moveTo>
                    <a:pt x="19" y="32"/>
                  </a:moveTo>
                  <a:lnTo>
                    <a:pt x="19" y="19"/>
                  </a:lnTo>
                  <a:lnTo>
                    <a:pt x="12" y="7"/>
                  </a:lnTo>
                  <a:lnTo>
                    <a:pt x="0" y="0"/>
                  </a:lnTo>
                  <a:lnTo>
                    <a:pt x="6" y="32"/>
                  </a:lnTo>
                  <a:lnTo>
                    <a:pt x="12" y="38"/>
                  </a:lnTo>
                  <a:lnTo>
                    <a:pt x="12" y="32"/>
                  </a:lnTo>
                  <a:lnTo>
                    <a:pt x="19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5" name="フリーフォーム 384"/>
            <p:cNvSpPr>
              <a:spLocks/>
            </p:cNvSpPr>
            <p:nvPr/>
          </p:nvSpPr>
          <p:spPr bwMode="auto">
            <a:xfrm>
              <a:off x="523" y="3392"/>
              <a:ext cx="120" cy="95"/>
            </a:xfrm>
            <a:custGeom>
              <a:avLst/>
              <a:gdLst/>
              <a:ahLst/>
              <a:cxnLst>
                <a:cxn ang="0">
                  <a:pos x="95" y="76"/>
                </a:cxn>
                <a:cxn ang="0">
                  <a:pos x="107" y="57"/>
                </a:cxn>
                <a:cxn ang="0">
                  <a:pos x="120" y="44"/>
                </a:cxn>
                <a:cxn ang="0">
                  <a:pos x="113" y="31"/>
                </a:cxn>
                <a:cxn ang="0">
                  <a:pos x="107" y="19"/>
                </a:cxn>
                <a:cxn ang="0">
                  <a:pos x="95" y="6"/>
                </a:cxn>
                <a:cxn ang="0">
                  <a:pos x="82" y="0"/>
                </a:cxn>
                <a:cxn ang="0">
                  <a:pos x="44" y="0"/>
                </a:cxn>
                <a:cxn ang="0">
                  <a:pos x="31" y="6"/>
                </a:cxn>
                <a:cxn ang="0">
                  <a:pos x="19" y="25"/>
                </a:cxn>
                <a:cxn ang="0">
                  <a:pos x="6" y="44"/>
                </a:cxn>
                <a:cxn ang="0">
                  <a:pos x="0" y="50"/>
                </a:cxn>
                <a:cxn ang="0">
                  <a:pos x="12" y="76"/>
                </a:cxn>
                <a:cxn ang="0">
                  <a:pos x="25" y="88"/>
                </a:cxn>
                <a:cxn ang="0">
                  <a:pos x="44" y="95"/>
                </a:cxn>
                <a:cxn ang="0">
                  <a:pos x="76" y="88"/>
                </a:cxn>
                <a:cxn ang="0">
                  <a:pos x="88" y="76"/>
                </a:cxn>
                <a:cxn ang="0">
                  <a:pos x="95" y="76"/>
                </a:cxn>
              </a:cxnLst>
              <a:rect l="0" t="0" r="0" b="0"/>
              <a:pathLst>
                <a:path w="120" h="95">
                  <a:moveTo>
                    <a:pt x="95" y="76"/>
                  </a:moveTo>
                  <a:lnTo>
                    <a:pt x="107" y="57"/>
                  </a:lnTo>
                  <a:lnTo>
                    <a:pt x="120" y="44"/>
                  </a:lnTo>
                  <a:lnTo>
                    <a:pt x="113" y="31"/>
                  </a:lnTo>
                  <a:lnTo>
                    <a:pt x="107" y="19"/>
                  </a:lnTo>
                  <a:lnTo>
                    <a:pt x="95" y="6"/>
                  </a:lnTo>
                  <a:lnTo>
                    <a:pt x="82" y="0"/>
                  </a:lnTo>
                  <a:lnTo>
                    <a:pt x="44" y="0"/>
                  </a:lnTo>
                  <a:lnTo>
                    <a:pt x="31" y="6"/>
                  </a:lnTo>
                  <a:lnTo>
                    <a:pt x="19" y="25"/>
                  </a:lnTo>
                  <a:lnTo>
                    <a:pt x="6" y="44"/>
                  </a:lnTo>
                  <a:lnTo>
                    <a:pt x="0" y="50"/>
                  </a:lnTo>
                  <a:lnTo>
                    <a:pt x="12" y="76"/>
                  </a:lnTo>
                  <a:lnTo>
                    <a:pt x="25" y="88"/>
                  </a:lnTo>
                  <a:lnTo>
                    <a:pt x="44" y="95"/>
                  </a:lnTo>
                  <a:lnTo>
                    <a:pt x="76" y="88"/>
                  </a:lnTo>
                  <a:lnTo>
                    <a:pt x="88" y="76"/>
                  </a:lnTo>
                  <a:lnTo>
                    <a:pt x="95" y="7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6" name="フリーフォーム 385"/>
            <p:cNvSpPr>
              <a:spLocks/>
            </p:cNvSpPr>
            <p:nvPr/>
          </p:nvSpPr>
          <p:spPr bwMode="auto">
            <a:xfrm>
              <a:off x="523" y="3543"/>
              <a:ext cx="95" cy="70"/>
            </a:xfrm>
            <a:custGeom>
              <a:avLst/>
              <a:gdLst/>
              <a:ahLst/>
              <a:cxnLst>
                <a:cxn ang="0">
                  <a:pos x="95" y="38"/>
                </a:cxn>
                <a:cxn ang="0">
                  <a:pos x="88" y="26"/>
                </a:cxn>
                <a:cxn ang="0">
                  <a:pos x="76" y="13"/>
                </a:cxn>
                <a:cxn ang="0">
                  <a:pos x="50" y="7"/>
                </a:cxn>
                <a:cxn ang="0">
                  <a:pos x="25" y="0"/>
                </a:cxn>
                <a:cxn ang="0">
                  <a:pos x="12" y="7"/>
                </a:cxn>
                <a:cxn ang="0">
                  <a:pos x="0" y="13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12" y="63"/>
                </a:cxn>
                <a:cxn ang="0">
                  <a:pos x="38" y="70"/>
                </a:cxn>
                <a:cxn ang="0">
                  <a:pos x="76" y="70"/>
                </a:cxn>
                <a:cxn ang="0">
                  <a:pos x="88" y="57"/>
                </a:cxn>
                <a:cxn ang="0">
                  <a:pos x="95" y="51"/>
                </a:cxn>
                <a:cxn ang="0">
                  <a:pos x="95" y="45"/>
                </a:cxn>
                <a:cxn ang="0">
                  <a:pos x="95" y="38"/>
                </a:cxn>
              </a:cxnLst>
              <a:rect l="0" t="0" r="0" b="0"/>
              <a:pathLst>
                <a:path w="95" h="70">
                  <a:moveTo>
                    <a:pt x="95" y="38"/>
                  </a:moveTo>
                  <a:lnTo>
                    <a:pt x="88" y="26"/>
                  </a:lnTo>
                  <a:lnTo>
                    <a:pt x="76" y="13"/>
                  </a:lnTo>
                  <a:lnTo>
                    <a:pt x="50" y="7"/>
                  </a:lnTo>
                  <a:lnTo>
                    <a:pt x="25" y="0"/>
                  </a:lnTo>
                  <a:lnTo>
                    <a:pt x="12" y="7"/>
                  </a:lnTo>
                  <a:lnTo>
                    <a:pt x="0" y="13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12" y="63"/>
                  </a:lnTo>
                  <a:lnTo>
                    <a:pt x="38" y="70"/>
                  </a:lnTo>
                  <a:lnTo>
                    <a:pt x="76" y="70"/>
                  </a:lnTo>
                  <a:lnTo>
                    <a:pt x="88" y="57"/>
                  </a:lnTo>
                  <a:lnTo>
                    <a:pt x="95" y="51"/>
                  </a:lnTo>
                  <a:lnTo>
                    <a:pt x="95" y="45"/>
                  </a:lnTo>
                  <a:lnTo>
                    <a:pt x="95" y="38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7" name="フリーフォーム 386"/>
            <p:cNvSpPr>
              <a:spLocks/>
            </p:cNvSpPr>
            <p:nvPr/>
          </p:nvSpPr>
          <p:spPr bwMode="auto">
            <a:xfrm>
              <a:off x="807" y="3354"/>
              <a:ext cx="107" cy="69"/>
            </a:xfrm>
            <a:custGeom>
              <a:avLst/>
              <a:gdLst/>
              <a:ahLst/>
              <a:cxnLst>
                <a:cxn ang="0">
                  <a:pos x="50" y="69"/>
                </a:cxn>
                <a:cxn ang="0">
                  <a:pos x="69" y="69"/>
                </a:cxn>
                <a:cxn ang="0">
                  <a:pos x="88" y="63"/>
                </a:cxn>
                <a:cxn ang="0">
                  <a:pos x="101" y="51"/>
                </a:cxn>
                <a:cxn ang="0">
                  <a:pos x="107" y="32"/>
                </a:cxn>
                <a:cxn ang="0">
                  <a:pos x="101" y="13"/>
                </a:cxn>
                <a:cxn ang="0">
                  <a:pos x="95" y="0"/>
                </a:cxn>
                <a:cxn ang="0">
                  <a:pos x="76" y="0"/>
                </a:cxn>
                <a:cxn ang="0">
                  <a:pos x="63" y="0"/>
                </a:cxn>
                <a:cxn ang="0">
                  <a:pos x="25" y="19"/>
                </a:cxn>
                <a:cxn ang="0">
                  <a:pos x="6" y="32"/>
                </a:cxn>
                <a:cxn ang="0">
                  <a:pos x="0" y="44"/>
                </a:cxn>
                <a:cxn ang="0">
                  <a:pos x="0" y="51"/>
                </a:cxn>
                <a:cxn ang="0">
                  <a:pos x="6" y="57"/>
                </a:cxn>
                <a:cxn ang="0">
                  <a:pos x="19" y="63"/>
                </a:cxn>
                <a:cxn ang="0">
                  <a:pos x="44" y="69"/>
                </a:cxn>
                <a:cxn ang="0">
                  <a:pos x="50" y="69"/>
                </a:cxn>
              </a:cxnLst>
              <a:rect l="0" t="0" r="0" b="0"/>
              <a:pathLst>
                <a:path w="107" h="69">
                  <a:moveTo>
                    <a:pt x="50" y="69"/>
                  </a:moveTo>
                  <a:lnTo>
                    <a:pt x="69" y="69"/>
                  </a:lnTo>
                  <a:lnTo>
                    <a:pt x="88" y="63"/>
                  </a:lnTo>
                  <a:lnTo>
                    <a:pt x="101" y="51"/>
                  </a:lnTo>
                  <a:lnTo>
                    <a:pt x="107" y="32"/>
                  </a:lnTo>
                  <a:lnTo>
                    <a:pt x="101" y="13"/>
                  </a:lnTo>
                  <a:lnTo>
                    <a:pt x="95" y="0"/>
                  </a:lnTo>
                  <a:lnTo>
                    <a:pt x="76" y="0"/>
                  </a:lnTo>
                  <a:lnTo>
                    <a:pt x="63" y="0"/>
                  </a:lnTo>
                  <a:lnTo>
                    <a:pt x="25" y="19"/>
                  </a:lnTo>
                  <a:lnTo>
                    <a:pt x="6" y="32"/>
                  </a:lnTo>
                  <a:lnTo>
                    <a:pt x="0" y="44"/>
                  </a:lnTo>
                  <a:lnTo>
                    <a:pt x="0" y="51"/>
                  </a:lnTo>
                  <a:lnTo>
                    <a:pt x="6" y="57"/>
                  </a:lnTo>
                  <a:lnTo>
                    <a:pt x="19" y="63"/>
                  </a:lnTo>
                  <a:lnTo>
                    <a:pt x="44" y="69"/>
                  </a:lnTo>
                  <a:lnTo>
                    <a:pt x="50" y="69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8" name="フリーフォーム 387"/>
            <p:cNvSpPr>
              <a:spLocks/>
            </p:cNvSpPr>
            <p:nvPr/>
          </p:nvSpPr>
          <p:spPr bwMode="auto">
            <a:xfrm>
              <a:off x="845" y="3436"/>
              <a:ext cx="120" cy="120"/>
            </a:xfrm>
            <a:custGeom>
              <a:avLst/>
              <a:gdLst/>
              <a:ahLst/>
              <a:cxnLst>
                <a:cxn ang="0">
                  <a:pos x="120" y="51"/>
                </a:cxn>
                <a:cxn ang="0">
                  <a:pos x="113" y="25"/>
                </a:cxn>
                <a:cxn ang="0">
                  <a:pos x="107" y="6"/>
                </a:cxn>
                <a:cxn ang="0">
                  <a:pos x="88" y="0"/>
                </a:cxn>
                <a:cxn ang="0">
                  <a:pos x="69" y="0"/>
                </a:cxn>
                <a:cxn ang="0">
                  <a:pos x="50" y="0"/>
                </a:cxn>
                <a:cxn ang="0">
                  <a:pos x="31" y="13"/>
                </a:cxn>
                <a:cxn ang="0">
                  <a:pos x="12" y="25"/>
                </a:cxn>
                <a:cxn ang="0">
                  <a:pos x="6" y="44"/>
                </a:cxn>
                <a:cxn ang="0">
                  <a:pos x="0" y="70"/>
                </a:cxn>
                <a:cxn ang="0">
                  <a:pos x="6" y="88"/>
                </a:cxn>
                <a:cxn ang="0">
                  <a:pos x="12" y="101"/>
                </a:cxn>
                <a:cxn ang="0">
                  <a:pos x="19" y="114"/>
                </a:cxn>
                <a:cxn ang="0">
                  <a:pos x="31" y="120"/>
                </a:cxn>
                <a:cxn ang="0">
                  <a:pos x="50" y="120"/>
                </a:cxn>
                <a:cxn ang="0">
                  <a:pos x="69" y="120"/>
                </a:cxn>
                <a:cxn ang="0">
                  <a:pos x="94" y="107"/>
                </a:cxn>
                <a:cxn ang="0">
                  <a:pos x="120" y="76"/>
                </a:cxn>
                <a:cxn ang="0">
                  <a:pos x="120" y="57"/>
                </a:cxn>
                <a:cxn ang="0">
                  <a:pos x="120" y="51"/>
                </a:cxn>
              </a:cxnLst>
              <a:rect l="0" t="0" r="0" b="0"/>
              <a:pathLst>
                <a:path w="120" h="120">
                  <a:moveTo>
                    <a:pt x="120" y="51"/>
                  </a:moveTo>
                  <a:lnTo>
                    <a:pt x="113" y="25"/>
                  </a:lnTo>
                  <a:lnTo>
                    <a:pt x="107" y="6"/>
                  </a:lnTo>
                  <a:lnTo>
                    <a:pt x="88" y="0"/>
                  </a:lnTo>
                  <a:lnTo>
                    <a:pt x="69" y="0"/>
                  </a:lnTo>
                  <a:lnTo>
                    <a:pt x="50" y="0"/>
                  </a:lnTo>
                  <a:lnTo>
                    <a:pt x="31" y="13"/>
                  </a:lnTo>
                  <a:lnTo>
                    <a:pt x="12" y="25"/>
                  </a:lnTo>
                  <a:lnTo>
                    <a:pt x="6" y="44"/>
                  </a:lnTo>
                  <a:lnTo>
                    <a:pt x="0" y="70"/>
                  </a:lnTo>
                  <a:lnTo>
                    <a:pt x="6" y="88"/>
                  </a:lnTo>
                  <a:lnTo>
                    <a:pt x="12" y="101"/>
                  </a:lnTo>
                  <a:lnTo>
                    <a:pt x="19" y="114"/>
                  </a:lnTo>
                  <a:lnTo>
                    <a:pt x="31" y="120"/>
                  </a:lnTo>
                  <a:lnTo>
                    <a:pt x="50" y="120"/>
                  </a:lnTo>
                  <a:lnTo>
                    <a:pt x="69" y="120"/>
                  </a:lnTo>
                  <a:lnTo>
                    <a:pt x="94" y="107"/>
                  </a:lnTo>
                  <a:lnTo>
                    <a:pt x="120" y="76"/>
                  </a:lnTo>
                  <a:lnTo>
                    <a:pt x="120" y="57"/>
                  </a:lnTo>
                  <a:lnTo>
                    <a:pt x="120" y="51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9" name="フリーフォーム 388"/>
            <p:cNvSpPr>
              <a:spLocks/>
            </p:cNvSpPr>
            <p:nvPr/>
          </p:nvSpPr>
          <p:spPr bwMode="auto">
            <a:xfrm>
              <a:off x="788" y="3594"/>
              <a:ext cx="107" cy="82"/>
            </a:xfrm>
            <a:custGeom>
              <a:avLst/>
              <a:gdLst/>
              <a:ahLst/>
              <a:cxnLst>
                <a:cxn ang="0">
                  <a:pos x="107" y="44"/>
                </a:cxn>
                <a:cxn ang="0">
                  <a:pos x="107" y="31"/>
                </a:cxn>
                <a:cxn ang="0">
                  <a:pos x="101" y="19"/>
                </a:cxn>
                <a:cxn ang="0">
                  <a:pos x="95" y="12"/>
                </a:cxn>
                <a:cxn ang="0">
                  <a:pos x="82" y="6"/>
                </a:cxn>
                <a:cxn ang="0">
                  <a:pos x="50" y="0"/>
                </a:cxn>
                <a:cxn ang="0">
                  <a:pos x="31" y="6"/>
                </a:cxn>
                <a:cxn ang="0">
                  <a:pos x="13" y="19"/>
                </a:cxn>
                <a:cxn ang="0">
                  <a:pos x="0" y="38"/>
                </a:cxn>
                <a:cxn ang="0">
                  <a:pos x="0" y="50"/>
                </a:cxn>
                <a:cxn ang="0">
                  <a:pos x="6" y="63"/>
                </a:cxn>
                <a:cxn ang="0">
                  <a:pos x="19" y="76"/>
                </a:cxn>
                <a:cxn ang="0">
                  <a:pos x="31" y="82"/>
                </a:cxn>
                <a:cxn ang="0">
                  <a:pos x="44" y="82"/>
                </a:cxn>
                <a:cxn ang="0">
                  <a:pos x="63" y="82"/>
                </a:cxn>
                <a:cxn ang="0">
                  <a:pos x="76" y="76"/>
                </a:cxn>
                <a:cxn ang="0">
                  <a:pos x="101" y="57"/>
                </a:cxn>
                <a:cxn ang="0">
                  <a:pos x="101" y="44"/>
                </a:cxn>
                <a:cxn ang="0">
                  <a:pos x="107" y="44"/>
                </a:cxn>
              </a:cxnLst>
              <a:rect l="0" t="0" r="0" b="0"/>
              <a:pathLst>
                <a:path w="107" h="82">
                  <a:moveTo>
                    <a:pt x="107" y="44"/>
                  </a:moveTo>
                  <a:lnTo>
                    <a:pt x="107" y="31"/>
                  </a:lnTo>
                  <a:lnTo>
                    <a:pt x="101" y="19"/>
                  </a:lnTo>
                  <a:lnTo>
                    <a:pt x="95" y="12"/>
                  </a:lnTo>
                  <a:lnTo>
                    <a:pt x="82" y="6"/>
                  </a:lnTo>
                  <a:lnTo>
                    <a:pt x="50" y="0"/>
                  </a:lnTo>
                  <a:lnTo>
                    <a:pt x="31" y="6"/>
                  </a:lnTo>
                  <a:lnTo>
                    <a:pt x="13" y="19"/>
                  </a:lnTo>
                  <a:lnTo>
                    <a:pt x="0" y="38"/>
                  </a:lnTo>
                  <a:lnTo>
                    <a:pt x="0" y="50"/>
                  </a:lnTo>
                  <a:lnTo>
                    <a:pt x="6" y="63"/>
                  </a:lnTo>
                  <a:lnTo>
                    <a:pt x="19" y="76"/>
                  </a:lnTo>
                  <a:lnTo>
                    <a:pt x="31" y="82"/>
                  </a:lnTo>
                  <a:lnTo>
                    <a:pt x="44" y="82"/>
                  </a:lnTo>
                  <a:lnTo>
                    <a:pt x="63" y="82"/>
                  </a:lnTo>
                  <a:lnTo>
                    <a:pt x="76" y="76"/>
                  </a:lnTo>
                  <a:lnTo>
                    <a:pt x="101" y="57"/>
                  </a:lnTo>
                  <a:lnTo>
                    <a:pt x="101" y="44"/>
                  </a:lnTo>
                  <a:lnTo>
                    <a:pt x="107" y="44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0" name="フリーフォーム 389"/>
            <p:cNvSpPr>
              <a:spLocks/>
            </p:cNvSpPr>
            <p:nvPr/>
          </p:nvSpPr>
          <p:spPr bwMode="auto">
            <a:xfrm>
              <a:off x="662" y="3676"/>
              <a:ext cx="44" cy="38"/>
            </a:xfrm>
            <a:custGeom>
              <a:avLst/>
              <a:gdLst/>
              <a:ahLst/>
              <a:cxnLst>
                <a:cxn ang="0">
                  <a:pos x="44" y="19"/>
                </a:cxn>
                <a:cxn ang="0">
                  <a:pos x="38" y="6"/>
                </a:cxn>
                <a:cxn ang="0">
                  <a:pos x="25" y="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31"/>
                </a:cxn>
                <a:cxn ang="0">
                  <a:pos x="6" y="38"/>
                </a:cxn>
                <a:cxn ang="0">
                  <a:pos x="12" y="38"/>
                </a:cxn>
                <a:cxn ang="0">
                  <a:pos x="38" y="38"/>
                </a:cxn>
                <a:cxn ang="0">
                  <a:pos x="44" y="31"/>
                </a:cxn>
                <a:cxn ang="0">
                  <a:pos x="44" y="25"/>
                </a:cxn>
                <a:cxn ang="0">
                  <a:pos x="44" y="19"/>
                </a:cxn>
              </a:cxnLst>
              <a:rect l="0" t="0" r="0" b="0"/>
              <a:pathLst>
                <a:path w="44" h="38">
                  <a:moveTo>
                    <a:pt x="44" y="19"/>
                  </a:moveTo>
                  <a:lnTo>
                    <a:pt x="38" y="6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31"/>
                  </a:lnTo>
                  <a:lnTo>
                    <a:pt x="6" y="38"/>
                  </a:lnTo>
                  <a:lnTo>
                    <a:pt x="12" y="38"/>
                  </a:lnTo>
                  <a:lnTo>
                    <a:pt x="38" y="38"/>
                  </a:lnTo>
                  <a:lnTo>
                    <a:pt x="44" y="31"/>
                  </a:lnTo>
                  <a:lnTo>
                    <a:pt x="44" y="25"/>
                  </a:lnTo>
                  <a:lnTo>
                    <a:pt x="44" y="19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1" name="フリーフォーム 390"/>
            <p:cNvSpPr>
              <a:spLocks/>
            </p:cNvSpPr>
            <p:nvPr/>
          </p:nvSpPr>
          <p:spPr bwMode="auto">
            <a:xfrm>
              <a:off x="1085" y="3215"/>
              <a:ext cx="164" cy="215"/>
            </a:xfrm>
            <a:custGeom>
              <a:avLst/>
              <a:gdLst/>
              <a:ahLst/>
              <a:cxnLst>
                <a:cxn ang="0">
                  <a:pos x="94" y="82"/>
                </a:cxn>
                <a:cxn ang="0">
                  <a:pos x="101" y="51"/>
                </a:cxn>
                <a:cxn ang="0">
                  <a:pos x="101" y="26"/>
                </a:cxn>
                <a:cxn ang="0">
                  <a:pos x="94" y="13"/>
                </a:cxn>
                <a:cxn ang="0">
                  <a:pos x="75" y="0"/>
                </a:cxn>
                <a:cxn ang="0">
                  <a:pos x="56" y="0"/>
                </a:cxn>
                <a:cxn ang="0">
                  <a:pos x="37" y="7"/>
                </a:cxn>
                <a:cxn ang="0">
                  <a:pos x="12" y="26"/>
                </a:cxn>
                <a:cxn ang="0">
                  <a:pos x="0" y="51"/>
                </a:cxn>
                <a:cxn ang="0">
                  <a:pos x="0" y="89"/>
                </a:cxn>
                <a:cxn ang="0">
                  <a:pos x="6" y="108"/>
                </a:cxn>
                <a:cxn ang="0">
                  <a:pos x="18" y="120"/>
                </a:cxn>
                <a:cxn ang="0">
                  <a:pos x="31" y="126"/>
                </a:cxn>
                <a:cxn ang="0">
                  <a:pos x="50" y="126"/>
                </a:cxn>
                <a:cxn ang="0">
                  <a:pos x="69" y="114"/>
                </a:cxn>
                <a:cxn ang="0">
                  <a:pos x="88" y="108"/>
                </a:cxn>
                <a:cxn ang="0">
                  <a:pos x="88" y="120"/>
                </a:cxn>
                <a:cxn ang="0">
                  <a:pos x="82" y="139"/>
                </a:cxn>
                <a:cxn ang="0">
                  <a:pos x="75" y="152"/>
                </a:cxn>
                <a:cxn ang="0">
                  <a:pos x="69" y="164"/>
                </a:cxn>
                <a:cxn ang="0">
                  <a:pos x="69" y="183"/>
                </a:cxn>
                <a:cxn ang="0">
                  <a:pos x="69" y="202"/>
                </a:cxn>
                <a:cxn ang="0">
                  <a:pos x="75" y="215"/>
                </a:cxn>
                <a:cxn ang="0">
                  <a:pos x="101" y="215"/>
                </a:cxn>
                <a:cxn ang="0">
                  <a:pos x="113" y="208"/>
                </a:cxn>
                <a:cxn ang="0">
                  <a:pos x="126" y="202"/>
                </a:cxn>
                <a:cxn ang="0">
                  <a:pos x="145" y="164"/>
                </a:cxn>
                <a:cxn ang="0">
                  <a:pos x="157" y="139"/>
                </a:cxn>
                <a:cxn ang="0">
                  <a:pos x="164" y="114"/>
                </a:cxn>
                <a:cxn ang="0">
                  <a:pos x="157" y="82"/>
                </a:cxn>
                <a:cxn ang="0">
                  <a:pos x="151" y="76"/>
                </a:cxn>
                <a:cxn ang="0">
                  <a:pos x="138" y="70"/>
                </a:cxn>
                <a:cxn ang="0">
                  <a:pos x="119" y="76"/>
                </a:cxn>
                <a:cxn ang="0">
                  <a:pos x="107" y="89"/>
                </a:cxn>
                <a:cxn ang="0">
                  <a:pos x="101" y="95"/>
                </a:cxn>
                <a:cxn ang="0">
                  <a:pos x="94" y="89"/>
                </a:cxn>
                <a:cxn ang="0">
                  <a:pos x="94" y="89"/>
                </a:cxn>
                <a:cxn ang="0">
                  <a:pos x="94" y="82"/>
                </a:cxn>
              </a:cxnLst>
              <a:rect l="0" t="0" r="0" b="0"/>
              <a:pathLst>
                <a:path w="164" h="215">
                  <a:moveTo>
                    <a:pt x="94" y="82"/>
                  </a:moveTo>
                  <a:lnTo>
                    <a:pt x="101" y="51"/>
                  </a:lnTo>
                  <a:lnTo>
                    <a:pt x="101" y="26"/>
                  </a:lnTo>
                  <a:lnTo>
                    <a:pt x="94" y="13"/>
                  </a:lnTo>
                  <a:lnTo>
                    <a:pt x="75" y="0"/>
                  </a:lnTo>
                  <a:lnTo>
                    <a:pt x="56" y="0"/>
                  </a:lnTo>
                  <a:lnTo>
                    <a:pt x="37" y="7"/>
                  </a:lnTo>
                  <a:lnTo>
                    <a:pt x="12" y="26"/>
                  </a:lnTo>
                  <a:lnTo>
                    <a:pt x="0" y="51"/>
                  </a:lnTo>
                  <a:lnTo>
                    <a:pt x="0" y="89"/>
                  </a:lnTo>
                  <a:lnTo>
                    <a:pt x="6" y="108"/>
                  </a:lnTo>
                  <a:lnTo>
                    <a:pt x="18" y="120"/>
                  </a:lnTo>
                  <a:lnTo>
                    <a:pt x="31" y="126"/>
                  </a:lnTo>
                  <a:lnTo>
                    <a:pt x="50" y="126"/>
                  </a:lnTo>
                  <a:lnTo>
                    <a:pt x="69" y="114"/>
                  </a:lnTo>
                  <a:lnTo>
                    <a:pt x="88" y="108"/>
                  </a:lnTo>
                  <a:lnTo>
                    <a:pt x="88" y="120"/>
                  </a:lnTo>
                  <a:lnTo>
                    <a:pt x="82" y="139"/>
                  </a:lnTo>
                  <a:lnTo>
                    <a:pt x="75" y="152"/>
                  </a:lnTo>
                  <a:lnTo>
                    <a:pt x="69" y="164"/>
                  </a:lnTo>
                  <a:lnTo>
                    <a:pt x="69" y="183"/>
                  </a:lnTo>
                  <a:lnTo>
                    <a:pt x="69" y="202"/>
                  </a:lnTo>
                  <a:lnTo>
                    <a:pt x="75" y="215"/>
                  </a:lnTo>
                  <a:lnTo>
                    <a:pt x="101" y="215"/>
                  </a:lnTo>
                  <a:lnTo>
                    <a:pt x="113" y="208"/>
                  </a:lnTo>
                  <a:lnTo>
                    <a:pt x="126" y="202"/>
                  </a:lnTo>
                  <a:lnTo>
                    <a:pt x="145" y="164"/>
                  </a:lnTo>
                  <a:lnTo>
                    <a:pt x="157" y="139"/>
                  </a:lnTo>
                  <a:lnTo>
                    <a:pt x="164" y="114"/>
                  </a:lnTo>
                  <a:lnTo>
                    <a:pt x="157" y="82"/>
                  </a:lnTo>
                  <a:lnTo>
                    <a:pt x="151" y="76"/>
                  </a:lnTo>
                  <a:lnTo>
                    <a:pt x="138" y="70"/>
                  </a:lnTo>
                  <a:lnTo>
                    <a:pt x="119" y="76"/>
                  </a:lnTo>
                  <a:lnTo>
                    <a:pt x="107" y="89"/>
                  </a:lnTo>
                  <a:lnTo>
                    <a:pt x="101" y="95"/>
                  </a:lnTo>
                  <a:lnTo>
                    <a:pt x="94" y="89"/>
                  </a:lnTo>
                  <a:lnTo>
                    <a:pt x="94" y="89"/>
                  </a:lnTo>
                  <a:lnTo>
                    <a:pt x="94" y="82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2" name="フリーフォーム 391"/>
            <p:cNvSpPr>
              <a:spLocks/>
            </p:cNvSpPr>
            <p:nvPr/>
          </p:nvSpPr>
          <p:spPr bwMode="auto">
            <a:xfrm>
              <a:off x="1324" y="3329"/>
              <a:ext cx="114" cy="63"/>
            </a:xfrm>
            <a:custGeom>
              <a:avLst/>
              <a:gdLst/>
              <a:ahLst/>
              <a:cxnLst>
                <a:cxn ang="0">
                  <a:pos x="89" y="63"/>
                </a:cxn>
                <a:cxn ang="0">
                  <a:pos x="108" y="44"/>
                </a:cxn>
                <a:cxn ang="0">
                  <a:pos x="114" y="31"/>
                </a:cxn>
                <a:cxn ang="0">
                  <a:pos x="108" y="19"/>
                </a:cxn>
                <a:cxn ang="0">
                  <a:pos x="95" y="6"/>
                </a:cxn>
                <a:cxn ang="0">
                  <a:pos x="82" y="6"/>
                </a:cxn>
                <a:cxn ang="0">
                  <a:pos x="63" y="6"/>
                </a:cxn>
                <a:cxn ang="0">
                  <a:pos x="51" y="0"/>
                </a:cxn>
                <a:cxn ang="0">
                  <a:pos x="32" y="0"/>
                </a:cxn>
                <a:cxn ang="0">
                  <a:pos x="7" y="6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13" y="50"/>
                </a:cxn>
                <a:cxn ang="0">
                  <a:pos x="32" y="57"/>
                </a:cxn>
                <a:cxn ang="0">
                  <a:pos x="45" y="57"/>
                </a:cxn>
                <a:cxn ang="0">
                  <a:pos x="51" y="50"/>
                </a:cxn>
                <a:cxn ang="0">
                  <a:pos x="57" y="50"/>
                </a:cxn>
                <a:cxn ang="0">
                  <a:pos x="63" y="57"/>
                </a:cxn>
                <a:cxn ang="0">
                  <a:pos x="76" y="63"/>
                </a:cxn>
                <a:cxn ang="0">
                  <a:pos x="82" y="63"/>
                </a:cxn>
                <a:cxn ang="0">
                  <a:pos x="89" y="63"/>
                </a:cxn>
              </a:cxnLst>
              <a:rect l="0" t="0" r="0" b="0"/>
              <a:pathLst>
                <a:path w="114" h="63">
                  <a:moveTo>
                    <a:pt x="89" y="63"/>
                  </a:moveTo>
                  <a:lnTo>
                    <a:pt x="108" y="44"/>
                  </a:lnTo>
                  <a:lnTo>
                    <a:pt x="114" y="31"/>
                  </a:lnTo>
                  <a:lnTo>
                    <a:pt x="108" y="19"/>
                  </a:lnTo>
                  <a:lnTo>
                    <a:pt x="95" y="6"/>
                  </a:lnTo>
                  <a:lnTo>
                    <a:pt x="82" y="6"/>
                  </a:lnTo>
                  <a:lnTo>
                    <a:pt x="63" y="6"/>
                  </a:lnTo>
                  <a:lnTo>
                    <a:pt x="51" y="0"/>
                  </a:lnTo>
                  <a:lnTo>
                    <a:pt x="32" y="0"/>
                  </a:lnTo>
                  <a:lnTo>
                    <a:pt x="7" y="6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13" y="50"/>
                  </a:lnTo>
                  <a:lnTo>
                    <a:pt x="32" y="57"/>
                  </a:lnTo>
                  <a:lnTo>
                    <a:pt x="45" y="57"/>
                  </a:lnTo>
                  <a:lnTo>
                    <a:pt x="51" y="50"/>
                  </a:lnTo>
                  <a:lnTo>
                    <a:pt x="57" y="50"/>
                  </a:lnTo>
                  <a:lnTo>
                    <a:pt x="63" y="57"/>
                  </a:lnTo>
                  <a:lnTo>
                    <a:pt x="76" y="63"/>
                  </a:lnTo>
                  <a:lnTo>
                    <a:pt x="82" y="63"/>
                  </a:lnTo>
                  <a:lnTo>
                    <a:pt x="89" y="63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3" name="フリーフォーム 392"/>
            <p:cNvSpPr>
              <a:spLocks/>
            </p:cNvSpPr>
            <p:nvPr/>
          </p:nvSpPr>
          <p:spPr bwMode="auto">
            <a:xfrm>
              <a:off x="1438" y="3367"/>
              <a:ext cx="63" cy="50"/>
            </a:xfrm>
            <a:custGeom>
              <a:avLst/>
              <a:gdLst/>
              <a:ahLst/>
              <a:cxnLst>
                <a:cxn ang="0">
                  <a:pos x="57" y="44"/>
                </a:cxn>
                <a:cxn ang="0">
                  <a:pos x="63" y="31"/>
                </a:cxn>
                <a:cxn ang="0">
                  <a:pos x="57" y="19"/>
                </a:cxn>
                <a:cxn ang="0">
                  <a:pos x="44" y="6"/>
                </a:cxn>
                <a:cxn ang="0">
                  <a:pos x="25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9"/>
                </a:cxn>
                <a:cxn ang="0">
                  <a:pos x="6" y="31"/>
                </a:cxn>
                <a:cxn ang="0">
                  <a:pos x="19" y="44"/>
                </a:cxn>
                <a:cxn ang="0">
                  <a:pos x="32" y="44"/>
                </a:cxn>
                <a:cxn ang="0">
                  <a:pos x="38" y="44"/>
                </a:cxn>
                <a:cxn ang="0">
                  <a:pos x="44" y="44"/>
                </a:cxn>
                <a:cxn ang="0">
                  <a:pos x="44" y="50"/>
                </a:cxn>
                <a:cxn ang="0">
                  <a:pos x="50" y="44"/>
                </a:cxn>
                <a:cxn ang="0">
                  <a:pos x="57" y="44"/>
                </a:cxn>
              </a:cxnLst>
              <a:rect l="0" t="0" r="0" b="0"/>
              <a:pathLst>
                <a:path w="63" h="50">
                  <a:moveTo>
                    <a:pt x="57" y="44"/>
                  </a:moveTo>
                  <a:lnTo>
                    <a:pt x="63" y="31"/>
                  </a:lnTo>
                  <a:lnTo>
                    <a:pt x="57" y="19"/>
                  </a:lnTo>
                  <a:lnTo>
                    <a:pt x="44" y="6"/>
                  </a:lnTo>
                  <a:lnTo>
                    <a:pt x="25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9"/>
                  </a:lnTo>
                  <a:lnTo>
                    <a:pt x="6" y="31"/>
                  </a:lnTo>
                  <a:lnTo>
                    <a:pt x="19" y="44"/>
                  </a:lnTo>
                  <a:lnTo>
                    <a:pt x="32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4" y="50"/>
                  </a:lnTo>
                  <a:lnTo>
                    <a:pt x="50" y="44"/>
                  </a:lnTo>
                  <a:lnTo>
                    <a:pt x="57" y="44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4" name="フリーフォーム 393"/>
            <p:cNvSpPr>
              <a:spLocks/>
            </p:cNvSpPr>
            <p:nvPr/>
          </p:nvSpPr>
          <p:spPr bwMode="auto">
            <a:xfrm>
              <a:off x="1438" y="3625"/>
              <a:ext cx="32" cy="38"/>
            </a:xfrm>
            <a:custGeom>
              <a:avLst/>
              <a:gdLst/>
              <a:ahLst/>
              <a:cxnLst>
                <a:cxn ang="0">
                  <a:pos x="25" y="38"/>
                </a:cxn>
                <a:cxn ang="0">
                  <a:pos x="32" y="26"/>
                </a:cxn>
                <a:cxn ang="0">
                  <a:pos x="32" y="13"/>
                </a:cxn>
                <a:cxn ang="0">
                  <a:pos x="25" y="0"/>
                </a:cxn>
                <a:cxn ang="0">
                  <a:pos x="13" y="0"/>
                </a:cxn>
                <a:cxn ang="0">
                  <a:pos x="6" y="13"/>
                </a:cxn>
                <a:cxn ang="0">
                  <a:pos x="0" y="26"/>
                </a:cxn>
                <a:cxn ang="0">
                  <a:pos x="6" y="38"/>
                </a:cxn>
                <a:cxn ang="0">
                  <a:pos x="19" y="38"/>
                </a:cxn>
                <a:cxn ang="0">
                  <a:pos x="25" y="38"/>
                </a:cxn>
              </a:cxnLst>
              <a:rect l="0" t="0" r="0" b="0"/>
              <a:pathLst>
                <a:path w="32" h="38">
                  <a:moveTo>
                    <a:pt x="25" y="38"/>
                  </a:moveTo>
                  <a:lnTo>
                    <a:pt x="32" y="26"/>
                  </a:lnTo>
                  <a:lnTo>
                    <a:pt x="32" y="13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6" y="13"/>
                  </a:lnTo>
                  <a:lnTo>
                    <a:pt x="0" y="26"/>
                  </a:lnTo>
                  <a:lnTo>
                    <a:pt x="6" y="38"/>
                  </a:lnTo>
                  <a:lnTo>
                    <a:pt x="19" y="38"/>
                  </a:lnTo>
                  <a:lnTo>
                    <a:pt x="25" y="38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5" name="フリーフォーム 394"/>
            <p:cNvSpPr>
              <a:spLocks/>
            </p:cNvSpPr>
            <p:nvPr/>
          </p:nvSpPr>
          <p:spPr bwMode="auto">
            <a:xfrm>
              <a:off x="1545" y="3657"/>
              <a:ext cx="89" cy="57"/>
            </a:xfrm>
            <a:custGeom>
              <a:avLst/>
              <a:gdLst/>
              <a:ahLst/>
              <a:cxnLst>
                <a:cxn ang="0">
                  <a:pos x="44" y="57"/>
                </a:cxn>
                <a:cxn ang="0">
                  <a:pos x="63" y="50"/>
                </a:cxn>
                <a:cxn ang="0">
                  <a:pos x="76" y="44"/>
                </a:cxn>
                <a:cxn ang="0">
                  <a:pos x="82" y="31"/>
                </a:cxn>
                <a:cxn ang="0">
                  <a:pos x="89" y="19"/>
                </a:cxn>
                <a:cxn ang="0">
                  <a:pos x="82" y="6"/>
                </a:cxn>
                <a:cxn ang="0">
                  <a:pos x="76" y="6"/>
                </a:cxn>
                <a:cxn ang="0">
                  <a:pos x="44" y="0"/>
                </a:cxn>
                <a:cxn ang="0">
                  <a:pos x="32" y="0"/>
                </a:cxn>
                <a:cxn ang="0">
                  <a:pos x="13" y="13"/>
                </a:cxn>
                <a:cxn ang="0">
                  <a:pos x="7" y="19"/>
                </a:cxn>
                <a:cxn ang="0">
                  <a:pos x="0" y="31"/>
                </a:cxn>
                <a:cxn ang="0">
                  <a:pos x="7" y="38"/>
                </a:cxn>
                <a:cxn ang="0">
                  <a:pos x="13" y="50"/>
                </a:cxn>
                <a:cxn ang="0">
                  <a:pos x="38" y="57"/>
                </a:cxn>
                <a:cxn ang="0">
                  <a:pos x="44" y="57"/>
                </a:cxn>
              </a:cxnLst>
              <a:rect l="0" t="0" r="0" b="0"/>
              <a:pathLst>
                <a:path w="89" h="57">
                  <a:moveTo>
                    <a:pt x="44" y="57"/>
                  </a:moveTo>
                  <a:lnTo>
                    <a:pt x="63" y="50"/>
                  </a:lnTo>
                  <a:lnTo>
                    <a:pt x="76" y="44"/>
                  </a:lnTo>
                  <a:lnTo>
                    <a:pt x="82" y="31"/>
                  </a:lnTo>
                  <a:lnTo>
                    <a:pt x="89" y="19"/>
                  </a:lnTo>
                  <a:lnTo>
                    <a:pt x="82" y="6"/>
                  </a:lnTo>
                  <a:lnTo>
                    <a:pt x="76" y="6"/>
                  </a:lnTo>
                  <a:lnTo>
                    <a:pt x="44" y="0"/>
                  </a:lnTo>
                  <a:lnTo>
                    <a:pt x="32" y="0"/>
                  </a:lnTo>
                  <a:lnTo>
                    <a:pt x="13" y="13"/>
                  </a:lnTo>
                  <a:lnTo>
                    <a:pt x="7" y="19"/>
                  </a:lnTo>
                  <a:lnTo>
                    <a:pt x="0" y="31"/>
                  </a:lnTo>
                  <a:lnTo>
                    <a:pt x="7" y="38"/>
                  </a:lnTo>
                  <a:lnTo>
                    <a:pt x="13" y="50"/>
                  </a:lnTo>
                  <a:lnTo>
                    <a:pt x="38" y="57"/>
                  </a:lnTo>
                  <a:lnTo>
                    <a:pt x="44" y="57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6" name="フリーフォーム 395"/>
            <p:cNvSpPr>
              <a:spLocks/>
            </p:cNvSpPr>
            <p:nvPr/>
          </p:nvSpPr>
          <p:spPr bwMode="auto">
            <a:xfrm>
              <a:off x="1514" y="3594"/>
              <a:ext cx="44" cy="69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44" y="50"/>
                </a:cxn>
                <a:cxn ang="0">
                  <a:pos x="44" y="44"/>
                </a:cxn>
                <a:cxn ang="0">
                  <a:pos x="44" y="25"/>
                </a:cxn>
                <a:cxn ang="0">
                  <a:pos x="44" y="6"/>
                </a:cxn>
                <a:cxn ang="0">
                  <a:pos x="38" y="0"/>
                </a:cxn>
                <a:cxn ang="0">
                  <a:pos x="31" y="6"/>
                </a:cxn>
                <a:cxn ang="0">
                  <a:pos x="25" y="12"/>
                </a:cxn>
                <a:cxn ang="0">
                  <a:pos x="12" y="12"/>
                </a:cxn>
                <a:cxn ang="0">
                  <a:pos x="6" y="19"/>
                </a:cxn>
                <a:cxn ang="0">
                  <a:pos x="0" y="31"/>
                </a:cxn>
                <a:cxn ang="0">
                  <a:pos x="0" y="50"/>
                </a:cxn>
                <a:cxn ang="0">
                  <a:pos x="12" y="63"/>
                </a:cxn>
                <a:cxn ang="0">
                  <a:pos x="25" y="69"/>
                </a:cxn>
                <a:cxn ang="0">
                  <a:pos x="31" y="63"/>
                </a:cxn>
                <a:cxn ang="0">
                  <a:pos x="38" y="63"/>
                </a:cxn>
              </a:cxnLst>
              <a:rect l="0" t="0" r="0" b="0"/>
              <a:pathLst>
                <a:path w="44" h="69">
                  <a:moveTo>
                    <a:pt x="38" y="63"/>
                  </a:moveTo>
                  <a:lnTo>
                    <a:pt x="44" y="50"/>
                  </a:lnTo>
                  <a:lnTo>
                    <a:pt x="44" y="44"/>
                  </a:lnTo>
                  <a:lnTo>
                    <a:pt x="44" y="25"/>
                  </a:lnTo>
                  <a:lnTo>
                    <a:pt x="44" y="6"/>
                  </a:lnTo>
                  <a:lnTo>
                    <a:pt x="38" y="0"/>
                  </a:lnTo>
                  <a:lnTo>
                    <a:pt x="31" y="6"/>
                  </a:lnTo>
                  <a:lnTo>
                    <a:pt x="25" y="12"/>
                  </a:lnTo>
                  <a:lnTo>
                    <a:pt x="12" y="12"/>
                  </a:lnTo>
                  <a:lnTo>
                    <a:pt x="6" y="19"/>
                  </a:lnTo>
                  <a:lnTo>
                    <a:pt x="0" y="31"/>
                  </a:lnTo>
                  <a:lnTo>
                    <a:pt x="0" y="50"/>
                  </a:lnTo>
                  <a:lnTo>
                    <a:pt x="12" y="63"/>
                  </a:lnTo>
                  <a:lnTo>
                    <a:pt x="25" y="69"/>
                  </a:lnTo>
                  <a:lnTo>
                    <a:pt x="31" y="63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7" name="フリーフォーム 396"/>
            <p:cNvSpPr>
              <a:spLocks/>
            </p:cNvSpPr>
            <p:nvPr/>
          </p:nvSpPr>
          <p:spPr bwMode="auto">
            <a:xfrm>
              <a:off x="1564" y="3461"/>
              <a:ext cx="70" cy="57"/>
            </a:xfrm>
            <a:custGeom>
              <a:avLst/>
              <a:gdLst/>
              <a:ahLst/>
              <a:cxnLst>
                <a:cxn ang="0">
                  <a:pos x="38" y="57"/>
                </a:cxn>
                <a:cxn ang="0">
                  <a:pos x="51" y="51"/>
                </a:cxn>
                <a:cxn ang="0">
                  <a:pos x="63" y="45"/>
                </a:cxn>
                <a:cxn ang="0">
                  <a:pos x="70" y="38"/>
                </a:cxn>
                <a:cxn ang="0">
                  <a:pos x="70" y="19"/>
                </a:cxn>
                <a:cxn ang="0">
                  <a:pos x="57" y="13"/>
                </a:cxn>
                <a:cxn ang="0">
                  <a:pos x="44" y="7"/>
                </a:cxn>
                <a:cxn ang="0">
                  <a:pos x="32" y="0"/>
                </a:cxn>
                <a:cxn ang="0">
                  <a:pos x="19" y="7"/>
                </a:cxn>
                <a:cxn ang="0">
                  <a:pos x="0" y="19"/>
                </a:cxn>
                <a:cxn ang="0">
                  <a:pos x="0" y="26"/>
                </a:cxn>
                <a:cxn ang="0">
                  <a:pos x="7" y="38"/>
                </a:cxn>
                <a:cxn ang="0">
                  <a:pos x="19" y="51"/>
                </a:cxn>
                <a:cxn ang="0">
                  <a:pos x="32" y="57"/>
                </a:cxn>
                <a:cxn ang="0">
                  <a:pos x="38" y="57"/>
                </a:cxn>
              </a:cxnLst>
              <a:rect l="0" t="0" r="0" b="0"/>
              <a:pathLst>
                <a:path w="70" h="57">
                  <a:moveTo>
                    <a:pt x="38" y="57"/>
                  </a:moveTo>
                  <a:lnTo>
                    <a:pt x="51" y="51"/>
                  </a:lnTo>
                  <a:lnTo>
                    <a:pt x="63" y="45"/>
                  </a:lnTo>
                  <a:lnTo>
                    <a:pt x="70" y="38"/>
                  </a:lnTo>
                  <a:lnTo>
                    <a:pt x="70" y="19"/>
                  </a:lnTo>
                  <a:lnTo>
                    <a:pt x="57" y="13"/>
                  </a:lnTo>
                  <a:lnTo>
                    <a:pt x="44" y="7"/>
                  </a:lnTo>
                  <a:lnTo>
                    <a:pt x="32" y="0"/>
                  </a:lnTo>
                  <a:lnTo>
                    <a:pt x="19" y="7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7" y="38"/>
                  </a:lnTo>
                  <a:lnTo>
                    <a:pt x="19" y="51"/>
                  </a:lnTo>
                  <a:lnTo>
                    <a:pt x="32" y="57"/>
                  </a:lnTo>
                  <a:lnTo>
                    <a:pt x="38" y="57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8" name="フリーフォーム 397"/>
            <p:cNvSpPr>
              <a:spLocks/>
            </p:cNvSpPr>
            <p:nvPr/>
          </p:nvSpPr>
          <p:spPr bwMode="auto">
            <a:xfrm>
              <a:off x="573" y="2584"/>
              <a:ext cx="95" cy="89"/>
            </a:xfrm>
            <a:custGeom>
              <a:avLst/>
              <a:gdLst/>
              <a:ahLst/>
              <a:cxnLst>
                <a:cxn ang="0">
                  <a:pos x="70" y="89"/>
                </a:cxn>
                <a:cxn ang="0">
                  <a:pos x="82" y="82"/>
                </a:cxn>
                <a:cxn ang="0">
                  <a:pos x="95" y="64"/>
                </a:cxn>
                <a:cxn ang="0">
                  <a:pos x="95" y="45"/>
                </a:cxn>
                <a:cxn ang="0">
                  <a:pos x="89" y="26"/>
                </a:cxn>
                <a:cxn ang="0">
                  <a:pos x="76" y="7"/>
                </a:cxn>
                <a:cxn ang="0">
                  <a:pos x="63" y="0"/>
                </a:cxn>
                <a:cxn ang="0">
                  <a:pos x="51" y="0"/>
                </a:cxn>
                <a:cxn ang="0">
                  <a:pos x="38" y="7"/>
                </a:cxn>
                <a:cxn ang="0">
                  <a:pos x="13" y="26"/>
                </a:cxn>
                <a:cxn ang="0">
                  <a:pos x="7" y="38"/>
                </a:cxn>
                <a:cxn ang="0">
                  <a:pos x="0" y="51"/>
                </a:cxn>
                <a:cxn ang="0">
                  <a:pos x="7" y="64"/>
                </a:cxn>
                <a:cxn ang="0">
                  <a:pos x="13" y="76"/>
                </a:cxn>
                <a:cxn ang="0">
                  <a:pos x="32" y="89"/>
                </a:cxn>
                <a:cxn ang="0">
                  <a:pos x="63" y="89"/>
                </a:cxn>
                <a:cxn ang="0">
                  <a:pos x="70" y="89"/>
                </a:cxn>
              </a:cxnLst>
              <a:rect l="0" t="0" r="0" b="0"/>
              <a:pathLst>
                <a:path w="95" h="89">
                  <a:moveTo>
                    <a:pt x="70" y="89"/>
                  </a:moveTo>
                  <a:lnTo>
                    <a:pt x="82" y="82"/>
                  </a:lnTo>
                  <a:lnTo>
                    <a:pt x="95" y="64"/>
                  </a:lnTo>
                  <a:lnTo>
                    <a:pt x="95" y="45"/>
                  </a:lnTo>
                  <a:lnTo>
                    <a:pt x="89" y="26"/>
                  </a:lnTo>
                  <a:lnTo>
                    <a:pt x="76" y="7"/>
                  </a:lnTo>
                  <a:lnTo>
                    <a:pt x="63" y="0"/>
                  </a:lnTo>
                  <a:lnTo>
                    <a:pt x="51" y="0"/>
                  </a:lnTo>
                  <a:lnTo>
                    <a:pt x="38" y="7"/>
                  </a:lnTo>
                  <a:lnTo>
                    <a:pt x="13" y="26"/>
                  </a:lnTo>
                  <a:lnTo>
                    <a:pt x="7" y="38"/>
                  </a:lnTo>
                  <a:lnTo>
                    <a:pt x="0" y="51"/>
                  </a:lnTo>
                  <a:lnTo>
                    <a:pt x="7" y="64"/>
                  </a:lnTo>
                  <a:lnTo>
                    <a:pt x="13" y="76"/>
                  </a:lnTo>
                  <a:lnTo>
                    <a:pt x="32" y="89"/>
                  </a:lnTo>
                  <a:lnTo>
                    <a:pt x="63" y="89"/>
                  </a:lnTo>
                  <a:lnTo>
                    <a:pt x="70" y="89"/>
                  </a:lnTo>
                  <a:close/>
                </a:path>
              </a:pathLst>
            </a:custGeom>
            <a:solidFill>
              <a:schemeClr val="tx2">
                <a:lumMod val="90000"/>
                <a:alpha val="3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0" name="フリーフォーム 399"/>
            <p:cNvSpPr>
              <a:spLocks/>
            </p:cNvSpPr>
            <p:nvPr/>
          </p:nvSpPr>
          <p:spPr bwMode="auto">
            <a:xfrm>
              <a:off x="1709" y="3089"/>
              <a:ext cx="51" cy="57"/>
            </a:xfrm>
            <a:custGeom>
              <a:avLst/>
              <a:gdLst/>
              <a:ahLst/>
              <a:cxnLst>
                <a:cxn ang="0">
                  <a:pos x="32" y="57"/>
                </a:cxn>
                <a:cxn ang="0">
                  <a:pos x="45" y="51"/>
                </a:cxn>
                <a:cxn ang="0">
                  <a:pos x="51" y="32"/>
                </a:cxn>
                <a:cxn ang="0">
                  <a:pos x="51" y="19"/>
                </a:cxn>
                <a:cxn ang="0">
                  <a:pos x="32" y="6"/>
                </a:cxn>
                <a:cxn ang="0">
                  <a:pos x="13" y="0"/>
                </a:cxn>
                <a:cxn ang="0">
                  <a:pos x="7" y="13"/>
                </a:cxn>
                <a:cxn ang="0">
                  <a:pos x="0" y="25"/>
                </a:cxn>
                <a:cxn ang="0">
                  <a:pos x="7" y="44"/>
                </a:cxn>
                <a:cxn ang="0">
                  <a:pos x="7" y="51"/>
                </a:cxn>
                <a:cxn ang="0">
                  <a:pos x="13" y="57"/>
                </a:cxn>
                <a:cxn ang="0">
                  <a:pos x="26" y="57"/>
                </a:cxn>
                <a:cxn ang="0">
                  <a:pos x="32" y="57"/>
                </a:cxn>
              </a:cxnLst>
              <a:rect l="0" t="0" r="0" b="0"/>
              <a:pathLst>
                <a:path w="51" h="57">
                  <a:moveTo>
                    <a:pt x="32" y="57"/>
                  </a:moveTo>
                  <a:lnTo>
                    <a:pt x="45" y="51"/>
                  </a:lnTo>
                  <a:lnTo>
                    <a:pt x="51" y="32"/>
                  </a:lnTo>
                  <a:lnTo>
                    <a:pt x="51" y="19"/>
                  </a:lnTo>
                  <a:lnTo>
                    <a:pt x="32" y="6"/>
                  </a:lnTo>
                  <a:lnTo>
                    <a:pt x="13" y="0"/>
                  </a:lnTo>
                  <a:lnTo>
                    <a:pt x="7" y="13"/>
                  </a:lnTo>
                  <a:lnTo>
                    <a:pt x="0" y="25"/>
                  </a:lnTo>
                  <a:lnTo>
                    <a:pt x="7" y="44"/>
                  </a:lnTo>
                  <a:lnTo>
                    <a:pt x="7" y="51"/>
                  </a:lnTo>
                  <a:lnTo>
                    <a:pt x="13" y="57"/>
                  </a:lnTo>
                  <a:lnTo>
                    <a:pt x="26" y="57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1" name="フリーフォーム 400"/>
            <p:cNvSpPr>
              <a:spLocks/>
            </p:cNvSpPr>
            <p:nvPr/>
          </p:nvSpPr>
          <p:spPr bwMode="auto">
            <a:xfrm>
              <a:off x="1829" y="3051"/>
              <a:ext cx="82" cy="63"/>
            </a:xfrm>
            <a:custGeom>
              <a:avLst/>
              <a:gdLst/>
              <a:ahLst/>
              <a:cxnLst>
                <a:cxn ang="0">
                  <a:pos x="51" y="63"/>
                </a:cxn>
                <a:cxn ang="0">
                  <a:pos x="70" y="57"/>
                </a:cxn>
                <a:cxn ang="0">
                  <a:pos x="82" y="44"/>
                </a:cxn>
                <a:cxn ang="0">
                  <a:pos x="82" y="32"/>
                </a:cxn>
                <a:cxn ang="0">
                  <a:pos x="82" y="19"/>
                </a:cxn>
                <a:cxn ang="0">
                  <a:pos x="76" y="7"/>
                </a:cxn>
                <a:cxn ang="0">
                  <a:pos x="63" y="0"/>
                </a:cxn>
                <a:cxn ang="0">
                  <a:pos x="44" y="7"/>
                </a:cxn>
                <a:cxn ang="0">
                  <a:pos x="19" y="13"/>
                </a:cxn>
                <a:cxn ang="0">
                  <a:pos x="7" y="13"/>
                </a:cxn>
                <a:cxn ang="0">
                  <a:pos x="0" y="26"/>
                </a:cxn>
                <a:cxn ang="0">
                  <a:pos x="7" y="51"/>
                </a:cxn>
                <a:cxn ang="0">
                  <a:pos x="19" y="63"/>
                </a:cxn>
                <a:cxn ang="0">
                  <a:pos x="44" y="63"/>
                </a:cxn>
                <a:cxn ang="0">
                  <a:pos x="51" y="63"/>
                </a:cxn>
              </a:cxnLst>
              <a:rect l="0" t="0" r="0" b="0"/>
              <a:pathLst>
                <a:path w="82" h="63">
                  <a:moveTo>
                    <a:pt x="51" y="63"/>
                  </a:moveTo>
                  <a:lnTo>
                    <a:pt x="70" y="57"/>
                  </a:lnTo>
                  <a:lnTo>
                    <a:pt x="82" y="44"/>
                  </a:lnTo>
                  <a:lnTo>
                    <a:pt x="82" y="32"/>
                  </a:lnTo>
                  <a:lnTo>
                    <a:pt x="82" y="19"/>
                  </a:lnTo>
                  <a:lnTo>
                    <a:pt x="76" y="7"/>
                  </a:lnTo>
                  <a:lnTo>
                    <a:pt x="63" y="0"/>
                  </a:lnTo>
                  <a:lnTo>
                    <a:pt x="44" y="7"/>
                  </a:lnTo>
                  <a:lnTo>
                    <a:pt x="19" y="13"/>
                  </a:lnTo>
                  <a:lnTo>
                    <a:pt x="7" y="13"/>
                  </a:lnTo>
                  <a:lnTo>
                    <a:pt x="0" y="26"/>
                  </a:lnTo>
                  <a:lnTo>
                    <a:pt x="7" y="51"/>
                  </a:lnTo>
                  <a:lnTo>
                    <a:pt x="19" y="63"/>
                  </a:lnTo>
                  <a:lnTo>
                    <a:pt x="44" y="63"/>
                  </a:lnTo>
                  <a:lnTo>
                    <a:pt x="51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2" name="フリーフォーム 401"/>
            <p:cNvSpPr>
              <a:spLocks/>
            </p:cNvSpPr>
            <p:nvPr/>
          </p:nvSpPr>
          <p:spPr bwMode="auto">
            <a:xfrm>
              <a:off x="1772" y="3480"/>
              <a:ext cx="51" cy="38"/>
            </a:xfrm>
            <a:custGeom>
              <a:avLst/>
              <a:gdLst/>
              <a:ahLst/>
              <a:cxnLst>
                <a:cxn ang="0">
                  <a:pos x="32" y="32"/>
                </a:cxn>
                <a:cxn ang="0">
                  <a:pos x="45" y="26"/>
                </a:cxn>
                <a:cxn ang="0">
                  <a:pos x="51" y="19"/>
                </a:cxn>
                <a:cxn ang="0">
                  <a:pos x="51" y="13"/>
                </a:cxn>
                <a:cxn ang="0">
                  <a:pos x="45" y="0"/>
                </a:cxn>
                <a:cxn ang="0">
                  <a:pos x="19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3" y="38"/>
                </a:cxn>
                <a:cxn ang="0">
                  <a:pos x="26" y="32"/>
                </a:cxn>
                <a:cxn ang="0">
                  <a:pos x="32" y="32"/>
                </a:cxn>
              </a:cxnLst>
              <a:rect l="0" t="0" r="0" b="0"/>
              <a:pathLst>
                <a:path w="51" h="38">
                  <a:moveTo>
                    <a:pt x="32" y="32"/>
                  </a:moveTo>
                  <a:lnTo>
                    <a:pt x="45" y="26"/>
                  </a:lnTo>
                  <a:lnTo>
                    <a:pt x="51" y="19"/>
                  </a:lnTo>
                  <a:lnTo>
                    <a:pt x="51" y="13"/>
                  </a:lnTo>
                  <a:lnTo>
                    <a:pt x="45" y="0"/>
                  </a:lnTo>
                  <a:lnTo>
                    <a:pt x="19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3" y="38"/>
                  </a:lnTo>
                  <a:lnTo>
                    <a:pt x="26" y="32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3" name="フリーフォーム 402"/>
            <p:cNvSpPr>
              <a:spLocks/>
            </p:cNvSpPr>
            <p:nvPr/>
          </p:nvSpPr>
          <p:spPr bwMode="auto">
            <a:xfrm>
              <a:off x="1855" y="3575"/>
              <a:ext cx="63" cy="50"/>
            </a:xfrm>
            <a:custGeom>
              <a:avLst/>
              <a:gdLst/>
              <a:ahLst/>
              <a:cxnLst>
                <a:cxn ang="0">
                  <a:pos x="6" y="50"/>
                </a:cxn>
                <a:cxn ang="0">
                  <a:pos x="25" y="50"/>
                </a:cxn>
                <a:cxn ang="0">
                  <a:pos x="44" y="50"/>
                </a:cxn>
                <a:cxn ang="0">
                  <a:pos x="56" y="38"/>
                </a:cxn>
                <a:cxn ang="0">
                  <a:pos x="63" y="19"/>
                </a:cxn>
                <a:cxn ang="0">
                  <a:pos x="56" y="6"/>
                </a:cxn>
                <a:cxn ang="0">
                  <a:pos x="50" y="0"/>
                </a:cxn>
                <a:cxn ang="0">
                  <a:pos x="18" y="0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0" y="50"/>
                </a:cxn>
                <a:cxn ang="0">
                  <a:pos x="6" y="50"/>
                </a:cxn>
              </a:cxnLst>
              <a:rect l="0" t="0" r="0" b="0"/>
              <a:pathLst>
                <a:path w="63" h="50">
                  <a:moveTo>
                    <a:pt x="6" y="50"/>
                  </a:moveTo>
                  <a:lnTo>
                    <a:pt x="25" y="50"/>
                  </a:lnTo>
                  <a:lnTo>
                    <a:pt x="44" y="50"/>
                  </a:lnTo>
                  <a:lnTo>
                    <a:pt x="56" y="38"/>
                  </a:lnTo>
                  <a:lnTo>
                    <a:pt x="63" y="19"/>
                  </a:lnTo>
                  <a:lnTo>
                    <a:pt x="56" y="6"/>
                  </a:lnTo>
                  <a:lnTo>
                    <a:pt x="50" y="0"/>
                  </a:lnTo>
                  <a:lnTo>
                    <a:pt x="18" y="0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6" y="5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4" name="フリーフォーム 403"/>
            <p:cNvSpPr>
              <a:spLocks/>
            </p:cNvSpPr>
            <p:nvPr/>
          </p:nvSpPr>
          <p:spPr bwMode="auto">
            <a:xfrm>
              <a:off x="2075" y="3594"/>
              <a:ext cx="70" cy="63"/>
            </a:xfrm>
            <a:custGeom>
              <a:avLst/>
              <a:gdLst/>
              <a:ahLst/>
              <a:cxnLst>
                <a:cxn ang="0">
                  <a:pos x="32" y="63"/>
                </a:cxn>
                <a:cxn ang="0">
                  <a:pos x="45" y="57"/>
                </a:cxn>
                <a:cxn ang="0">
                  <a:pos x="57" y="44"/>
                </a:cxn>
                <a:cxn ang="0">
                  <a:pos x="70" y="31"/>
                </a:cxn>
                <a:cxn ang="0">
                  <a:pos x="64" y="19"/>
                </a:cxn>
                <a:cxn ang="0">
                  <a:pos x="57" y="6"/>
                </a:cxn>
                <a:cxn ang="0">
                  <a:pos x="51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3" y="6"/>
                </a:cxn>
                <a:cxn ang="0">
                  <a:pos x="7" y="19"/>
                </a:cxn>
                <a:cxn ang="0">
                  <a:pos x="0" y="31"/>
                </a:cxn>
                <a:cxn ang="0">
                  <a:pos x="7" y="50"/>
                </a:cxn>
                <a:cxn ang="0">
                  <a:pos x="19" y="57"/>
                </a:cxn>
                <a:cxn ang="0">
                  <a:pos x="26" y="63"/>
                </a:cxn>
                <a:cxn ang="0">
                  <a:pos x="32" y="63"/>
                </a:cxn>
              </a:cxnLst>
              <a:rect l="0" t="0" r="0" b="0"/>
              <a:pathLst>
                <a:path w="70" h="63">
                  <a:moveTo>
                    <a:pt x="32" y="63"/>
                  </a:moveTo>
                  <a:lnTo>
                    <a:pt x="45" y="57"/>
                  </a:lnTo>
                  <a:lnTo>
                    <a:pt x="57" y="44"/>
                  </a:lnTo>
                  <a:lnTo>
                    <a:pt x="70" y="31"/>
                  </a:lnTo>
                  <a:lnTo>
                    <a:pt x="64" y="19"/>
                  </a:lnTo>
                  <a:lnTo>
                    <a:pt x="57" y="6"/>
                  </a:lnTo>
                  <a:lnTo>
                    <a:pt x="51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3" y="6"/>
                  </a:lnTo>
                  <a:lnTo>
                    <a:pt x="7" y="19"/>
                  </a:lnTo>
                  <a:lnTo>
                    <a:pt x="0" y="31"/>
                  </a:lnTo>
                  <a:lnTo>
                    <a:pt x="7" y="50"/>
                  </a:lnTo>
                  <a:lnTo>
                    <a:pt x="19" y="57"/>
                  </a:lnTo>
                  <a:lnTo>
                    <a:pt x="26" y="63"/>
                  </a:lnTo>
                  <a:lnTo>
                    <a:pt x="32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5" name="フリーフォーム 404"/>
            <p:cNvSpPr>
              <a:spLocks/>
            </p:cNvSpPr>
            <p:nvPr/>
          </p:nvSpPr>
          <p:spPr bwMode="auto">
            <a:xfrm>
              <a:off x="2681" y="3461"/>
              <a:ext cx="133" cy="89"/>
            </a:xfrm>
            <a:custGeom>
              <a:avLst/>
              <a:gdLst/>
              <a:ahLst/>
              <a:cxnLst>
                <a:cxn ang="0">
                  <a:pos x="70" y="89"/>
                </a:cxn>
                <a:cxn ang="0">
                  <a:pos x="95" y="89"/>
                </a:cxn>
                <a:cxn ang="0">
                  <a:pos x="120" y="76"/>
                </a:cxn>
                <a:cxn ang="0">
                  <a:pos x="133" y="57"/>
                </a:cxn>
                <a:cxn ang="0">
                  <a:pos x="133" y="45"/>
                </a:cxn>
                <a:cxn ang="0">
                  <a:pos x="127" y="26"/>
                </a:cxn>
                <a:cxn ang="0">
                  <a:pos x="108" y="0"/>
                </a:cxn>
                <a:cxn ang="0">
                  <a:pos x="89" y="0"/>
                </a:cxn>
                <a:cxn ang="0">
                  <a:pos x="51" y="7"/>
                </a:cxn>
                <a:cxn ang="0">
                  <a:pos x="26" y="19"/>
                </a:cxn>
                <a:cxn ang="0">
                  <a:pos x="0" y="45"/>
                </a:cxn>
                <a:cxn ang="0">
                  <a:pos x="7" y="57"/>
                </a:cxn>
                <a:cxn ang="0">
                  <a:pos x="19" y="70"/>
                </a:cxn>
                <a:cxn ang="0">
                  <a:pos x="44" y="82"/>
                </a:cxn>
                <a:cxn ang="0">
                  <a:pos x="63" y="89"/>
                </a:cxn>
                <a:cxn ang="0">
                  <a:pos x="70" y="89"/>
                </a:cxn>
              </a:cxnLst>
              <a:rect l="0" t="0" r="0" b="0"/>
              <a:pathLst>
                <a:path w="133" h="89">
                  <a:moveTo>
                    <a:pt x="70" y="89"/>
                  </a:moveTo>
                  <a:lnTo>
                    <a:pt x="95" y="89"/>
                  </a:lnTo>
                  <a:lnTo>
                    <a:pt x="120" y="76"/>
                  </a:lnTo>
                  <a:lnTo>
                    <a:pt x="133" y="57"/>
                  </a:lnTo>
                  <a:lnTo>
                    <a:pt x="133" y="45"/>
                  </a:lnTo>
                  <a:lnTo>
                    <a:pt x="127" y="26"/>
                  </a:lnTo>
                  <a:lnTo>
                    <a:pt x="108" y="0"/>
                  </a:lnTo>
                  <a:lnTo>
                    <a:pt x="89" y="0"/>
                  </a:lnTo>
                  <a:lnTo>
                    <a:pt x="51" y="7"/>
                  </a:lnTo>
                  <a:lnTo>
                    <a:pt x="26" y="19"/>
                  </a:lnTo>
                  <a:lnTo>
                    <a:pt x="0" y="45"/>
                  </a:lnTo>
                  <a:lnTo>
                    <a:pt x="7" y="57"/>
                  </a:lnTo>
                  <a:lnTo>
                    <a:pt x="19" y="70"/>
                  </a:lnTo>
                  <a:lnTo>
                    <a:pt x="44" y="82"/>
                  </a:lnTo>
                  <a:lnTo>
                    <a:pt x="63" y="89"/>
                  </a:lnTo>
                  <a:lnTo>
                    <a:pt x="70" y="8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6" name="フリーフォーム 405"/>
            <p:cNvSpPr>
              <a:spLocks/>
            </p:cNvSpPr>
            <p:nvPr/>
          </p:nvSpPr>
          <p:spPr bwMode="auto">
            <a:xfrm>
              <a:off x="2890" y="3348"/>
              <a:ext cx="195" cy="145"/>
            </a:xfrm>
            <a:custGeom>
              <a:avLst/>
              <a:gdLst/>
              <a:ahLst/>
              <a:cxnLst>
                <a:cxn ang="0">
                  <a:pos x="195" y="88"/>
                </a:cxn>
                <a:cxn ang="0">
                  <a:pos x="189" y="75"/>
                </a:cxn>
                <a:cxn ang="0">
                  <a:pos x="170" y="57"/>
                </a:cxn>
                <a:cxn ang="0">
                  <a:pos x="151" y="38"/>
                </a:cxn>
                <a:cxn ang="0">
                  <a:pos x="145" y="25"/>
                </a:cxn>
                <a:cxn ang="0">
                  <a:pos x="132" y="12"/>
                </a:cxn>
                <a:cxn ang="0">
                  <a:pos x="113" y="6"/>
                </a:cxn>
                <a:cxn ang="0">
                  <a:pos x="82" y="0"/>
                </a:cxn>
                <a:cxn ang="0">
                  <a:pos x="50" y="6"/>
                </a:cxn>
                <a:cxn ang="0">
                  <a:pos x="37" y="12"/>
                </a:cxn>
                <a:cxn ang="0">
                  <a:pos x="37" y="19"/>
                </a:cxn>
                <a:cxn ang="0">
                  <a:pos x="31" y="57"/>
                </a:cxn>
                <a:cxn ang="0">
                  <a:pos x="25" y="69"/>
                </a:cxn>
                <a:cxn ang="0">
                  <a:pos x="18" y="82"/>
                </a:cxn>
                <a:cxn ang="0">
                  <a:pos x="0" y="88"/>
                </a:cxn>
                <a:cxn ang="0">
                  <a:pos x="0" y="101"/>
                </a:cxn>
                <a:cxn ang="0">
                  <a:pos x="6" y="107"/>
                </a:cxn>
                <a:cxn ang="0">
                  <a:pos x="37" y="126"/>
                </a:cxn>
                <a:cxn ang="0">
                  <a:pos x="63" y="139"/>
                </a:cxn>
                <a:cxn ang="0">
                  <a:pos x="94" y="145"/>
                </a:cxn>
                <a:cxn ang="0">
                  <a:pos x="113" y="145"/>
                </a:cxn>
                <a:cxn ang="0">
                  <a:pos x="132" y="139"/>
                </a:cxn>
                <a:cxn ang="0">
                  <a:pos x="170" y="113"/>
                </a:cxn>
                <a:cxn ang="0">
                  <a:pos x="183" y="101"/>
                </a:cxn>
                <a:cxn ang="0">
                  <a:pos x="189" y="88"/>
                </a:cxn>
                <a:cxn ang="0">
                  <a:pos x="195" y="88"/>
                </a:cxn>
              </a:cxnLst>
              <a:rect l="0" t="0" r="0" b="0"/>
              <a:pathLst>
                <a:path w="195" h="145">
                  <a:moveTo>
                    <a:pt x="195" y="88"/>
                  </a:moveTo>
                  <a:lnTo>
                    <a:pt x="189" y="75"/>
                  </a:lnTo>
                  <a:lnTo>
                    <a:pt x="170" y="57"/>
                  </a:lnTo>
                  <a:lnTo>
                    <a:pt x="151" y="38"/>
                  </a:lnTo>
                  <a:lnTo>
                    <a:pt x="145" y="25"/>
                  </a:lnTo>
                  <a:lnTo>
                    <a:pt x="132" y="12"/>
                  </a:lnTo>
                  <a:lnTo>
                    <a:pt x="113" y="6"/>
                  </a:lnTo>
                  <a:lnTo>
                    <a:pt x="82" y="0"/>
                  </a:lnTo>
                  <a:lnTo>
                    <a:pt x="50" y="6"/>
                  </a:lnTo>
                  <a:lnTo>
                    <a:pt x="37" y="12"/>
                  </a:lnTo>
                  <a:lnTo>
                    <a:pt x="37" y="19"/>
                  </a:lnTo>
                  <a:lnTo>
                    <a:pt x="31" y="57"/>
                  </a:lnTo>
                  <a:lnTo>
                    <a:pt x="25" y="69"/>
                  </a:lnTo>
                  <a:lnTo>
                    <a:pt x="18" y="82"/>
                  </a:lnTo>
                  <a:lnTo>
                    <a:pt x="0" y="88"/>
                  </a:lnTo>
                  <a:lnTo>
                    <a:pt x="0" y="101"/>
                  </a:lnTo>
                  <a:lnTo>
                    <a:pt x="6" y="107"/>
                  </a:lnTo>
                  <a:lnTo>
                    <a:pt x="37" y="126"/>
                  </a:lnTo>
                  <a:lnTo>
                    <a:pt x="63" y="139"/>
                  </a:lnTo>
                  <a:lnTo>
                    <a:pt x="94" y="145"/>
                  </a:lnTo>
                  <a:lnTo>
                    <a:pt x="113" y="145"/>
                  </a:lnTo>
                  <a:lnTo>
                    <a:pt x="132" y="139"/>
                  </a:lnTo>
                  <a:lnTo>
                    <a:pt x="170" y="113"/>
                  </a:lnTo>
                  <a:lnTo>
                    <a:pt x="183" y="101"/>
                  </a:lnTo>
                  <a:lnTo>
                    <a:pt x="189" y="88"/>
                  </a:lnTo>
                  <a:lnTo>
                    <a:pt x="195" y="8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7" name="フリーフォーム 406"/>
            <p:cNvSpPr>
              <a:spLocks/>
            </p:cNvSpPr>
            <p:nvPr/>
          </p:nvSpPr>
          <p:spPr bwMode="auto">
            <a:xfrm>
              <a:off x="1665" y="3550"/>
              <a:ext cx="25" cy="31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25" y="25"/>
                </a:cxn>
                <a:cxn ang="0">
                  <a:pos x="25" y="1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0" y="31"/>
                </a:cxn>
                <a:cxn ang="0">
                  <a:pos x="13" y="31"/>
                </a:cxn>
                <a:cxn ang="0">
                  <a:pos x="19" y="31"/>
                </a:cxn>
              </a:cxnLst>
              <a:rect l="0" t="0" r="0" b="0"/>
              <a:pathLst>
                <a:path w="25" h="31">
                  <a:moveTo>
                    <a:pt x="19" y="31"/>
                  </a:moveTo>
                  <a:lnTo>
                    <a:pt x="25" y="25"/>
                  </a:lnTo>
                  <a:lnTo>
                    <a:pt x="25" y="1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13" y="31"/>
                  </a:lnTo>
                  <a:lnTo>
                    <a:pt x="19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8" name="フリーフォーム 407"/>
            <p:cNvSpPr>
              <a:spLocks/>
            </p:cNvSpPr>
            <p:nvPr/>
          </p:nvSpPr>
          <p:spPr bwMode="auto">
            <a:xfrm>
              <a:off x="1034" y="2130"/>
              <a:ext cx="738" cy="549"/>
            </a:xfrm>
            <a:custGeom>
              <a:avLst/>
              <a:gdLst/>
              <a:ahLst/>
              <a:cxnLst>
                <a:cxn ang="0">
                  <a:pos x="221" y="511"/>
                </a:cxn>
                <a:cxn ang="0">
                  <a:pos x="227" y="461"/>
                </a:cxn>
                <a:cxn ang="0">
                  <a:pos x="227" y="442"/>
                </a:cxn>
                <a:cxn ang="0">
                  <a:pos x="259" y="417"/>
                </a:cxn>
                <a:cxn ang="0">
                  <a:pos x="284" y="385"/>
                </a:cxn>
                <a:cxn ang="0">
                  <a:pos x="322" y="322"/>
                </a:cxn>
                <a:cxn ang="0">
                  <a:pos x="404" y="265"/>
                </a:cxn>
                <a:cxn ang="0">
                  <a:pos x="511" y="189"/>
                </a:cxn>
                <a:cxn ang="0">
                  <a:pos x="656" y="89"/>
                </a:cxn>
                <a:cxn ang="0">
                  <a:pos x="707" y="57"/>
                </a:cxn>
                <a:cxn ang="0">
                  <a:pos x="732" y="57"/>
                </a:cxn>
                <a:cxn ang="0">
                  <a:pos x="732" y="19"/>
                </a:cxn>
                <a:cxn ang="0">
                  <a:pos x="713" y="0"/>
                </a:cxn>
                <a:cxn ang="0">
                  <a:pos x="688" y="19"/>
                </a:cxn>
                <a:cxn ang="0">
                  <a:pos x="644" y="57"/>
                </a:cxn>
                <a:cxn ang="0">
                  <a:pos x="537" y="101"/>
                </a:cxn>
                <a:cxn ang="0">
                  <a:pos x="461" y="164"/>
                </a:cxn>
                <a:cxn ang="0">
                  <a:pos x="391" y="189"/>
                </a:cxn>
                <a:cxn ang="0">
                  <a:pos x="240" y="309"/>
                </a:cxn>
                <a:cxn ang="0">
                  <a:pos x="221" y="322"/>
                </a:cxn>
                <a:cxn ang="0">
                  <a:pos x="177" y="347"/>
                </a:cxn>
                <a:cxn ang="0">
                  <a:pos x="158" y="347"/>
                </a:cxn>
                <a:cxn ang="0">
                  <a:pos x="107" y="328"/>
                </a:cxn>
                <a:cxn ang="0">
                  <a:pos x="69" y="335"/>
                </a:cxn>
                <a:cxn ang="0">
                  <a:pos x="19" y="360"/>
                </a:cxn>
                <a:cxn ang="0">
                  <a:pos x="0" y="379"/>
                </a:cxn>
                <a:cxn ang="0">
                  <a:pos x="0" y="404"/>
                </a:cxn>
                <a:cxn ang="0">
                  <a:pos x="25" y="486"/>
                </a:cxn>
                <a:cxn ang="0">
                  <a:pos x="82" y="543"/>
                </a:cxn>
                <a:cxn ang="0">
                  <a:pos x="133" y="549"/>
                </a:cxn>
                <a:cxn ang="0">
                  <a:pos x="189" y="530"/>
                </a:cxn>
                <a:cxn ang="0">
                  <a:pos x="215" y="518"/>
                </a:cxn>
              </a:cxnLst>
              <a:rect l="0" t="0" r="0" b="0"/>
              <a:pathLst>
                <a:path w="738" h="549">
                  <a:moveTo>
                    <a:pt x="215" y="518"/>
                  </a:moveTo>
                  <a:lnTo>
                    <a:pt x="221" y="511"/>
                  </a:lnTo>
                  <a:lnTo>
                    <a:pt x="227" y="492"/>
                  </a:lnTo>
                  <a:lnTo>
                    <a:pt x="227" y="461"/>
                  </a:lnTo>
                  <a:lnTo>
                    <a:pt x="227" y="448"/>
                  </a:lnTo>
                  <a:lnTo>
                    <a:pt x="227" y="442"/>
                  </a:lnTo>
                  <a:lnTo>
                    <a:pt x="240" y="435"/>
                  </a:lnTo>
                  <a:lnTo>
                    <a:pt x="259" y="417"/>
                  </a:lnTo>
                  <a:lnTo>
                    <a:pt x="271" y="404"/>
                  </a:lnTo>
                  <a:lnTo>
                    <a:pt x="284" y="385"/>
                  </a:lnTo>
                  <a:lnTo>
                    <a:pt x="309" y="341"/>
                  </a:lnTo>
                  <a:lnTo>
                    <a:pt x="322" y="322"/>
                  </a:lnTo>
                  <a:lnTo>
                    <a:pt x="341" y="309"/>
                  </a:lnTo>
                  <a:lnTo>
                    <a:pt x="404" y="265"/>
                  </a:lnTo>
                  <a:lnTo>
                    <a:pt x="461" y="215"/>
                  </a:lnTo>
                  <a:lnTo>
                    <a:pt x="511" y="189"/>
                  </a:lnTo>
                  <a:lnTo>
                    <a:pt x="568" y="152"/>
                  </a:lnTo>
                  <a:lnTo>
                    <a:pt x="656" y="89"/>
                  </a:lnTo>
                  <a:lnTo>
                    <a:pt x="682" y="63"/>
                  </a:lnTo>
                  <a:lnTo>
                    <a:pt x="707" y="57"/>
                  </a:lnTo>
                  <a:lnTo>
                    <a:pt x="726" y="57"/>
                  </a:lnTo>
                  <a:lnTo>
                    <a:pt x="732" y="57"/>
                  </a:lnTo>
                  <a:lnTo>
                    <a:pt x="738" y="51"/>
                  </a:lnTo>
                  <a:lnTo>
                    <a:pt x="732" y="19"/>
                  </a:lnTo>
                  <a:lnTo>
                    <a:pt x="726" y="6"/>
                  </a:lnTo>
                  <a:lnTo>
                    <a:pt x="713" y="0"/>
                  </a:lnTo>
                  <a:lnTo>
                    <a:pt x="694" y="6"/>
                  </a:lnTo>
                  <a:lnTo>
                    <a:pt x="688" y="19"/>
                  </a:lnTo>
                  <a:lnTo>
                    <a:pt x="682" y="44"/>
                  </a:lnTo>
                  <a:lnTo>
                    <a:pt x="644" y="57"/>
                  </a:lnTo>
                  <a:lnTo>
                    <a:pt x="587" y="76"/>
                  </a:lnTo>
                  <a:lnTo>
                    <a:pt x="537" y="101"/>
                  </a:lnTo>
                  <a:lnTo>
                    <a:pt x="492" y="133"/>
                  </a:lnTo>
                  <a:lnTo>
                    <a:pt x="461" y="164"/>
                  </a:lnTo>
                  <a:lnTo>
                    <a:pt x="423" y="183"/>
                  </a:lnTo>
                  <a:lnTo>
                    <a:pt x="391" y="189"/>
                  </a:lnTo>
                  <a:lnTo>
                    <a:pt x="360" y="208"/>
                  </a:lnTo>
                  <a:lnTo>
                    <a:pt x="240" y="309"/>
                  </a:lnTo>
                  <a:lnTo>
                    <a:pt x="227" y="316"/>
                  </a:lnTo>
                  <a:lnTo>
                    <a:pt x="221" y="322"/>
                  </a:lnTo>
                  <a:lnTo>
                    <a:pt x="196" y="328"/>
                  </a:lnTo>
                  <a:lnTo>
                    <a:pt x="177" y="347"/>
                  </a:lnTo>
                  <a:lnTo>
                    <a:pt x="170" y="347"/>
                  </a:lnTo>
                  <a:lnTo>
                    <a:pt x="158" y="347"/>
                  </a:lnTo>
                  <a:lnTo>
                    <a:pt x="126" y="335"/>
                  </a:lnTo>
                  <a:lnTo>
                    <a:pt x="107" y="328"/>
                  </a:lnTo>
                  <a:lnTo>
                    <a:pt x="88" y="328"/>
                  </a:lnTo>
                  <a:lnTo>
                    <a:pt x="69" y="335"/>
                  </a:lnTo>
                  <a:lnTo>
                    <a:pt x="51" y="347"/>
                  </a:lnTo>
                  <a:lnTo>
                    <a:pt x="19" y="360"/>
                  </a:lnTo>
                  <a:lnTo>
                    <a:pt x="6" y="366"/>
                  </a:lnTo>
                  <a:lnTo>
                    <a:pt x="0" y="379"/>
                  </a:lnTo>
                  <a:lnTo>
                    <a:pt x="0" y="391"/>
                  </a:lnTo>
                  <a:lnTo>
                    <a:pt x="0" y="404"/>
                  </a:lnTo>
                  <a:lnTo>
                    <a:pt x="19" y="454"/>
                  </a:lnTo>
                  <a:lnTo>
                    <a:pt x="25" y="486"/>
                  </a:lnTo>
                  <a:lnTo>
                    <a:pt x="38" y="511"/>
                  </a:lnTo>
                  <a:lnTo>
                    <a:pt x="82" y="543"/>
                  </a:lnTo>
                  <a:lnTo>
                    <a:pt x="107" y="549"/>
                  </a:lnTo>
                  <a:lnTo>
                    <a:pt x="133" y="549"/>
                  </a:lnTo>
                  <a:lnTo>
                    <a:pt x="164" y="543"/>
                  </a:lnTo>
                  <a:lnTo>
                    <a:pt x="189" y="530"/>
                  </a:lnTo>
                  <a:lnTo>
                    <a:pt x="208" y="518"/>
                  </a:lnTo>
                  <a:lnTo>
                    <a:pt x="215" y="518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15000">
                  <a:schemeClr val="accent1">
                    <a:lumMod val="20000"/>
                    <a:lumOff val="80000"/>
                  </a:schemeClr>
                </a:gs>
                <a:gs pos="30000">
                  <a:schemeClr val="accent2">
                    <a:lumMod val="20000"/>
                    <a:lumOff val="80000"/>
                  </a:schemeClr>
                </a:gs>
                <a:gs pos="45000">
                  <a:schemeClr val="accent2">
                    <a:lumMod val="20000"/>
                    <a:lumOff val="80000"/>
                  </a:schemeClr>
                </a:gs>
                <a:gs pos="60000">
                  <a:schemeClr val="accent3">
                    <a:lumMod val="20000"/>
                    <a:lumOff val="80000"/>
                  </a:schemeClr>
                </a:gs>
                <a:gs pos="80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8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9" name="フリーフォーム 408"/>
            <p:cNvSpPr>
              <a:spLocks/>
            </p:cNvSpPr>
            <p:nvPr/>
          </p:nvSpPr>
          <p:spPr bwMode="auto">
            <a:xfrm>
              <a:off x="1785" y="1998"/>
              <a:ext cx="183" cy="176"/>
            </a:xfrm>
            <a:custGeom>
              <a:avLst/>
              <a:gdLst/>
              <a:ahLst/>
              <a:cxnLst>
                <a:cxn ang="0">
                  <a:pos x="51" y="176"/>
                </a:cxn>
                <a:cxn ang="0">
                  <a:pos x="70" y="170"/>
                </a:cxn>
                <a:cxn ang="0">
                  <a:pos x="82" y="157"/>
                </a:cxn>
                <a:cxn ang="0">
                  <a:pos x="101" y="132"/>
                </a:cxn>
                <a:cxn ang="0">
                  <a:pos x="101" y="107"/>
                </a:cxn>
                <a:cxn ang="0">
                  <a:pos x="107" y="101"/>
                </a:cxn>
                <a:cxn ang="0">
                  <a:pos x="126" y="107"/>
                </a:cxn>
                <a:cxn ang="0">
                  <a:pos x="139" y="107"/>
                </a:cxn>
                <a:cxn ang="0">
                  <a:pos x="145" y="107"/>
                </a:cxn>
                <a:cxn ang="0">
                  <a:pos x="164" y="101"/>
                </a:cxn>
                <a:cxn ang="0">
                  <a:pos x="177" y="88"/>
                </a:cxn>
                <a:cxn ang="0">
                  <a:pos x="183" y="69"/>
                </a:cxn>
                <a:cxn ang="0">
                  <a:pos x="183" y="38"/>
                </a:cxn>
                <a:cxn ang="0">
                  <a:pos x="170" y="6"/>
                </a:cxn>
                <a:cxn ang="0">
                  <a:pos x="158" y="0"/>
                </a:cxn>
                <a:cxn ang="0">
                  <a:pos x="139" y="0"/>
                </a:cxn>
                <a:cxn ang="0">
                  <a:pos x="126" y="12"/>
                </a:cxn>
                <a:cxn ang="0">
                  <a:pos x="88" y="69"/>
                </a:cxn>
                <a:cxn ang="0">
                  <a:pos x="82" y="69"/>
                </a:cxn>
                <a:cxn ang="0">
                  <a:pos x="70" y="63"/>
                </a:cxn>
                <a:cxn ang="0">
                  <a:pos x="57" y="63"/>
                </a:cxn>
                <a:cxn ang="0">
                  <a:pos x="38" y="63"/>
                </a:cxn>
                <a:cxn ang="0">
                  <a:pos x="6" y="88"/>
                </a:cxn>
                <a:cxn ang="0">
                  <a:pos x="0" y="107"/>
                </a:cxn>
                <a:cxn ang="0">
                  <a:pos x="0" y="120"/>
                </a:cxn>
                <a:cxn ang="0">
                  <a:pos x="0" y="145"/>
                </a:cxn>
                <a:cxn ang="0">
                  <a:pos x="13" y="164"/>
                </a:cxn>
                <a:cxn ang="0">
                  <a:pos x="25" y="170"/>
                </a:cxn>
                <a:cxn ang="0">
                  <a:pos x="44" y="176"/>
                </a:cxn>
                <a:cxn ang="0">
                  <a:pos x="51" y="176"/>
                </a:cxn>
              </a:cxnLst>
              <a:rect l="0" t="0" r="0" b="0"/>
              <a:pathLst>
                <a:path w="183" h="176">
                  <a:moveTo>
                    <a:pt x="51" y="176"/>
                  </a:moveTo>
                  <a:lnTo>
                    <a:pt x="70" y="170"/>
                  </a:lnTo>
                  <a:lnTo>
                    <a:pt x="82" y="157"/>
                  </a:lnTo>
                  <a:lnTo>
                    <a:pt x="101" y="132"/>
                  </a:lnTo>
                  <a:lnTo>
                    <a:pt x="101" y="107"/>
                  </a:lnTo>
                  <a:lnTo>
                    <a:pt x="107" y="101"/>
                  </a:lnTo>
                  <a:lnTo>
                    <a:pt x="126" y="107"/>
                  </a:lnTo>
                  <a:lnTo>
                    <a:pt x="139" y="107"/>
                  </a:lnTo>
                  <a:lnTo>
                    <a:pt x="145" y="107"/>
                  </a:lnTo>
                  <a:lnTo>
                    <a:pt x="164" y="101"/>
                  </a:lnTo>
                  <a:lnTo>
                    <a:pt x="177" y="88"/>
                  </a:lnTo>
                  <a:lnTo>
                    <a:pt x="183" y="69"/>
                  </a:lnTo>
                  <a:lnTo>
                    <a:pt x="183" y="38"/>
                  </a:lnTo>
                  <a:lnTo>
                    <a:pt x="170" y="6"/>
                  </a:lnTo>
                  <a:lnTo>
                    <a:pt x="158" y="0"/>
                  </a:lnTo>
                  <a:lnTo>
                    <a:pt x="139" y="0"/>
                  </a:lnTo>
                  <a:lnTo>
                    <a:pt x="126" y="12"/>
                  </a:lnTo>
                  <a:lnTo>
                    <a:pt x="88" y="69"/>
                  </a:lnTo>
                  <a:lnTo>
                    <a:pt x="82" y="69"/>
                  </a:lnTo>
                  <a:lnTo>
                    <a:pt x="70" y="63"/>
                  </a:lnTo>
                  <a:lnTo>
                    <a:pt x="57" y="63"/>
                  </a:lnTo>
                  <a:lnTo>
                    <a:pt x="38" y="63"/>
                  </a:lnTo>
                  <a:lnTo>
                    <a:pt x="6" y="88"/>
                  </a:lnTo>
                  <a:lnTo>
                    <a:pt x="0" y="107"/>
                  </a:lnTo>
                  <a:lnTo>
                    <a:pt x="0" y="120"/>
                  </a:lnTo>
                  <a:lnTo>
                    <a:pt x="0" y="145"/>
                  </a:lnTo>
                  <a:lnTo>
                    <a:pt x="13" y="164"/>
                  </a:lnTo>
                  <a:lnTo>
                    <a:pt x="25" y="170"/>
                  </a:lnTo>
                  <a:lnTo>
                    <a:pt x="44" y="176"/>
                  </a:lnTo>
                  <a:lnTo>
                    <a:pt x="51" y="17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0" name="フリーフォーム 409"/>
            <p:cNvSpPr>
              <a:spLocks/>
            </p:cNvSpPr>
            <p:nvPr/>
          </p:nvSpPr>
          <p:spPr bwMode="auto">
            <a:xfrm>
              <a:off x="1179" y="2685"/>
              <a:ext cx="82" cy="82"/>
            </a:xfrm>
            <a:custGeom>
              <a:avLst/>
              <a:gdLst/>
              <a:ahLst/>
              <a:cxnLst>
                <a:cxn ang="0">
                  <a:pos x="70" y="76"/>
                </a:cxn>
                <a:cxn ang="0">
                  <a:pos x="76" y="70"/>
                </a:cxn>
                <a:cxn ang="0">
                  <a:pos x="82" y="57"/>
                </a:cxn>
                <a:cxn ang="0">
                  <a:pos x="82" y="38"/>
                </a:cxn>
                <a:cxn ang="0">
                  <a:pos x="76" y="19"/>
                </a:cxn>
                <a:cxn ang="0">
                  <a:pos x="70" y="7"/>
                </a:cxn>
                <a:cxn ang="0">
                  <a:pos x="63" y="0"/>
                </a:cxn>
                <a:cxn ang="0">
                  <a:pos x="44" y="13"/>
                </a:cxn>
                <a:cxn ang="0">
                  <a:pos x="25" y="26"/>
                </a:cxn>
                <a:cxn ang="0">
                  <a:pos x="0" y="45"/>
                </a:cxn>
                <a:cxn ang="0">
                  <a:pos x="0" y="51"/>
                </a:cxn>
                <a:cxn ang="0">
                  <a:pos x="0" y="63"/>
                </a:cxn>
                <a:cxn ang="0">
                  <a:pos x="7" y="76"/>
                </a:cxn>
                <a:cxn ang="0">
                  <a:pos x="19" y="82"/>
                </a:cxn>
                <a:cxn ang="0">
                  <a:pos x="44" y="82"/>
                </a:cxn>
                <a:cxn ang="0">
                  <a:pos x="63" y="76"/>
                </a:cxn>
                <a:cxn ang="0">
                  <a:pos x="70" y="76"/>
                </a:cxn>
              </a:cxnLst>
              <a:rect l="0" t="0" r="0" b="0"/>
              <a:pathLst>
                <a:path w="82" h="82">
                  <a:moveTo>
                    <a:pt x="70" y="76"/>
                  </a:moveTo>
                  <a:lnTo>
                    <a:pt x="76" y="70"/>
                  </a:lnTo>
                  <a:lnTo>
                    <a:pt x="82" y="57"/>
                  </a:lnTo>
                  <a:lnTo>
                    <a:pt x="82" y="38"/>
                  </a:lnTo>
                  <a:lnTo>
                    <a:pt x="76" y="19"/>
                  </a:lnTo>
                  <a:lnTo>
                    <a:pt x="70" y="7"/>
                  </a:lnTo>
                  <a:lnTo>
                    <a:pt x="63" y="0"/>
                  </a:lnTo>
                  <a:lnTo>
                    <a:pt x="44" y="13"/>
                  </a:lnTo>
                  <a:lnTo>
                    <a:pt x="25" y="26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7" y="76"/>
                  </a:lnTo>
                  <a:lnTo>
                    <a:pt x="19" y="82"/>
                  </a:lnTo>
                  <a:lnTo>
                    <a:pt x="44" y="82"/>
                  </a:lnTo>
                  <a:lnTo>
                    <a:pt x="63" y="76"/>
                  </a:lnTo>
                  <a:lnTo>
                    <a:pt x="70" y="7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1" name="フリーフォーム 410"/>
            <p:cNvSpPr>
              <a:spLocks/>
            </p:cNvSpPr>
            <p:nvPr/>
          </p:nvSpPr>
          <p:spPr bwMode="auto">
            <a:xfrm>
              <a:off x="1268" y="2584"/>
              <a:ext cx="113" cy="133"/>
            </a:xfrm>
            <a:custGeom>
              <a:avLst/>
              <a:gdLst/>
              <a:ahLst/>
              <a:cxnLst>
                <a:cxn ang="0">
                  <a:pos x="56" y="127"/>
                </a:cxn>
                <a:cxn ang="0">
                  <a:pos x="94" y="95"/>
                </a:cxn>
                <a:cxn ang="0">
                  <a:pos x="107" y="89"/>
                </a:cxn>
                <a:cxn ang="0">
                  <a:pos x="113" y="76"/>
                </a:cxn>
                <a:cxn ang="0">
                  <a:pos x="113" y="45"/>
                </a:cxn>
                <a:cxn ang="0">
                  <a:pos x="107" y="26"/>
                </a:cxn>
                <a:cxn ang="0">
                  <a:pos x="94" y="13"/>
                </a:cxn>
                <a:cxn ang="0">
                  <a:pos x="82" y="7"/>
                </a:cxn>
                <a:cxn ang="0">
                  <a:pos x="69" y="0"/>
                </a:cxn>
                <a:cxn ang="0">
                  <a:pos x="50" y="7"/>
                </a:cxn>
                <a:cxn ang="0">
                  <a:pos x="37" y="19"/>
                </a:cxn>
                <a:cxn ang="0">
                  <a:pos x="31" y="38"/>
                </a:cxn>
                <a:cxn ang="0">
                  <a:pos x="31" y="51"/>
                </a:cxn>
                <a:cxn ang="0">
                  <a:pos x="25" y="70"/>
                </a:cxn>
                <a:cxn ang="0">
                  <a:pos x="19" y="82"/>
                </a:cxn>
                <a:cxn ang="0">
                  <a:pos x="6" y="95"/>
                </a:cxn>
                <a:cxn ang="0">
                  <a:pos x="0" y="108"/>
                </a:cxn>
                <a:cxn ang="0">
                  <a:pos x="0" y="114"/>
                </a:cxn>
                <a:cxn ang="0">
                  <a:pos x="12" y="127"/>
                </a:cxn>
                <a:cxn ang="0">
                  <a:pos x="31" y="133"/>
                </a:cxn>
                <a:cxn ang="0">
                  <a:pos x="50" y="127"/>
                </a:cxn>
                <a:cxn ang="0">
                  <a:pos x="50" y="127"/>
                </a:cxn>
                <a:cxn ang="0">
                  <a:pos x="56" y="127"/>
                </a:cxn>
              </a:cxnLst>
              <a:rect l="0" t="0" r="0" b="0"/>
              <a:pathLst>
                <a:path w="113" h="133">
                  <a:moveTo>
                    <a:pt x="56" y="127"/>
                  </a:moveTo>
                  <a:lnTo>
                    <a:pt x="94" y="95"/>
                  </a:lnTo>
                  <a:lnTo>
                    <a:pt x="107" y="89"/>
                  </a:lnTo>
                  <a:lnTo>
                    <a:pt x="113" y="76"/>
                  </a:lnTo>
                  <a:lnTo>
                    <a:pt x="113" y="45"/>
                  </a:lnTo>
                  <a:lnTo>
                    <a:pt x="107" y="26"/>
                  </a:lnTo>
                  <a:lnTo>
                    <a:pt x="94" y="13"/>
                  </a:lnTo>
                  <a:lnTo>
                    <a:pt x="82" y="7"/>
                  </a:lnTo>
                  <a:lnTo>
                    <a:pt x="69" y="0"/>
                  </a:lnTo>
                  <a:lnTo>
                    <a:pt x="50" y="7"/>
                  </a:lnTo>
                  <a:lnTo>
                    <a:pt x="37" y="19"/>
                  </a:lnTo>
                  <a:lnTo>
                    <a:pt x="31" y="38"/>
                  </a:lnTo>
                  <a:lnTo>
                    <a:pt x="31" y="51"/>
                  </a:lnTo>
                  <a:lnTo>
                    <a:pt x="25" y="70"/>
                  </a:lnTo>
                  <a:lnTo>
                    <a:pt x="19" y="82"/>
                  </a:lnTo>
                  <a:lnTo>
                    <a:pt x="6" y="95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12" y="127"/>
                  </a:lnTo>
                  <a:lnTo>
                    <a:pt x="31" y="133"/>
                  </a:lnTo>
                  <a:lnTo>
                    <a:pt x="50" y="127"/>
                  </a:lnTo>
                  <a:lnTo>
                    <a:pt x="50" y="127"/>
                  </a:lnTo>
                  <a:lnTo>
                    <a:pt x="56" y="12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2" name="フリーフォーム 411"/>
            <p:cNvSpPr>
              <a:spLocks/>
            </p:cNvSpPr>
            <p:nvPr/>
          </p:nvSpPr>
          <p:spPr bwMode="auto">
            <a:xfrm>
              <a:off x="1552" y="2471"/>
              <a:ext cx="69" cy="82"/>
            </a:xfrm>
            <a:custGeom>
              <a:avLst/>
              <a:gdLst/>
              <a:ahLst/>
              <a:cxnLst>
                <a:cxn ang="0">
                  <a:pos x="25" y="82"/>
                </a:cxn>
                <a:cxn ang="0">
                  <a:pos x="37" y="82"/>
                </a:cxn>
                <a:cxn ang="0">
                  <a:pos x="50" y="82"/>
                </a:cxn>
                <a:cxn ang="0">
                  <a:pos x="63" y="69"/>
                </a:cxn>
                <a:cxn ang="0">
                  <a:pos x="69" y="44"/>
                </a:cxn>
                <a:cxn ang="0">
                  <a:pos x="69" y="19"/>
                </a:cxn>
                <a:cxn ang="0">
                  <a:pos x="56" y="6"/>
                </a:cxn>
                <a:cxn ang="0">
                  <a:pos x="44" y="0"/>
                </a:cxn>
                <a:cxn ang="0">
                  <a:pos x="31" y="0"/>
                </a:cxn>
                <a:cxn ang="0">
                  <a:pos x="19" y="12"/>
                </a:cxn>
                <a:cxn ang="0">
                  <a:pos x="12" y="25"/>
                </a:cxn>
                <a:cxn ang="0">
                  <a:pos x="0" y="57"/>
                </a:cxn>
                <a:cxn ang="0">
                  <a:pos x="6" y="76"/>
                </a:cxn>
                <a:cxn ang="0">
                  <a:pos x="19" y="82"/>
                </a:cxn>
                <a:cxn ang="0">
                  <a:pos x="25" y="82"/>
                </a:cxn>
              </a:cxnLst>
              <a:rect l="0" t="0" r="0" b="0"/>
              <a:pathLst>
                <a:path w="69" h="82">
                  <a:moveTo>
                    <a:pt x="25" y="82"/>
                  </a:moveTo>
                  <a:lnTo>
                    <a:pt x="37" y="82"/>
                  </a:lnTo>
                  <a:lnTo>
                    <a:pt x="50" y="82"/>
                  </a:lnTo>
                  <a:lnTo>
                    <a:pt x="63" y="69"/>
                  </a:lnTo>
                  <a:lnTo>
                    <a:pt x="69" y="44"/>
                  </a:lnTo>
                  <a:lnTo>
                    <a:pt x="69" y="19"/>
                  </a:lnTo>
                  <a:lnTo>
                    <a:pt x="56" y="6"/>
                  </a:lnTo>
                  <a:lnTo>
                    <a:pt x="44" y="0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2" y="25"/>
                  </a:lnTo>
                  <a:lnTo>
                    <a:pt x="0" y="57"/>
                  </a:lnTo>
                  <a:lnTo>
                    <a:pt x="6" y="76"/>
                  </a:lnTo>
                  <a:lnTo>
                    <a:pt x="19" y="82"/>
                  </a:lnTo>
                  <a:lnTo>
                    <a:pt x="25" y="8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3" name="フリーフォーム 412"/>
            <p:cNvSpPr>
              <a:spLocks/>
            </p:cNvSpPr>
            <p:nvPr/>
          </p:nvSpPr>
          <p:spPr bwMode="auto">
            <a:xfrm>
              <a:off x="1129" y="2105"/>
              <a:ext cx="44" cy="3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2" y="31"/>
                </a:cxn>
                <a:cxn ang="0">
                  <a:pos x="31" y="31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1" y="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0" y="25"/>
                </a:cxn>
              </a:cxnLst>
              <a:rect l="0" t="0" r="0" b="0"/>
              <a:pathLst>
                <a:path w="44" h="31">
                  <a:moveTo>
                    <a:pt x="0" y="25"/>
                  </a:moveTo>
                  <a:lnTo>
                    <a:pt x="12" y="31"/>
                  </a:lnTo>
                  <a:lnTo>
                    <a:pt x="31" y="31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1" y="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4" name="フリーフォーム 413"/>
            <p:cNvSpPr>
              <a:spLocks/>
            </p:cNvSpPr>
            <p:nvPr/>
          </p:nvSpPr>
          <p:spPr bwMode="auto">
            <a:xfrm>
              <a:off x="3363" y="3581"/>
              <a:ext cx="76" cy="76"/>
            </a:xfrm>
            <a:custGeom>
              <a:avLst/>
              <a:gdLst/>
              <a:ahLst/>
              <a:cxnLst>
                <a:cxn ang="0">
                  <a:pos x="57" y="70"/>
                </a:cxn>
                <a:cxn ang="0">
                  <a:pos x="69" y="57"/>
                </a:cxn>
                <a:cxn ang="0">
                  <a:pos x="76" y="44"/>
                </a:cxn>
                <a:cxn ang="0">
                  <a:pos x="76" y="25"/>
                </a:cxn>
                <a:cxn ang="0">
                  <a:pos x="63" y="7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19" y="13"/>
                </a:cxn>
                <a:cxn ang="0">
                  <a:pos x="6" y="32"/>
                </a:cxn>
                <a:cxn ang="0">
                  <a:pos x="0" y="38"/>
                </a:cxn>
                <a:cxn ang="0">
                  <a:pos x="6" y="51"/>
                </a:cxn>
                <a:cxn ang="0">
                  <a:pos x="19" y="70"/>
                </a:cxn>
                <a:cxn ang="0">
                  <a:pos x="31" y="76"/>
                </a:cxn>
                <a:cxn ang="0">
                  <a:pos x="44" y="76"/>
                </a:cxn>
                <a:cxn ang="0">
                  <a:pos x="50" y="70"/>
                </a:cxn>
                <a:cxn ang="0">
                  <a:pos x="57" y="70"/>
                </a:cxn>
              </a:cxnLst>
              <a:rect l="0" t="0" r="0" b="0"/>
              <a:pathLst>
                <a:path w="76" h="76">
                  <a:moveTo>
                    <a:pt x="57" y="70"/>
                  </a:moveTo>
                  <a:lnTo>
                    <a:pt x="69" y="57"/>
                  </a:lnTo>
                  <a:lnTo>
                    <a:pt x="76" y="44"/>
                  </a:lnTo>
                  <a:lnTo>
                    <a:pt x="76" y="25"/>
                  </a:lnTo>
                  <a:lnTo>
                    <a:pt x="63" y="7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19" y="13"/>
                  </a:lnTo>
                  <a:lnTo>
                    <a:pt x="6" y="32"/>
                  </a:lnTo>
                  <a:lnTo>
                    <a:pt x="0" y="38"/>
                  </a:lnTo>
                  <a:lnTo>
                    <a:pt x="6" y="51"/>
                  </a:lnTo>
                  <a:lnTo>
                    <a:pt x="19" y="70"/>
                  </a:lnTo>
                  <a:lnTo>
                    <a:pt x="31" y="76"/>
                  </a:lnTo>
                  <a:lnTo>
                    <a:pt x="44" y="76"/>
                  </a:lnTo>
                  <a:lnTo>
                    <a:pt x="50" y="70"/>
                  </a:lnTo>
                  <a:lnTo>
                    <a:pt x="57" y="7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5" name="フリーフォーム 414"/>
            <p:cNvSpPr>
              <a:spLocks/>
            </p:cNvSpPr>
            <p:nvPr/>
          </p:nvSpPr>
          <p:spPr bwMode="auto">
            <a:xfrm>
              <a:off x="1804" y="2824"/>
              <a:ext cx="57" cy="57"/>
            </a:xfrm>
            <a:custGeom>
              <a:avLst/>
              <a:gdLst/>
              <a:ahLst/>
              <a:cxnLst>
                <a:cxn ang="0">
                  <a:pos x="38" y="57"/>
                </a:cxn>
                <a:cxn ang="0">
                  <a:pos x="51" y="51"/>
                </a:cxn>
                <a:cxn ang="0">
                  <a:pos x="57" y="38"/>
                </a:cxn>
                <a:cxn ang="0">
                  <a:pos x="57" y="25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6" y="51"/>
                </a:cxn>
                <a:cxn ang="0">
                  <a:pos x="19" y="57"/>
                </a:cxn>
                <a:cxn ang="0">
                  <a:pos x="32" y="57"/>
                </a:cxn>
                <a:cxn ang="0">
                  <a:pos x="38" y="57"/>
                </a:cxn>
              </a:cxnLst>
              <a:rect l="0" t="0" r="0" b="0"/>
              <a:pathLst>
                <a:path w="57" h="57">
                  <a:moveTo>
                    <a:pt x="38" y="57"/>
                  </a:moveTo>
                  <a:lnTo>
                    <a:pt x="51" y="51"/>
                  </a:lnTo>
                  <a:lnTo>
                    <a:pt x="57" y="38"/>
                  </a:lnTo>
                  <a:lnTo>
                    <a:pt x="57" y="25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6" y="51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38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6" name="フリーフォーム 415"/>
            <p:cNvSpPr>
              <a:spLocks/>
            </p:cNvSpPr>
            <p:nvPr/>
          </p:nvSpPr>
          <p:spPr bwMode="auto">
            <a:xfrm>
              <a:off x="1842" y="2420"/>
              <a:ext cx="82" cy="89"/>
            </a:xfrm>
            <a:custGeom>
              <a:avLst/>
              <a:gdLst/>
              <a:ahLst/>
              <a:cxnLst>
                <a:cxn ang="0">
                  <a:pos x="50" y="89"/>
                </a:cxn>
                <a:cxn ang="0">
                  <a:pos x="76" y="70"/>
                </a:cxn>
                <a:cxn ang="0">
                  <a:pos x="82" y="57"/>
                </a:cxn>
                <a:cxn ang="0">
                  <a:pos x="82" y="38"/>
                </a:cxn>
                <a:cxn ang="0">
                  <a:pos x="76" y="26"/>
                </a:cxn>
                <a:cxn ang="0">
                  <a:pos x="69" y="7"/>
                </a:cxn>
                <a:cxn ang="0">
                  <a:pos x="50" y="0"/>
                </a:cxn>
                <a:cxn ang="0">
                  <a:pos x="38" y="0"/>
                </a:cxn>
                <a:cxn ang="0">
                  <a:pos x="19" y="7"/>
                </a:cxn>
                <a:cxn ang="0">
                  <a:pos x="6" y="26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25" y="82"/>
                </a:cxn>
                <a:cxn ang="0">
                  <a:pos x="38" y="89"/>
                </a:cxn>
                <a:cxn ang="0">
                  <a:pos x="44" y="89"/>
                </a:cxn>
                <a:cxn ang="0">
                  <a:pos x="50" y="89"/>
                </a:cxn>
              </a:cxnLst>
              <a:rect l="0" t="0" r="0" b="0"/>
              <a:pathLst>
                <a:path w="82" h="89">
                  <a:moveTo>
                    <a:pt x="50" y="89"/>
                  </a:moveTo>
                  <a:lnTo>
                    <a:pt x="76" y="70"/>
                  </a:lnTo>
                  <a:lnTo>
                    <a:pt x="82" y="57"/>
                  </a:lnTo>
                  <a:lnTo>
                    <a:pt x="82" y="38"/>
                  </a:lnTo>
                  <a:lnTo>
                    <a:pt x="76" y="26"/>
                  </a:lnTo>
                  <a:lnTo>
                    <a:pt x="69" y="7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19" y="7"/>
                  </a:lnTo>
                  <a:lnTo>
                    <a:pt x="6" y="26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25" y="82"/>
                  </a:lnTo>
                  <a:lnTo>
                    <a:pt x="38" y="89"/>
                  </a:lnTo>
                  <a:lnTo>
                    <a:pt x="44" y="89"/>
                  </a:lnTo>
                  <a:lnTo>
                    <a:pt x="50" y="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7" name="フリーフォーム 416"/>
            <p:cNvSpPr>
              <a:spLocks/>
            </p:cNvSpPr>
            <p:nvPr/>
          </p:nvSpPr>
          <p:spPr bwMode="auto">
            <a:xfrm>
              <a:off x="1943" y="2648"/>
              <a:ext cx="76" cy="63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50" y="56"/>
                </a:cxn>
                <a:cxn ang="0">
                  <a:pos x="63" y="44"/>
                </a:cxn>
                <a:cxn ang="0">
                  <a:pos x="76" y="25"/>
                </a:cxn>
                <a:cxn ang="0">
                  <a:pos x="76" y="12"/>
                </a:cxn>
                <a:cxn ang="0">
                  <a:pos x="69" y="6"/>
                </a:cxn>
                <a:cxn ang="0">
                  <a:pos x="57" y="0"/>
                </a:cxn>
                <a:cxn ang="0">
                  <a:pos x="31" y="6"/>
                </a:cxn>
                <a:cxn ang="0">
                  <a:pos x="12" y="18"/>
                </a:cxn>
                <a:cxn ang="0">
                  <a:pos x="6" y="31"/>
                </a:cxn>
                <a:cxn ang="0">
                  <a:pos x="0" y="37"/>
                </a:cxn>
                <a:cxn ang="0">
                  <a:pos x="6" y="50"/>
                </a:cxn>
                <a:cxn ang="0">
                  <a:pos x="19" y="56"/>
                </a:cxn>
                <a:cxn ang="0">
                  <a:pos x="31" y="63"/>
                </a:cxn>
                <a:cxn ang="0">
                  <a:pos x="38" y="63"/>
                </a:cxn>
              </a:cxnLst>
              <a:rect l="0" t="0" r="0" b="0"/>
              <a:pathLst>
                <a:path w="76" h="63">
                  <a:moveTo>
                    <a:pt x="38" y="63"/>
                  </a:moveTo>
                  <a:lnTo>
                    <a:pt x="50" y="56"/>
                  </a:lnTo>
                  <a:lnTo>
                    <a:pt x="63" y="44"/>
                  </a:lnTo>
                  <a:lnTo>
                    <a:pt x="76" y="25"/>
                  </a:lnTo>
                  <a:lnTo>
                    <a:pt x="76" y="12"/>
                  </a:lnTo>
                  <a:lnTo>
                    <a:pt x="69" y="6"/>
                  </a:lnTo>
                  <a:lnTo>
                    <a:pt x="57" y="0"/>
                  </a:lnTo>
                  <a:lnTo>
                    <a:pt x="31" y="6"/>
                  </a:lnTo>
                  <a:lnTo>
                    <a:pt x="12" y="18"/>
                  </a:lnTo>
                  <a:lnTo>
                    <a:pt x="6" y="31"/>
                  </a:lnTo>
                  <a:lnTo>
                    <a:pt x="0" y="37"/>
                  </a:lnTo>
                  <a:lnTo>
                    <a:pt x="6" y="50"/>
                  </a:lnTo>
                  <a:lnTo>
                    <a:pt x="19" y="56"/>
                  </a:lnTo>
                  <a:lnTo>
                    <a:pt x="31" y="63"/>
                  </a:lnTo>
                  <a:lnTo>
                    <a:pt x="38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8" name="フリーフォーム 417"/>
            <p:cNvSpPr>
              <a:spLocks/>
            </p:cNvSpPr>
            <p:nvPr/>
          </p:nvSpPr>
          <p:spPr bwMode="auto">
            <a:xfrm>
              <a:off x="2025" y="2250"/>
              <a:ext cx="57" cy="63"/>
            </a:xfrm>
            <a:custGeom>
              <a:avLst/>
              <a:gdLst/>
              <a:ahLst/>
              <a:cxnLst>
                <a:cxn ang="0">
                  <a:pos x="19" y="63"/>
                </a:cxn>
                <a:cxn ang="0">
                  <a:pos x="38" y="63"/>
                </a:cxn>
                <a:cxn ang="0">
                  <a:pos x="50" y="51"/>
                </a:cxn>
                <a:cxn ang="0">
                  <a:pos x="57" y="38"/>
                </a:cxn>
                <a:cxn ang="0">
                  <a:pos x="57" y="19"/>
                </a:cxn>
                <a:cxn ang="0">
                  <a:pos x="44" y="6"/>
                </a:cxn>
                <a:cxn ang="0">
                  <a:pos x="38" y="0"/>
                </a:cxn>
                <a:cxn ang="0">
                  <a:pos x="25" y="0"/>
                </a:cxn>
                <a:cxn ang="0">
                  <a:pos x="13" y="6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6" y="57"/>
                </a:cxn>
                <a:cxn ang="0">
                  <a:pos x="13" y="63"/>
                </a:cxn>
                <a:cxn ang="0">
                  <a:pos x="19" y="63"/>
                </a:cxn>
              </a:cxnLst>
              <a:rect l="0" t="0" r="0" b="0"/>
              <a:pathLst>
                <a:path w="57" h="63">
                  <a:moveTo>
                    <a:pt x="19" y="63"/>
                  </a:moveTo>
                  <a:lnTo>
                    <a:pt x="38" y="63"/>
                  </a:lnTo>
                  <a:lnTo>
                    <a:pt x="50" y="51"/>
                  </a:lnTo>
                  <a:lnTo>
                    <a:pt x="57" y="38"/>
                  </a:lnTo>
                  <a:lnTo>
                    <a:pt x="57" y="19"/>
                  </a:lnTo>
                  <a:lnTo>
                    <a:pt x="44" y="6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3" y="6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6" y="57"/>
                  </a:lnTo>
                  <a:lnTo>
                    <a:pt x="13" y="63"/>
                  </a:lnTo>
                  <a:lnTo>
                    <a:pt x="19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9" name="フリーフォーム 418"/>
            <p:cNvSpPr>
              <a:spLocks/>
            </p:cNvSpPr>
            <p:nvPr/>
          </p:nvSpPr>
          <p:spPr bwMode="auto">
            <a:xfrm>
              <a:off x="2176" y="1960"/>
              <a:ext cx="45" cy="44"/>
            </a:xfrm>
            <a:custGeom>
              <a:avLst/>
              <a:gdLst/>
              <a:ahLst/>
              <a:cxnLst>
                <a:cxn ang="0">
                  <a:pos x="32" y="44"/>
                </a:cxn>
                <a:cxn ang="0">
                  <a:pos x="38" y="38"/>
                </a:cxn>
                <a:cxn ang="0">
                  <a:pos x="45" y="31"/>
                </a:cxn>
                <a:cxn ang="0">
                  <a:pos x="38" y="12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7" y="6"/>
                </a:cxn>
                <a:cxn ang="0">
                  <a:pos x="0" y="19"/>
                </a:cxn>
                <a:cxn ang="0">
                  <a:pos x="0" y="38"/>
                </a:cxn>
                <a:cxn ang="0">
                  <a:pos x="13" y="44"/>
                </a:cxn>
                <a:cxn ang="0">
                  <a:pos x="26" y="44"/>
                </a:cxn>
                <a:cxn ang="0">
                  <a:pos x="32" y="44"/>
                </a:cxn>
              </a:cxnLst>
              <a:rect l="0" t="0" r="0" b="0"/>
              <a:pathLst>
                <a:path w="45" h="44">
                  <a:moveTo>
                    <a:pt x="32" y="44"/>
                  </a:moveTo>
                  <a:lnTo>
                    <a:pt x="38" y="38"/>
                  </a:lnTo>
                  <a:lnTo>
                    <a:pt x="45" y="31"/>
                  </a:lnTo>
                  <a:lnTo>
                    <a:pt x="38" y="12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7" y="6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13" y="44"/>
                  </a:lnTo>
                  <a:lnTo>
                    <a:pt x="26" y="44"/>
                  </a:lnTo>
                  <a:lnTo>
                    <a:pt x="32" y="4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0" name="フリーフォーム 419" hidden="1"/>
            <p:cNvSpPr>
              <a:spLocks/>
            </p:cNvSpPr>
            <p:nvPr/>
          </p:nvSpPr>
          <p:spPr bwMode="auto">
            <a:xfrm>
              <a:off x="1905" y="2219"/>
              <a:ext cx="25" cy="31"/>
            </a:xfrm>
            <a:custGeom>
              <a:avLst/>
              <a:gdLst/>
              <a:ahLst/>
              <a:cxnLst>
                <a:cxn ang="0">
                  <a:pos x="13" y="31"/>
                </a:cxn>
                <a:cxn ang="0">
                  <a:pos x="25" y="25"/>
                </a:cxn>
                <a:cxn ang="0">
                  <a:pos x="25" y="12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8"/>
                </a:cxn>
                <a:cxn ang="0">
                  <a:pos x="6" y="25"/>
                </a:cxn>
                <a:cxn ang="0">
                  <a:pos x="6" y="31"/>
                </a:cxn>
                <a:cxn ang="0">
                  <a:pos x="13" y="31"/>
                </a:cxn>
              </a:cxnLst>
              <a:rect l="0" t="0" r="0" b="0"/>
              <a:pathLst>
                <a:path w="25" h="31">
                  <a:moveTo>
                    <a:pt x="13" y="31"/>
                  </a:moveTo>
                  <a:lnTo>
                    <a:pt x="25" y="25"/>
                  </a:lnTo>
                  <a:lnTo>
                    <a:pt x="25" y="12"/>
                  </a:lnTo>
                  <a:lnTo>
                    <a:pt x="25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6" y="25"/>
                  </a:lnTo>
                  <a:lnTo>
                    <a:pt x="6" y="31"/>
                  </a:lnTo>
                  <a:lnTo>
                    <a:pt x="13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1" name="フリーフォーム 420" hidden="1"/>
            <p:cNvSpPr>
              <a:spLocks/>
            </p:cNvSpPr>
            <p:nvPr/>
          </p:nvSpPr>
          <p:spPr bwMode="auto">
            <a:xfrm>
              <a:off x="1974" y="2748"/>
              <a:ext cx="26" cy="26"/>
            </a:xfrm>
            <a:custGeom>
              <a:avLst/>
              <a:gdLst/>
              <a:ahLst/>
              <a:cxnLst>
                <a:cxn ang="0">
                  <a:pos x="19" y="26"/>
                </a:cxn>
                <a:cxn ang="0">
                  <a:pos x="26" y="19"/>
                </a:cxn>
                <a:cxn ang="0">
                  <a:pos x="26" y="7"/>
                </a:cxn>
                <a:cxn ang="0">
                  <a:pos x="19" y="0"/>
                </a:cxn>
                <a:cxn ang="0">
                  <a:pos x="7" y="0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7" y="26"/>
                </a:cxn>
                <a:cxn ang="0">
                  <a:pos x="13" y="26"/>
                </a:cxn>
                <a:cxn ang="0">
                  <a:pos x="19" y="26"/>
                </a:cxn>
              </a:cxnLst>
              <a:rect l="0" t="0" r="0" b="0"/>
              <a:pathLst>
                <a:path w="26" h="26">
                  <a:moveTo>
                    <a:pt x="19" y="26"/>
                  </a:moveTo>
                  <a:lnTo>
                    <a:pt x="26" y="19"/>
                  </a:lnTo>
                  <a:lnTo>
                    <a:pt x="26" y="7"/>
                  </a:lnTo>
                  <a:lnTo>
                    <a:pt x="19" y="0"/>
                  </a:lnTo>
                  <a:lnTo>
                    <a:pt x="7" y="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7" y="26"/>
                  </a:lnTo>
                  <a:lnTo>
                    <a:pt x="13" y="26"/>
                  </a:lnTo>
                  <a:lnTo>
                    <a:pt x="19" y="26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2" name="フリーフォーム 421"/>
            <p:cNvSpPr>
              <a:spLocks/>
            </p:cNvSpPr>
            <p:nvPr/>
          </p:nvSpPr>
          <p:spPr bwMode="auto">
            <a:xfrm>
              <a:off x="3981" y="2988"/>
              <a:ext cx="51" cy="44"/>
            </a:xfrm>
            <a:custGeom>
              <a:avLst/>
              <a:gdLst/>
              <a:ahLst/>
              <a:cxnLst>
                <a:cxn ang="0">
                  <a:pos x="32" y="38"/>
                </a:cxn>
                <a:cxn ang="0">
                  <a:pos x="45" y="32"/>
                </a:cxn>
                <a:cxn ang="0">
                  <a:pos x="51" y="19"/>
                </a:cxn>
                <a:cxn ang="0">
                  <a:pos x="51" y="13"/>
                </a:cxn>
                <a:cxn ang="0">
                  <a:pos x="45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13" y="44"/>
                </a:cxn>
                <a:cxn ang="0">
                  <a:pos x="26" y="38"/>
                </a:cxn>
                <a:cxn ang="0">
                  <a:pos x="32" y="38"/>
                </a:cxn>
              </a:cxnLst>
              <a:rect l="0" t="0" r="0" b="0"/>
              <a:pathLst>
                <a:path w="51" h="44">
                  <a:moveTo>
                    <a:pt x="32" y="38"/>
                  </a:moveTo>
                  <a:lnTo>
                    <a:pt x="45" y="32"/>
                  </a:lnTo>
                  <a:lnTo>
                    <a:pt x="51" y="19"/>
                  </a:lnTo>
                  <a:lnTo>
                    <a:pt x="51" y="13"/>
                  </a:lnTo>
                  <a:lnTo>
                    <a:pt x="45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13" y="44"/>
                  </a:lnTo>
                  <a:lnTo>
                    <a:pt x="26" y="38"/>
                  </a:lnTo>
                  <a:lnTo>
                    <a:pt x="32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3" name="フリーフォーム 422"/>
            <p:cNvSpPr>
              <a:spLocks/>
            </p:cNvSpPr>
            <p:nvPr/>
          </p:nvSpPr>
          <p:spPr bwMode="auto">
            <a:xfrm>
              <a:off x="3950" y="3487"/>
              <a:ext cx="126" cy="126"/>
            </a:xfrm>
            <a:custGeom>
              <a:avLst/>
              <a:gdLst/>
              <a:ahLst/>
              <a:cxnLst>
                <a:cxn ang="0">
                  <a:pos x="95" y="113"/>
                </a:cxn>
                <a:cxn ang="0">
                  <a:pos x="120" y="82"/>
                </a:cxn>
                <a:cxn ang="0">
                  <a:pos x="126" y="63"/>
                </a:cxn>
                <a:cxn ang="0">
                  <a:pos x="126" y="37"/>
                </a:cxn>
                <a:cxn ang="0">
                  <a:pos x="120" y="25"/>
                </a:cxn>
                <a:cxn ang="0">
                  <a:pos x="107" y="12"/>
                </a:cxn>
                <a:cxn ang="0">
                  <a:pos x="82" y="6"/>
                </a:cxn>
                <a:cxn ang="0">
                  <a:pos x="57" y="0"/>
                </a:cxn>
                <a:cxn ang="0">
                  <a:pos x="44" y="6"/>
                </a:cxn>
                <a:cxn ang="0">
                  <a:pos x="12" y="19"/>
                </a:cxn>
                <a:cxn ang="0">
                  <a:pos x="6" y="31"/>
                </a:cxn>
                <a:cxn ang="0">
                  <a:pos x="0" y="50"/>
                </a:cxn>
                <a:cxn ang="0">
                  <a:pos x="0" y="69"/>
                </a:cxn>
                <a:cxn ang="0">
                  <a:pos x="6" y="88"/>
                </a:cxn>
                <a:cxn ang="0">
                  <a:pos x="19" y="107"/>
                </a:cxn>
                <a:cxn ang="0">
                  <a:pos x="38" y="119"/>
                </a:cxn>
                <a:cxn ang="0">
                  <a:pos x="57" y="126"/>
                </a:cxn>
                <a:cxn ang="0">
                  <a:pos x="69" y="126"/>
                </a:cxn>
                <a:cxn ang="0">
                  <a:pos x="88" y="113"/>
                </a:cxn>
                <a:cxn ang="0">
                  <a:pos x="95" y="113"/>
                </a:cxn>
              </a:cxnLst>
              <a:rect l="0" t="0" r="0" b="0"/>
              <a:pathLst>
                <a:path w="126" h="126">
                  <a:moveTo>
                    <a:pt x="95" y="113"/>
                  </a:moveTo>
                  <a:lnTo>
                    <a:pt x="120" y="82"/>
                  </a:lnTo>
                  <a:lnTo>
                    <a:pt x="126" y="63"/>
                  </a:lnTo>
                  <a:lnTo>
                    <a:pt x="126" y="37"/>
                  </a:lnTo>
                  <a:lnTo>
                    <a:pt x="120" y="25"/>
                  </a:lnTo>
                  <a:lnTo>
                    <a:pt x="107" y="12"/>
                  </a:lnTo>
                  <a:lnTo>
                    <a:pt x="82" y="6"/>
                  </a:lnTo>
                  <a:lnTo>
                    <a:pt x="57" y="0"/>
                  </a:lnTo>
                  <a:lnTo>
                    <a:pt x="44" y="6"/>
                  </a:lnTo>
                  <a:lnTo>
                    <a:pt x="12" y="19"/>
                  </a:lnTo>
                  <a:lnTo>
                    <a:pt x="6" y="31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6" y="88"/>
                  </a:lnTo>
                  <a:lnTo>
                    <a:pt x="19" y="107"/>
                  </a:lnTo>
                  <a:lnTo>
                    <a:pt x="38" y="119"/>
                  </a:lnTo>
                  <a:lnTo>
                    <a:pt x="57" y="126"/>
                  </a:lnTo>
                  <a:lnTo>
                    <a:pt x="69" y="126"/>
                  </a:lnTo>
                  <a:lnTo>
                    <a:pt x="88" y="113"/>
                  </a:lnTo>
                  <a:lnTo>
                    <a:pt x="95" y="11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4" name="フリーフォーム 423"/>
            <p:cNvSpPr>
              <a:spLocks/>
            </p:cNvSpPr>
            <p:nvPr/>
          </p:nvSpPr>
          <p:spPr bwMode="auto">
            <a:xfrm>
              <a:off x="3830" y="3341"/>
              <a:ext cx="38" cy="82"/>
            </a:xfrm>
            <a:custGeom>
              <a:avLst/>
              <a:gdLst/>
              <a:ahLst/>
              <a:cxnLst>
                <a:cxn ang="0">
                  <a:pos x="31" y="76"/>
                </a:cxn>
                <a:cxn ang="0">
                  <a:pos x="38" y="45"/>
                </a:cxn>
                <a:cxn ang="0">
                  <a:pos x="38" y="19"/>
                </a:cxn>
                <a:cxn ang="0">
                  <a:pos x="25" y="7"/>
                </a:cxn>
                <a:cxn ang="0">
                  <a:pos x="6" y="0"/>
                </a:cxn>
                <a:cxn ang="0">
                  <a:pos x="0" y="13"/>
                </a:cxn>
                <a:cxn ang="0">
                  <a:pos x="0" y="32"/>
                </a:cxn>
                <a:cxn ang="0">
                  <a:pos x="6" y="51"/>
                </a:cxn>
                <a:cxn ang="0">
                  <a:pos x="19" y="70"/>
                </a:cxn>
                <a:cxn ang="0">
                  <a:pos x="25" y="82"/>
                </a:cxn>
                <a:cxn ang="0">
                  <a:pos x="25" y="76"/>
                </a:cxn>
                <a:cxn ang="0">
                  <a:pos x="31" y="76"/>
                </a:cxn>
              </a:cxnLst>
              <a:rect l="0" t="0" r="0" b="0"/>
              <a:pathLst>
                <a:path w="38" h="82">
                  <a:moveTo>
                    <a:pt x="31" y="76"/>
                  </a:moveTo>
                  <a:lnTo>
                    <a:pt x="38" y="45"/>
                  </a:lnTo>
                  <a:lnTo>
                    <a:pt x="38" y="19"/>
                  </a:lnTo>
                  <a:lnTo>
                    <a:pt x="25" y="7"/>
                  </a:lnTo>
                  <a:lnTo>
                    <a:pt x="6" y="0"/>
                  </a:lnTo>
                  <a:lnTo>
                    <a:pt x="0" y="13"/>
                  </a:lnTo>
                  <a:lnTo>
                    <a:pt x="0" y="32"/>
                  </a:lnTo>
                  <a:lnTo>
                    <a:pt x="6" y="51"/>
                  </a:lnTo>
                  <a:lnTo>
                    <a:pt x="19" y="70"/>
                  </a:lnTo>
                  <a:lnTo>
                    <a:pt x="25" y="82"/>
                  </a:lnTo>
                  <a:lnTo>
                    <a:pt x="25" y="76"/>
                  </a:lnTo>
                  <a:lnTo>
                    <a:pt x="31" y="7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5" name="フリーフォーム 424"/>
            <p:cNvSpPr>
              <a:spLocks/>
            </p:cNvSpPr>
            <p:nvPr/>
          </p:nvSpPr>
          <p:spPr bwMode="auto">
            <a:xfrm>
              <a:off x="4120" y="3405"/>
              <a:ext cx="234" cy="132"/>
            </a:xfrm>
            <a:custGeom>
              <a:avLst/>
              <a:gdLst/>
              <a:ahLst/>
              <a:cxnLst>
                <a:cxn ang="0">
                  <a:pos x="44" y="132"/>
                </a:cxn>
                <a:cxn ang="0">
                  <a:pos x="51" y="126"/>
                </a:cxn>
                <a:cxn ang="0">
                  <a:pos x="63" y="119"/>
                </a:cxn>
                <a:cxn ang="0">
                  <a:pos x="82" y="107"/>
                </a:cxn>
                <a:cxn ang="0">
                  <a:pos x="95" y="101"/>
                </a:cxn>
                <a:cxn ang="0">
                  <a:pos x="145" y="75"/>
                </a:cxn>
                <a:cxn ang="0">
                  <a:pos x="183" y="50"/>
                </a:cxn>
                <a:cxn ang="0">
                  <a:pos x="196" y="44"/>
                </a:cxn>
                <a:cxn ang="0">
                  <a:pos x="202" y="50"/>
                </a:cxn>
                <a:cxn ang="0">
                  <a:pos x="209" y="50"/>
                </a:cxn>
                <a:cxn ang="0">
                  <a:pos x="221" y="50"/>
                </a:cxn>
                <a:cxn ang="0">
                  <a:pos x="234" y="37"/>
                </a:cxn>
                <a:cxn ang="0">
                  <a:pos x="234" y="25"/>
                </a:cxn>
                <a:cxn ang="0">
                  <a:pos x="221" y="6"/>
                </a:cxn>
                <a:cxn ang="0">
                  <a:pos x="209" y="0"/>
                </a:cxn>
                <a:cxn ang="0">
                  <a:pos x="196" y="0"/>
                </a:cxn>
                <a:cxn ang="0">
                  <a:pos x="196" y="6"/>
                </a:cxn>
                <a:cxn ang="0">
                  <a:pos x="196" y="18"/>
                </a:cxn>
                <a:cxn ang="0">
                  <a:pos x="190" y="31"/>
                </a:cxn>
                <a:cxn ang="0">
                  <a:pos x="171" y="31"/>
                </a:cxn>
                <a:cxn ang="0">
                  <a:pos x="158" y="31"/>
                </a:cxn>
                <a:cxn ang="0">
                  <a:pos x="145" y="37"/>
                </a:cxn>
                <a:cxn ang="0">
                  <a:pos x="126" y="44"/>
                </a:cxn>
                <a:cxn ang="0">
                  <a:pos x="108" y="44"/>
                </a:cxn>
                <a:cxn ang="0">
                  <a:pos x="95" y="50"/>
                </a:cxn>
                <a:cxn ang="0">
                  <a:pos x="82" y="56"/>
                </a:cxn>
                <a:cxn ang="0">
                  <a:pos x="70" y="56"/>
                </a:cxn>
                <a:cxn ang="0">
                  <a:pos x="44" y="56"/>
                </a:cxn>
                <a:cxn ang="0">
                  <a:pos x="19" y="63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7" y="113"/>
                </a:cxn>
                <a:cxn ang="0">
                  <a:pos x="19" y="126"/>
                </a:cxn>
                <a:cxn ang="0">
                  <a:pos x="38" y="132"/>
                </a:cxn>
                <a:cxn ang="0">
                  <a:pos x="44" y="132"/>
                </a:cxn>
              </a:cxnLst>
              <a:rect l="0" t="0" r="0" b="0"/>
              <a:pathLst>
                <a:path w="234" h="132">
                  <a:moveTo>
                    <a:pt x="44" y="132"/>
                  </a:moveTo>
                  <a:lnTo>
                    <a:pt x="51" y="126"/>
                  </a:lnTo>
                  <a:lnTo>
                    <a:pt x="63" y="119"/>
                  </a:lnTo>
                  <a:lnTo>
                    <a:pt x="82" y="107"/>
                  </a:lnTo>
                  <a:lnTo>
                    <a:pt x="95" y="101"/>
                  </a:lnTo>
                  <a:lnTo>
                    <a:pt x="145" y="75"/>
                  </a:lnTo>
                  <a:lnTo>
                    <a:pt x="183" y="50"/>
                  </a:lnTo>
                  <a:lnTo>
                    <a:pt x="196" y="44"/>
                  </a:lnTo>
                  <a:lnTo>
                    <a:pt x="202" y="50"/>
                  </a:lnTo>
                  <a:lnTo>
                    <a:pt x="209" y="50"/>
                  </a:lnTo>
                  <a:lnTo>
                    <a:pt x="221" y="50"/>
                  </a:lnTo>
                  <a:lnTo>
                    <a:pt x="234" y="37"/>
                  </a:lnTo>
                  <a:lnTo>
                    <a:pt x="234" y="25"/>
                  </a:lnTo>
                  <a:lnTo>
                    <a:pt x="221" y="6"/>
                  </a:lnTo>
                  <a:lnTo>
                    <a:pt x="209" y="0"/>
                  </a:lnTo>
                  <a:lnTo>
                    <a:pt x="196" y="0"/>
                  </a:lnTo>
                  <a:lnTo>
                    <a:pt x="196" y="6"/>
                  </a:lnTo>
                  <a:lnTo>
                    <a:pt x="196" y="18"/>
                  </a:lnTo>
                  <a:lnTo>
                    <a:pt x="190" y="31"/>
                  </a:lnTo>
                  <a:lnTo>
                    <a:pt x="171" y="31"/>
                  </a:lnTo>
                  <a:lnTo>
                    <a:pt x="158" y="31"/>
                  </a:lnTo>
                  <a:lnTo>
                    <a:pt x="145" y="37"/>
                  </a:lnTo>
                  <a:lnTo>
                    <a:pt x="126" y="44"/>
                  </a:lnTo>
                  <a:lnTo>
                    <a:pt x="108" y="44"/>
                  </a:lnTo>
                  <a:lnTo>
                    <a:pt x="95" y="50"/>
                  </a:lnTo>
                  <a:lnTo>
                    <a:pt x="82" y="56"/>
                  </a:lnTo>
                  <a:lnTo>
                    <a:pt x="70" y="56"/>
                  </a:lnTo>
                  <a:lnTo>
                    <a:pt x="44" y="56"/>
                  </a:lnTo>
                  <a:lnTo>
                    <a:pt x="19" y="63"/>
                  </a:lnTo>
                  <a:lnTo>
                    <a:pt x="0" y="82"/>
                  </a:lnTo>
                  <a:lnTo>
                    <a:pt x="0" y="101"/>
                  </a:lnTo>
                  <a:lnTo>
                    <a:pt x="7" y="113"/>
                  </a:lnTo>
                  <a:lnTo>
                    <a:pt x="19" y="126"/>
                  </a:lnTo>
                  <a:lnTo>
                    <a:pt x="38" y="132"/>
                  </a:lnTo>
                  <a:lnTo>
                    <a:pt x="44" y="132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6" name="フリーフォーム 425"/>
            <p:cNvSpPr>
              <a:spLocks/>
            </p:cNvSpPr>
            <p:nvPr/>
          </p:nvSpPr>
          <p:spPr bwMode="auto">
            <a:xfrm>
              <a:off x="4379" y="3398"/>
              <a:ext cx="19" cy="19"/>
            </a:xfrm>
            <a:custGeom>
              <a:avLst/>
              <a:gdLst/>
              <a:ahLst/>
              <a:cxnLst>
                <a:cxn ang="0">
                  <a:pos x="13" y="19"/>
                </a:cxn>
                <a:cxn ang="0">
                  <a:pos x="19" y="7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3" y="19"/>
                </a:cxn>
              </a:cxnLst>
              <a:rect l="0" t="0" r="0" b="0"/>
              <a:pathLst>
                <a:path w="19" h="19">
                  <a:moveTo>
                    <a:pt x="13" y="19"/>
                  </a:moveTo>
                  <a:lnTo>
                    <a:pt x="19" y="7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3" y="1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7" name="フリーフォーム 426"/>
            <p:cNvSpPr>
              <a:spLocks/>
            </p:cNvSpPr>
            <p:nvPr/>
          </p:nvSpPr>
          <p:spPr bwMode="auto">
            <a:xfrm>
              <a:off x="4436" y="3354"/>
              <a:ext cx="38" cy="51"/>
            </a:xfrm>
            <a:custGeom>
              <a:avLst/>
              <a:gdLst/>
              <a:ahLst/>
              <a:cxnLst>
                <a:cxn ang="0">
                  <a:pos x="31" y="44"/>
                </a:cxn>
                <a:cxn ang="0">
                  <a:pos x="38" y="32"/>
                </a:cxn>
                <a:cxn ang="0">
                  <a:pos x="38" y="25"/>
                </a:cxn>
                <a:cxn ang="0">
                  <a:pos x="31" y="13"/>
                </a:cxn>
                <a:cxn ang="0">
                  <a:pos x="25" y="6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12" y="51"/>
                </a:cxn>
                <a:cxn ang="0">
                  <a:pos x="19" y="51"/>
                </a:cxn>
                <a:cxn ang="0">
                  <a:pos x="25" y="44"/>
                </a:cxn>
                <a:cxn ang="0">
                  <a:pos x="31" y="44"/>
                </a:cxn>
              </a:cxnLst>
              <a:rect l="0" t="0" r="0" b="0"/>
              <a:pathLst>
                <a:path w="38" h="51">
                  <a:moveTo>
                    <a:pt x="31" y="44"/>
                  </a:moveTo>
                  <a:lnTo>
                    <a:pt x="38" y="32"/>
                  </a:lnTo>
                  <a:lnTo>
                    <a:pt x="38" y="25"/>
                  </a:lnTo>
                  <a:lnTo>
                    <a:pt x="31" y="13"/>
                  </a:lnTo>
                  <a:lnTo>
                    <a:pt x="25" y="6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12" y="51"/>
                  </a:lnTo>
                  <a:lnTo>
                    <a:pt x="19" y="51"/>
                  </a:lnTo>
                  <a:lnTo>
                    <a:pt x="25" y="44"/>
                  </a:lnTo>
                  <a:lnTo>
                    <a:pt x="31" y="4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8" name="フリーフォーム 427"/>
            <p:cNvSpPr>
              <a:spLocks/>
            </p:cNvSpPr>
            <p:nvPr/>
          </p:nvSpPr>
          <p:spPr bwMode="auto">
            <a:xfrm>
              <a:off x="4549" y="3291"/>
              <a:ext cx="64" cy="50"/>
            </a:xfrm>
            <a:custGeom>
              <a:avLst/>
              <a:gdLst/>
              <a:ahLst/>
              <a:cxnLst>
                <a:cxn ang="0">
                  <a:pos x="19" y="50"/>
                </a:cxn>
                <a:cxn ang="0">
                  <a:pos x="32" y="44"/>
                </a:cxn>
                <a:cxn ang="0">
                  <a:pos x="45" y="38"/>
                </a:cxn>
                <a:cxn ang="0">
                  <a:pos x="57" y="32"/>
                </a:cxn>
                <a:cxn ang="0">
                  <a:pos x="64" y="25"/>
                </a:cxn>
                <a:cxn ang="0">
                  <a:pos x="64" y="13"/>
                </a:cxn>
                <a:cxn ang="0">
                  <a:pos x="57" y="6"/>
                </a:cxn>
                <a:cxn ang="0">
                  <a:pos x="51" y="0"/>
                </a:cxn>
                <a:cxn ang="0">
                  <a:pos x="38" y="6"/>
                </a:cxn>
                <a:cxn ang="0">
                  <a:pos x="26" y="13"/>
                </a:cxn>
                <a:cxn ang="0">
                  <a:pos x="13" y="19"/>
                </a:cxn>
                <a:cxn ang="0">
                  <a:pos x="7" y="25"/>
                </a:cxn>
                <a:cxn ang="0">
                  <a:pos x="0" y="38"/>
                </a:cxn>
                <a:cxn ang="0">
                  <a:pos x="7" y="50"/>
                </a:cxn>
                <a:cxn ang="0">
                  <a:pos x="13" y="50"/>
                </a:cxn>
                <a:cxn ang="0">
                  <a:pos x="19" y="50"/>
                </a:cxn>
              </a:cxnLst>
              <a:rect l="0" t="0" r="0" b="0"/>
              <a:pathLst>
                <a:path w="64" h="50">
                  <a:moveTo>
                    <a:pt x="19" y="50"/>
                  </a:moveTo>
                  <a:lnTo>
                    <a:pt x="32" y="44"/>
                  </a:lnTo>
                  <a:lnTo>
                    <a:pt x="45" y="38"/>
                  </a:lnTo>
                  <a:lnTo>
                    <a:pt x="57" y="32"/>
                  </a:lnTo>
                  <a:lnTo>
                    <a:pt x="64" y="25"/>
                  </a:lnTo>
                  <a:lnTo>
                    <a:pt x="64" y="13"/>
                  </a:lnTo>
                  <a:lnTo>
                    <a:pt x="57" y="6"/>
                  </a:lnTo>
                  <a:lnTo>
                    <a:pt x="51" y="0"/>
                  </a:lnTo>
                  <a:lnTo>
                    <a:pt x="38" y="6"/>
                  </a:lnTo>
                  <a:lnTo>
                    <a:pt x="26" y="13"/>
                  </a:lnTo>
                  <a:lnTo>
                    <a:pt x="13" y="19"/>
                  </a:lnTo>
                  <a:lnTo>
                    <a:pt x="7" y="25"/>
                  </a:lnTo>
                  <a:lnTo>
                    <a:pt x="0" y="38"/>
                  </a:lnTo>
                  <a:lnTo>
                    <a:pt x="7" y="50"/>
                  </a:lnTo>
                  <a:lnTo>
                    <a:pt x="13" y="50"/>
                  </a:lnTo>
                  <a:lnTo>
                    <a:pt x="19" y="5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9" name="フリーフォーム 428"/>
            <p:cNvSpPr>
              <a:spLocks/>
            </p:cNvSpPr>
            <p:nvPr/>
          </p:nvSpPr>
          <p:spPr bwMode="auto">
            <a:xfrm>
              <a:off x="4650" y="3253"/>
              <a:ext cx="70" cy="44"/>
            </a:xfrm>
            <a:custGeom>
              <a:avLst/>
              <a:gdLst/>
              <a:ahLst/>
              <a:cxnLst>
                <a:cxn ang="0">
                  <a:pos x="13" y="38"/>
                </a:cxn>
                <a:cxn ang="0">
                  <a:pos x="26" y="44"/>
                </a:cxn>
                <a:cxn ang="0">
                  <a:pos x="32" y="38"/>
                </a:cxn>
                <a:cxn ang="0">
                  <a:pos x="38" y="32"/>
                </a:cxn>
                <a:cxn ang="0">
                  <a:pos x="45" y="19"/>
                </a:cxn>
                <a:cxn ang="0">
                  <a:pos x="51" y="19"/>
                </a:cxn>
                <a:cxn ang="0">
                  <a:pos x="63" y="13"/>
                </a:cxn>
                <a:cxn ang="0">
                  <a:pos x="70" y="13"/>
                </a:cxn>
                <a:cxn ang="0">
                  <a:pos x="63" y="6"/>
                </a:cxn>
                <a:cxn ang="0">
                  <a:pos x="51" y="0"/>
                </a:cxn>
                <a:cxn ang="0">
                  <a:pos x="45" y="0"/>
                </a:cxn>
                <a:cxn ang="0">
                  <a:pos x="32" y="6"/>
                </a:cxn>
                <a:cxn ang="0">
                  <a:pos x="19" y="6"/>
                </a:cxn>
                <a:cxn ang="0">
                  <a:pos x="7" y="13"/>
                </a:cxn>
                <a:cxn ang="0">
                  <a:pos x="0" y="25"/>
                </a:cxn>
                <a:cxn ang="0">
                  <a:pos x="7" y="38"/>
                </a:cxn>
                <a:cxn ang="0">
                  <a:pos x="13" y="38"/>
                </a:cxn>
              </a:cxnLst>
              <a:rect l="0" t="0" r="0" b="0"/>
              <a:pathLst>
                <a:path w="70" h="44">
                  <a:moveTo>
                    <a:pt x="13" y="38"/>
                  </a:moveTo>
                  <a:lnTo>
                    <a:pt x="26" y="44"/>
                  </a:lnTo>
                  <a:lnTo>
                    <a:pt x="32" y="38"/>
                  </a:lnTo>
                  <a:lnTo>
                    <a:pt x="38" y="32"/>
                  </a:lnTo>
                  <a:lnTo>
                    <a:pt x="45" y="19"/>
                  </a:lnTo>
                  <a:lnTo>
                    <a:pt x="51" y="19"/>
                  </a:lnTo>
                  <a:lnTo>
                    <a:pt x="63" y="13"/>
                  </a:lnTo>
                  <a:lnTo>
                    <a:pt x="70" y="13"/>
                  </a:lnTo>
                  <a:lnTo>
                    <a:pt x="63" y="6"/>
                  </a:lnTo>
                  <a:lnTo>
                    <a:pt x="51" y="0"/>
                  </a:lnTo>
                  <a:lnTo>
                    <a:pt x="45" y="0"/>
                  </a:lnTo>
                  <a:lnTo>
                    <a:pt x="32" y="6"/>
                  </a:lnTo>
                  <a:lnTo>
                    <a:pt x="19" y="6"/>
                  </a:lnTo>
                  <a:lnTo>
                    <a:pt x="7" y="13"/>
                  </a:lnTo>
                  <a:lnTo>
                    <a:pt x="0" y="25"/>
                  </a:lnTo>
                  <a:lnTo>
                    <a:pt x="7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0" name="フリーフォーム 429"/>
            <p:cNvSpPr>
              <a:spLocks/>
            </p:cNvSpPr>
            <p:nvPr/>
          </p:nvSpPr>
          <p:spPr bwMode="auto">
            <a:xfrm>
              <a:off x="4827" y="3171"/>
              <a:ext cx="44" cy="38"/>
            </a:xfrm>
            <a:custGeom>
              <a:avLst/>
              <a:gdLst/>
              <a:ahLst/>
              <a:cxnLst>
                <a:cxn ang="0">
                  <a:pos x="13" y="38"/>
                </a:cxn>
                <a:cxn ang="0">
                  <a:pos x="32" y="32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6" y="6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6" y="38"/>
                </a:cxn>
                <a:cxn ang="0">
                  <a:pos x="6" y="38"/>
                </a:cxn>
                <a:cxn ang="0">
                  <a:pos x="13" y="38"/>
                </a:cxn>
              </a:cxnLst>
              <a:rect l="0" t="0" r="0" b="0"/>
              <a:pathLst>
                <a:path w="44" h="38">
                  <a:moveTo>
                    <a:pt x="13" y="38"/>
                  </a:moveTo>
                  <a:lnTo>
                    <a:pt x="32" y="32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6" y="6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1" name="フリーフォーム 430"/>
            <p:cNvSpPr>
              <a:spLocks/>
            </p:cNvSpPr>
            <p:nvPr/>
          </p:nvSpPr>
          <p:spPr bwMode="auto">
            <a:xfrm>
              <a:off x="4101" y="2679"/>
              <a:ext cx="108" cy="114"/>
            </a:xfrm>
            <a:custGeom>
              <a:avLst/>
              <a:gdLst/>
              <a:ahLst/>
              <a:cxnLst>
                <a:cxn ang="0">
                  <a:pos x="57" y="114"/>
                </a:cxn>
                <a:cxn ang="0">
                  <a:pos x="76" y="101"/>
                </a:cxn>
                <a:cxn ang="0">
                  <a:pos x="95" y="82"/>
                </a:cxn>
                <a:cxn ang="0">
                  <a:pos x="101" y="57"/>
                </a:cxn>
                <a:cxn ang="0">
                  <a:pos x="108" y="38"/>
                </a:cxn>
                <a:cxn ang="0">
                  <a:pos x="108" y="19"/>
                </a:cxn>
                <a:cxn ang="0">
                  <a:pos x="101" y="6"/>
                </a:cxn>
                <a:cxn ang="0">
                  <a:pos x="89" y="0"/>
                </a:cxn>
                <a:cxn ang="0">
                  <a:pos x="63" y="6"/>
                </a:cxn>
                <a:cxn ang="0">
                  <a:pos x="32" y="19"/>
                </a:cxn>
                <a:cxn ang="0">
                  <a:pos x="7" y="44"/>
                </a:cxn>
                <a:cxn ang="0">
                  <a:pos x="0" y="63"/>
                </a:cxn>
                <a:cxn ang="0">
                  <a:pos x="0" y="82"/>
                </a:cxn>
                <a:cxn ang="0">
                  <a:pos x="0" y="95"/>
                </a:cxn>
                <a:cxn ang="0">
                  <a:pos x="13" y="107"/>
                </a:cxn>
                <a:cxn ang="0">
                  <a:pos x="32" y="114"/>
                </a:cxn>
                <a:cxn ang="0">
                  <a:pos x="51" y="114"/>
                </a:cxn>
                <a:cxn ang="0">
                  <a:pos x="57" y="114"/>
                </a:cxn>
              </a:cxnLst>
              <a:rect l="0" t="0" r="0" b="0"/>
              <a:pathLst>
                <a:path w="108" h="114">
                  <a:moveTo>
                    <a:pt x="57" y="114"/>
                  </a:moveTo>
                  <a:lnTo>
                    <a:pt x="76" y="101"/>
                  </a:lnTo>
                  <a:lnTo>
                    <a:pt x="95" y="82"/>
                  </a:lnTo>
                  <a:lnTo>
                    <a:pt x="101" y="57"/>
                  </a:lnTo>
                  <a:lnTo>
                    <a:pt x="108" y="38"/>
                  </a:lnTo>
                  <a:lnTo>
                    <a:pt x="108" y="19"/>
                  </a:lnTo>
                  <a:lnTo>
                    <a:pt x="101" y="6"/>
                  </a:lnTo>
                  <a:lnTo>
                    <a:pt x="89" y="0"/>
                  </a:lnTo>
                  <a:lnTo>
                    <a:pt x="63" y="6"/>
                  </a:lnTo>
                  <a:lnTo>
                    <a:pt x="32" y="19"/>
                  </a:lnTo>
                  <a:lnTo>
                    <a:pt x="7" y="44"/>
                  </a:lnTo>
                  <a:lnTo>
                    <a:pt x="0" y="63"/>
                  </a:lnTo>
                  <a:lnTo>
                    <a:pt x="0" y="82"/>
                  </a:lnTo>
                  <a:lnTo>
                    <a:pt x="0" y="95"/>
                  </a:lnTo>
                  <a:lnTo>
                    <a:pt x="13" y="107"/>
                  </a:lnTo>
                  <a:lnTo>
                    <a:pt x="32" y="114"/>
                  </a:lnTo>
                  <a:lnTo>
                    <a:pt x="51" y="114"/>
                  </a:lnTo>
                  <a:lnTo>
                    <a:pt x="57" y="11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2" name="フリーフォーム 431"/>
            <p:cNvSpPr>
              <a:spLocks/>
            </p:cNvSpPr>
            <p:nvPr/>
          </p:nvSpPr>
          <p:spPr bwMode="auto">
            <a:xfrm>
              <a:off x="4379" y="2572"/>
              <a:ext cx="101" cy="88"/>
            </a:xfrm>
            <a:custGeom>
              <a:avLst/>
              <a:gdLst/>
              <a:ahLst/>
              <a:cxnLst>
                <a:cxn ang="0">
                  <a:pos x="50" y="88"/>
                </a:cxn>
                <a:cxn ang="0">
                  <a:pos x="63" y="82"/>
                </a:cxn>
                <a:cxn ang="0">
                  <a:pos x="76" y="63"/>
                </a:cxn>
                <a:cxn ang="0">
                  <a:pos x="101" y="31"/>
                </a:cxn>
                <a:cxn ang="0">
                  <a:pos x="101" y="25"/>
                </a:cxn>
                <a:cxn ang="0">
                  <a:pos x="101" y="12"/>
                </a:cxn>
                <a:cxn ang="0">
                  <a:pos x="88" y="6"/>
                </a:cxn>
                <a:cxn ang="0">
                  <a:pos x="76" y="0"/>
                </a:cxn>
                <a:cxn ang="0">
                  <a:pos x="44" y="12"/>
                </a:cxn>
                <a:cxn ang="0">
                  <a:pos x="13" y="25"/>
                </a:cxn>
                <a:cxn ang="0">
                  <a:pos x="6" y="44"/>
                </a:cxn>
                <a:cxn ang="0">
                  <a:pos x="0" y="57"/>
                </a:cxn>
                <a:cxn ang="0">
                  <a:pos x="6" y="69"/>
                </a:cxn>
                <a:cxn ang="0">
                  <a:pos x="13" y="82"/>
                </a:cxn>
                <a:cxn ang="0">
                  <a:pos x="25" y="88"/>
                </a:cxn>
                <a:cxn ang="0">
                  <a:pos x="44" y="88"/>
                </a:cxn>
                <a:cxn ang="0">
                  <a:pos x="50" y="88"/>
                </a:cxn>
              </a:cxnLst>
              <a:rect l="0" t="0" r="0" b="0"/>
              <a:pathLst>
                <a:path w="101" h="88">
                  <a:moveTo>
                    <a:pt x="50" y="88"/>
                  </a:moveTo>
                  <a:lnTo>
                    <a:pt x="63" y="82"/>
                  </a:lnTo>
                  <a:lnTo>
                    <a:pt x="76" y="63"/>
                  </a:lnTo>
                  <a:lnTo>
                    <a:pt x="101" y="31"/>
                  </a:lnTo>
                  <a:lnTo>
                    <a:pt x="101" y="25"/>
                  </a:lnTo>
                  <a:lnTo>
                    <a:pt x="101" y="12"/>
                  </a:lnTo>
                  <a:lnTo>
                    <a:pt x="88" y="6"/>
                  </a:lnTo>
                  <a:lnTo>
                    <a:pt x="76" y="0"/>
                  </a:lnTo>
                  <a:lnTo>
                    <a:pt x="44" y="12"/>
                  </a:lnTo>
                  <a:lnTo>
                    <a:pt x="13" y="25"/>
                  </a:lnTo>
                  <a:lnTo>
                    <a:pt x="6" y="44"/>
                  </a:lnTo>
                  <a:lnTo>
                    <a:pt x="0" y="57"/>
                  </a:lnTo>
                  <a:lnTo>
                    <a:pt x="6" y="69"/>
                  </a:lnTo>
                  <a:lnTo>
                    <a:pt x="13" y="82"/>
                  </a:lnTo>
                  <a:lnTo>
                    <a:pt x="25" y="88"/>
                  </a:lnTo>
                  <a:lnTo>
                    <a:pt x="44" y="88"/>
                  </a:lnTo>
                  <a:lnTo>
                    <a:pt x="50" y="8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3" name="フリーフォーム 432"/>
            <p:cNvSpPr>
              <a:spLocks/>
            </p:cNvSpPr>
            <p:nvPr/>
          </p:nvSpPr>
          <p:spPr bwMode="auto">
            <a:xfrm>
              <a:off x="4695" y="3039"/>
              <a:ext cx="44" cy="31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8" y="25"/>
                </a:cxn>
                <a:cxn ang="0">
                  <a:pos x="37" y="12"/>
                </a:cxn>
                <a:cxn ang="0">
                  <a:pos x="44" y="6"/>
                </a:cxn>
                <a:cxn ang="0">
                  <a:pos x="25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0" y="31"/>
                </a:cxn>
              </a:cxnLst>
              <a:rect l="0" t="0" r="0" b="0"/>
              <a:pathLst>
                <a:path w="44" h="31">
                  <a:moveTo>
                    <a:pt x="0" y="31"/>
                  </a:moveTo>
                  <a:lnTo>
                    <a:pt x="18" y="25"/>
                  </a:lnTo>
                  <a:lnTo>
                    <a:pt x="37" y="12"/>
                  </a:lnTo>
                  <a:lnTo>
                    <a:pt x="44" y="6"/>
                  </a:lnTo>
                  <a:lnTo>
                    <a:pt x="25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4" name="フリーフォーム 433"/>
            <p:cNvSpPr>
              <a:spLocks/>
            </p:cNvSpPr>
            <p:nvPr/>
          </p:nvSpPr>
          <p:spPr bwMode="auto">
            <a:xfrm>
              <a:off x="4385" y="2767"/>
              <a:ext cx="26" cy="19"/>
            </a:xfrm>
            <a:custGeom>
              <a:avLst/>
              <a:gdLst/>
              <a:ahLst/>
              <a:cxnLst>
                <a:cxn ang="0">
                  <a:pos x="26" y="13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13" y="13"/>
                </a:cxn>
                <a:cxn ang="0">
                  <a:pos x="26" y="19"/>
                </a:cxn>
                <a:cxn ang="0">
                  <a:pos x="26" y="19"/>
                </a:cxn>
                <a:cxn ang="0">
                  <a:pos x="26" y="13"/>
                </a:cxn>
              </a:cxnLst>
              <a:rect l="0" t="0" r="0" b="0"/>
              <a:pathLst>
                <a:path w="26" h="19">
                  <a:moveTo>
                    <a:pt x="26" y="13"/>
                  </a:moveTo>
                  <a:lnTo>
                    <a:pt x="26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13" y="13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5" name="フリーフォーム 434"/>
            <p:cNvSpPr>
              <a:spLocks/>
            </p:cNvSpPr>
            <p:nvPr/>
          </p:nvSpPr>
          <p:spPr bwMode="auto">
            <a:xfrm>
              <a:off x="4695" y="2994"/>
              <a:ext cx="18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2" y="13"/>
                </a:cxn>
                <a:cxn ang="0">
                  <a:pos x="18" y="7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6" y="19"/>
                </a:cxn>
              </a:cxnLst>
              <a:rect l="0" t="0" r="0" b="0"/>
              <a:pathLst>
                <a:path w="18" h="19">
                  <a:moveTo>
                    <a:pt x="6" y="19"/>
                  </a:moveTo>
                  <a:lnTo>
                    <a:pt x="12" y="13"/>
                  </a:lnTo>
                  <a:lnTo>
                    <a:pt x="18" y="7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6" y="1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6" name="フリーフォーム 435"/>
            <p:cNvSpPr>
              <a:spLocks/>
            </p:cNvSpPr>
            <p:nvPr/>
          </p:nvSpPr>
          <p:spPr bwMode="auto">
            <a:xfrm>
              <a:off x="4398" y="2124"/>
              <a:ext cx="57" cy="44"/>
            </a:xfrm>
            <a:custGeom>
              <a:avLst/>
              <a:gdLst/>
              <a:ahLst/>
              <a:cxnLst>
                <a:cxn ang="0">
                  <a:pos x="19" y="44"/>
                </a:cxn>
                <a:cxn ang="0">
                  <a:pos x="44" y="38"/>
                </a:cxn>
                <a:cxn ang="0">
                  <a:pos x="57" y="31"/>
                </a:cxn>
                <a:cxn ang="0">
                  <a:pos x="57" y="19"/>
                </a:cxn>
                <a:cxn ang="0">
                  <a:pos x="50" y="6"/>
                </a:cxn>
                <a:cxn ang="0">
                  <a:pos x="44" y="0"/>
                </a:cxn>
                <a:cxn ang="0">
                  <a:pos x="25" y="0"/>
                </a:cxn>
                <a:cxn ang="0">
                  <a:pos x="13" y="6"/>
                </a:cxn>
                <a:cxn ang="0">
                  <a:pos x="6" y="19"/>
                </a:cxn>
                <a:cxn ang="0">
                  <a:pos x="0" y="25"/>
                </a:cxn>
                <a:cxn ang="0">
                  <a:pos x="6" y="38"/>
                </a:cxn>
                <a:cxn ang="0">
                  <a:pos x="13" y="44"/>
                </a:cxn>
                <a:cxn ang="0">
                  <a:pos x="19" y="44"/>
                </a:cxn>
              </a:cxnLst>
              <a:rect l="0" t="0" r="0" b="0"/>
              <a:pathLst>
                <a:path w="57" h="44">
                  <a:moveTo>
                    <a:pt x="19" y="44"/>
                  </a:moveTo>
                  <a:lnTo>
                    <a:pt x="44" y="38"/>
                  </a:lnTo>
                  <a:lnTo>
                    <a:pt x="57" y="31"/>
                  </a:lnTo>
                  <a:lnTo>
                    <a:pt x="57" y="19"/>
                  </a:lnTo>
                  <a:lnTo>
                    <a:pt x="50" y="6"/>
                  </a:lnTo>
                  <a:lnTo>
                    <a:pt x="44" y="0"/>
                  </a:lnTo>
                  <a:lnTo>
                    <a:pt x="25" y="0"/>
                  </a:lnTo>
                  <a:lnTo>
                    <a:pt x="13" y="6"/>
                  </a:lnTo>
                  <a:lnTo>
                    <a:pt x="6" y="19"/>
                  </a:lnTo>
                  <a:lnTo>
                    <a:pt x="0" y="25"/>
                  </a:lnTo>
                  <a:lnTo>
                    <a:pt x="6" y="38"/>
                  </a:lnTo>
                  <a:lnTo>
                    <a:pt x="13" y="44"/>
                  </a:lnTo>
                  <a:lnTo>
                    <a:pt x="19" y="4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7" name="フリーフォーム 436"/>
            <p:cNvSpPr>
              <a:spLocks/>
            </p:cNvSpPr>
            <p:nvPr/>
          </p:nvSpPr>
          <p:spPr bwMode="auto">
            <a:xfrm>
              <a:off x="4310" y="1903"/>
              <a:ext cx="113" cy="107"/>
            </a:xfrm>
            <a:custGeom>
              <a:avLst/>
              <a:gdLst/>
              <a:ahLst/>
              <a:cxnLst>
                <a:cxn ang="0">
                  <a:pos x="69" y="107"/>
                </a:cxn>
                <a:cxn ang="0">
                  <a:pos x="88" y="101"/>
                </a:cxn>
                <a:cxn ang="0">
                  <a:pos x="101" y="82"/>
                </a:cxn>
                <a:cxn ang="0">
                  <a:pos x="107" y="57"/>
                </a:cxn>
                <a:cxn ang="0">
                  <a:pos x="113" y="32"/>
                </a:cxn>
                <a:cxn ang="0">
                  <a:pos x="101" y="13"/>
                </a:cxn>
                <a:cxn ang="0">
                  <a:pos x="88" y="0"/>
                </a:cxn>
                <a:cxn ang="0">
                  <a:pos x="63" y="0"/>
                </a:cxn>
                <a:cxn ang="0">
                  <a:pos x="44" y="13"/>
                </a:cxn>
                <a:cxn ang="0">
                  <a:pos x="25" y="32"/>
                </a:cxn>
                <a:cxn ang="0">
                  <a:pos x="12" y="44"/>
                </a:cxn>
                <a:cxn ang="0">
                  <a:pos x="6" y="51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0" y="63"/>
                </a:cxn>
                <a:cxn ang="0">
                  <a:pos x="6" y="69"/>
                </a:cxn>
                <a:cxn ang="0">
                  <a:pos x="12" y="76"/>
                </a:cxn>
                <a:cxn ang="0">
                  <a:pos x="31" y="95"/>
                </a:cxn>
                <a:cxn ang="0">
                  <a:pos x="50" y="107"/>
                </a:cxn>
                <a:cxn ang="0">
                  <a:pos x="63" y="107"/>
                </a:cxn>
                <a:cxn ang="0">
                  <a:pos x="69" y="107"/>
                </a:cxn>
              </a:cxnLst>
              <a:rect l="0" t="0" r="0" b="0"/>
              <a:pathLst>
                <a:path w="113" h="107">
                  <a:moveTo>
                    <a:pt x="69" y="107"/>
                  </a:moveTo>
                  <a:lnTo>
                    <a:pt x="88" y="101"/>
                  </a:lnTo>
                  <a:lnTo>
                    <a:pt x="101" y="82"/>
                  </a:lnTo>
                  <a:lnTo>
                    <a:pt x="107" y="57"/>
                  </a:lnTo>
                  <a:lnTo>
                    <a:pt x="113" y="32"/>
                  </a:lnTo>
                  <a:lnTo>
                    <a:pt x="101" y="13"/>
                  </a:lnTo>
                  <a:lnTo>
                    <a:pt x="88" y="0"/>
                  </a:lnTo>
                  <a:lnTo>
                    <a:pt x="63" y="0"/>
                  </a:lnTo>
                  <a:lnTo>
                    <a:pt x="44" y="13"/>
                  </a:lnTo>
                  <a:lnTo>
                    <a:pt x="25" y="32"/>
                  </a:lnTo>
                  <a:lnTo>
                    <a:pt x="12" y="44"/>
                  </a:lnTo>
                  <a:lnTo>
                    <a:pt x="6" y="51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6" y="69"/>
                  </a:lnTo>
                  <a:lnTo>
                    <a:pt x="12" y="76"/>
                  </a:lnTo>
                  <a:lnTo>
                    <a:pt x="31" y="95"/>
                  </a:lnTo>
                  <a:lnTo>
                    <a:pt x="50" y="107"/>
                  </a:lnTo>
                  <a:lnTo>
                    <a:pt x="63" y="107"/>
                  </a:lnTo>
                  <a:lnTo>
                    <a:pt x="69" y="10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8" name="フリーフォーム 437"/>
            <p:cNvSpPr>
              <a:spLocks/>
            </p:cNvSpPr>
            <p:nvPr/>
          </p:nvSpPr>
          <p:spPr bwMode="auto">
            <a:xfrm>
              <a:off x="4480" y="1802"/>
              <a:ext cx="76" cy="88"/>
            </a:xfrm>
            <a:custGeom>
              <a:avLst/>
              <a:gdLst/>
              <a:ahLst/>
              <a:cxnLst>
                <a:cxn ang="0">
                  <a:pos x="57" y="76"/>
                </a:cxn>
                <a:cxn ang="0">
                  <a:pos x="69" y="63"/>
                </a:cxn>
                <a:cxn ang="0">
                  <a:pos x="76" y="38"/>
                </a:cxn>
                <a:cxn ang="0">
                  <a:pos x="76" y="13"/>
                </a:cxn>
                <a:cxn ang="0">
                  <a:pos x="69" y="6"/>
                </a:cxn>
                <a:cxn ang="0">
                  <a:pos x="57" y="0"/>
                </a:cxn>
                <a:cxn ang="0">
                  <a:pos x="38" y="6"/>
                </a:cxn>
                <a:cxn ang="0">
                  <a:pos x="19" y="19"/>
                </a:cxn>
                <a:cxn ang="0">
                  <a:pos x="6" y="38"/>
                </a:cxn>
                <a:cxn ang="0">
                  <a:pos x="0" y="57"/>
                </a:cxn>
                <a:cxn ang="0">
                  <a:pos x="6" y="70"/>
                </a:cxn>
                <a:cxn ang="0">
                  <a:pos x="19" y="82"/>
                </a:cxn>
                <a:cxn ang="0">
                  <a:pos x="38" y="88"/>
                </a:cxn>
                <a:cxn ang="0">
                  <a:pos x="50" y="76"/>
                </a:cxn>
                <a:cxn ang="0">
                  <a:pos x="57" y="76"/>
                </a:cxn>
              </a:cxnLst>
              <a:rect l="0" t="0" r="0" b="0"/>
              <a:pathLst>
                <a:path w="76" h="88">
                  <a:moveTo>
                    <a:pt x="57" y="76"/>
                  </a:moveTo>
                  <a:lnTo>
                    <a:pt x="69" y="63"/>
                  </a:lnTo>
                  <a:lnTo>
                    <a:pt x="76" y="38"/>
                  </a:lnTo>
                  <a:lnTo>
                    <a:pt x="76" y="13"/>
                  </a:lnTo>
                  <a:lnTo>
                    <a:pt x="69" y="6"/>
                  </a:lnTo>
                  <a:lnTo>
                    <a:pt x="57" y="0"/>
                  </a:lnTo>
                  <a:lnTo>
                    <a:pt x="38" y="6"/>
                  </a:lnTo>
                  <a:lnTo>
                    <a:pt x="19" y="19"/>
                  </a:lnTo>
                  <a:lnTo>
                    <a:pt x="6" y="38"/>
                  </a:lnTo>
                  <a:lnTo>
                    <a:pt x="0" y="57"/>
                  </a:lnTo>
                  <a:lnTo>
                    <a:pt x="6" y="70"/>
                  </a:lnTo>
                  <a:lnTo>
                    <a:pt x="19" y="82"/>
                  </a:lnTo>
                  <a:lnTo>
                    <a:pt x="38" y="88"/>
                  </a:lnTo>
                  <a:lnTo>
                    <a:pt x="50" y="76"/>
                  </a:lnTo>
                  <a:lnTo>
                    <a:pt x="57" y="7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9" name="フリーフォーム 438"/>
            <p:cNvSpPr>
              <a:spLocks/>
            </p:cNvSpPr>
            <p:nvPr/>
          </p:nvSpPr>
          <p:spPr bwMode="auto">
            <a:xfrm>
              <a:off x="4606" y="1979"/>
              <a:ext cx="44" cy="50"/>
            </a:xfrm>
            <a:custGeom>
              <a:avLst/>
              <a:gdLst/>
              <a:ahLst/>
              <a:cxnLst>
                <a:cxn ang="0">
                  <a:pos x="13" y="50"/>
                </a:cxn>
                <a:cxn ang="0">
                  <a:pos x="25" y="50"/>
                </a:cxn>
                <a:cxn ang="0">
                  <a:pos x="38" y="44"/>
                </a:cxn>
                <a:cxn ang="0">
                  <a:pos x="44" y="31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7" y="0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7" y="50"/>
                </a:cxn>
                <a:cxn ang="0">
                  <a:pos x="13" y="50"/>
                </a:cxn>
              </a:cxnLst>
              <a:rect l="0" t="0" r="0" b="0"/>
              <a:pathLst>
                <a:path w="44" h="50">
                  <a:moveTo>
                    <a:pt x="13" y="50"/>
                  </a:moveTo>
                  <a:lnTo>
                    <a:pt x="25" y="50"/>
                  </a:lnTo>
                  <a:lnTo>
                    <a:pt x="38" y="44"/>
                  </a:lnTo>
                  <a:lnTo>
                    <a:pt x="44" y="31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7" y="0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7" y="50"/>
                  </a:lnTo>
                  <a:lnTo>
                    <a:pt x="13" y="5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0" name="フリーフォーム 439"/>
            <p:cNvSpPr>
              <a:spLocks/>
            </p:cNvSpPr>
            <p:nvPr/>
          </p:nvSpPr>
          <p:spPr bwMode="auto">
            <a:xfrm>
              <a:off x="4928" y="3127"/>
              <a:ext cx="32" cy="38"/>
            </a:xfrm>
            <a:custGeom>
              <a:avLst/>
              <a:gdLst/>
              <a:ahLst/>
              <a:cxnLst>
                <a:cxn ang="0">
                  <a:pos x="25" y="32"/>
                </a:cxn>
                <a:cxn ang="0">
                  <a:pos x="32" y="25"/>
                </a:cxn>
                <a:cxn ang="0">
                  <a:pos x="32" y="13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3" y="38"/>
                </a:cxn>
                <a:cxn ang="0">
                  <a:pos x="19" y="32"/>
                </a:cxn>
                <a:cxn ang="0">
                  <a:pos x="25" y="32"/>
                </a:cxn>
              </a:cxnLst>
              <a:rect l="0" t="0" r="0" b="0"/>
              <a:pathLst>
                <a:path w="32" h="38">
                  <a:moveTo>
                    <a:pt x="25" y="32"/>
                  </a:moveTo>
                  <a:lnTo>
                    <a:pt x="32" y="25"/>
                  </a:lnTo>
                  <a:lnTo>
                    <a:pt x="32" y="13"/>
                  </a:lnTo>
                  <a:lnTo>
                    <a:pt x="25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3" y="38"/>
                  </a:lnTo>
                  <a:lnTo>
                    <a:pt x="19" y="32"/>
                  </a:lnTo>
                  <a:lnTo>
                    <a:pt x="25" y="3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1" name="フリーフォーム 440"/>
            <p:cNvSpPr>
              <a:spLocks/>
            </p:cNvSpPr>
            <p:nvPr/>
          </p:nvSpPr>
          <p:spPr bwMode="auto">
            <a:xfrm>
              <a:off x="5080" y="3058"/>
              <a:ext cx="119" cy="56"/>
            </a:xfrm>
            <a:custGeom>
              <a:avLst/>
              <a:gdLst/>
              <a:ahLst/>
              <a:cxnLst>
                <a:cxn ang="0">
                  <a:pos x="63" y="56"/>
                </a:cxn>
                <a:cxn ang="0">
                  <a:pos x="88" y="50"/>
                </a:cxn>
                <a:cxn ang="0">
                  <a:pos x="101" y="37"/>
                </a:cxn>
                <a:cxn ang="0">
                  <a:pos x="113" y="19"/>
                </a:cxn>
                <a:cxn ang="0">
                  <a:pos x="119" y="12"/>
                </a:cxn>
                <a:cxn ang="0">
                  <a:pos x="113" y="6"/>
                </a:cxn>
                <a:cxn ang="0">
                  <a:pos x="88" y="0"/>
                </a:cxn>
                <a:cxn ang="0">
                  <a:pos x="63" y="0"/>
                </a:cxn>
                <a:cxn ang="0">
                  <a:pos x="50" y="6"/>
                </a:cxn>
                <a:cxn ang="0">
                  <a:pos x="44" y="12"/>
                </a:cxn>
                <a:cxn ang="0">
                  <a:pos x="18" y="12"/>
                </a:cxn>
                <a:cxn ang="0">
                  <a:pos x="6" y="19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0" y="50"/>
                </a:cxn>
                <a:cxn ang="0">
                  <a:pos x="12" y="56"/>
                </a:cxn>
                <a:cxn ang="0">
                  <a:pos x="25" y="50"/>
                </a:cxn>
                <a:cxn ang="0">
                  <a:pos x="44" y="50"/>
                </a:cxn>
                <a:cxn ang="0">
                  <a:pos x="56" y="56"/>
                </a:cxn>
                <a:cxn ang="0">
                  <a:pos x="63" y="56"/>
                </a:cxn>
              </a:cxnLst>
              <a:rect l="0" t="0" r="0" b="0"/>
              <a:pathLst>
                <a:path w="119" h="56">
                  <a:moveTo>
                    <a:pt x="63" y="56"/>
                  </a:moveTo>
                  <a:lnTo>
                    <a:pt x="88" y="50"/>
                  </a:lnTo>
                  <a:lnTo>
                    <a:pt x="101" y="37"/>
                  </a:lnTo>
                  <a:lnTo>
                    <a:pt x="113" y="19"/>
                  </a:lnTo>
                  <a:lnTo>
                    <a:pt x="119" y="12"/>
                  </a:lnTo>
                  <a:lnTo>
                    <a:pt x="113" y="6"/>
                  </a:lnTo>
                  <a:lnTo>
                    <a:pt x="88" y="0"/>
                  </a:lnTo>
                  <a:lnTo>
                    <a:pt x="63" y="0"/>
                  </a:lnTo>
                  <a:lnTo>
                    <a:pt x="50" y="6"/>
                  </a:lnTo>
                  <a:lnTo>
                    <a:pt x="44" y="12"/>
                  </a:lnTo>
                  <a:lnTo>
                    <a:pt x="18" y="12"/>
                  </a:lnTo>
                  <a:lnTo>
                    <a:pt x="6" y="19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12" y="56"/>
                  </a:lnTo>
                  <a:lnTo>
                    <a:pt x="25" y="50"/>
                  </a:lnTo>
                  <a:lnTo>
                    <a:pt x="44" y="50"/>
                  </a:lnTo>
                  <a:lnTo>
                    <a:pt x="56" y="56"/>
                  </a:lnTo>
                  <a:lnTo>
                    <a:pt x="63" y="5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2" name="フリーフォーム 441"/>
            <p:cNvSpPr>
              <a:spLocks/>
            </p:cNvSpPr>
            <p:nvPr/>
          </p:nvSpPr>
          <p:spPr bwMode="auto">
            <a:xfrm>
              <a:off x="5212" y="2906"/>
              <a:ext cx="25" cy="25"/>
            </a:xfrm>
            <a:custGeom>
              <a:avLst/>
              <a:gdLst/>
              <a:ahLst/>
              <a:cxnLst>
                <a:cxn ang="0">
                  <a:pos x="13" y="25"/>
                </a:cxn>
                <a:cxn ang="0">
                  <a:pos x="25" y="19"/>
                </a:cxn>
                <a:cxn ang="0">
                  <a:pos x="25" y="13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13" y="25"/>
                </a:cxn>
              </a:cxnLst>
              <a:rect l="0" t="0" r="0" b="0"/>
              <a:pathLst>
                <a:path w="25" h="25">
                  <a:moveTo>
                    <a:pt x="13" y="25"/>
                  </a:moveTo>
                  <a:lnTo>
                    <a:pt x="25" y="19"/>
                  </a:lnTo>
                  <a:lnTo>
                    <a:pt x="25" y="13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3" name="フリーフォーム 442"/>
            <p:cNvSpPr>
              <a:spLocks/>
            </p:cNvSpPr>
            <p:nvPr/>
          </p:nvSpPr>
          <p:spPr bwMode="auto">
            <a:xfrm>
              <a:off x="5370" y="2748"/>
              <a:ext cx="95" cy="101"/>
            </a:xfrm>
            <a:custGeom>
              <a:avLst/>
              <a:gdLst/>
              <a:ahLst/>
              <a:cxnLst>
                <a:cxn ang="0">
                  <a:pos x="50" y="101"/>
                </a:cxn>
                <a:cxn ang="0">
                  <a:pos x="63" y="95"/>
                </a:cxn>
                <a:cxn ang="0">
                  <a:pos x="76" y="82"/>
                </a:cxn>
                <a:cxn ang="0">
                  <a:pos x="88" y="57"/>
                </a:cxn>
                <a:cxn ang="0">
                  <a:pos x="95" y="38"/>
                </a:cxn>
                <a:cxn ang="0">
                  <a:pos x="88" y="19"/>
                </a:cxn>
                <a:cxn ang="0">
                  <a:pos x="82" y="13"/>
                </a:cxn>
                <a:cxn ang="0">
                  <a:pos x="69" y="7"/>
                </a:cxn>
                <a:cxn ang="0">
                  <a:pos x="57" y="0"/>
                </a:cxn>
                <a:cxn ang="0">
                  <a:pos x="25" y="13"/>
                </a:cxn>
                <a:cxn ang="0">
                  <a:pos x="0" y="26"/>
                </a:cxn>
                <a:cxn ang="0">
                  <a:pos x="0" y="57"/>
                </a:cxn>
                <a:cxn ang="0">
                  <a:pos x="0" y="70"/>
                </a:cxn>
                <a:cxn ang="0">
                  <a:pos x="6" y="82"/>
                </a:cxn>
                <a:cxn ang="0">
                  <a:pos x="25" y="95"/>
                </a:cxn>
                <a:cxn ang="0">
                  <a:pos x="44" y="101"/>
                </a:cxn>
                <a:cxn ang="0">
                  <a:pos x="50" y="101"/>
                </a:cxn>
              </a:cxnLst>
              <a:rect l="0" t="0" r="0" b="0"/>
              <a:pathLst>
                <a:path w="95" h="101">
                  <a:moveTo>
                    <a:pt x="50" y="101"/>
                  </a:moveTo>
                  <a:lnTo>
                    <a:pt x="63" y="95"/>
                  </a:lnTo>
                  <a:lnTo>
                    <a:pt x="76" y="82"/>
                  </a:lnTo>
                  <a:lnTo>
                    <a:pt x="88" y="57"/>
                  </a:lnTo>
                  <a:lnTo>
                    <a:pt x="95" y="38"/>
                  </a:lnTo>
                  <a:lnTo>
                    <a:pt x="88" y="19"/>
                  </a:lnTo>
                  <a:lnTo>
                    <a:pt x="82" y="13"/>
                  </a:lnTo>
                  <a:lnTo>
                    <a:pt x="69" y="7"/>
                  </a:lnTo>
                  <a:lnTo>
                    <a:pt x="57" y="0"/>
                  </a:lnTo>
                  <a:lnTo>
                    <a:pt x="25" y="13"/>
                  </a:lnTo>
                  <a:lnTo>
                    <a:pt x="0" y="26"/>
                  </a:lnTo>
                  <a:lnTo>
                    <a:pt x="0" y="57"/>
                  </a:lnTo>
                  <a:lnTo>
                    <a:pt x="0" y="70"/>
                  </a:lnTo>
                  <a:lnTo>
                    <a:pt x="6" y="82"/>
                  </a:lnTo>
                  <a:lnTo>
                    <a:pt x="25" y="95"/>
                  </a:lnTo>
                  <a:lnTo>
                    <a:pt x="44" y="101"/>
                  </a:lnTo>
                  <a:lnTo>
                    <a:pt x="50" y="101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4" name="フリーフォーム 443"/>
            <p:cNvSpPr>
              <a:spLocks/>
            </p:cNvSpPr>
            <p:nvPr/>
          </p:nvSpPr>
          <p:spPr bwMode="auto">
            <a:xfrm>
              <a:off x="5584" y="3291"/>
              <a:ext cx="32" cy="38"/>
            </a:xfrm>
            <a:custGeom>
              <a:avLst/>
              <a:gdLst/>
              <a:ahLst/>
              <a:cxnLst>
                <a:cxn ang="0">
                  <a:pos x="26" y="38"/>
                </a:cxn>
                <a:cxn ang="0">
                  <a:pos x="32" y="25"/>
                </a:cxn>
                <a:cxn ang="0">
                  <a:pos x="32" y="13"/>
                </a:cxn>
                <a:cxn ang="0">
                  <a:pos x="26" y="0"/>
                </a:cxn>
                <a:cxn ang="0">
                  <a:pos x="13" y="6"/>
                </a:cxn>
                <a:cxn ang="0">
                  <a:pos x="0" y="19"/>
                </a:cxn>
                <a:cxn ang="0">
                  <a:pos x="7" y="25"/>
                </a:cxn>
                <a:cxn ang="0">
                  <a:pos x="13" y="38"/>
                </a:cxn>
                <a:cxn ang="0">
                  <a:pos x="19" y="38"/>
                </a:cxn>
                <a:cxn ang="0">
                  <a:pos x="26" y="38"/>
                </a:cxn>
              </a:cxnLst>
              <a:rect l="0" t="0" r="0" b="0"/>
              <a:pathLst>
                <a:path w="32" h="38">
                  <a:moveTo>
                    <a:pt x="26" y="38"/>
                  </a:moveTo>
                  <a:lnTo>
                    <a:pt x="32" y="25"/>
                  </a:lnTo>
                  <a:lnTo>
                    <a:pt x="32" y="13"/>
                  </a:lnTo>
                  <a:lnTo>
                    <a:pt x="26" y="0"/>
                  </a:lnTo>
                  <a:lnTo>
                    <a:pt x="13" y="6"/>
                  </a:lnTo>
                  <a:lnTo>
                    <a:pt x="0" y="19"/>
                  </a:lnTo>
                  <a:lnTo>
                    <a:pt x="7" y="25"/>
                  </a:lnTo>
                  <a:lnTo>
                    <a:pt x="13" y="38"/>
                  </a:lnTo>
                  <a:lnTo>
                    <a:pt x="19" y="38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5" name="フリーフォーム 444"/>
            <p:cNvSpPr>
              <a:spLocks/>
            </p:cNvSpPr>
            <p:nvPr/>
          </p:nvSpPr>
          <p:spPr bwMode="auto">
            <a:xfrm>
              <a:off x="3394" y="1480"/>
              <a:ext cx="266" cy="190"/>
            </a:xfrm>
            <a:custGeom>
              <a:avLst/>
              <a:gdLst/>
              <a:ahLst/>
              <a:cxnLst>
                <a:cxn ang="0">
                  <a:pos x="32" y="190"/>
                </a:cxn>
                <a:cxn ang="0">
                  <a:pos x="57" y="183"/>
                </a:cxn>
                <a:cxn ang="0">
                  <a:pos x="76" y="177"/>
                </a:cxn>
                <a:cxn ang="0">
                  <a:pos x="95" y="164"/>
                </a:cxn>
                <a:cxn ang="0">
                  <a:pos x="108" y="145"/>
                </a:cxn>
                <a:cxn ang="0">
                  <a:pos x="133" y="127"/>
                </a:cxn>
                <a:cxn ang="0">
                  <a:pos x="152" y="120"/>
                </a:cxn>
                <a:cxn ang="0">
                  <a:pos x="190" y="101"/>
                </a:cxn>
                <a:cxn ang="0">
                  <a:pos x="215" y="89"/>
                </a:cxn>
                <a:cxn ang="0">
                  <a:pos x="228" y="76"/>
                </a:cxn>
                <a:cxn ang="0">
                  <a:pos x="253" y="51"/>
                </a:cxn>
                <a:cxn ang="0">
                  <a:pos x="266" y="38"/>
                </a:cxn>
                <a:cxn ang="0">
                  <a:pos x="266" y="26"/>
                </a:cxn>
                <a:cxn ang="0">
                  <a:pos x="259" y="13"/>
                </a:cxn>
                <a:cxn ang="0">
                  <a:pos x="253" y="7"/>
                </a:cxn>
                <a:cxn ang="0">
                  <a:pos x="240" y="0"/>
                </a:cxn>
                <a:cxn ang="0">
                  <a:pos x="228" y="7"/>
                </a:cxn>
                <a:cxn ang="0">
                  <a:pos x="215" y="13"/>
                </a:cxn>
                <a:cxn ang="0">
                  <a:pos x="196" y="13"/>
                </a:cxn>
                <a:cxn ang="0">
                  <a:pos x="177" y="7"/>
                </a:cxn>
                <a:cxn ang="0">
                  <a:pos x="146" y="13"/>
                </a:cxn>
                <a:cxn ang="0">
                  <a:pos x="114" y="32"/>
                </a:cxn>
                <a:cxn ang="0">
                  <a:pos x="89" y="57"/>
                </a:cxn>
                <a:cxn ang="0">
                  <a:pos x="76" y="70"/>
                </a:cxn>
                <a:cxn ang="0">
                  <a:pos x="64" y="76"/>
                </a:cxn>
                <a:cxn ang="0">
                  <a:pos x="45" y="89"/>
                </a:cxn>
                <a:cxn ang="0">
                  <a:pos x="26" y="101"/>
                </a:cxn>
                <a:cxn ang="0">
                  <a:pos x="7" y="127"/>
                </a:cxn>
                <a:cxn ang="0">
                  <a:pos x="0" y="145"/>
                </a:cxn>
                <a:cxn ang="0">
                  <a:pos x="7" y="164"/>
                </a:cxn>
                <a:cxn ang="0">
                  <a:pos x="13" y="177"/>
                </a:cxn>
                <a:cxn ang="0">
                  <a:pos x="19" y="190"/>
                </a:cxn>
                <a:cxn ang="0">
                  <a:pos x="26" y="190"/>
                </a:cxn>
                <a:cxn ang="0">
                  <a:pos x="32" y="190"/>
                </a:cxn>
              </a:cxnLst>
              <a:rect l="0" t="0" r="0" b="0"/>
              <a:pathLst>
                <a:path w="266" h="190">
                  <a:moveTo>
                    <a:pt x="32" y="190"/>
                  </a:moveTo>
                  <a:lnTo>
                    <a:pt x="57" y="183"/>
                  </a:lnTo>
                  <a:lnTo>
                    <a:pt x="76" y="177"/>
                  </a:lnTo>
                  <a:lnTo>
                    <a:pt x="95" y="164"/>
                  </a:lnTo>
                  <a:lnTo>
                    <a:pt x="108" y="145"/>
                  </a:lnTo>
                  <a:lnTo>
                    <a:pt x="133" y="127"/>
                  </a:lnTo>
                  <a:lnTo>
                    <a:pt x="152" y="120"/>
                  </a:lnTo>
                  <a:lnTo>
                    <a:pt x="190" y="101"/>
                  </a:lnTo>
                  <a:lnTo>
                    <a:pt x="215" y="89"/>
                  </a:lnTo>
                  <a:lnTo>
                    <a:pt x="228" y="76"/>
                  </a:lnTo>
                  <a:lnTo>
                    <a:pt x="253" y="51"/>
                  </a:lnTo>
                  <a:lnTo>
                    <a:pt x="266" y="38"/>
                  </a:lnTo>
                  <a:lnTo>
                    <a:pt x="266" y="26"/>
                  </a:lnTo>
                  <a:lnTo>
                    <a:pt x="259" y="13"/>
                  </a:lnTo>
                  <a:lnTo>
                    <a:pt x="253" y="7"/>
                  </a:lnTo>
                  <a:lnTo>
                    <a:pt x="240" y="0"/>
                  </a:lnTo>
                  <a:lnTo>
                    <a:pt x="228" y="7"/>
                  </a:lnTo>
                  <a:lnTo>
                    <a:pt x="215" y="13"/>
                  </a:lnTo>
                  <a:lnTo>
                    <a:pt x="196" y="13"/>
                  </a:lnTo>
                  <a:lnTo>
                    <a:pt x="177" y="7"/>
                  </a:lnTo>
                  <a:lnTo>
                    <a:pt x="146" y="13"/>
                  </a:lnTo>
                  <a:lnTo>
                    <a:pt x="114" y="32"/>
                  </a:lnTo>
                  <a:lnTo>
                    <a:pt x="89" y="57"/>
                  </a:lnTo>
                  <a:lnTo>
                    <a:pt x="76" y="70"/>
                  </a:lnTo>
                  <a:lnTo>
                    <a:pt x="64" y="76"/>
                  </a:lnTo>
                  <a:lnTo>
                    <a:pt x="45" y="89"/>
                  </a:lnTo>
                  <a:lnTo>
                    <a:pt x="26" y="101"/>
                  </a:lnTo>
                  <a:lnTo>
                    <a:pt x="7" y="127"/>
                  </a:lnTo>
                  <a:lnTo>
                    <a:pt x="0" y="145"/>
                  </a:lnTo>
                  <a:lnTo>
                    <a:pt x="7" y="164"/>
                  </a:lnTo>
                  <a:lnTo>
                    <a:pt x="13" y="177"/>
                  </a:lnTo>
                  <a:lnTo>
                    <a:pt x="19" y="190"/>
                  </a:lnTo>
                  <a:lnTo>
                    <a:pt x="26" y="190"/>
                  </a:lnTo>
                  <a:lnTo>
                    <a:pt x="32" y="19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6" name="フリーフォーム 445"/>
            <p:cNvSpPr>
              <a:spLocks/>
            </p:cNvSpPr>
            <p:nvPr/>
          </p:nvSpPr>
          <p:spPr bwMode="auto">
            <a:xfrm>
              <a:off x="3647" y="1405"/>
              <a:ext cx="63" cy="63"/>
            </a:xfrm>
            <a:custGeom>
              <a:avLst/>
              <a:gdLst/>
              <a:ahLst/>
              <a:cxnLst>
                <a:cxn ang="0">
                  <a:pos x="25" y="63"/>
                </a:cxn>
                <a:cxn ang="0">
                  <a:pos x="38" y="56"/>
                </a:cxn>
                <a:cxn ang="0">
                  <a:pos x="57" y="31"/>
                </a:cxn>
                <a:cxn ang="0">
                  <a:pos x="63" y="19"/>
                </a:cxn>
                <a:cxn ang="0">
                  <a:pos x="63" y="12"/>
                </a:cxn>
                <a:cxn ang="0">
                  <a:pos x="57" y="6"/>
                </a:cxn>
                <a:cxn ang="0">
                  <a:pos x="50" y="0"/>
                </a:cxn>
                <a:cxn ang="0">
                  <a:pos x="19" y="19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6" y="63"/>
                </a:cxn>
                <a:cxn ang="0">
                  <a:pos x="19" y="63"/>
                </a:cxn>
                <a:cxn ang="0">
                  <a:pos x="25" y="63"/>
                </a:cxn>
              </a:cxnLst>
              <a:rect l="0" t="0" r="0" b="0"/>
              <a:pathLst>
                <a:path w="63" h="63">
                  <a:moveTo>
                    <a:pt x="25" y="63"/>
                  </a:moveTo>
                  <a:lnTo>
                    <a:pt x="38" y="56"/>
                  </a:lnTo>
                  <a:lnTo>
                    <a:pt x="57" y="31"/>
                  </a:lnTo>
                  <a:lnTo>
                    <a:pt x="63" y="19"/>
                  </a:lnTo>
                  <a:lnTo>
                    <a:pt x="63" y="12"/>
                  </a:lnTo>
                  <a:lnTo>
                    <a:pt x="57" y="6"/>
                  </a:lnTo>
                  <a:lnTo>
                    <a:pt x="50" y="0"/>
                  </a:lnTo>
                  <a:lnTo>
                    <a:pt x="19" y="19"/>
                  </a:lnTo>
                  <a:lnTo>
                    <a:pt x="6" y="31"/>
                  </a:lnTo>
                  <a:lnTo>
                    <a:pt x="0" y="44"/>
                  </a:lnTo>
                  <a:lnTo>
                    <a:pt x="6" y="63"/>
                  </a:lnTo>
                  <a:lnTo>
                    <a:pt x="19" y="63"/>
                  </a:lnTo>
                  <a:lnTo>
                    <a:pt x="25" y="63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7" name="フリーフォーム 446"/>
            <p:cNvSpPr>
              <a:spLocks/>
            </p:cNvSpPr>
            <p:nvPr/>
          </p:nvSpPr>
          <p:spPr bwMode="auto">
            <a:xfrm>
              <a:off x="3805" y="1657"/>
              <a:ext cx="56" cy="57"/>
            </a:xfrm>
            <a:custGeom>
              <a:avLst/>
              <a:gdLst/>
              <a:ahLst/>
              <a:cxnLst>
                <a:cxn ang="0">
                  <a:pos x="19" y="57"/>
                </a:cxn>
                <a:cxn ang="0">
                  <a:pos x="31" y="57"/>
                </a:cxn>
                <a:cxn ang="0">
                  <a:pos x="44" y="50"/>
                </a:cxn>
                <a:cxn ang="0">
                  <a:pos x="56" y="38"/>
                </a:cxn>
                <a:cxn ang="0">
                  <a:pos x="50" y="19"/>
                </a:cxn>
                <a:cxn ang="0">
                  <a:pos x="44" y="6"/>
                </a:cxn>
                <a:cxn ang="0">
                  <a:pos x="31" y="0"/>
                </a:cxn>
                <a:cxn ang="0">
                  <a:pos x="19" y="6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6" y="44"/>
                </a:cxn>
                <a:cxn ang="0">
                  <a:pos x="12" y="50"/>
                </a:cxn>
                <a:cxn ang="0">
                  <a:pos x="12" y="57"/>
                </a:cxn>
                <a:cxn ang="0">
                  <a:pos x="19" y="57"/>
                </a:cxn>
              </a:cxnLst>
              <a:rect l="0" t="0" r="0" b="0"/>
              <a:pathLst>
                <a:path w="56" h="57">
                  <a:moveTo>
                    <a:pt x="19" y="57"/>
                  </a:moveTo>
                  <a:lnTo>
                    <a:pt x="31" y="57"/>
                  </a:lnTo>
                  <a:lnTo>
                    <a:pt x="44" y="50"/>
                  </a:lnTo>
                  <a:lnTo>
                    <a:pt x="56" y="38"/>
                  </a:lnTo>
                  <a:lnTo>
                    <a:pt x="50" y="19"/>
                  </a:lnTo>
                  <a:lnTo>
                    <a:pt x="44" y="6"/>
                  </a:lnTo>
                  <a:lnTo>
                    <a:pt x="31" y="0"/>
                  </a:lnTo>
                  <a:lnTo>
                    <a:pt x="19" y="6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2" y="57"/>
                  </a:lnTo>
                  <a:lnTo>
                    <a:pt x="19" y="5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8" name="フリーフォーム 447"/>
            <p:cNvSpPr>
              <a:spLocks/>
            </p:cNvSpPr>
            <p:nvPr/>
          </p:nvSpPr>
          <p:spPr bwMode="auto">
            <a:xfrm>
              <a:off x="3426" y="1241"/>
              <a:ext cx="57" cy="63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50" y="50"/>
                </a:cxn>
                <a:cxn ang="0">
                  <a:pos x="57" y="31"/>
                </a:cxn>
                <a:cxn ang="0">
                  <a:pos x="50" y="19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13" y="12"/>
                </a:cxn>
                <a:cxn ang="0">
                  <a:pos x="6" y="25"/>
                </a:cxn>
                <a:cxn ang="0">
                  <a:pos x="0" y="44"/>
                </a:cxn>
                <a:cxn ang="0">
                  <a:pos x="6" y="50"/>
                </a:cxn>
                <a:cxn ang="0">
                  <a:pos x="13" y="63"/>
                </a:cxn>
                <a:cxn ang="0">
                  <a:pos x="25" y="63"/>
                </a:cxn>
                <a:cxn ang="0">
                  <a:pos x="32" y="63"/>
                </a:cxn>
                <a:cxn ang="0">
                  <a:pos x="38" y="63"/>
                </a:cxn>
              </a:cxnLst>
              <a:rect l="0" t="0" r="0" b="0"/>
              <a:pathLst>
                <a:path w="57" h="63">
                  <a:moveTo>
                    <a:pt x="38" y="63"/>
                  </a:moveTo>
                  <a:lnTo>
                    <a:pt x="50" y="50"/>
                  </a:lnTo>
                  <a:lnTo>
                    <a:pt x="57" y="31"/>
                  </a:lnTo>
                  <a:lnTo>
                    <a:pt x="50" y="19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13" y="12"/>
                  </a:lnTo>
                  <a:lnTo>
                    <a:pt x="6" y="25"/>
                  </a:lnTo>
                  <a:lnTo>
                    <a:pt x="0" y="44"/>
                  </a:lnTo>
                  <a:lnTo>
                    <a:pt x="6" y="50"/>
                  </a:lnTo>
                  <a:lnTo>
                    <a:pt x="13" y="63"/>
                  </a:lnTo>
                  <a:lnTo>
                    <a:pt x="25" y="63"/>
                  </a:lnTo>
                  <a:lnTo>
                    <a:pt x="32" y="63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9" name="フリーフォーム 448"/>
            <p:cNvSpPr>
              <a:spLocks/>
            </p:cNvSpPr>
            <p:nvPr/>
          </p:nvSpPr>
          <p:spPr bwMode="auto">
            <a:xfrm>
              <a:off x="3458" y="1020"/>
              <a:ext cx="31" cy="38"/>
            </a:xfrm>
            <a:custGeom>
              <a:avLst/>
              <a:gdLst/>
              <a:ahLst/>
              <a:cxnLst>
                <a:cxn ang="0">
                  <a:pos x="18" y="38"/>
                </a:cxn>
                <a:cxn ang="0">
                  <a:pos x="31" y="19"/>
                </a:cxn>
                <a:cxn ang="0">
                  <a:pos x="25" y="1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6" y="31"/>
                </a:cxn>
                <a:cxn ang="0">
                  <a:pos x="12" y="38"/>
                </a:cxn>
                <a:cxn ang="0">
                  <a:pos x="12" y="38"/>
                </a:cxn>
                <a:cxn ang="0">
                  <a:pos x="18" y="38"/>
                </a:cxn>
              </a:cxnLst>
              <a:rect l="0" t="0" r="0" b="0"/>
              <a:pathLst>
                <a:path w="31" h="38">
                  <a:moveTo>
                    <a:pt x="18" y="38"/>
                  </a:moveTo>
                  <a:lnTo>
                    <a:pt x="31" y="19"/>
                  </a:lnTo>
                  <a:lnTo>
                    <a:pt x="25" y="1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12"/>
                  </a:lnTo>
                  <a:lnTo>
                    <a:pt x="6" y="31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0" name="フリーフォーム 449"/>
            <p:cNvSpPr>
              <a:spLocks/>
            </p:cNvSpPr>
            <p:nvPr/>
          </p:nvSpPr>
          <p:spPr bwMode="auto">
            <a:xfrm>
              <a:off x="3666" y="944"/>
              <a:ext cx="44" cy="57"/>
            </a:xfrm>
            <a:custGeom>
              <a:avLst/>
              <a:gdLst/>
              <a:ahLst/>
              <a:cxnLst>
                <a:cxn ang="0">
                  <a:pos x="31" y="57"/>
                </a:cxn>
                <a:cxn ang="0">
                  <a:pos x="44" y="51"/>
                </a:cxn>
                <a:cxn ang="0">
                  <a:pos x="44" y="32"/>
                </a:cxn>
                <a:cxn ang="0">
                  <a:pos x="44" y="19"/>
                </a:cxn>
                <a:cxn ang="0">
                  <a:pos x="25" y="6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2" y="51"/>
                </a:cxn>
                <a:cxn ang="0">
                  <a:pos x="19" y="57"/>
                </a:cxn>
                <a:cxn ang="0">
                  <a:pos x="25" y="57"/>
                </a:cxn>
                <a:cxn ang="0">
                  <a:pos x="31" y="57"/>
                </a:cxn>
              </a:cxnLst>
              <a:rect l="0" t="0" r="0" b="0"/>
              <a:pathLst>
                <a:path w="44" h="57">
                  <a:moveTo>
                    <a:pt x="31" y="57"/>
                  </a:moveTo>
                  <a:lnTo>
                    <a:pt x="44" y="51"/>
                  </a:lnTo>
                  <a:lnTo>
                    <a:pt x="44" y="32"/>
                  </a:lnTo>
                  <a:lnTo>
                    <a:pt x="44" y="19"/>
                  </a:lnTo>
                  <a:lnTo>
                    <a:pt x="25" y="6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2" y="51"/>
                  </a:lnTo>
                  <a:lnTo>
                    <a:pt x="19" y="57"/>
                  </a:lnTo>
                  <a:lnTo>
                    <a:pt x="25" y="57"/>
                  </a:lnTo>
                  <a:lnTo>
                    <a:pt x="31" y="5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1" name="フリーフォーム 450"/>
            <p:cNvSpPr>
              <a:spLocks/>
            </p:cNvSpPr>
            <p:nvPr/>
          </p:nvSpPr>
          <p:spPr bwMode="auto">
            <a:xfrm>
              <a:off x="3805" y="812"/>
              <a:ext cx="44" cy="50"/>
            </a:xfrm>
            <a:custGeom>
              <a:avLst/>
              <a:gdLst/>
              <a:ahLst/>
              <a:cxnLst>
                <a:cxn ang="0">
                  <a:pos x="31" y="50"/>
                </a:cxn>
                <a:cxn ang="0">
                  <a:pos x="44" y="37"/>
                </a:cxn>
                <a:cxn ang="0">
                  <a:pos x="44" y="25"/>
                </a:cxn>
                <a:cxn ang="0">
                  <a:pos x="44" y="12"/>
                </a:cxn>
                <a:cxn ang="0">
                  <a:pos x="38" y="0"/>
                </a:cxn>
                <a:cxn ang="0">
                  <a:pos x="25" y="0"/>
                </a:cxn>
                <a:cxn ang="0">
                  <a:pos x="19" y="0"/>
                </a:cxn>
                <a:cxn ang="0">
                  <a:pos x="0" y="19"/>
                </a:cxn>
                <a:cxn ang="0">
                  <a:pos x="0" y="31"/>
                </a:cxn>
                <a:cxn ang="0">
                  <a:pos x="12" y="44"/>
                </a:cxn>
                <a:cxn ang="0">
                  <a:pos x="19" y="50"/>
                </a:cxn>
                <a:cxn ang="0">
                  <a:pos x="25" y="50"/>
                </a:cxn>
                <a:cxn ang="0">
                  <a:pos x="31" y="50"/>
                </a:cxn>
              </a:cxnLst>
              <a:rect l="0" t="0" r="0" b="0"/>
              <a:pathLst>
                <a:path w="44" h="50">
                  <a:moveTo>
                    <a:pt x="31" y="50"/>
                  </a:moveTo>
                  <a:lnTo>
                    <a:pt x="44" y="37"/>
                  </a:lnTo>
                  <a:lnTo>
                    <a:pt x="44" y="25"/>
                  </a:lnTo>
                  <a:lnTo>
                    <a:pt x="44" y="12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12" y="44"/>
                  </a:lnTo>
                  <a:lnTo>
                    <a:pt x="19" y="50"/>
                  </a:lnTo>
                  <a:lnTo>
                    <a:pt x="25" y="50"/>
                  </a:lnTo>
                  <a:lnTo>
                    <a:pt x="31" y="5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2" name="フリーフォーム 451"/>
            <p:cNvSpPr>
              <a:spLocks/>
            </p:cNvSpPr>
            <p:nvPr/>
          </p:nvSpPr>
          <p:spPr bwMode="auto">
            <a:xfrm>
              <a:off x="3754" y="932"/>
              <a:ext cx="25" cy="25"/>
            </a:xfrm>
            <a:custGeom>
              <a:avLst/>
              <a:gdLst/>
              <a:ahLst/>
              <a:cxnLst>
                <a:cxn ang="0">
                  <a:pos x="7" y="25"/>
                </a:cxn>
                <a:cxn ang="0">
                  <a:pos x="19" y="25"/>
                </a:cxn>
                <a:cxn ang="0">
                  <a:pos x="25" y="12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7" y="25"/>
                </a:cxn>
              </a:cxnLst>
              <a:rect l="0" t="0" r="0" b="0"/>
              <a:pathLst>
                <a:path w="25" h="25">
                  <a:moveTo>
                    <a:pt x="7" y="25"/>
                  </a:moveTo>
                  <a:lnTo>
                    <a:pt x="19" y="25"/>
                  </a:lnTo>
                  <a:lnTo>
                    <a:pt x="25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3" name="フリーフォーム 452"/>
            <p:cNvSpPr>
              <a:spLocks/>
            </p:cNvSpPr>
            <p:nvPr/>
          </p:nvSpPr>
          <p:spPr bwMode="auto">
            <a:xfrm>
              <a:off x="4038" y="963"/>
              <a:ext cx="120" cy="133"/>
            </a:xfrm>
            <a:custGeom>
              <a:avLst/>
              <a:gdLst/>
              <a:ahLst/>
              <a:cxnLst>
                <a:cxn ang="0">
                  <a:pos x="63" y="133"/>
                </a:cxn>
                <a:cxn ang="0">
                  <a:pos x="89" y="126"/>
                </a:cxn>
                <a:cxn ang="0">
                  <a:pos x="101" y="114"/>
                </a:cxn>
                <a:cxn ang="0">
                  <a:pos x="114" y="88"/>
                </a:cxn>
                <a:cxn ang="0">
                  <a:pos x="120" y="69"/>
                </a:cxn>
                <a:cxn ang="0">
                  <a:pos x="120" y="44"/>
                </a:cxn>
                <a:cxn ang="0">
                  <a:pos x="107" y="19"/>
                </a:cxn>
                <a:cxn ang="0">
                  <a:pos x="95" y="6"/>
                </a:cxn>
                <a:cxn ang="0">
                  <a:pos x="82" y="0"/>
                </a:cxn>
                <a:cxn ang="0">
                  <a:pos x="70" y="6"/>
                </a:cxn>
                <a:cxn ang="0">
                  <a:pos x="38" y="19"/>
                </a:cxn>
                <a:cxn ang="0">
                  <a:pos x="19" y="38"/>
                </a:cxn>
                <a:cxn ang="0">
                  <a:pos x="7" y="57"/>
                </a:cxn>
                <a:cxn ang="0">
                  <a:pos x="0" y="82"/>
                </a:cxn>
                <a:cxn ang="0">
                  <a:pos x="7" y="101"/>
                </a:cxn>
                <a:cxn ang="0">
                  <a:pos x="19" y="120"/>
                </a:cxn>
                <a:cxn ang="0">
                  <a:pos x="38" y="133"/>
                </a:cxn>
                <a:cxn ang="0">
                  <a:pos x="57" y="133"/>
                </a:cxn>
                <a:cxn ang="0">
                  <a:pos x="63" y="133"/>
                </a:cxn>
              </a:cxnLst>
              <a:rect l="0" t="0" r="0" b="0"/>
              <a:pathLst>
                <a:path w="120" h="133">
                  <a:moveTo>
                    <a:pt x="63" y="133"/>
                  </a:moveTo>
                  <a:lnTo>
                    <a:pt x="89" y="126"/>
                  </a:lnTo>
                  <a:lnTo>
                    <a:pt x="101" y="114"/>
                  </a:lnTo>
                  <a:lnTo>
                    <a:pt x="114" y="88"/>
                  </a:lnTo>
                  <a:lnTo>
                    <a:pt x="120" y="69"/>
                  </a:lnTo>
                  <a:lnTo>
                    <a:pt x="120" y="44"/>
                  </a:lnTo>
                  <a:lnTo>
                    <a:pt x="107" y="19"/>
                  </a:lnTo>
                  <a:lnTo>
                    <a:pt x="95" y="6"/>
                  </a:lnTo>
                  <a:lnTo>
                    <a:pt x="82" y="0"/>
                  </a:lnTo>
                  <a:lnTo>
                    <a:pt x="70" y="6"/>
                  </a:lnTo>
                  <a:lnTo>
                    <a:pt x="38" y="19"/>
                  </a:lnTo>
                  <a:lnTo>
                    <a:pt x="19" y="38"/>
                  </a:lnTo>
                  <a:lnTo>
                    <a:pt x="7" y="57"/>
                  </a:lnTo>
                  <a:lnTo>
                    <a:pt x="0" y="82"/>
                  </a:lnTo>
                  <a:lnTo>
                    <a:pt x="7" y="101"/>
                  </a:lnTo>
                  <a:lnTo>
                    <a:pt x="19" y="120"/>
                  </a:lnTo>
                  <a:lnTo>
                    <a:pt x="38" y="133"/>
                  </a:lnTo>
                  <a:lnTo>
                    <a:pt x="57" y="133"/>
                  </a:lnTo>
                  <a:lnTo>
                    <a:pt x="63" y="13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4" name="フリーフォーム 453"/>
            <p:cNvSpPr>
              <a:spLocks/>
            </p:cNvSpPr>
            <p:nvPr/>
          </p:nvSpPr>
          <p:spPr bwMode="auto">
            <a:xfrm>
              <a:off x="4190" y="919"/>
              <a:ext cx="101" cy="120"/>
            </a:xfrm>
            <a:custGeom>
              <a:avLst/>
              <a:gdLst/>
              <a:ahLst/>
              <a:cxnLst>
                <a:cxn ang="0">
                  <a:pos x="56" y="120"/>
                </a:cxn>
                <a:cxn ang="0">
                  <a:pos x="69" y="113"/>
                </a:cxn>
                <a:cxn ang="0">
                  <a:pos x="88" y="101"/>
                </a:cxn>
                <a:cxn ang="0">
                  <a:pos x="101" y="76"/>
                </a:cxn>
                <a:cxn ang="0">
                  <a:pos x="94" y="44"/>
                </a:cxn>
                <a:cxn ang="0">
                  <a:pos x="82" y="13"/>
                </a:cxn>
                <a:cxn ang="0">
                  <a:pos x="63" y="0"/>
                </a:cxn>
                <a:cxn ang="0">
                  <a:pos x="50" y="0"/>
                </a:cxn>
                <a:cxn ang="0">
                  <a:pos x="38" y="0"/>
                </a:cxn>
                <a:cxn ang="0">
                  <a:pos x="25" y="6"/>
                </a:cxn>
                <a:cxn ang="0">
                  <a:pos x="6" y="25"/>
                </a:cxn>
                <a:cxn ang="0">
                  <a:pos x="0" y="50"/>
                </a:cxn>
                <a:cxn ang="0">
                  <a:pos x="0" y="76"/>
                </a:cxn>
                <a:cxn ang="0">
                  <a:pos x="12" y="101"/>
                </a:cxn>
                <a:cxn ang="0">
                  <a:pos x="25" y="113"/>
                </a:cxn>
                <a:cxn ang="0">
                  <a:pos x="44" y="120"/>
                </a:cxn>
                <a:cxn ang="0">
                  <a:pos x="50" y="120"/>
                </a:cxn>
                <a:cxn ang="0">
                  <a:pos x="56" y="120"/>
                </a:cxn>
              </a:cxnLst>
              <a:rect l="0" t="0" r="0" b="0"/>
              <a:pathLst>
                <a:path w="101" h="120">
                  <a:moveTo>
                    <a:pt x="56" y="120"/>
                  </a:moveTo>
                  <a:lnTo>
                    <a:pt x="69" y="113"/>
                  </a:lnTo>
                  <a:lnTo>
                    <a:pt x="88" y="101"/>
                  </a:lnTo>
                  <a:lnTo>
                    <a:pt x="101" y="76"/>
                  </a:lnTo>
                  <a:lnTo>
                    <a:pt x="94" y="44"/>
                  </a:lnTo>
                  <a:lnTo>
                    <a:pt x="82" y="13"/>
                  </a:lnTo>
                  <a:lnTo>
                    <a:pt x="63" y="0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5" y="6"/>
                  </a:lnTo>
                  <a:lnTo>
                    <a:pt x="6" y="25"/>
                  </a:lnTo>
                  <a:lnTo>
                    <a:pt x="0" y="50"/>
                  </a:lnTo>
                  <a:lnTo>
                    <a:pt x="0" y="76"/>
                  </a:lnTo>
                  <a:lnTo>
                    <a:pt x="12" y="101"/>
                  </a:lnTo>
                  <a:lnTo>
                    <a:pt x="25" y="113"/>
                  </a:lnTo>
                  <a:lnTo>
                    <a:pt x="44" y="120"/>
                  </a:lnTo>
                  <a:lnTo>
                    <a:pt x="50" y="120"/>
                  </a:lnTo>
                  <a:lnTo>
                    <a:pt x="56" y="12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5" name="フリーフォーム 454"/>
            <p:cNvSpPr>
              <a:spLocks/>
            </p:cNvSpPr>
            <p:nvPr/>
          </p:nvSpPr>
          <p:spPr bwMode="auto">
            <a:xfrm>
              <a:off x="3931" y="1342"/>
              <a:ext cx="107" cy="63"/>
            </a:xfrm>
            <a:custGeom>
              <a:avLst/>
              <a:gdLst/>
              <a:ahLst/>
              <a:cxnLst>
                <a:cxn ang="0">
                  <a:pos x="107" y="37"/>
                </a:cxn>
                <a:cxn ang="0">
                  <a:pos x="107" y="31"/>
                </a:cxn>
                <a:cxn ang="0">
                  <a:pos x="101" y="25"/>
                </a:cxn>
                <a:cxn ang="0">
                  <a:pos x="69" y="12"/>
                </a:cxn>
                <a:cxn ang="0">
                  <a:pos x="50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0" y="19"/>
                </a:cxn>
                <a:cxn ang="0">
                  <a:pos x="0" y="37"/>
                </a:cxn>
                <a:cxn ang="0">
                  <a:pos x="19" y="56"/>
                </a:cxn>
                <a:cxn ang="0">
                  <a:pos x="38" y="63"/>
                </a:cxn>
                <a:cxn ang="0">
                  <a:pos x="57" y="63"/>
                </a:cxn>
                <a:cxn ang="0">
                  <a:pos x="95" y="50"/>
                </a:cxn>
                <a:cxn ang="0">
                  <a:pos x="101" y="37"/>
                </a:cxn>
                <a:cxn ang="0">
                  <a:pos x="107" y="37"/>
                </a:cxn>
              </a:cxnLst>
              <a:rect l="0" t="0" r="0" b="0"/>
              <a:pathLst>
                <a:path w="107" h="63">
                  <a:moveTo>
                    <a:pt x="107" y="37"/>
                  </a:moveTo>
                  <a:lnTo>
                    <a:pt x="107" y="31"/>
                  </a:lnTo>
                  <a:lnTo>
                    <a:pt x="101" y="25"/>
                  </a:lnTo>
                  <a:lnTo>
                    <a:pt x="69" y="12"/>
                  </a:lnTo>
                  <a:lnTo>
                    <a:pt x="50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0" y="19"/>
                  </a:lnTo>
                  <a:lnTo>
                    <a:pt x="0" y="37"/>
                  </a:lnTo>
                  <a:lnTo>
                    <a:pt x="19" y="56"/>
                  </a:lnTo>
                  <a:lnTo>
                    <a:pt x="38" y="63"/>
                  </a:lnTo>
                  <a:lnTo>
                    <a:pt x="57" y="63"/>
                  </a:lnTo>
                  <a:lnTo>
                    <a:pt x="95" y="50"/>
                  </a:lnTo>
                  <a:lnTo>
                    <a:pt x="101" y="37"/>
                  </a:lnTo>
                  <a:lnTo>
                    <a:pt x="107" y="3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6" name="フリーフォーム 455"/>
            <p:cNvSpPr>
              <a:spLocks/>
            </p:cNvSpPr>
            <p:nvPr/>
          </p:nvSpPr>
          <p:spPr bwMode="auto">
            <a:xfrm>
              <a:off x="4000" y="1278"/>
              <a:ext cx="95" cy="70"/>
            </a:xfrm>
            <a:custGeom>
              <a:avLst/>
              <a:gdLst/>
              <a:ahLst/>
              <a:cxnLst>
                <a:cxn ang="0">
                  <a:pos x="63" y="51"/>
                </a:cxn>
                <a:cxn ang="0">
                  <a:pos x="89" y="38"/>
                </a:cxn>
                <a:cxn ang="0">
                  <a:pos x="95" y="26"/>
                </a:cxn>
                <a:cxn ang="0">
                  <a:pos x="95" y="13"/>
                </a:cxn>
                <a:cxn ang="0">
                  <a:pos x="89" y="0"/>
                </a:cxn>
                <a:cxn ang="0">
                  <a:pos x="70" y="0"/>
                </a:cxn>
                <a:cxn ang="0">
                  <a:pos x="38" y="0"/>
                </a:cxn>
                <a:cxn ang="0">
                  <a:pos x="26" y="0"/>
                </a:cxn>
                <a:cxn ang="0">
                  <a:pos x="13" y="13"/>
                </a:cxn>
                <a:cxn ang="0">
                  <a:pos x="0" y="26"/>
                </a:cxn>
                <a:cxn ang="0">
                  <a:pos x="0" y="38"/>
                </a:cxn>
                <a:cxn ang="0">
                  <a:pos x="0" y="51"/>
                </a:cxn>
                <a:cxn ang="0">
                  <a:pos x="13" y="64"/>
                </a:cxn>
                <a:cxn ang="0">
                  <a:pos x="38" y="70"/>
                </a:cxn>
                <a:cxn ang="0">
                  <a:pos x="45" y="70"/>
                </a:cxn>
                <a:cxn ang="0">
                  <a:pos x="57" y="64"/>
                </a:cxn>
                <a:cxn ang="0">
                  <a:pos x="57" y="51"/>
                </a:cxn>
                <a:cxn ang="0">
                  <a:pos x="63" y="51"/>
                </a:cxn>
              </a:cxnLst>
              <a:rect l="0" t="0" r="0" b="0"/>
              <a:pathLst>
                <a:path w="95" h="70">
                  <a:moveTo>
                    <a:pt x="63" y="51"/>
                  </a:moveTo>
                  <a:lnTo>
                    <a:pt x="89" y="38"/>
                  </a:lnTo>
                  <a:lnTo>
                    <a:pt x="95" y="26"/>
                  </a:lnTo>
                  <a:lnTo>
                    <a:pt x="95" y="13"/>
                  </a:lnTo>
                  <a:lnTo>
                    <a:pt x="89" y="0"/>
                  </a:lnTo>
                  <a:lnTo>
                    <a:pt x="70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3" y="13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0" y="51"/>
                  </a:lnTo>
                  <a:lnTo>
                    <a:pt x="13" y="64"/>
                  </a:lnTo>
                  <a:lnTo>
                    <a:pt x="38" y="70"/>
                  </a:lnTo>
                  <a:lnTo>
                    <a:pt x="45" y="70"/>
                  </a:lnTo>
                  <a:lnTo>
                    <a:pt x="57" y="64"/>
                  </a:lnTo>
                  <a:lnTo>
                    <a:pt x="57" y="51"/>
                  </a:lnTo>
                  <a:lnTo>
                    <a:pt x="63" y="5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1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7" name="フリーフォーム 456"/>
            <p:cNvSpPr>
              <a:spLocks/>
            </p:cNvSpPr>
            <p:nvPr/>
          </p:nvSpPr>
          <p:spPr bwMode="auto">
            <a:xfrm>
              <a:off x="3969" y="1203"/>
              <a:ext cx="50" cy="44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44" y="31"/>
                </a:cxn>
                <a:cxn ang="0">
                  <a:pos x="50" y="19"/>
                </a:cxn>
                <a:cxn ang="0">
                  <a:pos x="44" y="6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25"/>
                </a:cxn>
                <a:cxn ang="0">
                  <a:pos x="6" y="38"/>
                </a:cxn>
                <a:cxn ang="0">
                  <a:pos x="19" y="44"/>
                </a:cxn>
                <a:cxn ang="0">
                  <a:pos x="31" y="44"/>
                </a:cxn>
                <a:cxn ang="0">
                  <a:pos x="38" y="44"/>
                </a:cxn>
                <a:cxn ang="0">
                  <a:pos x="44" y="44"/>
                </a:cxn>
              </a:cxnLst>
              <a:rect l="0" t="0" r="0" b="0"/>
              <a:pathLst>
                <a:path w="50" h="44">
                  <a:moveTo>
                    <a:pt x="44" y="44"/>
                  </a:moveTo>
                  <a:lnTo>
                    <a:pt x="44" y="31"/>
                  </a:lnTo>
                  <a:lnTo>
                    <a:pt x="50" y="19"/>
                  </a:lnTo>
                  <a:lnTo>
                    <a:pt x="44" y="6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25"/>
                  </a:lnTo>
                  <a:lnTo>
                    <a:pt x="6" y="38"/>
                  </a:lnTo>
                  <a:lnTo>
                    <a:pt x="19" y="44"/>
                  </a:lnTo>
                  <a:lnTo>
                    <a:pt x="31" y="44"/>
                  </a:lnTo>
                  <a:lnTo>
                    <a:pt x="38" y="44"/>
                  </a:lnTo>
                  <a:lnTo>
                    <a:pt x="44" y="4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8" name="フリーフォーム 457"/>
            <p:cNvSpPr>
              <a:spLocks/>
            </p:cNvSpPr>
            <p:nvPr/>
          </p:nvSpPr>
          <p:spPr bwMode="auto">
            <a:xfrm>
              <a:off x="4284" y="1234"/>
              <a:ext cx="114" cy="82"/>
            </a:xfrm>
            <a:custGeom>
              <a:avLst/>
              <a:gdLst/>
              <a:ahLst/>
              <a:cxnLst>
                <a:cxn ang="0">
                  <a:pos x="7" y="76"/>
                </a:cxn>
                <a:cxn ang="0">
                  <a:pos x="32" y="82"/>
                </a:cxn>
                <a:cxn ang="0">
                  <a:pos x="51" y="76"/>
                </a:cxn>
                <a:cxn ang="0">
                  <a:pos x="63" y="70"/>
                </a:cxn>
                <a:cxn ang="0">
                  <a:pos x="82" y="44"/>
                </a:cxn>
                <a:cxn ang="0">
                  <a:pos x="95" y="32"/>
                </a:cxn>
                <a:cxn ang="0">
                  <a:pos x="114" y="13"/>
                </a:cxn>
                <a:cxn ang="0">
                  <a:pos x="114" y="7"/>
                </a:cxn>
                <a:cxn ang="0">
                  <a:pos x="108" y="0"/>
                </a:cxn>
                <a:cxn ang="0">
                  <a:pos x="101" y="0"/>
                </a:cxn>
                <a:cxn ang="0">
                  <a:pos x="89" y="0"/>
                </a:cxn>
                <a:cxn ang="0">
                  <a:pos x="70" y="7"/>
                </a:cxn>
                <a:cxn ang="0">
                  <a:pos x="45" y="13"/>
                </a:cxn>
                <a:cxn ang="0">
                  <a:pos x="32" y="19"/>
                </a:cxn>
                <a:cxn ang="0">
                  <a:pos x="19" y="32"/>
                </a:cxn>
                <a:cxn ang="0">
                  <a:pos x="0" y="57"/>
                </a:cxn>
                <a:cxn ang="0">
                  <a:pos x="0" y="63"/>
                </a:cxn>
                <a:cxn ang="0">
                  <a:pos x="0" y="76"/>
                </a:cxn>
                <a:cxn ang="0">
                  <a:pos x="7" y="76"/>
                </a:cxn>
              </a:cxnLst>
              <a:rect l="0" t="0" r="0" b="0"/>
              <a:pathLst>
                <a:path w="114" h="82">
                  <a:moveTo>
                    <a:pt x="7" y="76"/>
                  </a:moveTo>
                  <a:lnTo>
                    <a:pt x="32" y="82"/>
                  </a:lnTo>
                  <a:lnTo>
                    <a:pt x="51" y="76"/>
                  </a:lnTo>
                  <a:lnTo>
                    <a:pt x="63" y="70"/>
                  </a:lnTo>
                  <a:lnTo>
                    <a:pt x="82" y="44"/>
                  </a:lnTo>
                  <a:lnTo>
                    <a:pt x="95" y="32"/>
                  </a:lnTo>
                  <a:lnTo>
                    <a:pt x="114" y="13"/>
                  </a:lnTo>
                  <a:lnTo>
                    <a:pt x="114" y="7"/>
                  </a:lnTo>
                  <a:lnTo>
                    <a:pt x="108" y="0"/>
                  </a:lnTo>
                  <a:lnTo>
                    <a:pt x="101" y="0"/>
                  </a:lnTo>
                  <a:lnTo>
                    <a:pt x="89" y="0"/>
                  </a:lnTo>
                  <a:lnTo>
                    <a:pt x="70" y="7"/>
                  </a:lnTo>
                  <a:lnTo>
                    <a:pt x="45" y="13"/>
                  </a:lnTo>
                  <a:lnTo>
                    <a:pt x="32" y="19"/>
                  </a:lnTo>
                  <a:lnTo>
                    <a:pt x="19" y="32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76"/>
                  </a:lnTo>
                  <a:lnTo>
                    <a:pt x="7" y="7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9" name="フリーフォーム 458"/>
            <p:cNvSpPr>
              <a:spLocks/>
            </p:cNvSpPr>
            <p:nvPr/>
          </p:nvSpPr>
          <p:spPr bwMode="auto">
            <a:xfrm>
              <a:off x="4177" y="1159"/>
              <a:ext cx="63" cy="37"/>
            </a:xfrm>
            <a:custGeom>
              <a:avLst/>
              <a:gdLst/>
              <a:ahLst/>
              <a:cxnLst>
                <a:cxn ang="0">
                  <a:pos x="13" y="37"/>
                </a:cxn>
                <a:cxn ang="0">
                  <a:pos x="38" y="37"/>
                </a:cxn>
                <a:cxn ang="0">
                  <a:pos x="51" y="31"/>
                </a:cxn>
                <a:cxn ang="0">
                  <a:pos x="57" y="25"/>
                </a:cxn>
                <a:cxn ang="0">
                  <a:pos x="63" y="19"/>
                </a:cxn>
                <a:cxn ang="0">
                  <a:pos x="63" y="6"/>
                </a:cxn>
                <a:cxn ang="0">
                  <a:pos x="51" y="0"/>
                </a:cxn>
                <a:cxn ang="0">
                  <a:pos x="32" y="0"/>
                </a:cxn>
                <a:cxn ang="0">
                  <a:pos x="13" y="12"/>
                </a:cxn>
                <a:cxn ang="0">
                  <a:pos x="0" y="19"/>
                </a:cxn>
                <a:cxn ang="0">
                  <a:pos x="0" y="31"/>
                </a:cxn>
                <a:cxn ang="0">
                  <a:pos x="6" y="37"/>
                </a:cxn>
                <a:cxn ang="0">
                  <a:pos x="6" y="37"/>
                </a:cxn>
                <a:cxn ang="0">
                  <a:pos x="13" y="37"/>
                </a:cxn>
              </a:cxnLst>
              <a:rect l="0" t="0" r="0" b="0"/>
              <a:pathLst>
                <a:path w="63" h="37">
                  <a:moveTo>
                    <a:pt x="13" y="37"/>
                  </a:moveTo>
                  <a:lnTo>
                    <a:pt x="38" y="37"/>
                  </a:lnTo>
                  <a:lnTo>
                    <a:pt x="51" y="31"/>
                  </a:lnTo>
                  <a:lnTo>
                    <a:pt x="57" y="25"/>
                  </a:lnTo>
                  <a:lnTo>
                    <a:pt x="63" y="19"/>
                  </a:lnTo>
                  <a:lnTo>
                    <a:pt x="63" y="6"/>
                  </a:lnTo>
                  <a:lnTo>
                    <a:pt x="51" y="0"/>
                  </a:lnTo>
                  <a:lnTo>
                    <a:pt x="32" y="0"/>
                  </a:lnTo>
                  <a:lnTo>
                    <a:pt x="13" y="12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13" y="3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0" name="フリーフォーム 459"/>
            <p:cNvSpPr>
              <a:spLocks/>
            </p:cNvSpPr>
            <p:nvPr/>
          </p:nvSpPr>
          <p:spPr bwMode="auto">
            <a:xfrm>
              <a:off x="4480" y="685"/>
              <a:ext cx="133" cy="183"/>
            </a:xfrm>
            <a:custGeom>
              <a:avLst/>
              <a:gdLst/>
              <a:ahLst/>
              <a:cxnLst>
                <a:cxn ang="0">
                  <a:pos x="57" y="183"/>
                </a:cxn>
                <a:cxn ang="0">
                  <a:pos x="76" y="183"/>
                </a:cxn>
                <a:cxn ang="0">
                  <a:pos x="95" y="171"/>
                </a:cxn>
                <a:cxn ang="0">
                  <a:pos x="107" y="158"/>
                </a:cxn>
                <a:cxn ang="0">
                  <a:pos x="120" y="146"/>
                </a:cxn>
                <a:cxn ang="0">
                  <a:pos x="126" y="120"/>
                </a:cxn>
                <a:cxn ang="0">
                  <a:pos x="133" y="108"/>
                </a:cxn>
                <a:cxn ang="0">
                  <a:pos x="126" y="95"/>
                </a:cxn>
                <a:cxn ang="0">
                  <a:pos x="107" y="89"/>
                </a:cxn>
                <a:cxn ang="0">
                  <a:pos x="101" y="89"/>
                </a:cxn>
                <a:cxn ang="0">
                  <a:pos x="101" y="82"/>
                </a:cxn>
                <a:cxn ang="0">
                  <a:pos x="101" y="57"/>
                </a:cxn>
                <a:cxn ang="0">
                  <a:pos x="101" y="38"/>
                </a:cxn>
                <a:cxn ang="0">
                  <a:pos x="88" y="7"/>
                </a:cxn>
                <a:cxn ang="0">
                  <a:pos x="82" y="0"/>
                </a:cxn>
                <a:cxn ang="0">
                  <a:pos x="69" y="0"/>
                </a:cxn>
                <a:cxn ang="0">
                  <a:pos x="44" y="13"/>
                </a:cxn>
                <a:cxn ang="0">
                  <a:pos x="13" y="57"/>
                </a:cxn>
                <a:cxn ang="0">
                  <a:pos x="0" y="76"/>
                </a:cxn>
                <a:cxn ang="0">
                  <a:pos x="0" y="89"/>
                </a:cxn>
                <a:cxn ang="0">
                  <a:pos x="6" y="95"/>
                </a:cxn>
                <a:cxn ang="0">
                  <a:pos x="32" y="101"/>
                </a:cxn>
                <a:cxn ang="0">
                  <a:pos x="38" y="101"/>
                </a:cxn>
                <a:cxn ang="0">
                  <a:pos x="38" y="108"/>
                </a:cxn>
                <a:cxn ang="0">
                  <a:pos x="32" y="120"/>
                </a:cxn>
                <a:cxn ang="0">
                  <a:pos x="25" y="146"/>
                </a:cxn>
                <a:cxn ang="0">
                  <a:pos x="38" y="164"/>
                </a:cxn>
                <a:cxn ang="0">
                  <a:pos x="50" y="183"/>
                </a:cxn>
                <a:cxn ang="0">
                  <a:pos x="57" y="183"/>
                </a:cxn>
              </a:cxnLst>
              <a:rect l="0" t="0" r="0" b="0"/>
              <a:pathLst>
                <a:path w="133" h="183">
                  <a:moveTo>
                    <a:pt x="57" y="183"/>
                  </a:moveTo>
                  <a:lnTo>
                    <a:pt x="76" y="183"/>
                  </a:lnTo>
                  <a:lnTo>
                    <a:pt x="95" y="171"/>
                  </a:lnTo>
                  <a:lnTo>
                    <a:pt x="107" y="158"/>
                  </a:lnTo>
                  <a:lnTo>
                    <a:pt x="120" y="146"/>
                  </a:lnTo>
                  <a:lnTo>
                    <a:pt x="126" y="120"/>
                  </a:lnTo>
                  <a:lnTo>
                    <a:pt x="133" y="108"/>
                  </a:lnTo>
                  <a:lnTo>
                    <a:pt x="126" y="95"/>
                  </a:lnTo>
                  <a:lnTo>
                    <a:pt x="107" y="89"/>
                  </a:lnTo>
                  <a:lnTo>
                    <a:pt x="101" y="89"/>
                  </a:lnTo>
                  <a:lnTo>
                    <a:pt x="101" y="82"/>
                  </a:lnTo>
                  <a:lnTo>
                    <a:pt x="101" y="57"/>
                  </a:lnTo>
                  <a:lnTo>
                    <a:pt x="101" y="38"/>
                  </a:lnTo>
                  <a:lnTo>
                    <a:pt x="88" y="7"/>
                  </a:lnTo>
                  <a:lnTo>
                    <a:pt x="82" y="0"/>
                  </a:lnTo>
                  <a:lnTo>
                    <a:pt x="69" y="0"/>
                  </a:lnTo>
                  <a:lnTo>
                    <a:pt x="44" y="13"/>
                  </a:lnTo>
                  <a:lnTo>
                    <a:pt x="13" y="57"/>
                  </a:lnTo>
                  <a:lnTo>
                    <a:pt x="0" y="76"/>
                  </a:lnTo>
                  <a:lnTo>
                    <a:pt x="0" y="89"/>
                  </a:lnTo>
                  <a:lnTo>
                    <a:pt x="6" y="95"/>
                  </a:lnTo>
                  <a:lnTo>
                    <a:pt x="32" y="101"/>
                  </a:lnTo>
                  <a:lnTo>
                    <a:pt x="38" y="101"/>
                  </a:lnTo>
                  <a:lnTo>
                    <a:pt x="38" y="108"/>
                  </a:lnTo>
                  <a:lnTo>
                    <a:pt x="32" y="120"/>
                  </a:lnTo>
                  <a:lnTo>
                    <a:pt x="25" y="146"/>
                  </a:lnTo>
                  <a:lnTo>
                    <a:pt x="38" y="164"/>
                  </a:lnTo>
                  <a:lnTo>
                    <a:pt x="50" y="183"/>
                  </a:lnTo>
                  <a:lnTo>
                    <a:pt x="57" y="18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1" name="フリーフォーム 460"/>
            <p:cNvSpPr>
              <a:spLocks/>
            </p:cNvSpPr>
            <p:nvPr/>
          </p:nvSpPr>
          <p:spPr bwMode="auto">
            <a:xfrm>
              <a:off x="4366" y="812"/>
              <a:ext cx="51" cy="69"/>
            </a:xfrm>
            <a:custGeom>
              <a:avLst/>
              <a:gdLst/>
              <a:ahLst/>
              <a:cxnLst>
                <a:cxn ang="0">
                  <a:pos x="19" y="69"/>
                </a:cxn>
                <a:cxn ang="0">
                  <a:pos x="32" y="63"/>
                </a:cxn>
                <a:cxn ang="0">
                  <a:pos x="45" y="44"/>
                </a:cxn>
                <a:cxn ang="0">
                  <a:pos x="51" y="31"/>
                </a:cxn>
                <a:cxn ang="0">
                  <a:pos x="51" y="12"/>
                </a:cxn>
                <a:cxn ang="0">
                  <a:pos x="45" y="0"/>
                </a:cxn>
                <a:cxn ang="0">
                  <a:pos x="32" y="0"/>
                </a:cxn>
                <a:cxn ang="0">
                  <a:pos x="7" y="19"/>
                </a:cxn>
                <a:cxn ang="0">
                  <a:pos x="0" y="37"/>
                </a:cxn>
                <a:cxn ang="0">
                  <a:pos x="0" y="50"/>
                </a:cxn>
                <a:cxn ang="0">
                  <a:pos x="7" y="63"/>
                </a:cxn>
                <a:cxn ang="0">
                  <a:pos x="13" y="69"/>
                </a:cxn>
                <a:cxn ang="0">
                  <a:pos x="19" y="69"/>
                </a:cxn>
              </a:cxnLst>
              <a:rect l="0" t="0" r="0" b="0"/>
              <a:pathLst>
                <a:path w="51" h="69">
                  <a:moveTo>
                    <a:pt x="19" y="69"/>
                  </a:moveTo>
                  <a:lnTo>
                    <a:pt x="32" y="63"/>
                  </a:lnTo>
                  <a:lnTo>
                    <a:pt x="45" y="44"/>
                  </a:lnTo>
                  <a:lnTo>
                    <a:pt x="51" y="31"/>
                  </a:lnTo>
                  <a:lnTo>
                    <a:pt x="51" y="12"/>
                  </a:lnTo>
                  <a:lnTo>
                    <a:pt x="45" y="0"/>
                  </a:lnTo>
                  <a:lnTo>
                    <a:pt x="32" y="0"/>
                  </a:lnTo>
                  <a:lnTo>
                    <a:pt x="7" y="19"/>
                  </a:lnTo>
                  <a:lnTo>
                    <a:pt x="0" y="37"/>
                  </a:lnTo>
                  <a:lnTo>
                    <a:pt x="0" y="50"/>
                  </a:lnTo>
                  <a:lnTo>
                    <a:pt x="7" y="63"/>
                  </a:lnTo>
                  <a:lnTo>
                    <a:pt x="13" y="69"/>
                  </a:lnTo>
                  <a:lnTo>
                    <a:pt x="19" y="6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2" name="フリーフォーム 461"/>
            <p:cNvSpPr>
              <a:spLocks/>
            </p:cNvSpPr>
            <p:nvPr/>
          </p:nvSpPr>
          <p:spPr bwMode="auto">
            <a:xfrm>
              <a:off x="4385" y="957"/>
              <a:ext cx="26" cy="19"/>
            </a:xfrm>
            <a:custGeom>
              <a:avLst/>
              <a:gdLst/>
              <a:ahLst/>
              <a:cxnLst>
                <a:cxn ang="0">
                  <a:pos x="7" y="19"/>
                </a:cxn>
                <a:cxn ang="0">
                  <a:pos x="19" y="12"/>
                </a:cxn>
                <a:cxn ang="0">
                  <a:pos x="26" y="6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7" y="6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7" y="19"/>
                </a:cxn>
              </a:cxnLst>
              <a:rect l="0" t="0" r="0" b="0"/>
              <a:pathLst>
                <a:path w="26" h="19">
                  <a:moveTo>
                    <a:pt x="7" y="19"/>
                  </a:moveTo>
                  <a:lnTo>
                    <a:pt x="19" y="12"/>
                  </a:lnTo>
                  <a:lnTo>
                    <a:pt x="26" y="6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7" y="6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3" name="フリーフォーム 462"/>
            <p:cNvSpPr>
              <a:spLocks/>
            </p:cNvSpPr>
            <p:nvPr/>
          </p:nvSpPr>
          <p:spPr bwMode="auto">
            <a:xfrm>
              <a:off x="4688" y="1083"/>
              <a:ext cx="51" cy="76"/>
            </a:xfrm>
            <a:custGeom>
              <a:avLst/>
              <a:gdLst/>
              <a:ahLst/>
              <a:cxnLst>
                <a:cxn ang="0">
                  <a:pos x="25" y="76"/>
                </a:cxn>
                <a:cxn ang="0">
                  <a:pos x="44" y="44"/>
                </a:cxn>
                <a:cxn ang="0">
                  <a:pos x="51" y="25"/>
                </a:cxn>
                <a:cxn ang="0">
                  <a:pos x="38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7" y="13"/>
                </a:cxn>
                <a:cxn ang="0">
                  <a:pos x="0" y="31"/>
                </a:cxn>
                <a:cxn ang="0">
                  <a:pos x="7" y="50"/>
                </a:cxn>
                <a:cxn ang="0">
                  <a:pos x="13" y="63"/>
                </a:cxn>
                <a:cxn ang="0">
                  <a:pos x="19" y="76"/>
                </a:cxn>
                <a:cxn ang="0">
                  <a:pos x="19" y="76"/>
                </a:cxn>
                <a:cxn ang="0">
                  <a:pos x="25" y="76"/>
                </a:cxn>
              </a:cxnLst>
              <a:rect l="0" t="0" r="0" b="0"/>
              <a:pathLst>
                <a:path w="51" h="76">
                  <a:moveTo>
                    <a:pt x="25" y="76"/>
                  </a:moveTo>
                  <a:lnTo>
                    <a:pt x="44" y="44"/>
                  </a:lnTo>
                  <a:lnTo>
                    <a:pt x="51" y="25"/>
                  </a:lnTo>
                  <a:lnTo>
                    <a:pt x="38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7" y="13"/>
                  </a:lnTo>
                  <a:lnTo>
                    <a:pt x="0" y="31"/>
                  </a:lnTo>
                  <a:lnTo>
                    <a:pt x="7" y="50"/>
                  </a:lnTo>
                  <a:lnTo>
                    <a:pt x="13" y="63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25" y="7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4" name="フリーフォーム 463"/>
            <p:cNvSpPr>
              <a:spLocks/>
            </p:cNvSpPr>
            <p:nvPr/>
          </p:nvSpPr>
          <p:spPr bwMode="auto">
            <a:xfrm>
              <a:off x="4600" y="1178"/>
              <a:ext cx="44" cy="56"/>
            </a:xfrm>
            <a:custGeom>
              <a:avLst/>
              <a:gdLst/>
              <a:ahLst/>
              <a:cxnLst>
                <a:cxn ang="0">
                  <a:pos x="13" y="56"/>
                </a:cxn>
                <a:cxn ang="0">
                  <a:pos x="31" y="50"/>
                </a:cxn>
                <a:cxn ang="0">
                  <a:pos x="44" y="31"/>
                </a:cxn>
                <a:cxn ang="0">
                  <a:pos x="44" y="18"/>
                </a:cxn>
                <a:cxn ang="0">
                  <a:pos x="38" y="6"/>
                </a:cxn>
                <a:cxn ang="0">
                  <a:pos x="31" y="0"/>
                </a:cxn>
                <a:cxn ang="0">
                  <a:pos x="25" y="6"/>
                </a:cxn>
                <a:cxn ang="0">
                  <a:pos x="6" y="37"/>
                </a:cxn>
                <a:cxn ang="0">
                  <a:pos x="0" y="56"/>
                </a:cxn>
                <a:cxn ang="0">
                  <a:pos x="6" y="56"/>
                </a:cxn>
                <a:cxn ang="0">
                  <a:pos x="6" y="56"/>
                </a:cxn>
                <a:cxn ang="0">
                  <a:pos x="13" y="56"/>
                </a:cxn>
              </a:cxnLst>
              <a:rect l="0" t="0" r="0" b="0"/>
              <a:pathLst>
                <a:path w="44" h="56">
                  <a:moveTo>
                    <a:pt x="13" y="56"/>
                  </a:moveTo>
                  <a:lnTo>
                    <a:pt x="31" y="50"/>
                  </a:lnTo>
                  <a:lnTo>
                    <a:pt x="44" y="31"/>
                  </a:lnTo>
                  <a:lnTo>
                    <a:pt x="44" y="18"/>
                  </a:lnTo>
                  <a:lnTo>
                    <a:pt x="38" y="6"/>
                  </a:lnTo>
                  <a:lnTo>
                    <a:pt x="31" y="0"/>
                  </a:lnTo>
                  <a:lnTo>
                    <a:pt x="25" y="6"/>
                  </a:lnTo>
                  <a:lnTo>
                    <a:pt x="6" y="37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3" y="5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5" name="フリーフォーム 464"/>
            <p:cNvSpPr>
              <a:spLocks/>
            </p:cNvSpPr>
            <p:nvPr/>
          </p:nvSpPr>
          <p:spPr bwMode="auto">
            <a:xfrm>
              <a:off x="4897" y="736"/>
              <a:ext cx="119" cy="145"/>
            </a:xfrm>
            <a:custGeom>
              <a:avLst/>
              <a:gdLst/>
              <a:ahLst/>
              <a:cxnLst>
                <a:cxn ang="0">
                  <a:pos x="82" y="139"/>
                </a:cxn>
                <a:cxn ang="0">
                  <a:pos x="101" y="132"/>
                </a:cxn>
                <a:cxn ang="0">
                  <a:pos x="107" y="113"/>
                </a:cxn>
                <a:cxn ang="0">
                  <a:pos x="119" y="88"/>
                </a:cxn>
                <a:cxn ang="0">
                  <a:pos x="119" y="69"/>
                </a:cxn>
                <a:cxn ang="0">
                  <a:pos x="107" y="19"/>
                </a:cxn>
                <a:cxn ang="0">
                  <a:pos x="94" y="6"/>
                </a:cxn>
                <a:cxn ang="0">
                  <a:pos x="82" y="0"/>
                </a:cxn>
                <a:cxn ang="0">
                  <a:pos x="63" y="0"/>
                </a:cxn>
                <a:cxn ang="0">
                  <a:pos x="44" y="6"/>
                </a:cxn>
                <a:cxn ang="0">
                  <a:pos x="25" y="19"/>
                </a:cxn>
                <a:cxn ang="0">
                  <a:pos x="6" y="44"/>
                </a:cxn>
                <a:cxn ang="0">
                  <a:pos x="0" y="69"/>
                </a:cxn>
                <a:cxn ang="0">
                  <a:pos x="0" y="101"/>
                </a:cxn>
                <a:cxn ang="0">
                  <a:pos x="12" y="120"/>
                </a:cxn>
                <a:cxn ang="0">
                  <a:pos x="31" y="139"/>
                </a:cxn>
                <a:cxn ang="0">
                  <a:pos x="69" y="145"/>
                </a:cxn>
                <a:cxn ang="0">
                  <a:pos x="75" y="139"/>
                </a:cxn>
                <a:cxn ang="0">
                  <a:pos x="82" y="139"/>
                </a:cxn>
              </a:cxnLst>
              <a:rect l="0" t="0" r="0" b="0"/>
              <a:pathLst>
                <a:path w="119" h="145">
                  <a:moveTo>
                    <a:pt x="82" y="139"/>
                  </a:moveTo>
                  <a:lnTo>
                    <a:pt x="101" y="132"/>
                  </a:lnTo>
                  <a:lnTo>
                    <a:pt x="107" y="113"/>
                  </a:lnTo>
                  <a:lnTo>
                    <a:pt x="119" y="88"/>
                  </a:lnTo>
                  <a:lnTo>
                    <a:pt x="119" y="69"/>
                  </a:lnTo>
                  <a:lnTo>
                    <a:pt x="107" y="19"/>
                  </a:lnTo>
                  <a:lnTo>
                    <a:pt x="94" y="6"/>
                  </a:lnTo>
                  <a:lnTo>
                    <a:pt x="82" y="0"/>
                  </a:lnTo>
                  <a:lnTo>
                    <a:pt x="63" y="0"/>
                  </a:lnTo>
                  <a:lnTo>
                    <a:pt x="44" y="6"/>
                  </a:lnTo>
                  <a:lnTo>
                    <a:pt x="25" y="19"/>
                  </a:lnTo>
                  <a:lnTo>
                    <a:pt x="6" y="44"/>
                  </a:lnTo>
                  <a:lnTo>
                    <a:pt x="0" y="69"/>
                  </a:lnTo>
                  <a:lnTo>
                    <a:pt x="0" y="101"/>
                  </a:lnTo>
                  <a:lnTo>
                    <a:pt x="12" y="120"/>
                  </a:lnTo>
                  <a:lnTo>
                    <a:pt x="31" y="139"/>
                  </a:lnTo>
                  <a:lnTo>
                    <a:pt x="69" y="145"/>
                  </a:lnTo>
                  <a:lnTo>
                    <a:pt x="75" y="139"/>
                  </a:lnTo>
                  <a:lnTo>
                    <a:pt x="82" y="13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6" name="フリーフォーム 465"/>
            <p:cNvSpPr>
              <a:spLocks/>
            </p:cNvSpPr>
            <p:nvPr/>
          </p:nvSpPr>
          <p:spPr bwMode="auto">
            <a:xfrm>
              <a:off x="4726" y="559"/>
              <a:ext cx="171" cy="171"/>
            </a:xfrm>
            <a:custGeom>
              <a:avLst/>
              <a:gdLst/>
              <a:ahLst/>
              <a:cxnLst>
                <a:cxn ang="0">
                  <a:pos x="57" y="171"/>
                </a:cxn>
                <a:cxn ang="0">
                  <a:pos x="76" y="164"/>
                </a:cxn>
                <a:cxn ang="0">
                  <a:pos x="101" y="145"/>
                </a:cxn>
                <a:cxn ang="0">
                  <a:pos x="120" y="126"/>
                </a:cxn>
                <a:cxn ang="0">
                  <a:pos x="133" y="108"/>
                </a:cxn>
                <a:cxn ang="0">
                  <a:pos x="139" y="70"/>
                </a:cxn>
                <a:cxn ang="0">
                  <a:pos x="158" y="44"/>
                </a:cxn>
                <a:cxn ang="0">
                  <a:pos x="171" y="19"/>
                </a:cxn>
                <a:cxn ang="0">
                  <a:pos x="171" y="7"/>
                </a:cxn>
                <a:cxn ang="0">
                  <a:pos x="164" y="0"/>
                </a:cxn>
                <a:cxn ang="0">
                  <a:pos x="158" y="0"/>
                </a:cxn>
                <a:cxn ang="0">
                  <a:pos x="145" y="0"/>
                </a:cxn>
                <a:cxn ang="0">
                  <a:pos x="133" y="13"/>
                </a:cxn>
                <a:cxn ang="0">
                  <a:pos x="120" y="19"/>
                </a:cxn>
                <a:cxn ang="0">
                  <a:pos x="101" y="19"/>
                </a:cxn>
                <a:cxn ang="0">
                  <a:pos x="82" y="26"/>
                </a:cxn>
                <a:cxn ang="0">
                  <a:pos x="57" y="38"/>
                </a:cxn>
                <a:cxn ang="0">
                  <a:pos x="25" y="89"/>
                </a:cxn>
                <a:cxn ang="0">
                  <a:pos x="6" y="114"/>
                </a:cxn>
                <a:cxn ang="0">
                  <a:pos x="0" y="133"/>
                </a:cxn>
                <a:cxn ang="0">
                  <a:pos x="6" y="152"/>
                </a:cxn>
                <a:cxn ang="0">
                  <a:pos x="19" y="164"/>
                </a:cxn>
                <a:cxn ang="0">
                  <a:pos x="32" y="171"/>
                </a:cxn>
                <a:cxn ang="0">
                  <a:pos x="51" y="171"/>
                </a:cxn>
                <a:cxn ang="0">
                  <a:pos x="57" y="171"/>
                </a:cxn>
              </a:cxnLst>
              <a:rect l="0" t="0" r="0" b="0"/>
              <a:pathLst>
                <a:path w="171" h="171">
                  <a:moveTo>
                    <a:pt x="57" y="171"/>
                  </a:moveTo>
                  <a:lnTo>
                    <a:pt x="76" y="164"/>
                  </a:lnTo>
                  <a:lnTo>
                    <a:pt x="101" y="145"/>
                  </a:lnTo>
                  <a:lnTo>
                    <a:pt x="120" y="126"/>
                  </a:lnTo>
                  <a:lnTo>
                    <a:pt x="133" y="108"/>
                  </a:lnTo>
                  <a:lnTo>
                    <a:pt x="139" y="70"/>
                  </a:lnTo>
                  <a:lnTo>
                    <a:pt x="158" y="44"/>
                  </a:lnTo>
                  <a:lnTo>
                    <a:pt x="171" y="19"/>
                  </a:lnTo>
                  <a:lnTo>
                    <a:pt x="171" y="7"/>
                  </a:lnTo>
                  <a:lnTo>
                    <a:pt x="164" y="0"/>
                  </a:lnTo>
                  <a:lnTo>
                    <a:pt x="158" y="0"/>
                  </a:lnTo>
                  <a:lnTo>
                    <a:pt x="145" y="0"/>
                  </a:lnTo>
                  <a:lnTo>
                    <a:pt x="133" y="13"/>
                  </a:lnTo>
                  <a:lnTo>
                    <a:pt x="120" y="19"/>
                  </a:lnTo>
                  <a:lnTo>
                    <a:pt x="101" y="19"/>
                  </a:lnTo>
                  <a:lnTo>
                    <a:pt x="82" y="26"/>
                  </a:lnTo>
                  <a:lnTo>
                    <a:pt x="57" y="38"/>
                  </a:lnTo>
                  <a:lnTo>
                    <a:pt x="25" y="89"/>
                  </a:lnTo>
                  <a:lnTo>
                    <a:pt x="6" y="114"/>
                  </a:lnTo>
                  <a:lnTo>
                    <a:pt x="0" y="133"/>
                  </a:lnTo>
                  <a:lnTo>
                    <a:pt x="6" y="152"/>
                  </a:lnTo>
                  <a:lnTo>
                    <a:pt x="19" y="164"/>
                  </a:lnTo>
                  <a:lnTo>
                    <a:pt x="32" y="171"/>
                  </a:lnTo>
                  <a:lnTo>
                    <a:pt x="51" y="171"/>
                  </a:lnTo>
                  <a:lnTo>
                    <a:pt x="57" y="17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7" name="フリーフォーム 466"/>
            <p:cNvSpPr>
              <a:spLocks/>
            </p:cNvSpPr>
            <p:nvPr/>
          </p:nvSpPr>
          <p:spPr bwMode="auto">
            <a:xfrm>
              <a:off x="4669" y="635"/>
              <a:ext cx="38" cy="44"/>
            </a:xfrm>
            <a:custGeom>
              <a:avLst/>
              <a:gdLst/>
              <a:ahLst/>
              <a:cxnLst>
                <a:cxn ang="0">
                  <a:pos x="19" y="44"/>
                </a:cxn>
                <a:cxn ang="0">
                  <a:pos x="38" y="25"/>
                </a:cxn>
                <a:cxn ang="0">
                  <a:pos x="38" y="13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7" y="6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7" y="44"/>
                </a:cxn>
                <a:cxn ang="0">
                  <a:pos x="13" y="44"/>
                </a:cxn>
                <a:cxn ang="0">
                  <a:pos x="19" y="44"/>
                </a:cxn>
              </a:cxnLst>
              <a:rect l="0" t="0" r="0" b="0"/>
              <a:pathLst>
                <a:path w="38" h="44">
                  <a:moveTo>
                    <a:pt x="19" y="44"/>
                  </a:moveTo>
                  <a:lnTo>
                    <a:pt x="38" y="25"/>
                  </a:lnTo>
                  <a:lnTo>
                    <a:pt x="38" y="13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7" y="6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7" y="44"/>
                  </a:lnTo>
                  <a:lnTo>
                    <a:pt x="13" y="44"/>
                  </a:lnTo>
                  <a:lnTo>
                    <a:pt x="19" y="4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0" name="フリーフォーム 469"/>
            <p:cNvSpPr>
              <a:spLocks/>
            </p:cNvSpPr>
            <p:nvPr/>
          </p:nvSpPr>
          <p:spPr bwMode="auto">
            <a:xfrm>
              <a:off x="4998" y="364"/>
              <a:ext cx="94" cy="69"/>
            </a:xfrm>
            <a:custGeom>
              <a:avLst/>
              <a:gdLst/>
              <a:ahLst/>
              <a:cxnLst>
                <a:cxn ang="0">
                  <a:pos x="94" y="31"/>
                </a:cxn>
                <a:cxn ang="0">
                  <a:pos x="82" y="19"/>
                </a:cxn>
                <a:cxn ang="0">
                  <a:pos x="69" y="6"/>
                </a:cxn>
                <a:cxn ang="0">
                  <a:pos x="31" y="0"/>
                </a:cxn>
                <a:cxn ang="0">
                  <a:pos x="18" y="6"/>
                </a:cxn>
                <a:cxn ang="0">
                  <a:pos x="6" y="12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12" y="56"/>
                </a:cxn>
                <a:cxn ang="0">
                  <a:pos x="18" y="63"/>
                </a:cxn>
                <a:cxn ang="0">
                  <a:pos x="31" y="69"/>
                </a:cxn>
                <a:cxn ang="0">
                  <a:pos x="75" y="56"/>
                </a:cxn>
                <a:cxn ang="0">
                  <a:pos x="88" y="44"/>
                </a:cxn>
                <a:cxn ang="0">
                  <a:pos x="88" y="31"/>
                </a:cxn>
                <a:cxn ang="0">
                  <a:pos x="94" y="31"/>
                </a:cxn>
              </a:cxnLst>
              <a:rect l="0" t="0" r="0" b="0"/>
              <a:pathLst>
                <a:path w="94" h="69">
                  <a:moveTo>
                    <a:pt x="94" y="31"/>
                  </a:moveTo>
                  <a:lnTo>
                    <a:pt x="82" y="19"/>
                  </a:lnTo>
                  <a:lnTo>
                    <a:pt x="69" y="6"/>
                  </a:lnTo>
                  <a:lnTo>
                    <a:pt x="31" y="0"/>
                  </a:lnTo>
                  <a:lnTo>
                    <a:pt x="18" y="6"/>
                  </a:lnTo>
                  <a:lnTo>
                    <a:pt x="6" y="12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12" y="56"/>
                  </a:lnTo>
                  <a:lnTo>
                    <a:pt x="18" y="63"/>
                  </a:lnTo>
                  <a:lnTo>
                    <a:pt x="31" y="69"/>
                  </a:lnTo>
                  <a:lnTo>
                    <a:pt x="75" y="56"/>
                  </a:lnTo>
                  <a:lnTo>
                    <a:pt x="88" y="44"/>
                  </a:lnTo>
                  <a:lnTo>
                    <a:pt x="88" y="31"/>
                  </a:lnTo>
                  <a:lnTo>
                    <a:pt x="94" y="3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1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1" name="フリーフォーム 470"/>
            <p:cNvSpPr>
              <a:spLocks/>
            </p:cNvSpPr>
            <p:nvPr/>
          </p:nvSpPr>
          <p:spPr bwMode="auto">
            <a:xfrm>
              <a:off x="5206" y="616"/>
              <a:ext cx="113" cy="101"/>
            </a:xfrm>
            <a:custGeom>
              <a:avLst/>
              <a:gdLst/>
              <a:ahLst/>
              <a:cxnLst>
                <a:cxn ang="0">
                  <a:pos x="31" y="101"/>
                </a:cxn>
                <a:cxn ang="0">
                  <a:pos x="50" y="95"/>
                </a:cxn>
                <a:cxn ang="0">
                  <a:pos x="63" y="82"/>
                </a:cxn>
                <a:cxn ang="0">
                  <a:pos x="76" y="51"/>
                </a:cxn>
                <a:cxn ang="0">
                  <a:pos x="101" y="32"/>
                </a:cxn>
                <a:cxn ang="0">
                  <a:pos x="113" y="19"/>
                </a:cxn>
                <a:cxn ang="0">
                  <a:pos x="113" y="13"/>
                </a:cxn>
                <a:cxn ang="0">
                  <a:pos x="113" y="6"/>
                </a:cxn>
                <a:cxn ang="0">
                  <a:pos x="107" y="0"/>
                </a:cxn>
                <a:cxn ang="0">
                  <a:pos x="94" y="6"/>
                </a:cxn>
                <a:cxn ang="0">
                  <a:pos x="82" y="19"/>
                </a:cxn>
                <a:cxn ang="0">
                  <a:pos x="69" y="32"/>
                </a:cxn>
                <a:cxn ang="0">
                  <a:pos x="44" y="38"/>
                </a:cxn>
                <a:cxn ang="0">
                  <a:pos x="31" y="44"/>
                </a:cxn>
                <a:cxn ang="0">
                  <a:pos x="19" y="57"/>
                </a:cxn>
                <a:cxn ang="0">
                  <a:pos x="6" y="76"/>
                </a:cxn>
                <a:cxn ang="0">
                  <a:pos x="0" y="88"/>
                </a:cxn>
                <a:cxn ang="0">
                  <a:pos x="6" y="101"/>
                </a:cxn>
                <a:cxn ang="0">
                  <a:pos x="25" y="101"/>
                </a:cxn>
                <a:cxn ang="0">
                  <a:pos x="31" y="101"/>
                </a:cxn>
              </a:cxnLst>
              <a:rect l="0" t="0" r="0" b="0"/>
              <a:pathLst>
                <a:path w="113" h="101">
                  <a:moveTo>
                    <a:pt x="31" y="101"/>
                  </a:moveTo>
                  <a:lnTo>
                    <a:pt x="50" y="95"/>
                  </a:lnTo>
                  <a:lnTo>
                    <a:pt x="63" y="82"/>
                  </a:lnTo>
                  <a:lnTo>
                    <a:pt x="76" y="51"/>
                  </a:lnTo>
                  <a:lnTo>
                    <a:pt x="101" y="32"/>
                  </a:lnTo>
                  <a:lnTo>
                    <a:pt x="113" y="19"/>
                  </a:lnTo>
                  <a:lnTo>
                    <a:pt x="113" y="13"/>
                  </a:lnTo>
                  <a:lnTo>
                    <a:pt x="113" y="6"/>
                  </a:lnTo>
                  <a:lnTo>
                    <a:pt x="107" y="0"/>
                  </a:lnTo>
                  <a:lnTo>
                    <a:pt x="94" y="6"/>
                  </a:lnTo>
                  <a:lnTo>
                    <a:pt x="82" y="19"/>
                  </a:lnTo>
                  <a:lnTo>
                    <a:pt x="69" y="32"/>
                  </a:lnTo>
                  <a:lnTo>
                    <a:pt x="44" y="38"/>
                  </a:lnTo>
                  <a:lnTo>
                    <a:pt x="31" y="44"/>
                  </a:lnTo>
                  <a:lnTo>
                    <a:pt x="19" y="57"/>
                  </a:lnTo>
                  <a:lnTo>
                    <a:pt x="6" y="76"/>
                  </a:lnTo>
                  <a:lnTo>
                    <a:pt x="0" y="88"/>
                  </a:lnTo>
                  <a:lnTo>
                    <a:pt x="6" y="101"/>
                  </a:lnTo>
                  <a:lnTo>
                    <a:pt x="25" y="101"/>
                  </a:lnTo>
                  <a:lnTo>
                    <a:pt x="31" y="10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2" name="フリーフォーム 471"/>
            <p:cNvSpPr>
              <a:spLocks/>
            </p:cNvSpPr>
            <p:nvPr/>
          </p:nvSpPr>
          <p:spPr bwMode="auto">
            <a:xfrm>
              <a:off x="5357" y="654"/>
              <a:ext cx="95" cy="69"/>
            </a:xfrm>
            <a:custGeom>
              <a:avLst/>
              <a:gdLst/>
              <a:ahLst/>
              <a:cxnLst>
                <a:cxn ang="0">
                  <a:pos x="13" y="69"/>
                </a:cxn>
                <a:cxn ang="0">
                  <a:pos x="32" y="69"/>
                </a:cxn>
                <a:cxn ang="0">
                  <a:pos x="51" y="63"/>
                </a:cxn>
                <a:cxn ang="0">
                  <a:pos x="63" y="57"/>
                </a:cxn>
                <a:cxn ang="0">
                  <a:pos x="76" y="44"/>
                </a:cxn>
                <a:cxn ang="0">
                  <a:pos x="89" y="25"/>
                </a:cxn>
                <a:cxn ang="0">
                  <a:pos x="95" y="19"/>
                </a:cxn>
                <a:cxn ang="0">
                  <a:pos x="89" y="6"/>
                </a:cxn>
                <a:cxn ang="0">
                  <a:pos x="89" y="0"/>
                </a:cxn>
                <a:cxn ang="0">
                  <a:pos x="82" y="6"/>
                </a:cxn>
                <a:cxn ang="0">
                  <a:pos x="63" y="13"/>
                </a:cxn>
                <a:cxn ang="0">
                  <a:pos x="38" y="19"/>
                </a:cxn>
                <a:cxn ang="0">
                  <a:pos x="13" y="38"/>
                </a:cxn>
                <a:cxn ang="0">
                  <a:pos x="7" y="50"/>
                </a:cxn>
                <a:cxn ang="0">
                  <a:pos x="0" y="57"/>
                </a:cxn>
                <a:cxn ang="0">
                  <a:pos x="7" y="63"/>
                </a:cxn>
                <a:cxn ang="0">
                  <a:pos x="7" y="69"/>
                </a:cxn>
                <a:cxn ang="0">
                  <a:pos x="13" y="69"/>
                </a:cxn>
              </a:cxnLst>
              <a:rect l="0" t="0" r="0" b="0"/>
              <a:pathLst>
                <a:path w="95" h="69">
                  <a:moveTo>
                    <a:pt x="13" y="69"/>
                  </a:moveTo>
                  <a:lnTo>
                    <a:pt x="32" y="69"/>
                  </a:lnTo>
                  <a:lnTo>
                    <a:pt x="51" y="63"/>
                  </a:lnTo>
                  <a:lnTo>
                    <a:pt x="63" y="57"/>
                  </a:lnTo>
                  <a:lnTo>
                    <a:pt x="76" y="44"/>
                  </a:lnTo>
                  <a:lnTo>
                    <a:pt x="89" y="25"/>
                  </a:lnTo>
                  <a:lnTo>
                    <a:pt x="95" y="19"/>
                  </a:lnTo>
                  <a:lnTo>
                    <a:pt x="89" y="6"/>
                  </a:lnTo>
                  <a:lnTo>
                    <a:pt x="89" y="0"/>
                  </a:lnTo>
                  <a:lnTo>
                    <a:pt x="82" y="6"/>
                  </a:lnTo>
                  <a:lnTo>
                    <a:pt x="63" y="13"/>
                  </a:lnTo>
                  <a:lnTo>
                    <a:pt x="38" y="19"/>
                  </a:lnTo>
                  <a:lnTo>
                    <a:pt x="13" y="38"/>
                  </a:lnTo>
                  <a:lnTo>
                    <a:pt x="7" y="50"/>
                  </a:lnTo>
                  <a:lnTo>
                    <a:pt x="0" y="57"/>
                  </a:lnTo>
                  <a:lnTo>
                    <a:pt x="7" y="63"/>
                  </a:lnTo>
                  <a:lnTo>
                    <a:pt x="7" y="69"/>
                  </a:lnTo>
                  <a:lnTo>
                    <a:pt x="13" y="6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3" name="フリーフォーム 472"/>
            <p:cNvSpPr>
              <a:spLocks/>
            </p:cNvSpPr>
            <p:nvPr/>
          </p:nvSpPr>
          <p:spPr bwMode="auto">
            <a:xfrm>
              <a:off x="5124" y="1083"/>
              <a:ext cx="19" cy="31"/>
            </a:xfrm>
            <a:custGeom>
              <a:avLst/>
              <a:gdLst/>
              <a:ahLst/>
              <a:cxnLst>
                <a:cxn ang="0">
                  <a:pos x="12" y="31"/>
                </a:cxn>
                <a:cxn ang="0">
                  <a:pos x="19" y="25"/>
                </a:cxn>
                <a:cxn ang="0">
                  <a:pos x="19" y="13"/>
                </a:cxn>
                <a:cxn ang="0">
                  <a:pos x="12" y="0"/>
                </a:cxn>
                <a:cxn ang="0">
                  <a:pos x="6" y="6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6" y="31"/>
                </a:cxn>
                <a:cxn ang="0">
                  <a:pos x="6" y="31"/>
                </a:cxn>
                <a:cxn ang="0">
                  <a:pos x="12" y="31"/>
                </a:cxn>
              </a:cxnLst>
              <a:rect l="0" t="0" r="0" b="0"/>
              <a:pathLst>
                <a:path w="19" h="31">
                  <a:moveTo>
                    <a:pt x="12" y="31"/>
                  </a:moveTo>
                  <a:lnTo>
                    <a:pt x="19" y="25"/>
                  </a:lnTo>
                  <a:lnTo>
                    <a:pt x="19" y="13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4" name="フリーフォーム 473"/>
            <p:cNvSpPr>
              <a:spLocks/>
            </p:cNvSpPr>
            <p:nvPr/>
          </p:nvSpPr>
          <p:spPr bwMode="auto">
            <a:xfrm>
              <a:off x="5124" y="1367"/>
              <a:ext cx="25" cy="25"/>
            </a:xfrm>
            <a:custGeom>
              <a:avLst/>
              <a:gdLst/>
              <a:ahLst/>
              <a:cxnLst>
                <a:cxn ang="0">
                  <a:pos x="6" y="25"/>
                </a:cxn>
                <a:cxn ang="0">
                  <a:pos x="25" y="12"/>
                </a:cxn>
                <a:cxn ang="0">
                  <a:pos x="25" y="6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6" y="25"/>
                </a:cxn>
              </a:cxnLst>
              <a:rect l="0" t="0" r="0" b="0"/>
              <a:pathLst>
                <a:path w="25" h="25">
                  <a:moveTo>
                    <a:pt x="6" y="25"/>
                  </a:moveTo>
                  <a:lnTo>
                    <a:pt x="25" y="12"/>
                  </a:lnTo>
                  <a:lnTo>
                    <a:pt x="25" y="6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5" name="フリーフォーム 474"/>
            <p:cNvSpPr>
              <a:spLocks/>
            </p:cNvSpPr>
            <p:nvPr/>
          </p:nvSpPr>
          <p:spPr bwMode="auto">
            <a:xfrm>
              <a:off x="5282" y="1045"/>
              <a:ext cx="12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2" y="13"/>
                </a:cxn>
                <a:cxn ang="0">
                  <a:pos x="12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6" y="19"/>
                </a:cxn>
              </a:cxnLst>
              <a:rect l="0" t="0" r="0" b="0"/>
              <a:pathLst>
                <a:path w="12" h="19">
                  <a:moveTo>
                    <a:pt x="6" y="19"/>
                  </a:moveTo>
                  <a:lnTo>
                    <a:pt x="12" y="13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82" name="フリーフォーム 481"/>
            <p:cNvSpPr>
              <a:spLocks/>
            </p:cNvSpPr>
            <p:nvPr/>
          </p:nvSpPr>
          <p:spPr bwMode="auto">
            <a:xfrm>
              <a:off x="3047" y="1405"/>
              <a:ext cx="19" cy="25"/>
            </a:xfrm>
            <a:custGeom>
              <a:avLst/>
              <a:gdLst/>
              <a:ahLst/>
              <a:cxnLst>
                <a:cxn ang="0">
                  <a:pos x="13" y="25"/>
                </a:cxn>
                <a:cxn ang="0">
                  <a:pos x="19" y="19"/>
                </a:cxn>
                <a:cxn ang="0">
                  <a:pos x="19" y="6"/>
                </a:cxn>
                <a:cxn ang="0">
                  <a:pos x="19" y="0"/>
                </a:cxn>
                <a:cxn ang="0">
                  <a:pos x="7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7" y="25"/>
                </a:cxn>
                <a:cxn ang="0">
                  <a:pos x="7" y="25"/>
                </a:cxn>
                <a:cxn ang="0">
                  <a:pos x="13" y="25"/>
                </a:cxn>
              </a:cxnLst>
              <a:rect l="0" t="0" r="0" b="0"/>
              <a:pathLst>
                <a:path w="19" h="25">
                  <a:moveTo>
                    <a:pt x="13" y="25"/>
                  </a:moveTo>
                  <a:lnTo>
                    <a:pt x="19" y="19"/>
                  </a:lnTo>
                  <a:lnTo>
                    <a:pt x="19" y="6"/>
                  </a:lnTo>
                  <a:lnTo>
                    <a:pt x="19" y="0"/>
                  </a:lnTo>
                  <a:lnTo>
                    <a:pt x="7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83" name="フリーフォーム 482"/>
            <p:cNvSpPr>
              <a:spLocks/>
            </p:cNvSpPr>
            <p:nvPr/>
          </p:nvSpPr>
          <p:spPr bwMode="auto">
            <a:xfrm>
              <a:off x="2927" y="1550"/>
              <a:ext cx="19" cy="19"/>
            </a:xfrm>
            <a:custGeom>
              <a:avLst/>
              <a:gdLst/>
              <a:ahLst/>
              <a:cxnLst>
                <a:cxn ang="0">
                  <a:pos x="13" y="19"/>
                </a:cxn>
                <a:cxn ang="0">
                  <a:pos x="19" y="12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7" y="6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7" y="19"/>
                </a:cxn>
                <a:cxn ang="0">
                  <a:pos x="13" y="19"/>
                </a:cxn>
              </a:cxnLst>
              <a:rect l="0" t="0" r="0" b="0"/>
              <a:pathLst>
                <a:path w="19" h="19">
                  <a:moveTo>
                    <a:pt x="13" y="19"/>
                  </a:moveTo>
                  <a:lnTo>
                    <a:pt x="19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7" y="6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84" name="フリーフォーム 483"/>
            <p:cNvSpPr>
              <a:spLocks/>
            </p:cNvSpPr>
            <p:nvPr/>
          </p:nvSpPr>
          <p:spPr bwMode="auto">
            <a:xfrm>
              <a:off x="1129" y="1613"/>
              <a:ext cx="19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2" y="19"/>
                </a:cxn>
                <a:cxn ang="0">
                  <a:pos x="19" y="6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6" y="19"/>
                </a:cxn>
              </a:cxnLst>
              <a:rect l="0" t="0" r="0" b="0"/>
              <a:pathLst>
                <a:path w="19" h="19">
                  <a:moveTo>
                    <a:pt x="6" y="19"/>
                  </a:moveTo>
                  <a:lnTo>
                    <a:pt x="12" y="19"/>
                  </a:lnTo>
                  <a:lnTo>
                    <a:pt x="19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85" name="フリーフォーム 484"/>
            <p:cNvSpPr>
              <a:spLocks/>
            </p:cNvSpPr>
            <p:nvPr/>
          </p:nvSpPr>
          <p:spPr bwMode="auto">
            <a:xfrm>
              <a:off x="1867" y="1525"/>
              <a:ext cx="32" cy="44"/>
            </a:xfrm>
            <a:custGeom>
              <a:avLst/>
              <a:gdLst/>
              <a:ahLst/>
              <a:cxnLst>
                <a:cxn ang="0">
                  <a:pos x="25" y="18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8"/>
                </a:cxn>
                <a:cxn ang="0">
                  <a:pos x="13" y="31"/>
                </a:cxn>
                <a:cxn ang="0">
                  <a:pos x="13" y="37"/>
                </a:cxn>
                <a:cxn ang="0">
                  <a:pos x="19" y="44"/>
                </a:cxn>
                <a:cxn ang="0">
                  <a:pos x="25" y="44"/>
                </a:cxn>
                <a:cxn ang="0">
                  <a:pos x="32" y="44"/>
                </a:cxn>
                <a:cxn ang="0">
                  <a:pos x="32" y="31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8"/>
                </a:cxn>
                <a:cxn ang="0">
                  <a:pos x="25" y="18"/>
                </a:cxn>
              </a:cxnLst>
              <a:rect l="0" t="0" r="0" b="0"/>
              <a:pathLst>
                <a:path w="32" h="44">
                  <a:moveTo>
                    <a:pt x="25" y="18"/>
                  </a:moveTo>
                  <a:lnTo>
                    <a:pt x="25" y="6"/>
                  </a:lnTo>
                  <a:lnTo>
                    <a:pt x="13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3" y="31"/>
                  </a:lnTo>
                  <a:lnTo>
                    <a:pt x="13" y="37"/>
                  </a:lnTo>
                  <a:lnTo>
                    <a:pt x="19" y="44"/>
                  </a:lnTo>
                  <a:lnTo>
                    <a:pt x="25" y="44"/>
                  </a:lnTo>
                  <a:lnTo>
                    <a:pt x="32" y="44"/>
                  </a:lnTo>
                  <a:lnTo>
                    <a:pt x="32" y="31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8"/>
                  </a:lnTo>
                  <a:lnTo>
                    <a:pt x="25" y="1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86" name="フリーフォーム 485"/>
            <p:cNvSpPr>
              <a:spLocks/>
            </p:cNvSpPr>
            <p:nvPr/>
          </p:nvSpPr>
          <p:spPr bwMode="auto">
            <a:xfrm>
              <a:off x="2423" y="856"/>
              <a:ext cx="25" cy="19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25" y="12"/>
                </a:cxn>
                <a:cxn ang="0">
                  <a:pos x="19" y="6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9"/>
                </a:cxn>
                <a:cxn ang="0">
                  <a:pos x="12" y="19"/>
                </a:cxn>
                <a:cxn ang="0">
                  <a:pos x="19" y="19"/>
                </a:cxn>
              </a:cxnLst>
              <a:rect l="0" t="0" r="0" b="0"/>
              <a:pathLst>
                <a:path w="25" h="19">
                  <a:moveTo>
                    <a:pt x="19" y="19"/>
                  </a:moveTo>
                  <a:lnTo>
                    <a:pt x="25" y="12"/>
                  </a:lnTo>
                  <a:lnTo>
                    <a:pt x="19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2" y="19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031" name="タイトル プレースホルダ 1030"/>
          <p:cNvSpPr>
            <a:spLocks noGrp="1"/>
          </p:cNvSpPr>
          <p:nvPr>
            <p:ph type="title"/>
          </p:nvPr>
        </p:nvSpPr>
        <p:spPr bwMode="auto">
          <a:xfrm>
            <a:off x="395536" y="260648"/>
            <a:ext cx="8352928" cy="7143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ctr" compatLnSpc="1">
            <a:normAutofit/>
            <a:scene3d>
              <a:camera prst="orthographicFront"/>
              <a:lightRig rig="threePt" dir="t"/>
            </a:scene3d>
            <a:sp3d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032" name="テキスト プレースホルダ 1031"/>
          <p:cNvSpPr>
            <a:spLocks noGrp="1"/>
          </p:cNvSpPr>
          <p:nvPr>
            <p:ph type="body" idx="1"/>
          </p:nvPr>
        </p:nvSpPr>
        <p:spPr bwMode="auto">
          <a:xfrm>
            <a:off x="395536" y="980728"/>
            <a:ext cx="8352928" cy="561662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>
            <a:normAutofit/>
          </a:bodyPr>
          <a:lstStyle/>
          <a:p>
            <a:pPr lvl="0" eaLnBrk="1" latinLnBrk="0" hangingPunct="1"/>
            <a:r>
              <a:rPr kumimoji="0" lang="ja-JP" altLang="en-US" dirty="0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2 </a:t>
            </a:r>
            <a:r>
              <a:rPr kumimoji="0" lang="ja-JP" altLang="en-US" dirty="0" smtClean="0"/>
              <a:t>レベル</a:t>
            </a:r>
          </a:p>
          <a:p>
            <a:pPr lvl="2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3 </a:t>
            </a:r>
            <a:r>
              <a:rPr kumimoji="0" lang="ja-JP" altLang="en-US" dirty="0" smtClean="0"/>
              <a:t>レベル</a:t>
            </a:r>
          </a:p>
          <a:p>
            <a:pPr lvl="3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4 </a:t>
            </a:r>
            <a:r>
              <a:rPr kumimoji="0" lang="ja-JP" altLang="en-US" dirty="0" smtClean="0"/>
              <a:t>レベル</a:t>
            </a:r>
          </a:p>
          <a:p>
            <a:pPr lvl="4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5 </a:t>
            </a:r>
            <a:r>
              <a:rPr kumimoji="0" lang="ja-JP" altLang="en-US" dirty="0" smtClean="0"/>
              <a:t>レベル</a:t>
            </a:r>
            <a:endParaRPr kumimoji="0" lang="en-US" dirty="0"/>
          </a:p>
        </p:txBody>
      </p:sp>
      <p:sp>
        <p:nvSpPr>
          <p:cNvPr id="29" name="日付プレースホルダ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altLang="ja-JP" smtClean="0"/>
              <a:t>24 Jan 2011</a:t>
            </a:r>
            <a:endParaRPr lang="en-US"/>
          </a:p>
        </p:txBody>
      </p:sp>
      <p:sp>
        <p:nvSpPr>
          <p:cNvPr id="1034" name="フッター プレースホルダ 1033"/>
          <p:cNvSpPr>
            <a:spLocks noGrp="1"/>
          </p:cNvSpPr>
          <p:nvPr>
            <p:ph type="ftr" sz="quarter" idx="3"/>
          </p:nvPr>
        </p:nvSpPr>
        <p:spPr bwMode="auto">
          <a:xfrm>
            <a:off x="2771800" y="6356350"/>
            <a:ext cx="3456384" cy="501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ctr" compatLnSpc="1"/>
          <a:lstStyle>
            <a:lvl1pPr algn="ctr" eaLnBrk="1" latinLnBrk="0" hangingPunct="1">
              <a:defRPr kumimoji="0"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25 Jan 2011 SVD DAQ Toru </a:t>
            </a:r>
            <a:r>
              <a:rPr lang="en-US" dirty="0" err="1" smtClean="0"/>
              <a:t>Tsuboyama</a:t>
            </a:r>
            <a:r>
              <a:rPr lang="en-US" dirty="0" smtClean="0"/>
              <a:t> (KEK)</a:t>
            </a:r>
            <a:endParaRPr lang="en-US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pPr lvl="0"/>
            <a:fld id="{09E6F174-EC40-49DF-8DE6-B51BF366E14E}" type="slidenum">
              <a:rPr lang="en-US" smtClean="0"/>
              <a:pPr lvl="0"/>
              <a:t>&lt;#&gt;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marL="0" indent="0" algn="ctr" defTabSz="-13873163" eaLnBrk="1" fontAlgn="base" latinLnBrk="0" hangingPunct="1">
        <a:spcBef>
          <a:spcPct val="0"/>
        </a:spcBef>
        <a:spcAft>
          <a:spcPct val="0"/>
        </a:spcAft>
        <a:defRPr kumimoji="1" sz="4200">
          <a:ln w="0">
            <a:noFill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  <a:lvl2pPr marL="342900" indent="-342900" algn="ctr" defTabSz="-13873163" eaLnBrk="1" fontAlgn="base" latinLnBrk="0" hangingPunct="1">
        <a:spcBef>
          <a:spcPct val="0"/>
        </a:spcBef>
        <a:spcAft>
          <a:spcPct val="0"/>
        </a:spcAft>
        <a:defRPr kumimoji="1" sz="4400">
          <a:solidFill>
            <a:schemeClr val="tx2">
              <a:alpha val="100000"/>
            </a:schemeClr>
          </a:solidFill>
          <a:latin typeface="Constantia"/>
          <a:ea typeface="HG行書体"/>
        </a:defRPr>
      </a:lvl2pPr>
      <a:lvl3pPr marL="342900" indent="-342900" algn="ctr" defTabSz="-13873163" eaLnBrk="1" fontAlgn="base" latinLnBrk="0" hangingPunct="1">
        <a:spcBef>
          <a:spcPct val="0"/>
        </a:spcBef>
        <a:spcAft>
          <a:spcPct val="0"/>
        </a:spcAft>
        <a:defRPr kumimoji="1" sz="4400">
          <a:solidFill>
            <a:schemeClr val="tx2">
              <a:alpha val="100000"/>
            </a:schemeClr>
          </a:solidFill>
          <a:latin typeface="Constantia"/>
          <a:ea typeface="HG行書体"/>
        </a:defRPr>
      </a:lvl3pPr>
      <a:lvl4pPr marL="342900" indent="-342900" algn="ctr" defTabSz="-13873163" eaLnBrk="1" fontAlgn="base" latinLnBrk="0" hangingPunct="1">
        <a:spcBef>
          <a:spcPct val="0"/>
        </a:spcBef>
        <a:spcAft>
          <a:spcPct val="0"/>
        </a:spcAft>
        <a:defRPr kumimoji="1" sz="4400">
          <a:solidFill>
            <a:schemeClr val="tx2">
              <a:alpha val="100000"/>
            </a:schemeClr>
          </a:solidFill>
          <a:latin typeface="Constantia"/>
          <a:ea typeface="HG行書体"/>
        </a:defRPr>
      </a:lvl4pPr>
      <a:lvl5pPr marL="342900" indent="-342900" algn="ctr" defTabSz="-13873163" eaLnBrk="1" fontAlgn="base" latinLnBrk="0" hangingPunct="1">
        <a:spcBef>
          <a:spcPct val="0"/>
        </a:spcBef>
        <a:spcAft>
          <a:spcPct val="0"/>
        </a:spcAft>
        <a:defRPr kumimoji="1" sz="4400">
          <a:solidFill>
            <a:schemeClr val="tx2">
              <a:alpha val="100000"/>
            </a:schemeClr>
          </a:solidFill>
          <a:latin typeface="Constantia"/>
          <a:ea typeface="HG行書体"/>
        </a:defRPr>
      </a:lvl5pPr>
      <a:lvl6pPr marL="800100" indent="-342900" algn="ctr" defTabSz="-13873163" eaLnBrk="1" fontAlgn="base" latinLnBrk="0" hangingPunct="1">
        <a:spcBef>
          <a:spcPct val="0"/>
        </a:spcBef>
        <a:spcAft>
          <a:spcPct val="0"/>
        </a:spcAft>
        <a:defRPr kumimoji="1" sz="4400">
          <a:solidFill>
            <a:schemeClr val="tx2">
              <a:alpha val="100000"/>
            </a:schemeClr>
          </a:solidFill>
          <a:latin typeface="Constantia"/>
          <a:ea typeface="HG行書体"/>
        </a:defRPr>
      </a:lvl6pPr>
      <a:lvl7pPr marL="1257300" indent="-342900" algn="ctr" defTabSz="-13873163" eaLnBrk="1" fontAlgn="base" latinLnBrk="0" hangingPunct="1">
        <a:spcBef>
          <a:spcPct val="0"/>
        </a:spcBef>
        <a:spcAft>
          <a:spcPct val="0"/>
        </a:spcAft>
        <a:defRPr kumimoji="1" sz="4400">
          <a:solidFill>
            <a:schemeClr val="tx2">
              <a:alpha val="100000"/>
            </a:schemeClr>
          </a:solidFill>
          <a:latin typeface="Constantia"/>
          <a:ea typeface="HG行書体"/>
        </a:defRPr>
      </a:lvl7pPr>
      <a:lvl8pPr marL="1714500" indent="-342900" algn="ctr" defTabSz="-13873163" eaLnBrk="1" fontAlgn="base" latinLnBrk="0" hangingPunct="1">
        <a:spcBef>
          <a:spcPct val="0"/>
        </a:spcBef>
        <a:spcAft>
          <a:spcPct val="0"/>
        </a:spcAft>
        <a:defRPr kumimoji="1" sz="4400">
          <a:solidFill>
            <a:schemeClr val="tx2">
              <a:alpha val="100000"/>
            </a:schemeClr>
          </a:solidFill>
          <a:latin typeface="Constantia"/>
          <a:ea typeface="HG行書体"/>
        </a:defRPr>
      </a:lvl8pPr>
      <a:lvl9pPr marL="2171700" indent="-342900" algn="ctr" defTabSz="-13873163" eaLnBrk="1" fontAlgn="base" latinLnBrk="0" hangingPunct="1">
        <a:spcBef>
          <a:spcPct val="0"/>
        </a:spcBef>
        <a:spcAft>
          <a:spcPct val="0"/>
        </a:spcAft>
        <a:defRPr kumimoji="1" sz="4400">
          <a:solidFill>
            <a:schemeClr val="tx2">
              <a:alpha val="100000"/>
            </a:schemeClr>
          </a:solidFill>
          <a:latin typeface="Constantia"/>
          <a:ea typeface="HG行書体"/>
        </a:defRPr>
      </a:lvl9pPr>
    </p:titleStyle>
    <p:bodyStyle>
      <a:lvl1pPr marL="342900" indent="-342900" algn="l" defTabSz="-13873163" eaLnBrk="1" fontAlgn="base" latinLnBrk="0" hangingPunct="1">
        <a:spcBef>
          <a:spcPct val="20000"/>
        </a:spcBef>
        <a:spcAft>
          <a:spcPct val="0"/>
        </a:spcAft>
        <a:buClr>
          <a:schemeClr val="accent5">
            <a:lumMod val="75000"/>
          </a:schemeClr>
        </a:buClr>
        <a:buSzPct val="80000"/>
        <a:buFont typeface="Wingdings"/>
        <a:buChar char="l"/>
        <a:defRPr kumimoji="1" sz="3200">
          <a:solidFill>
            <a:schemeClr val="tx2">
              <a:shade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-13873163" eaLnBrk="1" fontAlgn="base" latinLnBrk="0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/>
        <a:buChar char="l"/>
        <a:defRPr kumimoji="1" sz="2800">
          <a:solidFill>
            <a:schemeClr val="tx2">
              <a:shade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-13873163" eaLnBrk="1" fontAlgn="base" latinLnBrk="0" hangingPunct="1">
        <a:spcBef>
          <a:spcPct val="20000"/>
        </a:spcBef>
        <a:spcAft>
          <a:spcPct val="0"/>
        </a:spcAft>
        <a:buClr>
          <a:schemeClr val="accent4"/>
        </a:buClr>
        <a:buSzPct val="80000"/>
        <a:buFont typeface="Wingdings"/>
        <a:buChar char="l"/>
        <a:defRPr kumimoji="1" sz="2400">
          <a:solidFill>
            <a:schemeClr val="tx2">
              <a:shade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-13873163" eaLnBrk="1" fontAlgn="base" latinLnBrk="0" hangingPunct="1">
        <a:spcBef>
          <a:spcPct val="20000"/>
        </a:spcBef>
        <a:spcAft>
          <a:spcPct val="0"/>
        </a:spcAft>
        <a:buClr>
          <a:schemeClr val="accent2">
            <a:shade val="75000"/>
          </a:schemeClr>
        </a:buClr>
        <a:buSzPct val="80000"/>
        <a:buFont typeface="Wingdings"/>
        <a:buChar char="l"/>
        <a:defRPr kumimoji="1" sz="2000">
          <a:solidFill>
            <a:schemeClr val="tx2">
              <a:shade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-13873163" eaLnBrk="1" fontAlgn="base" latinLnBrk="0" hangingPunct="1">
        <a:spcBef>
          <a:spcPct val="20000"/>
        </a:spcBef>
        <a:spcAft>
          <a:spcPct val="0"/>
        </a:spcAft>
        <a:buClr>
          <a:schemeClr val="accent6">
            <a:tint val="60000"/>
          </a:schemeClr>
        </a:buClr>
        <a:buSzPct val="80000"/>
        <a:buFont typeface="Wingdings"/>
        <a:buChar char="l"/>
        <a:defRPr kumimoji="1" sz="2000">
          <a:solidFill>
            <a:schemeClr val="tx2">
              <a:shade val="10000"/>
            </a:schemeClr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5">
            <a:tint val="60000"/>
          </a:schemeClr>
        </a:buClr>
        <a:buSzPct val="80000"/>
        <a:buFont typeface="Wingdings"/>
        <a:buChar char="l"/>
        <a:defRPr kumimoji="1" sz="2000">
          <a:solidFill>
            <a:schemeClr val="tx2">
              <a:shade val="10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l"/>
        <a:defRPr kumimoji="1" sz="2000">
          <a:solidFill>
            <a:schemeClr val="tx2">
              <a:shade val="10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4">
            <a:tint val="60000"/>
          </a:schemeClr>
        </a:buClr>
        <a:buSzPct val="60000"/>
        <a:buFont typeface="Wingdings"/>
        <a:buChar char="l"/>
        <a:defRPr kumimoji="1" sz="2000">
          <a:solidFill>
            <a:schemeClr val="tx2">
              <a:shade val="10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0000"/>
        <a:buFont typeface="Wingdings"/>
        <a:buChar char="l"/>
        <a:defRPr kumimoji="1" sz="2000">
          <a:solidFill>
            <a:schemeClr val="tx2">
              <a:shade val="10000"/>
            </a:schemeClr>
          </a:solidFill>
          <a:latin typeface="+mn-lt"/>
          <a:ea typeface="+mn-ea"/>
          <a:cs typeface="+mn-cs"/>
        </a:defRPr>
      </a:lvl9pPr>
    </p:bodyStyle>
    <p:otherStyle>
      <a:lvl1pPr algn="l" eaLnBrk="1" fontAlgn="base" latinLnBrk="0" hangingPunct="1">
        <a:spcBef>
          <a:spcPct val="0"/>
        </a:spcBef>
        <a:spcAft>
          <a:spcPct val="0"/>
        </a:spcAft>
        <a:defRPr kumimoji="1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1pPr>
      <a:lvl2pPr marL="457200" algn="l" eaLnBrk="1" fontAlgn="base" latinLnBrk="0" hangingPunct="1">
        <a:spcBef>
          <a:spcPct val="0"/>
        </a:spcBef>
        <a:spcAft>
          <a:spcPct val="0"/>
        </a:spcAft>
        <a:defRPr kumimoji="1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2pPr>
      <a:lvl3pPr marL="914400" algn="l" eaLnBrk="1" fontAlgn="base" latinLnBrk="0" hangingPunct="1">
        <a:spcBef>
          <a:spcPct val="0"/>
        </a:spcBef>
        <a:spcAft>
          <a:spcPct val="0"/>
        </a:spcAft>
        <a:defRPr kumimoji="1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3pPr>
      <a:lvl4pPr marL="1371600" algn="l" eaLnBrk="1" fontAlgn="base" latinLnBrk="0" hangingPunct="1">
        <a:spcBef>
          <a:spcPct val="0"/>
        </a:spcBef>
        <a:spcAft>
          <a:spcPct val="0"/>
        </a:spcAft>
        <a:defRPr kumimoji="1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4pPr>
      <a:lvl5pPr marL="1828800" algn="l" eaLnBrk="1" fontAlgn="base" latinLnBrk="0" hangingPunct="1">
        <a:spcBef>
          <a:spcPct val="0"/>
        </a:spcBef>
        <a:spcAft>
          <a:spcPct val="0"/>
        </a:spcAft>
        <a:defRPr kumimoji="1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SVD DAQ</a:t>
            </a:r>
            <a:endParaRPr lang="en-US" dirty="0"/>
          </a:p>
        </p:txBody>
      </p:sp>
      <p:sp>
        <p:nvSpPr>
          <p:cNvPr id="3" name="Rectangle 7"/>
          <p:cNvSpPr txBox="1"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25 Jan 2011 Belle2 DAQ meeting</a:t>
            </a:r>
            <a:r>
              <a:rPr lang="en-US" altLang="ja-JP" dirty="0" smtClean="0"/>
              <a:t> @Beijing</a:t>
            </a:r>
            <a:endParaRPr lang="en-US" dirty="0" smtClean="0"/>
          </a:p>
          <a:p>
            <a:pPr lvl="0"/>
            <a:r>
              <a:rPr lang="en-US" dirty="0" smtClean="0"/>
              <a:t>T. </a:t>
            </a:r>
            <a:r>
              <a:rPr lang="en-US" dirty="0" err="1" smtClean="0"/>
              <a:t>Tsuboyama</a:t>
            </a:r>
            <a:r>
              <a:rPr lang="en-US" dirty="0" smtClean="0"/>
              <a:t> (KEK)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8915" y="1628775"/>
            <a:ext cx="8797927" cy="29654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de-DE"/>
              <a:t>FADC Scheme: Alternative</a:t>
            </a:r>
          </a:p>
        </p:txBody>
      </p:sp>
      <p:sp>
        <p:nvSpPr>
          <p:cNvPr id="6" name="Rectangle 3"/>
          <p:cNvSpPr txBox="1">
            <a:spLocks noGrp="1"/>
          </p:cNvSpPr>
          <p:nvPr>
            <p:ph idx="1"/>
          </p:nvPr>
        </p:nvSpPr>
        <p:spPr>
          <a:xfrm>
            <a:off x="457200" y="4652960"/>
            <a:ext cx="8229600" cy="1657350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600"/>
              </a:spcBef>
            </a:pPr>
            <a:r>
              <a:rPr lang="de-DE" sz="2400" dirty="0"/>
              <a:t>Level Translation at module rear</a:t>
            </a:r>
          </a:p>
          <a:p>
            <a:pPr lvl="0">
              <a:spcBef>
                <a:spcPts val="600"/>
              </a:spcBef>
            </a:pPr>
            <a:r>
              <a:rPr lang="de-DE" sz="2400" dirty="0"/>
              <a:t>Generally I do not consider this scheme very practical</a:t>
            </a:r>
          </a:p>
          <a:p>
            <a:pPr lvl="0">
              <a:spcBef>
                <a:spcPts val="600"/>
              </a:spcBef>
            </a:pPr>
            <a:r>
              <a:rPr lang="de-DE" sz="2400" dirty="0"/>
              <a:t>Probably the only kind of advantage is that all translations become digital</a:t>
            </a: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26A65E6-A9C8-44AC-9658-79321BDAC336}" type="slidenum">
              <a:rPr lang="en-US" smtClean="0"/>
              <a:pPr lvl="0"/>
              <a:t>10</a:t>
            </a:fld>
            <a:endParaRPr 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en-US" smtClean="0"/>
              <a:t>25 Jan 2011 SVD DAQ Toru Tsuboyama (KEK)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/>
              <a:t>Existing REBO</a:t>
            </a:r>
          </a:p>
        </p:txBody>
      </p:sp>
      <p:sp>
        <p:nvSpPr>
          <p:cNvPr id="5" name="Rectangle 3"/>
          <p:cNvSpPr txBox="1">
            <a:spLocks noGrp="1"/>
          </p:cNvSpPr>
          <p:nvPr>
            <p:ph idx="1"/>
          </p:nvPr>
        </p:nvSpPr>
        <p:spPr>
          <a:xfrm>
            <a:off x="107954" y="4797427"/>
            <a:ext cx="4105271" cy="1584326"/>
          </a:xfrm>
        </p:spPr>
        <p:txBody>
          <a:bodyPr/>
          <a:lstStyle/>
          <a:p>
            <a:pPr lvl="0">
              <a:spcBef>
                <a:spcPts val="500"/>
              </a:spcBef>
            </a:pPr>
            <a:r>
              <a:rPr lang="en-US" sz="2000" b="1"/>
              <a:t>Optocouplers (slow controls)</a:t>
            </a:r>
          </a:p>
          <a:p>
            <a:pPr lvl="1">
              <a:spcBef>
                <a:spcPts val="500"/>
              </a:spcBef>
            </a:pPr>
            <a:r>
              <a:rPr lang="en-US" sz="2000"/>
              <a:t>REBO3 uses single optocouplers for digital </a:t>
            </a:r>
            <a:br>
              <a:rPr lang="en-US" sz="2000"/>
            </a:br>
            <a:r>
              <a:rPr lang="en-US" sz="2000"/>
              <a:t>slow controls</a:t>
            </a:r>
          </a:p>
        </p:txBody>
      </p:sp>
      <p:pic>
        <p:nvPicPr>
          <p:cNvPr id="6" name="Picture 4" descr="rebo3_BGwt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1598" y="1509710"/>
            <a:ext cx="8934446" cy="249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8"/>
          <p:cNvSpPr/>
          <p:nvPr/>
        </p:nvSpPr>
        <p:spPr>
          <a:xfrm>
            <a:off x="612776" y="1584326"/>
            <a:ext cx="258766" cy="1114425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Rectangle 9"/>
          <p:cNvSpPr/>
          <p:nvPr/>
        </p:nvSpPr>
        <p:spPr>
          <a:xfrm>
            <a:off x="722311" y="2762246"/>
            <a:ext cx="1727201" cy="306388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Rectangle 10"/>
          <p:cNvSpPr/>
          <p:nvPr/>
        </p:nvSpPr>
        <p:spPr>
          <a:xfrm>
            <a:off x="3257550" y="2224085"/>
            <a:ext cx="4319589" cy="304796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Rectangle 11"/>
          <p:cNvSpPr/>
          <p:nvPr/>
        </p:nvSpPr>
        <p:spPr>
          <a:xfrm>
            <a:off x="3257550" y="2647946"/>
            <a:ext cx="4319589" cy="304796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" name="Rectangle 12"/>
          <p:cNvSpPr/>
          <p:nvPr/>
        </p:nvSpPr>
        <p:spPr>
          <a:xfrm>
            <a:off x="4498976" y="4797427"/>
            <a:ext cx="4465636" cy="158432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0061A0"/>
                </a:solidFill>
                <a:uFillTx/>
                <a:latin typeface="Arial"/>
              </a:rPr>
              <a:t>Amplifiers (signals &amp; CLK/TRG)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61A0"/>
                </a:solidFill>
                <a:uFillTx/>
                <a:latin typeface="Arial"/>
              </a:rPr>
              <a:t>REBO3 uses two amplifiers per channel, one on each HV and LV sides</a:t>
            </a:r>
          </a:p>
        </p:txBody>
      </p:sp>
      <p:sp>
        <p:nvSpPr>
          <p:cNvPr id="12" name="TextBox 13"/>
          <p:cNvSpPr txBox="1"/>
          <p:nvPr/>
        </p:nvSpPr>
        <p:spPr>
          <a:xfrm>
            <a:off x="2646365" y="4149720"/>
            <a:ext cx="3870326" cy="46037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0061A0"/>
                </a:solidFill>
                <a:uFillTx/>
                <a:latin typeface="Arial"/>
              </a:rPr>
              <a:t>Voltage Level Translation</a:t>
            </a:r>
            <a:endParaRPr lang="de-AT" sz="2400" b="1" i="0" u="none" strike="noStrike" kern="1200" cap="none" spc="0" baseline="0">
              <a:solidFill>
                <a:srgbClr val="0061A0"/>
              </a:solidFill>
              <a:uFillTx/>
              <a:latin typeface="Arial"/>
              <a:ea typeface="ＭＳ Ｐゴシック"/>
            </a:endParaRPr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26A65E6-A9C8-44AC-9658-79321BDAC336}" type="slidenum">
              <a:rPr lang="en-US" smtClean="0"/>
              <a:pPr lvl="0"/>
              <a:t>11</a:t>
            </a:fld>
            <a:endParaRPr lang="en-US"/>
          </a:p>
        </p:txBody>
      </p:sp>
      <p:sp>
        <p:nvSpPr>
          <p:cNvPr id="16" name="フッター プレースホルダ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en-US" smtClean="0"/>
              <a:t>25 Jan 2011 SVD DAQ Toru Tsuboyama (KEK)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cpl0701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>
          <a:xfrm>
            <a:off x="6629400" y="1125534"/>
            <a:ext cx="2514600" cy="25400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/>
              <a:t>Level Translation – Digital</a:t>
            </a:r>
          </a:p>
        </p:txBody>
      </p:sp>
      <p:sp>
        <p:nvSpPr>
          <p:cNvPr id="6" name="Rectangle 3"/>
          <p:cNvSpPr txBox="1">
            <a:spLocks noGrp="1"/>
          </p:cNvSpPr>
          <p:nvPr>
            <p:ph idx="1"/>
          </p:nvPr>
        </p:nvSpPr>
        <p:spPr>
          <a:xfrm>
            <a:off x="457200" y="1557342"/>
            <a:ext cx="5482952" cy="4895853"/>
          </a:xfrm>
        </p:spPr>
        <p:txBody>
          <a:bodyPr>
            <a:normAutofit fontScale="92500" lnSpcReduction="20000"/>
          </a:bodyPr>
          <a:lstStyle/>
          <a:p>
            <a:pPr lvl="0">
              <a:spcBef>
                <a:spcPts val="600"/>
              </a:spcBef>
            </a:pPr>
            <a:r>
              <a:rPr lang="en-US" sz="2400" b="1" dirty="0"/>
              <a:t>Existing REBO3</a:t>
            </a:r>
          </a:p>
          <a:p>
            <a:pPr lvl="1">
              <a:spcBef>
                <a:spcPts val="500"/>
              </a:spcBef>
            </a:pPr>
            <a:r>
              <a:rPr lang="en-US" sz="2000" dirty="0"/>
              <a:t>HCPL0701 (1 </a:t>
            </a:r>
            <a:r>
              <a:rPr lang="en-US" sz="2000" dirty="0" err="1"/>
              <a:t>optocoupler</a:t>
            </a:r>
            <a:r>
              <a:rPr lang="en-US" sz="2000" dirty="0"/>
              <a:t> per SO8 package)</a:t>
            </a:r>
          </a:p>
          <a:p>
            <a:pPr lvl="1">
              <a:spcBef>
                <a:spcPts val="500"/>
              </a:spcBef>
            </a:pPr>
            <a:r>
              <a:rPr lang="en-US" sz="2000" dirty="0"/>
              <a:t>used for digital slow controls (I2C and reset)</a:t>
            </a:r>
          </a:p>
          <a:p>
            <a:pPr lvl="1">
              <a:spcBef>
                <a:spcPts val="500"/>
              </a:spcBef>
            </a:pPr>
            <a:endParaRPr lang="en-US" sz="2000" dirty="0"/>
          </a:p>
          <a:p>
            <a:pPr lvl="0">
              <a:spcBef>
                <a:spcPts val="600"/>
              </a:spcBef>
            </a:pPr>
            <a:r>
              <a:rPr lang="en-US" sz="2400" b="1" dirty="0"/>
              <a:t>Alternative 1</a:t>
            </a:r>
          </a:p>
          <a:p>
            <a:pPr lvl="1">
              <a:spcBef>
                <a:spcPts val="500"/>
              </a:spcBef>
            </a:pPr>
            <a:r>
              <a:rPr lang="en-US" sz="2000" dirty="0"/>
              <a:t>HCPL0731 has 2 couplers in the same package</a:t>
            </a:r>
          </a:p>
          <a:p>
            <a:pPr lvl="1">
              <a:spcBef>
                <a:spcPts val="500"/>
              </a:spcBef>
            </a:pPr>
            <a:endParaRPr lang="en-US" sz="2000" dirty="0"/>
          </a:p>
          <a:p>
            <a:pPr lvl="0">
              <a:spcBef>
                <a:spcPts val="600"/>
              </a:spcBef>
            </a:pPr>
            <a:r>
              <a:rPr lang="en-US" sz="2400" b="1" dirty="0"/>
              <a:t>Alternative 2</a:t>
            </a:r>
          </a:p>
          <a:p>
            <a:pPr lvl="1">
              <a:spcBef>
                <a:spcPts val="500"/>
              </a:spcBef>
            </a:pPr>
            <a:r>
              <a:rPr lang="en-US" sz="2000" dirty="0"/>
              <a:t>Use digital isolators such as ADuM1411</a:t>
            </a:r>
          </a:p>
          <a:p>
            <a:pPr lvl="1">
              <a:spcBef>
                <a:spcPts val="500"/>
              </a:spcBef>
            </a:pPr>
            <a:r>
              <a:rPr lang="en-US" sz="2000" dirty="0"/>
              <a:t>4 couplers in SO16 package (~2 x SO8)</a:t>
            </a:r>
          </a:p>
          <a:p>
            <a:pPr lvl="1">
              <a:spcBef>
                <a:spcPts val="500"/>
              </a:spcBef>
            </a:pPr>
            <a:r>
              <a:rPr lang="en-US" sz="2000" dirty="0"/>
              <a:t>Faster versions would even allow </a:t>
            </a:r>
            <a:br>
              <a:rPr lang="en-US" sz="2000" dirty="0"/>
            </a:br>
            <a:r>
              <a:rPr lang="en-US" sz="2000" dirty="0"/>
              <a:t>translation of CLK and TRG</a:t>
            </a:r>
          </a:p>
          <a:p>
            <a:pPr lvl="1">
              <a:spcBef>
                <a:spcPts val="500"/>
              </a:spcBef>
            </a:pPr>
            <a:r>
              <a:rPr lang="en-US" sz="2000" dirty="0"/>
              <a:t>Need to evaluate noise </a:t>
            </a:r>
            <a:r>
              <a:rPr lang="en-US" sz="2000" dirty="0" smtClean="0"/>
              <a:t>performance and operation frequency.</a:t>
            </a:r>
            <a:endParaRPr lang="en-US" sz="2000" dirty="0"/>
          </a:p>
        </p:txBody>
      </p:sp>
      <p:pic>
        <p:nvPicPr>
          <p:cNvPr id="7" name="Picture 2" descr="C:\Users\friedl\Desktop\ADuM1411_fb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940427" y="4349745"/>
            <a:ext cx="3087691" cy="202247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スライド番号プレースホルダ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26A65E6-A9C8-44AC-9658-79321BDAC336}" type="slidenum">
              <a:rPr lang="en-US" smtClean="0"/>
              <a:pPr lvl="0"/>
              <a:t>12</a:t>
            </a:fld>
            <a:endParaRPr lang="en-US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en-US" smtClean="0"/>
              <a:t>25 Jan 2011 SVD DAQ Toru Tsuboyama (KEK)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Grp="1"/>
          </p:cNvSpPr>
          <p:nvPr>
            <p:ph idx="1"/>
          </p:nvPr>
        </p:nvSpPr>
        <p:spPr>
          <a:xfrm>
            <a:off x="457200" y="1412876"/>
            <a:ext cx="8507413" cy="5111752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en-US" sz="2400" b="1" dirty="0"/>
              <a:t>Existing REBO3</a:t>
            </a:r>
          </a:p>
          <a:p>
            <a:pPr lvl="1">
              <a:spcBef>
                <a:spcPts val="500"/>
              </a:spcBef>
            </a:pPr>
            <a:r>
              <a:rPr lang="en-US" sz="2000" dirty="0"/>
              <a:t>first amp is actually attenuator and thus unnecessary</a:t>
            </a:r>
          </a:p>
          <a:p>
            <a:pPr lvl="0">
              <a:spcBef>
                <a:spcPts val="600"/>
              </a:spcBef>
            </a:pPr>
            <a:endParaRPr lang="en-US" sz="2400" b="1" dirty="0"/>
          </a:p>
          <a:p>
            <a:pPr lvl="0">
              <a:spcBef>
                <a:spcPts val="600"/>
              </a:spcBef>
            </a:pPr>
            <a:endParaRPr lang="en-US" sz="2400" b="1" dirty="0"/>
          </a:p>
          <a:p>
            <a:pPr lvl="0">
              <a:spcBef>
                <a:spcPts val="600"/>
              </a:spcBef>
            </a:pPr>
            <a:endParaRPr lang="en-US" sz="2400" b="1" dirty="0"/>
          </a:p>
          <a:p>
            <a:pPr lvl="0">
              <a:spcBef>
                <a:spcPts val="600"/>
              </a:spcBef>
            </a:pPr>
            <a:endParaRPr lang="en-US" sz="2400" b="1" dirty="0"/>
          </a:p>
          <a:p>
            <a:pPr lvl="0">
              <a:spcBef>
                <a:spcPts val="600"/>
              </a:spcBef>
            </a:pPr>
            <a:endParaRPr lang="en-US" sz="2400" b="1" dirty="0"/>
          </a:p>
          <a:p>
            <a:pPr lvl="0">
              <a:spcBef>
                <a:spcPts val="600"/>
              </a:spcBef>
            </a:pPr>
            <a:endParaRPr lang="en-US" sz="2400" b="1" dirty="0"/>
          </a:p>
          <a:p>
            <a:pPr lvl="0">
              <a:spcBef>
                <a:spcPts val="600"/>
              </a:spcBef>
            </a:pPr>
            <a:endParaRPr lang="en-US" sz="2400" b="1" dirty="0"/>
          </a:p>
          <a:p>
            <a:pPr lvl="0">
              <a:spcBef>
                <a:spcPts val="600"/>
              </a:spcBef>
            </a:pPr>
            <a:r>
              <a:rPr lang="en-US" sz="2400" b="1" dirty="0"/>
              <a:t>Future circuit</a:t>
            </a:r>
          </a:p>
          <a:p>
            <a:pPr lvl="1">
              <a:spcBef>
                <a:spcPts val="500"/>
              </a:spcBef>
            </a:pPr>
            <a:r>
              <a:rPr lang="en-US" sz="2000" dirty="0"/>
              <a:t>AD8132 to be replaced by simple resistor (or divider)</a:t>
            </a:r>
          </a:p>
          <a:p>
            <a:pPr lvl="1">
              <a:spcBef>
                <a:spcPts val="500"/>
              </a:spcBef>
            </a:pPr>
            <a:r>
              <a:rPr lang="en-US" sz="2000" dirty="0"/>
              <a:t>EL5173 could be replaced by EL5373 (3 channels), but ~3x bigger</a:t>
            </a:r>
          </a:p>
          <a:p>
            <a:pPr lvl="1">
              <a:spcBef>
                <a:spcPts val="500"/>
              </a:spcBef>
            </a:pPr>
            <a:endParaRPr lang="en-US" sz="2000" dirty="0"/>
          </a:p>
        </p:txBody>
      </p:sp>
      <p:sp>
        <p:nvSpPr>
          <p:cNvPr id="4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/>
              <a:t>Level Translation – Analog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0829" y="2309810"/>
            <a:ext cx="8689972" cy="29638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/>
          <p:cNvSpPr/>
          <p:nvPr/>
        </p:nvSpPr>
        <p:spPr>
          <a:xfrm>
            <a:off x="1295403" y="3122611"/>
            <a:ext cx="1763713" cy="144145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26A65E6-A9C8-44AC-9658-79321BDAC336}" type="slidenum">
              <a:rPr lang="en-US" smtClean="0"/>
              <a:pPr lvl="0"/>
              <a:t>13</a:t>
            </a:fld>
            <a:endParaRPr lang="en-US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en-US" smtClean="0"/>
              <a:t>25 Jan 2011 SVD DAQ Toru Tsuboyama (KEK)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/>
          <p:nvPr/>
        </p:nvSpPr>
        <p:spPr>
          <a:xfrm>
            <a:off x="3124203" y="6245223"/>
            <a:ext cx="2895603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AT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SVD DAQ Toru Tsuboyama (KEK)</a:t>
            </a:r>
          </a:p>
        </p:txBody>
      </p:sp>
      <p:sp>
        <p:nvSpPr>
          <p:cNvPr id="4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/>
              <a:t>ADC Input</a:t>
            </a:r>
          </a:p>
        </p:txBody>
      </p:sp>
      <p:sp>
        <p:nvSpPr>
          <p:cNvPr id="6" name="Rectangle 3"/>
          <p:cNvSpPr txBox="1">
            <a:spLocks noGrp="1"/>
          </p:cNvSpPr>
          <p:nvPr>
            <p:ph idx="1"/>
          </p:nvPr>
        </p:nvSpPr>
        <p:spPr>
          <a:xfrm>
            <a:off x="457200" y="1412876"/>
            <a:ext cx="8362946" cy="4897434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en-US" sz="2400" b="1"/>
              <a:t>Existing FADC</a:t>
            </a:r>
          </a:p>
          <a:p>
            <a:pPr lvl="1">
              <a:spcBef>
                <a:spcPts val="500"/>
              </a:spcBef>
            </a:pPr>
            <a:r>
              <a:rPr lang="en-US" sz="2000"/>
              <a:t>AD8128 equalizer to compensate frequency-dependent cable loss</a:t>
            </a:r>
          </a:p>
          <a:p>
            <a:pPr lvl="1">
              <a:spcBef>
                <a:spcPts val="500"/>
              </a:spcBef>
            </a:pPr>
            <a:r>
              <a:rPr lang="en-US" sz="2000"/>
              <a:t>EL5173 to convert AD8128 output back to differential</a:t>
            </a:r>
          </a:p>
          <a:p>
            <a:pPr lvl="1">
              <a:spcBef>
                <a:spcPts val="500"/>
              </a:spcBef>
            </a:pPr>
            <a:r>
              <a:rPr lang="en-US" sz="2000"/>
              <a:t>Even more amplifiers on ADC daughter board</a:t>
            </a:r>
          </a:p>
          <a:p>
            <a:pPr lvl="1">
              <a:spcBef>
                <a:spcPts val="500"/>
              </a:spcBef>
            </a:pPr>
            <a:r>
              <a:rPr lang="en-US" sz="2000"/>
              <a:t>Parallel ADC data output</a:t>
            </a:r>
          </a:p>
        </p:txBody>
      </p:sp>
      <p:pic>
        <p:nvPicPr>
          <p:cNvPr id="5" name="Picture 2" descr="C:\Users\friedl\Desktop\fadc_input.png"/>
          <p:cNvPicPr>
            <a:picLocks noChangeAspect="1"/>
          </p:cNvPicPr>
          <p:nvPr/>
        </p:nvPicPr>
        <p:blipFill>
          <a:blip r:embed="rId2" cstate="print"/>
          <a:srcRect t="5785" b="5632"/>
          <a:stretch>
            <a:fillRect/>
          </a:stretch>
        </p:blipFill>
        <p:spPr>
          <a:xfrm>
            <a:off x="468309" y="3240084"/>
            <a:ext cx="8280404" cy="33115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スライド番号プレースホル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26A65E6-A9C8-44AC-9658-79321BDAC336}" type="slidenum">
              <a:rPr lang="en-US" smtClean="0"/>
              <a:pPr lvl="0"/>
              <a:t>14</a:t>
            </a:fld>
            <a:endParaRPr 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en-US" smtClean="0"/>
              <a:t>25 Jan 2011 SVD DAQ Toru Tsuboyama (KEK)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/>
          </p:cNvSpPr>
          <p:nvPr>
            <p:ph type="title"/>
          </p:nvPr>
        </p:nvSpPr>
        <p:spPr>
          <a:xfrm>
            <a:off x="195261" y="332456"/>
            <a:ext cx="8948739" cy="576264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FADC </a:t>
            </a:r>
            <a:r>
              <a:rPr lang="en-US" dirty="0"/>
              <a:t>Improvements</a:t>
            </a:r>
            <a:endParaRPr lang="de-AT" dirty="0">
              <a:ea typeface="ＭＳ Ｐゴシック"/>
            </a:endParaRPr>
          </a:p>
        </p:txBody>
      </p:sp>
      <p:sp>
        <p:nvSpPr>
          <p:cNvPr id="5" name="Rectangle 3"/>
          <p:cNvSpPr txBox="1">
            <a:spLocks noGrp="1"/>
          </p:cNvSpPr>
          <p:nvPr>
            <p:ph idx="1"/>
          </p:nvPr>
        </p:nvSpPr>
        <p:spPr>
          <a:xfrm>
            <a:off x="457200" y="981444"/>
            <a:ext cx="8363272" cy="5687916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</a:pPr>
            <a:r>
              <a:rPr lang="en-US" sz="2400" dirty="0"/>
              <a:t>No need to drive CAT7 cable anymore </a:t>
            </a:r>
            <a:br>
              <a:rPr lang="en-US" sz="2400" dirty="0"/>
            </a:br>
            <a:r>
              <a:rPr lang="en-US" sz="2400" dirty="0">
                <a:latin typeface="Symbol" pitchFamily="18"/>
              </a:rPr>
              <a:t></a:t>
            </a:r>
            <a:r>
              <a:rPr lang="en-US" sz="2400" dirty="0"/>
              <a:t> reduce overall number of amplifiers in readout </a:t>
            </a:r>
            <a:r>
              <a:rPr lang="en-US" sz="2400" dirty="0" smtClean="0"/>
              <a:t>chain</a:t>
            </a:r>
            <a:endParaRPr lang="en-US" sz="2400" dirty="0"/>
          </a:p>
          <a:p>
            <a:pPr lvl="0">
              <a:spcBef>
                <a:spcPts val="600"/>
              </a:spcBef>
            </a:pPr>
            <a:r>
              <a:rPr lang="en-US" sz="2400" dirty="0" smtClean="0"/>
              <a:t>Frequency response in the cable will be corrected by </a:t>
            </a:r>
            <a:r>
              <a:rPr lang="en-US" sz="2400" dirty="0"/>
              <a:t>a digital FIR filter inside FPGA (feasibility study will be made in soon) in order to retain fully differential signal </a:t>
            </a:r>
            <a:r>
              <a:rPr lang="en-US" sz="2400" dirty="0" smtClean="0"/>
              <a:t>path.</a:t>
            </a:r>
            <a:endParaRPr lang="en-US" sz="2400" dirty="0"/>
          </a:p>
          <a:p>
            <a:pPr lvl="0">
              <a:spcBef>
                <a:spcPts val="600"/>
              </a:spcBef>
            </a:pPr>
            <a:r>
              <a:rPr lang="en-US" sz="2400" dirty="0"/>
              <a:t>Dual-ADC (AD9218) with 10 bit parallel outputs</a:t>
            </a:r>
            <a:br>
              <a:rPr lang="en-US" sz="2400" dirty="0"/>
            </a:br>
            <a:r>
              <a:rPr lang="en-US" sz="2400" dirty="0">
                <a:latin typeface="Symbol" pitchFamily="18"/>
              </a:rPr>
              <a:t></a:t>
            </a:r>
            <a:r>
              <a:rPr lang="en-US" sz="2400" dirty="0"/>
              <a:t> 8-channel ADC (AD9212) with serial outputs </a:t>
            </a:r>
            <a:br>
              <a:rPr lang="en-US" sz="2400" dirty="0"/>
            </a:br>
            <a:r>
              <a:rPr lang="en-US" sz="2400" dirty="0"/>
              <a:t>(has ~same size as the dual ADC</a:t>
            </a:r>
            <a:r>
              <a:rPr lang="en-US" sz="2400" dirty="0" smtClean="0"/>
              <a:t>)</a:t>
            </a:r>
          </a:p>
          <a:p>
            <a:pPr lvl="0">
              <a:spcBef>
                <a:spcPts val="600"/>
              </a:spcBef>
            </a:pPr>
            <a:r>
              <a:rPr lang="en-US" altLang="ja-JP" sz="2400" dirty="0" smtClean="0"/>
              <a:t>5 old (but cheap) FPGAs (</a:t>
            </a:r>
            <a:r>
              <a:rPr lang="en-US" altLang="ja-JP" sz="2400" dirty="0" err="1" smtClean="0"/>
              <a:t>Altera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Stratix</a:t>
            </a:r>
            <a:r>
              <a:rPr lang="en-US" altLang="ja-JP" sz="2400" dirty="0" smtClean="0"/>
              <a:t> 1 – EP1S20) </a:t>
            </a:r>
            <a:r>
              <a:rPr lang="en-US" altLang="ja-JP" sz="2400" dirty="0" smtClean="0">
                <a:latin typeface="Symbol" pitchFamily="18"/>
              </a:rPr>
              <a:t></a:t>
            </a:r>
            <a:r>
              <a:rPr lang="en-US" altLang="ja-JP" sz="2400" dirty="0" smtClean="0"/>
              <a:t> single powerful FPGA (</a:t>
            </a:r>
            <a:r>
              <a:rPr lang="en-US" altLang="ja-JP" sz="2400" dirty="0" err="1" smtClean="0"/>
              <a:t>Altera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Stratix</a:t>
            </a:r>
            <a:r>
              <a:rPr lang="en-US" altLang="ja-JP" sz="2400" dirty="0" smtClean="0"/>
              <a:t> 4GX – EP4SGX180KF40C4N</a:t>
            </a:r>
          </a:p>
          <a:p>
            <a:pPr lvl="0">
              <a:spcBef>
                <a:spcPts val="600"/>
              </a:spcBef>
            </a:pPr>
            <a:r>
              <a:rPr lang="en-US" altLang="ja-JP" sz="2400" dirty="0" smtClean="0"/>
              <a:t>Communication between VME FPGA and other FPGAs  was done by parallel busses </a:t>
            </a:r>
            <a:r>
              <a:rPr lang="en-US" altLang="ja-JP" sz="2400" dirty="0" smtClean="0">
                <a:latin typeface="Symbol" pitchFamily="18"/>
              </a:rPr>
              <a:t></a:t>
            </a:r>
            <a:r>
              <a:rPr lang="en-US" altLang="ja-JP" sz="2400" dirty="0" smtClean="0"/>
              <a:t> serial communication between VME and central FPGA</a:t>
            </a:r>
          </a:p>
          <a:p>
            <a:pPr lvl="0">
              <a:spcBef>
                <a:spcPts val="600"/>
              </a:spcBef>
            </a:pPr>
            <a:endParaRPr lang="en-US" sz="2400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26A65E6-A9C8-44AC-9658-79321BDAC336}" type="slidenum">
              <a:rPr lang="en-US" smtClean="0"/>
              <a:pPr lvl="0"/>
              <a:t>15</a:t>
            </a:fld>
            <a:endParaRPr lang="en-US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en-US" smtClean="0"/>
              <a:t>25 Jan 2011 SVD DAQ Toru Tsuboyama (KEK)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Grp="1"/>
          </p:cNvSpPr>
          <p:nvPr>
            <p:ph idx="1"/>
          </p:nvPr>
        </p:nvSpPr>
        <p:spPr>
          <a:xfrm>
            <a:off x="457200" y="1628775"/>
            <a:ext cx="8229600" cy="4895853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en-US" sz="2400" dirty="0"/>
              <a:t>APV25</a:t>
            </a:r>
          </a:p>
          <a:p>
            <a:pPr lvl="1">
              <a:spcBef>
                <a:spcPts val="500"/>
              </a:spcBef>
            </a:pPr>
            <a:r>
              <a:rPr lang="en-US" sz="2000" dirty="0"/>
              <a:t>Sufficient thinned &amp; non-thinned devices exist</a:t>
            </a:r>
          </a:p>
          <a:p>
            <a:pPr lvl="1">
              <a:spcBef>
                <a:spcPts val="500"/>
              </a:spcBef>
            </a:pPr>
            <a:r>
              <a:rPr lang="en-US" sz="2000" dirty="0"/>
              <a:t>V</a:t>
            </a:r>
            <a:r>
              <a:rPr lang="en-US" sz="2000" baseline="-25000" dirty="0"/>
              <a:t>DD</a:t>
            </a:r>
            <a:r>
              <a:rPr lang="en-US" sz="2000" dirty="0"/>
              <a:t> voltage must be kept ≤ 2.7V</a:t>
            </a:r>
          </a:p>
          <a:p>
            <a:pPr lvl="0">
              <a:spcBef>
                <a:spcPts val="600"/>
              </a:spcBef>
            </a:pPr>
            <a:r>
              <a:rPr lang="en-US" sz="2400" dirty="0"/>
              <a:t>Junction box scheme established</a:t>
            </a:r>
          </a:p>
          <a:p>
            <a:pPr lvl="1">
              <a:spcBef>
                <a:spcPts val="500"/>
              </a:spcBef>
            </a:pPr>
            <a:r>
              <a:rPr lang="en-US" sz="2000" dirty="0"/>
              <a:t>Connectors and </a:t>
            </a:r>
            <a:r>
              <a:rPr lang="en-US" sz="2000" dirty="0" err="1"/>
              <a:t>rad</a:t>
            </a:r>
            <a:r>
              <a:rPr lang="en-US" sz="2000" dirty="0"/>
              <a:t>-hard voltage regulators</a:t>
            </a:r>
          </a:p>
          <a:p>
            <a:pPr lvl="0">
              <a:spcBef>
                <a:spcPts val="600"/>
              </a:spcBef>
            </a:pPr>
            <a:r>
              <a:rPr lang="en-US" sz="2400" dirty="0"/>
              <a:t>Several improvements suggested for FADC</a:t>
            </a:r>
          </a:p>
          <a:p>
            <a:pPr lvl="1">
              <a:spcBef>
                <a:spcPts val="500"/>
              </a:spcBef>
            </a:pPr>
            <a:r>
              <a:rPr lang="en-US" sz="2000" dirty="0"/>
              <a:t>Simplification of voltage level translation</a:t>
            </a:r>
          </a:p>
          <a:p>
            <a:pPr lvl="1">
              <a:spcBef>
                <a:spcPts val="500"/>
              </a:spcBef>
            </a:pPr>
            <a:r>
              <a:rPr lang="en-US" sz="2000" dirty="0"/>
              <a:t>ADC inputs (FIR filter)</a:t>
            </a:r>
          </a:p>
          <a:p>
            <a:pPr lvl="1">
              <a:spcBef>
                <a:spcPts val="500"/>
              </a:spcBef>
            </a:pPr>
            <a:r>
              <a:rPr lang="en-US" sz="2000" dirty="0"/>
              <a:t>Serial links instead of parallel busses</a:t>
            </a:r>
          </a:p>
          <a:p>
            <a:pPr lvl="0">
              <a:spcBef>
                <a:spcPts val="600"/>
              </a:spcBef>
            </a:pPr>
            <a:r>
              <a:rPr lang="en-US" sz="2400" dirty="0"/>
              <a:t>Location for FADC racks</a:t>
            </a:r>
          </a:p>
          <a:p>
            <a:pPr lvl="1">
              <a:spcBef>
                <a:spcPts val="500"/>
              </a:spcBef>
            </a:pPr>
            <a:r>
              <a:rPr lang="en-US" sz="2000" dirty="0"/>
              <a:t>On top of yellow rail beams</a:t>
            </a:r>
          </a:p>
          <a:p>
            <a:pPr lvl="1">
              <a:spcBef>
                <a:spcPts val="500"/>
              </a:spcBef>
            </a:pPr>
            <a:r>
              <a:rPr lang="en-US" sz="2000" dirty="0"/>
              <a:t>Possibly with power supplies</a:t>
            </a:r>
          </a:p>
        </p:txBody>
      </p:sp>
      <p:sp>
        <p:nvSpPr>
          <p:cNvPr id="4" name="Rectangle 2"/>
          <p:cNvSpPr txBox="1">
            <a:spLocks noGrp="1"/>
          </p:cNvSpPr>
          <p:nvPr>
            <p:ph type="title"/>
          </p:nvPr>
        </p:nvSpPr>
        <p:spPr>
          <a:xfrm>
            <a:off x="107954" y="836611"/>
            <a:ext cx="8948739" cy="576264"/>
          </a:xfrm>
        </p:spPr>
        <p:txBody>
          <a:bodyPr>
            <a:normAutofit fontScale="90000"/>
          </a:bodyPr>
          <a:lstStyle/>
          <a:p>
            <a:pPr lvl="0"/>
            <a:r>
              <a:rPr lang="en-US"/>
              <a:t>Summary</a:t>
            </a:r>
            <a:endParaRPr lang="de-AT">
              <a:ea typeface="ＭＳ Ｐゴシック"/>
            </a:endParaRP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26A65E6-A9C8-44AC-9658-79321BDAC336}" type="slidenum">
              <a:rPr lang="en-US" smtClean="0"/>
              <a:pPr lvl="0"/>
              <a:t>16</a:t>
            </a:fld>
            <a:endParaRPr lang="en-US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en-US" smtClean="0"/>
              <a:t>25 Jan 2011 SVD DAQ Toru Tsuboyama (KEK)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FTB (Finesse transmitter Board)</a:t>
            </a:r>
            <a:endParaRPr kumimoji="1" lang="ja-JP" altLang="en-US" dirty="0"/>
          </a:p>
        </p:txBody>
      </p:sp>
      <p:sp>
        <p:nvSpPr>
          <p:cNvPr id="2" name="Rectangle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609603" lvl="0" indent="-609603" algn="ctr">
              <a:buNone/>
            </a:pPr>
            <a:r>
              <a:rPr lang="en-US" dirty="0">
                <a:ea typeface="ＭＳ Ｐゴシック"/>
              </a:rPr>
              <a:t>1. FTB design:</a:t>
            </a:r>
          </a:p>
          <a:p>
            <a:pPr marL="609603" lvl="0" indent="-609603">
              <a:spcBef>
                <a:spcPts val="600"/>
              </a:spcBef>
              <a:buNone/>
            </a:pPr>
            <a:r>
              <a:rPr lang="en-US" sz="2400" dirty="0">
                <a:ea typeface="ＭＳ Ｐゴシック"/>
              </a:rPr>
              <a:t>a. SVD Electronics - general view</a:t>
            </a:r>
          </a:p>
          <a:p>
            <a:pPr marL="609603" lvl="0" indent="-609603">
              <a:spcBef>
                <a:spcPts val="600"/>
              </a:spcBef>
              <a:buNone/>
            </a:pPr>
            <a:r>
              <a:rPr lang="en-US" sz="2400" dirty="0">
                <a:ea typeface="ＭＳ Ｐゴシック"/>
              </a:rPr>
              <a:t>b. Two boards - one set</a:t>
            </a:r>
          </a:p>
          <a:p>
            <a:pPr marL="609603" lvl="0" indent="-609603">
              <a:spcBef>
                <a:spcPts val="600"/>
              </a:spcBef>
              <a:buNone/>
            </a:pPr>
            <a:r>
              <a:rPr lang="en-US" sz="2400" dirty="0">
                <a:ea typeface="ＭＳ Ｐゴシック"/>
              </a:rPr>
              <a:t>c. Results of meeting with </a:t>
            </a:r>
            <a:r>
              <a:rPr lang="en-US" sz="2400" dirty="0" err="1">
                <a:ea typeface="ＭＳ Ｐゴシック"/>
              </a:rPr>
              <a:t>Zhen’an</a:t>
            </a:r>
            <a:r>
              <a:rPr lang="en-US" sz="2400" dirty="0">
                <a:ea typeface="ＭＳ Ｐゴシック"/>
              </a:rPr>
              <a:t> Liu,</a:t>
            </a:r>
          </a:p>
          <a:p>
            <a:pPr marL="609603" lvl="0" indent="-609603">
              <a:spcBef>
                <a:spcPts val="600"/>
              </a:spcBef>
              <a:buNone/>
            </a:pPr>
            <a:r>
              <a:rPr lang="en-US" sz="2400" dirty="0">
                <a:ea typeface="ＭＳ Ｐゴシック"/>
              </a:rPr>
              <a:t>    </a:t>
            </a:r>
            <a:r>
              <a:rPr lang="en-US" sz="2400" dirty="0" err="1">
                <a:ea typeface="ＭＳ Ｐゴシック"/>
              </a:rPr>
              <a:t>Hao</a:t>
            </a:r>
            <a:r>
              <a:rPr lang="en-US" sz="2400" dirty="0">
                <a:ea typeface="ＭＳ Ｐゴシック"/>
              </a:rPr>
              <a:t> </a:t>
            </a:r>
            <a:r>
              <a:rPr lang="en-US" sz="2400" dirty="0" err="1">
                <a:ea typeface="ＭＳ Ｐゴシック"/>
              </a:rPr>
              <a:t>Xu</a:t>
            </a:r>
            <a:r>
              <a:rPr lang="en-US" sz="2400" dirty="0">
                <a:ea typeface="ＭＳ Ｐゴシック"/>
              </a:rPr>
              <a:t> and </a:t>
            </a:r>
            <a:r>
              <a:rPr lang="en-US" sz="2400" dirty="0" err="1">
                <a:ea typeface="ＭＳ Ｐゴシック"/>
              </a:rPr>
              <a:t>Mikihiko</a:t>
            </a:r>
            <a:r>
              <a:rPr lang="en-US" sz="2400" dirty="0">
                <a:ea typeface="ＭＳ Ｐゴシック"/>
              </a:rPr>
              <a:t> </a:t>
            </a:r>
            <a:r>
              <a:rPr lang="en-US" sz="2400" dirty="0" err="1">
                <a:ea typeface="ＭＳ Ｐゴシック"/>
              </a:rPr>
              <a:t>Nakao</a:t>
            </a:r>
            <a:r>
              <a:rPr lang="en-US" sz="2400" dirty="0">
                <a:ea typeface="ＭＳ Ｐゴシック"/>
              </a:rPr>
              <a:t>.</a:t>
            </a:r>
          </a:p>
          <a:p>
            <a:pPr marL="609603" lvl="0" indent="-609603">
              <a:spcBef>
                <a:spcPts val="600"/>
              </a:spcBef>
              <a:buNone/>
            </a:pPr>
            <a:endParaRPr lang="en-US" sz="2400" dirty="0">
              <a:ea typeface="ＭＳ Ｐゴシック"/>
            </a:endParaRPr>
          </a:p>
          <a:p>
            <a:pPr marL="609603" lvl="0" indent="-609603" algn="ctr">
              <a:buNone/>
            </a:pPr>
            <a:r>
              <a:rPr lang="en-US" dirty="0">
                <a:ea typeface="ＭＳ Ｐゴシック"/>
              </a:rPr>
              <a:t>2. Prototype design:</a:t>
            </a:r>
          </a:p>
          <a:p>
            <a:pPr marL="609603" lvl="0" indent="-609603">
              <a:spcBef>
                <a:spcPts val="600"/>
              </a:spcBef>
              <a:buNone/>
            </a:pPr>
            <a:r>
              <a:rPr lang="en-US" sz="2400" dirty="0">
                <a:ea typeface="ＭＳ Ｐゴシック"/>
              </a:rPr>
              <a:t>a. Prototype – double functionality</a:t>
            </a:r>
          </a:p>
          <a:p>
            <a:pPr marL="609603" lvl="0" indent="-609603">
              <a:spcBef>
                <a:spcPts val="600"/>
              </a:spcBef>
              <a:buNone/>
            </a:pPr>
            <a:r>
              <a:rPr lang="en-US" sz="2400" dirty="0">
                <a:ea typeface="ＭＳ Ｐゴシック"/>
              </a:rPr>
              <a:t>b. Prototype - tests setup</a:t>
            </a: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26A65E6-A9C8-44AC-9658-79321BDAC336}" type="slidenum">
              <a:rPr lang="en-US" smtClean="0"/>
              <a:pPr lvl="0"/>
              <a:t>17</a:t>
            </a:fld>
            <a:endParaRPr 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en-US" smtClean="0"/>
              <a:t>25 Jan 2011 SVD DAQ Toru Tsuboyama (KEK)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179386" y="476246"/>
            <a:ext cx="878522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SVD Electronics</a:t>
            </a:r>
            <a:r>
              <a:rPr lang="pl-PL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rPr>
              <a:t> -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 g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" pitchFamily="34"/>
                <a:ea typeface="ＭＳ Ｐゴシック"/>
              </a:rPr>
              <a:t>eneral view</a:t>
            </a:r>
          </a:p>
        </p:txBody>
      </p:sp>
      <p:sp>
        <p:nvSpPr>
          <p:cNvPr id="5" name="Rectangle 5"/>
          <p:cNvSpPr/>
          <p:nvPr/>
        </p:nvSpPr>
        <p:spPr>
          <a:xfrm>
            <a:off x="468309" y="836611"/>
            <a:ext cx="1727201" cy="360365"/>
          </a:xfrm>
          <a:prstGeom prst="rect">
            <a:avLst/>
          </a:prstGeom>
          <a:solidFill>
            <a:srgbClr val="BBE0E3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2195510" y="908054"/>
            <a:ext cx="647696" cy="217490"/>
          </a:xfrm>
          <a:custGeom>
            <a:avLst>
              <a:gd name="f0" fmla="val 162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BBE0E3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4787898" y="981078"/>
            <a:ext cx="3744916" cy="71442"/>
          </a:xfrm>
          <a:custGeom>
            <a:avLst>
              <a:gd name="f0" fmla="val 2047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BBE0E3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8243892" y="2565404"/>
            <a:ext cx="288922" cy="215898"/>
          </a:xfrm>
          <a:custGeom>
            <a:avLst>
              <a:gd name="f0" fmla="val 162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BBE0E3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AutoShape 9"/>
          <p:cNvSpPr/>
          <p:nvPr/>
        </p:nvSpPr>
        <p:spPr>
          <a:xfrm rot="16200004">
            <a:off x="7344571" y="1953424"/>
            <a:ext cx="2808286" cy="4317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7322"/>
              <a:gd name="f8" fmla="val 10800"/>
              <a:gd name="f9" fmla="val 23922"/>
              <a:gd name="f10" fmla="val 20172"/>
              <a:gd name="f11" fmla="+- 0 0 -180"/>
              <a:gd name="f12" fmla="*/ f3 1 21600"/>
              <a:gd name="f13" fmla="*/ f4 1 21600"/>
              <a:gd name="f14" fmla="val f5"/>
              <a:gd name="f15" fmla="val f6"/>
              <a:gd name="f16" fmla="*/ f11 f0 1"/>
              <a:gd name="f17" fmla="+- f15 0 f14"/>
              <a:gd name="f18" fmla="*/ f16 1 f2"/>
              <a:gd name="f19" fmla="*/ f17 1 2"/>
              <a:gd name="f20" fmla="*/ f17 1 21600"/>
              <a:gd name="f21" fmla="*/ f17 17322 1"/>
              <a:gd name="f22" fmla="*/ f17 20172 1"/>
              <a:gd name="f23" fmla="+- f18 0 f1"/>
              <a:gd name="f24" fmla="+- f14 f19 0"/>
              <a:gd name="f25" fmla="*/ f21 1 21600"/>
              <a:gd name="f26" fmla="*/ f22 1 21600"/>
              <a:gd name="f27" fmla="*/ f14 1 f20"/>
              <a:gd name="f28" fmla="*/ f15 1 f20"/>
              <a:gd name="f29" fmla="*/ f24 1 f20"/>
              <a:gd name="f30" fmla="*/ f26 1 f20"/>
              <a:gd name="f31" fmla="*/ f25 1 f20"/>
              <a:gd name="f32" fmla="*/ f27 f12 1"/>
              <a:gd name="f33" fmla="*/ f28 f12 1"/>
              <a:gd name="f34" fmla="*/ f27 f13 1"/>
              <a:gd name="f35" fmla="*/ f31 f13 1"/>
              <a:gd name="f36" fmla="*/ f29 f12 1"/>
              <a:gd name="f37" fmla="*/ f30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6" y="f37"/>
              </a:cxn>
            </a:cxnLst>
            <a:rect l="f32" t="f34" r="f33" b="f35"/>
            <a:pathLst>
              <a:path w="21600" h="21600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cubicBezTo>
                  <a:pt x="f8" y="f7"/>
                  <a:pt x="f8" y="f9"/>
                  <a:pt x="f5" y="f10"/>
                </a:cubicBezTo>
                <a:close/>
              </a:path>
            </a:pathLst>
          </a:custGeom>
          <a:solidFill>
            <a:srgbClr val="FFFF00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Text Box 10"/>
          <p:cNvSpPr txBox="1"/>
          <p:nvPr/>
        </p:nvSpPr>
        <p:spPr>
          <a:xfrm>
            <a:off x="827083" y="765179"/>
            <a:ext cx="1081085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PIXEL</a:t>
            </a:r>
          </a:p>
        </p:txBody>
      </p:sp>
      <p:sp>
        <p:nvSpPr>
          <p:cNvPr id="11" name="Text Box 11"/>
          <p:cNvSpPr txBox="1"/>
          <p:nvPr/>
        </p:nvSpPr>
        <p:spPr>
          <a:xfrm rot="10799991">
            <a:off x="8459791" y="1412876"/>
            <a:ext cx="549270" cy="1081085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DAQ</a:t>
            </a:r>
          </a:p>
        </p:txBody>
      </p:sp>
      <p:sp>
        <p:nvSpPr>
          <p:cNvPr id="12" name="Rectangle 12"/>
          <p:cNvSpPr/>
          <p:nvPr/>
        </p:nvSpPr>
        <p:spPr>
          <a:xfrm>
            <a:off x="2843217" y="836611"/>
            <a:ext cx="1944691" cy="360365"/>
          </a:xfrm>
          <a:prstGeom prst="rect">
            <a:avLst/>
          </a:prstGeom>
          <a:solidFill>
            <a:srgbClr val="BBE0E3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Rectangle 13"/>
          <p:cNvSpPr/>
          <p:nvPr/>
        </p:nvSpPr>
        <p:spPr>
          <a:xfrm>
            <a:off x="3059116" y="1125534"/>
            <a:ext cx="217490" cy="288922"/>
          </a:xfrm>
          <a:prstGeom prst="rect">
            <a:avLst/>
          </a:prstGeom>
          <a:solidFill>
            <a:srgbClr val="00FF00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2916241" y="765179"/>
            <a:ext cx="1800225" cy="336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Giessen Box</a:t>
            </a:r>
          </a:p>
        </p:txBody>
      </p:sp>
      <p:sp>
        <p:nvSpPr>
          <p:cNvPr id="15" name="Text Box 15"/>
          <p:cNvSpPr txBox="1"/>
          <p:nvPr/>
        </p:nvSpPr>
        <p:spPr>
          <a:xfrm rot="10799991">
            <a:off x="2986092" y="1054102"/>
            <a:ext cx="366710" cy="368302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opt</a:t>
            </a:r>
          </a:p>
        </p:txBody>
      </p:sp>
      <p:sp>
        <p:nvSpPr>
          <p:cNvPr id="16" name="Rectangle 16"/>
          <p:cNvSpPr/>
          <p:nvPr/>
        </p:nvSpPr>
        <p:spPr>
          <a:xfrm>
            <a:off x="4283077" y="1125534"/>
            <a:ext cx="217490" cy="290514"/>
          </a:xfrm>
          <a:prstGeom prst="rect">
            <a:avLst/>
          </a:prstGeom>
          <a:solidFill>
            <a:srgbClr val="00FF00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" name="Text Box 17"/>
          <p:cNvSpPr txBox="1"/>
          <p:nvPr/>
        </p:nvSpPr>
        <p:spPr>
          <a:xfrm rot="10799991">
            <a:off x="4211635" y="1054102"/>
            <a:ext cx="366710" cy="368302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opt</a:t>
            </a:r>
          </a:p>
        </p:txBody>
      </p:sp>
      <p:sp>
        <p:nvSpPr>
          <p:cNvPr id="18" name="Text Box 18"/>
          <p:cNvSpPr txBox="1"/>
          <p:nvPr/>
        </p:nvSpPr>
        <p:spPr>
          <a:xfrm rot="10799991">
            <a:off x="0" y="836612"/>
            <a:ext cx="366710" cy="5184776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  F E    E l e c t r o n i c s</a:t>
            </a:r>
          </a:p>
        </p:txBody>
      </p:sp>
      <p:sp>
        <p:nvSpPr>
          <p:cNvPr id="19" name="Line 19"/>
          <p:cNvSpPr/>
          <p:nvPr/>
        </p:nvSpPr>
        <p:spPr>
          <a:xfrm>
            <a:off x="250829" y="4292595"/>
            <a:ext cx="0" cy="16573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" name="Line 20"/>
          <p:cNvSpPr/>
          <p:nvPr/>
        </p:nvSpPr>
        <p:spPr>
          <a:xfrm flipV="1">
            <a:off x="250829" y="836611"/>
            <a:ext cx="0" cy="165575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7019921" y="4365629"/>
            <a:ext cx="1008072" cy="1800225"/>
            <a:chOff x="7019921" y="4365629"/>
            <a:chExt cx="1008072" cy="1800225"/>
          </a:xfrm>
        </p:grpSpPr>
        <p:sp>
          <p:nvSpPr>
            <p:cNvPr id="22" name="Rectangle 22"/>
            <p:cNvSpPr/>
            <p:nvPr/>
          </p:nvSpPr>
          <p:spPr>
            <a:xfrm>
              <a:off x="7308854" y="4365629"/>
              <a:ext cx="649288" cy="1800225"/>
            </a:xfrm>
            <a:prstGeom prst="rect">
              <a:avLst/>
            </a:prstGeom>
            <a:solidFill>
              <a:srgbClr val="33CCCC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" name="Text Box 23"/>
            <p:cNvSpPr txBox="1"/>
            <p:nvPr/>
          </p:nvSpPr>
          <p:spPr>
            <a:xfrm>
              <a:off x="7308854" y="4365629"/>
              <a:ext cx="574672" cy="2746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TTD</a:t>
              </a:r>
            </a:p>
          </p:txBody>
        </p:sp>
        <p:sp>
          <p:nvSpPr>
            <p:cNvPr id="24" name="Rectangle 24"/>
            <p:cNvSpPr/>
            <p:nvPr/>
          </p:nvSpPr>
          <p:spPr>
            <a:xfrm>
              <a:off x="7092945" y="5878513"/>
              <a:ext cx="431797" cy="217490"/>
            </a:xfrm>
            <a:prstGeom prst="rect">
              <a:avLst/>
            </a:prstGeom>
            <a:solidFill>
              <a:srgbClr val="CCFFCC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5" name="Rectangle 25"/>
            <p:cNvSpPr/>
            <p:nvPr/>
          </p:nvSpPr>
          <p:spPr>
            <a:xfrm>
              <a:off x="7091364" y="5516566"/>
              <a:ext cx="431797" cy="217490"/>
            </a:xfrm>
            <a:prstGeom prst="rect">
              <a:avLst/>
            </a:prstGeom>
            <a:solidFill>
              <a:srgbClr val="CCFFCC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6" name="Text Box 26"/>
            <p:cNvSpPr txBox="1"/>
            <p:nvPr/>
          </p:nvSpPr>
          <p:spPr>
            <a:xfrm>
              <a:off x="7019921" y="5876921"/>
              <a:ext cx="576264" cy="2746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RJ45</a:t>
              </a:r>
            </a:p>
          </p:txBody>
        </p:sp>
        <p:sp>
          <p:nvSpPr>
            <p:cNvPr id="27" name="Rectangle 27"/>
            <p:cNvSpPr/>
            <p:nvPr/>
          </p:nvSpPr>
          <p:spPr>
            <a:xfrm>
              <a:off x="7092945" y="4724403"/>
              <a:ext cx="431797" cy="217490"/>
            </a:xfrm>
            <a:prstGeom prst="rect">
              <a:avLst/>
            </a:prstGeom>
            <a:solidFill>
              <a:srgbClr val="CCFFCC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8" name="Text Box 28"/>
            <p:cNvSpPr txBox="1"/>
            <p:nvPr/>
          </p:nvSpPr>
          <p:spPr>
            <a:xfrm>
              <a:off x="7019921" y="5518147"/>
              <a:ext cx="576264" cy="2746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RJ45</a:t>
              </a:r>
            </a:p>
          </p:txBody>
        </p:sp>
        <p:sp>
          <p:nvSpPr>
            <p:cNvPr id="29" name="Text Box 29"/>
            <p:cNvSpPr txBox="1"/>
            <p:nvPr/>
          </p:nvSpPr>
          <p:spPr>
            <a:xfrm>
              <a:off x="7596185" y="5516566"/>
              <a:ext cx="360365" cy="21431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8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#1</a:t>
              </a:r>
            </a:p>
          </p:txBody>
        </p:sp>
        <p:sp>
          <p:nvSpPr>
            <p:cNvPr id="30" name="Text Box 30"/>
            <p:cNvSpPr txBox="1"/>
            <p:nvPr/>
          </p:nvSpPr>
          <p:spPr>
            <a:xfrm>
              <a:off x="7524753" y="5876921"/>
              <a:ext cx="360365" cy="21431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8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#81</a:t>
              </a:r>
            </a:p>
          </p:txBody>
        </p:sp>
        <p:sp>
          <p:nvSpPr>
            <p:cNvPr id="31" name="Text Box 31"/>
            <p:cNvSpPr txBox="1"/>
            <p:nvPr/>
          </p:nvSpPr>
          <p:spPr>
            <a:xfrm>
              <a:off x="7524753" y="4724403"/>
              <a:ext cx="360365" cy="21431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8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#80</a:t>
              </a:r>
            </a:p>
          </p:txBody>
        </p:sp>
        <p:sp>
          <p:nvSpPr>
            <p:cNvPr id="32" name="Text Box 32"/>
            <p:cNvSpPr txBox="1"/>
            <p:nvPr/>
          </p:nvSpPr>
          <p:spPr>
            <a:xfrm>
              <a:off x="7019921" y="4725984"/>
              <a:ext cx="576264" cy="2746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RJ45</a:t>
              </a:r>
            </a:p>
          </p:txBody>
        </p:sp>
        <p:sp>
          <p:nvSpPr>
            <p:cNvPr id="33" name="Text Box 33"/>
            <p:cNvSpPr txBox="1"/>
            <p:nvPr/>
          </p:nvSpPr>
          <p:spPr>
            <a:xfrm>
              <a:off x="7019921" y="4941883"/>
              <a:ext cx="458791" cy="32067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…</a:t>
              </a:r>
            </a:p>
          </p:txBody>
        </p:sp>
        <p:sp>
          <p:nvSpPr>
            <p:cNvPr id="34" name="Rectangle 34"/>
            <p:cNvSpPr/>
            <p:nvPr/>
          </p:nvSpPr>
          <p:spPr>
            <a:xfrm>
              <a:off x="7091364" y="5229225"/>
              <a:ext cx="431797" cy="217490"/>
            </a:xfrm>
            <a:prstGeom prst="rect">
              <a:avLst/>
            </a:prstGeom>
            <a:solidFill>
              <a:srgbClr val="CCFFCC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5" name="Text Box 35"/>
            <p:cNvSpPr txBox="1"/>
            <p:nvPr/>
          </p:nvSpPr>
          <p:spPr>
            <a:xfrm>
              <a:off x="7019921" y="5229225"/>
              <a:ext cx="576264" cy="2746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RJ45</a:t>
              </a:r>
            </a:p>
          </p:txBody>
        </p:sp>
        <p:sp>
          <p:nvSpPr>
            <p:cNvPr id="36" name="Text Box 36"/>
            <p:cNvSpPr txBox="1"/>
            <p:nvPr/>
          </p:nvSpPr>
          <p:spPr>
            <a:xfrm>
              <a:off x="7596185" y="5229225"/>
              <a:ext cx="360365" cy="21431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8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#2</a:t>
              </a:r>
            </a:p>
          </p:txBody>
        </p:sp>
        <p:sp>
          <p:nvSpPr>
            <p:cNvPr id="37" name="Line 37"/>
            <p:cNvSpPr/>
            <p:nvPr/>
          </p:nvSpPr>
          <p:spPr>
            <a:xfrm>
              <a:off x="7091364" y="5805489"/>
              <a:ext cx="936629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5402">
              <a:solidFill>
                <a:srgbClr val="000000"/>
              </a:solidFill>
              <a:custDash>
                <a:ds d="100000" sp="100000"/>
              </a:custDash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6805614" y="1412876"/>
            <a:ext cx="1501773" cy="1655758"/>
            <a:chOff x="6805614" y="1412876"/>
            <a:chExt cx="1501773" cy="1655758"/>
          </a:xfrm>
        </p:grpSpPr>
        <p:sp>
          <p:nvSpPr>
            <p:cNvPr id="39" name="Rectangle 39"/>
            <p:cNvSpPr/>
            <p:nvPr/>
          </p:nvSpPr>
          <p:spPr>
            <a:xfrm>
              <a:off x="6953253" y="1482727"/>
              <a:ext cx="1295403" cy="1584326"/>
            </a:xfrm>
            <a:prstGeom prst="rect">
              <a:avLst/>
            </a:prstGeom>
            <a:solidFill>
              <a:srgbClr val="BBE0E3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0" name="Text Box 40"/>
            <p:cNvSpPr txBox="1"/>
            <p:nvPr/>
          </p:nvSpPr>
          <p:spPr>
            <a:xfrm rot="10799991">
              <a:off x="7818440" y="1412876"/>
              <a:ext cx="488947" cy="1655758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COPPER#40</a:t>
              </a:r>
            </a:p>
          </p:txBody>
        </p:sp>
        <p:sp>
          <p:nvSpPr>
            <p:cNvPr id="41" name="Rectangle 41"/>
            <p:cNvSpPr/>
            <p:nvPr/>
          </p:nvSpPr>
          <p:spPr>
            <a:xfrm>
              <a:off x="6953253" y="1554159"/>
              <a:ext cx="863595" cy="360365"/>
            </a:xfrm>
            <a:prstGeom prst="rect">
              <a:avLst/>
            </a:prstGeom>
            <a:solidFill>
              <a:srgbClr val="33CCCC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2" name="Rectangle 42"/>
            <p:cNvSpPr/>
            <p:nvPr/>
          </p:nvSpPr>
          <p:spPr>
            <a:xfrm>
              <a:off x="6880229" y="1627183"/>
              <a:ext cx="288922" cy="217490"/>
            </a:xfrm>
            <a:prstGeom prst="rect">
              <a:avLst/>
            </a:prstGeom>
            <a:solidFill>
              <a:srgbClr val="00FF00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3" name="Text Box 43"/>
            <p:cNvSpPr txBox="1"/>
            <p:nvPr/>
          </p:nvSpPr>
          <p:spPr>
            <a:xfrm>
              <a:off x="6805614" y="1592263"/>
              <a:ext cx="431797" cy="2746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opt</a:t>
              </a:r>
            </a:p>
          </p:txBody>
        </p:sp>
        <p:sp>
          <p:nvSpPr>
            <p:cNvPr id="44" name="Text Box 44"/>
            <p:cNvSpPr txBox="1"/>
            <p:nvPr/>
          </p:nvSpPr>
          <p:spPr>
            <a:xfrm>
              <a:off x="7237411" y="1625602"/>
              <a:ext cx="576264" cy="24447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FRB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6445248" y="2133596"/>
            <a:ext cx="1501773" cy="1584326"/>
            <a:chOff x="6445248" y="2133596"/>
            <a:chExt cx="1501773" cy="1584326"/>
          </a:xfrm>
        </p:grpSpPr>
        <p:sp>
          <p:nvSpPr>
            <p:cNvPr id="46" name="Rectangle 46"/>
            <p:cNvSpPr/>
            <p:nvPr/>
          </p:nvSpPr>
          <p:spPr>
            <a:xfrm>
              <a:off x="6592888" y="2133596"/>
              <a:ext cx="1295403" cy="1584326"/>
            </a:xfrm>
            <a:prstGeom prst="rect">
              <a:avLst/>
            </a:prstGeom>
            <a:solidFill>
              <a:srgbClr val="BBE0E3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7" name="Text Box 47"/>
            <p:cNvSpPr txBox="1"/>
            <p:nvPr/>
          </p:nvSpPr>
          <p:spPr>
            <a:xfrm rot="10799991">
              <a:off x="7458074" y="2133596"/>
              <a:ext cx="488947" cy="1516066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COPPER#2</a:t>
              </a:r>
            </a:p>
          </p:txBody>
        </p:sp>
        <p:sp>
          <p:nvSpPr>
            <p:cNvPr id="48" name="Rectangle 48"/>
            <p:cNvSpPr/>
            <p:nvPr/>
          </p:nvSpPr>
          <p:spPr>
            <a:xfrm>
              <a:off x="6592888" y="2205039"/>
              <a:ext cx="863595" cy="360365"/>
            </a:xfrm>
            <a:prstGeom prst="rect">
              <a:avLst/>
            </a:prstGeom>
            <a:solidFill>
              <a:srgbClr val="33CCCC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9" name="Rectangle 49"/>
            <p:cNvSpPr/>
            <p:nvPr/>
          </p:nvSpPr>
          <p:spPr>
            <a:xfrm>
              <a:off x="6519864" y="2278063"/>
              <a:ext cx="288922" cy="217490"/>
            </a:xfrm>
            <a:prstGeom prst="rect">
              <a:avLst/>
            </a:prstGeom>
            <a:solidFill>
              <a:srgbClr val="00FF00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0" name="Text Box 50"/>
            <p:cNvSpPr txBox="1"/>
            <p:nvPr/>
          </p:nvSpPr>
          <p:spPr>
            <a:xfrm>
              <a:off x="6445248" y="2241551"/>
              <a:ext cx="431797" cy="2746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opt</a:t>
              </a:r>
            </a:p>
          </p:txBody>
        </p:sp>
        <p:sp>
          <p:nvSpPr>
            <p:cNvPr id="51" name="Text Box 51"/>
            <p:cNvSpPr txBox="1"/>
            <p:nvPr/>
          </p:nvSpPr>
          <p:spPr>
            <a:xfrm>
              <a:off x="6877046" y="2276471"/>
              <a:ext cx="576264" cy="24447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FRB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6084883" y="2565394"/>
            <a:ext cx="1501773" cy="1584336"/>
            <a:chOff x="6084883" y="2565394"/>
            <a:chExt cx="1501773" cy="1584336"/>
          </a:xfrm>
        </p:grpSpPr>
        <p:sp>
          <p:nvSpPr>
            <p:cNvPr id="53" name="Rectangle 53"/>
            <p:cNvSpPr/>
            <p:nvPr/>
          </p:nvSpPr>
          <p:spPr>
            <a:xfrm>
              <a:off x="6232522" y="2565404"/>
              <a:ext cx="1295403" cy="1584326"/>
            </a:xfrm>
            <a:prstGeom prst="rect">
              <a:avLst/>
            </a:prstGeom>
            <a:solidFill>
              <a:srgbClr val="BBE0E3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4" name="Text Box 54"/>
            <p:cNvSpPr txBox="1"/>
            <p:nvPr/>
          </p:nvSpPr>
          <p:spPr>
            <a:xfrm rot="10799991">
              <a:off x="7097709" y="2565394"/>
              <a:ext cx="488947" cy="1516066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COPPER#1</a:t>
              </a:r>
            </a:p>
          </p:txBody>
        </p:sp>
        <p:sp>
          <p:nvSpPr>
            <p:cNvPr id="55" name="Rectangle 55"/>
            <p:cNvSpPr/>
            <p:nvPr/>
          </p:nvSpPr>
          <p:spPr>
            <a:xfrm>
              <a:off x="6229349" y="2636836"/>
              <a:ext cx="863595" cy="360365"/>
            </a:xfrm>
            <a:prstGeom prst="rect">
              <a:avLst/>
            </a:prstGeom>
            <a:solidFill>
              <a:srgbClr val="33CCCC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6" name="Rectangle 56"/>
            <p:cNvSpPr/>
            <p:nvPr/>
          </p:nvSpPr>
          <p:spPr>
            <a:xfrm>
              <a:off x="6159498" y="2709860"/>
              <a:ext cx="288922" cy="217490"/>
            </a:xfrm>
            <a:prstGeom prst="rect">
              <a:avLst/>
            </a:prstGeom>
            <a:solidFill>
              <a:srgbClr val="00FF00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7" name="Text Box 57"/>
            <p:cNvSpPr txBox="1"/>
            <p:nvPr/>
          </p:nvSpPr>
          <p:spPr>
            <a:xfrm>
              <a:off x="6084883" y="2636836"/>
              <a:ext cx="431797" cy="2746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opt</a:t>
              </a:r>
            </a:p>
          </p:txBody>
        </p:sp>
        <p:sp>
          <p:nvSpPr>
            <p:cNvPr id="58" name="Text Box 58"/>
            <p:cNvSpPr txBox="1"/>
            <p:nvPr/>
          </p:nvSpPr>
          <p:spPr>
            <a:xfrm>
              <a:off x="6516691" y="2708279"/>
              <a:ext cx="576264" cy="24447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FRB</a:t>
              </a:r>
            </a:p>
          </p:txBody>
        </p:sp>
      </p:grpSp>
      <p:sp>
        <p:nvSpPr>
          <p:cNvPr id="59" name="Rectangle 59"/>
          <p:cNvSpPr/>
          <p:nvPr/>
        </p:nvSpPr>
        <p:spPr>
          <a:xfrm rot="16200004">
            <a:off x="5861848" y="1778796"/>
            <a:ext cx="590546" cy="57943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66FF33"/>
                </a:solidFill>
                <a:uFillTx/>
                <a:latin typeface="Arial"/>
                <a:ea typeface="ＭＳ Ｐゴシック"/>
              </a:rPr>
              <a:t>…</a:t>
            </a:r>
          </a:p>
        </p:txBody>
      </p:sp>
      <p:sp>
        <p:nvSpPr>
          <p:cNvPr id="60" name="Rectangle 60"/>
          <p:cNvSpPr/>
          <p:nvPr/>
        </p:nvSpPr>
        <p:spPr>
          <a:xfrm>
            <a:off x="3203572" y="1125534"/>
            <a:ext cx="323853" cy="2444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#1</a:t>
            </a:r>
          </a:p>
        </p:txBody>
      </p:sp>
      <p:sp>
        <p:nvSpPr>
          <p:cNvPr id="61" name="Rectangle 61"/>
          <p:cNvSpPr/>
          <p:nvPr/>
        </p:nvSpPr>
        <p:spPr>
          <a:xfrm>
            <a:off x="4427533" y="1125534"/>
            <a:ext cx="393704" cy="2444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#40</a:t>
            </a:r>
          </a:p>
        </p:txBody>
      </p:sp>
      <p:sp>
        <p:nvSpPr>
          <p:cNvPr id="62" name="Rectangle 62"/>
          <p:cNvSpPr/>
          <p:nvPr/>
        </p:nvSpPr>
        <p:spPr>
          <a:xfrm>
            <a:off x="395285" y="1773241"/>
            <a:ext cx="4824410" cy="4608511"/>
          </a:xfrm>
          <a:prstGeom prst="rect">
            <a:avLst/>
          </a:prstGeom>
          <a:solidFill>
            <a:srgbClr val="BBE0E3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63" name="Group 63"/>
          <p:cNvGrpSpPr/>
          <p:nvPr/>
        </p:nvGrpSpPr>
        <p:grpSpPr>
          <a:xfrm>
            <a:off x="2411409" y="2276471"/>
            <a:ext cx="2665422" cy="2089147"/>
            <a:chOff x="2411409" y="2276471"/>
            <a:chExt cx="2665422" cy="2089147"/>
          </a:xfrm>
        </p:grpSpPr>
        <p:sp>
          <p:nvSpPr>
            <p:cNvPr id="64" name="Rectangle 64"/>
            <p:cNvSpPr/>
            <p:nvPr/>
          </p:nvSpPr>
          <p:spPr>
            <a:xfrm>
              <a:off x="3995735" y="3284533"/>
              <a:ext cx="793754" cy="1081085"/>
            </a:xfrm>
            <a:prstGeom prst="rect">
              <a:avLst/>
            </a:prstGeom>
            <a:solidFill>
              <a:srgbClr val="33CCCC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5" name="Rectangle 65"/>
            <p:cNvSpPr/>
            <p:nvPr/>
          </p:nvSpPr>
          <p:spPr>
            <a:xfrm>
              <a:off x="4140202" y="3211509"/>
              <a:ext cx="215898" cy="287341"/>
            </a:xfrm>
            <a:prstGeom prst="rect">
              <a:avLst/>
            </a:prstGeom>
            <a:solidFill>
              <a:srgbClr val="00FF00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6" name="Rectangle 66"/>
            <p:cNvSpPr/>
            <p:nvPr/>
          </p:nvSpPr>
          <p:spPr>
            <a:xfrm>
              <a:off x="3849688" y="3355976"/>
              <a:ext cx="73023" cy="935038"/>
            </a:xfrm>
            <a:prstGeom prst="rect">
              <a:avLst/>
            </a:prstGeom>
            <a:solidFill>
              <a:srgbClr val="FFCC99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7" name="Rectangle 67"/>
            <p:cNvSpPr/>
            <p:nvPr/>
          </p:nvSpPr>
          <p:spPr>
            <a:xfrm>
              <a:off x="3922711" y="3355976"/>
              <a:ext cx="73023" cy="935038"/>
            </a:xfrm>
            <a:prstGeom prst="rect">
              <a:avLst/>
            </a:prstGeom>
            <a:solidFill>
              <a:srgbClr val="FFCC99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8" name="Text Box 68"/>
            <p:cNvSpPr txBox="1"/>
            <p:nvPr/>
          </p:nvSpPr>
          <p:spPr>
            <a:xfrm rot="10799991">
              <a:off x="4211634" y="3500442"/>
              <a:ext cx="428625" cy="863595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FTB#80</a:t>
              </a:r>
            </a:p>
          </p:txBody>
        </p:sp>
        <p:sp>
          <p:nvSpPr>
            <p:cNvPr id="69" name="Text Box 69"/>
            <p:cNvSpPr txBox="1"/>
            <p:nvPr/>
          </p:nvSpPr>
          <p:spPr>
            <a:xfrm rot="10799991">
              <a:off x="4067178" y="3141658"/>
              <a:ext cx="366710" cy="36830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opt</a:t>
              </a:r>
            </a:p>
          </p:txBody>
        </p:sp>
        <p:sp>
          <p:nvSpPr>
            <p:cNvPr id="70" name="Rectangle 70"/>
            <p:cNvSpPr/>
            <p:nvPr/>
          </p:nvSpPr>
          <p:spPr>
            <a:xfrm>
              <a:off x="3849688" y="2347914"/>
              <a:ext cx="71432" cy="360365"/>
            </a:xfrm>
            <a:prstGeom prst="rect">
              <a:avLst/>
            </a:prstGeom>
            <a:solidFill>
              <a:srgbClr val="FFCC99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1" name="Rectangle 71"/>
            <p:cNvSpPr/>
            <p:nvPr/>
          </p:nvSpPr>
          <p:spPr>
            <a:xfrm>
              <a:off x="3922711" y="2347914"/>
              <a:ext cx="71432" cy="360365"/>
            </a:xfrm>
            <a:prstGeom prst="rect">
              <a:avLst/>
            </a:prstGeom>
            <a:solidFill>
              <a:srgbClr val="FFCC99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2" name="Rectangle 72"/>
            <p:cNvSpPr/>
            <p:nvPr/>
          </p:nvSpPr>
          <p:spPr>
            <a:xfrm>
              <a:off x="2411409" y="2276471"/>
              <a:ext cx="1439859" cy="2087566"/>
            </a:xfrm>
            <a:prstGeom prst="rect">
              <a:avLst/>
            </a:prstGeom>
            <a:solidFill>
              <a:srgbClr val="33CCCC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3" name="Text Box 73"/>
            <p:cNvSpPr txBox="1"/>
            <p:nvPr/>
          </p:nvSpPr>
          <p:spPr>
            <a:xfrm>
              <a:off x="2484433" y="2276471"/>
              <a:ext cx="1368427" cy="3968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FADC#80</a:t>
              </a:r>
            </a:p>
          </p:txBody>
        </p:sp>
        <p:sp>
          <p:nvSpPr>
            <p:cNvPr id="74" name="Rectangle 74"/>
            <p:cNvSpPr/>
            <p:nvPr/>
          </p:nvSpPr>
          <p:spPr>
            <a:xfrm>
              <a:off x="4570408" y="4076696"/>
              <a:ext cx="431797" cy="217490"/>
            </a:xfrm>
            <a:prstGeom prst="rect">
              <a:avLst/>
            </a:prstGeom>
            <a:solidFill>
              <a:srgbClr val="CCFFCC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5" name="Text Box 75"/>
            <p:cNvSpPr txBox="1"/>
            <p:nvPr/>
          </p:nvSpPr>
          <p:spPr>
            <a:xfrm>
              <a:off x="4500567" y="4076696"/>
              <a:ext cx="576264" cy="2746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RJ45</a:t>
              </a:r>
            </a:p>
          </p:txBody>
        </p:sp>
        <p:sp>
          <p:nvSpPr>
            <p:cNvPr id="76" name="Rectangle 76"/>
            <p:cNvSpPr/>
            <p:nvPr/>
          </p:nvSpPr>
          <p:spPr>
            <a:xfrm>
              <a:off x="4568827" y="3573466"/>
              <a:ext cx="431797" cy="217490"/>
            </a:xfrm>
            <a:prstGeom prst="rect">
              <a:avLst/>
            </a:prstGeom>
            <a:solidFill>
              <a:srgbClr val="CCFFCC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7" name="Text Box 77"/>
            <p:cNvSpPr txBox="1"/>
            <p:nvPr/>
          </p:nvSpPr>
          <p:spPr>
            <a:xfrm>
              <a:off x="4498976" y="3573466"/>
              <a:ext cx="576264" cy="2746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RJ45</a:t>
              </a: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476371" y="3573466"/>
            <a:ext cx="2665422" cy="2089147"/>
            <a:chOff x="1476371" y="3573466"/>
            <a:chExt cx="2665422" cy="2089147"/>
          </a:xfrm>
        </p:grpSpPr>
        <p:sp>
          <p:nvSpPr>
            <p:cNvPr id="79" name="Rectangle 79"/>
            <p:cNvSpPr/>
            <p:nvPr/>
          </p:nvSpPr>
          <p:spPr>
            <a:xfrm>
              <a:off x="3060697" y="4581528"/>
              <a:ext cx="793754" cy="1081085"/>
            </a:xfrm>
            <a:prstGeom prst="rect">
              <a:avLst/>
            </a:prstGeom>
            <a:solidFill>
              <a:srgbClr val="33CCCC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80" name="Rectangle 80"/>
            <p:cNvSpPr/>
            <p:nvPr/>
          </p:nvSpPr>
          <p:spPr>
            <a:xfrm>
              <a:off x="3205164" y="4508504"/>
              <a:ext cx="215898" cy="287341"/>
            </a:xfrm>
            <a:prstGeom prst="rect">
              <a:avLst/>
            </a:prstGeom>
            <a:solidFill>
              <a:srgbClr val="00FF00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81" name="Rectangle 81"/>
            <p:cNvSpPr/>
            <p:nvPr/>
          </p:nvSpPr>
          <p:spPr>
            <a:xfrm>
              <a:off x="2914650" y="4652960"/>
              <a:ext cx="73023" cy="935038"/>
            </a:xfrm>
            <a:prstGeom prst="rect">
              <a:avLst/>
            </a:prstGeom>
            <a:solidFill>
              <a:srgbClr val="FFCC99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82" name="Rectangle 82"/>
            <p:cNvSpPr/>
            <p:nvPr/>
          </p:nvSpPr>
          <p:spPr>
            <a:xfrm>
              <a:off x="2987673" y="4652960"/>
              <a:ext cx="73023" cy="935038"/>
            </a:xfrm>
            <a:prstGeom prst="rect">
              <a:avLst/>
            </a:prstGeom>
            <a:solidFill>
              <a:srgbClr val="FFCC99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83" name="Text Box 83"/>
            <p:cNvSpPr txBox="1"/>
            <p:nvPr/>
          </p:nvSpPr>
          <p:spPr>
            <a:xfrm rot="10799991">
              <a:off x="3276596" y="4868870"/>
              <a:ext cx="428625" cy="72072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FTB#2</a:t>
              </a:r>
            </a:p>
          </p:txBody>
        </p:sp>
        <p:sp>
          <p:nvSpPr>
            <p:cNvPr id="84" name="Text Box 84"/>
            <p:cNvSpPr txBox="1"/>
            <p:nvPr/>
          </p:nvSpPr>
          <p:spPr>
            <a:xfrm rot="10799991">
              <a:off x="3133722" y="4437062"/>
              <a:ext cx="366710" cy="36830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opt</a:t>
              </a:r>
            </a:p>
          </p:txBody>
        </p:sp>
        <p:sp>
          <p:nvSpPr>
            <p:cNvPr id="85" name="Rectangle 85"/>
            <p:cNvSpPr/>
            <p:nvPr/>
          </p:nvSpPr>
          <p:spPr>
            <a:xfrm>
              <a:off x="2914650" y="3644898"/>
              <a:ext cx="71442" cy="360365"/>
            </a:xfrm>
            <a:prstGeom prst="rect">
              <a:avLst/>
            </a:prstGeom>
            <a:solidFill>
              <a:srgbClr val="FFCC99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86" name="Rectangle 86"/>
            <p:cNvSpPr/>
            <p:nvPr/>
          </p:nvSpPr>
          <p:spPr>
            <a:xfrm>
              <a:off x="2987673" y="3644898"/>
              <a:ext cx="71442" cy="360365"/>
            </a:xfrm>
            <a:prstGeom prst="rect">
              <a:avLst/>
            </a:prstGeom>
            <a:solidFill>
              <a:srgbClr val="FFCC99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87" name="Rectangle 87"/>
            <p:cNvSpPr/>
            <p:nvPr/>
          </p:nvSpPr>
          <p:spPr>
            <a:xfrm>
              <a:off x="1476371" y="3573466"/>
              <a:ext cx="1439859" cy="2087566"/>
            </a:xfrm>
            <a:prstGeom prst="rect">
              <a:avLst/>
            </a:prstGeom>
            <a:solidFill>
              <a:srgbClr val="33CCCC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88" name="Text Box 88"/>
            <p:cNvSpPr txBox="1"/>
            <p:nvPr/>
          </p:nvSpPr>
          <p:spPr>
            <a:xfrm>
              <a:off x="1619246" y="3573466"/>
              <a:ext cx="1223960" cy="3968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FADC#2</a:t>
              </a:r>
            </a:p>
          </p:txBody>
        </p:sp>
        <p:sp>
          <p:nvSpPr>
            <p:cNvPr id="89" name="Rectangle 89"/>
            <p:cNvSpPr/>
            <p:nvPr/>
          </p:nvSpPr>
          <p:spPr>
            <a:xfrm>
              <a:off x="3636961" y="5373691"/>
              <a:ext cx="431797" cy="217490"/>
            </a:xfrm>
            <a:prstGeom prst="rect">
              <a:avLst/>
            </a:prstGeom>
            <a:solidFill>
              <a:srgbClr val="CCFFCC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0" name="Text Box 90"/>
            <p:cNvSpPr txBox="1"/>
            <p:nvPr/>
          </p:nvSpPr>
          <p:spPr>
            <a:xfrm>
              <a:off x="3563938" y="5373691"/>
              <a:ext cx="576264" cy="2746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RJ45</a:t>
              </a:r>
            </a:p>
          </p:txBody>
        </p:sp>
        <p:sp>
          <p:nvSpPr>
            <p:cNvPr id="91" name="Rectangle 91"/>
            <p:cNvSpPr/>
            <p:nvPr/>
          </p:nvSpPr>
          <p:spPr>
            <a:xfrm>
              <a:off x="3635370" y="4868859"/>
              <a:ext cx="431797" cy="217490"/>
            </a:xfrm>
            <a:prstGeom prst="rect">
              <a:avLst/>
            </a:prstGeom>
            <a:solidFill>
              <a:srgbClr val="CCFFCC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2" name="Text Box 92"/>
            <p:cNvSpPr txBox="1"/>
            <p:nvPr/>
          </p:nvSpPr>
          <p:spPr>
            <a:xfrm>
              <a:off x="3565529" y="4868859"/>
              <a:ext cx="576264" cy="2746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RJ45</a:t>
              </a:r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1042992" y="3789365"/>
            <a:ext cx="2665412" cy="2089147"/>
            <a:chOff x="1042992" y="3789365"/>
            <a:chExt cx="2665412" cy="2089147"/>
          </a:xfrm>
        </p:grpSpPr>
        <p:sp>
          <p:nvSpPr>
            <p:cNvPr id="94" name="Rectangle 94"/>
            <p:cNvSpPr/>
            <p:nvPr/>
          </p:nvSpPr>
          <p:spPr>
            <a:xfrm>
              <a:off x="2627308" y="4797427"/>
              <a:ext cx="793754" cy="1081085"/>
            </a:xfrm>
            <a:prstGeom prst="rect">
              <a:avLst/>
            </a:prstGeom>
            <a:solidFill>
              <a:srgbClr val="33CCCC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5" name="Rectangle 95"/>
            <p:cNvSpPr/>
            <p:nvPr/>
          </p:nvSpPr>
          <p:spPr>
            <a:xfrm>
              <a:off x="2771774" y="4724403"/>
              <a:ext cx="215898" cy="287341"/>
            </a:xfrm>
            <a:prstGeom prst="rect">
              <a:avLst/>
            </a:prstGeom>
            <a:solidFill>
              <a:srgbClr val="00FF00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6" name="Rectangle 96"/>
            <p:cNvSpPr/>
            <p:nvPr/>
          </p:nvSpPr>
          <p:spPr>
            <a:xfrm>
              <a:off x="2481260" y="4868859"/>
              <a:ext cx="73023" cy="935038"/>
            </a:xfrm>
            <a:prstGeom prst="rect">
              <a:avLst/>
            </a:prstGeom>
            <a:solidFill>
              <a:srgbClr val="FFCC99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7" name="Rectangle 97"/>
            <p:cNvSpPr/>
            <p:nvPr/>
          </p:nvSpPr>
          <p:spPr>
            <a:xfrm>
              <a:off x="2554284" y="4868859"/>
              <a:ext cx="73023" cy="935038"/>
            </a:xfrm>
            <a:prstGeom prst="rect">
              <a:avLst/>
            </a:prstGeom>
            <a:solidFill>
              <a:srgbClr val="FFCC99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8" name="Text Box 98"/>
            <p:cNvSpPr txBox="1"/>
            <p:nvPr/>
          </p:nvSpPr>
          <p:spPr>
            <a:xfrm rot="10799991">
              <a:off x="2843207" y="4940291"/>
              <a:ext cx="428625" cy="936629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FTB#1</a:t>
              </a:r>
            </a:p>
          </p:txBody>
        </p:sp>
        <p:sp>
          <p:nvSpPr>
            <p:cNvPr id="99" name="Text Box 99"/>
            <p:cNvSpPr txBox="1"/>
            <p:nvPr/>
          </p:nvSpPr>
          <p:spPr>
            <a:xfrm rot="10799991">
              <a:off x="2698751" y="4654552"/>
              <a:ext cx="366710" cy="36830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opt</a:t>
              </a:r>
            </a:p>
          </p:txBody>
        </p:sp>
        <p:sp>
          <p:nvSpPr>
            <p:cNvPr id="100" name="Text Box 100"/>
            <p:cNvSpPr txBox="1"/>
            <p:nvPr/>
          </p:nvSpPr>
          <p:spPr>
            <a:xfrm>
              <a:off x="3130548" y="4941883"/>
              <a:ext cx="431797" cy="2746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ja-JP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1" name="Rectangle 101"/>
            <p:cNvSpPr/>
            <p:nvPr/>
          </p:nvSpPr>
          <p:spPr>
            <a:xfrm>
              <a:off x="2481260" y="3860797"/>
              <a:ext cx="71432" cy="360365"/>
            </a:xfrm>
            <a:prstGeom prst="rect">
              <a:avLst/>
            </a:prstGeom>
            <a:solidFill>
              <a:srgbClr val="FFCC99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2" name="Rectangle 102"/>
            <p:cNvSpPr/>
            <p:nvPr/>
          </p:nvSpPr>
          <p:spPr>
            <a:xfrm>
              <a:off x="2554284" y="3860797"/>
              <a:ext cx="71432" cy="360365"/>
            </a:xfrm>
            <a:prstGeom prst="rect">
              <a:avLst/>
            </a:prstGeom>
            <a:solidFill>
              <a:srgbClr val="FFCC99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3" name="Rectangle 103"/>
            <p:cNvSpPr/>
            <p:nvPr/>
          </p:nvSpPr>
          <p:spPr>
            <a:xfrm>
              <a:off x="1042992" y="3789365"/>
              <a:ext cx="1439859" cy="2087566"/>
            </a:xfrm>
            <a:prstGeom prst="rect">
              <a:avLst/>
            </a:prstGeom>
            <a:solidFill>
              <a:srgbClr val="33CCCC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4" name="Text Box 104"/>
            <p:cNvSpPr txBox="1"/>
            <p:nvPr/>
          </p:nvSpPr>
          <p:spPr>
            <a:xfrm>
              <a:off x="1187448" y="3789365"/>
              <a:ext cx="1223960" cy="3968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FADC#1</a:t>
              </a:r>
            </a:p>
          </p:txBody>
        </p:sp>
        <p:sp>
          <p:nvSpPr>
            <p:cNvPr id="105" name="Rectangle 105"/>
            <p:cNvSpPr/>
            <p:nvPr/>
          </p:nvSpPr>
          <p:spPr>
            <a:xfrm>
              <a:off x="3201991" y="5589590"/>
              <a:ext cx="431797" cy="217490"/>
            </a:xfrm>
            <a:prstGeom prst="rect">
              <a:avLst/>
            </a:prstGeom>
            <a:solidFill>
              <a:srgbClr val="CCFFCC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6" name="Text Box 106"/>
            <p:cNvSpPr txBox="1"/>
            <p:nvPr/>
          </p:nvSpPr>
          <p:spPr>
            <a:xfrm>
              <a:off x="3130548" y="5589590"/>
              <a:ext cx="576264" cy="2746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RJ45</a:t>
              </a:r>
            </a:p>
          </p:txBody>
        </p:sp>
        <p:sp>
          <p:nvSpPr>
            <p:cNvPr id="107" name="Rectangle 107"/>
            <p:cNvSpPr/>
            <p:nvPr/>
          </p:nvSpPr>
          <p:spPr>
            <a:xfrm>
              <a:off x="3201991" y="5084758"/>
              <a:ext cx="431797" cy="217490"/>
            </a:xfrm>
            <a:prstGeom prst="rect">
              <a:avLst/>
            </a:prstGeom>
            <a:solidFill>
              <a:srgbClr val="CCFFCC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8" name="Text Box 108"/>
            <p:cNvSpPr txBox="1"/>
            <p:nvPr/>
          </p:nvSpPr>
          <p:spPr>
            <a:xfrm>
              <a:off x="3132140" y="5084758"/>
              <a:ext cx="576264" cy="2746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RJ45</a:t>
              </a:r>
            </a:p>
          </p:txBody>
        </p:sp>
      </p:grpSp>
      <p:sp>
        <p:nvSpPr>
          <p:cNvPr id="109" name="Text Box 109"/>
          <p:cNvSpPr txBox="1"/>
          <p:nvPr/>
        </p:nvSpPr>
        <p:spPr>
          <a:xfrm>
            <a:off x="395285" y="1773241"/>
            <a:ext cx="2447921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SVD electronics</a:t>
            </a:r>
          </a:p>
        </p:txBody>
      </p:sp>
      <p:cxnSp>
        <p:nvCxnSpPr>
          <p:cNvPr id="110" name="AutoShape 110"/>
          <p:cNvCxnSpPr>
            <a:stCxn id="117" idx="3"/>
            <a:endCxn id="102" idx="3"/>
          </p:cNvCxnSpPr>
          <p:nvPr/>
        </p:nvCxnSpPr>
        <p:spPr>
          <a:xfrm flipV="1">
            <a:off x="2052645" y="4040980"/>
            <a:ext cx="573071" cy="431808"/>
          </a:xfrm>
          <a:prstGeom prst="curvedConnector3">
            <a:avLst>
              <a:gd name="adj1" fmla="val 139890"/>
            </a:avLst>
          </a:prstGeom>
          <a:noFill/>
          <a:ln w="19046">
            <a:solidFill>
              <a:srgbClr val="FF99CC"/>
            </a:solidFill>
            <a:prstDash val="solid"/>
            <a:round/>
            <a:tailEnd type="arrow"/>
          </a:ln>
        </p:spPr>
      </p:cxnSp>
      <p:cxnSp>
        <p:nvCxnSpPr>
          <p:cNvPr id="111" name="AutoShape 111"/>
          <p:cNvCxnSpPr>
            <a:stCxn id="102" idx="3"/>
            <a:endCxn id="86" idx="3"/>
          </p:cNvCxnSpPr>
          <p:nvPr/>
        </p:nvCxnSpPr>
        <p:spPr>
          <a:xfrm flipV="1">
            <a:off x="2625716" y="3825081"/>
            <a:ext cx="433399" cy="215899"/>
          </a:xfrm>
          <a:prstGeom prst="curvedConnector3">
            <a:avLst>
              <a:gd name="adj1" fmla="val 152746"/>
            </a:avLst>
          </a:prstGeom>
          <a:noFill/>
          <a:ln w="19046">
            <a:solidFill>
              <a:srgbClr val="FF99CC"/>
            </a:solidFill>
            <a:prstDash val="solid"/>
            <a:round/>
            <a:tailEnd type="arrow"/>
          </a:ln>
        </p:spPr>
      </p:cxnSp>
      <p:cxnSp>
        <p:nvCxnSpPr>
          <p:cNvPr id="112" name="AutoShape 112"/>
          <p:cNvCxnSpPr>
            <a:stCxn id="86" idx="3"/>
            <a:endCxn id="71" idx="3"/>
          </p:cNvCxnSpPr>
          <p:nvPr/>
        </p:nvCxnSpPr>
        <p:spPr>
          <a:xfrm flipV="1">
            <a:off x="3059115" y="2528097"/>
            <a:ext cx="935028" cy="1296984"/>
          </a:xfrm>
          <a:prstGeom prst="curvedConnector3">
            <a:avLst>
              <a:gd name="adj1" fmla="val 124448"/>
            </a:avLst>
          </a:prstGeom>
          <a:noFill/>
          <a:ln w="19046">
            <a:solidFill>
              <a:srgbClr val="FF99CC"/>
            </a:solidFill>
            <a:prstDash val="solid"/>
            <a:round/>
            <a:tailEnd type="arrow"/>
          </a:ln>
        </p:spPr>
      </p:cxnSp>
      <p:grpSp>
        <p:nvGrpSpPr>
          <p:cNvPr id="113" name="Group 113"/>
          <p:cNvGrpSpPr/>
          <p:nvPr/>
        </p:nvGrpSpPr>
        <p:grpSpPr>
          <a:xfrm>
            <a:off x="468309" y="4221163"/>
            <a:ext cx="2663831" cy="2089147"/>
            <a:chOff x="468309" y="4221163"/>
            <a:chExt cx="2663831" cy="2089147"/>
          </a:xfrm>
        </p:grpSpPr>
        <p:sp>
          <p:nvSpPr>
            <p:cNvPr id="114" name="Rectangle 114"/>
            <p:cNvSpPr/>
            <p:nvPr/>
          </p:nvSpPr>
          <p:spPr>
            <a:xfrm>
              <a:off x="468309" y="4221163"/>
              <a:ext cx="1439859" cy="2087566"/>
            </a:xfrm>
            <a:prstGeom prst="rect">
              <a:avLst/>
            </a:prstGeom>
            <a:solidFill>
              <a:srgbClr val="33CCCC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15" name="Text Box 115"/>
            <p:cNvSpPr txBox="1"/>
            <p:nvPr/>
          </p:nvSpPr>
          <p:spPr>
            <a:xfrm rot="16200004">
              <a:off x="258756" y="5006980"/>
              <a:ext cx="1946272" cy="5175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SVD-CONTROLLER (SVDctlr)</a:t>
              </a:r>
            </a:p>
          </p:txBody>
        </p:sp>
        <p:sp>
          <p:nvSpPr>
            <p:cNvPr id="116" name="Rectangle 116"/>
            <p:cNvSpPr/>
            <p:nvPr/>
          </p:nvSpPr>
          <p:spPr>
            <a:xfrm>
              <a:off x="1908179" y="4292605"/>
              <a:ext cx="71442" cy="360365"/>
            </a:xfrm>
            <a:prstGeom prst="rect">
              <a:avLst/>
            </a:prstGeom>
            <a:solidFill>
              <a:srgbClr val="FFCC99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17" name="Rectangle 117"/>
            <p:cNvSpPr/>
            <p:nvPr/>
          </p:nvSpPr>
          <p:spPr>
            <a:xfrm>
              <a:off x="1981203" y="4292605"/>
              <a:ext cx="71442" cy="360365"/>
            </a:xfrm>
            <a:prstGeom prst="rect">
              <a:avLst/>
            </a:prstGeom>
            <a:solidFill>
              <a:srgbClr val="FFCC99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18" name="Rectangle 118"/>
            <p:cNvSpPr/>
            <p:nvPr/>
          </p:nvSpPr>
          <p:spPr>
            <a:xfrm>
              <a:off x="2052635" y="5229225"/>
              <a:ext cx="793754" cy="1081085"/>
            </a:xfrm>
            <a:prstGeom prst="rect">
              <a:avLst/>
            </a:prstGeom>
            <a:solidFill>
              <a:srgbClr val="33CCCC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19" name="Rectangle 119"/>
            <p:cNvSpPr/>
            <p:nvPr/>
          </p:nvSpPr>
          <p:spPr>
            <a:xfrm>
              <a:off x="1909760" y="5300667"/>
              <a:ext cx="73023" cy="935038"/>
            </a:xfrm>
            <a:prstGeom prst="rect">
              <a:avLst/>
            </a:prstGeom>
            <a:solidFill>
              <a:srgbClr val="FFCC99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20" name="Rectangle 120"/>
            <p:cNvSpPr/>
            <p:nvPr/>
          </p:nvSpPr>
          <p:spPr>
            <a:xfrm>
              <a:off x="1982784" y="5300667"/>
              <a:ext cx="73023" cy="935038"/>
            </a:xfrm>
            <a:prstGeom prst="rect">
              <a:avLst/>
            </a:prstGeom>
            <a:solidFill>
              <a:srgbClr val="FFCC99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21" name="Text Box 121"/>
            <p:cNvSpPr txBox="1"/>
            <p:nvPr/>
          </p:nvSpPr>
          <p:spPr>
            <a:xfrm rot="10799991">
              <a:off x="2051054" y="5300657"/>
              <a:ext cx="488947" cy="862014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FCRB</a:t>
              </a:r>
            </a:p>
          </p:txBody>
        </p:sp>
        <p:sp>
          <p:nvSpPr>
            <p:cNvPr id="122" name="Rectangle 122"/>
            <p:cNvSpPr/>
            <p:nvPr/>
          </p:nvSpPr>
          <p:spPr>
            <a:xfrm>
              <a:off x="2627308" y="6021388"/>
              <a:ext cx="431797" cy="217490"/>
            </a:xfrm>
            <a:prstGeom prst="rect">
              <a:avLst/>
            </a:prstGeom>
            <a:solidFill>
              <a:srgbClr val="CCFFCC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23" name="Text Box 123"/>
            <p:cNvSpPr txBox="1"/>
            <p:nvPr/>
          </p:nvSpPr>
          <p:spPr>
            <a:xfrm>
              <a:off x="2555876" y="6021388"/>
              <a:ext cx="576264" cy="2746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RJ45</a:t>
              </a:r>
            </a:p>
          </p:txBody>
        </p:sp>
      </p:grpSp>
      <p:sp>
        <p:nvSpPr>
          <p:cNvPr id="124" name="Rectangle 124"/>
          <p:cNvSpPr/>
          <p:nvPr/>
        </p:nvSpPr>
        <p:spPr>
          <a:xfrm>
            <a:off x="3132140" y="981078"/>
            <a:ext cx="1368427" cy="2444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" pitchFamily="34"/>
                <a:ea typeface="ＭＳ Ｐゴシック"/>
              </a:rPr>
              <a:t>SVD tracker</a:t>
            </a:r>
          </a:p>
        </p:txBody>
      </p:sp>
      <p:cxnSp>
        <p:nvCxnSpPr>
          <p:cNvPr id="125" name="AutoShape 125"/>
          <p:cNvCxnSpPr>
            <a:stCxn id="99" idx="2"/>
            <a:endCxn id="15" idx="0"/>
          </p:cNvCxnSpPr>
          <p:nvPr/>
        </p:nvCxnSpPr>
        <p:spPr>
          <a:xfrm rot="5400000" flipH="1" flipV="1">
            <a:off x="1409702" y="2894808"/>
            <a:ext cx="3232148" cy="287341"/>
          </a:xfrm>
          <a:prstGeom prst="curvedConnector3">
            <a:avLst>
              <a:gd name="adj1" fmla="val 50000"/>
            </a:avLst>
          </a:prstGeom>
          <a:noFill/>
          <a:ln w="38103">
            <a:solidFill>
              <a:srgbClr val="339966"/>
            </a:solidFill>
            <a:prstDash val="solid"/>
            <a:round/>
            <a:headEnd type="arrow"/>
            <a:tailEnd type="arrow"/>
          </a:ln>
        </p:spPr>
      </p:cxnSp>
      <p:cxnSp>
        <p:nvCxnSpPr>
          <p:cNvPr id="126" name="AutoShape 126"/>
          <p:cNvCxnSpPr>
            <a:stCxn id="84" idx="2"/>
            <a:endCxn id="57" idx="1"/>
          </p:cNvCxnSpPr>
          <p:nvPr/>
        </p:nvCxnSpPr>
        <p:spPr>
          <a:xfrm rot="5400000" flipH="1" flipV="1">
            <a:off x="3869527" y="2221706"/>
            <a:ext cx="1662906" cy="2767806"/>
          </a:xfrm>
          <a:prstGeom prst="curvedConnector2">
            <a:avLst/>
          </a:prstGeom>
          <a:noFill/>
          <a:ln w="38103">
            <a:solidFill>
              <a:srgbClr val="339966"/>
            </a:solidFill>
            <a:prstDash val="solid"/>
            <a:round/>
            <a:headEnd type="arrow"/>
            <a:tailEnd type="arrow"/>
          </a:ln>
        </p:spPr>
      </p:cxnSp>
      <p:cxnSp>
        <p:nvCxnSpPr>
          <p:cNvPr id="127" name="AutoShape 127"/>
          <p:cNvCxnSpPr>
            <a:stCxn id="69" idx="2"/>
            <a:endCxn id="43" idx="1"/>
          </p:cNvCxnSpPr>
          <p:nvPr/>
        </p:nvCxnSpPr>
        <p:spPr>
          <a:xfrm rot="5400000" flipH="1" flipV="1">
            <a:off x="4822036" y="1158081"/>
            <a:ext cx="1412075" cy="2555081"/>
          </a:xfrm>
          <a:prstGeom prst="curvedConnector2">
            <a:avLst/>
          </a:prstGeom>
          <a:noFill/>
          <a:ln w="38103">
            <a:solidFill>
              <a:srgbClr val="339966"/>
            </a:solidFill>
            <a:prstDash val="solid"/>
            <a:round/>
            <a:headEnd type="arrow"/>
            <a:tailEnd type="arrow"/>
          </a:ln>
        </p:spPr>
      </p:cxnSp>
      <p:cxnSp>
        <p:nvCxnSpPr>
          <p:cNvPr id="128" name="AutoShape 128"/>
          <p:cNvCxnSpPr>
            <a:stCxn id="108" idx="3"/>
            <a:endCxn id="92" idx="3"/>
          </p:cNvCxnSpPr>
          <p:nvPr/>
        </p:nvCxnSpPr>
        <p:spPr>
          <a:xfrm flipV="1">
            <a:off x="3708404" y="5006179"/>
            <a:ext cx="433389" cy="215899"/>
          </a:xfrm>
          <a:prstGeom prst="curvedConnector3">
            <a:avLst>
              <a:gd name="adj1" fmla="val 152747"/>
            </a:avLst>
          </a:prstGeom>
          <a:noFill/>
          <a:ln w="19046">
            <a:solidFill>
              <a:srgbClr val="000000"/>
            </a:solidFill>
            <a:prstDash val="solid"/>
            <a:round/>
            <a:headEnd type="arrow"/>
            <a:tailEnd type="arrow"/>
          </a:ln>
        </p:spPr>
      </p:cxnSp>
      <p:cxnSp>
        <p:nvCxnSpPr>
          <p:cNvPr id="129" name="AutoShape 129"/>
          <p:cNvCxnSpPr>
            <a:stCxn id="123" idx="3"/>
            <a:endCxn id="26" idx="1"/>
          </p:cNvCxnSpPr>
          <p:nvPr/>
        </p:nvCxnSpPr>
        <p:spPr>
          <a:xfrm flipV="1">
            <a:off x="3132140" y="6014241"/>
            <a:ext cx="3887781" cy="144467"/>
          </a:xfrm>
          <a:prstGeom prst="curvedConnector3">
            <a:avLst>
              <a:gd name="adj1" fmla="val 50000"/>
            </a:avLst>
          </a:prstGeom>
          <a:noFill/>
          <a:ln w="19046">
            <a:solidFill>
              <a:srgbClr val="FF99CC"/>
            </a:solidFill>
            <a:prstDash val="solid"/>
            <a:round/>
            <a:headEnd type="arrow"/>
            <a:tailEnd type="arrow"/>
          </a:ln>
        </p:spPr>
      </p:cxnSp>
      <p:cxnSp>
        <p:nvCxnSpPr>
          <p:cNvPr id="130" name="AutoShape 130"/>
          <p:cNvCxnSpPr>
            <a:stCxn id="106" idx="3"/>
            <a:endCxn id="28" idx="1"/>
          </p:cNvCxnSpPr>
          <p:nvPr/>
        </p:nvCxnSpPr>
        <p:spPr>
          <a:xfrm flipV="1">
            <a:off x="3706812" y="5655467"/>
            <a:ext cx="3313109" cy="71443"/>
          </a:xfrm>
          <a:prstGeom prst="curvedConnector3">
            <a:avLst>
              <a:gd name="adj1" fmla="val 50000"/>
            </a:avLst>
          </a:prstGeom>
          <a:noFill/>
          <a:ln w="19046">
            <a:solidFill>
              <a:srgbClr val="FF99CC"/>
            </a:solidFill>
            <a:prstDash val="solid"/>
            <a:round/>
            <a:headEnd type="arrow"/>
            <a:tailEnd type="arrow"/>
          </a:ln>
        </p:spPr>
      </p:cxnSp>
      <p:cxnSp>
        <p:nvCxnSpPr>
          <p:cNvPr id="131" name="AutoShape 131"/>
          <p:cNvCxnSpPr>
            <a:stCxn id="90" idx="3"/>
            <a:endCxn id="35" idx="1"/>
          </p:cNvCxnSpPr>
          <p:nvPr/>
        </p:nvCxnSpPr>
        <p:spPr>
          <a:xfrm flipV="1">
            <a:off x="4140202" y="5366545"/>
            <a:ext cx="2879719" cy="144466"/>
          </a:xfrm>
          <a:prstGeom prst="curvedConnector3">
            <a:avLst>
              <a:gd name="adj1" fmla="val 50000"/>
            </a:avLst>
          </a:prstGeom>
          <a:noFill/>
          <a:ln w="19046">
            <a:solidFill>
              <a:srgbClr val="FF99CC"/>
            </a:solidFill>
            <a:prstDash val="solid"/>
            <a:round/>
            <a:headEnd type="arrow"/>
            <a:tailEnd type="arrow"/>
          </a:ln>
        </p:spPr>
      </p:cxnSp>
      <p:cxnSp>
        <p:nvCxnSpPr>
          <p:cNvPr id="132" name="AutoShape 132"/>
          <p:cNvCxnSpPr>
            <a:stCxn id="75" idx="3"/>
            <a:endCxn id="32" idx="1"/>
          </p:cNvCxnSpPr>
          <p:nvPr/>
        </p:nvCxnSpPr>
        <p:spPr>
          <a:xfrm>
            <a:off x="5076831" y="4214016"/>
            <a:ext cx="1943090" cy="649288"/>
          </a:xfrm>
          <a:prstGeom prst="curvedConnector3">
            <a:avLst>
              <a:gd name="adj1" fmla="val 50000"/>
            </a:avLst>
          </a:prstGeom>
          <a:noFill/>
          <a:ln w="19046">
            <a:solidFill>
              <a:srgbClr val="FF99CC"/>
            </a:solidFill>
            <a:prstDash val="solid"/>
            <a:round/>
            <a:headEnd type="arrow"/>
            <a:tailEnd type="arrow"/>
          </a:ln>
        </p:spPr>
      </p:cxnSp>
      <p:sp>
        <p:nvSpPr>
          <p:cNvPr id="137" name="スライド番号プレースホルダ 1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26A65E6-A9C8-44AC-9658-79321BDAC336}" type="slidenum">
              <a:rPr lang="en-US" smtClean="0"/>
              <a:pPr lvl="0"/>
              <a:t>18</a:t>
            </a:fld>
            <a:endParaRPr lang="en-US"/>
          </a:p>
        </p:txBody>
      </p:sp>
      <p:sp>
        <p:nvSpPr>
          <p:cNvPr id="138" name="フッター プレースホルダ 13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en-US" smtClean="0"/>
              <a:t>25 Jan 2011 SVD DAQ Toru Tsuboyama (KEK)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107954" y="476246"/>
            <a:ext cx="8928101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34"/>
                <a:ea typeface="ＭＳ Ｐゴシック"/>
              </a:rPr>
              <a:t>Two boards - one set</a:t>
            </a:r>
          </a:p>
        </p:txBody>
      </p:sp>
      <p:sp>
        <p:nvSpPr>
          <p:cNvPr id="4" name="AutoShape 4"/>
          <p:cNvSpPr/>
          <p:nvPr/>
        </p:nvSpPr>
        <p:spPr>
          <a:xfrm>
            <a:off x="4789490" y="4870451"/>
            <a:ext cx="1366835" cy="360365"/>
          </a:xfrm>
          <a:custGeom>
            <a:avLst>
              <a:gd name="f9" fmla="val 50000"/>
              <a:gd name="f10" fmla="val 75859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50000"/>
              <a:gd name="f10" fmla="val 75859"/>
              <a:gd name="f11" fmla="+- 0 0 -36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9"/>
              <a:gd name="f18" fmla="val f10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*/ f38 1 2"/>
              <a:gd name="f43" fmla="*/ f39 1 2"/>
              <a:gd name="f44" fmla="min f39 f38"/>
              <a:gd name="f45" fmla="*/ f38 f17 1"/>
              <a:gd name="f46" fmla="+- f16 f42 0"/>
              <a:gd name="f47" fmla="+- f16 f43 0"/>
              <a:gd name="f48" fmla="*/ f44 f18 1"/>
              <a:gd name="f49" fmla="*/ f45 1 200000"/>
              <a:gd name="f50" fmla="*/ f48 1 100000"/>
              <a:gd name="f51" fmla="+- f46 0 f49"/>
              <a:gd name="f52" fmla="+- f46 f49 0"/>
              <a:gd name="f53" fmla="*/ f46 f32 1"/>
              <a:gd name="f54" fmla="*/ f47 f32 1"/>
              <a:gd name="f55" fmla="+- f35 0 f50"/>
              <a:gd name="f56" fmla="*/ f51 f50 1"/>
              <a:gd name="f57" fmla="*/ f51 f32 1"/>
              <a:gd name="f58" fmla="*/ f52 f32 1"/>
              <a:gd name="f59" fmla="*/ f50 f32 1"/>
              <a:gd name="f60" fmla="*/ f56 1 f42"/>
              <a:gd name="f61" fmla="*/ f55 f32 1"/>
              <a:gd name="f62" fmla="+- f50 0 f60"/>
              <a:gd name="f63" fmla="+- f55 f60 0"/>
              <a:gd name="f64" fmla="*/ f62 f32 1"/>
              <a:gd name="f65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1" y="f37"/>
              </a:cxn>
              <a:cxn ang="f30">
                <a:pos x="f54" y="f57"/>
              </a:cxn>
              <a:cxn ang="f30">
                <a:pos x="f59" y="f37"/>
              </a:cxn>
              <a:cxn ang="f31">
                <a:pos x="f59" y="f41"/>
              </a:cxn>
              <a:cxn ang="f31">
                <a:pos x="f54" y="f58"/>
              </a:cxn>
              <a:cxn ang="f31">
                <a:pos x="f61" y="f41"/>
              </a:cxn>
            </a:cxnLst>
            <a:rect l="f64" t="f57" r="f65" b="f58"/>
            <a:pathLst>
              <a:path>
                <a:moveTo>
                  <a:pt x="f37" y="f53"/>
                </a:moveTo>
                <a:lnTo>
                  <a:pt x="f59" y="f37"/>
                </a:lnTo>
                <a:lnTo>
                  <a:pt x="f59" y="f57"/>
                </a:lnTo>
                <a:lnTo>
                  <a:pt x="f61" y="f57"/>
                </a:lnTo>
                <a:lnTo>
                  <a:pt x="f61" y="f37"/>
                </a:lnTo>
                <a:lnTo>
                  <a:pt x="f40" y="f53"/>
                </a:lnTo>
                <a:lnTo>
                  <a:pt x="f61" y="f41"/>
                </a:lnTo>
                <a:lnTo>
                  <a:pt x="f61" y="f58"/>
                </a:lnTo>
                <a:lnTo>
                  <a:pt x="f59" y="f58"/>
                </a:lnTo>
                <a:lnTo>
                  <a:pt x="f59" y="f41"/>
                </a:lnTo>
                <a:close/>
              </a:path>
            </a:pathLst>
          </a:custGeom>
          <a:solidFill>
            <a:srgbClr val="FF9900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Text Box 5"/>
          <p:cNvSpPr txBox="1"/>
          <p:nvPr/>
        </p:nvSpPr>
        <p:spPr>
          <a:xfrm>
            <a:off x="4860922" y="4906963"/>
            <a:ext cx="1295403" cy="274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HSD Link (k)</a:t>
            </a:r>
          </a:p>
        </p:txBody>
      </p:sp>
      <p:sp>
        <p:nvSpPr>
          <p:cNvPr id="7" name="Rectangle 7"/>
          <p:cNvSpPr/>
          <p:nvPr/>
        </p:nvSpPr>
        <p:spPr>
          <a:xfrm>
            <a:off x="7092945" y="5516566"/>
            <a:ext cx="868359" cy="33655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k=1..40</a:t>
            </a:r>
          </a:p>
        </p:txBody>
      </p:sp>
      <p:sp>
        <p:nvSpPr>
          <p:cNvPr id="8" name="Rectangle 8"/>
          <p:cNvSpPr/>
          <p:nvPr/>
        </p:nvSpPr>
        <p:spPr>
          <a:xfrm>
            <a:off x="4716466" y="5805489"/>
            <a:ext cx="1489072" cy="27464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From/to TTD (2k-1)</a:t>
            </a:r>
          </a:p>
        </p:txBody>
      </p:sp>
      <p:sp>
        <p:nvSpPr>
          <p:cNvPr id="9" name="AutoShape 9"/>
          <p:cNvSpPr/>
          <p:nvPr/>
        </p:nvSpPr>
        <p:spPr>
          <a:xfrm>
            <a:off x="4787898" y="2133596"/>
            <a:ext cx="1366835" cy="360365"/>
          </a:xfrm>
          <a:custGeom>
            <a:avLst>
              <a:gd name="f9" fmla="val 50000"/>
              <a:gd name="f10" fmla="val 75859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50000"/>
              <a:gd name="f10" fmla="val 75859"/>
              <a:gd name="f11" fmla="+- 0 0 -36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9"/>
              <a:gd name="f18" fmla="val f10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*/ f38 1 2"/>
              <a:gd name="f43" fmla="*/ f39 1 2"/>
              <a:gd name="f44" fmla="min f39 f38"/>
              <a:gd name="f45" fmla="*/ f38 f17 1"/>
              <a:gd name="f46" fmla="+- f16 f42 0"/>
              <a:gd name="f47" fmla="+- f16 f43 0"/>
              <a:gd name="f48" fmla="*/ f44 f18 1"/>
              <a:gd name="f49" fmla="*/ f45 1 200000"/>
              <a:gd name="f50" fmla="*/ f48 1 100000"/>
              <a:gd name="f51" fmla="+- f46 0 f49"/>
              <a:gd name="f52" fmla="+- f46 f49 0"/>
              <a:gd name="f53" fmla="*/ f46 f32 1"/>
              <a:gd name="f54" fmla="*/ f47 f32 1"/>
              <a:gd name="f55" fmla="+- f35 0 f50"/>
              <a:gd name="f56" fmla="*/ f51 f50 1"/>
              <a:gd name="f57" fmla="*/ f51 f32 1"/>
              <a:gd name="f58" fmla="*/ f52 f32 1"/>
              <a:gd name="f59" fmla="*/ f50 f32 1"/>
              <a:gd name="f60" fmla="*/ f56 1 f42"/>
              <a:gd name="f61" fmla="*/ f55 f32 1"/>
              <a:gd name="f62" fmla="+- f50 0 f60"/>
              <a:gd name="f63" fmla="+- f55 f60 0"/>
              <a:gd name="f64" fmla="*/ f62 f32 1"/>
              <a:gd name="f65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1" y="f37"/>
              </a:cxn>
              <a:cxn ang="f30">
                <a:pos x="f54" y="f57"/>
              </a:cxn>
              <a:cxn ang="f30">
                <a:pos x="f59" y="f37"/>
              </a:cxn>
              <a:cxn ang="f31">
                <a:pos x="f59" y="f41"/>
              </a:cxn>
              <a:cxn ang="f31">
                <a:pos x="f54" y="f58"/>
              </a:cxn>
              <a:cxn ang="f31">
                <a:pos x="f61" y="f41"/>
              </a:cxn>
            </a:cxnLst>
            <a:rect l="f64" t="f57" r="f65" b="f58"/>
            <a:pathLst>
              <a:path>
                <a:moveTo>
                  <a:pt x="f37" y="f53"/>
                </a:moveTo>
                <a:lnTo>
                  <a:pt x="f59" y="f37"/>
                </a:lnTo>
                <a:lnTo>
                  <a:pt x="f59" y="f57"/>
                </a:lnTo>
                <a:lnTo>
                  <a:pt x="f61" y="f57"/>
                </a:lnTo>
                <a:lnTo>
                  <a:pt x="f61" y="f37"/>
                </a:lnTo>
                <a:lnTo>
                  <a:pt x="f40" y="f53"/>
                </a:lnTo>
                <a:lnTo>
                  <a:pt x="f61" y="f41"/>
                </a:lnTo>
                <a:lnTo>
                  <a:pt x="f61" y="f58"/>
                </a:lnTo>
                <a:lnTo>
                  <a:pt x="f59" y="f58"/>
                </a:lnTo>
                <a:lnTo>
                  <a:pt x="f59" y="f41"/>
                </a:lnTo>
                <a:close/>
              </a:path>
            </a:pathLst>
          </a:custGeom>
          <a:solidFill>
            <a:srgbClr val="00FF00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4716466" y="3068634"/>
            <a:ext cx="1354134" cy="27464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From/to TTD (2k)</a:t>
            </a:r>
          </a:p>
        </p:txBody>
      </p:sp>
      <p:sp>
        <p:nvSpPr>
          <p:cNvPr id="11" name="Text Box 11"/>
          <p:cNvSpPr txBox="1"/>
          <p:nvPr/>
        </p:nvSpPr>
        <p:spPr>
          <a:xfrm>
            <a:off x="5003797" y="2205039"/>
            <a:ext cx="1008061" cy="274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To PXD (k)</a:t>
            </a:r>
          </a:p>
        </p:txBody>
      </p:sp>
      <p:sp>
        <p:nvSpPr>
          <p:cNvPr id="12" name="Rectangle 12"/>
          <p:cNvSpPr/>
          <p:nvPr/>
        </p:nvSpPr>
        <p:spPr>
          <a:xfrm>
            <a:off x="6156326" y="2205039"/>
            <a:ext cx="1466853" cy="27464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DATA (2k-1) + (2k)</a:t>
            </a:r>
          </a:p>
        </p:txBody>
      </p:sp>
      <p:sp>
        <p:nvSpPr>
          <p:cNvPr id="13" name="Rectangle 13"/>
          <p:cNvSpPr/>
          <p:nvPr/>
        </p:nvSpPr>
        <p:spPr>
          <a:xfrm>
            <a:off x="6516691" y="2781303"/>
            <a:ext cx="2376489" cy="73024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1. The same PCB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2. The same module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3. The same firmware</a:t>
            </a:r>
          </a:p>
        </p:txBody>
      </p:sp>
      <p:sp>
        <p:nvSpPr>
          <p:cNvPr id="14" name="AutoShape 14"/>
          <p:cNvSpPr/>
          <p:nvPr/>
        </p:nvSpPr>
        <p:spPr>
          <a:xfrm flipV="1">
            <a:off x="4787898" y="1412876"/>
            <a:ext cx="720720" cy="2592388"/>
          </a:xfrm>
          <a:custGeom>
            <a:avLst>
              <a:gd name="f13" fmla="val 10874"/>
              <a:gd name="f14" fmla="val 27959"/>
              <a:gd name="f15" fmla="val 9972"/>
            </a:avLst>
            <a:gdLst>
              <a:gd name="f3" fmla="val 10800000"/>
              <a:gd name="f4" fmla="val 5400000"/>
              <a:gd name="f5" fmla="val 16200000"/>
              <a:gd name="f6" fmla="val 180"/>
              <a:gd name="f7" fmla="val w"/>
              <a:gd name="f8" fmla="val h"/>
              <a:gd name="f9" fmla="val ss"/>
              <a:gd name="f10" fmla="val 0"/>
              <a:gd name="f11" fmla="*/ 5419351 1 1725033"/>
              <a:gd name="f12" fmla="+- 0 0 5400000"/>
              <a:gd name="f13" fmla="val 10874"/>
              <a:gd name="f14" fmla="val 27959"/>
              <a:gd name="f15" fmla="val 9972"/>
              <a:gd name="f16" fmla="+- 0 0 -270"/>
              <a:gd name="f17" fmla="+- 0 0 -90"/>
              <a:gd name="f18" fmla="+- 0 0 -180"/>
              <a:gd name="f19" fmla="abs f7"/>
              <a:gd name="f20" fmla="abs f8"/>
              <a:gd name="f21" fmla="abs f9"/>
              <a:gd name="f22" fmla="val f10"/>
              <a:gd name="f23" fmla="val f14"/>
              <a:gd name="f24" fmla="val f13"/>
              <a:gd name="f25" fmla="val f15"/>
              <a:gd name="f26" fmla="*/ f16 f3 1"/>
              <a:gd name="f27" fmla="*/ f17 f3 1"/>
              <a:gd name="f28" fmla="*/ f18 f3 1"/>
              <a:gd name="f29" fmla="?: f19 f7 1"/>
              <a:gd name="f30" fmla="?: f20 f8 1"/>
              <a:gd name="f31" fmla="?: f21 f9 1"/>
              <a:gd name="f32" fmla="*/ f26 1 f6"/>
              <a:gd name="f33" fmla="*/ f27 1 f6"/>
              <a:gd name="f34" fmla="*/ f28 1 f6"/>
              <a:gd name="f35" fmla="*/ f29 1 21600"/>
              <a:gd name="f36" fmla="*/ f30 1 21600"/>
              <a:gd name="f37" fmla="*/ 21600 f29 1"/>
              <a:gd name="f38" fmla="*/ 21600 f30 1"/>
              <a:gd name="f39" fmla="+- f32 0 f4"/>
              <a:gd name="f40" fmla="+- f33 0 f4"/>
              <a:gd name="f41" fmla="+- f34 0 f4"/>
              <a:gd name="f42" fmla="min f36 f35"/>
              <a:gd name="f43" fmla="*/ f37 1 f31"/>
              <a:gd name="f44" fmla="*/ f38 1 f31"/>
              <a:gd name="f45" fmla="val f43"/>
              <a:gd name="f46" fmla="val f44"/>
              <a:gd name="f47" fmla="*/ f22 f42 1"/>
              <a:gd name="f48" fmla="+- f46 0 f22"/>
              <a:gd name="f49" fmla="+- f45 0 f22"/>
              <a:gd name="f50" fmla="*/ f45 f42 1"/>
              <a:gd name="f51" fmla="*/ f46 f42 1"/>
              <a:gd name="f52" fmla="*/ f48 1 2"/>
              <a:gd name="f53" fmla="min f49 f48"/>
              <a:gd name="f54" fmla="*/ f49 f49 1"/>
              <a:gd name="f55" fmla="*/ f49 f42 1"/>
              <a:gd name="f56" fmla="*/ f53 f24 1"/>
              <a:gd name="f57" fmla="*/ f53 f23 1"/>
              <a:gd name="f58" fmla="*/ f53 f25 1"/>
              <a:gd name="f59" fmla="*/ f56 1 100000"/>
              <a:gd name="f60" fmla="*/ f57 1 100000"/>
              <a:gd name="f61" fmla="*/ f58 1 100000"/>
              <a:gd name="f62" fmla="+- f59 f60 0"/>
              <a:gd name="f63" fmla="*/ f59 f59 1"/>
              <a:gd name="f64" fmla="*/ f61 f61 1"/>
              <a:gd name="f65" fmla="+- f60 0 f59"/>
              <a:gd name="f66" fmla="*/ f60 1 2"/>
              <a:gd name="f67" fmla="+- f22 f61 0"/>
              <a:gd name="f68" fmla="+- 0 0 f61"/>
              <a:gd name="f69" fmla="*/ f59 1 2"/>
              <a:gd name="f70" fmla="*/ f62 1 4"/>
              <a:gd name="f71" fmla="+- f54 0 f64"/>
              <a:gd name="f72" fmla="*/ f65 1 2"/>
              <a:gd name="f73" fmla="+- f46 0 f66"/>
              <a:gd name="f74" fmla="+- 0 0 f68"/>
              <a:gd name="f75" fmla="+- 0 0 f69"/>
              <a:gd name="f76" fmla="*/ f67 f42 1"/>
              <a:gd name="f77" fmla="*/ f69 f42 1"/>
              <a:gd name="f78" fmla="+- f52 0 f70"/>
              <a:gd name="f79" fmla="sqrt f71"/>
              <a:gd name="f80" fmla="+- 0 0 f75"/>
              <a:gd name="f81" fmla="*/ f73 f42 1"/>
              <a:gd name="f82" fmla="*/ f78 2 1"/>
              <a:gd name="f83" fmla="+- f78 f59 0"/>
              <a:gd name="f84" fmla="*/ f79 f78 1"/>
              <a:gd name="f85" fmla="*/ f78 f42 1"/>
              <a:gd name="f86" fmla="*/ f82 f82 1"/>
              <a:gd name="f87" fmla="*/ f84 1 f49"/>
              <a:gd name="f88" fmla="+- f78 f83 0"/>
              <a:gd name="f89" fmla="*/ f83 f42 1"/>
              <a:gd name="f90" fmla="+- f86 0 f63"/>
              <a:gd name="f91" fmla="+- f78 f87 0"/>
              <a:gd name="f92" fmla="+- f83 f87 0"/>
              <a:gd name="f93" fmla="+- 0 0 f87"/>
              <a:gd name="f94" fmla="*/ f88 1 2"/>
              <a:gd name="f95" fmla="sqrt f90"/>
              <a:gd name="f96" fmla="+- f91 0 f72"/>
              <a:gd name="f97" fmla="+- f92 f72 0"/>
              <a:gd name="f98" fmla="+- 0 0 f93"/>
              <a:gd name="f99" fmla="*/ f91 f42 1"/>
              <a:gd name="f100" fmla="*/ f94 f42 1"/>
              <a:gd name="f101" fmla="*/ f95 f49 1"/>
              <a:gd name="f102" fmla="at2 f74 f98"/>
              <a:gd name="f103" fmla="*/ f96 f42 1"/>
              <a:gd name="f104" fmla="*/ f97 f42 1"/>
              <a:gd name="f105" fmla="*/ f101 1 f82"/>
              <a:gd name="f106" fmla="+- f102 f4 0"/>
              <a:gd name="f107" fmla="*/ f106 f11 1"/>
              <a:gd name="f108" fmla="+- 0 0 f105"/>
              <a:gd name="f109" fmla="*/ f107 1 f3"/>
              <a:gd name="f110" fmla="+- 0 0 f108"/>
              <a:gd name="f111" fmla="+- 0 0 f109"/>
              <a:gd name="f112" fmla="at2 f110 f80"/>
              <a:gd name="f113" fmla="val f111"/>
              <a:gd name="f114" fmla="+- f112 f4 0"/>
              <a:gd name="f115" fmla="+- 0 0 f113"/>
              <a:gd name="f116" fmla="*/ f114 f11 1"/>
              <a:gd name="f117" fmla="*/ f115 f3 1"/>
              <a:gd name="f118" fmla="*/ f116 1 f3"/>
              <a:gd name="f119" fmla="*/ f117 1 f11"/>
              <a:gd name="f120" fmla="+- 0 0 f118"/>
              <a:gd name="f121" fmla="+- f119 0 f4"/>
              <a:gd name="f122" fmla="val f120"/>
              <a:gd name="f123" fmla="+- 0 0 f122"/>
              <a:gd name="f124" fmla="*/ f123 f3 1"/>
              <a:gd name="f125" fmla="*/ f124 1 f11"/>
              <a:gd name="f126" fmla="+- f125 0 f4"/>
              <a:gd name="f127" fmla="+- f126 0 f121"/>
              <a:gd name="f128" fmla="+- f121 f126 0"/>
              <a:gd name="f129" fmla="+- 0 0 f12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47" y="f77"/>
              </a:cxn>
              <a:cxn ang="f39">
                <a:pos x="f76" y="f103"/>
              </a:cxn>
              <a:cxn ang="f40">
                <a:pos x="f47" y="f81"/>
              </a:cxn>
              <a:cxn ang="f41">
                <a:pos x="f76" y="f104"/>
              </a:cxn>
              <a:cxn ang="f40">
                <a:pos x="f50" y="f100"/>
              </a:cxn>
            </a:cxnLst>
            <a:rect l="f47" t="f47" r="f50" b="f51"/>
            <a:pathLst>
              <a:path stroke="0">
                <a:moveTo>
                  <a:pt x="f47" y="f81"/>
                </a:moveTo>
                <a:lnTo>
                  <a:pt x="f76" y="f103"/>
                </a:lnTo>
                <a:lnTo>
                  <a:pt x="f76" y="f99"/>
                </a:lnTo>
                <a:arcTo wR="f55" hR="f85" stAng="f121" swAng="f127"/>
                <a:arcTo wR="f55" hR="f85" stAng="f129" swAng="f128"/>
                <a:lnTo>
                  <a:pt x="f76" y="f104"/>
                </a:lnTo>
                <a:close/>
              </a:path>
              <a:path stroke="0">
                <a:moveTo>
                  <a:pt x="f50" y="f89"/>
                </a:moveTo>
                <a:arcTo wR="f55" hR="f85" stAng="f10" swAng="f12"/>
                <a:lnTo>
                  <a:pt x="f47" y="f47"/>
                </a:lnTo>
                <a:arcTo wR="f55" hR="f85" stAng="f5" swAng="f4"/>
                <a:close/>
              </a:path>
              <a:path fill="none">
                <a:moveTo>
                  <a:pt x="f50" y="f89"/>
                </a:moveTo>
                <a:arcTo wR="f55" hR="f85" stAng="f10" swAng="f12"/>
                <a:lnTo>
                  <a:pt x="f47" y="f47"/>
                </a:lnTo>
                <a:arcTo wR="f55" hR="f85" stAng="f5" swAng="f4"/>
                <a:lnTo>
                  <a:pt x="f50" y="f89"/>
                </a:lnTo>
                <a:arcTo wR="f55" hR="f85" stAng="f10" swAng="f121"/>
                <a:lnTo>
                  <a:pt x="f76" y="f104"/>
                </a:lnTo>
                <a:lnTo>
                  <a:pt x="f47" y="f81"/>
                </a:lnTo>
                <a:lnTo>
                  <a:pt x="f76" y="f103"/>
                </a:lnTo>
                <a:lnTo>
                  <a:pt x="f76" y="f99"/>
                </a:lnTo>
                <a:arcTo wR="f55" hR="f85" stAng="f121" swAng="f127"/>
              </a:path>
            </a:pathLst>
          </a:custGeom>
          <a:solidFill>
            <a:srgbClr val="FF0000">
              <a:alpha val="30000"/>
            </a:srgbClr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Rectangle 15"/>
          <p:cNvSpPr/>
          <p:nvPr/>
        </p:nvSpPr>
        <p:spPr>
          <a:xfrm>
            <a:off x="5651504" y="3789365"/>
            <a:ext cx="1030291" cy="27464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ＭＳ Ｐゴシック"/>
              </a:rPr>
              <a:t>DATA (2k-1)</a:t>
            </a:r>
          </a:p>
        </p:txBody>
      </p:sp>
      <p:sp>
        <p:nvSpPr>
          <p:cNvPr id="16" name="AutoShape 16"/>
          <p:cNvSpPr/>
          <p:nvPr/>
        </p:nvSpPr>
        <p:spPr>
          <a:xfrm>
            <a:off x="4787898" y="1196977"/>
            <a:ext cx="863595" cy="3168652"/>
          </a:xfrm>
          <a:custGeom>
            <a:avLst>
              <a:gd name="f13" fmla="val 11092"/>
              <a:gd name="f14" fmla="val 28521"/>
              <a:gd name="f15" fmla="val 9921"/>
            </a:avLst>
            <a:gdLst>
              <a:gd name="f3" fmla="val 10800000"/>
              <a:gd name="f4" fmla="val 5400000"/>
              <a:gd name="f5" fmla="val 16200000"/>
              <a:gd name="f6" fmla="val 180"/>
              <a:gd name="f7" fmla="val w"/>
              <a:gd name="f8" fmla="val h"/>
              <a:gd name="f9" fmla="val ss"/>
              <a:gd name="f10" fmla="val 0"/>
              <a:gd name="f11" fmla="*/ 5419351 1 1725033"/>
              <a:gd name="f12" fmla="+- 0 0 5400000"/>
              <a:gd name="f13" fmla="val 11092"/>
              <a:gd name="f14" fmla="val 28521"/>
              <a:gd name="f15" fmla="val 9921"/>
              <a:gd name="f16" fmla="+- 0 0 -270"/>
              <a:gd name="f17" fmla="+- 0 0 -90"/>
              <a:gd name="f18" fmla="+- 0 0 -180"/>
              <a:gd name="f19" fmla="abs f7"/>
              <a:gd name="f20" fmla="abs f8"/>
              <a:gd name="f21" fmla="abs f9"/>
              <a:gd name="f22" fmla="val f10"/>
              <a:gd name="f23" fmla="val f14"/>
              <a:gd name="f24" fmla="val f13"/>
              <a:gd name="f25" fmla="val f15"/>
              <a:gd name="f26" fmla="*/ f16 f3 1"/>
              <a:gd name="f27" fmla="*/ f17 f3 1"/>
              <a:gd name="f28" fmla="*/ f18 f3 1"/>
              <a:gd name="f29" fmla="?: f19 f7 1"/>
              <a:gd name="f30" fmla="?: f20 f8 1"/>
              <a:gd name="f31" fmla="?: f21 f9 1"/>
              <a:gd name="f32" fmla="*/ f26 1 f6"/>
              <a:gd name="f33" fmla="*/ f27 1 f6"/>
              <a:gd name="f34" fmla="*/ f28 1 f6"/>
              <a:gd name="f35" fmla="*/ f29 1 21600"/>
              <a:gd name="f36" fmla="*/ f30 1 21600"/>
              <a:gd name="f37" fmla="*/ 21600 f29 1"/>
              <a:gd name="f38" fmla="*/ 21600 f30 1"/>
              <a:gd name="f39" fmla="+- f32 0 f4"/>
              <a:gd name="f40" fmla="+- f33 0 f4"/>
              <a:gd name="f41" fmla="+- f34 0 f4"/>
              <a:gd name="f42" fmla="min f36 f35"/>
              <a:gd name="f43" fmla="*/ f37 1 f31"/>
              <a:gd name="f44" fmla="*/ f38 1 f31"/>
              <a:gd name="f45" fmla="val f43"/>
              <a:gd name="f46" fmla="val f44"/>
              <a:gd name="f47" fmla="*/ f22 f42 1"/>
              <a:gd name="f48" fmla="+- f46 0 f22"/>
              <a:gd name="f49" fmla="+- f45 0 f22"/>
              <a:gd name="f50" fmla="*/ f45 f42 1"/>
              <a:gd name="f51" fmla="*/ f46 f42 1"/>
              <a:gd name="f52" fmla="*/ f48 1 2"/>
              <a:gd name="f53" fmla="min f49 f48"/>
              <a:gd name="f54" fmla="*/ f49 f49 1"/>
              <a:gd name="f55" fmla="*/ f49 f42 1"/>
              <a:gd name="f56" fmla="*/ f53 f24 1"/>
              <a:gd name="f57" fmla="*/ f53 f23 1"/>
              <a:gd name="f58" fmla="*/ f53 f25 1"/>
              <a:gd name="f59" fmla="*/ f56 1 100000"/>
              <a:gd name="f60" fmla="*/ f57 1 100000"/>
              <a:gd name="f61" fmla="*/ f58 1 100000"/>
              <a:gd name="f62" fmla="+- f59 f60 0"/>
              <a:gd name="f63" fmla="*/ f59 f59 1"/>
              <a:gd name="f64" fmla="*/ f61 f61 1"/>
              <a:gd name="f65" fmla="+- f60 0 f59"/>
              <a:gd name="f66" fmla="*/ f60 1 2"/>
              <a:gd name="f67" fmla="+- f22 f61 0"/>
              <a:gd name="f68" fmla="+- 0 0 f61"/>
              <a:gd name="f69" fmla="*/ f59 1 2"/>
              <a:gd name="f70" fmla="*/ f62 1 4"/>
              <a:gd name="f71" fmla="+- f54 0 f64"/>
              <a:gd name="f72" fmla="*/ f65 1 2"/>
              <a:gd name="f73" fmla="+- f46 0 f66"/>
              <a:gd name="f74" fmla="+- 0 0 f68"/>
              <a:gd name="f75" fmla="+- 0 0 f69"/>
              <a:gd name="f76" fmla="*/ f67 f42 1"/>
              <a:gd name="f77" fmla="*/ f69 f42 1"/>
              <a:gd name="f78" fmla="+- f52 0 f70"/>
              <a:gd name="f79" fmla="sqrt f71"/>
              <a:gd name="f80" fmla="+- 0 0 f75"/>
              <a:gd name="f81" fmla="*/ f73 f42 1"/>
              <a:gd name="f82" fmla="*/ f78 2 1"/>
              <a:gd name="f83" fmla="+- f78 f59 0"/>
              <a:gd name="f84" fmla="*/ f79 f78 1"/>
              <a:gd name="f85" fmla="*/ f78 f42 1"/>
              <a:gd name="f86" fmla="*/ f82 f82 1"/>
              <a:gd name="f87" fmla="*/ f84 1 f49"/>
              <a:gd name="f88" fmla="+- f78 f83 0"/>
              <a:gd name="f89" fmla="*/ f83 f42 1"/>
              <a:gd name="f90" fmla="+- f86 0 f63"/>
              <a:gd name="f91" fmla="+- f78 f87 0"/>
              <a:gd name="f92" fmla="+- f83 f87 0"/>
              <a:gd name="f93" fmla="+- 0 0 f87"/>
              <a:gd name="f94" fmla="*/ f88 1 2"/>
              <a:gd name="f95" fmla="sqrt f90"/>
              <a:gd name="f96" fmla="+- f91 0 f72"/>
              <a:gd name="f97" fmla="+- f92 f72 0"/>
              <a:gd name="f98" fmla="+- 0 0 f93"/>
              <a:gd name="f99" fmla="*/ f91 f42 1"/>
              <a:gd name="f100" fmla="*/ f94 f42 1"/>
              <a:gd name="f101" fmla="*/ f95 f49 1"/>
              <a:gd name="f102" fmla="at2 f74 f98"/>
              <a:gd name="f103" fmla="*/ f96 f42 1"/>
              <a:gd name="f104" fmla="*/ f97 f42 1"/>
              <a:gd name="f105" fmla="*/ f101 1 f82"/>
              <a:gd name="f106" fmla="+- f102 f4 0"/>
              <a:gd name="f107" fmla="*/ f106 f11 1"/>
              <a:gd name="f108" fmla="+- 0 0 f105"/>
              <a:gd name="f109" fmla="*/ f107 1 f3"/>
              <a:gd name="f110" fmla="+- 0 0 f108"/>
              <a:gd name="f111" fmla="+- 0 0 f109"/>
              <a:gd name="f112" fmla="at2 f110 f80"/>
              <a:gd name="f113" fmla="val f111"/>
              <a:gd name="f114" fmla="+- f112 f4 0"/>
              <a:gd name="f115" fmla="+- 0 0 f113"/>
              <a:gd name="f116" fmla="*/ f114 f11 1"/>
              <a:gd name="f117" fmla="*/ f115 f3 1"/>
              <a:gd name="f118" fmla="*/ f116 1 f3"/>
              <a:gd name="f119" fmla="*/ f117 1 f11"/>
              <a:gd name="f120" fmla="+- 0 0 f118"/>
              <a:gd name="f121" fmla="+- f119 0 f4"/>
              <a:gd name="f122" fmla="val f120"/>
              <a:gd name="f123" fmla="+- 0 0 f122"/>
              <a:gd name="f124" fmla="*/ f123 f3 1"/>
              <a:gd name="f125" fmla="*/ f124 1 f11"/>
              <a:gd name="f126" fmla="+- f125 0 f4"/>
              <a:gd name="f127" fmla="+- f126 0 f121"/>
              <a:gd name="f128" fmla="+- f121 f126 0"/>
              <a:gd name="f129" fmla="+- 0 0 f12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47" y="f77"/>
              </a:cxn>
              <a:cxn ang="f39">
                <a:pos x="f76" y="f103"/>
              </a:cxn>
              <a:cxn ang="f40">
                <a:pos x="f47" y="f81"/>
              </a:cxn>
              <a:cxn ang="f41">
                <a:pos x="f76" y="f104"/>
              </a:cxn>
              <a:cxn ang="f40">
                <a:pos x="f50" y="f100"/>
              </a:cxn>
            </a:cxnLst>
            <a:rect l="f47" t="f47" r="f50" b="f51"/>
            <a:pathLst>
              <a:path stroke="0">
                <a:moveTo>
                  <a:pt x="f47" y="f81"/>
                </a:moveTo>
                <a:lnTo>
                  <a:pt x="f76" y="f103"/>
                </a:lnTo>
                <a:lnTo>
                  <a:pt x="f76" y="f99"/>
                </a:lnTo>
                <a:arcTo wR="f55" hR="f85" stAng="f121" swAng="f127"/>
                <a:arcTo wR="f55" hR="f85" stAng="f129" swAng="f128"/>
                <a:lnTo>
                  <a:pt x="f76" y="f104"/>
                </a:lnTo>
                <a:close/>
              </a:path>
              <a:path stroke="0">
                <a:moveTo>
                  <a:pt x="f50" y="f89"/>
                </a:moveTo>
                <a:arcTo wR="f55" hR="f85" stAng="f10" swAng="f12"/>
                <a:lnTo>
                  <a:pt x="f47" y="f47"/>
                </a:lnTo>
                <a:arcTo wR="f55" hR="f85" stAng="f5" swAng="f4"/>
                <a:close/>
              </a:path>
              <a:path fill="none">
                <a:moveTo>
                  <a:pt x="f50" y="f89"/>
                </a:moveTo>
                <a:arcTo wR="f55" hR="f85" stAng="f10" swAng="f12"/>
                <a:lnTo>
                  <a:pt x="f47" y="f47"/>
                </a:lnTo>
                <a:arcTo wR="f55" hR="f85" stAng="f5" swAng="f4"/>
                <a:lnTo>
                  <a:pt x="f50" y="f89"/>
                </a:lnTo>
                <a:arcTo wR="f55" hR="f85" stAng="f10" swAng="f121"/>
                <a:lnTo>
                  <a:pt x="f76" y="f104"/>
                </a:lnTo>
                <a:lnTo>
                  <a:pt x="f47" y="f81"/>
                </a:lnTo>
                <a:lnTo>
                  <a:pt x="f76" y="f103"/>
                </a:lnTo>
                <a:lnTo>
                  <a:pt x="f76" y="f99"/>
                </a:lnTo>
                <a:arcTo wR="f55" hR="f85" stAng="f121" swAng="f127"/>
              </a:path>
            </a:pathLst>
          </a:custGeom>
          <a:solidFill>
            <a:srgbClr val="FF0000">
              <a:alpha val="30000"/>
            </a:srgbClr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" name="Rectangle 17"/>
          <p:cNvSpPr/>
          <p:nvPr/>
        </p:nvSpPr>
        <p:spPr>
          <a:xfrm>
            <a:off x="5651504" y="1412876"/>
            <a:ext cx="895353" cy="27464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ＭＳ Ｐゴシック"/>
              </a:rPr>
              <a:t>DATA (2k)</a:t>
            </a:r>
          </a:p>
        </p:txBody>
      </p:sp>
      <p:sp>
        <p:nvSpPr>
          <p:cNvPr id="18" name="Line 18"/>
          <p:cNvSpPr/>
          <p:nvPr/>
        </p:nvSpPr>
        <p:spPr>
          <a:xfrm flipH="1">
            <a:off x="5292720" y="1557342"/>
            <a:ext cx="43179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Line 19"/>
          <p:cNvSpPr/>
          <p:nvPr/>
        </p:nvSpPr>
        <p:spPr>
          <a:xfrm flipH="1" flipV="1">
            <a:off x="4932365" y="3933821"/>
            <a:ext cx="79216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" name="Rectangle 20"/>
          <p:cNvSpPr/>
          <p:nvPr/>
        </p:nvSpPr>
        <p:spPr>
          <a:xfrm>
            <a:off x="6156326" y="4941883"/>
            <a:ext cx="1466853" cy="27464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DATA (2k) + (2k-1)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971550" y="3717922"/>
            <a:ext cx="3889372" cy="2592388"/>
            <a:chOff x="971550" y="3717922"/>
            <a:chExt cx="3889372" cy="2592388"/>
          </a:xfrm>
        </p:grpSpPr>
        <p:sp>
          <p:nvSpPr>
            <p:cNvPr id="22" name="Rectangle 22"/>
            <p:cNvSpPr/>
            <p:nvPr/>
          </p:nvSpPr>
          <p:spPr>
            <a:xfrm>
              <a:off x="1044573" y="3717922"/>
              <a:ext cx="3600450" cy="2592388"/>
            </a:xfrm>
            <a:prstGeom prst="rect">
              <a:avLst/>
            </a:prstGeom>
            <a:solidFill>
              <a:srgbClr val="33CCCC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" name="Rectangle 23"/>
            <p:cNvSpPr/>
            <p:nvPr/>
          </p:nvSpPr>
          <p:spPr>
            <a:xfrm>
              <a:off x="971550" y="3789365"/>
              <a:ext cx="74615" cy="2446340"/>
            </a:xfrm>
            <a:prstGeom prst="rect">
              <a:avLst/>
            </a:prstGeom>
            <a:solidFill>
              <a:srgbClr val="FFCC99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4" name="Text Box 24"/>
            <p:cNvSpPr txBox="1"/>
            <p:nvPr/>
          </p:nvSpPr>
          <p:spPr>
            <a:xfrm rot="10799991">
              <a:off x="1116016" y="4508504"/>
              <a:ext cx="366710" cy="1008061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FTB#(2k-1)</a:t>
              </a:r>
            </a:p>
          </p:txBody>
        </p:sp>
        <p:sp>
          <p:nvSpPr>
            <p:cNvPr id="25" name="Rectangle 25"/>
            <p:cNvSpPr/>
            <p:nvPr/>
          </p:nvSpPr>
          <p:spPr>
            <a:xfrm>
              <a:off x="1547814" y="3789365"/>
              <a:ext cx="2520945" cy="2449513"/>
            </a:xfrm>
            <a:prstGeom prst="rect">
              <a:avLst/>
            </a:prstGeom>
            <a:solidFill>
              <a:srgbClr val="C0C0C0"/>
            </a:solidFill>
            <a:ln w="19046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6" name="Rectangle 26"/>
            <p:cNvSpPr/>
            <p:nvPr/>
          </p:nvSpPr>
          <p:spPr>
            <a:xfrm>
              <a:off x="4284658" y="4941883"/>
              <a:ext cx="504821" cy="215898"/>
            </a:xfrm>
            <a:prstGeom prst="rect">
              <a:avLst/>
            </a:prstGeom>
            <a:solidFill>
              <a:srgbClr val="FF9900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7" name="AutoShape 27"/>
            <p:cNvSpPr/>
            <p:nvPr/>
          </p:nvSpPr>
          <p:spPr>
            <a:xfrm>
              <a:off x="3997327" y="4941883"/>
              <a:ext cx="287341" cy="215898"/>
            </a:xfrm>
            <a:custGeom>
              <a:avLst>
                <a:gd name="f9" fmla="val 50000"/>
                <a:gd name="f10" fmla="val 26618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val 50000"/>
                <a:gd name="f10" fmla="val 26618"/>
                <a:gd name="f11" fmla="+- 0 0 -360"/>
                <a:gd name="f12" fmla="+- 0 0 -180"/>
                <a:gd name="f13" fmla="abs f5"/>
                <a:gd name="f14" fmla="abs f6"/>
                <a:gd name="f15" fmla="abs f7"/>
                <a:gd name="f16" fmla="val f8"/>
                <a:gd name="f17" fmla="val f9"/>
                <a:gd name="f18" fmla="val f10"/>
                <a:gd name="f19" fmla="*/ f11 f2 1"/>
                <a:gd name="f20" fmla="*/ f12 f2 1"/>
                <a:gd name="f21" fmla="?: f13 f5 1"/>
                <a:gd name="f22" fmla="?: f14 f6 1"/>
                <a:gd name="f23" fmla="?: f15 f7 1"/>
                <a:gd name="f24" fmla="*/ f19 1 f4"/>
                <a:gd name="f25" fmla="*/ f20 1 f4"/>
                <a:gd name="f26" fmla="*/ f21 1 21600"/>
                <a:gd name="f27" fmla="*/ f22 1 21600"/>
                <a:gd name="f28" fmla="*/ 21600 f21 1"/>
                <a:gd name="f29" fmla="*/ 21600 f22 1"/>
                <a:gd name="f30" fmla="+- f24 0 f3"/>
                <a:gd name="f31" fmla="+- f25 0 f3"/>
                <a:gd name="f32" fmla="min f27 f26"/>
                <a:gd name="f33" fmla="*/ f28 1 f23"/>
                <a:gd name="f34" fmla="*/ f29 1 f23"/>
                <a:gd name="f35" fmla="val f33"/>
                <a:gd name="f36" fmla="val f34"/>
                <a:gd name="f37" fmla="*/ f16 f32 1"/>
                <a:gd name="f38" fmla="+- f36 0 f16"/>
                <a:gd name="f39" fmla="+- f35 0 f16"/>
                <a:gd name="f40" fmla="*/ f35 f32 1"/>
                <a:gd name="f41" fmla="*/ f36 f32 1"/>
                <a:gd name="f42" fmla="*/ f38 1 2"/>
                <a:gd name="f43" fmla="*/ f39 1 2"/>
                <a:gd name="f44" fmla="min f39 f38"/>
                <a:gd name="f45" fmla="*/ f38 f17 1"/>
                <a:gd name="f46" fmla="+- f16 f42 0"/>
                <a:gd name="f47" fmla="+- f16 f43 0"/>
                <a:gd name="f48" fmla="*/ f44 f18 1"/>
                <a:gd name="f49" fmla="*/ f45 1 200000"/>
                <a:gd name="f50" fmla="*/ f48 1 100000"/>
                <a:gd name="f51" fmla="+- f46 0 f49"/>
                <a:gd name="f52" fmla="+- f46 f49 0"/>
                <a:gd name="f53" fmla="*/ f46 f32 1"/>
                <a:gd name="f54" fmla="*/ f47 f32 1"/>
                <a:gd name="f55" fmla="+- f35 0 f50"/>
                <a:gd name="f56" fmla="*/ f51 f50 1"/>
                <a:gd name="f57" fmla="*/ f51 f32 1"/>
                <a:gd name="f58" fmla="*/ f52 f32 1"/>
                <a:gd name="f59" fmla="*/ f50 f32 1"/>
                <a:gd name="f60" fmla="*/ f56 1 f42"/>
                <a:gd name="f61" fmla="*/ f55 f32 1"/>
                <a:gd name="f62" fmla="+- f50 0 f60"/>
                <a:gd name="f63" fmla="+- f55 f60 0"/>
                <a:gd name="f64" fmla="*/ f62 f32 1"/>
                <a:gd name="f65" fmla="*/ f63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61" y="f37"/>
                </a:cxn>
                <a:cxn ang="f30">
                  <a:pos x="f54" y="f57"/>
                </a:cxn>
                <a:cxn ang="f30">
                  <a:pos x="f59" y="f37"/>
                </a:cxn>
                <a:cxn ang="f31">
                  <a:pos x="f59" y="f41"/>
                </a:cxn>
                <a:cxn ang="f31">
                  <a:pos x="f54" y="f58"/>
                </a:cxn>
                <a:cxn ang="f31">
                  <a:pos x="f61" y="f41"/>
                </a:cxn>
              </a:cxnLst>
              <a:rect l="f64" t="f57" r="f65" b="f58"/>
              <a:pathLst>
                <a:path>
                  <a:moveTo>
                    <a:pt x="f37" y="f53"/>
                  </a:moveTo>
                  <a:lnTo>
                    <a:pt x="f59" y="f37"/>
                  </a:lnTo>
                  <a:lnTo>
                    <a:pt x="f59" y="f57"/>
                  </a:lnTo>
                  <a:lnTo>
                    <a:pt x="f61" y="f57"/>
                  </a:lnTo>
                  <a:lnTo>
                    <a:pt x="f61" y="f37"/>
                  </a:lnTo>
                  <a:lnTo>
                    <a:pt x="f40" y="f53"/>
                  </a:lnTo>
                  <a:lnTo>
                    <a:pt x="f61" y="f41"/>
                  </a:lnTo>
                  <a:lnTo>
                    <a:pt x="f61" y="f58"/>
                  </a:lnTo>
                  <a:lnTo>
                    <a:pt x="f59" y="f58"/>
                  </a:lnTo>
                  <a:lnTo>
                    <a:pt x="f59" y="f41"/>
                  </a:lnTo>
                  <a:close/>
                </a:path>
              </a:pathLst>
            </a:custGeom>
            <a:solidFill>
              <a:srgbClr val="FF9900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8" name="Text Box 28"/>
            <p:cNvSpPr txBox="1"/>
            <p:nvPr/>
          </p:nvSpPr>
          <p:spPr>
            <a:xfrm>
              <a:off x="4284658" y="4941883"/>
              <a:ext cx="576264" cy="2746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OpTr</a:t>
              </a:r>
            </a:p>
          </p:txBody>
        </p:sp>
        <p:sp>
          <p:nvSpPr>
            <p:cNvPr id="29" name="Rectangle 29"/>
            <p:cNvSpPr/>
            <p:nvPr/>
          </p:nvSpPr>
          <p:spPr>
            <a:xfrm>
              <a:off x="1619246" y="3860797"/>
              <a:ext cx="2376489" cy="2305046"/>
            </a:xfrm>
            <a:prstGeom prst="rect">
              <a:avLst/>
            </a:prstGeom>
            <a:solidFill>
              <a:srgbClr val="00FF00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0" name="Text Box 30"/>
            <p:cNvSpPr txBox="1"/>
            <p:nvPr/>
          </p:nvSpPr>
          <p:spPr>
            <a:xfrm>
              <a:off x="2124078" y="4797427"/>
              <a:ext cx="863595" cy="2746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FTB fmw</a:t>
              </a:r>
            </a:p>
          </p:txBody>
        </p:sp>
        <p:sp>
          <p:nvSpPr>
            <p:cNvPr id="31" name="Rectangle 31"/>
            <p:cNvSpPr/>
            <p:nvPr/>
          </p:nvSpPr>
          <p:spPr>
            <a:xfrm>
              <a:off x="4211634" y="5734046"/>
              <a:ext cx="503240" cy="358773"/>
            </a:xfrm>
            <a:prstGeom prst="rect">
              <a:avLst/>
            </a:prstGeom>
            <a:solidFill>
              <a:srgbClr val="CCFFCC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2" name="Text Box 32"/>
            <p:cNvSpPr txBox="1"/>
            <p:nvPr/>
          </p:nvSpPr>
          <p:spPr>
            <a:xfrm>
              <a:off x="4211634" y="5805489"/>
              <a:ext cx="503240" cy="24447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RJ45</a:t>
              </a:r>
            </a:p>
          </p:txBody>
        </p:sp>
        <p:sp>
          <p:nvSpPr>
            <p:cNvPr id="33" name="Rectangle 33"/>
            <p:cNvSpPr/>
            <p:nvPr/>
          </p:nvSpPr>
          <p:spPr>
            <a:xfrm>
              <a:off x="4211634" y="3933821"/>
              <a:ext cx="576264" cy="358773"/>
            </a:xfrm>
            <a:prstGeom prst="rect">
              <a:avLst/>
            </a:prstGeom>
            <a:solidFill>
              <a:srgbClr val="CCFFCC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4" name="Text Box 34"/>
            <p:cNvSpPr txBox="1"/>
            <p:nvPr/>
          </p:nvSpPr>
          <p:spPr>
            <a:xfrm>
              <a:off x="4284658" y="4005264"/>
              <a:ext cx="503240" cy="24447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RJ45</a:t>
              </a:r>
            </a:p>
          </p:txBody>
        </p:sp>
        <p:sp>
          <p:nvSpPr>
            <p:cNvPr id="35" name="Rectangle 35"/>
            <p:cNvSpPr/>
            <p:nvPr/>
          </p:nvSpPr>
          <p:spPr>
            <a:xfrm>
              <a:off x="3348039" y="5661022"/>
              <a:ext cx="649288" cy="504821"/>
            </a:xfrm>
            <a:prstGeom prst="rect">
              <a:avLst/>
            </a:prstGeom>
            <a:solidFill>
              <a:srgbClr val="CCFFCC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6" name="AutoShape 36"/>
            <p:cNvSpPr/>
            <p:nvPr/>
          </p:nvSpPr>
          <p:spPr>
            <a:xfrm>
              <a:off x="3995735" y="5805489"/>
              <a:ext cx="215898" cy="215898"/>
            </a:xfrm>
            <a:custGeom>
              <a:avLst>
                <a:gd name="f9" fmla="val 50000"/>
                <a:gd name="f10" fmla="val 200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val 50000"/>
                <a:gd name="f10" fmla="val 20000"/>
                <a:gd name="f11" fmla="+- 0 0 -360"/>
                <a:gd name="f12" fmla="+- 0 0 -180"/>
                <a:gd name="f13" fmla="abs f5"/>
                <a:gd name="f14" fmla="abs f6"/>
                <a:gd name="f15" fmla="abs f7"/>
                <a:gd name="f16" fmla="val f8"/>
                <a:gd name="f17" fmla="val f9"/>
                <a:gd name="f18" fmla="val f10"/>
                <a:gd name="f19" fmla="*/ f11 f2 1"/>
                <a:gd name="f20" fmla="*/ f12 f2 1"/>
                <a:gd name="f21" fmla="?: f13 f5 1"/>
                <a:gd name="f22" fmla="?: f14 f6 1"/>
                <a:gd name="f23" fmla="?: f15 f7 1"/>
                <a:gd name="f24" fmla="*/ f19 1 f4"/>
                <a:gd name="f25" fmla="*/ f20 1 f4"/>
                <a:gd name="f26" fmla="*/ f21 1 21600"/>
                <a:gd name="f27" fmla="*/ f22 1 21600"/>
                <a:gd name="f28" fmla="*/ 21600 f21 1"/>
                <a:gd name="f29" fmla="*/ 21600 f22 1"/>
                <a:gd name="f30" fmla="+- f24 0 f3"/>
                <a:gd name="f31" fmla="+- f25 0 f3"/>
                <a:gd name="f32" fmla="min f27 f26"/>
                <a:gd name="f33" fmla="*/ f28 1 f23"/>
                <a:gd name="f34" fmla="*/ f29 1 f23"/>
                <a:gd name="f35" fmla="val f33"/>
                <a:gd name="f36" fmla="val f34"/>
                <a:gd name="f37" fmla="*/ f16 f32 1"/>
                <a:gd name="f38" fmla="+- f36 0 f16"/>
                <a:gd name="f39" fmla="+- f35 0 f16"/>
                <a:gd name="f40" fmla="*/ f35 f32 1"/>
                <a:gd name="f41" fmla="*/ f36 f32 1"/>
                <a:gd name="f42" fmla="*/ f38 1 2"/>
                <a:gd name="f43" fmla="*/ f39 1 2"/>
                <a:gd name="f44" fmla="min f39 f38"/>
                <a:gd name="f45" fmla="*/ f38 f17 1"/>
                <a:gd name="f46" fmla="+- f16 f42 0"/>
                <a:gd name="f47" fmla="+- f16 f43 0"/>
                <a:gd name="f48" fmla="*/ f44 f18 1"/>
                <a:gd name="f49" fmla="*/ f45 1 200000"/>
                <a:gd name="f50" fmla="*/ f48 1 100000"/>
                <a:gd name="f51" fmla="+- f46 0 f49"/>
                <a:gd name="f52" fmla="+- f46 f49 0"/>
                <a:gd name="f53" fmla="*/ f46 f32 1"/>
                <a:gd name="f54" fmla="*/ f47 f32 1"/>
                <a:gd name="f55" fmla="+- f35 0 f50"/>
                <a:gd name="f56" fmla="*/ f51 f50 1"/>
                <a:gd name="f57" fmla="*/ f51 f32 1"/>
                <a:gd name="f58" fmla="*/ f52 f32 1"/>
                <a:gd name="f59" fmla="*/ f50 f32 1"/>
                <a:gd name="f60" fmla="*/ f56 1 f42"/>
                <a:gd name="f61" fmla="*/ f55 f32 1"/>
                <a:gd name="f62" fmla="+- f50 0 f60"/>
                <a:gd name="f63" fmla="+- f55 f60 0"/>
                <a:gd name="f64" fmla="*/ f62 f32 1"/>
                <a:gd name="f65" fmla="*/ f63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61" y="f37"/>
                </a:cxn>
                <a:cxn ang="f30">
                  <a:pos x="f54" y="f57"/>
                </a:cxn>
                <a:cxn ang="f30">
                  <a:pos x="f59" y="f37"/>
                </a:cxn>
                <a:cxn ang="f31">
                  <a:pos x="f59" y="f41"/>
                </a:cxn>
                <a:cxn ang="f31">
                  <a:pos x="f54" y="f58"/>
                </a:cxn>
                <a:cxn ang="f31">
                  <a:pos x="f61" y="f41"/>
                </a:cxn>
              </a:cxnLst>
              <a:rect l="f64" t="f57" r="f65" b="f58"/>
              <a:pathLst>
                <a:path>
                  <a:moveTo>
                    <a:pt x="f37" y="f53"/>
                  </a:moveTo>
                  <a:lnTo>
                    <a:pt x="f59" y="f37"/>
                  </a:lnTo>
                  <a:lnTo>
                    <a:pt x="f59" y="f57"/>
                  </a:lnTo>
                  <a:lnTo>
                    <a:pt x="f61" y="f57"/>
                  </a:lnTo>
                  <a:lnTo>
                    <a:pt x="f61" y="f37"/>
                  </a:lnTo>
                  <a:lnTo>
                    <a:pt x="f40" y="f53"/>
                  </a:lnTo>
                  <a:lnTo>
                    <a:pt x="f61" y="f41"/>
                  </a:lnTo>
                  <a:lnTo>
                    <a:pt x="f61" y="f58"/>
                  </a:lnTo>
                  <a:lnTo>
                    <a:pt x="f59" y="f58"/>
                  </a:lnTo>
                  <a:lnTo>
                    <a:pt x="f59" y="f41"/>
                  </a:lnTo>
                  <a:close/>
                </a:path>
              </a:pathLst>
            </a:custGeom>
            <a:solidFill>
              <a:srgbClr val="CCFFCC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7" name="Rectangle 37"/>
            <p:cNvSpPr/>
            <p:nvPr/>
          </p:nvSpPr>
          <p:spPr>
            <a:xfrm>
              <a:off x="3276596" y="5661022"/>
              <a:ext cx="790571" cy="517522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Unified core 2</a:t>
              </a:r>
            </a:p>
          </p:txBody>
        </p:sp>
        <p:sp>
          <p:nvSpPr>
            <p:cNvPr id="38" name="Rectangle 38"/>
            <p:cNvSpPr/>
            <p:nvPr/>
          </p:nvSpPr>
          <p:spPr>
            <a:xfrm>
              <a:off x="3348039" y="4724403"/>
              <a:ext cx="649288" cy="649288"/>
            </a:xfrm>
            <a:prstGeom prst="rect">
              <a:avLst/>
            </a:prstGeom>
            <a:solidFill>
              <a:srgbClr val="FF9900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9" name="Rectangle 39"/>
            <p:cNvSpPr/>
            <p:nvPr/>
          </p:nvSpPr>
          <p:spPr>
            <a:xfrm>
              <a:off x="3281360" y="4789490"/>
              <a:ext cx="793754" cy="517522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Unified core 1</a:t>
              </a:r>
            </a:p>
          </p:txBody>
        </p:sp>
        <p:sp>
          <p:nvSpPr>
            <p:cNvPr id="40" name="AutoShape 40"/>
            <p:cNvSpPr/>
            <p:nvPr/>
          </p:nvSpPr>
          <p:spPr>
            <a:xfrm>
              <a:off x="3995735" y="4005264"/>
              <a:ext cx="215898" cy="215898"/>
            </a:xfrm>
            <a:custGeom>
              <a:avLst>
                <a:gd name="f9" fmla="val 50000"/>
                <a:gd name="f10" fmla="val 200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val 50000"/>
                <a:gd name="f10" fmla="val 20000"/>
                <a:gd name="f11" fmla="+- 0 0 -360"/>
                <a:gd name="f12" fmla="+- 0 0 -180"/>
                <a:gd name="f13" fmla="abs f5"/>
                <a:gd name="f14" fmla="abs f6"/>
                <a:gd name="f15" fmla="abs f7"/>
                <a:gd name="f16" fmla="val f8"/>
                <a:gd name="f17" fmla="val f9"/>
                <a:gd name="f18" fmla="val f10"/>
                <a:gd name="f19" fmla="*/ f11 f2 1"/>
                <a:gd name="f20" fmla="*/ f12 f2 1"/>
                <a:gd name="f21" fmla="?: f13 f5 1"/>
                <a:gd name="f22" fmla="?: f14 f6 1"/>
                <a:gd name="f23" fmla="?: f15 f7 1"/>
                <a:gd name="f24" fmla="*/ f19 1 f4"/>
                <a:gd name="f25" fmla="*/ f20 1 f4"/>
                <a:gd name="f26" fmla="*/ f21 1 21600"/>
                <a:gd name="f27" fmla="*/ f22 1 21600"/>
                <a:gd name="f28" fmla="*/ 21600 f21 1"/>
                <a:gd name="f29" fmla="*/ 21600 f22 1"/>
                <a:gd name="f30" fmla="+- f24 0 f3"/>
                <a:gd name="f31" fmla="+- f25 0 f3"/>
                <a:gd name="f32" fmla="min f27 f26"/>
                <a:gd name="f33" fmla="*/ f28 1 f23"/>
                <a:gd name="f34" fmla="*/ f29 1 f23"/>
                <a:gd name="f35" fmla="val f33"/>
                <a:gd name="f36" fmla="val f34"/>
                <a:gd name="f37" fmla="*/ f16 f32 1"/>
                <a:gd name="f38" fmla="+- f36 0 f16"/>
                <a:gd name="f39" fmla="+- f35 0 f16"/>
                <a:gd name="f40" fmla="*/ f35 f32 1"/>
                <a:gd name="f41" fmla="*/ f36 f32 1"/>
                <a:gd name="f42" fmla="*/ f38 1 2"/>
                <a:gd name="f43" fmla="*/ f39 1 2"/>
                <a:gd name="f44" fmla="min f39 f38"/>
                <a:gd name="f45" fmla="*/ f38 f17 1"/>
                <a:gd name="f46" fmla="+- f16 f42 0"/>
                <a:gd name="f47" fmla="+- f16 f43 0"/>
                <a:gd name="f48" fmla="*/ f44 f18 1"/>
                <a:gd name="f49" fmla="*/ f45 1 200000"/>
                <a:gd name="f50" fmla="*/ f48 1 100000"/>
                <a:gd name="f51" fmla="+- f46 0 f49"/>
                <a:gd name="f52" fmla="+- f46 f49 0"/>
                <a:gd name="f53" fmla="*/ f46 f32 1"/>
                <a:gd name="f54" fmla="*/ f47 f32 1"/>
                <a:gd name="f55" fmla="+- f35 0 f50"/>
                <a:gd name="f56" fmla="*/ f51 f50 1"/>
                <a:gd name="f57" fmla="*/ f51 f32 1"/>
                <a:gd name="f58" fmla="*/ f52 f32 1"/>
                <a:gd name="f59" fmla="*/ f50 f32 1"/>
                <a:gd name="f60" fmla="*/ f56 1 f42"/>
                <a:gd name="f61" fmla="*/ f55 f32 1"/>
                <a:gd name="f62" fmla="+- f50 0 f60"/>
                <a:gd name="f63" fmla="+- f55 f60 0"/>
                <a:gd name="f64" fmla="*/ f62 f32 1"/>
                <a:gd name="f65" fmla="*/ f63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61" y="f37"/>
                </a:cxn>
                <a:cxn ang="f30">
                  <a:pos x="f54" y="f57"/>
                </a:cxn>
                <a:cxn ang="f30">
                  <a:pos x="f59" y="f37"/>
                </a:cxn>
                <a:cxn ang="f31">
                  <a:pos x="f59" y="f41"/>
                </a:cxn>
                <a:cxn ang="f31">
                  <a:pos x="f54" y="f58"/>
                </a:cxn>
                <a:cxn ang="f31">
                  <a:pos x="f61" y="f41"/>
                </a:cxn>
              </a:cxnLst>
              <a:rect l="f64" t="f57" r="f65" b="f58"/>
              <a:pathLst>
                <a:path>
                  <a:moveTo>
                    <a:pt x="f37" y="f53"/>
                  </a:moveTo>
                  <a:lnTo>
                    <a:pt x="f59" y="f37"/>
                  </a:lnTo>
                  <a:lnTo>
                    <a:pt x="f59" y="f57"/>
                  </a:lnTo>
                  <a:lnTo>
                    <a:pt x="f61" y="f57"/>
                  </a:lnTo>
                  <a:lnTo>
                    <a:pt x="f61" y="f37"/>
                  </a:lnTo>
                  <a:lnTo>
                    <a:pt x="f40" y="f53"/>
                  </a:lnTo>
                  <a:lnTo>
                    <a:pt x="f61" y="f41"/>
                  </a:lnTo>
                  <a:lnTo>
                    <a:pt x="f61" y="f58"/>
                  </a:lnTo>
                  <a:lnTo>
                    <a:pt x="f59" y="f58"/>
                  </a:lnTo>
                  <a:lnTo>
                    <a:pt x="f59" y="f41"/>
                  </a:lnTo>
                  <a:close/>
                </a:path>
              </a:pathLst>
            </a:custGeom>
            <a:solidFill>
              <a:srgbClr val="FF9900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1" name="Rectangle 41"/>
            <p:cNvSpPr/>
            <p:nvPr/>
          </p:nvSpPr>
          <p:spPr>
            <a:xfrm>
              <a:off x="2411409" y="4076696"/>
              <a:ext cx="806445" cy="366710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FPGA</a:t>
              </a:r>
            </a:p>
          </p:txBody>
        </p:sp>
        <p:sp>
          <p:nvSpPr>
            <p:cNvPr id="42" name="AutoShape 42"/>
            <p:cNvSpPr/>
            <p:nvPr/>
          </p:nvSpPr>
          <p:spPr>
            <a:xfrm>
              <a:off x="1042992" y="4149720"/>
              <a:ext cx="576264" cy="215898"/>
            </a:xfrm>
            <a:custGeom>
              <a:avLst>
                <a:gd name="f9" fmla="val 50000"/>
                <a:gd name="f10" fmla="val 53382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val 50000"/>
                <a:gd name="f10" fmla="val 53382"/>
                <a:gd name="f11" fmla="+- 0 0 -360"/>
                <a:gd name="f12" fmla="+- 0 0 -180"/>
                <a:gd name="f13" fmla="abs f5"/>
                <a:gd name="f14" fmla="abs f6"/>
                <a:gd name="f15" fmla="abs f7"/>
                <a:gd name="f16" fmla="val f8"/>
                <a:gd name="f17" fmla="val f9"/>
                <a:gd name="f18" fmla="val f10"/>
                <a:gd name="f19" fmla="*/ f11 f2 1"/>
                <a:gd name="f20" fmla="*/ f12 f2 1"/>
                <a:gd name="f21" fmla="?: f13 f5 1"/>
                <a:gd name="f22" fmla="?: f14 f6 1"/>
                <a:gd name="f23" fmla="?: f15 f7 1"/>
                <a:gd name="f24" fmla="*/ f19 1 f4"/>
                <a:gd name="f25" fmla="*/ f20 1 f4"/>
                <a:gd name="f26" fmla="*/ f21 1 21600"/>
                <a:gd name="f27" fmla="*/ f22 1 21600"/>
                <a:gd name="f28" fmla="*/ 21600 f21 1"/>
                <a:gd name="f29" fmla="*/ 21600 f22 1"/>
                <a:gd name="f30" fmla="+- f24 0 f3"/>
                <a:gd name="f31" fmla="+- f25 0 f3"/>
                <a:gd name="f32" fmla="min f27 f26"/>
                <a:gd name="f33" fmla="*/ f28 1 f23"/>
                <a:gd name="f34" fmla="*/ f29 1 f23"/>
                <a:gd name="f35" fmla="val f33"/>
                <a:gd name="f36" fmla="val f34"/>
                <a:gd name="f37" fmla="*/ f16 f32 1"/>
                <a:gd name="f38" fmla="+- f36 0 f16"/>
                <a:gd name="f39" fmla="+- f35 0 f16"/>
                <a:gd name="f40" fmla="*/ f35 f32 1"/>
                <a:gd name="f41" fmla="*/ f36 f32 1"/>
                <a:gd name="f42" fmla="*/ f38 1 2"/>
                <a:gd name="f43" fmla="*/ f39 1 2"/>
                <a:gd name="f44" fmla="min f39 f38"/>
                <a:gd name="f45" fmla="*/ f38 f17 1"/>
                <a:gd name="f46" fmla="+- f16 f42 0"/>
                <a:gd name="f47" fmla="+- f16 f43 0"/>
                <a:gd name="f48" fmla="*/ f44 f18 1"/>
                <a:gd name="f49" fmla="*/ f45 1 200000"/>
                <a:gd name="f50" fmla="*/ f48 1 100000"/>
                <a:gd name="f51" fmla="+- f46 0 f49"/>
                <a:gd name="f52" fmla="+- f46 f49 0"/>
                <a:gd name="f53" fmla="*/ f46 f32 1"/>
                <a:gd name="f54" fmla="*/ f47 f32 1"/>
                <a:gd name="f55" fmla="+- f35 0 f50"/>
                <a:gd name="f56" fmla="*/ f51 f50 1"/>
                <a:gd name="f57" fmla="*/ f51 f32 1"/>
                <a:gd name="f58" fmla="*/ f52 f32 1"/>
                <a:gd name="f59" fmla="*/ f50 f32 1"/>
                <a:gd name="f60" fmla="*/ f56 1 f42"/>
                <a:gd name="f61" fmla="*/ f55 f32 1"/>
                <a:gd name="f62" fmla="+- f50 0 f60"/>
                <a:gd name="f63" fmla="+- f55 f60 0"/>
                <a:gd name="f64" fmla="*/ f62 f32 1"/>
                <a:gd name="f65" fmla="*/ f63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61" y="f37"/>
                </a:cxn>
                <a:cxn ang="f30">
                  <a:pos x="f54" y="f57"/>
                </a:cxn>
                <a:cxn ang="f30">
                  <a:pos x="f59" y="f37"/>
                </a:cxn>
                <a:cxn ang="f31">
                  <a:pos x="f59" y="f41"/>
                </a:cxn>
                <a:cxn ang="f31">
                  <a:pos x="f54" y="f58"/>
                </a:cxn>
                <a:cxn ang="f31">
                  <a:pos x="f61" y="f41"/>
                </a:cxn>
              </a:cxnLst>
              <a:rect l="f64" t="f57" r="f65" b="f58"/>
              <a:pathLst>
                <a:path>
                  <a:moveTo>
                    <a:pt x="f37" y="f53"/>
                  </a:moveTo>
                  <a:lnTo>
                    <a:pt x="f59" y="f37"/>
                  </a:lnTo>
                  <a:lnTo>
                    <a:pt x="f59" y="f57"/>
                  </a:lnTo>
                  <a:lnTo>
                    <a:pt x="f61" y="f57"/>
                  </a:lnTo>
                  <a:lnTo>
                    <a:pt x="f61" y="f37"/>
                  </a:lnTo>
                  <a:lnTo>
                    <a:pt x="f40" y="f53"/>
                  </a:lnTo>
                  <a:lnTo>
                    <a:pt x="f61" y="f41"/>
                  </a:lnTo>
                  <a:lnTo>
                    <a:pt x="f61" y="f58"/>
                  </a:lnTo>
                  <a:lnTo>
                    <a:pt x="f59" y="f58"/>
                  </a:lnTo>
                  <a:lnTo>
                    <a:pt x="f59" y="f41"/>
                  </a:lnTo>
                  <a:close/>
                </a:path>
              </a:pathLst>
            </a:custGeom>
            <a:solidFill>
              <a:srgbClr val="FF9900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3" name="AutoShape 43"/>
            <p:cNvSpPr/>
            <p:nvPr/>
          </p:nvSpPr>
          <p:spPr>
            <a:xfrm>
              <a:off x="1042992" y="5949945"/>
              <a:ext cx="576264" cy="71442"/>
            </a:xfrm>
            <a:custGeom>
              <a:avLst>
                <a:gd name="f0" fmla="val 16200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pin 0 f0 21600"/>
                <a:gd name="f15" fmla="pin 0 f1 10800"/>
                <a:gd name="f16" fmla="*/ f10 f2 1"/>
                <a:gd name="f17" fmla="*/ f11 f2 1"/>
                <a:gd name="f18" fmla="val f15"/>
                <a:gd name="f19" fmla="val f14"/>
                <a:gd name="f20" fmla="+- 21600 0 f15"/>
                <a:gd name="f21" fmla="*/ f14 f12 1"/>
                <a:gd name="f22" fmla="*/ f15 f13 1"/>
                <a:gd name="f23" fmla="*/ 0 f12 1"/>
                <a:gd name="f24" fmla="*/ 0 f13 1"/>
                <a:gd name="f25" fmla="*/ f16 1 f4"/>
                <a:gd name="f26" fmla="*/ 21600 f13 1"/>
                <a:gd name="f27" fmla="*/ f17 1 f4"/>
                <a:gd name="f28" fmla="+- 21600 0 f19"/>
                <a:gd name="f29" fmla="*/ f20 f13 1"/>
                <a:gd name="f30" fmla="*/ f18 f13 1"/>
                <a:gd name="f31" fmla="*/ f19 f12 1"/>
                <a:gd name="f32" fmla="+- f25 0 f3"/>
                <a:gd name="f33" fmla="+- f27 0 f3"/>
                <a:gd name="f34" fmla="*/ f28 f18 1"/>
                <a:gd name="f35" fmla="*/ f34 1 10800"/>
                <a:gd name="f36" fmla="+- f19 f35 0"/>
                <a:gd name="f37" fmla="*/ f36 f12 1"/>
              </a:gdLst>
              <a:ahLst>
                <a:ahXY gdRefX="f0" minX="f7" maxX="f8" gdRefY="f1" minY="f7" maxY="f9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24"/>
                </a:cxn>
                <a:cxn ang="f33">
                  <a:pos x="f31" y="f26"/>
                </a:cxn>
              </a:cxnLst>
              <a:rect l="f23" t="f30" r="f37" b="f29"/>
              <a:pathLst>
                <a:path w="21600" h="21600">
                  <a:moveTo>
                    <a:pt x="f7" y="f18"/>
                  </a:moveTo>
                  <a:lnTo>
                    <a:pt x="f19" y="f18"/>
                  </a:lnTo>
                  <a:lnTo>
                    <a:pt x="f19" y="f7"/>
                  </a:lnTo>
                  <a:lnTo>
                    <a:pt x="f8" y="f9"/>
                  </a:lnTo>
                  <a:lnTo>
                    <a:pt x="f19" y="f8"/>
                  </a:lnTo>
                  <a:lnTo>
                    <a:pt x="f19" y="f20"/>
                  </a:lnTo>
                  <a:lnTo>
                    <a:pt x="f7" y="f20"/>
                  </a:lnTo>
                  <a:close/>
                </a:path>
              </a:pathLst>
            </a:custGeom>
            <a:solidFill>
              <a:srgbClr val="FFFFFF"/>
            </a:solidFill>
            <a:ln w="19046">
              <a:solidFill>
                <a:srgbClr val="FF99CC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4" name="AutoShape 44"/>
            <p:cNvSpPr/>
            <p:nvPr/>
          </p:nvSpPr>
          <p:spPr>
            <a:xfrm>
              <a:off x="1042992" y="6021388"/>
              <a:ext cx="576264" cy="73023"/>
            </a:xfrm>
            <a:custGeom>
              <a:avLst>
                <a:gd name="f0" fmla="val 5400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pin 0 f0 21600"/>
                <a:gd name="f15" fmla="pin 0 f1 10800"/>
                <a:gd name="f16" fmla="*/ f10 f2 1"/>
                <a:gd name="f17" fmla="*/ f11 f2 1"/>
                <a:gd name="f18" fmla="val f15"/>
                <a:gd name="f19" fmla="val f14"/>
                <a:gd name="f20" fmla="+- 21600 0 f15"/>
                <a:gd name="f21" fmla="*/ f14 f12 1"/>
                <a:gd name="f22" fmla="*/ f15 f13 1"/>
                <a:gd name="f23" fmla="*/ 21600 f12 1"/>
                <a:gd name="f24" fmla="*/ 0 f13 1"/>
                <a:gd name="f25" fmla="*/ f16 1 f4"/>
                <a:gd name="f26" fmla="*/ 21600 f13 1"/>
                <a:gd name="f27" fmla="*/ f17 1 f4"/>
                <a:gd name="f28" fmla="*/ f19 f18 1"/>
                <a:gd name="f29" fmla="*/ f20 f13 1"/>
                <a:gd name="f30" fmla="*/ f18 f13 1"/>
                <a:gd name="f31" fmla="*/ f19 f12 1"/>
                <a:gd name="f32" fmla="+- f25 0 f3"/>
                <a:gd name="f33" fmla="+- f27 0 f3"/>
                <a:gd name="f34" fmla="*/ f28 1 10800"/>
                <a:gd name="f35" fmla="+- f19 0 f34"/>
                <a:gd name="f36" fmla="*/ f35 f12 1"/>
              </a:gdLst>
              <a:ahLst>
                <a:ahXY gdRefX="f0" minX="f7" maxX="f8" gdRefY="f1" minY="f7" maxY="f9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24"/>
                </a:cxn>
                <a:cxn ang="f33">
                  <a:pos x="f31" y="f26"/>
                </a:cxn>
              </a:cxnLst>
              <a:rect l="f36" t="f30" r="f23" b="f29"/>
              <a:pathLst>
                <a:path w="21600" h="21600">
                  <a:moveTo>
                    <a:pt x="f8" y="f18"/>
                  </a:moveTo>
                  <a:lnTo>
                    <a:pt x="f19" y="f18"/>
                  </a:lnTo>
                  <a:lnTo>
                    <a:pt x="f19" y="f7"/>
                  </a:lnTo>
                  <a:lnTo>
                    <a:pt x="f7" y="f9"/>
                  </a:lnTo>
                  <a:lnTo>
                    <a:pt x="f19" y="f8"/>
                  </a:lnTo>
                  <a:lnTo>
                    <a:pt x="f19" y="f20"/>
                  </a:lnTo>
                  <a:lnTo>
                    <a:pt x="f8" y="f20"/>
                  </a:lnTo>
                  <a:close/>
                </a:path>
              </a:pathLst>
            </a:custGeom>
            <a:solidFill>
              <a:srgbClr val="FFFFFF"/>
            </a:solidFill>
            <a:ln w="19046">
              <a:solidFill>
                <a:srgbClr val="FF99CC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971550" y="981078"/>
            <a:ext cx="3889372" cy="2592388"/>
            <a:chOff x="971550" y="981078"/>
            <a:chExt cx="3889372" cy="2592388"/>
          </a:xfrm>
        </p:grpSpPr>
        <p:sp>
          <p:nvSpPr>
            <p:cNvPr id="46" name="Rectangle 46"/>
            <p:cNvSpPr/>
            <p:nvPr/>
          </p:nvSpPr>
          <p:spPr>
            <a:xfrm>
              <a:off x="1044573" y="981078"/>
              <a:ext cx="3600450" cy="2592388"/>
            </a:xfrm>
            <a:prstGeom prst="rect">
              <a:avLst/>
            </a:prstGeom>
            <a:solidFill>
              <a:srgbClr val="33CCCC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7" name="Rectangle 47"/>
            <p:cNvSpPr/>
            <p:nvPr/>
          </p:nvSpPr>
          <p:spPr>
            <a:xfrm>
              <a:off x="971550" y="1052510"/>
              <a:ext cx="74615" cy="2446340"/>
            </a:xfrm>
            <a:prstGeom prst="rect">
              <a:avLst/>
            </a:prstGeom>
            <a:solidFill>
              <a:srgbClr val="FFCC99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8" name="Text Box 48"/>
            <p:cNvSpPr txBox="1"/>
            <p:nvPr/>
          </p:nvSpPr>
          <p:spPr>
            <a:xfrm rot="10799991">
              <a:off x="1116016" y="1771659"/>
              <a:ext cx="366710" cy="1008061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FTB#(2k)</a:t>
              </a:r>
            </a:p>
          </p:txBody>
        </p:sp>
        <p:sp>
          <p:nvSpPr>
            <p:cNvPr id="49" name="Rectangle 49"/>
            <p:cNvSpPr/>
            <p:nvPr/>
          </p:nvSpPr>
          <p:spPr>
            <a:xfrm>
              <a:off x="1547814" y="1052510"/>
              <a:ext cx="2520945" cy="2449513"/>
            </a:xfrm>
            <a:prstGeom prst="rect">
              <a:avLst/>
            </a:prstGeom>
            <a:solidFill>
              <a:srgbClr val="C0C0C0"/>
            </a:solidFill>
            <a:ln w="19046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0" name="Rectangle 50"/>
            <p:cNvSpPr/>
            <p:nvPr/>
          </p:nvSpPr>
          <p:spPr>
            <a:xfrm>
              <a:off x="4284658" y="2205039"/>
              <a:ext cx="504821" cy="215898"/>
            </a:xfrm>
            <a:prstGeom prst="rect">
              <a:avLst/>
            </a:prstGeom>
            <a:solidFill>
              <a:srgbClr val="FF9900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1" name="AutoShape 51"/>
            <p:cNvSpPr/>
            <p:nvPr/>
          </p:nvSpPr>
          <p:spPr>
            <a:xfrm>
              <a:off x="3997327" y="2205039"/>
              <a:ext cx="287341" cy="215898"/>
            </a:xfrm>
            <a:custGeom>
              <a:avLst>
                <a:gd name="f9" fmla="val 50000"/>
                <a:gd name="f10" fmla="val 26618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val 50000"/>
                <a:gd name="f10" fmla="val 26618"/>
                <a:gd name="f11" fmla="+- 0 0 -360"/>
                <a:gd name="f12" fmla="+- 0 0 -180"/>
                <a:gd name="f13" fmla="abs f5"/>
                <a:gd name="f14" fmla="abs f6"/>
                <a:gd name="f15" fmla="abs f7"/>
                <a:gd name="f16" fmla="val f8"/>
                <a:gd name="f17" fmla="val f9"/>
                <a:gd name="f18" fmla="val f10"/>
                <a:gd name="f19" fmla="*/ f11 f2 1"/>
                <a:gd name="f20" fmla="*/ f12 f2 1"/>
                <a:gd name="f21" fmla="?: f13 f5 1"/>
                <a:gd name="f22" fmla="?: f14 f6 1"/>
                <a:gd name="f23" fmla="?: f15 f7 1"/>
                <a:gd name="f24" fmla="*/ f19 1 f4"/>
                <a:gd name="f25" fmla="*/ f20 1 f4"/>
                <a:gd name="f26" fmla="*/ f21 1 21600"/>
                <a:gd name="f27" fmla="*/ f22 1 21600"/>
                <a:gd name="f28" fmla="*/ 21600 f21 1"/>
                <a:gd name="f29" fmla="*/ 21600 f22 1"/>
                <a:gd name="f30" fmla="+- f24 0 f3"/>
                <a:gd name="f31" fmla="+- f25 0 f3"/>
                <a:gd name="f32" fmla="min f27 f26"/>
                <a:gd name="f33" fmla="*/ f28 1 f23"/>
                <a:gd name="f34" fmla="*/ f29 1 f23"/>
                <a:gd name="f35" fmla="val f33"/>
                <a:gd name="f36" fmla="val f34"/>
                <a:gd name="f37" fmla="*/ f16 f32 1"/>
                <a:gd name="f38" fmla="+- f36 0 f16"/>
                <a:gd name="f39" fmla="+- f35 0 f16"/>
                <a:gd name="f40" fmla="*/ f35 f32 1"/>
                <a:gd name="f41" fmla="*/ f36 f32 1"/>
                <a:gd name="f42" fmla="*/ f38 1 2"/>
                <a:gd name="f43" fmla="*/ f39 1 2"/>
                <a:gd name="f44" fmla="min f39 f38"/>
                <a:gd name="f45" fmla="*/ f38 f17 1"/>
                <a:gd name="f46" fmla="+- f16 f42 0"/>
                <a:gd name="f47" fmla="+- f16 f43 0"/>
                <a:gd name="f48" fmla="*/ f44 f18 1"/>
                <a:gd name="f49" fmla="*/ f45 1 200000"/>
                <a:gd name="f50" fmla="*/ f48 1 100000"/>
                <a:gd name="f51" fmla="+- f46 0 f49"/>
                <a:gd name="f52" fmla="+- f46 f49 0"/>
                <a:gd name="f53" fmla="*/ f46 f32 1"/>
                <a:gd name="f54" fmla="*/ f47 f32 1"/>
                <a:gd name="f55" fmla="+- f35 0 f50"/>
                <a:gd name="f56" fmla="*/ f51 f50 1"/>
                <a:gd name="f57" fmla="*/ f51 f32 1"/>
                <a:gd name="f58" fmla="*/ f52 f32 1"/>
                <a:gd name="f59" fmla="*/ f50 f32 1"/>
                <a:gd name="f60" fmla="*/ f56 1 f42"/>
                <a:gd name="f61" fmla="*/ f55 f32 1"/>
                <a:gd name="f62" fmla="+- f50 0 f60"/>
                <a:gd name="f63" fmla="+- f55 f60 0"/>
                <a:gd name="f64" fmla="*/ f62 f32 1"/>
                <a:gd name="f65" fmla="*/ f63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61" y="f37"/>
                </a:cxn>
                <a:cxn ang="f30">
                  <a:pos x="f54" y="f57"/>
                </a:cxn>
                <a:cxn ang="f30">
                  <a:pos x="f59" y="f37"/>
                </a:cxn>
                <a:cxn ang="f31">
                  <a:pos x="f59" y="f41"/>
                </a:cxn>
                <a:cxn ang="f31">
                  <a:pos x="f54" y="f58"/>
                </a:cxn>
                <a:cxn ang="f31">
                  <a:pos x="f61" y="f41"/>
                </a:cxn>
              </a:cxnLst>
              <a:rect l="f64" t="f57" r="f65" b="f58"/>
              <a:pathLst>
                <a:path>
                  <a:moveTo>
                    <a:pt x="f37" y="f53"/>
                  </a:moveTo>
                  <a:lnTo>
                    <a:pt x="f59" y="f37"/>
                  </a:lnTo>
                  <a:lnTo>
                    <a:pt x="f59" y="f57"/>
                  </a:lnTo>
                  <a:lnTo>
                    <a:pt x="f61" y="f57"/>
                  </a:lnTo>
                  <a:lnTo>
                    <a:pt x="f61" y="f37"/>
                  </a:lnTo>
                  <a:lnTo>
                    <a:pt x="f40" y="f53"/>
                  </a:lnTo>
                  <a:lnTo>
                    <a:pt x="f61" y="f41"/>
                  </a:lnTo>
                  <a:lnTo>
                    <a:pt x="f61" y="f58"/>
                  </a:lnTo>
                  <a:lnTo>
                    <a:pt x="f59" y="f58"/>
                  </a:lnTo>
                  <a:lnTo>
                    <a:pt x="f59" y="f41"/>
                  </a:lnTo>
                  <a:close/>
                </a:path>
              </a:pathLst>
            </a:custGeom>
            <a:solidFill>
              <a:srgbClr val="FF9900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2" name="Text Box 52"/>
            <p:cNvSpPr txBox="1"/>
            <p:nvPr/>
          </p:nvSpPr>
          <p:spPr>
            <a:xfrm>
              <a:off x="4284658" y="2205039"/>
              <a:ext cx="576264" cy="2746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OpTr</a:t>
              </a:r>
            </a:p>
          </p:txBody>
        </p:sp>
        <p:sp>
          <p:nvSpPr>
            <p:cNvPr id="53" name="Rectangle 53"/>
            <p:cNvSpPr/>
            <p:nvPr/>
          </p:nvSpPr>
          <p:spPr>
            <a:xfrm>
              <a:off x="1619246" y="1123953"/>
              <a:ext cx="2376489" cy="2305046"/>
            </a:xfrm>
            <a:prstGeom prst="rect">
              <a:avLst/>
            </a:prstGeom>
            <a:solidFill>
              <a:srgbClr val="00FF00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4" name="Text Box 54"/>
            <p:cNvSpPr txBox="1"/>
            <p:nvPr/>
          </p:nvSpPr>
          <p:spPr>
            <a:xfrm>
              <a:off x="2124078" y="2060572"/>
              <a:ext cx="863595" cy="2746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FTB fmw</a:t>
              </a:r>
            </a:p>
          </p:txBody>
        </p:sp>
        <p:sp>
          <p:nvSpPr>
            <p:cNvPr id="55" name="Rectangle 55"/>
            <p:cNvSpPr/>
            <p:nvPr/>
          </p:nvSpPr>
          <p:spPr>
            <a:xfrm>
              <a:off x="4211634" y="2997202"/>
              <a:ext cx="503240" cy="358773"/>
            </a:xfrm>
            <a:prstGeom prst="rect">
              <a:avLst/>
            </a:prstGeom>
            <a:solidFill>
              <a:srgbClr val="CCFFCC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6" name="Text Box 56"/>
            <p:cNvSpPr txBox="1"/>
            <p:nvPr/>
          </p:nvSpPr>
          <p:spPr>
            <a:xfrm>
              <a:off x="4211634" y="3068634"/>
              <a:ext cx="503240" cy="24447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RJ45</a:t>
              </a:r>
            </a:p>
          </p:txBody>
        </p:sp>
        <p:sp>
          <p:nvSpPr>
            <p:cNvPr id="57" name="Rectangle 57"/>
            <p:cNvSpPr/>
            <p:nvPr/>
          </p:nvSpPr>
          <p:spPr>
            <a:xfrm>
              <a:off x="4211634" y="1196977"/>
              <a:ext cx="576264" cy="358773"/>
            </a:xfrm>
            <a:prstGeom prst="rect">
              <a:avLst/>
            </a:prstGeom>
            <a:solidFill>
              <a:srgbClr val="CCFFCC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8" name="Text Box 58"/>
            <p:cNvSpPr txBox="1"/>
            <p:nvPr/>
          </p:nvSpPr>
          <p:spPr>
            <a:xfrm>
              <a:off x="4284658" y="1268409"/>
              <a:ext cx="503240" cy="24447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RJ45</a:t>
              </a:r>
            </a:p>
          </p:txBody>
        </p:sp>
        <p:sp>
          <p:nvSpPr>
            <p:cNvPr id="59" name="Rectangle 59"/>
            <p:cNvSpPr/>
            <p:nvPr/>
          </p:nvSpPr>
          <p:spPr>
            <a:xfrm>
              <a:off x="3348039" y="2924178"/>
              <a:ext cx="649288" cy="504821"/>
            </a:xfrm>
            <a:prstGeom prst="rect">
              <a:avLst/>
            </a:prstGeom>
            <a:solidFill>
              <a:srgbClr val="CCFFCC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0" name="AutoShape 60"/>
            <p:cNvSpPr/>
            <p:nvPr/>
          </p:nvSpPr>
          <p:spPr>
            <a:xfrm>
              <a:off x="3995735" y="3068634"/>
              <a:ext cx="215898" cy="215898"/>
            </a:xfrm>
            <a:custGeom>
              <a:avLst>
                <a:gd name="f9" fmla="val 50000"/>
                <a:gd name="f10" fmla="val 200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val 50000"/>
                <a:gd name="f10" fmla="val 20000"/>
                <a:gd name="f11" fmla="+- 0 0 -360"/>
                <a:gd name="f12" fmla="+- 0 0 -180"/>
                <a:gd name="f13" fmla="abs f5"/>
                <a:gd name="f14" fmla="abs f6"/>
                <a:gd name="f15" fmla="abs f7"/>
                <a:gd name="f16" fmla="val f8"/>
                <a:gd name="f17" fmla="val f9"/>
                <a:gd name="f18" fmla="val f10"/>
                <a:gd name="f19" fmla="*/ f11 f2 1"/>
                <a:gd name="f20" fmla="*/ f12 f2 1"/>
                <a:gd name="f21" fmla="?: f13 f5 1"/>
                <a:gd name="f22" fmla="?: f14 f6 1"/>
                <a:gd name="f23" fmla="?: f15 f7 1"/>
                <a:gd name="f24" fmla="*/ f19 1 f4"/>
                <a:gd name="f25" fmla="*/ f20 1 f4"/>
                <a:gd name="f26" fmla="*/ f21 1 21600"/>
                <a:gd name="f27" fmla="*/ f22 1 21600"/>
                <a:gd name="f28" fmla="*/ 21600 f21 1"/>
                <a:gd name="f29" fmla="*/ 21600 f22 1"/>
                <a:gd name="f30" fmla="+- f24 0 f3"/>
                <a:gd name="f31" fmla="+- f25 0 f3"/>
                <a:gd name="f32" fmla="min f27 f26"/>
                <a:gd name="f33" fmla="*/ f28 1 f23"/>
                <a:gd name="f34" fmla="*/ f29 1 f23"/>
                <a:gd name="f35" fmla="val f33"/>
                <a:gd name="f36" fmla="val f34"/>
                <a:gd name="f37" fmla="*/ f16 f32 1"/>
                <a:gd name="f38" fmla="+- f36 0 f16"/>
                <a:gd name="f39" fmla="+- f35 0 f16"/>
                <a:gd name="f40" fmla="*/ f35 f32 1"/>
                <a:gd name="f41" fmla="*/ f36 f32 1"/>
                <a:gd name="f42" fmla="*/ f38 1 2"/>
                <a:gd name="f43" fmla="*/ f39 1 2"/>
                <a:gd name="f44" fmla="min f39 f38"/>
                <a:gd name="f45" fmla="*/ f38 f17 1"/>
                <a:gd name="f46" fmla="+- f16 f42 0"/>
                <a:gd name="f47" fmla="+- f16 f43 0"/>
                <a:gd name="f48" fmla="*/ f44 f18 1"/>
                <a:gd name="f49" fmla="*/ f45 1 200000"/>
                <a:gd name="f50" fmla="*/ f48 1 100000"/>
                <a:gd name="f51" fmla="+- f46 0 f49"/>
                <a:gd name="f52" fmla="+- f46 f49 0"/>
                <a:gd name="f53" fmla="*/ f46 f32 1"/>
                <a:gd name="f54" fmla="*/ f47 f32 1"/>
                <a:gd name="f55" fmla="+- f35 0 f50"/>
                <a:gd name="f56" fmla="*/ f51 f50 1"/>
                <a:gd name="f57" fmla="*/ f51 f32 1"/>
                <a:gd name="f58" fmla="*/ f52 f32 1"/>
                <a:gd name="f59" fmla="*/ f50 f32 1"/>
                <a:gd name="f60" fmla="*/ f56 1 f42"/>
                <a:gd name="f61" fmla="*/ f55 f32 1"/>
                <a:gd name="f62" fmla="+- f50 0 f60"/>
                <a:gd name="f63" fmla="+- f55 f60 0"/>
                <a:gd name="f64" fmla="*/ f62 f32 1"/>
                <a:gd name="f65" fmla="*/ f63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61" y="f37"/>
                </a:cxn>
                <a:cxn ang="f30">
                  <a:pos x="f54" y="f57"/>
                </a:cxn>
                <a:cxn ang="f30">
                  <a:pos x="f59" y="f37"/>
                </a:cxn>
                <a:cxn ang="f31">
                  <a:pos x="f59" y="f41"/>
                </a:cxn>
                <a:cxn ang="f31">
                  <a:pos x="f54" y="f58"/>
                </a:cxn>
                <a:cxn ang="f31">
                  <a:pos x="f61" y="f41"/>
                </a:cxn>
              </a:cxnLst>
              <a:rect l="f64" t="f57" r="f65" b="f58"/>
              <a:pathLst>
                <a:path>
                  <a:moveTo>
                    <a:pt x="f37" y="f53"/>
                  </a:moveTo>
                  <a:lnTo>
                    <a:pt x="f59" y="f37"/>
                  </a:lnTo>
                  <a:lnTo>
                    <a:pt x="f59" y="f57"/>
                  </a:lnTo>
                  <a:lnTo>
                    <a:pt x="f61" y="f57"/>
                  </a:lnTo>
                  <a:lnTo>
                    <a:pt x="f61" y="f37"/>
                  </a:lnTo>
                  <a:lnTo>
                    <a:pt x="f40" y="f53"/>
                  </a:lnTo>
                  <a:lnTo>
                    <a:pt x="f61" y="f41"/>
                  </a:lnTo>
                  <a:lnTo>
                    <a:pt x="f61" y="f58"/>
                  </a:lnTo>
                  <a:lnTo>
                    <a:pt x="f59" y="f58"/>
                  </a:lnTo>
                  <a:lnTo>
                    <a:pt x="f59" y="f41"/>
                  </a:lnTo>
                  <a:close/>
                </a:path>
              </a:pathLst>
            </a:custGeom>
            <a:solidFill>
              <a:srgbClr val="CCFFCC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1" name="Rectangle 61"/>
            <p:cNvSpPr/>
            <p:nvPr/>
          </p:nvSpPr>
          <p:spPr>
            <a:xfrm>
              <a:off x="3276596" y="2924178"/>
              <a:ext cx="790571" cy="517522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Unified core 2</a:t>
              </a:r>
            </a:p>
          </p:txBody>
        </p:sp>
        <p:sp>
          <p:nvSpPr>
            <p:cNvPr id="62" name="Rectangle 62"/>
            <p:cNvSpPr/>
            <p:nvPr/>
          </p:nvSpPr>
          <p:spPr>
            <a:xfrm>
              <a:off x="3348039" y="1987548"/>
              <a:ext cx="649288" cy="649288"/>
            </a:xfrm>
            <a:prstGeom prst="rect">
              <a:avLst/>
            </a:prstGeom>
            <a:solidFill>
              <a:srgbClr val="FF9900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3" name="Rectangle 63"/>
            <p:cNvSpPr/>
            <p:nvPr/>
          </p:nvSpPr>
          <p:spPr>
            <a:xfrm>
              <a:off x="3281360" y="2052635"/>
              <a:ext cx="793754" cy="517522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Unified core 1</a:t>
              </a:r>
            </a:p>
          </p:txBody>
        </p:sp>
        <p:sp>
          <p:nvSpPr>
            <p:cNvPr id="64" name="AutoShape 64"/>
            <p:cNvSpPr/>
            <p:nvPr/>
          </p:nvSpPr>
          <p:spPr>
            <a:xfrm>
              <a:off x="3995735" y="1268409"/>
              <a:ext cx="215898" cy="215898"/>
            </a:xfrm>
            <a:custGeom>
              <a:avLst>
                <a:gd name="f9" fmla="val 50000"/>
                <a:gd name="f10" fmla="val 200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val 50000"/>
                <a:gd name="f10" fmla="val 20000"/>
                <a:gd name="f11" fmla="+- 0 0 -360"/>
                <a:gd name="f12" fmla="+- 0 0 -180"/>
                <a:gd name="f13" fmla="abs f5"/>
                <a:gd name="f14" fmla="abs f6"/>
                <a:gd name="f15" fmla="abs f7"/>
                <a:gd name="f16" fmla="val f8"/>
                <a:gd name="f17" fmla="val f9"/>
                <a:gd name="f18" fmla="val f10"/>
                <a:gd name="f19" fmla="*/ f11 f2 1"/>
                <a:gd name="f20" fmla="*/ f12 f2 1"/>
                <a:gd name="f21" fmla="?: f13 f5 1"/>
                <a:gd name="f22" fmla="?: f14 f6 1"/>
                <a:gd name="f23" fmla="?: f15 f7 1"/>
                <a:gd name="f24" fmla="*/ f19 1 f4"/>
                <a:gd name="f25" fmla="*/ f20 1 f4"/>
                <a:gd name="f26" fmla="*/ f21 1 21600"/>
                <a:gd name="f27" fmla="*/ f22 1 21600"/>
                <a:gd name="f28" fmla="*/ 21600 f21 1"/>
                <a:gd name="f29" fmla="*/ 21600 f22 1"/>
                <a:gd name="f30" fmla="+- f24 0 f3"/>
                <a:gd name="f31" fmla="+- f25 0 f3"/>
                <a:gd name="f32" fmla="min f27 f26"/>
                <a:gd name="f33" fmla="*/ f28 1 f23"/>
                <a:gd name="f34" fmla="*/ f29 1 f23"/>
                <a:gd name="f35" fmla="val f33"/>
                <a:gd name="f36" fmla="val f34"/>
                <a:gd name="f37" fmla="*/ f16 f32 1"/>
                <a:gd name="f38" fmla="+- f36 0 f16"/>
                <a:gd name="f39" fmla="+- f35 0 f16"/>
                <a:gd name="f40" fmla="*/ f35 f32 1"/>
                <a:gd name="f41" fmla="*/ f36 f32 1"/>
                <a:gd name="f42" fmla="*/ f38 1 2"/>
                <a:gd name="f43" fmla="*/ f39 1 2"/>
                <a:gd name="f44" fmla="min f39 f38"/>
                <a:gd name="f45" fmla="*/ f38 f17 1"/>
                <a:gd name="f46" fmla="+- f16 f42 0"/>
                <a:gd name="f47" fmla="+- f16 f43 0"/>
                <a:gd name="f48" fmla="*/ f44 f18 1"/>
                <a:gd name="f49" fmla="*/ f45 1 200000"/>
                <a:gd name="f50" fmla="*/ f48 1 100000"/>
                <a:gd name="f51" fmla="+- f46 0 f49"/>
                <a:gd name="f52" fmla="+- f46 f49 0"/>
                <a:gd name="f53" fmla="*/ f46 f32 1"/>
                <a:gd name="f54" fmla="*/ f47 f32 1"/>
                <a:gd name="f55" fmla="+- f35 0 f50"/>
                <a:gd name="f56" fmla="*/ f51 f50 1"/>
                <a:gd name="f57" fmla="*/ f51 f32 1"/>
                <a:gd name="f58" fmla="*/ f52 f32 1"/>
                <a:gd name="f59" fmla="*/ f50 f32 1"/>
                <a:gd name="f60" fmla="*/ f56 1 f42"/>
                <a:gd name="f61" fmla="*/ f55 f32 1"/>
                <a:gd name="f62" fmla="+- f50 0 f60"/>
                <a:gd name="f63" fmla="+- f55 f60 0"/>
                <a:gd name="f64" fmla="*/ f62 f32 1"/>
                <a:gd name="f65" fmla="*/ f63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61" y="f37"/>
                </a:cxn>
                <a:cxn ang="f30">
                  <a:pos x="f54" y="f57"/>
                </a:cxn>
                <a:cxn ang="f30">
                  <a:pos x="f59" y="f37"/>
                </a:cxn>
                <a:cxn ang="f31">
                  <a:pos x="f59" y="f41"/>
                </a:cxn>
                <a:cxn ang="f31">
                  <a:pos x="f54" y="f58"/>
                </a:cxn>
                <a:cxn ang="f31">
                  <a:pos x="f61" y="f41"/>
                </a:cxn>
              </a:cxnLst>
              <a:rect l="f64" t="f57" r="f65" b="f58"/>
              <a:pathLst>
                <a:path>
                  <a:moveTo>
                    <a:pt x="f37" y="f53"/>
                  </a:moveTo>
                  <a:lnTo>
                    <a:pt x="f59" y="f37"/>
                  </a:lnTo>
                  <a:lnTo>
                    <a:pt x="f59" y="f57"/>
                  </a:lnTo>
                  <a:lnTo>
                    <a:pt x="f61" y="f57"/>
                  </a:lnTo>
                  <a:lnTo>
                    <a:pt x="f61" y="f37"/>
                  </a:lnTo>
                  <a:lnTo>
                    <a:pt x="f40" y="f53"/>
                  </a:lnTo>
                  <a:lnTo>
                    <a:pt x="f61" y="f41"/>
                  </a:lnTo>
                  <a:lnTo>
                    <a:pt x="f61" y="f58"/>
                  </a:lnTo>
                  <a:lnTo>
                    <a:pt x="f59" y="f58"/>
                  </a:lnTo>
                  <a:lnTo>
                    <a:pt x="f59" y="f41"/>
                  </a:lnTo>
                  <a:close/>
                </a:path>
              </a:pathLst>
            </a:custGeom>
            <a:solidFill>
              <a:srgbClr val="FF9900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5" name="Rectangle 65"/>
            <p:cNvSpPr/>
            <p:nvPr/>
          </p:nvSpPr>
          <p:spPr>
            <a:xfrm>
              <a:off x="2411409" y="1339852"/>
              <a:ext cx="806445" cy="366710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FPGA</a:t>
              </a:r>
            </a:p>
          </p:txBody>
        </p:sp>
        <p:sp>
          <p:nvSpPr>
            <p:cNvPr id="66" name="AutoShape 66"/>
            <p:cNvSpPr/>
            <p:nvPr/>
          </p:nvSpPr>
          <p:spPr>
            <a:xfrm>
              <a:off x="1042992" y="1412876"/>
              <a:ext cx="576264" cy="215898"/>
            </a:xfrm>
            <a:custGeom>
              <a:avLst>
                <a:gd name="f9" fmla="val 50000"/>
                <a:gd name="f10" fmla="val 53382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val 50000"/>
                <a:gd name="f10" fmla="val 53382"/>
                <a:gd name="f11" fmla="+- 0 0 -360"/>
                <a:gd name="f12" fmla="+- 0 0 -180"/>
                <a:gd name="f13" fmla="abs f5"/>
                <a:gd name="f14" fmla="abs f6"/>
                <a:gd name="f15" fmla="abs f7"/>
                <a:gd name="f16" fmla="val f8"/>
                <a:gd name="f17" fmla="val f9"/>
                <a:gd name="f18" fmla="val f10"/>
                <a:gd name="f19" fmla="*/ f11 f2 1"/>
                <a:gd name="f20" fmla="*/ f12 f2 1"/>
                <a:gd name="f21" fmla="?: f13 f5 1"/>
                <a:gd name="f22" fmla="?: f14 f6 1"/>
                <a:gd name="f23" fmla="?: f15 f7 1"/>
                <a:gd name="f24" fmla="*/ f19 1 f4"/>
                <a:gd name="f25" fmla="*/ f20 1 f4"/>
                <a:gd name="f26" fmla="*/ f21 1 21600"/>
                <a:gd name="f27" fmla="*/ f22 1 21600"/>
                <a:gd name="f28" fmla="*/ 21600 f21 1"/>
                <a:gd name="f29" fmla="*/ 21600 f22 1"/>
                <a:gd name="f30" fmla="+- f24 0 f3"/>
                <a:gd name="f31" fmla="+- f25 0 f3"/>
                <a:gd name="f32" fmla="min f27 f26"/>
                <a:gd name="f33" fmla="*/ f28 1 f23"/>
                <a:gd name="f34" fmla="*/ f29 1 f23"/>
                <a:gd name="f35" fmla="val f33"/>
                <a:gd name="f36" fmla="val f34"/>
                <a:gd name="f37" fmla="*/ f16 f32 1"/>
                <a:gd name="f38" fmla="+- f36 0 f16"/>
                <a:gd name="f39" fmla="+- f35 0 f16"/>
                <a:gd name="f40" fmla="*/ f35 f32 1"/>
                <a:gd name="f41" fmla="*/ f36 f32 1"/>
                <a:gd name="f42" fmla="*/ f38 1 2"/>
                <a:gd name="f43" fmla="*/ f39 1 2"/>
                <a:gd name="f44" fmla="min f39 f38"/>
                <a:gd name="f45" fmla="*/ f38 f17 1"/>
                <a:gd name="f46" fmla="+- f16 f42 0"/>
                <a:gd name="f47" fmla="+- f16 f43 0"/>
                <a:gd name="f48" fmla="*/ f44 f18 1"/>
                <a:gd name="f49" fmla="*/ f45 1 200000"/>
                <a:gd name="f50" fmla="*/ f48 1 100000"/>
                <a:gd name="f51" fmla="+- f46 0 f49"/>
                <a:gd name="f52" fmla="+- f46 f49 0"/>
                <a:gd name="f53" fmla="*/ f46 f32 1"/>
                <a:gd name="f54" fmla="*/ f47 f32 1"/>
                <a:gd name="f55" fmla="+- f35 0 f50"/>
                <a:gd name="f56" fmla="*/ f51 f50 1"/>
                <a:gd name="f57" fmla="*/ f51 f32 1"/>
                <a:gd name="f58" fmla="*/ f52 f32 1"/>
                <a:gd name="f59" fmla="*/ f50 f32 1"/>
                <a:gd name="f60" fmla="*/ f56 1 f42"/>
                <a:gd name="f61" fmla="*/ f55 f32 1"/>
                <a:gd name="f62" fmla="+- f50 0 f60"/>
                <a:gd name="f63" fmla="+- f55 f60 0"/>
                <a:gd name="f64" fmla="*/ f62 f32 1"/>
                <a:gd name="f65" fmla="*/ f63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61" y="f37"/>
                </a:cxn>
                <a:cxn ang="f30">
                  <a:pos x="f54" y="f57"/>
                </a:cxn>
                <a:cxn ang="f30">
                  <a:pos x="f59" y="f37"/>
                </a:cxn>
                <a:cxn ang="f31">
                  <a:pos x="f59" y="f41"/>
                </a:cxn>
                <a:cxn ang="f31">
                  <a:pos x="f54" y="f58"/>
                </a:cxn>
                <a:cxn ang="f31">
                  <a:pos x="f61" y="f41"/>
                </a:cxn>
              </a:cxnLst>
              <a:rect l="f64" t="f57" r="f65" b="f58"/>
              <a:pathLst>
                <a:path>
                  <a:moveTo>
                    <a:pt x="f37" y="f53"/>
                  </a:moveTo>
                  <a:lnTo>
                    <a:pt x="f59" y="f37"/>
                  </a:lnTo>
                  <a:lnTo>
                    <a:pt x="f59" y="f57"/>
                  </a:lnTo>
                  <a:lnTo>
                    <a:pt x="f61" y="f57"/>
                  </a:lnTo>
                  <a:lnTo>
                    <a:pt x="f61" y="f37"/>
                  </a:lnTo>
                  <a:lnTo>
                    <a:pt x="f40" y="f53"/>
                  </a:lnTo>
                  <a:lnTo>
                    <a:pt x="f61" y="f41"/>
                  </a:lnTo>
                  <a:lnTo>
                    <a:pt x="f61" y="f58"/>
                  </a:lnTo>
                  <a:lnTo>
                    <a:pt x="f59" y="f58"/>
                  </a:lnTo>
                  <a:lnTo>
                    <a:pt x="f59" y="f41"/>
                  </a:lnTo>
                  <a:close/>
                </a:path>
              </a:pathLst>
            </a:custGeom>
            <a:solidFill>
              <a:srgbClr val="FF9900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7" name="AutoShape 67"/>
            <p:cNvSpPr/>
            <p:nvPr/>
          </p:nvSpPr>
          <p:spPr>
            <a:xfrm>
              <a:off x="1042992" y="3213101"/>
              <a:ext cx="576264" cy="71442"/>
            </a:xfrm>
            <a:custGeom>
              <a:avLst>
                <a:gd name="f0" fmla="val 16200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pin 0 f0 21600"/>
                <a:gd name="f15" fmla="pin 0 f1 10800"/>
                <a:gd name="f16" fmla="*/ f10 f2 1"/>
                <a:gd name="f17" fmla="*/ f11 f2 1"/>
                <a:gd name="f18" fmla="val f15"/>
                <a:gd name="f19" fmla="val f14"/>
                <a:gd name="f20" fmla="+- 21600 0 f15"/>
                <a:gd name="f21" fmla="*/ f14 f12 1"/>
                <a:gd name="f22" fmla="*/ f15 f13 1"/>
                <a:gd name="f23" fmla="*/ 0 f12 1"/>
                <a:gd name="f24" fmla="*/ 0 f13 1"/>
                <a:gd name="f25" fmla="*/ f16 1 f4"/>
                <a:gd name="f26" fmla="*/ 21600 f13 1"/>
                <a:gd name="f27" fmla="*/ f17 1 f4"/>
                <a:gd name="f28" fmla="+- 21600 0 f19"/>
                <a:gd name="f29" fmla="*/ f20 f13 1"/>
                <a:gd name="f30" fmla="*/ f18 f13 1"/>
                <a:gd name="f31" fmla="*/ f19 f12 1"/>
                <a:gd name="f32" fmla="+- f25 0 f3"/>
                <a:gd name="f33" fmla="+- f27 0 f3"/>
                <a:gd name="f34" fmla="*/ f28 f18 1"/>
                <a:gd name="f35" fmla="*/ f34 1 10800"/>
                <a:gd name="f36" fmla="+- f19 f35 0"/>
                <a:gd name="f37" fmla="*/ f36 f12 1"/>
              </a:gdLst>
              <a:ahLst>
                <a:ahXY gdRefX="f0" minX="f7" maxX="f8" gdRefY="f1" minY="f7" maxY="f9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24"/>
                </a:cxn>
                <a:cxn ang="f33">
                  <a:pos x="f31" y="f26"/>
                </a:cxn>
              </a:cxnLst>
              <a:rect l="f23" t="f30" r="f37" b="f29"/>
              <a:pathLst>
                <a:path w="21600" h="21600">
                  <a:moveTo>
                    <a:pt x="f7" y="f18"/>
                  </a:moveTo>
                  <a:lnTo>
                    <a:pt x="f19" y="f18"/>
                  </a:lnTo>
                  <a:lnTo>
                    <a:pt x="f19" y="f7"/>
                  </a:lnTo>
                  <a:lnTo>
                    <a:pt x="f8" y="f9"/>
                  </a:lnTo>
                  <a:lnTo>
                    <a:pt x="f19" y="f8"/>
                  </a:lnTo>
                  <a:lnTo>
                    <a:pt x="f19" y="f20"/>
                  </a:lnTo>
                  <a:lnTo>
                    <a:pt x="f7" y="f20"/>
                  </a:lnTo>
                  <a:close/>
                </a:path>
              </a:pathLst>
            </a:custGeom>
            <a:solidFill>
              <a:srgbClr val="FFFFFF"/>
            </a:solidFill>
            <a:ln w="19046">
              <a:solidFill>
                <a:srgbClr val="FF99CC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8" name="AutoShape 68"/>
            <p:cNvSpPr/>
            <p:nvPr/>
          </p:nvSpPr>
          <p:spPr>
            <a:xfrm>
              <a:off x="1042992" y="3284533"/>
              <a:ext cx="576264" cy="73023"/>
            </a:xfrm>
            <a:custGeom>
              <a:avLst>
                <a:gd name="f0" fmla="val 5400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pin 0 f0 21600"/>
                <a:gd name="f15" fmla="pin 0 f1 10800"/>
                <a:gd name="f16" fmla="*/ f10 f2 1"/>
                <a:gd name="f17" fmla="*/ f11 f2 1"/>
                <a:gd name="f18" fmla="val f15"/>
                <a:gd name="f19" fmla="val f14"/>
                <a:gd name="f20" fmla="+- 21600 0 f15"/>
                <a:gd name="f21" fmla="*/ f14 f12 1"/>
                <a:gd name="f22" fmla="*/ f15 f13 1"/>
                <a:gd name="f23" fmla="*/ 21600 f12 1"/>
                <a:gd name="f24" fmla="*/ 0 f13 1"/>
                <a:gd name="f25" fmla="*/ f16 1 f4"/>
                <a:gd name="f26" fmla="*/ 21600 f13 1"/>
                <a:gd name="f27" fmla="*/ f17 1 f4"/>
                <a:gd name="f28" fmla="*/ f19 f18 1"/>
                <a:gd name="f29" fmla="*/ f20 f13 1"/>
                <a:gd name="f30" fmla="*/ f18 f13 1"/>
                <a:gd name="f31" fmla="*/ f19 f12 1"/>
                <a:gd name="f32" fmla="+- f25 0 f3"/>
                <a:gd name="f33" fmla="+- f27 0 f3"/>
                <a:gd name="f34" fmla="*/ f28 1 10800"/>
                <a:gd name="f35" fmla="+- f19 0 f34"/>
                <a:gd name="f36" fmla="*/ f35 f12 1"/>
              </a:gdLst>
              <a:ahLst>
                <a:ahXY gdRefX="f0" minX="f7" maxX="f8" gdRefY="f1" minY="f7" maxY="f9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24"/>
                </a:cxn>
                <a:cxn ang="f33">
                  <a:pos x="f31" y="f26"/>
                </a:cxn>
              </a:cxnLst>
              <a:rect l="f36" t="f30" r="f23" b="f29"/>
              <a:pathLst>
                <a:path w="21600" h="21600">
                  <a:moveTo>
                    <a:pt x="f8" y="f18"/>
                  </a:moveTo>
                  <a:lnTo>
                    <a:pt x="f19" y="f18"/>
                  </a:lnTo>
                  <a:lnTo>
                    <a:pt x="f19" y="f7"/>
                  </a:lnTo>
                  <a:lnTo>
                    <a:pt x="f7" y="f9"/>
                  </a:lnTo>
                  <a:lnTo>
                    <a:pt x="f19" y="f8"/>
                  </a:lnTo>
                  <a:lnTo>
                    <a:pt x="f19" y="f20"/>
                  </a:lnTo>
                  <a:lnTo>
                    <a:pt x="f8" y="f20"/>
                  </a:lnTo>
                  <a:close/>
                </a:path>
              </a:pathLst>
            </a:custGeom>
            <a:solidFill>
              <a:srgbClr val="FFFFFF"/>
            </a:solidFill>
            <a:ln w="19046">
              <a:solidFill>
                <a:srgbClr val="FF99CC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cxnSp>
        <p:nvCxnSpPr>
          <p:cNvPr id="69" name="AutoShape 69"/>
          <p:cNvCxnSpPr>
            <a:stCxn id="68" idx="3"/>
            <a:endCxn id="43" idx="3"/>
          </p:cNvCxnSpPr>
          <p:nvPr/>
        </p:nvCxnSpPr>
        <p:spPr>
          <a:xfrm rot="10800000" flipV="1">
            <a:off x="1042992" y="3321044"/>
            <a:ext cx="1588" cy="2664621"/>
          </a:xfrm>
          <a:prstGeom prst="curvedConnector3">
            <a:avLst>
              <a:gd name="adj1" fmla="val 14395466"/>
            </a:avLst>
          </a:prstGeom>
          <a:noFill/>
          <a:ln w="19046">
            <a:solidFill>
              <a:srgbClr val="FF99CC"/>
            </a:solidFill>
            <a:prstDash val="solid"/>
            <a:round/>
            <a:headEnd type="arrow"/>
            <a:tailEnd type="arrow"/>
          </a:ln>
        </p:spPr>
      </p:cxnSp>
      <p:cxnSp>
        <p:nvCxnSpPr>
          <p:cNvPr id="70" name="AutoShape 70"/>
          <p:cNvCxnSpPr>
            <a:stCxn id="67" idx="3"/>
            <a:endCxn id="44" idx="3"/>
          </p:cNvCxnSpPr>
          <p:nvPr/>
        </p:nvCxnSpPr>
        <p:spPr>
          <a:xfrm rot="10800000" flipV="1">
            <a:off x="1042992" y="3248822"/>
            <a:ext cx="1588" cy="2809078"/>
          </a:xfrm>
          <a:prstGeom prst="curvedConnector3">
            <a:avLst>
              <a:gd name="adj1" fmla="val 14395466"/>
            </a:avLst>
          </a:prstGeom>
          <a:noFill/>
          <a:ln w="19046">
            <a:solidFill>
              <a:srgbClr val="FF99CC"/>
            </a:solidFill>
            <a:prstDash val="solid"/>
            <a:round/>
            <a:headEnd type="arrow"/>
            <a:tailEnd type="arrow"/>
          </a:ln>
        </p:spPr>
      </p:cxnSp>
      <p:sp>
        <p:nvSpPr>
          <p:cNvPr id="71" name="Rectangle 71"/>
          <p:cNvSpPr/>
          <p:nvPr/>
        </p:nvSpPr>
        <p:spPr>
          <a:xfrm rot="16200004">
            <a:off x="-60323" y="4027483"/>
            <a:ext cx="1079504" cy="4572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From/to FADC (2k-1)</a:t>
            </a:r>
          </a:p>
        </p:txBody>
      </p:sp>
      <p:sp>
        <p:nvSpPr>
          <p:cNvPr id="72" name="Rectangle 72"/>
          <p:cNvSpPr/>
          <p:nvPr/>
        </p:nvSpPr>
        <p:spPr>
          <a:xfrm rot="16200004">
            <a:off x="-60323" y="1363663"/>
            <a:ext cx="1079504" cy="4572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From/to FADC (2k)</a:t>
            </a:r>
          </a:p>
        </p:txBody>
      </p:sp>
      <p:sp>
        <p:nvSpPr>
          <p:cNvPr id="77" name="スライド番号プレースホルダ 7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26A65E6-A9C8-44AC-9658-79321BDAC336}" type="slidenum">
              <a:rPr lang="en-US" smtClean="0"/>
              <a:pPr lvl="0"/>
              <a:t>19</a:t>
            </a:fld>
            <a:endParaRPr lang="en-US"/>
          </a:p>
        </p:txBody>
      </p:sp>
      <p:sp>
        <p:nvSpPr>
          <p:cNvPr id="78" name="フッター プレースホルダ 7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en-US" smtClean="0"/>
              <a:t>25 Jan 2011 SVD DAQ Toru Tsuboyama (KEK)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980728"/>
            <a:ext cx="8352928" cy="2592288"/>
          </a:xfrm>
          <a:noFill/>
        </p:spPr>
        <p:txBody>
          <a:bodyPr/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</a:p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FADC</a:t>
            </a:r>
          </a:p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FTB and Timing distribution</a:t>
            </a:r>
          </a:p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Schedule</a:t>
            </a:r>
            <a:endParaRPr kumimoji="1"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26A65E6-A9C8-44AC-9658-79321BDAC336}" type="slidenum">
              <a:rPr lang="en-US" smtClean="0">
                <a:solidFill>
                  <a:schemeClr val="tx1"/>
                </a:solidFill>
              </a:rPr>
              <a:pPr lvl="0"/>
              <a:t>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25 Jan 2011 SVD DAQ Toru </a:t>
            </a:r>
            <a:r>
              <a:rPr lang="en-US" dirty="0" err="1" smtClean="0">
                <a:solidFill>
                  <a:schemeClr val="tx1"/>
                </a:solidFill>
              </a:rPr>
              <a:t>Tsuboyama</a:t>
            </a:r>
            <a:r>
              <a:rPr lang="en-US" dirty="0" smtClean="0">
                <a:solidFill>
                  <a:schemeClr val="tx1"/>
                </a:solidFill>
              </a:rPr>
              <a:t> (KEK)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67544" y="50851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 smtClean="0"/>
              <a:t>This talk is based on slides shown in Krakow meeting in Dec. 2010 and B2GM in Nov. 2010, especially by M. Friedl and W. </a:t>
            </a:r>
            <a:r>
              <a:rPr lang="en-US" altLang="ja-JP" dirty="0" err="1" smtClean="0"/>
              <a:t>Ostrowicz</a:t>
            </a:r>
            <a:r>
              <a:rPr lang="en-US" altLang="ja-JP" dirty="0" smtClean="0"/>
              <a:t>.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>
            <a:off x="684209" y="3213091"/>
            <a:ext cx="7766053" cy="1671652"/>
            <a:chOff x="684209" y="3213091"/>
            <a:chExt cx="7766053" cy="1671652"/>
          </a:xfrm>
        </p:grpSpPr>
        <p:grpSp>
          <p:nvGrpSpPr>
            <p:cNvPr id="3" name="Group 3"/>
            <p:cNvGrpSpPr/>
            <p:nvPr/>
          </p:nvGrpSpPr>
          <p:grpSpPr>
            <a:xfrm>
              <a:off x="6084883" y="3213101"/>
              <a:ext cx="2365379" cy="1131890"/>
              <a:chOff x="6084883" y="3213101"/>
              <a:chExt cx="2365379" cy="1131890"/>
            </a:xfrm>
          </p:grpSpPr>
          <p:sp>
            <p:nvSpPr>
              <p:cNvPr id="4" name="Rectangle 136"/>
              <p:cNvSpPr/>
              <p:nvPr/>
            </p:nvSpPr>
            <p:spPr>
              <a:xfrm>
                <a:off x="6099176" y="3213101"/>
                <a:ext cx="2351086" cy="1131890"/>
              </a:xfrm>
              <a:prstGeom prst="rect">
                <a:avLst/>
              </a:prstGeom>
              <a:noFill/>
              <a:ln w="9528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36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宋体" pitchFamily="2"/>
                </a:endParaRPr>
              </a:p>
            </p:txBody>
          </p:sp>
          <p:sp>
            <p:nvSpPr>
              <p:cNvPr id="5" name="Rectangle 137"/>
              <p:cNvSpPr/>
              <p:nvPr/>
            </p:nvSpPr>
            <p:spPr>
              <a:xfrm>
                <a:off x="6099176" y="3987798"/>
                <a:ext cx="552453" cy="173041"/>
              </a:xfrm>
              <a:prstGeom prst="rect">
                <a:avLst/>
              </a:prstGeom>
              <a:solidFill>
                <a:srgbClr val="FF6600"/>
              </a:solidFill>
              <a:ln w="9528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36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宋体" pitchFamily="2"/>
                </a:endParaRPr>
              </a:p>
            </p:txBody>
          </p:sp>
          <p:sp>
            <p:nvSpPr>
              <p:cNvPr id="6" name="Rectangle 138"/>
              <p:cNvSpPr/>
              <p:nvPr/>
            </p:nvSpPr>
            <p:spPr>
              <a:xfrm>
                <a:off x="6883402" y="3360740"/>
                <a:ext cx="1160465" cy="595310"/>
              </a:xfrm>
              <a:prstGeom prst="rect">
                <a:avLst/>
              </a:prstGeom>
              <a:solidFill>
                <a:srgbClr val="00FFFF"/>
              </a:solidFill>
              <a:ln w="9528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400" b="0" i="0" u="none" strike="noStrike" kern="1200" cap="none" spc="0" baseline="0">
                    <a:solidFill>
                      <a:srgbClr val="000000"/>
                    </a:solidFill>
                    <a:uFillTx/>
                    <a:latin typeface="Times New Roman" pitchFamily="18"/>
                    <a:ea typeface="宋体" pitchFamily="2"/>
                  </a:rPr>
                  <a:t>FPGA</a:t>
                </a:r>
              </a:p>
            </p:txBody>
          </p:sp>
          <p:sp>
            <p:nvSpPr>
              <p:cNvPr id="7" name="Text Box 141"/>
              <p:cNvSpPr txBox="1"/>
              <p:nvPr/>
            </p:nvSpPr>
            <p:spPr>
              <a:xfrm>
                <a:off x="6864355" y="3962396"/>
                <a:ext cx="1397002" cy="3667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Times New Roman" pitchFamily="18"/>
                    <a:ea typeface="宋体" pitchFamily="2"/>
                  </a:rPr>
                  <a:t>CDC readout</a:t>
                </a:r>
              </a:p>
            </p:txBody>
          </p:sp>
          <p:sp>
            <p:nvSpPr>
              <p:cNvPr id="8" name="Rectangle 142"/>
              <p:cNvSpPr/>
              <p:nvPr/>
            </p:nvSpPr>
            <p:spPr>
              <a:xfrm>
                <a:off x="6084883" y="3459166"/>
                <a:ext cx="174622" cy="261939"/>
              </a:xfrm>
              <a:prstGeom prst="rect">
                <a:avLst/>
              </a:prstGeom>
              <a:solidFill>
                <a:srgbClr val="BBE0E3"/>
              </a:solidFill>
              <a:ln w="9528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36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宋体" pitchFamily="2"/>
                </a:endParaRPr>
              </a:p>
            </p:txBody>
          </p:sp>
        </p:grpSp>
        <p:grpSp>
          <p:nvGrpSpPr>
            <p:cNvPr id="9" name="Group 149"/>
            <p:cNvGrpSpPr/>
            <p:nvPr/>
          </p:nvGrpSpPr>
          <p:grpSpPr>
            <a:xfrm>
              <a:off x="684209" y="3213091"/>
              <a:ext cx="2368561" cy="1147773"/>
              <a:chOff x="684209" y="3213091"/>
              <a:chExt cx="2368561" cy="1147773"/>
            </a:xfrm>
          </p:grpSpPr>
          <p:sp>
            <p:nvSpPr>
              <p:cNvPr id="10" name="Rectangle 143"/>
              <p:cNvSpPr/>
              <p:nvPr/>
            </p:nvSpPr>
            <p:spPr>
              <a:xfrm rot="10799991">
                <a:off x="684209" y="3213091"/>
                <a:ext cx="2351086" cy="1131890"/>
              </a:xfrm>
              <a:prstGeom prst="rect">
                <a:avLst/>
              </a:prstGeom>
              <a:noFill/>
              <a:ln w="9528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36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宋体" pitchFamily="2"/>
                </a:endParaRPr>
              </a:p>
            </p:txBody>
          </p:sp>
          <p:sp>
            <p:nvSpPr>
              <p:cNvPr id="11" name="Rectangle 144"/>
              <p:cNvSpPr/>
              <p:nvPr/>
            </p:nvSpPr>
            <p:spPr>
              <a:xfrm rot="10799991">
                <a:off x="2484433" y="3983034"/>
                <a:ext cx="552453" cy="173041"/>
              </a:xfrm>
              <a:prstGeom prst="rect">
                <a:avLst/>
              </a:prstGeom>
              <a:solidFill>
                <a:srgbClr val="FF6600"/>
              </a:solidFill>
              <a:ln w="9528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36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宋体" pitchFamily="2"/>
                </a:endParaRPr>
              </a:p>
            </p:txBody>
          </p:sp>
          <p:sp>
            <p:nvSpPr>
              <p:cNvPr id="12" name="Rectangle 145"/>
              <p:cNvSpPr/>
              <p:nvPr/>
            </p:nvSpPr>
            <p:spPr>
              <a:xfrm>
                <a:off x="1033464" y="3459166"/>
                <a:ext cx="1160465" cy="595310"/>
              </a:xfrm>
              <a:prstGeom prst="rect">
                <a:avLst/>
              </a:prstGeom>
              <a:solidFill>
                <a:srgbClr val="00FFFF"/>
              </a:solidFill>
              <a:ln w="9528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400" b="0" i="0" u="none" strike="noStrike" kern="1200" cap="none" spc="0" baseline="0">
                    <a:solidFill>
                      <a:srgbClr val="000000"/>
                    </a:solidFill>
                    <a:uFillTx/>
                    <a:latin typeface="Times New Roman" pitchFamily="18"/>
                    <a:ea typeface="宋体" pitchFamily="2"/>
                  </a:rPr>
                  <a:t>FPGA</a:t>
                </a:r>
              </a:p>
            </p:txBody>
          </p:sp>
          <p:sp>
            <p:nvSpPr>
              <p:cNvPr id="13" name="Text Box 146"/>
              <p:cNvSpPr txBox="1"/>
              <p:nvPr/>
            </p:nvSpPr>
            <p:spPr>
              <a:xfrm>
                <a:off x="769933" y="4024310"/>
                <a:ext cx="836611" cy="336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600" b="0" i="0" u="none" strike="noStrike" kern="1200" cap="none" spc="0" baseline="0">
                    <a:solidFill>
                      <a:srgbClr val="000000"/>
                    </a:solidFill>
                    <a:uFillTx/>
                    <a:latin typeface="Times New Roman" pitchFamily="18"/>
                    <a:ea typeface="宋体" pitchFamily="2"/>
                  </a:rPr>
                  <a:t>HSLRB</a:t>
                </a:r>
              </a:p>
            </p:txBody>
          </p:sp>
          <p:sp>
            <p:nvSpPr>
              <p:cNvPr id="14" name="Rectangle 147"/>
              <p:cNvSpPr/>
              <p:nvPr/>
            </p:nvSpPr>
            <p:spPr>
              <a:xfrm rot="10799991">
                <a:off x="2878148" y="3422644"/>
                <a:ext cx="174622" cy="261939"/>
              </a:xfrm>
              <a:prstGeom prst="rect">
                <a:avLst/>
              </a:prstGeom>
              <a:solidFill>
                <a:srgbClr val="BBE0E3"/>
              </a:solidFill>
              <a:ln w="9528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36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宋体" pitchFamily="2"/>
                </a:endParaRPr>
              </a:p>
            </p:txBody>
          </p:sp>
        </p:grpSp>
        <p:cxnSp>
          <p:nvCxnSpPr>
            <p:cNvPr id="15" name="AutoShape 157"/>
            <p:cNvCxnSpPr>
              <a:stCxn id="5" idx="1"/>
              <a:endCxn id="11" idx="1"/>
            </p:cNvCxnSpPr>
            <p:nvPr/>
          </p:nvCxnSpPr>
          <p:spPr>
            <a:xfrm rot="10800000">
              <a:off x="3036886" y="4069553"/>
              <a:ext cx="3062290" cy="4766"/>
            </a:xfrm>
            <a:prstGeom prst="curvedConnector3">
              <a:avLst>
                <a:gd name="adj1" fmla="val 50000"/>
              </a:avLst>
            </a:prstGeom>
            <a:noFill/>
            <a:ln w="9528">
              <a:solidFill>
                <a:srgbClr val="000000"/>
              </a:solidFill>
              <a:prstDash val="solid"/>
              <a:round/>
              <a:tailEnd type="arrow"/>
            </a:ln>
          </p:spPr>
        </p:cxnSp>
        <p:sp>
          <p:nvSpPr>
            <p:cNvPr id="16" name="矩形​​ 1"/>
            <p:cNvSpPr/>
            <p:nvPr/>
          </p:nvSpPr>
          <p:spPr>
            <a:xfrm>
              <a:off x="3636961" y="3716341"/>
              <a:ext cx="2070101" cy="366710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宋体" pitchFamily="2"/>
                </a:rPr>
                <a:t>Line rate=1.5Gbps</a:t>
              </a:r>
            </a:p>
          </p:txBody>
        </p:sp>
        <p:sp>
          <p:nvSpPr>
            <p:cNvPr id="17" name="矩形​​ 1"/>
            <p:cNvSpPr/>
            <p:nvPr/>
          </p:nvSpPr>
          <p:spPr>
            <a:xfrm>
              <a:off x="6300792" y="4365629"/>
              <a:ext cx="1866903" cy="519114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宋体" pitchFamily="2"/>
                </a:rPr>
                <a:t>CLK_Lk=200MHz</a:t>
              </a: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宋体" pitchFamily="2"/>
                </a:rPr>
                <a:t>,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宋体" pitchFamily="2"/>
                </a:rPr>
                <a:t>CLK_FEE=125MHz</a:t>
              </a:r>
            </a:p>
          </p:txBody>
        </p:sp>
        <p:sp>
          <p:nvSpPr>
            <p:cNvPr id="18" name="矩形​​ 1"/>
            <p:cNvSpPr/>
            <p:nvPr/>
          </p:nvSpPr>
          <p:spPr>
            <a:xfrm>
              <a:off x="828675" y="4365629"/>
              <a:ext cx="1866903" cy="519114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宋体" pitchFamily="2"/>
                </a:rPr>
                <a:t>CLK_Lk=200MHz</a:t>
              </a: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宋体" pitchFamily="2"/>
                </a:rPr>
                <a:t>,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宋体" pitchFamily="2"/>
                </a:rPr>
                <a:t>CLK_CO=42.3MHz</a:t>
              </a:r>
            </a:p>
          </p:txBody>
        </p:sp>
      </p:grpSp>
      <p:sp>
        <p:nvSpPr>
          <p:cNvPr id="19" name="Rectangle 23"/>
          <p:cNvSpPr/>
          <p:nvPr/>
        </p:nvSpPr>
        <p:spPr>
          <a:xfrm>
            <a:off x="107954" y="476246"/>
            <a:ext cx="8928101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34"/>
                <a:ea typeface="ＭＳ Ｐゴシック"/>
              </a:rPr>
              <a:t>Results of meeting</a:t>
            </a: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…</a:t>
            </a:r>
          </a:p>
        </p:txBody>
      </p:sp>
      <p:sp>
        <p:nvSpPr>
          <p:cNvPr id="22" name="Rectangle 26"/>
          <p:cNvSpPr/>
          <p:nvPr/>
        </p:nvSpPr>
        <p:spPr>
          <a:xfrm>
            <a:off x="684208" y="908054"/>
            <a:ext cx="7775572" cy="201454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1. Belle2Link: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a. Line rate 1,5 Gbps (3 Gbps works)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b. 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宋体" pitchFamily="2"/>
              </a:rPr>
              <a:t>Clock sources (c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ommon clock from TTD = 127MHz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宋体" pitchFamily="2"/>
              </a:rPr>
              <a:t>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    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宋体" pitchFamily="2"/>
              </a:rPr>
              <a:t>- On-board </a:t>
            </a:r>
            <a:r>
              <a: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= 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宋体" pitchFamily="2"/>
              </a:rPr>
              <a:t>200MHz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    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宋体" pitchFamily="2"/>
              </a:rPr>
              <a:t>- RJ-45 7-8 pair </a:t>
            </a:r>
            <a:r>
              <a: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=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宋体" pitchFamily="2"/>
              </a:rPr>
              <a:t> 127MHz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    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宋体" pitchFamily="2"/>
              </a:rPr>
              <a:t>- FINESSE-C RCK pair</a:t>
            </a:r>
            <a:r>
              <a: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 =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宋体" pitchFamily="2"/>
              </a:rPr>
              <a:t> 42MHz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ＭＳ Ｐゴシック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c. Common CLK via RJ45 in case of test without TTD?</a:t>
            </a:r>
          </a:p>
        </p:txBody>
      </p:sp>
      <p:sp>
        <p:nvSpPr>
          <p:cNvPr id="23" name="Rectangle 28"/>
          <p:cNvSpPr/>
          <p:nvPr/>
        </p:nvSpPr>
        <p:spPr>
          <a:xfrm>
            <a:off x="684208" y="5300667"/>
            <a:ext cx="7559673" cy="64135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3300"/>
                </a:solidFill>
                <a:uFillTx/>
                <a:latin typeface="Arial"/>
                <a:ea typeface="ＭＳ Ｐゴシック"/>
              </a:rPr>
              <a:t>There is no ‘busy’ signal via Belle2Link – I prefer to have such signal between FADC and FTB (FTB busy). But …???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>
            <a:off x="250829" y="1341433"/>
            <a:ext cx="8496303" cy="3504412"/>
            <a:chOff x="250829" y="1341433"/>
            <a:chExt cx="8496303" cy="3504412"/>
          </a:xfrm>
        </p:grpSpPr>
        <p:sp>
          <p:nvSpPr>
            <p:cNvPr id="3" name="Rectangle 2"/>
            <p:cNvSpPr/>
            <p:nvPr/>
          </p:nvSpPr>
          <p:spPr>
            <a:xfrm>
              <a:off x="6443667" y="1989140"/>
              <a:ext cx="2303465" cy="1800225"/>
            </a:xfrm>
            <a:prstGeom prst="rect">
              <a:avLst/>
            </a:prstGeom>
            <a:solidFill>
              <a:srgbClr val="BBE0E3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50829" y="1989140"/>
              <a:ext cx="2951161" cy="1728792"/>
            </a:xfrm>
            <a:prstGeom prst="rect">
              <a:avLst/>
            </a:prstGeom>
            <a:solidFill>
              <a:srgbClr val="BBE0E3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515099" y="2060572"/>
              <a:ext cx="1296984" cy="1655758"/>
            </a:xfrm>
            <a:prstGeom prst="rect">
              <a:avLst/>
            </a:prstGeom>
            <a:solidFill>
              <a:srgbClr val="00FF00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54059" y="2060572"/>
              <a:ext cx="2376489" cy="1584326"/>
            </a:xfrm>
            <a:prstGeom prst="rect">
              <a:avLst/>
            </a:prstGeom>
            <a:solidFill>
              <a:srgbClr val="00FF00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338385" y="2133596"/>
              <a:ext cx="720720" cy="1439859"/>
            </a:xfrm>
            <a:prstGeom prst="rect">
              <a:avLst/>
            </a:prstGeom>
            <a:solidFill>
              <a:srgbClr val="FFCC00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30323" y="2133596"/>
              <a:ext cx="503240" cy="1439859"/>
            </a:xfrm>
            <a:prstGeom prst="rect">
              <a:avLst/>
            </a:prstGeom>
            <a:solidFill>
              <a:srgbClr val="00FFFF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" name="Text Box 8"/>
            <p:cNvSpPr txBox="1"/>
            <p:nvPr/>
          </p:nvSpPr>
          <p:spPr>
            <a:xfrm>
              <a:off x="1401766" y="2205039"/>
              <a:ext cx="428625" cy="1263645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REGISTERS</a:t>
              </a:r>
            </a:p>
          </p:txBody>
        </p:sp>
        <p:sp>
          <p:nvSpPr>
            <p:cNvPr id="10" name="Text Box 9"/>
            <p:cNvSpPr txBox="1"/>
            <p:nvPr/>
          </p:nvSpPr>
          <p:spPr>
            <a:xfrm>
              <a:off x="250829" y="2060572"/>
              <a:ext cx="428625" cy="1584326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FTB</a:t>
              </a:r>
            </a:p>
          </p:txBody>
        </p:sp>
        <p:sp>
          <p:nvSpPr>
            <p:cNvPr id="11" name="Text Box 10"/>
            <p:cNvSpPr txBox="1"/>
            <p:nvPr/>
          </p:nvSpPr>
          <p:spPr>
            <a:xfrm>
              <a:off x="827083" y="2133596"/>
              <a:ext cx="428625" cy="1439859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FPGA</a:t>
              </a:r>
            </a:p>
          </p:txBody>
        </p:sp>
        <p:sp>
          <p:nvSpPr>
            <p:cNvPr id="12" name="Text Box 11"/>
            <p:cNvSpPr txBox="1"/>
            <p:nvPr/>
          </p:nvSpPr>
          <p:spPr>
            <a:xfrm>
              <a:off x="2386017" y="2133596"/>
              <a:ext cx="673098" cy="1439859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UNIFIED CORE</a:t>
              </a:r>
            </a:p>
          </p:txBody>
        </p:sp>
        <p:sp>
          <p:nvSpPr>
            <p:cNvPr id="13" name="Text Box 12"/>
            <p:cNvSpPr txBox="1"/>
            <p:nvPr/>
          </p:nvSpPr>
          <p:spPr>
            <a:xfrm>
              <a:off x="8243892" y="2060572"/>
              <a:ext cx="428625" cy="1655758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COPPER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30548" y="2708279"/>
              <a:ext cx="720720" cy="360365"/>
            </a:xfrm>
            <a:prstGeom prst="rect">
              <a:avLst/>
            </a:prstGeom>
            <a:solidFill>
              <a:srgbClr val="FFCC00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95960" y="2708279"/>
              <a:ext cx="720720" cy="360365"/>
            </a:xfrm>
            <a:prstGeom prst="rect">
              <a:avLst/>
            </a:prstGeom>
            <a:solidFill>
              <a:srgbClr val="FFCC00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" name="Text Box 15"/>
            <p:cNvSpPr txBox="1"/>
            <p:nvPr/>
          </p:nvSpPr>
          <p:spPr>
            <a:xfrm>
              <a:off x="6730998" y="2133596"/>
              <a:ext cx="428625" cy="151130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Belle2Link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700342" y="1341433"/>
              <a:ext cx="4730748" cy="366710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FF00FF"/>
                  </a:solidFill>
                  <a:uFillTx/>
                  <a:latin typeface="Arial"/>
                  <a:ea typeface="宋体" pitchFamily="2"/>
                </a:rPr>
                <a:t>Exactly the same protocol &amp; timing for REGS</a:t>
              </a:r>
              <a:endParaRPr lang="en-US" sz="1800" b="0" i="0" u="none" strike="noStrike" kern="1200" cap="none" spc="0" baseline="0">
                <a:solidFill>
                  <a:srgbClr val="FF00FF"/>
                </a:solidFill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18" name="AutoShape 17"/>
            <p:cNvSpPr/>
            <p:nvPr/>
          </p:nvSpPr>
          <p:spPr>
            <a:xfrm>
              <a:off x="3851279" y="2852735"/>
              <a:ext cx="1943100" cy="71442"/>
            </a:xfrm>
            <a:custGeom>
              <a:avLst>
                <a:gd name="f9" fmla="val 50000"/>
                <a:gd name="f10" fmla="val 5440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val 50000"/>
                <a:gd name="f10" fmla="val 544000"/>
                <a:gd name="f11" fmla="+- 0 0 -360"/>
                <a:gd name="f12" fmla="+- 0 0 -180"/>
                <a:gd name="f13" fmla="abs f5"/>
                <a:gd name="f14" fmla="abs f6"/>
                <a:gd name="f15" fmla="abs f7"/>
                <a:gd name="f16" fmla="val f8"/>
                <a:gd name="f17" fmla="val f9"/>
                <a:gd name="f18" fmla="val f10"/>
                <a:gd name="f19" fmla="*/ f11 f2 1"/>
                <a:gd name="f20" fmla="*/ f12 f2 1"/>
                <a:gd name="f21" fmla="?: f13 f5 1"/>
                <a:gd name="f22" fmla="?: f14 f6 1"/>
                <a:gd name="f23" fmla="?: f15 f7 1"/>
                <a:gd name="f24" fmla="*/ f19 1 f4"/>
                <a:gd name="f25" fmla="*/ f20 1 f4"/>
                <a:gd name="f26" fmla="*/ f21 1 21600"/>
                <a:gd name="f27" fmla="*/ f22 1 21600"/>
                <a:gd name="f28" fmla="*/ 21600 f21 1"/>
                <a:gd name="f29" fmla="*/ 21600 f22 1"/>
                <a:gd name="f30" fmla="+- f24 0 f3"/>
                <a:gd name="f31" fmla="+- f25 0 f3"/>
                <a:gd name="f32" fmla="min f27 f26"/>
                <a:gd name="f33" fmla="*/ f28 1 f23"/>
                <a:gd name="f34" fmla="*/ f29 1 f23"/>
                <a:gd name="f35" fmla="val f33"/>
                <a:gd name="f36" fmla="val f34"/>
                <a:gd name="f37" fmla="*/ f16 f32 1"/>
                <a:gd name="f38" fmla="+- f36 0 f16"/>
                <a:gd name="f39" fmla="+- f35 0 f16"/>
                <a:gd name="f40" fmla="*/ f35 f32 1"/>
                <a:gd name="f41" fmla="*/ f36 f32 1"/>
                <a:gd name="f42" fmla="*/ f38 1 2"/>
                <a:gd name="f43" fmla="*/ f39 1 2"/>
                <a:gd name="f44" fmla="min f39 f38"/>
                <a:gd name="f45" fmla="*/ f38 f17 1"/>
                <a:gd name="f46" fmla="+- f16 f42 0"/>
                <a:gd name="f47" fmla="+- f16 f43 0"/>
                <a:gd name="f48" fmla="*/ f44 f18 1"/>
                <a:gd name="f49" fmla="*/ f45 1 200000"/>
                <a:gd name="f50" fmla="*/ f48 1 100000"/>
                <a:gd name="f51" fmla="+- f46 0 f49"/>
                <a:gd name="f52" fmla="+- f46 f49 0"/>
                <a:gd name="f53" fmla="*/ f46 f32 1"/>
                <a:gd name="f54" fmla="*/ f47 f32 1"/>
                <a:gd name="f55" fmla="+- f35 0 f50"/>
                <a:gd name="f56" fmla="*/ f51 f50 1"/>
                <a:gd name="f57" fmla="*/ f51 f32 1"/>
                <a:gd name="f58" fmla="*/ f52 f32 1"/>
                <a:gd name="f59" fmla="*/ f50 f32 1"/>
                <a:gd name="f60" fmla="*/ f56 1 f42"/>
                <a:gd name="f61" fmla="*/ f55 f32 1"/>
                <a:gd name="f62" fmla="+- f50 0 f60"/>
                <a:gd name="f63" fmla="+- f55 f60 0"/>
                <a:gd name="f64" fmla="*/ f62 f32 1"/>
                <a:gd name="f65" fmla="*/ f63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61" y="f37"/>
                </a:cxn>
                <a:cxn ang="f30">
                  <a:pos x="f54" y="f57"/>
                </a:cxn>
                <a:cxn ang="f30">
                  <a:pos x="f59" y="f37"/>
                </a:cxn>
                <a:cxn ang="f31">
                  <a:pos x="f59" y="f41"/>
                </a:cxn>
                <a:cxn ang="f31">
                  <a:pos x="f54" y="f58"/>
                </a:cxn>
                <a:cxn ang="f31">
                  <a:pos x="f61" y="f41"/>
                </a:cxn>
              </a:cxnLst>
              <a:rect l="f64" t="f57" r="f65" b="f58"/>
              <a:pathLst>
                <a:path>
                  <a:moveTo>
                    <a:pt x="f37" y="f53"/>
                  </a:moveTo>
                  <a:lnTo>
                    <a:pt x="f59" y="f37"/>
                  </a:lnTo>
                  <a:lnTo>
                    <a:pt x="f59" y="f57"/>
                  </a:lnTo>
                  <a:lnTo>
                    <a:pt x="f61" y="f57"/>
                  </a:lnTo>
                  <a:lnTo>
                    <a:pt x="f61" y="f37"/>
                  </a:lnTo>
                  <a:lnTo>
                    <a:pt x="f40" y="f53"/>
                  </a:lnTo>
                  <a:lnTo>
                    <a:pt x="f61" y="f41"/>
                  </a:lnTo>
                  <a:lnTo>
                    <a:pt x="f61" y="f58"/>
                  </a:lnTo>
                  <a:lnTo>
                    <a:pt x="f59" y="f58"/>
                  </a:lnTo>
                  <a:lnTo>
                    <a:pt x="f59" y="f41"/>
                  </a:lnTo>
                  <a:close/>
                </a:path>
              </a:pathLst>
            </a:custGeom>
            <a:solidFill>
              <a:srgbClr val="BBE0E3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9" name="Text Box 18"/>
            <p:cNvSpPr txBox="1"/>
            <p:nvPr/>
          </p:nvSpPr>
          <p:spPr>
            <a:xfrm rot="16200004">
              <a:off x="4573586" y="1914519"/>
              <a:ext cx="428625" cy="1584326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HSLB</a:t>
              </a:r>
            </a:p>
          </p:txBody>
        </p:sp>
        <p:sp>
          <p:nvSpPr>
            <p:cNvPr id="20" name="AutoShape 19"/>
            <p:cNvSpPr/>
            <p:nvPr/>
          </p:nvSpPr>
          <p:spPr>
            <a:xfrm>
              <a:off x="2051054" y="2565404"/>
              <a:ext cx="431797" cy="609603"/>
            </a:xfrm>
            <a:custGeom>
              <a:avLst>
                <a:gd name="f8" fmla="val 35294"/>
                <a:gd name="f9" fmla="val 35294"/>
                <a:gd name="f10" fmla="val 12500"/>
                <a:gd name="f11" fmla="val 50000"/>
              </a:avLst>
              <a:gdLst>
                <a:gd name="f4" fmla="val w"/>
                <a:gd name="f5" fmla="val h"/>
                <a:gd name="f6" fmla="val ss"/>
                <a:gd name="f7" fmla="val 0"/>
                <a:gd name="f8" fmla="val 35294"/>
                <a:gd name="f9" fmla="val 35294"/>
                <a:gd name="f10" fmla="val 12500"/>
                <a:gd name="f11" fmla="val 50000"/>
                <a:gd name="f12" fmla="abs f4"/>
                <a:gd name="f13" fmla="abs f5"/>
                <a:gd name="f14" fmla="abs f6"/>
                <a:gd name="f15" fmla="val f7"/>
                <a:gd name="f16" fmla="val f9"/>
                <a:gd name="f17" fmla="val f8"/>
                <a:gd name="f18" fmla="val f10"/>
                <a:gd name="f19" fmla="val f11"/>
                <a:gd name="f20" fmla="?: f12 f4 1"/>
                <a:gd name="f21" fmla="?: f13 f5 1"/>
                <a:gd name="f22" fmla="?: f14 f6 1"/>
                <a:gd name="f23" fmla="*/ f20 1 21600"/>
                <a:gd name="f24" fmla="*/ f21 1 21600"/>
                <a:gd name="f25" fmla="*/ 21600 f20 1"/>
                <a:gd name="f26" fmla="*/ 21600 f21 1"/>
                <a:gd name="f27" fmla="min f24 f23"/>
                <a:gd name="f28" fmla="*/ f25 1 f22"/>
                <a:gd name="f29" fmla="*/ f26 1 f22"/>
                <a:gd name="f30" fmla="val f28"/>
                <a:gd name="f31" fmla="val f29"/>
                <a:gd name="f32" fmla="*/ f15 f27 1"/>
                <a:gd name="f33" fmla="+- f31 0 f15"/>
                <a:gd name="f34" fmla="+- f30 0 f15"/>
                <a:gd name="f35" fmla="*/ f31 f27 1"/>
                <a:gd name="f36" fmla="*/ f30 f27 1"/>
                <a:gd name="f37" fmla="*/ f33 1 2"/>
                <a:gd name="f38" fmla="*/ f34 1 2"/>
                <a:gd name="f39" fmla="min f34 f33"/>
                <a:gd name="f40" fmla="*/ f34 f19 1"/>
                <a:gd name="f41" fmla="+- f15 f37 0"/>
                <a:gd name="f42" fmla="+- f15 f38 0"/>
                <a:gd name="f43" fmla="*/ f39 f16 1"/>
                <a:gd name="f44" fmla="*/ f39 f17 1"/>
                <a:gd name="f45" fmla="*/ f39 f18 1"/>
                <a:gd name="f46" fmla="*/ f40 1 200000"/>
                <a:gd name="f47" fmla="*/ f43 1 100000"/>
                <a:gd name="f48" fmla="*/ f44 1 200000"/>
                <a:gd name="f49" fmla="*/ f45 1 100000"/>
                <a:gd name="f50" fmla="+- f42 0 f46"/>
                <a:gd name="f51" fmla="+- f42 f46 0"/>
                <a:gd name="f52" fmla="*/ f41 f27 1"/>
                <a:gd name="f53" fmla="+- f41 0 f47"/>
                <a:gd name="f54" fmla="+- f41 0 f48"/>
                <a:gd name="f55" fmla="+- f41 f48 0"/>
                <a:gd name="f56" fmla="+- f41 f47 0"/>
                <a:gd name="f57" fmla="+- f30 0 f49"/>
                <a:gd name="f58" fmla="*/ f50 f27 1"/>
                <a:gd name="f59" fmla="*/ f51 f27 1"/>
                <a:gd name="f60" fmla="*/ f49 f27 1"/>
                <a:gd name="f61" fmla="*/ f53 f27 1"/>
                <a:gd name="f62" fmla="*/ f54 f27 1"/>
                <a:gd name="f63" fmla="*/ f57 f27 1"/>
                <a:gd name="f64" fmla="*/ f56 f27 1"/>
                <a:gd name="f65" fmla="*/ f5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32" r="f59" b="f35"/>
              <a:pathLst>
                <a:path>
                  <a:moveTo>
                    <a:pt x="f32" y="f52"/>
                  </a:moveTo>
                  <a:lnTo>
                    <a:pt x="f60" y="f61"/>
                  </a:lnTo>
                  <a:lnTo>
                    <a:pt x="f60" y="f62"/>
                  </a:lnTo>
                  <a:lnTo>
                    <a:pt x="f58" y="f62"/>
                  </a:lnTo>
                  <a:lnTo>
                    <a:pt x="f58" y="f32"/>
                  </a:lnTo>
                  <a:lnTo>
                    <a:pt x="f59" y="f32"/>
                  </a:lnTo>
                  <a:lnTo>
                    <a:pt x="f59" y="f62"/>
                  </a:lnTo>
                  <a:lnTo>
                    <a:pt x="f63" y="f62"/>
                  </a:lnTo>
                  <a:lnTo>
                    <a:pt x="f63" y="f61"/>
                  </a:lnTo>
                  <a:lnTo>
                    <a:pt x="f36" y="f52"/>
                  </a:lnTo>
                  <a:lnTo>
                    <a:pt x="f63" y="f64"/>
                  </a:lnTo>
                  <a:lnTo>
                    <a:pt x="f63" y="f65"/>
                  </a:lnTo>
                  <a:lnTo>
                    <a:pt x="f59" y="f65"/>
                  </a:lnTo>
                  <a:lnTo>
                    <a:pt x="f59" y="f35"/>
                  </a:lnTo>
                  <a:lnTo>
                    <a:pt x="f58" y="f35"/>
                  </a:lnTo>
                  <a:lnTo>
                    <a:pt x="f58" y="f65"/>
                  </a:lnTo>
                  <a:lnTo>
                    <a:pt x="f60" y="f65"/>
                  </a:lnTo>
                  <a:lnTo>
                    <a:pt x="f60" y="f64"/>
                  </a:lnTo>
                  <a:close/>
                </a:path>
              </a:pathLst>
            </a:custGeom>
            <a:solidFill>
              <a:srgbClr val="FF00FF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1" name="AutoShape 20"/>
            <p:cNvSpPr/>
            <p:nvPr/>
          </p:nvSpPr>
          <p:spPr>
            <a:xfrm>
              <a:off x="7667628" y="2636836"/>
              <a:ext cx="431797" cy="609603"/>
            </a:xfrm>
            <a:custGeom>
              <a:avLst>
                <a:gd name="f8" fmla="val 35294"/>
                <a:gd name="f9" fmla="val 35294"/>
                <a:gd name="f10" fmla="val 12500"/>
                <a:gd name="f11" fmla="val 50000"/>
              </a:avLst>
              <a:gdLst>
                <a:gd name="f4" fmla="val w"/>
                <a:gd name="f5" fmla="val h"/>
                <a:gd name="f6" fmla="val ss"/>
                <a:gd name="f7" fmla="val 0"/>
                <a:gd name="f8" fmla="val 35294"/>
                <a:gd name="f9" fmla="val 35294"/>
                <a:gd name="f10" fmla="val 12500"/>
                <a:gd name="f11" fmla="val 50000"/>
                <a:gd name="f12" fmla="abs f4"/>
                <a:gd name="f13" fmla="abs f5"/>
                <a:gd name="f14" fmla="abs f6"/>
                <a:gd name="f15" fmla="val f7"/>
                <a:gd name="f16" fmla="val f9"/>
                <a:gd name="f17" fmla="val f8"/>
                <a:gd name="f18" fmla="val f10"/>
                <a:gd name="f19" fmla="val f11"/>
                <a:gd name="f20" fmla="?: f12 f4 1"/>
                <a:gd name="f21" fmla="?: f13 f5 1"/>
                <a:gd name="f22" fmla="?: f14 f6 1"/>
                <a:gd name="f23" fmla="*/ f20 1 21600"/>
                <a:gd name="f24" fmla="*/ f21 1 21600"/>
                <a:gd name="f25" fmla="*/ 21600 f20 1"/>
                <a:gd name="f26" fmla="*/ 21600 f21 1"/>
                <a:gd name="f27" fmla="min f24 f23"/>
                <a:gd name="f28" fmla="*/ f25 1 f22"/>
                <a:gd name="f29" fmla="*/ f26 1 f22"/>
                <a:gd name="f30" fmla="val f28"/>
                <a:gd name="f31" fmla="val f29"/>
                <a:gd name="f32" fmla="*/ f15 f27 1"/>
                <a:gd name="f33" fmla="+- f31 0 f15"/>
                <a:gd name="f34" fmla="+- f30 0 f15"/>
                <a:gd name="f35" fmla="*/ f31 f27 1"/>
                <a:gd name="f36" fmla="*/ f30 f27 1"/>
                <a:gd name="f37" fmla="*/ f33 1 2"/>
                <a:gd name="f38" fmla="*/ f34 1 2"/>
                <a:gd name="f39" fmla="min f34 f33"/>
                <a:gd name="f40" fmla="*/ f34 f19 1"/>
                <a:gd name="f41" fmla="+- f15 f37 0"/>
                <a:gd name="f42" fmla="+- f15 f38 0"/>
                <a:gd name="f43" fmla="*/ f39 f16 1"/>
                <a:gd name="f44" fmla="*/ f39 f17 1"/>
                <a:gd name="f45" fmla="*/ f39 f18 1"/>
                <a:gd name="f46" fmla="*/ f40 1 200000"/>
                <a:gd name="f47" fmla="*/ f43 1 100000"/>
                <a:gd name="f48" fmla="*/ f44 1 200000"/>
                <a:gd name="f49" fmla="*/ f45 1 100000"/>
                <a:gd name="f50" fmla="+- f42 0 f46"/>
                <a:gd name="f51" fmla="+- f42 f46 0"/>
                <a:gd name="f52" fmla="*/ f41 f27 1"/>
                <a:gd name="f53" fmla="+- f41 0 f47"/>
                <a:gd name="f54" fmla="+- f41 0 f48"/>
                <a:gd name="f55" fmla="+- f41 f48 0"/>
                <a:gd name="f56" fmla="+- f41 f47 0"/>
                <a:gd name="f57" fmla="+- f30 0 f49"/>
                <a:gd name="f58" fmla="*/ f50 f27 1"/>
                <a:gd name="f59" fmla="*/ f51 f27 1"/>
                <a:gd name="f60" fmla="*/ f49 f27 1"/>
                <a:gd name="f61" fmla="*/ f53 f27 1"/>
                <a:gd name="f62" fmla="*/ f54 f27 1"/>
                <a:gd name="f63" fmla="*/ f57 f27 1"/>
                <a:gd name="f64" fmla="*/ f56 f27 1"/>
                <a:gd name="f65" fmla="*/ f5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32" r="f59" b="f35"/>
              <a:pathLst>
                <a:path>
                  <a:moveTo>
                    <a:pt x="f32" y="f52"/>
                  </a:moveTo>
                  <a:lnTo>
                    <a:pt x="f60" y="f61"/>
                  </a:lnTo>
                  <a:lnTo>
                    <a:pt x="f60" y="f62"/>
                  </a:lnTo>
                  <a:lnTo>
                    <a:pt x="f58" y="f62"/>
                  </a:lnTo>
                  <a:lnTo>
                    <a:pt x="f58" y="f32"/>
                  </a:lnTo>
                  <a:lnTo>
                    <a:pt x="f59" y="f32"/>
                  </a:lnTo>
                  <a:lnTo>
                    <a:pt x="f59" y="f62"/>
                  </a:lnTo>
                  <a:lnTo>
                    <a:pt x="f63" y="f62"/>
                  </a:lnTo>
                  <a:lnTo>
                    <a:pt x="f63" y="f61"/>
                  </a:lnTo>
                  <a:lnTo>
                    <a:pt x="f36" y="f52"/>
                  </a:lnTo>
                  <a:lnTo>
                    <a:pt x="f63" y="f64"/>
                  </a:lnTo>
                  <a:lnTo>
                    <a:pt x="f63" y="f65"/>
                  </a:lnTo>
                  <a:lnTo>
                    <a:pt x="f59" y="f65"/>
                  </a:lnTo>
                  <a:lnTo>
                    <a:pt x="f59" y="f35"/>
                  </a:lnTo>
                  <a:lnTo>
                    <a:pt x="f58" y="f35"/>
                  </a:lnTo>
                  <a:lnTo>
                    <a:pt x="f58" y="f65"/>
                  </a:lnTo>
                  <a:lnTo>
                    <a:pt x="f60" y="f65"/>
                  </a:lnTo>
                  <a:lnTo>
                    <a:pt x="f60" y="f64"/>
                  </a:lnTo>
                  <a:close/>
                </a:path>
              </a:pathLst>
            </a:custGeom>
            <a:solidFill>
              <a:srgbClr val="FF00FF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2" name="Text Box 21"/>
            <p:cNvSpPr txBox="1"/>
            <p:nvPr/>
          </p:nvSpPr>
          <p:spPr>
            <a:xfrm rot="16200004">
              <a:off x="1884353" y="3956047"/>
              <a:ext cx="914400" cy="722311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CSB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LRW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LA[6..0]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LD[7..0]</a:t>
              </a:r>
            </a:p>
          </p:txBody>
        </p:sp>
        <p:sp>
          <p:nvSpPr>
            <p:cNvPr id="23" name="Text Box 22"/>
            <p:cNvSpPr txBox="1"/>
            <p:nvPr/>
          </p:nvSpPr>
          <p:spPr>
            <a:xfrm rot="16200004">
              <a:off x="7500937" y="4027489"/>
              <a:ext cx="914400" cy="722311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CSB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LRW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LA[6..0]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LD[7..0]</a:t>
              </a:r>
            </a:p>
          </p:txBody>
        </p:sp>
        <p:sp>
          <p:nvSpPr>
            <p:cNvPr id="24" name="Line 23"/>
            <p:cNvSpPr/>
            <p:nvPr/>
          </p:nvSpPr>
          <p:spPr>
            <a:xfrm>
              <a:off x="6732590" y="1628775"/>
              <a:ext cx="1079504" cy="12954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5402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5" name="Line 24"/>
            <p:cNvSpPr/>
            <p:nvPr/>
          </p:nvSpPr>
          <p:spPr>
            <a:xfrm flipH="1">
              <a:off x="2268534" y="1700217"/>
              <a:ext cx="935038" cy="11525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5402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6" name="Line 25"/>
            <p:cNvSpPr/>
            <p:nvPr/>
          </p:nvSpPr>
          <p:spPr>
            <a:xfrm flipV="1">
              <a:off x="2268534" y="3068634"/>
              <a:ext cx="0" cy="8635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5402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7" name="Line 26"/>
            <p:cNvSpPr/>
            <p:nvPr/>
          </p:nvSpPr>
          <p:spPr>
            <a:xfrm flipV="1">
              <a:off x="7885108" y="3141658"/>
              <a:ext cx="0" cy="8635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5402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28" name="Text Box 27"/>
          <p:cNvSpPr txBox="1"/>
          <p:nvPr/>
        </p:nvSpPr>
        <p:spPr>
          <a:xfrm rot="16200004">
            <a:off x="3833824" y="1427168"/>
            <a:ext cx="1406520" cy="8283577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Mandatory Registers implemented on both sides.</a:t>
            </a:r>
            <a:endParaRPr lang="en-US" sz="1600" b="0" i="0" u="none" strike="noStrike" kern="1200" cap="none" spc="0" baseline="0">
              <a:solidFill>
                <a:srgbClr val="FF3300"/>
              </a:solidFill>
              <a:uFillTx/>
              <a:latin typeface="Arial"/>
              <a:ea typeface="ＭＳ Ｐゴシック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It is unique information for every single board (TYPE[15..0], SERIAL#[15..0])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How to keep information after power down? -&gt; nonvolatile memory (EPROM) on FTB.</a:t>
            </a:r>
            <a:endParaRPr lang="en-US" sz="1600" b="0" i="0" u="none" strike="noStrike" kern="1200" cap="none" spc="0" baseline="0">
              <a:solidFill>
                <a:srgbClr val="FF3300"/>
              </a:solidFill>
              <a:uFillTx/>
              <a:latin typeface="Arial"/>
              <a:ea typeface="ＭＳ Ｐゴシック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FADCs do not need user defined registers for parameters loading/reading. It will be used other solution.  (Nakao was interested which way…)</a:t>
            </a:r>
          </a:p>
        </p:txBody>
      </p:sp>
      <p:sp>
        <p:nvSpPr>
          <p:cNvPr id="29" name="Rectangle 29"/>
          <p:cNvSpPr/>
          <p:nvPr/>
        </p:nvSpPr>
        <p:spPr>
          <a:xfrm>
            <a:off x="107954" y="476246"/>
            <a:ext cx="8928101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34"/>
                <a:ea typeface="ＭＳ Ｐゴシック"/>
              </a:rPr>
              <a:t>Results of meeting</a:t>
            </a: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…</a:t>
            </a:r>
          </a:p>
        </p:txBody>
      </p:sp>
      <p:sp>
        <p:nvSpPr>
          <p:cNvPr id="32" name="Rectangle 32"/>
          <p:cNvSpPr/>
          <p:nvPr/>
        </p:nvSpPr>
        <p:spPr>
          <a:xfrm>
            <a:off x="539752" y="836611"/>
            <a:ext cx="4375147" cy="36671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d. Registers: mandatory and user defined</a:t>
            </a:r>
          </a:p>
        </p:txBody>
      </p:sp>
      <p:sp>
        <p:nvSpPr>
          <p:cNvPr id="37" name="スライド番号プレースホルダ 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26A65E6-A9C8-44AC-9658-79321BDAC336}" type="slidenum">
              <a:rPr lang="en-US" smtClean="0"/>
              <a:pPr lvl="0"/>
              <a:t>21</a:t>
            </a:fld>
            <a:endParaRPr lang="en-US"/>
          </a:p>
        </p:txBody>
      </p:sp>
      <p:sp>
        <p:nvSpPr>
          <p:cNvPr id="38" name="フッター プレースホルダ 3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en-US" smtClean="0"/>
              <a:t>25 Jan 2011 SVD DAQ Toru Tsuboyama (KEK)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107954" y="476246"/>
            <a:ext cx="8928101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34"/>
                <a:ea typeface="ＭＳ Ｐゴシック"/>
              </a:rPr>
              <a:t>Results of meeting</a:t>
            </a:r>
            <a:r>
              <a: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…</a:t>
            </a:r>
          </a:p>
        </p:txBody>
      </p:sp>
      <p:sp>
        <p:nvSpPr>
          <p:cNvPr id="5" name="Rectangle 8"/>
          <p:cNvSpPr/>
          <p:nvPr/>
        </p:nvSpPr>
        <p:spPr>
          <a:xfrm>
            <a:off x="539752" y="1196977"/>
            <a:ext cx="8208961" cy="119062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宋体" pitchFamily="2"/>
              </a:rPr>
              <a:t>Future (near???):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宋体" pitchFamily="2"/>
              </a:rPr>
              <a:t>- universal firmware? – in plans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宋体" pitchFamily="2"/>
              </a:rPr>
              <a:t>- modules for sub-groups for testing? – they plan…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宋体" pitchFamily="2"/>
              </a:rPr>
              <a:t>- 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any NOTE describing rules and requirements – not yet but…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宋体" pitchFamily="2"/>
            </a:endParaRPr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26A65E6-A9C8-44AC-9658-79321BDAC336}" type="slidenum">
              <a:rPr lang="en-US" smtClean="0"/>
              <a:pPr lvl="0"/>
              <a:t>22</a:t>
            </a:fld>
            <a:endParaRPr lang="en-US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en-US" smtClean="0"/>
              <a:t>25 Jan 2011 SVD DAQ Toru Tsuboyama (KEK)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07954" y="476246"/>
            <a:ext cx="8928101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34"/>
                <a:ea typeface="ＭＳ Ｐゴシック"/>
              </a:rPr>
              <a:t>Results of meeting</a:t>
            </a:r>
            <a:r>
              <a: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…</a:t>
            </a:r>
          </a:p>
        </p:txBody>
      </p:sp>
      <p:sp>
        <p:nvSpPr>
          <p:cNvPr id="5" name="Rectangle 10"/>
          <p:cNvSpPr/>
          <p:nvPr/>
        </p:nvSpPr>
        <p:spPr>
          <a:xfrm>
            <a:off x="539752" y="1052510"/>
            <a:ext cx="8064495" cy="308609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2. TTD link: ACK, TRG, CLK, RSV.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ＭＳ Ｐゴシック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a) ‘ACK signal (1-2 pair) is a serialized response information to the central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     timing system’ – is it the same/similar as ‘BUSY’ signal?  - similar.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     Any description how to manage the ACK signal. – not yet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b) any RESET via TTD link? – yes. As minimum TRGnb = 0, clear Data Fifos</a:t>
            </a:r>
            <a:r>
              <a: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,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ＭＳ Ｐゴシック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    no reload the firmware</a:t>
            </a:r>
            <a:r>
              <a: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.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ＭＳ Ｐゴシック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    </a:t>
            </a:r>
            <a:r>
              <a:rPr lang="en-US" sz="1800" b="0" i="0" u="none" strike="noStrike" kern="1200" cap="none" spc="0" baseline="0">
                <a:solidFill>
                  <a:srgbClr val="FF3300"/>
                </a:solidFill>
                <a:uFillTx/>
                <a:latin typeface="Arial"/>
                <a:ea typeface="ＭＳ Ｐゴシック"/>
              </a:rPr>
              <a:t>What does </a:t>
            </a:r>
            <a:r>
              <a:rPr lang="pl-PL" sz="1800" b="0" i="0" u="none" strike="noStrike" kern="1200" cap="none" spc="0" baseline="0">
                <a:solidFill>
                  <a:srgbClr val="FF3300"/>
                </a:solidFill>
                <a:uFillTx/>
                <a:latin typeface="Arial"/>
              </a:rPr>
              <a:t>RESET </a:t>
            </a:r>
            <a:r>
              <a:rPr lang="en-US" sz="1800" b="0" i="0" u="none" strike="noStrike" kern="1200" cap="none" spc="0" baseline="0">
                <a:solidFill>
                  <a:srgbClr val="FF3300"/>
                </a:solidFill>
                <a:uFillTx/>
                <a:latin typeface="Arial"/>
                <a:ea typeface="ＭＳ Ｐゴシック"/>
              </a:rPr>
              <a:t>mean for FADC?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ＭＳ Ｐゴシック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c) any firmware? – maybe soon??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d) any NOTE describing rules and requirements – not yet but…</a:t>
            </a:r>
          </a:p>
        </p:txBody>
      </p:sp>
      <p:sp>
        <p:nvSpPr>
          <p:cNvPr id="6" name="Rectangle 11"/>
          <p:cNvSpPr/>
          <p:nvPr/>
        </p:nvSpPr>
        <p:spPr>
          <a:xfrm>
            <a:off x="468309" y="5013326"/>
            <a:ext cx="8135938" cy="91599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3. JTAG link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e) For firmware loading – one cable per one board? – not decided yet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f) After firmware loading – what with info in mandatory regs? – ext. EPROM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684208" y="1412876"/>
            <a:ext cx="5688016" cy="3168652"/>
          </a:xfrm>
          <a:prstGeom prst="rect">
            <a:avLst/>
          </a:prstGeom>
          <a:solidFill>
            <a:srgbClr val="33CCCC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539752" y="1484308"/>
            <a:ext cx="290514" cy="3024185"/>
          </a:xfrm>
          <a:prstGeom prst="rect">
            <a:avLst/>
          </a:prstGeom>
          <a:solidFill>
            <a:srgbClr val="BBE0E3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Text Box 4"/>
          <p:cNvSpPr txBox="1"/>
          <p:nvPr/>
        </p:nvSpPr>
        <p:spPr>
          <a:xfrm rot="16200004">
            <a:off x="7182644" y="2186783"/>
            <a:ext cx="1403347" cy="1439859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FTB functionality + tests possibility</a:t>
            </a:r>
          </a:p>
        </p:txBody>
      </p:sp>
      <p:sp>
        <p:nvSpPr>
          <p:cNvPr id="5" name="Rectangle 5"/>
          <p:cNvSpPr/>
          <p:nvPr/>
        </p:nvSpPr>
        <p:spPr>
          <a:xfrm>
            <a:off x="2700342" y="1700217"/>
            <a:ext cx="1944691" cy="1873248"/>
          </a:xfrm>
          <a:prstGeom prst="rect">
            <a:avLst/>
          </a:prstGeom>
          <a:solidFill>
            <a:srgbClr val="BBE0E3"/>
          </a:solidFill>
          <a:ln w="19046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3090864" y="2205039"/>
            <a:ext cx="1111252" cy="64135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FPGA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Spartan6</a:t>
            </a:r>
          </a:p>
        </p:txBody>
      </p:sp>
      <p:sp>
        <p:nvSpPr>
          <p:cNvPr id="7" name="Rectangle 7"/>
          <p:cNvSpPr/>
          <p:nvPr/>
        </p:nvSpPr>
        <p:spPr>
          <a:xfrm>
            <a:off x="5940427" y="2924178"/>
            <a:ext cx="720720" cy="360365"/>
          </a:xfrm>
          <a:prstGeom prst="rect">
            <a:avLst/>
          </a:prstGeom>
          <a:solidFill>
            <a:srgbClr val="BBE0E3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Text Box 8"/>
          <p:cNvSpPr txBox="1"/>
          <p:nvPr/>
        </p:nvSpPr>
        <p:spPr>
          <a:xfrm>
            <a:off x="6011859" y="2997202"/>
            <a:ext cx="576264" cy="274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RJ45</a:t>
            </a:r>
          </a:p>
        </p:txBody>
      </p:sp>
      <p:sp>
        <p:nvSpPr>
          <p:cNvPr id="11" name="Rectangle 11"/>
          <p:cNvSpPr/>
          <p:nvPr/>
        </p:nvSpPr>
        <p:spPr>
          <a:xfrm>
            <a:off x="107954" y="476246"/>
            <a:ext cx="8928101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" pitchFamily="34"/>
                <a:ea typeface="ＭＳ Ｐゴシック"/>
              </a:rPr>
              <a:t>Prototype – double functionality</a:t>
            </a:r>
          </a:p>
        </p:txBody>
      </p:sp>
      <p:sp>
        <p:nvSpPr>
          <p:cNvPr id="12" name="Rectangle 12"/>
          <p:cNvSpPr/>
          <p:nvPr/>
        </p:nvSpPr>
        <p:spPr>
          <a:xfrm>
            <a:off x="1116016" y="1700217"/>
            <a:ext cx="287341" cy="792163"/>
          </a:xfrm>
          <a:prstGeom prst="rect">
            <a:avLst/>
          </a:prstGeom>
          <a:solidFill>
            <a:srgbClr val="BBE0E3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Rectangle 13"/>
          <p:cNvSpPr/>
          <p:nvPr/>
        </p:nvSpPr>
        <p:spPr>
          <a:xfrm>
            <a:off x="1116016" y="3500442"/>
            <a:ext cx="576264" cy="914400"/>
          </a:xfrm>
          <a:prstGeom prst="rect">
            <a:avLst/>
          </a:prstGeom>
          <a:solidFill>
            <a:srgbClr val="BBE0E3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Rectangle 14"/>
          <p:cNvSpPr/>
          <p:nvPr/>
        </p:nvSpPr>
        <p:spPr>
          <a:xfrm rot="5400013">
            <a:off x="3995736" y="3573466"/>
            <a:ext cx="360365" cy="1223960"/>
          </a:xfrm>
          <a:prstGeom prst="rect">
            <a:avLst/>
          </a:prstGeom>
          <a:solidFill>
            <a:srgbClr val="FF9900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Rectangle 15"/>
          <p:cNvSpPr/>
          <p:nvPr/>
        </p:nvSpPr>
        <p:spPr>
          <a:xfrm>
            <a:off x="5075240" y="2205039"/>
            <a:ext cx="1693861" cy="552453"/>
          </a:xfrm>
          <a:prstGeom prst="rect">
            <a:avLst/>
          </a:prstGeom>
          <a:solidFill>
            <a:srgbClr val="BBE0E3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Text Box 16"/>
          <p:cNvSpPr txBox="1"/>
          <p:nvPr/>
        </p:nvSpPr>
        <p:spPr>
          <a:xfrm>
            <a:off x="5651504" y="2349495"/>
            <a:ext cx="719139" cy="336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OpTr</a:t>
            </a:r>
          </a:p>
        </p:txBody>
      </p:sp>
      <p:sp>
        <p:nvSpPr>
          <p:cNvPr id="17" name="AutoShape 17"/>
          <p:cNvSpPr/>
          <p:nvPr/>
        </p:nvSpPr>
        <p:spPr>
          <a:xfrm>
            <a:off x="827083" y="1916116"/>
            <a:ext cx="288922" cy="358773"/>
          </a:xfrm>
          <a:custGeom>
            <a:avLst>
              <a:gd name="f9" fmla="val 50000"/>
              <a:gd name="f10" fmla="val 200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50000"/>
              <a:gd name="f10" fmla="val 20000"/>
              <a:gd name="f11" fmla="+- 0 0 -36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9"/>
              <a:gd name="f18" fmla="val f10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*/ f38 1 2"/>
              <a:gd name="f43" fmla="*/ f39 1 2"/>
              <a:gd name="f44" fmla="min f39 f38"/>
              <a:gd name="f45" fmla="*/ f38 f17 1"/>
              <a:gd name="f46" fmla="+- f16 f42 0"/>
              <a:gd name="f47" fmla="+- f16 f43 0"/>
              <a:gd name="f48" fmla="*/ f44 f18 1"/>
              <a:gd name="f49" fmla="*/ f45 1 200000"/>
              <a:gd name="f50" fmla="*/ f48 1 100000"/>
              <a:gd name="f51" fmla="+- f46 0 f49"/>
              <a:gd name="f52" fmla="+- f46 f49 0"/>
              <a:gd name="f53" fmla="*/ f46 f32 1"/>
              <a:gd name="f54" fmla="*/ f47 f32 1"/>
              <a:gd name="f55" fmla="+- f35 0 f50"/>
              <a:gd name="f56" fmla="*/ f51 f50 1"/>
              <a:gd name="f57" fmla="*/ f51 f32 1"/>
              <a:gd name="f58" fmla="*/ f52 f32 1"/>
              <a:gd name="f59" fmla="*/ f50 f32 1"/>
              <a:gd name="f60" fmla="*/ f56 1 f42"/>
              <a:gd name="f61" fmla="*/ f55 f32 1"/>
              <a:gd name="f62" fmla="+- f50 0 f60"/>
              <a:gd name="f63" fmla="+- f55 f60 0"/>
              <a:gd name="f64" fmla="*/ f62 f32 1"/>
              <a:gd name="f65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1" y="f37"/>
              </a:cxn>
              <a:cxn ang="f30">
                <a:pos x="f54" y="f57"/>
              </a:cxn>
              <a:cxn ang="f30">
                <a:pos x="f59" y="f37"/>
              </a:cxn>
              <a:cxn ang="f31">
                <a:pos x="f59" y="f41"/>
              </a:cxn>
              <a:cxn ang="f31">
                <a:pos x="f54" y="f58"/>
              </a:cxn>
              <a:cxn ang="f31">
                <a:pos x="f61" y="f41"/>
              </a:cxn>
            </a:cxnLst>
            <a:rect l="f64" t="f57" r="f65" b="f58"/>
            <a:pathLst>
              <a:path>
                <a:moveTo>
                  <a:pt x="f37" y="f53"/>
                </a:moveTo>
                <a:lnTo>
                  <a:pt x="f59" y="f37"/>
                </a:lnTo>
                <a:lnTo>
                  <a:pt x="f59" y="f57"/>
                </a:lnTo>
                <a:lnTo>
                  <a:pt x="f61" y="f57"/>
                </a:lnTo>
                <a:lnTo>
                  <a:pt x="f61" y="f37"/>
                </a:lnTo>
                <a:lnTo>
                  <a:pt x="f40" y="f53"/>
                </a:lnTo>
                <a:lnTo>
                  <a:pt x="f61" y="f41"/>
                </a:lnTo>
                <a:lnTo>
                  <a:pt x="f61" y="f58"/>
                </a:lnTo>
                <a:lnTo>
                  <a:pt x="f59" y="f58"/>
                </a:lnTo>
                <a:lnTo>
                  <a:pt x="f59" y="f41"/>
                </a:lnTo>
                <a:close/>
              </a:path>
            </a:pathLst>
          </a:custGeom>
          <a:solidFill>
            <a:srgbClr val="BBE0E3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1403347" y="1916116"/>
            <a:ext cx="1296984" cy="358773"/>
          </a:xfrm>
          <a:custGeom>
            <a:avLst>
              <a:gd name="f9" fmla="val 50000"/>
              <a:gd name="f10" fmla="val 72301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50000"/>
              <a:gd name="f10" fmla="val 72301"/>
              <a:gd name="f11" fmla="+- 0 0 -36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9"/>
              <a:gd name="f18" fmla="val f10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*/ f38 1 2"/>
              <a:gd name="f43" fmla="*/ f39 1 2"/>
              <a:gd name="f44" fmla="min f39 f38"/>
              <a:gd name="f45" fmla="*/ f38 f17 1"/>
              <a:gd name="f46" fmla="+- f16 f42 0"/>
              <a:gd name="f47" fmla="+- f16 f43 0"/>
              <a:gd name="f48" fmla="*/ f44 f18 1"/>
              <a:gd name="f49" fmla="*/ f45 1 200000"/>
              <a:gd name="f50" fmla="*/ f48 1 100000"/>
              <a:gd name="f51" fmla="+- f46 0 f49"/>
              <a:gd name="f52" fmla="+- f46 f49 0"/>
              <a:gd name="f53" fmla="*/ f46 f32 1"/>
              <a:gd name="f54" fmla="*/ f47 f32 1"/>
              <a:gd name="f55" fmla="+- f35 0 f50"/>
              <a:gd name="f56" fmla="*/ f51 f50 1"/>
              <a:gd name="f57" fmla="*/ f51 f32 1"/>
              <a:gd name="f58" fmla="*/ f52 f32 1"/>
              <a:gd name="f59" fmla="*/ f50 f32 1"/>
              <a:gd name="f60" fmla="*/ f56 1 f42"/>
              <a:gd name="f61" fmla="*/ f55 f32 1"/>
              <a:gd name="f62" fmla="+- f50 0 f60"/>
              <a:gd name="f63" fmla="+- f55 f60 0"/>
              <a:gd name="f64" fmla="*/ f62 f32 1"/>
              <a:gd name="f65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1" y="f37"/>
              </a:cxn>
              <a:cxn ang="f30">
                <a:pos x="f54" y="f57"/>
              </a:cxn>
              <a:cxn ang="f30">
                <a:pos x="f59" y="f37"/>
              </a:cxn>
              <a:cxn ang="f31">
                <a:pos x="f59" y="f41"/>
              </a:cxn>
              <a:cxn ang="f31">
                <a:pos x="f54" y="f58"/>
              </a:cxn>
              <a:cxn ang="f31">
                <a:pos x="f61" y="f41"/>
              </a:cxn>
            </a:cxnLst>
            <a:rect l="f64" t="f57" r="f65" b="f58"/>
            <a:pathLst>
              <a:path>
                <a:moveTo>
                  <a:pt x="f37" y="f53"/>
                </a:moveTo>
                <a:lnTo>
                  <a:pt x="f59" y="f37"/>
                </a:lnTo>
                <a:lnTo>
                  <a:pt x="f59" y="f57"/>
                </a:lnTo>
                <a:lnTo>
                  <a:pt x="f61" y="f57"/>
                </a:lnTo>
                <a:lnTo>
                  <a:pt x="f61" y="f37"/>
                </a:lnTo>
                <a:lnTo>
                  <a:pt x="f40" y="f53"/>
                </a:lnTo>
                <a:lnTo>
                  <a:pt x="f61" y="f41"/>
                </a:lnTo>
                <a:lnTo>
                  <a:pt x="f61" y="f58"/>
                </a:lnTo>
                <a:lnTo>
                  <a:pt x="f59" y="f58"/>
                </a:lnTo>
                <a:lnTo>
                  <a:pt x="f59" y="f41"/>
                </a:lnTo>
                <a:close/>
              </a:path>
            </a:pathLst>
          </a:custGeom>
          <a:solidFill>
            <a:srgbClr val="BBE0E3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4643442" y="1773241"/>
            <a:ext cx="1296984" cy="214307"/>
          </a:xfrm>
          <a:custGeom>
            <a:avLst>
              <a:gd name="f9" fmla="val 50000"/>
              <a:gd name="f10" fmla="val 121037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50000"/>
              <a:gd name="f10" fmla="val 121037"/>
              <a:gd name="f11" fmla="+- 0 0 -36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9"/>
              <a:gd name="f18" fmla="val f10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*/ f38 1 2"/>
              <a:gd name="f43" fmla="*/ f39 1 2"/>
              <a:gd name="f44" fmla="min f39 f38"/>
              <a:gd name="f45" fmla="*/ f38 f17 1"/>
              <a:gd name="f46" fmla="+- f16 f42 0"/>
              <a:gd name="f47" fmla="+- f16 f43 0"/>
              <a:gd name="f48" fmla="*/ f44 f18 1"/>
              <a:gd name="f49" fmla="*/ f45 1 200000"/>
              <a:gd name="f50" fmla="*/ f48 1 100000"/>
              <a:gd name="f51" fmla="+- f46 0 f49"/>
              <a:gd name="f52" fmla="+- f46 f49 0"/>
              <a:gd name="f53" fmla="*/ f46 f32 1"/>
              <a:gd name="f54" fmla="*/ f47 f32 1"/>
              <a:gd name="f55" fmla="+- f35 0 f50"/>
              <a:gd name="f56" fmla="*/ f51 f50 1"/>
              <a:gd name="f57" fmla="*/ f51 f32 1"/>
              <a:gd name="f58" fmla="*/ f52 f32 1"/>
              <a:gd name="f59" fmla="*/ f50 f32 1"/>
              <a:gd name="f60" fmla="*/ f56 1 f42"/>
              <a:gd name="f61" fmla="*/ f55 f32 1"/>
              <a:gd name="f62" fmla="+- f50 0 f60"/>
              <a:gd name="f63" fmla="+- f55 f60 0"/>
              <a:gd name="f64" fmla="*/ f62 f32 1"/>
              <a:gd name="f65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1" y="f37"/>
              </a:cxn>
              <a:cxn ang="f30">
                <a:pos x="f54" y="f57"/>
              </a:cxn>
              <a:cxn ang="f30">
                <a:pos x="f59" y="f37"/>
              </a:cxn>
              <a:cxn ang="f31">
                <a:pos x="f59" y="f41"/>
              </a:cxn>
              <a:cxn ang="f31">
                <a:pos x="f54" y="f58"/>
              </a:cxn>
              <a:cxn ang="f31">
                <a:pos x="f61" y="f41"/>
              </a:cxn>
            </a:cxnLst>
            <a:rect l="f64" t="f57" r="f65" b="f58"/>
            <a:pathLst>
              <a:path>
                <a:moveTo>
                  <a:pt x="f37" y="f53"/>
                </a:moveTo>
                <a:lnTo>
                  <a:pt x="f59" y="f37"/>
                </a:lnTo>
                <a:lnTo>
                  <a:pt x="f59" y="f57"/>
                </a:lnTo>
                <a:lnTo>
                  <a:pt x="f61" y="f57"/>
                </a:lnTo>
                <a:lnTo>
                  <a:pt x="f61" y="f37"/>
                </a:lnTo>
                <a:lnTo>
                  <a:pt x="f40" y="f53"/>
                </a:lnTo>
                <a:lnTo>
                  <a:pt x="f61" y="f41"/>
                </a:lnTo>
                <a:lnTo>
                  <a:pt x="f61" y="f58"/>
                </a:lnTo>
                <a:lnTo>
                  <a:pt x="f59" y="f58"/>
                </a:lnTo>
                <a:lnTo>
                  <a:pt x="f59" y="f41"/>
                </a:lnTo>
                <a:close/>
              </a:path>
            </a:pathLst>
          </a:custGeom>
          <a:solidFill>
            <a:srgbClr val="BBE0E3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4643442" y="3068634"/>
            <a:ext cx="1296984" cy="142875"/>
          </a:xfrm>
          <a:custGeom>
            <a:avLst>
              <a:gd name="f9" fmla="val 50000"/>
              <a:gd name="f10" fmla="val 181555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50000"/>
              <a:gd name="f10" fmla="val 181555"/>
              <a:gd name="f11" fmla="+- 0 0 -36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9"/>
              <a:gd name="f18" fmla="val f10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*/ f38 1 2"/>
              <a:gd name="f43" fmla="*/ f39 1 2"/>
              <a:gd name="f44" fmla="min f39 f38"/>
              <a:gd name="f45" fmla="*/ f38 f17 1"/>
              <a:gd name="f46" fmla="+- f16 f42 0"/>
              <a:gd name="f47" fmla="+- f16 f43 0"/>
              <a:gd name="f48" fmla="*/ f44 f18 1"/>
              <a:gd name="f49" fmla="*/ f45 1 200000"/>
              <a:gd name="f50" fmla="*/ f48 1 100000"/>
              <a:gd name="f51" fmla="+- f46 0 f49"/>
              <a:gd name="f52" fmla="+- f46 f49 0"/>
              <a:gd name="f53" fmla="*/ f46 f32 1"/>
              <a:gd name="f54" fmla="*/ f47 f32 1"/>
              <a:gd name="f55" fmla="+- f35 0 f50"/>
              <a:gd name="f56" fmla="*/ f51 f50 1"/>
              <a:gd name="f57" fmla="*/ f51 f32 1"/>
              <a:gd name="f58" fmla="*/ f52 f32 1"/>
              <a:gd name="f59" fmla="*/ f50 f32 1"/>
              <a:gd name="f60" fmla="*/ f56 1 f42"/>
              <a:gd name="f61" fmla="*/ f55 f32 1"/>
              <a:gd name="f62" fmla="+- f50 0 f60"/>
              <a:gd name="f63" fmla="+- f55 f60 0"/>
              <a:gd name="f64" fmla="*/ f62 f32 1"/>
              <a:gd name="f65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1" y="f37"/>
              </a:cxn>
              <a:cxn ang="f30">
                <a:pos x="f54" y="f57"/>
              </a:cxn>
              <a:cxn ang="f30">
                <a:pos x="f59" y="f37"/>
              </a:cxn>
              <a:cxn ang="f31">
                <a:pos x="f59" y="f41"/>
              </a:cxn>
              <a:cxn ang="f31">
                <a:pos x="f54" y="f58"/>
              </a:cxn>
              <a:cxn ang="f31">
                <a:pos x="f61" y="f41"/>
              </a:cxn>
            </a:cxnLst>
            <a:rect l="f64" t="f57" r="f65" b="f58"/>
            <a:pathLst>
              <a:path>
                <a:moveTo>
                  <a:pt x="f37" y="f53"/>
                </a:moveTo>
                <a:lnTo>
                  <a:pt x="f59" y="f37"/>
                </a:lnTo>
                <a:lnTo>
                  <a:pt x="f59" y="f57"/>
                </a:lnTo>
                <a:lnTo>
                  <a:pt x="f61" y="f57"/>
                </a:lnTo>
                <a:lnTo>
                  <a:pt x="f61" y="f37"/>
                </a:lnTo>
                <a:lnTo>
                  <a:pt x="f40" y="f53"/>
                </a:lnTo>
                <a:lnTo>
                  <a:pt x="f61" y="f41"/>
                </a:lnTo>
                <a:lnTo>
                  <a:pt x="f61" y="f58"/>
                </a:lnTo>
                <a:lnTo>
                  <a:pt x="f59" y="f58"/>
                </a:lnTo>
                <a:lnTo>
                  <a:pt x="f59" y="f41"/>
                </a:lnTo>
                <a:close/>
              </a:path>
            </a:pathLst>
          </a:custGeom>
          <a:solidFill>
            <a:srgbClr val="BBE0E3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4643442" y="2349495"/>
            <a:ext cx="431797" cy="214317"/>
          </a:xfrm>
          <a:custGeom>
            <a:avLst>
              <a:gd name="f9" fmla="val 50000"/>
              <a:gd name="f10" fmla="val 40296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50000"/>
              <a:gd name="f10" fmla="val 40296"/>
              <a:gd name="f11" fmla="+- 0 0 -36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9"/>
              <a:gd name="f18" fmla="val f10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*/ f38 1 2"/>
              <a:gd name="f43" fmla="*/ f39 1 2"/>
              <a:gd name="f44" fmla="min f39 f38"/>
              <a:gd name="f45" fmla="*/ f38 f17 1"/>
              <a:gd name="f46" fmla="+- f16 f42 0"/>
              <a:gd name="f47" fmla="+- f16 f43 0"/>
              <a:gd name="f48" fmla="*/ f44 f18 1"/>
              <a:gd name="f49" fmla="*/ f45 1 200000"/>
              <a:gd name="f50" fmla="*/ f48 1 100000"/>
              <a:gd name="f51" fmla="+- f46 0 f49"/>
              <a:gd name="f52" fmla="+- f46 f49 0"/>
              <a:gd name="f53" fmla="*/ f46 f32 1"/>
              <a:gd name="f54" fmla="*/ f47 f32 1"/>
              <a:gd name="f55" fmla="+- f35 0 f50"/>
              <a:gd name="f56" fmla="*/ f51 f50 1"/>
              <a:gd name="f57" fmla="*/ f51 f32 1"/>
              <a:gd name="f58" fmla="*/ f52 f32 1"/>
              <a:gd name="f59" fmla="*/ f50 f32 1"/>
              <a:gd name="f60" fmla="*/ f56 1 f42"/>
              <a:gd name="f61" fmla="*/ f55 f32 1"/>
              <a:gd name="f62" fmla="+- f50 0 f60"/>
              <a:gd name="f63" fmla="+- f55 f60 0"/>
              <a:gd name="f64" fmla="*/ f62 f32 1"/>
              <a:gd name="f65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1" y="f37"/>
              </a:cxn>
              <a:cxn ang="f30">
                <a:pos x="f54" y="f57"/>
              </a:cxn>
              <a:cxn ang="f30">
                <a:pos x="f59" y="f37"/>
              </a:cxn>
              <a:cxn ang="f31">
                <a:pos x="f59" y="f41"/>
              </a:cxn>
              <a:cxn ang="f31">
                <a:pos x="f54" y="f58"/>
              </a:cxn>
              <a:cxn ang="f31">
                <a:pos x="f61" y="f41"/>
              </a:cxn>
            </a:cxnLst>
            <a:rect l="f64" t="f57" r="f65" b="f58"/>
            <a:pathLst>
              <a:path>
                <a:moveTo>
                  <a:pt x="f37" y="f53"/>
                </a:moveTo>
                <a:lnTo>
                  <a:pt x="f59" y="f37"/>
                </a:lnTo>
                <a:lnTo>
                  <a:pt x="f59" y="f57"/>
                </a:lnTo>
                <a:lnTo>
                  <a:pt x="f61" y="f57"/>
                </a:lnTo>
                <a:lnTo>
                  <a:pt x="f61" y="f37"/>
                </a:lnTo>
                <a:lnTo>
                  <a:pt x="f40" y="f53"/>
                </a:lnTo>
                <a:lnTo>
                  <a:pt x="f61" y="f41"/>
                </a:lnTo>
                <a:lnTo>
                  <a:pt x="f61" y="f58"/>
                </a:lnTo>
                <a:lnTo>
                  <a:pt x="f59" y="f58"/>
                </a:lnTo>
                <a:lnTo>
                  <a:pt x="f59" y="f41"/>
                </a:lnTo>
                <a:close/>
              </a:path>
            </a:pathLst>
          </a:custGeom>
          <a:solidFill>
            <a:srgbClr val="BBE0E3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Text Box 22"/>
          <p:cNvSpPr txBox="1"/>
          <p:nvPr/>
        </p:nvSpPr>
        <p:spPr>
          <a:xfrm rot="16200004">
            <a:off x="819947" y="1924844"/>
            <a:ext cx="866778" cy="274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DRIVERS</a:t>
            </a:r>
          </a:p>
        </p:txBody>
      </p:sp>
      <p:sp>
        <p:nvSpPr>
          <p:cNvPr id="23" name="Text Box 23"/>
          <p:cNvSpPr txBox="1"/>
          <p:nvPr/>
        </p:nvSpPr>
        <p:spPr>
          <a:xfrm rot="16200004">
            <a:off x="964413" y="3794920"/>
            <a:ext cx="863595" cy="274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POWER</a:t>
            </a:r>
          </a:p>
        </p:txBody>
      </p:sp>
      <p:sp>
        <p:nvSpPr>
          <p:cNvPr id="24" name="AutoShape 24"/>
          <p:cNvSpPr/>
          <p:nvPr/>
        </p:nvSpPr>
        <p:spPr>
          <a:xfrm rot="5400013">
            <a:off x="3958428" y="3682207"/>
            <a:ext cx="431797" cy="214317"/>
          </a:xfrm>
          <a:custGeom>
            <a:avLst>
              <a:gd name="f9" fmla="val 50000"/>
              <a:gd name="f10" fmla="val 40296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50000"/>
              <a:gd name="f10" fmla="val 40296"/>
              <a:gd name="f11" fmla="+- 0 0 -36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9"/>
              <a:gd name="f18" fmla="val f10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*/ f38 1 2"/>
              <a:gd name="f43" fmla="*/ f39 1 2"/>
              <a:gd name="f44" fmla="min f39 f38"/>
              <a:gd name="f45" fmla="*/ f38 f17 1"/>
              <a:gd name="f46" fmla="+- f16 f42 0"/>
              <a:gd name="f47" fmla="+- f16 f43 0"/>
              <a:gd name="f48" fmla="*/ f44 f18 1"/>
              <a:gd name="f49" fmla="*/ f45 1 200000"/>
              <a:gd name="f50" fmla="*/ f48 1 100000"/>
              <a:gd name="f51" fmla="+- f46 0 f49"/>
              <a:gd name="f52" fmla="+- f46 f49 0"/>
              <a:gd name="f53" fmla="*/ f46 f32 1"/>
              <a:gd name="f54" fmla="*/ f47 f32 1"/>
              <a:gd name="f55" fmla="+- f35 0 f50"/>
              <a:gd name="f56" fmla="*/ f51 f50 1"/>
              <a:gd name="f57" fmla="*/ f51 f32 1"/>
              <a:gd name="f58" fmla="*/ f52 f32 1"/>
              <a:gd name="f59" fmla="*/ f50 f32 1"/>
              <a:gd name="f60" fmla="*/ f56 1 f42"/>
              <a:gd name="f61" fmla="*/ f55 f32 1"/>
              <a:gd name="f62" fmla="+- f50 0 f60"/>
              <a:gd name="f63" fmla="+- f55 f60 0"/>
              <a:gd name="f64" fmla="*/ f62 f32 1"/>
              <a:gd name="f65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1" y="f37"/>
              </a:cxn>
              <a:cxn ang="f30">
                <a:pos x="f54" y="f57"/>
              </a:cxn>
              <a:cxn ang="f30">
                <a:pos x="f59" y="f37"/>
              </a:cxn>
              <a:cxn ang="f31">
                <a:pos x="f59" y="f41"/>
              </a:cxn>
              <a:cxn ang="f31">
                <a:pos x="f54" y="f58"/>
              </a:cxn>
              <a:cxn ang="f31">
                <a:pos x="f61" y="f41"/>
              </a:cxn>
            </a:cxnLst>
            <a:rect l="f64" t="f57" r="f65" b="f58"/>
            <a:pathLst>
              <a:path>
                <a:moveTo>
                  <a:pt x="f37" y="f53"/>
                </a:moveTo>
                <a:lnTo>
                  <a:pt x="f59" y="f37"/>
                </a:lnTo>
                <a:lnTo>
                  <a:pt x="f59" y="f57"/>
                </a:lnTo>
                <a:lnTo>
                  <a:pt x="f61" y="f57"/>
                </a:lnTo>
                <a:lnTo>
                  <a:pt x="f61" y="f37"/>
                </a:lnTo>
                <a:lnTo>
                  <a:pt x="f40" y="f53"/>
                </a:lnTo>
                <a:lnTo>
                  <a:pt x="f61" y="f41"/>
                </a:lnTo>
                <a:lnTo>
                  <a:pt x="f61" y="f58"/>
                </a:lnTo>
                <a:lnTo>
                  <a:pt x="f59" y="f58"/>
                </a:lnTo>
                <a:lnTo>
                  <a:pt x="f59" y="f41"/>
                </a:lnTo>
                <a:close/>
              </a:path>
            </a:pathLst>
          </a:custGeom>
          <a:solidFill>
            <a:srgbClr val="FF9900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Rectangle 25"/>
          <p:cNvSpPr/>
          <p:nvPr/>
        </p:nvSpPr>
        <p:spPr>
          <a:xfrm>
            <a:off x="1979611" y="3933821"/>
            <a:ext cx="287341" cy="574672"/>
          </a:xfrm>
          <a:prstGeom prst="rect">
            <a:avLst/>
          </a:prstGeom>
          <a:solidFill>
            <a:srgbClr val="FF9900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AutoShape 26"/>
          <p:cNvSpPr/>
          <p:nvPr/>
        </p:nvSpPr>
        <p:spPr>
          <a:xfrm>
            <a:off x="827083" y="3860797"/>
            <a:ext cx="288922" cy="144466"/>
          </a:xfrm>
          <a:custGeom>
            <a:avLst>
              <a:gd name="f0" fmla="val 162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BBE0E3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AutoShape 27"/>
          <p:cNvSpPr/>
          <p:nvPr/>
        </p:nvSpPr>
        <p:spPr>
          <a:xfrm>
            <a:off x="1692270" y="4149720"/>
            <a:ext cx="287341" cy="142875"/>
          </a:xfrm>
          <a:custGeom>
            <a:avLst>
              <a:gd name="f0" fmla="val 54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FF9900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Rectangle 28"/>
          <p:cNvSpPr/>
          <p:nvPr/>
        </p:nvSpPr>
        <p:spPr>
          <a:xfrm rot="16200004">
            <a:off x="2477293" y="3940962"/>
            <a:ext cx="431797" cy="287341"/>
          </a:xfrm>
          <a:prstGeom prst="rect">
            <a:avLst/>
          </a:prstGeom>
          <a:solidFill>
            <a:srgbClr val="FF9900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" name="AutoShape 29"/>
          <p:cNvSpPr/>
          <p:nvPr/>
        </p:nvSpPr>
        <p:spPr>
          <a:xfrm rot="5400013">
            <a:off x="2951948" y="3609172"/>
            <a:ext cx="215898" cy="144466"/>
          </a:xfrm>
          <a:custGeom>
            <a:avLst>
              <a:gd name="f0" fmla="val 54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FF9900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" name="Rectangle 30"/>
          <p:cNvSpPr/>
          <p:nvPr/>
        </p:nvSpPr>
        <p:spPr>
          <a:xfrm>
            <a:off x="1835145" y="2349495"/>
            <a:ext cx="576264" cy="287341"/>
          </a:xfrm>
          <a:prstGeom prst="rect">
            <a:avLst/>
          </a:prstGeom>
          <a:solidFill>
            <a:srgbClr val="FF9900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" name="Text Box 31"/>
          <p:cNvSpPr txBox="1"/>
          <p:nvPr/>
        </p:nvSpPr>
        <p:spPr>
          <a:xfrm rot="16200004">
            <a:off x="2405064" y="3940167"/>
            <a:ext cx="576264" cy="274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OSC</a:t>
            </a:r>
          </a:p>
        </p:txBody>
      </p:sp>
      <p:sp>
        <p:nvSpPr>
          <p:cNvPr id="32" name="Text Box 32"/>
          <p:cNvSpPr txBox="1"/>
          <p:nvPr/>
        </p:nvSpPr>
        <p:spPr>
          <a:xfrm>
            <a:off x="1763713" y="2349495"/>
            <a:ext cx="720720" cy="274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42MHz</a:t>
            </a:r>
          </a:p>
        </p:txBody>
      </p:sp>
      <p:sp>
        <p:nvSpPr>
          <p:cNvPr id="33" name="Text Box 33"/>
          <p:cNvSpPr txBox="1"/>
          <p:nvPr/>
        </p:nvSpPr>
        <p:spPr>
          <a:xfrm rot="16200004">
            <a:off x="-150807" y="2824165"/>
            <a:ext cx="1655758" cy="274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160 pin connector</a:t>
            </a:r>
          </a:p>
        </p:txBody>
      </p:sp>
      <p:sp>
        <p:nvSpPr>
          <p:cNvPr id="34" name="Text Box 34"/>
          <p:cNvSpPr txBox="1"/>
          <p:nvPr/>
        </p:nvSpPr>
        <p:spPr>
          <a:xfrm rot="16200004">
            <a:off x="1747845" y="4021132"/>
            <a:ext cx="717547" cy="396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ext POWER</a:t>
            </a:r>
          </a:p>
        </p:txBody>
      </p:sp>
      <p:sp>
        <p:nvSpPr>
          <p:cNvPr id="35" name="AutoShape 35"/>
          <p:cNvSpPr/>
          <p:nvPr/>
        </p:nvSpPr>
        <p:spPr>
          <a:xfrm rot="10799991">
            <a:off x="2411409" y="2420927"/>
            <a:ext cx="287341" cy="142875"/>
          </a:xfrm>
          <a:custGeom>
            <a:avLst>
              <a:gd name="f0" fmla="val 54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FF9900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" name="Text Box 36"/>
          <p:cNvSpPr txBox="1"/>
          <p:nvPr/>
        </p:nvSpPr>
        <p:spPr>
          <a:xfrm>
            <a:off x="3635370" y="4076696"/>
            <a:ext cx="1152528" cy="274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Regs handler</a:t>
            </a:r>
          </a:p>
        </p:txBody>
      </p:sp>
      <p:sp>
        <p:nvSpPr>
          <p:cNvPr id="37" name="Rectangle 37"/>
          <p:cNvSpPr/>
          <p:nvPr/>
        </p:nvSpPr>
        <p:spPr>
          <a:xfrm>
            <a:off x="3851279" y="4868859"/>
            <a:ext cx="504821" cy="215898"/>
          </a:xfrm>
          <a:prstGeom prst="rect">
            <a:avLst/>
          </a:prstGeom>
          <a:solidFill>
            <a:srgbClr val="BBE0E3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" name="Rectangle 38"/>
          <p:cNvSpPr/>
          <p:nvPr/>
        </p:nvSpPr>
        <p:spPr>
          <a:xfrm>
            <a:off x="3851279" y="5229225"/>
            <a:ext cx="504821" cy="215898"/>
          </a:xfrm>
          <a:prstGeom prst="rect">
            <a:avLst/>
          </a:prstGeom>
          <a:solidFill>
            <a:srgbClr val="FF9900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" name="Text Box 39"/>
          <p:cNvSpPr txBox="1"/>
          <p:nvPr/>
        </p:nvSpPr>
        <p:spPr>
          <a:xfrm>
            <a:off x="4427533" y="4797427"/>
            <a:ext cx="1512883" cy="274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FTB components</a:t>
            </a:r>
          </a:p>
        </p:txBody>
      </p:sp>
      <p:sp>
        <p:nvSpPr>
          <p:cNvPr id="40" name="Text Box 40"/>
          <p:cNvSpPr txBox="1"/>
          <p:nvPr/>
        </p:nvSpPr>
        <p:spPr>
          <a:xfrm>
            <a:off x="4427533" y="5157792"/>
            <a:ext cx="1584326" cy="274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+ test components</a:t>
            </a:r>
          </a:p>
        </p:txBody>
      </p:sp>
      <p:sp>
        <p:nvSpPr>
          <p:cNvPr id="41" name="Rectangle 41"/>
          <p:cNvSpPr/>
          <p:nvPr/>
        </p:nvSpPr>
        <p:spPr>
          <a:xfrm>
            <a:off x="1116016" y="2636836"/>
            <a:ext cx="287341" cy="792163"/>
          </a:xfrm>
          <a:prstGeom prst="rect">
            <a:avLst/>
          </a:prstGeom>
          <a:solidFill>
            <a:srgbClr val="BBE0E3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" name="Text Box 42"/>
          <p:cNvSpPr txBox="1"/>
          <p:nvPr/>
        </p:nvSpPr>
        <p:spPr>
          <a:xfrm rot="16200004">
            <a:off x="819947" y="2861463"/>
            <a:ext cx="866778" cy="274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DRIVERS</a:t>
            </a:r>
          </a:p>
        </p:txBody>
      </p:sp>
      <p:sp>
        <p:nvSpPr>
          <p:cNvPr id="43" name="Rectangle 43"/>
          <p:cNvSpPr/>
          <p:nvPr/>
        </p:nvSpPr>
        <p:spPr>
          <a:xfrm rot="5400013">
            <a:off x="2771779" y="3860793"/>
            <a:ext cx="647696" cy="504821"/>
          </a:xfrm>
          <a:prstGeom prst="rect">
            <a:avLst/>
          </a:prstGeom>
          <a:solidFill>
            <a:srgbClr val="FF9900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" name="Text Box 44"/>
          <p:cNvSpPr txBox="1"/>
          <p:nvPr/>
        </p:nvSpPr>
        <p:spPr>
          <a:xfrm rot="16200004">
            <a:off x="2711447" y="3848101"/>
            <a:ext cx="72072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Clock distrib</a:t>
            </a:r>
          </a:p>
        </p:txBody>
      </p:sp>
      <p:sp>
        <p:nvSpPr>
          <p:cNvPr id="45" name="AutoShape 45"/>
          <p:cNvSpPr/>
          <p:nvPr/>
        </p:nvSpPr>
        <p:spPr>
          <a:xfrm>
            <a:off x="1403347" y="2924178"/>
            <a:ext cx="1296984" cy="144466"/>
          </a:xfrm>
          <a:custGeom>
            <a:avLst>
              <a:gd name="f9" fmla="val 50000"/>
              <a:gd name="f10" fmla="val 17956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50000"/>
              <a:gd name="f10" fmla="val 179560"/>
              <a:gd name="f11" fmla="+- 0 0 -36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9"/>
              <a:gd name="f18" fmla="val f10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*/ f38 1 2"/>
              <a:gd name="f43" fmla="*/ f39 1 2"/>
              <a:gd name="f44" fmla="min f39 f38"/>
              <a:gd name="f45" fmla="*/ f38 f17 1"/>
              <a:gd name="f46" fmla="+- f16 f42 0"/>
              <a:gd name="f47" fmla="+- f16 f43 0"/>
              <a:gd name="f48" fmla="*/ f44 f18 1"/>
              <a:gd name="f49" fmla="*/ f45 1 200000"/>
              <a:gd name="f50" fmla="*/ f48 1 100000"/>
              <a:gd name="f51" fmla="+- f46 0 f49"/>
              <a:gd name="f52" fmla="+- f46 f49 0"/>
              <a:gd name="f53" fmla="*/ f46 f32 1"/>
              <a:gd name="f54" fmla="*/ f47 f32 1"/>
              <a:gd name="f55" fmla="+- f35 0 f50"/>
              <a:gd name="f56" fmla="*/ f51 f50 1"/>
              <a:gd name="f57" fmla="*/ f51 f32 1"/>
              <a:gd name="f58" fmla="*/ f52 f32 1"/>
              <a:gd name="f59" fmla="*/ f50 f32 1"/>
              <a:gd name="f60" fmla="*/ f56 1 f42"/>
              <a:gd name="f61" fmla="*/ f55 f32 1"/>
              <a:gd name="f62" fmla="+- f50 0 f60"/>
              <a:gd name="f63" fmla="+- f55 f60 0"/>
              <a:gd name="f64" fmla="*/ f62 f32 1"/>
              <a:gd name="f65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1" y="f37"/>
              </a:cxn>
              <a:cxn ang="f30">
                <a:pos x="f54" y="f57"/>
              </a:cxn>
              <a:cxn ang="f30">
                <a:pos x="f59" y="f37"/>
              </a:cxn>
              <a:cxn ang="f31">
                <a:pos x="f59" y="f41"/>
              </a:cxn>
              <a:cxn ang="f31">
                <a:pos x="f54" y="f58"/>
              </a:cxn>
              <a:cxn ang="f31">
                <a:pos x="f61" y="f41"/>
              </a:cxn>
            </a:cxnLst>
            <a:rect l="f64" t="f57" r="f65" b="f58"/>
            <a:pathLst>
              <a:path>
                <a:moveTo>
                  <a:pt x="f37" y="f53"/>
                </a:moveTo>
                <a:lnTo>
                  <a:pt x="f59" y="f37"/>
                </a:lnTo>
                <a:lnTo>
                  <a:pt x="f59" y="f57"/>
                </a:lnTo>
                <a:lnTo>
                  <a:pt x="f61" y="f57"/>
                </a:lnTo>
                <a:lnTo>
                  <a:pt x="f61" y="f37"/>
                </a:lnTo>
                <a:lnTo>
                  <a:pt x="f40" y="f53"/>
                </a:lnTo>
                <a:lnTo>
                  <a:pt x="f61" y="f41"/>
                </a:lnTo>
                <a:lnTo>
                  <a:pt x="f61" y="f58"/>
                </a:lnTo>
                <a:lnTo>
                  <a:pt x="f59" y="f58"/>
                </a:lnTo>
                <a:lnTo>
                  <a:pt x="f59" y="f41"/>
                </a:lnTo>
                <a:close/>
              </a:path>
            </a:pathLst>
          </a:custGeom>
          <a:solidFill>
            <a:srgbClr val="BBE0E3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" name="AutoShape 46"/>
          <p:cNvSpPr/>
          <p:nvPr/>
        </p:nvSpPr>
        <p:spPr>
          <a:xfrm>
            <a:off x="827083" y="2924178"/>
            <a:ext cx="287341" cy="71442"/>
          </a:xfrm>
          <a:custGeom>
            <a:avLst>
              <a:gd name="f0" fmla="val 162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BBE0E3"/>
          </a:solidFill>
          <a:ln w="6345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" name="AutoShape 47"/>
          <p:cNvSpPr/>
          <p:nvPr/>
        </p:nvSpPr>
        <p:spPr>
          <a:xfrm>
            <a:off x="827083" y="3068634"/>
            <a:ext cx="288922" cy="73023"/>
          </a:xfrm>
          <a:custGeom>
            <a:avLst>
              <a:gd name="f0" fmla="val 54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BBE0E3"/>
          </a:solidFill>
          <a:ln w="6345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" name="Rectangle 48"/>
          <p:cNvSpPr/>
          <p:nvPr/>
        </p:nvSpPr>
        <p:spPr>
          <a:xfrm>
            <a:off x="5940427" y="1700217"/>
            <a:ext cx="720720" cy="360365"/>
          </a:xfrm>
          <a:prstGeom prst="rect">
            <a:avLst/>
          </a:prstGeom>
          <a:solidFill>
            <a:srgbClr val="BBE0E3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" name="Text Box 49"/>
          <p:cNvSpPr txBox="1"/>
          <p:nvPr/>
        </p:nvSpPr>
        <p:spPr>
          <a:xfrm>
            <a:off x="6011859" y="1773241"/>
            <a:ext cx="576264" cy="274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RJ45</a:t>
            </a:r>
          </a:p>
        </p:txBody>
      </p:sp>
      <p:sp>
        <p:nvSpPr>
          <p:cNvPr id="50" name="Rectangle 50"/>
          <p:cNvSpPr/>
          <p:nvPr/>
        </p:nvSpPr>
        <p:spPr>
          <a:xfrm>
            <a:off x="5940427" y="4076696"/>
            <a:ext cx="720720" cy="360365"/>
          </a:xfrm>
          <a:prstGeom prst="rect">
            <a:avLst/>
          </a:prstGeom>
          <a:solidFill>
            <a:srgbClr val="BBE0E3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" name="Text Box 51"/>
          <p:cNvSpPr txBox="1"/>
          <p:nvPr/>
        </p:nvSpPr>
        <p:spPr>
          <a:xfrm>
            <a:off x="6011859" y="4149720"/>
            <a:ext cx="576264" cy="274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RJ45</a:t>
            </a:r>
          </a:p>
        </p:txBody>
      </p:sp>
      <p:sp>
        <p:nvSpPr>
          <p:cNvPr id="52" name="AutoShape 52"/>
          <p:cNvSpPr/>
          <p:nvPr/>
        </p:nvSpPr>
        <p:spPr>
          <a:xfrm rot="1744210">
            <a:off x="4219580" y="3754438"/>
            <a:ext cx="1849438" cy="104771"/>
          </a:xfrm>
          <a:custGeom>
            <a:avLst>
              <a:gd name="f9" fmla="val 50000"/>
              <a:gd name="f10" fmla="val 35303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50000"/>
              <a:gd name="f10" fmla="val 353030"/>
              <a:gd name="f11" fmla="+- 0 0 -36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9"/>
              <a:gd name="f18" fmla="val f10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*/ f38 1 2"/>
              <a:gd name="f43" fmla="*/ f39 1 2"/>
              <a:gd name="f44" fmla="min f39 f38"/>
              <a:gd name="f45" fmla="*/ f38 f17 1"/>
              <a:gd name="f46" fmla="+- f16 f42 0"/>
              <a:gd name="f47" fmla="+- f16 f43 0"/>
              <a:gd name="f48" fmla="*/ f44 f18 1"/>
              <a:gd name="f49" fmla="*/ f45 1 200000"/>
              <a:gd name="f50" fmla="*/ f48 1 100000"/>
              <a:gd name="f51" fmla="+- f46 0 f49"/>
              <a:gd name="f52" fmla="+- f46 f49 0"/>
              <a:gd name="f53" fmla="*/ f46 f32 1"/>
              <a:gd name="f54" fmla="*/ f47 f32 1"/>
              <a:gd name="f55" fmla="+- f35 0 f50"/>
              <a:gd name="f56" fmla="*/ f51 f50 1"/>
              <a:gd name="f57" fmla="*/ f51 f32 1"/>
              <a:gd name="f58" fmla="*/ f52 f32 1"/>
              <a:gd name="f59" fmla="*/ f50 f32 1"/>
              <a:gd name="f60" fmla="*/ f56 1 f42"/>
              <a:gd name="f61" fmla="*/ f55 f32 1"/>
              <a:gd name="f62" fmla="+- f50 0 f60"/>
              <a:gd name="f63" fmla="+- f55 f60 0"/>
              <a:gd name="f64" fmla="*/ f62 f32 1"/>
              <a:gd name="f65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1" y="f37"/>
              </a:cxn>
              <a:cxn ang="f30">
                <a:pos x="f54" y="f57"/>
              </a:cxn>
              <a:cxn ang="f30">
                <a:pos x="f59" y="f37"/>
              </a:cxn>
              <a:cxn ang="f31">
                <a:pos x="f59" y="f41"/>
              </a:cxn>
              <a:cxn ang="f31">
                <a:pos x="f54" y="f58"/>
              </a:cxn>
              <a:cxn ang="f31">
                <a:pos x="f61" y="f41"/>
              </a:cxn>
            </a:cxnLst>
            <a:rect l="f64" t="f57" r="f65" b="f58"/>
            <a:pathLst>
              <a:path>
                <a:moveTo>
                  <a:pt x="f37" y="f53"/>
                </a:moveTo>
                <a:lnTo>
                  <a:pt x="f59" y="f37"/>
                </a:lnTo>
                <a:lnTo>
                  <a:pt x="f59" y="f57"/>
                </a:lnTo>
                <a:lnTo>
                  <a:pt x="f61" y="f57"/>
                </a:lnTo>
                <a:lnTo>
                  <a:pt x="f61" y="f37"/>
                </a:lnTo>
                <a:lnTo>
                  <a:pt x="f40" y="f53"/>
                </a:lnTo>
                <a:lnTo>
                  <a:pt x="f61" y="f41"/>
                </a:lnTo>
                <a:lnTo>
                  <a:pt x="f61" y="f58"/>
                </a:lnTo>
                <a:lnTo>
                  <a:pt x="f59" y="f58"/>
                </a:lnTo>
                <a:lnTo>
                  <a:pt x="f59" y="f41"/>
                </a:lnTo>
                <a:close/>
              </a:path>
            </a:pathLst>
          </a:custGeom>
          <a:solidFill>
            <a:srgbClr val="BBE0E3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" name="Rectangle 53"/>
          <p:cNvSpPr/>
          <p:nvPr/>
        </p:nvSpPr>
        <p:spPr>
          <a:xfrm>
            <a:off x="3851279" y="3141658"/>
            <a:ext cx="642942" cy="27464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ＭＳ Ｐゴシック"/>
              </a:rPr>
              <a:t>config</a:t>
            </a:r>
          </a:p>
        </p:txBody>
      </p:sp>
      <p:sp>
        <p:nvSpPr>
          <p:cNvPr id="58" name="スライド番号プレースホルダ 5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26A65E6-A9C8-44AC-9658-79321BDAC336}" type="slidenum">
              <a:rPr lang="en-US" smtClean="0"/>
              <a:pPr lvl="0"/>
              <a:t>24</a:t>
            </a:fld>
            <a:endParaRPr lang="en-US"/>
          </a:p>
        </p:txBody>
      </p:sp>
      <p:sp>
        <p:nvSpPr>
          <p:cNvPr id="59" name="フッター プレースホルダ 5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en-US" smtClean="0"/>
              <a:t>25 Jan 2011 SVD DAQ Toru Tsuboyama (KEK)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180978" y="2274890"/>
            <a:ext cx="863595" cy="2735263"/>
          </a:xfrm>
          <a:prstGeom prst="rect">
            <a:avLst/>
          </a:prstGeom>
          <a:solidFill>
            <a:srgbClr val="BBE0E3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323853" y="2851154"/>
            <a:ext cx="720720" cy="1006470"/>
          </a:xfrm>
          <a:prstGeom prst="rect">
            <a:avLst/>
          </a:prstGeom>
          <a:solidFill>
            <a:srgbClr val="00FF00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973141" y="2922586"/>
            <a:ext cx="142875" cy="576264"/>
          </a:xfrm>
          <a:prstGeom prst="rect">
            <a:avLst/>
          </a:prstGeom>
          <a:solidFill>
            <a:srgbClr val="BBE0E3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973141" y="3570283"/>
            <a:ext cx="142875" cy="215898"/>
          </a:xfrm>
          <a:prstGeom prst="rect">
            <a:avLst/>
          </a:prstGeom>
          <a:solidFill>
            <a:srgbClr val="BBE0E3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Text Box 8"/>
          <p:cNvSpPr txBox="1"/>
          <p:nvPr/>
        </p:nvSpPr>
        <p:spPr>
          <a:xfrm rot="16200004">
            <a:off x="270677" y="3191671"/>
            <a:ext cx="792163" cy="396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SVD FINESSE</a:t>
            </a:r>
          </a:p>
        </p:txBody>
      </p:sp>
      <p:sp>
        <p:nvSpPr>
          <p:cNvPr id="9" name="Text Box 9"/>
          <p:cNvSpPr txBox="1"/>
          <p:nvPr/>
        </p:nvSpPr>
        <p:spPr>
          <a:xfrm>
            <a:off x="180978" y="2274890"/>
            <a:ext cx="935038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COPPER in Cracow</a:t>
            </a:r>
          </a:p>
        </p:txBody>
      </p:sp>
      <p:cxnSp>
        <p:nvCxnSpPr>
          <p:cNvPr id="10" name="AutoShape 10"/>
          <p:cNvCxnSpPr>
            <a:stCxn id="24" idx="3"/>
            <a:endCxn id="69" idx="3"/>
          </p:cNvCxnSpPr>
          <p:nvPr/>
        </p:nvCxnSpPr>
        <p:spPr>
          <a:xfrm flipV="1">
            <a:off x="7972424" y="1835155"/>
            <a:ext cx="1588" cy="2808287"/>
          </a:xfrm>
          <a:prstGeom prst="curvedConnector3">
            <a:avLst>
              <a:gd name="adj1" fmla="val 14395466"/>
            </a:avLst>
          </a:prstGeom>
          <a:noFill/>
          <a:ln w="38103">
            <a:solidFill>
              <a:srgbClr val="0000FF"/>
            </a:solidFill>
            <a:prstDash val="solid"/>
            <a:round/>
            <a:headEnd type="arrow"/>
            <a:tailEnd type="arrow"/>
          </a:ln>
        </p:spPr>
      </p:cxnSp>
      <p:sp>
        <p:nvSpPr>
          <p:cNvPr id="11" name="Rectangle 11"/>
          <p:cNvSpPr/>
          <p:nvPr/>
        </p:nvSpPr>
        <p:spPr>
          <a:xfrm>
            <a:off x="1835145" y="1700217"/>
            <a:ext cx="431797" cy="4032247"/>
          </a:xfrm>
          <a:prstGeom prst="rect">
            <a:avLst/>
          </a:prstGeom>
          <a:solidFill>
            <a:srgbClr val="BBE0E3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2" name="AutoShape 12"/>
          <p:cNvCxnSpPr>
            <a:stCxn id="114" idx="1"/>
            <a:endCxn id="6" idx="3"/>
          </p:cNvCxnSpPr>
          <p:nvPr/>
        </p:nvCxnSpPr>
        <p:spPr>
          <a:xfrm rot="10800000" flipV="1">
            <a:off x="1116016" y="2205834"/>
            <a:ext cx="576254" cy="1004884"/>
          </a:xfrm>
          <a:prstGeom prst="curvedConnector3">
            <a:avLst>
              <a:gd name="adj1" fmla="val 50000"/>
            </a:avLst>
          </a:prstGeom>
          <a:noFill/>
          <a:ln w="38103">
            <a:solidFill>
              <a:srgbClr val="0000FF"/>
            </a:solidFill>
            <a:prstDash val="solid"/>
            <a:round/>
            <a:headEnd type="arrow"/>
            <a:tailEnd type="arrow"/>
          </a:ln>
        </p:spPr>
      </p:cxnSp>
      <p:sp>
        <p:nvSpPr>
          <p:cNvPr id="13" name="Rectangle 13"/>
          <p:cNvSpPr/>
          <p:nvPr/>
        </p:nvSpPr>
        <p:spPr>
          <a:xfrm>
            <a:off x="107954" y="476246"/>
            <a:ext cx="8928101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Prototype - tests setup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987673" y="3789365"/>
            <a:ext cx="4984751" cy="2593183"/>
            <a:chOff x="2987673" y="3789365"/>
            <a:chExt cx="4984751" cy="2593183"/>
          </a:xfrm>
        </p:grpSpPr>
        <p:sp>
          <p:nvSpPr>
            <p:cNvPr id="15" name="Rectangle 15"/>
            <p:cNvSpPr/>
            <p:nvPr/>
          </p:nvSpPr>
          <p:spPr>
            <a:xfrm>
              <a:off x="3103565" y="3789365"/>
              <a:ext cx="4551361" cy="2533646"/>
            </a:xfrm>
            <a:prstGeom prst="rect">
              <a:avLst/>
            </a:prstGeom>
            <a:solidFill>
              <a:srgbClr val="33CCCC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" name="Rectangle 16"/>
            <p:cNvSpPr/>
            <p:nvPr/>
          </p:nvSpPr>
          <p:spPr>
            <a:xfrm>
              <a:off x="2987673" y="3862389"/>
              <a:ext cx="231772" cy="2417765"/>
            </a:xfrm>
            <a:prstGeom prst="rect">
              <a:avLst/>
            </a:prstGeom>
            <a:solidFill>
              <a:srgbClr val="BBE0E3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7" name="Rectangle 17"/>
            <p:cNvSpPr/>
            <p:nvPr/>
          </p:nvSpPr>
          <p:spPr>
            <a:xfrm>
              <a:off x="4714875" y="4005264"/>
              <a:ext cx="1555751" cy="1497009"/>
            </a:xfrm>
            <a:prstGeom prst="rect">
              <a:avLst/>
            </a:prstGeom>
            <a:solidFill>
              <a:srgbClr val="BBE0E3"/>
            </a:solidFill>
            <a:ln w="19046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8" name="Rectangle 18"/>
            <p:cNvSpPr/>
            <p:nvPr/>
          </p:nvSpPr>
          <p:spPr>
            <a:xfrm>
              <a:off x="4918072" y="4422779"/>
              <a:ext cx="1111252" cy="641351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FPGA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Spartan6</a:t>
              </a:r>
            </a:p>
          </p:txBody>
        </p:sp>
        <p:sp>
          <p:nvSpPr>
            <p:cNvPr id="19" name="Rectangle 19"/>
            <p:cNvSpPr/>
            <p:nvPr/>
          </p:nvSpPr>
          <p:spPr>
            <a:xfrm>
              <a:off x="7308854" y="4997452"/>
              <a:ext cx="577845" cy="288922"/>
            </a:xfrm>
            <a:prstGeom prst="rect">
              <a:avLst/>
            </a:prstGeom>
            <a:solidFill>
              <a:srgbClr val="BBE0E3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" name="Text Box 20"/>
            <p:cNvSpPr txBox="1"/>
            <p:nvPr/>
          </p:nvSpPr>
          <p:spPr>
            <a:xfrm>
              <a:off x="7307263" y="5013326"/>
              <a:ext cx="588965" cy="2746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RJ45</a:t>
              </a:r>
            </a:p>
          </p:txBody>
        </p:sp>
        <p:sp>
          <p:nvSpPr>
            <p:cNvPr id="21" name="Rectangle 21"/>
            <p:cNvSpPr/>
            <p:nvPr/>
          </p:nvSpPr>
          <p:spPr>
            <a:xfrm>
              <a:off x="3448046" y="4019546"/>
              <a:ext cx="230191" cy="633414"/>
            </a:xfrm>
            <a:prstGeom prst="rect">
              <a:avLst/>
            </a:prstGeom>
            <a:solidFill>
              <a:srgbClr val="BBE0E3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2" name="Rectangle 22"/>
            <p:cNvSpPr/>
            <p:nvPr/>
          </p:nvSpPr>
          <p:spPr>
            <a:xfrm>
              <a:off x="3448046" y="5457825"/>
              <a:ext cx="461964" cy="731840"/>
            </a:xfrm>
            <a:prstGeom prst="rect">
              <a:avLst/>
            </a:prstGeom>
            <a:solidFill>
              <a:srgbClr val="BBE0E3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" name="Rectangle 23"/>
            <p:cNvSpPr/>
            <p:nvPr/>
          </p:nvSpPr>
          <p:spPr>
            <a:xfrm rot="5400013">
              <a:off x="5753094" y="5516567"/>
              <a:ext cx="287341" cy="979486"/>
            </a:xfrm>
            <a:prstGeom prst="rect">
              <a:avLst/>
            </a:prstGeom>
            <a:solidFill>
              <a:srgbClr val="FF9900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4" name="Rectangle 24"/>
            <p:cNvSpPr/>
            <p:nvPr/>
          </p:nvSpPr>
          <p:spPr>
            <a:xfrm>
              <a:off x="6616698" y="4422779"/>
              <a:ext cx="1355726" cy="441326"/>
            </a:xfrm>
            <a:prstGeom prst="rect">
              <a:avLst/>
            </a:prstGeom>
            <a:solidFill>
              <a:srgbClr val="BBE0E3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5" name="Text Box 25"/>
            <p:cNvSpPr txBox="1"/>
            <p:nvPr/>
          </p:nvSpPr>
          <p:spPr>
            <a:xfrm>
              <a:off x="6875465" y="4510085"/>
              <a:ext cx="804864" cy="336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OpTr</a:t>
              </a:r>
            </a:p>
          </p:txBody>
        </p:sp>
        <p:sp>
          <p:nvSpPr>
            <p:cNvPr id="26" name="AutoShape 26"/>
            <p:cNvSpPr/>
            <p:nvPr/>
          </p:nvSpPr>
          <p:spPr>
            <a:xfrm>
              <a:off x="3217865" y="4190996"/>
              <a:ext cx="230191" cy="287341"/>
            </a:xfrm>
            <a:custGeom>
              <a:avLst>
                <a:gd name="f9" fmla="val 50000"/>
                <a:gd name="f10" fmla="val 200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val 50000"/>
                <a:gd name="f10" fmla="val 20000"/>
                <a:gd name="f11" fmla="+- 0 0 -360"/>
                <a:gd name="f12" fmla="+- 0 0 -180"/>
                <a:gd name="f13" fmla="abs f5"/>
                <a:gd name="f14" fmla="abs f6"/>
                <a:gd name="f15" fmla="abs f7"/>
                <a:gd name="f16" fmla="val f8"/>
                <a:gd name="f17" fmla="val f9"/>
                <a:gd name="f18" fmla="val f10"/>
                <a:gd name="f19" fmla="*/ f11 f2 1"/>
                <a:gd name="f20" fmla="*/ f12 f2 1"/>
                <a:gd name="f21" fmla="?: f13 f5 1"/>
                <a:gd name="f22" fmla="?: f14 f6 1"/>
                <a:gd name="f23" fmla="?: f15 f7 1"/>
                <a:gd name="f24" fmla="*/ f19 1 f4"/>
                <a:gd name="f25" fmla="*/ f20 1 f4"/>
                <a:gd name="f26" fmla="*/ f21 1 21600"/>
                <a:gd name="f27" fmla="*/ f22 1 21600"/>
                <a:gd name="f28" fmla="*/ 21600 f21 1"/>
                <a:gd name="f29" fmla="*/ 21600 f22 1"/>
                <a:gd name="f30" fmla="+- f24 0 f3"/>
                <a:gd name="f31" fmla="+- f25 0 f3"/>
                <a:gd name="f32" fmla="min f27 f26"/>
                <a:gd name="f33" fmla="*/ f28 1 f23"/>
                <a:gd name="f34" fmla="*/ f29 1 f23"/>
                <a:gd name="f35" fmla="val f33"/>
                <a:gd name="f36" fmla="val f34"/>
                <a:gd name="f37" fmla="*/ f16 f32 1"/>
                <a:gd name="f38" fmla="+- f36 0 f16"/>
                <a:gd name="f39" fmla="+- f35 0 f16"/>
                <a:gd name="f40" fmla="*/ f35 f32 1"/>
                <a:gd name="f41" fmla="*/ f36 f32 1"/>
                <a:gd name="f42" fmla="*/ f38 1 2"/>
                <a:gd name="f43" fmla="*/ f39 1 2"/>
                <a:gd name="f44" fmla="min f39 f38"/>
                <a:gd name="f45" fmla="*/ f38 f17 1"/>
                <a:gd name="f46" fmla="+- f16 f42 0"/>
                <a:gd name="f47" fmla="+- f16 f43 0"/>
                <a:gd name="f48" fmla="*/ f44 f18 1"/>
                <a:gd name="f49" fmla="*/ f45 1 200000"/>
                <a:gd name="f50" fmla="*/ f48 1 100000"/>
                <a:gd name="f51" fmla="+- f46 0 f49"/>
                <a:gd name="f52" fmla="+- f46 f49 0"/>
                <a:gd name="f53" fmla="*/ f46 f32 1"/>
                <a:gd name="f54" fmla="*/ f47 f32 1"/>
                <a:gd name="f55" fmla="+- f35 0 f50"/>
                <a:gd name="f56" fmla="*/ f51 f50 1"/>
                <a:gd name="f57" fmla="*/ f51 f32 1"/>
                <a:gd name="f58" fmla="*/ f52 f32 1"/>
                <a:gd name="f59" fmla="*/ f50 f32 1"/>
                <a:gd name="f60" fmla="*/ f56 1 f42"/>
                <a:gd name="f61" fmla="*/ f55 f32 1"/>
                <a:gd name="f62" fmla="+- f50 0 f60"/>
                <a:gd name="f63" fmla="+- f55 f60 0"/>
                <a:gd name="f64" fmla="*/ f62 f32 1"/>
                <a:gd name="f65" fmla="*/ f63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61" y="f37"/>
                </a:cxn>
                <a:cxn ang="f30">
                  <a:pos x="f54" y="f57"/>
                </a:cxn>
                <a:cxn ang="f30">
                  <a:pos x="f59" y="f37"/>
                </a:cxn>
                <a:cxn ang="f31">
                  <a:pos x="f59" y="f41"/>
                </a:cxn>
                <a:cxn ang="f31">
                  <a:pos x="f54" y="f58"/>
                </a:cxn>
                <a:cxn ang="f31">
                  <a:pos x="f61" y="f41"/>
                </a:cxn>
              </a:cxnLst>
              <a:rect l="f64" t="f57" r="f65" b="f58"/>
              <a:pathLst>
                <a:path>
                  <a:moveTo>
                    <a:pt x="f37" y="f53"/>
                  </a:moveTo>
                  <a:lnTo>
                    <a:pt x="f59" y="f37"/>
                  </a:lnTo>
                  <a:lnTo>
                    <a:pt x="f59" y="f57"/>
                  </a:lnTo>
                  <a:lnTo>
                    <a:pt x="f61" y="f57"/>
                  </a:lnTo>
                  <a:lnTo>
                    <a:pt x="f61" y="f37"/>
                  </a:lnTo>
                  <a:lnTo>
                    <a:pt x="f40" y="f53"/>
                  </a:lnTo>
                  <a:lnTo>
                    <a:pt x="f61" y="f41"/>
                  </a:lnTo>
                  <a:lnTo>
                    <a:pt x="f61" y="f58"/>
                  </a:lnTo>
                  <a:lnTo>
                    <a:pt x="f59" y="f58"/>
                  </a:lnTo>
                  <a:lnTo>
                    <a:pt x="f59" y="f41"/>
                  </a:lnTo>
                  <a:close/>
                </a:path>
              </a:pathLst>
            </a:custGeom>
            <a:solidFill>
              <a:srgbClr val="BBE0E3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7" name="AutoShape 27"/>
            <p:cNvSpPr/>
            <p:nvPr/>
          </p:nvSpPr>
          <p:spPr>
            <a:xfrm>
              <a:off x="3678238" y="4190996"/>
              <a:ext cx="1038228" cy="287341"/>
            </a:xfrm>
            <a:custGeom>
              <a:avLst>
                <a:gd name="f9" fmla="val 50000"/>
                <a:gd name="f10" fmla="val 72265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val 50000"/>
                <a:gd name="f10" fmla="val 72265"/>
                <a:gd name="f11" fmla="+- 0 0 -360"/>
                <a:gd name="f12" fmla="+- 0 0 -180"/>
                <a:gd name="f13" fmla="abs f5"/>
                <a:gd name="f14" fmla="abs f6"/>
                <a:gd name="f15" fmla="abs f7"/>
                <a:gd name="f16" fmla="val f8"/>
                <a:gd name="f17" fmla="val f9"/>
                <a:gd name="f18" fmla="val f10"/>
                <a:gd name="f19" fmla="*/ f11 f2 1"/>
                <a:gd name="f20" fmla="*/ f12 f2 1"/>
                <a:gd name="f21" fmla="?: f13 f5 1"/>
                <a:gd name="f22" fmla="?: f14 f6 1"/>
                <a:gd name="f23" fmla="?: f15 f7 1"/>
                <a:gd name="f24" fmla="*/ f19 1 f4"/>
                <a:gd name="f25" fmla="*/ f20 1 f4"/>
                <a:gd name="f26" fmla="*/ f21 1 21600"/>
                <a:gd name="f27" fmla="*/ f22 1 21600"/>
                <a:gd name="f28" fmla="*/ 21600 f21 1"/>
                <a:gd name="f29" fmla="*/ 21600 f22 1"/>
                <a:gd name="f30" fmla="+- f24 0 f3"/>
                <a:gd name="f31" fmla="+- f25 0 f3"/>
                <a:gd name="f32" fmla="min f27 f26"/>
                <a:gd name="f33" fmla="*/ f28 1 f23"/>
                <a:gd name="f34" fmla="*/ f29 1 f23"/>
                <a:gd name="f35" fmla="val f33"/>
                <a:gd name="f36" fmla="val f34"/>
                <a:gd name="f37" fmla="*/ f16 f32 1"/>
                <a:gd name="f38" fmla="+- f36 0 f16"/>
                <a:gd name="f39" fmla="+- f35 0 f16"/>
                <a:gd name="f40" fmla="*/ f35 f32 1"/>
                <a:gd name="f41" fmla="*/ f36 f32 1"/>
                <a:gd name="f42" fmla="*/ f38 1 2"/>
                <a:gd name="f43" fmla="*/ f39 1 2"/>
                <a:gd name="f44" fmla="min f39 f38"/>
                <a:gd name="f45" fmla="*/ f38 f17 1"/>
                <a:gd name="f46" fmla="+- f16 f42 0"/>
                <a:gd name="f47" fmla="+- f16 f43 0"/>
                <a:gd name="f48" fmla="*/ f44 f18 1"/>
                <a:gd name="f49" fmla="*/ f45 1 200000"/>
                <a:gd name="f50" fmla="*/ f48 1 100000"/>
                <a:gd name="f51" fmla="+- f46 0 f49"/>
                <a:gd name="f52" fmla="+- f46 f49 0"/>
                <a:gd name="f53" fmla="*/ f46 f32 1"/>
                <a:gd name="f54" fmla="*/ f47 f32 1"/>
                <a:gd name="f55" fmla="+- f35 0 f50"/>
                <a:gd name="f56" fmla="*/ f51 f50 1"/>
                <a:gd name="f57" fmla="*/ f51 f32 1"/>
                <a:gd name="f58" fmla="*/ f52 f32 1"/>
                <a:gd name="f59" fmla="*/ f50 f32 1"/>
                <a:gd name="f60" fmla="*/ f56 1 f42"/>
                <a:gd name="f61" fmla="*/ f55 f32 1"/>
                <a:gd name="f62" fmla="+- f50 0 f60"/>
                <a:gd name="f63" fmla="+- f55 f60 0"/>
                <a:gd name="f64" fmla="*/ f62 f32 1"/>
                <a:gd name="f65" fmla="*/ f63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61" y="f37"/>
                </a:cxn>
                <a:cxn ang="f30">
                  <a:pos x="f54" y="f57"/>
                </a:cxn>
                <a:cxn ang="f30">
                  <a:pos x="f59" y="f37"/>
                </a:cxn>
                <a:cxn ang="f31">
                  <a:pos x="f59" y="f41"/>
                </a:cxn>
                <a:cxn ang="f31">
                  <a:pos x="f54" y="f58"/>
                </a:cxn>
                <a:cxn ang="f31">
                  <a:pos x="f61" y="f41"/>
                </a:cxn>
              </a:cxnLst>
              <a:rect l="f64" t="f57" r="f65" b="f58"/>
              <a:pathLst>
                <a:path>
                  <a:moveTo>
                    <a:pt x="f37" y="f53"/>
                  </a:moveTo>
                  <a:lnTo>
                    <a:pt x="f59" y="f37"/>
                  </a:lnTo>
                  <a:lnTo>
                    <a:pt x="f59" y="f57"/>
                  </a:lnTo>
                  <a:lnTo>
                    <a:pt x="f61" y="f57"/>
                  </a:lnTo>
                  <a:lnTo>
                    <a:pt x="f61" y="f37"/>
                  </a:lnTo>
                  <a:lnTo>
                    <a:pt x="f40" y="f53"/>
                  </a:lnTo>
                  <a:lnTo>
                    <a:pt x="f61" y="f41"/>
                  </a:lnTo>
                  <a:lnTo>
                    <a:pt x="f61" y="f58"/>
                  </a:lnTo>
                  <a:lnTo>
                    <a:pt x="f59" y="f58"/>
                  </a:lnTo>
                  <a:lnTo>
                    <a:pt x="f59" y="f41"/>
                  </a:lnTo>
                  <a:close/>
                </a:path>
              </a:pathLst>
            </a:custGeom>
            <a:solidFill>
              <a:srgbClr val="BBE0E3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8" name="AutoShape 28"/>
            <p:cNvSpPr/>
            <p:nvPr/>
          </p:nvSpPr>
          <p:spPr>
            <a:xfrm>
              <a:off x="6272217" y="4076696"/>
              <a:ext cx="1036636" cy="171450"/>
            </a:xfrm>
            <a:custGeom>
              <a:avLst>
                <a:gd name="f9" fmla="val 50000"/>
                <a:gd name="f10" fmla="val 120926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val 50000"/>
                <a:gd name="f10" fmla="val 120926"/>
                <a:gd name="f11" fmla="+- 0 0 -360"/>
                <a:gd name="f12" fmla="+- 0 0 -180"/>
                <a:gd name="f13" fmla="abs f5"/>
                <a:gd name="f14" fmla="abs f6"/>
                <a:gd name="f15" fmla="abs f7"/>
                <a:gd name="f16" fmla="val f8"/>
                <a:gd name="f17" fmla="val f9"/>
                <a:gd name="f18" fmla="val f10"/>
                <a:gd name="f19" fmla="*/ f11 f2 1"/>
                <a:gd name="f20" fmla="*/ f12 f2 1"/>
                <a:gd name="f21" fmla="?: f13 f5 1"/>
                <a:gd name="f22" fmla="?: f14 f6 1"/>
                <a:gd name="f23" fmla="?: f15 f7 1"/>
                <a:gd name="f24" fmla="*/ f19 1 f4"/>
                <a:gd name="f25" fmla="*/ f20 1 f4"/>
                <a:gd name="f26" fmla="*/ f21 1 21600"/>
                <a:gd name="f27" fmla="*/ f22 1 21600"/>
                <a:gd name="f28" fmla="*/ 21600 f21 1"/>
                <a:gd name="f29" fmla="*/ 21600 f22 1"/>
                <a:gd name="f30" fmla="+- f24 0 f3"/>
                <a:gd name="f31" fmla="+- f25 0 f3"/>
                <a:gd name="f32" fmla="min f27 f26"/>
                <a:gd name="f33" fmla="*/ f28 1 f23"/>
                <a:gd name="f34" fmla="*/ f29 1 f23"/>
                <a:gd name="f35" fmla="val f33"/>
                <a:gd name="f36" fmla="val f34"/>
                <a:gd name="f37" fmla="*/ f16 f32 1"/>
                <a:gd name="f38" fmla="+- f36 0 f16"/>
                <a:gd name="f39" fmla="+- f35 0 f16"/>
                <a:gd name="f40" fmla="*/ f35 f32 1"/>
                <a:gd name="f41" fmla="*/ f36 f32 1"/>
                <a:gd name="f42" fmla="*/ f38 1 2"/>
                <a:gd name="f43" fmla="*/ f39 1 2"/>
                <a:gd name="f44" fmla="min f39 f38"/>
                <a:gd name="f45" fmla="*/ f38 f17 1"/>
                <a:gd name="f46" fmla="+- f16 f42 0"/>
                <a:gd name="f47" fmla="+- f16 f43 0"/>
                <a:gd name="f48" fmla="*/ f44 f18 1"/>
                <a:gd name="f49" fmla="*/ f45 1 200000"/>
                <a:gd name="f50" fmla="*/ f48 1 100000"/>
                <a:gd name="f51" fmla="+- f46 0 f49"/>
                <a:gd name="f52" fmla="+- f46 f49 0"/>
                <a:gd name="f53" fmla="*/ f46 f32 1"/>
                <a:gd name="f54" fmla="*/ f47 f32 1"/>
                <a:gd name="f55" fmla="+- f35 0 f50"/>
                <a:gd name="f56" fmla="*/ f51 f50 1"/>
                <a:gd name="f57" fmla="*/ f51 f32 1"/>
                <a:gd name="f58" fmla="*/ f52 f32 1"/>
                <a:gd name="f59" fmla="*/ f50 f32 1"/>
                <a:gd name="f60" fmla="*/ f56 1 f42"/>
                <a:gd name="f61" fmla="*/ f55 f32 1"/>
                <a:gd name="f62" fmla="+- f50 0 f60"/>
                <a:gd name="f63" fmla="+- f55 f60 0"/>
                <a:gd name="f64" fmla="*/ f62 f32 1"/>
                <a:gd name="f65" fmla="*/ f63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61" y="f37"/>
                </a:cxn>
                <a:cxn ang="f30">
                  <a:pos x="f54" y="f57"/>
                </a:cxn>
                <a:cxn ang="f30">
                  <a:pos x="f59" y="f37"/>
                </a:cxn>
                <a:cxn ang="f31">
                  <a:pos x="f59" y="f41"/>
                </a:cxn>
                <a:cxn ang="f31">
                  <a:pos x="f54" y="f58"/>
                </a:cxn>
                <a:cxn ang="f31">
                  <a:pos x="f61" y="f41"/>
                </a:cxn>
              </a:cxnLst>
              <a:rect l="f64" t="f57" r="f65" b="f58"/>
              <a:pathLst>
                <a:path>
                  <a:moveTo>
                    <a:pt x="f37" y="f53"/>
                  </a:moveTo>
                  <a:lnTo>
                    <a:pt x="f59" y="f37"/>
                  </a:lnTo>
                  <a:lnTo>
                    <a:pt x="f59" y="f57"/>
                  </a:lnTo>
                  <a:lnTo>
                    <a:pt x="f61" y="f57"/>
                  </a:lnTo>
                  <a:lnTo>
                    <a:pt x="f61" y="f37"/>
                  </a:lnTo>
                  <a:lnTo>
                    <a:pt x="f40" y="f53"/>
                  </a:lnTo>
                  <a:lnTo>
                    <a:pt x="f61" y="f41"/>
                  </a:lnTo>
                  <a:lnTo>
                    <a:pt x="f61" y="f58"/>
                  </a:lnTo>
                  <a:lnTo>
                    <a:pt x="f59" y="f58"/>
                  </a:lnTo>
                  <a:lnTo>
                    <a:pt x="f59" y="f41"/>
                  </a:lnTo>
                  <a:close/>
                </a:path>
              </a:pathLst>
            </a:custGeom>
            <a:solidFill>
              <a:srgbClr val="BBE0E3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9" name="AutoShape 29"/>
            <p:cNvSpPr/>
            <p:nvPr/>
          </p:nvSpPr>
          <p:spPr>
            <a:xfrm>
              <a:off x="6272217" y="5113333"/>
              <a:ext cx="1036636" cy="114300"/>
            </a:xfrm>
            <a:custGeom>
              <a:avLst>
                <a:gd name="f9" fmla="val 50000"/>
                <a:gd name="f10" fmla="val 181389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val 50000"/>
                <a:gd name="f10" fmla="val 181389"/>
                <a:gd name="f11" fmla="+- 0 0 -360"/>
                <a:gd name="f12" fmla="+- 0 0 -180"/>
                <a:gd name="f13" fmla="abs f5"/>
                <a:gd name="f14" fmla="abs f6"/>
                <a:gd name="f15" fmla="abs f7"/>
                <a:gd name="f16" fmla="val f8"/>
                <a:gd name="f17" fmla="val f9"/>
                <a:gd name="f18" fmla="val f10"/>
                <a:gd name="f19" fmla="*/ f11 f2 1"/>
                <a:gd name="f20" fmla="*/ f12 f2 1"/>
                <a:gd name="f21" fmla="?: f13 f5 1"/>
                <a:gd name="f22" fmla="?: f14 f6 1"/>
                <a:gd name="f23" fmla="?: f15 f7 1"/>
                <a:gd name="f24" fmla="*/ f19 1 f4"/>
                <a:gd name="f25" fmla="*/ f20 1 f4"/>
                <a:gd name="f26" fmla="*/ f21 1 21600"/>
                <a:gd name="f27" fmla="*/ f22 1 21600"/>
                <a:gd name="f28" fmla="*/ 21600 f21 1"/>
                <a:gd name="f29" fmla="*/ 21600 f22 1"/>
                <a:gd name="f30" fmla="+- f24 0 f3"/>
                <a:gd name="f31" fmla="+- f25 0 f3"/>
                <a:gd name="f32" fmla="min f27 f26"/>
                <a:gd name="f33" fmla="*/ f28 1 f23"/>
                <a:gd name="f34" fmla="*/ f29 1 f23"/>
                <a:gd name="f35" fmla="val f33"/>
                <a:gd name="f36" fmla="val f34"/>
                <a:gd name="f37" fmla="*/ f16 f32 1"/>
                <a:gd name="f38" fmla="+- f36 0 f16"/>
                <a:gd name="f39" fmla="+- f35 0 f16"/>
                <a:gd name="f40" fmla="*/ f35 f32 1"/>
                <a:gd name="f41" fmla="*/ f36 f32 1"/>
                <a:gd name="f42" fmla="*/ f38 1 2"/>
                <a:gd name="f43" fmla="*/ f39 1 2"/>
                <a:gd name="f44" fmla="min f39 f38"/>
                <a:gd name="f45" fmla="*/ f38 f17 1"/>
                <a:gd name="f46" fmla="+- f16 f42 0"/>
                <a:gd name="f47" fmla="+- f16 f43 0"/>
                <a:gd name="f48" fmla="*/ f44 f18 1"/>
                <a:gd name="f49" fmla="*/ f45 1 200000"/>
                <a:gd name="f50" fmla="*/ f48 1 100000"/>
                <a:gd name="f51" fmla="+- f46 0 f49"/>
                <a:gd name="f52" fmla="+- f46 f49 0"/>
                <a:gd name="f53" fmla="*/ f46 f32 1"/>
                <a:gd name="f54" fmla="*/ f47 f32 1"/>
                <a:gd name="f55" fmla="+- f35 0 f50"/>
                <a:gd name="f56" fmla="*/ f51 f50 1"/>
                <a:gd name="f57" fmla="*/ f51 f32 1"/>
                <a:gd name="f58" fmla="*/ f52 f32 1"/>
                <a:gd name="f59" fmla="*/ f50 f32 1"/>
                <a:gd name="f60" fmla="*/ f56 1 f42"/>
                <a:gd name="f61" fmla="*/ f55 f32 1"/>
                <a:gd name="f62" fmla="+- f50 0 f60"/>
                <a:gd name="f63" fmla="+- f55 f60 0"/>
                <a:gd name="f64" fmla="*/ f62 f32 1"/>
                <a:gd name="f65" fmla="*/ f63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61" y="f37"/>
                </a:cxn>
                <a:cxn ang="f30">
                  <a:pos x="f54" y="f57"/>
                </a:cxn>
                <a:cxn ang="f30">
                  <a:pos x="f59" y="f37"/>
                </a:cxn>
                <a:cxn ang="f31">
                  <a:pos x="f59" y="f41"/>
                </a:cxn>
                <a:cxn ang="f31">
                  <a:pos x="f54" y="f58"/>
                </a:cxn>
                <a:cxn ang="f31">
                  <a:pos x="f61" y="f41"/>
                </a:cxn>
              </a:cxnLst>
              <a:rect l="f64" t="f57" r="f65" b="f58"/>
              <a:pathLst>
                <a:path>
                  <a:moveTo>
                    <a:pt x="f37" y="f53"/>
                  </a:moveTo>
                  <a:lnTo>
                    <a:pt x="f59" y="f37"/>
                  </a:lnTo>
                  <a:lnTo>
                    <a:pt x="f59" y="f57"/>
                  </a:lnTo>
                  <a:lnTo>
                    <a:pt x="f61" y="f57"/>
                  </a:lnTo>
                  <a:lnTo>
                    <a:pt x="f61" y="f37"/>
                  </a:lnTo>
                  <a:lnTo>
                    <a:pt x="f40" y="f53"/>
                  </a:lnTo>
                  <a:lnTo>
                    <a:pt x="f61" y="f41"/>
                  </a:lnTo>
                  <a:lnTo>
                    <a:pt x="f61" y="f58"/>
                  </a:lnTo>
                  <a:lnTo>
                    <a:pt x="f59" y="f58"/>
                  </a:lnTo>
                  <a:lnTo>
                    <a:pt x="f59" y="f41"/>
                  </a:lnTo>
                  <a:close/>
                </a:path>
              </a:pathLst>
            </a:custGeom>
            <a:solidFill>
              <a:srgbClr val="BBE0E3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0" name="AutoShape 30"/>
            <p:cNvSpPr/>
            <p:nvPr/>
          </p:nvSpPr>
          <p:spPr>
            <a:xfrm>
              <a:off x="6272217" y="4538660"/>
              <a:ext cx="344491" cy="171450"/>
            </a:xfrm>
            <a:custGeom>
              <a:avLst>
                <a:gd name="f9" fmla="val 50000"/>
                <a:gd name="f10" fmla="val 40185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val 50000"/>
                <a:gd name="f10" fmla="val 40185"/>
                <a:gd name="f11" fmla="+- 0 0 -360"/>
                <a:gd name="f12" fmla="+- 0 0 -180"/>
                <a:gd name="f13" fmla="abs f5"/>
                <a:gd name="f14" fmla="abs f6"/>
                <a:gd name="f15" fmla="abs f7"/>
                <a:gd name="f16" fmla="val f8"/>
                <a:gd name="f17" fmla="val f9"/>
                <a:gd name="f18" fmla="val f10"/>
                <a:gd name="f19" fmla="*/ f11 f2 1"/>
                <a:gd name="f20" fmla="*/ f12 f2 1"/>
                <a:gd name="f21" fmla="?: f13 f5 1"/>
                <a:gd name="f22" fmla="?: f14 f6 1"/>
                <a:gd name="f23" fmla="?: f15 f7 1"/>
                <a:gd name="f24" fmla="*/ f19 1 f4"/>
                <a:gd name="f25" fmla="*/ f20 1 f4"/>
                <a:gd name="f26" fmla="*/ f21 1 21600"/>
                <a:gd name="f27" fmla="*/ f22 1 21600"/>
                <a:gd name="f28" fmla="*/ 21600 f21 1"/>
                <a:gd name="f29" fmla="*/ 21600 f22 1"/>
                <a:gd name="f30" fmla="+- f24 0 f3"/>
                <a:gd name="f31" fmla="+- f25 0 f3"/>
                <a:gd name="f32" fmla="min f27 f26"/>
                <a:gd name="f33" fmla="*/ f28 1 f23"/>
                <a:gd name="f34" fmla="*/ f29 1 f23"/>
                <a:gd name="f35" fmla="val f33"/>
                <a:gd name="f36" fmla="val f34"/>
                <a:gd name="f37" fmla="*/ f16 f32 1"/>
                <a:gd name="f38" fmla="+- f36 0 f16"/>
                <a:gd name="f39" fmla="+- f35 0 f16"/>
                <a:gd name="f40" fmla="*/ f35 f32 1"/>
                <a:gd name="f41" fmla="*/ f36 f32 1"/>
                <a:gd name="f42" fmla="*/ f38 1 2"/>
                <a:gd name="f43" fmla="*/ f39 1 2"/>
                <a:gd name="f44" fmla="min f39 f38"/>
                <a:gd name="f45" fmla="*/ f38 f17 1"/>
                <a:gd name="f46" fmla="+- f16 f42 0"/>
                <a:gd name="f47" fmla="+- f16 f43 0"/>
                <a:gd name="f48" fmla="*/ f44 f18 1"/>
                <a:gd name="f49" fmla="*/ f45 1 200000"/>
                <a:gd name="f50" fmla="*/ f48 1 100000"/>
                <a:gd name="f51" fmla="+- f46 0 f49"/>
                <a:gd name="f52" fmla="+- f46 f49 0"/>
                <a:gd name="f53" fmla="*/ f46 f32 1"/>
                <a:gd name="f54" fmla="*/ f47 f32 1"/>
                <a:gd name="f55" fmla="+- f35 0 f50"/>
                <a:gd name="f56" fmla="*/ f51 f50 1"/>
                <a:gd name="f57" fmla="*/ f51 f32 1"/>
                <a:gd name="f58" fmla="*/ f52 f32 1"/>
                <a:gd name="f59" fmla="*/ f50 f32 1"/>
                <a:gd name="f60" fmla="*/ f56 1 f42"/>
                <a:gd name="f61" fmla="*/ f55 f32 1"/>
                <a:gd name="f62" fmla="+- f50 0 f60"/>
                <a:gd name="f63" fmla="+- f55 f60 0"/>
                <a:gd name="f64" fmla="*/ f62 f32 1"/>
                <a:gd name="f65" fmla="*/ f63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61" y="f37"/>
                </a:cxn>
                <a:cxn ang="f30">
                  <a:pos x="f54" y="f57"/>
                </a:cxn>
                <a:cxn ang="f30">
                  <a:pos x="f59" y="f37"/>
                </a:cxn>
                <a:cxn ang="f31">
                  <a:pos x="f59" y="f41"/>
                </a:cxn>
                <a:cxn ang="f31">
                  <a:pos x="f54" y="f58"/>
                </a:cxn>
                <a:cxn ang="f31">
                  <a:pos x="f61" y="f41"/>
                </a:cxn>
              </a:cxnLst>
              <a:rect l="f64" t="f57" r="f65" b="f58"/>
              <a:pathLst>
                <a:path>
                  <a:moveTo>
                    <a:pt x="f37" y="f53"/>
                  </a:moveTo>
                  <a:lnTo>
                    <a:pt x="f59" y="f37"/>
                  </a:lnTo>
                  <a:lnTo>
                    <a:pt x="f59" y="f57"/>
                  </a:lnTo>
                  <a:lnTo>
                    <a:pt x="f61" y="f57"/>
                  </a:lnTo>
                  <a:lnTo>
                    <a:pt x="f61" y="f37"/>
                  </a:lnTo>
                  <a:lnTo>
                    <a:pt x="f40" y="f53"/>
                  </a:lnTo>
                  <a:lnTo>
                    <a:pt x="f61" y="f41"/>
                  </a:lnTo>
                  <a:lnTo>
                    <a:pt x="f61" y="f58"/>
                  </a:lnTo>
                  <a:lnTo>
                    <a:pt x="f59" y="f58"/>
                  </a:lnTo>
                  <a:lnTo>
                    <a:pt x="f59" y="f41"/>
                  </a:lnTo>
                  <a:close/>
                </a:path>
              </a:pathLst>
            </a:custGeom>
            <a:solidFill>
              <a:srgbClr val="BBE0E3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1" name="Text Box 31"/>
            <p:cNvSpPr txBox="1"/>
            <p:nvPr/>
          </p:nvSpPr>
          <p:spPr>
            <a:xfrm rot="16200004">
              <a:off x="3187700" y="4219572"/>
              <a:ext cx="766760" cy="24447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DRIVERS</a:t>
              </a:r>
            </a:p>
          </p:txBody>
        </p:sp>
        <p:sp>
          <p:nvSpPr>
            <p:cNvPr id="32" name="Text Box 32"/>
            <p:cNvSpPr txBox="1"/>
            <p:nvPr/>
          </p:nvSpPr>
          <p:spPr>
            <a:xfrm rot="16200004">
              <a:off x="3241676" y="5694352"/>
              <a:ext cx="773116" cy="2746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POWER</a:t>
              </a:r>
            </a:p>
          </p:txBody>
        </p:sp>
        <p:sp>
          <p:nvSpPr>
            <p:cNvPr id="33" name="AutoShape 33"/>
            <p:cNvSpPr/>
            <p:nvPr/>
          </p:nvSpPr>
          <p:spPr>
            <a:xfrm rot="5400013">
              <a:off x="5722942" y="5603867"/>
              <a:ext cx="346072" cy="171450"/>
            </a:xfrm>
            <a:custGeom>
              <a:avLst>
                <a:gd name="f9" fmla="val 50000"/>
                <a:gd name="f10" fmla="val 4037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val 50000"/>
                <a:gd name="f10" fmla="val 40370"/>
                <a:gd name="f11" fmla="+- 0 0 -360"/>
                <a:gd name="f12" fmla="+- 0 0 -180"/>
                <a:gd name="f13" fmla="abs f5"/>
                <a:gd name="f14" fmla="abs f6"/>
                <a:gd name="f15" fmla="abs f7"/>
                <a:gd name="f16" fmla="val f8"/>
                <a:gd name="f17" fmla="val f9"/>
                <a:gd name="f18" fmla="val f10"/>
                <a:gd name="f19" fmla="*/ f11 f2 1"/>
                <a:gd name="f20" fmla="*/ f12 f2 1"/>
                <a:gd name="f21" fmla="?: f13 f5 1"/>
                <a:gd name="f22" fmla="?: f14 f6 1"/>
                <a:gd name="f23" fmla="?: f15 f7 1"/>
                <a:gd name="f24" fmla="*/ f19 1 f4"/>
                <a:gd name="f25" fmla="*/ f20 1 f4"/>
                <a:gd name="f26" fmla="*/ f21 1 21600"/>
                <a:gd name="f27" fmla="*/ f22 1 21600"/>
                <a:gd name="f28" fmla="*/ 21600 f21 1"/>
                <a:gd name="f29" fmla="*/ 21600 f22 1"/>
                <a:gd name="f30" fmla="+- f24 0 f3"/>
                <a:gd name="f31" fmla="+- f25 0 f3"/>
                <a:gd name="f32" fmla="min f27 f26"/>
                <a:gd name="f33" fmla="*/ f28 1 f23"/>
                <a:gd name="f34" fmla="*/ f29 1 f23"/>
                <a:gd name="f35" fmla="val f33"/>
                <a:gd name="f36" fmla="val f34"/>
                <a:gd name="f37" fmla="*/ f16 f32 1"/>
                <a:gd name="f38" fmla="+- f36 0 f16"/>
                <a:gd name="f39" fmla="+- f35 0 f16"/>
                <a:gd name="f40" fmla="*/ f35 f32 1"/>
                <a:gd name="f41" fmla="*/ f36 f32 1"/>
                <a:gd name="f42" fmla="*/ f38 1 2"/>
                <a:gd name="f43" fmla="*/ f39 1 2"/>
                <a:gd name="f44" fmla="min f39 f38"/>
                <a:gd name="f45" fmla="*/ f38 f17 1"/>
                <a:gd name="f46" fmla="+- f16 f42 0"/>
                <a:gd name="f47" fmla="+- f16 f43 0"/>
                <a:gd name="f48" fmla="*/ f44 f18 1"/>
                <a:gd name="f49" fmla="*/ f45 1 200000"/>
                <a:gd name="f50" fmla="*/ f48 1 100000"/>
                <a:gd name="f51" fmla="+- f46 0 f49"/>
                <a:gd name="f52" fmla="+- f46 f49 0"/>
                <a:gd name="f53" fmla="*/ f46 f32 1"/>
                <a:gd name="f54" fmla="*/ f47 f32 1"/>
                <a:gd name="f55" fmla="+- f35 0 f50"/>
                <a:gd name="f56" fmla="*/ f51 f50 1"/>
                <a:gd name="f57" fmla="*/ f51 f32 1"/>
                <a:gd name="f58" fmla="*/ f52 f32 1"/>
                <a:gd name="f59" fmla="*/ f50 f32 1"/>
                <a:gd name="f60" fmla="*/ f56 1 f42"/>
                <a:gd name="f61" fmla="*/ f55 f32 1"/>
                <a:gd name="f62" fmla="+- f50 0 f60"/>
                <a:gd name="f63" fmla="+- f55 f60 0"/>
                <a:gd name="f64" fmla="*/ f62 f32 1"/>
                <a:gd name="f65" fmla="*/ f63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61" y="f37"/>
                </a:cxn>
                <a:cxn ang="f30">
                  <a:pos x="f54" y="f57"/>
                </a:cxn>
                <a:cxn ang="f30">
                  <a:pos x="f59" y="f37"/>
                </a:cxn>
                <a:cxn ang="f31">
                  <a:pos x="f59" y="f41"/>
                </a:cxn>
                <a:cxn ang="f31">
                  <a:pos x="f54" y="f58"/>
                </a:cxn>
                <a:cxn ang="f31">
                  <a:pos x="f61" y="f41"/>
                </a:cxn>
              </a:cxnLst>
              <a:rect l="f64" t="f57" r="f65" b="f58"/>
              <a:pathLst>
                <a:path>
                  <a:moveTo>
                    <a:pt x="f37" y="f53"/>
                  </a:moveTo>
                  <a:lnTo>
                    <a:pt x="f59" y="f37"/>
                  </a:lnTo>
                  <a:lnTo>
                    <a:pt x="f59" y="f57"/>
                  </a:lnTo>
                  <a:lnTo>
                    <a:pt x="f61" y="f57"/>
                  </a:lnTo>
                  <a:lnTo>
                    <a:pt x="f61" y="f37"/>
                  </a:lnTo>
                  <a:lnTo>
                    <a:pt x="f40" y="f53"/>
                  </a:lnTo>
                  <a:lnTo>
                    <a:pt x="f61" y="f41"/>
                  </a:lnTo>
                  <a:lnTo>
                    <a:pt x="f61" y="f58"/>
                  </a:lnTo>
                  <a:lnTo>
                    <a:pt x="f59" y="f58"/>
                  </a:lnTo>
                  <a:lnTo>
                    <a:pt x="f59" y="f41"/>
                  </a:lnTo>
                  <a:close/>
                </a:path>
              </a:pathLst>
            </a:custGeom>
            <a:solidFill>
              <a:srgbClr val="FF9900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4" name="Rectangle 34"/>
            <p:cNvSpPr/>
            <p:nvPr/>
          </p:nvSpPr>
          <p:spPr>
            <a:xfrm>
              <a:off x="4140202" y="5805489"/>
              <a:ext cx="230191" cy="458791"/>
            </a:xfrm>
            <a:prstGeom prst="rect">
              <a:avLst/>
            </a:prstGeom>
            <a:solidFill>
              <a:srgbClr val="FF9900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5" name="AutoShape 35"/>
            <p:cNvSpPr/>
            <p:nvPr/>
          </p:nvSpPr>
          <p:spPr>
            <a:xfrm>
              <a:off x="3217865" y="5746747"/>
              <a:ext cx="230191" cy="115891"/>
            </a:xfrm>
            <a:custGeom>
              <a:avLst>
                <a:gd name="f0" fmla="val 16200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pin 0 f0 21600"/>
                <a:gd name="f15" fmla="pin 0 f1 10800"/>
                <a:gd name="f16" fmla="*/ f10 f2 1"/>
                <a:gd name="f17" fmla="*/ f11 f2 1"/>
                <a:gd name="f18" fmla="val f15"/>
                <a:gd name="f19" fmla="val f14"/>
                <a:gd name="f20" fmla="+- 21600 0 f15"/>
                <a:gd name="f21" fmla="*/ f14 f12 1"/>
                <a:gd name="f22" fmla="*/ f15 f13 1"/>
                <a:gd name="f23" fmla="*/ 0 f12 1"/>
                <a:gd name="f24" fmla="*/ 0 f13 1"/>
                <a:gd name="f25" fmla="*/ f16 1 f4"/>
                <a:gd name="f26" fmla="*/ 21600 f13 1"/>
                <a:gd name="f27" fmla="*/ f17 1 f4"/>
                <a:gd name="f28" fmla="+- 21600 0 f19"/>
                <a:gd name="f29" fmla="*/ f20 f13 1"/>
                <a:gd name="f30" fmla="*/ f18 f13 1"/>
                <a:gd name="f31" fmla="*/ f19 f12 1"/>
                <a:gd name="f32" fmla="+- f25 0 f3"/>
                <a:gd name="f33" fmla="+- f27 0 f3"/>
                <a:gd name="f34" fmla="*/ f28 f18 1"/>
                <a:gd name="f35" fmla="*/ f34 1 10800"/>
                <a:gd name="f36" fmla="+- f19 f35 0"/>
                <a:gd name="f37" fmla="*/ f36 f12 1"/>
              </a:gdLst>
              <a:ahLst>
                <a:ahXY gdRefX="f0" minX="f7" maxX="f8" gdRefY="f1" minY="f7" maxY="f9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24"/>
                </a:cxn>
                <a:cxn ang="f33">
                  <a:pos x="f31" y="f26"/>
                </a:cxn>
              </a:cxnLst>
              <a:rect l="f23" t="f30" r="f37" b="f29"/>
              <a:pathLst>
                <a:path w="21600" h="21600">
                  <a:moveTo>
                    <a:pt x="f7" y="f18"/>
                  </a:moveTo>
                  <a:lnTo>
                    <a:pt x="f19" y="f18"/>
                  </a:lnTo>
                  <a:lnTo>
                    <a:pt x="f19" y="f7"/>
                  </a:lnTo>
                  <a:lnTo>
                    <a:pt x="f8" y="f9"/>
                  </a:lnTo>
                  <a:lnTo>
                    <a:pt x="f19" y="f8"/>
                  </a:lnTo>
                  <a:lnTo>
                    <a:pt x="f19" y="f20"/>
                  </a:lnTo>
                  <a:lnTo>
                    <a:pt x="f7" y="f20"/>
                  </a:lnTo>
                  <a:close/>
                </a:path>
              </a:pathLst>
            </a:custGeom>
            <a:solidFill>
              <a:srgbClr val="BBE0E3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6" name="AutoShape 36"/>
            <p:cNvSpPr/>
            <p:nvPr/>
          </p:nvSpPr>
          <p:spPr>
            <a:xfrm>
              <a:off x="3910010" y="5976939"/>
              <a:ext cx="230191" cy="114300"/>
            </a:xfrm>
            <a:custGeom>
              <a:avLst>
                <a:gd name="f0" fmla="val 5400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pin 0 f0 21600"/>
                <a:gd name="f15" fmla="pin 0 f1 10800"/>
                <a:gd name="f16" fmla="*/ f10 f2 1"/>
                <a:gd name="f17" fmla="*/ f11 f2 1"/>
                <a:gd name="f18" fmla="val f15"/>
                <a:gd name="f19" fmla="val f14"/>
                <a:gd name="f20" fmla="+- 21600 0 f15"/>
                <a:gd name="f21" fmla="*/ f14 f12 1"/>
                <a:gd name="f22" fmla="*/ f15 f13 1"/>
                <a:gd name="f23" fmla="*/ 21600 f12 1"/>
                <a:gd name="f24" fmla="*/ 0 f13 1"/>
                <a:gd name="f25" fmla="*/ f16 1 f4"/>
                <a:gd name="f26" fmla="*/ 21600 f13 1"/>
                <a:gd name="f27" fmla="*/ f17 1 f4"/>
                <a:gd name="f28" fmla="*/ f19 f18 1"/>
                <a:gd name="f29" fmla="*/ f20 f13 1"/>
                <a:gd name="f30" fmla="*/ f18 f13 1"/>
                <a:gd name="f31" fmla="*/ f19 f12 1"/>
                <a:gd name="f32" fmla="+- f25 0 f3"/>
                <a:gd name="f33" fmla="+- f27 0 f3"/>
                <a:gd name="f34" fmla="*/ f28 1 10800"/>
                <a:gd name="f35" fmla="+- f19 0 f34"/>
                <a:gd name="f36" fmla="*/ f35 f12 1"/>
              </a:gdLst>
              <a:ahLst>
                <a:ahXY gdRefX="f0" minX="f7" maxX="f8" gdRefY="f1" minY="f7" maxY="f9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24"/>
                </a:cxn>
                <a:cxn ang="f33">
                  <a:pos x="f31" y="f26"/>
                </a:cxn>
              </a:cxnLst>
              <a:rect l="f36" t="f30" r="f23" b="f29"/>
              <a:pathLst>
                <a:path w="21600" h="21600">
                  <a:moveTo>
                    <a:pt x="f8" y="f18"/>
                  </a:moveTo>
                  <a:lnTo>
                    <a:pt x="f19" y="f18"/>
                  </a:lnTo>
                  <a:lnTo>
                    <a:pt x="f19" y="f7"/>
                  </a:lnTo>
                  <a:lnTo>
                    <a:pt x="f7" y="f9"/>
                  </a:lnTo>
                  <a:lnTo>
                    <a:pt x="f19" y="f8"/>
                  </a:lnTo>
                  <a:lnTo>
                    <a:pt x="f19" y="f20"/>
                  </a:lnTo>
                  <a:lnTo>
                    <a:pt x="f8" y="f20"/>
                  </a:lnTo>
                  <a:close/>
                </a:path>
              </a:pathLst>
            </a:custGeom>
            <a:solidFill>
              <a:srgbClr val="FF9900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7" name="Rectangle 37"/>
            <p:cNvSpPr/>
            <p:nvPr/>
          </p:nvSpPr>
          <p:spPr>
            <a:xfrm rot="16200004">
              <a:off x="4538661" y="5810243"/>
              <a:ext cx="344491" cy="230191"/>
            </a:xfrm>
            <a:prstGeom prst="rect">
              <a:avLst/>
            </a:prstGeom>
            <a:solidFill>
              <a:srgbClr val="FF9900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8" name="AutoShape 38"/>
            <p:cNvSpPr/>
            <p:nvPr/>
          </p:nvSpPr>
          <p:spPr>
            <a:xfrm rot="5400013">
              <a:off x="4918072" y="5545132"/>
              <a:ext cx="173041" cy="115891"/>
            </a:xfrm>
            <a:custGeom>
              <a:avLst>
                <a:gd name="f0" fmla="val 5400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pin 0 f0 21600"/>
                <a:gd name="f15" fmla="pin 0 f1 10800"/>
                <a:gd name="f16" fmla="*/ f10 f2 1"/>
                <a:gd name="f17" fmla="*/ f11 f2 1"/>
                <a:gd name="f18" fmla="val f15"/>
                <a:gd name="f19" fmla="val f14"/>
                <a:gd name="f20" fmla="+- 21600 0 f15"/>
                <a:gd name="f21" fmla="*/ f14 f12 1"/>
                <a:gd name="f22" fmla="*/ f15 f13 1"/>
                <a:gd name="f23" fmla="*/ 21600 f12 1"/>
                <a:gd name="f24" fmla="*/ 0 f13 1"/>
                <a:gd name="f25" fmla="*/ f16 1 f4"/>
                <a:gd name="f26" fmla="*/ 21600 f13 1"/>
                <a:gd name="f27" fmla="*/ f17 1 f4"/>
                <a:gd name="f28" fmla="*/ f19 f18 1"/>
                <a:gd name="f29" fmla="*/ f20 f13 1"/>
                <a:gd name="f30" fmla="*/ f18 f13 1"/>
                <a:gd name="f31" fmla="*/ f19 f12 1"/>
                <a:gd name="f32" fmla="+- f25 0 f3"/>
                <a:gd name="f33" fmla="+- f27 0 f3"/>
                <a:gd name="f34" fmla="*/ f28 1 10800"/>
                <a:gd name="f35" fmla="+- f19 0 f34"/>
                <a:gd name="f36" fmla="*/ f35 f12 1"/>
              </a:gdLst>
              <a:ahLst>
                <a:ahXY gdRefX="f0" minX="f7" maxX="f8" gdRefY="f1" minY="f7" maxY="f9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24"/>
                </a:cxn>
                <a:cxn ang="f33">
                  <a:pos x="f31" y="f26"/>
                </a:cxn>
              </a:cxnLst>
              <a:rect l="f36" t="f30" r="f23" b="f29"/>
              <a:pathLst>
                <a:path w="21600" h="21600">
                  <a:moveTo>
                    <a:pt x="f8" y="f18"/>
                  </a:moveTo>
                  <a:lnTo>
                    <a:pt x="f19" y="f18"/>
                  </a:lnTo>
                  <a:lnTo>
                    <a:pt x="f19" y="f7"/>
                  </a:lnTo>
                  <a:lnTo>
                    <a:pt x="f7" y="f9"/>
                  </a:lnTo>
                  <a:lnTo>
                    <a:pt x="f19" y="f8"/>
                  </a:lnTo>
                  <a:lnTo>
                    <a:pt x="f19" y="f20"/>
                  </a:lnTo>
                  <a:lnTo>
                    <a:pt x="f8" y="f20"/>
                  </a:lnTo>
                  <a:close/>
                </a:path>
              </a:pathLst>
            </a:custGeom>
            <a:solidFill>
              <a:srgbClr val="FF9900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9" name="Rectangle 39"/>
            <p:cNvSpPr/>
            <p:nvPr/>
          </p:nvSpPr>
          <p:spPr>
            <a:xfrm>
              <a:off x="4024310" y="4538660"/>
              <a:ext cx="460372" cy="228600"/>
            </a:xfrm>
            <a:prstGeom prst="rect">
              <a:avLst/>
            </a:prstGeom>
            <a:solidFill>
              <a:srgbClr val="FF9900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0" name="Text Box 40"/>
            <p:cNvSpPr txBox="1"/>
            <p:nvPr/>
          </p:nvSpPr>
          <p:spPr>
            <a:xfrm rot="16200004">
              <a:off x="4451350" y="5783264"/>
              <a:ext cx="484183" cy="24447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OSC</a:t>
              </a:r>
            </a:p>
          </p:txBody>
        </p:sp>
        <p:sp>
          <p:nvSpPr>
            <p:cNvPr id="41" name="Text Box 41"/>
            <p:cNvSpPr txBox="1"/>
            <p:nvPr/>
          </p:nvSpPr>
          <p:spPr>
            <a:xfrm>
              <a:off x="3967160" y="4538660"/>
              <a:ext cx="603247" cy="24447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42MHz</a:t>
              </a:r>
            </a:p>
          </p:txBody>
        </p:sp>
        <p:sp>
          <p:nvSpPr>
            <p:cNvPr id="42" name="Text Box 42"/>
            <p:cNvSpPr txBox="1"/>
            <p:nvPr/>
          </p:nvSpPr>
          <p:spPr>
            <a:xfrm rot="16200004">
              <a:off x="2355851" y="4781553"/>
              <a:ext cx="1538285" cy="2746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160 pin connector</a:t>
              </a:r>
            </a:p>
          </p:txBody>
        </p:sp>
        <p:sp>
          <p:nvSpPr>
            <p:cNvPr id="43" name="Text Box 43"/>
            <p:cNvSpPr txBox="1"/>
            <p:nvPr/>
          </p:nvSpPr>
          <p:spPr>
            <a:xfrm rot="16200004">
              <a:off x="3889378" y="5840414"/>
              <a:ext cx="719139" cy="36512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ext POWER</a:t>
              </a:r>
            </a:p>
          </p:txBody>
        </p:sp>
        <p:sp>
          <p:nvSpPr>
            <p:cNvPr id="44" name="AutoShape 44"/>
            <p:cNvSpPr/>
            <p:nvPr/>
          </p:nvSpPr>
          <p:spPr>
            <a:xfrm rot="10799991">
              <a:off x="4484683" y="4595810"/>
              <a:ext cx="230191" cy="114300"/>
            </a:xfrm>
            <a:custGeom>
              <a:avLst>
                <a:gd name="f0" fmla="val 5400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pin 0 f0 21600"/>
                <a:gd name="f15" fmla="pin 0 f1 10800"/>
                <a:gd name="f16" fmla="*/ f10 f2 1"/>
                <a:gd name="f17" fmla="*/ f11 f2 1"/>
                <a:gd name="f18" fmla="val f15"/>
                <a:gd name="f19" fmla="val f14"/>
                <a:gd name="f20" fmla="+- 21600 0 f15"/>
                <a:gd name="f21" fmla="*/ f14 f12 1"/>
                <a:gd name="f22" fmla="*/ f15 f13 1"/>
                <a:gd name="f23" fmla="*/ 21600 f12 1"/>
                <a:gd name="f24" fmla="*/ 0 f13 1"/>
                <a:gd name="f25" fmla="*/ f16 1 f4"/>
                <a:gd name="f26" fmla="*/ 21600 f13 1"/>
                <a:gd name="f27" fmla="*/ f17 1 f4"/>
                <a:gd name="f28" fmla="*/ f19 f18 1"/>
                <a:gd name="f29" fmla="*/ f20 f13 1"/>
                <a:gd name="f30" fmla="*/ f18 f13 1"/>
                <a:gd name="f31" fmla="*/ f19 f12 1"/>
                <a:gd name="f32" fmla="+- f25 0 f3"/>
                <a:gd name="f33" fmla="+- f27 0 f3"/>
                <a:gd name="f34" fmla="*/ f28 1 10800"/>
                <a:gd name="f35" fmla="+- f19 0 f34"/>
                <a:gd name="f36" fmla="*/ f35 f12 1"/>
              </a:gdLst>
              <a:ahLst>
                <a:ahXY gdRefX="f0" minX="f7" maxX="f8" gdRefY="f1" minY="f7" maxY="f9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24"/>
                </a:cxn>
                <a:cxn ang="f33">
                  <a:pos x="f31" y="f26"/>
                </a:cxn>
              </a:cxnLst>
              <a:rect l="f36" t="f30" r="f23" b="f29"/>
              <a:pathLst>
                <a:path w="21600" h="21600">
                  <a:moveTo>
                    <a:pt x="f8" y="f18"/>
                  </a:moveTo>
                  <a:lnTo>
                    <a:pt x="f19" y="f18"/>
                  </a:lnTo>
                  <a:lnTo>
                    <a:pt x="f19" y="f7"/>
                  </a:lnTo>
                  <a:lnTo>
                    <a:pt x="f7" y="f9"/>
                  </a:lnTo>
                  <a:lnTo>
                    <a:pt x="f19" y="f8"/>
                  </a:lnTo>
                  <a:lnTo>
                    <a:pt x="f19" y="f20"/>
                  </a:lnTo>
                  <a:lnTo>
                    <a:pt x="f8" y="f20"/>
                  </a:lnTo>
                  <a:close/>
                </a:path>
              </a:pathLst>
            </a:custGeom>
            <a:solidFill>
              <a:srgbClr val="FF9900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5" name="Text Box 45"/>
            <p:cNvSpPr txBox="1"/>
            <p:nvPr/>
          </p:nvSpPr>
          <p:spPr>
            <a:xfrm>
              <a:off x="5362571" y="5878513"/>
              <a:ext cx="1195385" cy="2746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Regs handl</a:t>
              </a:r>
            </a:p>
          </p:txBody>
        </p:sp>
        <p:sp>
          <p:nvSpPr>
            <p:cNvPr id="46" name="Rectangle 46"/>
            <p:cNvSpPr/>
            <p:nvPr/>
          </p:nvSpPr>
          <p:spPr>
            <a:xfrm>
              <a:off x="3448046" y="4767260"/>
              <a:ext cx="230191" cy="633414"/>
            </a:xfrm>
            <a:prstGeom prst="rect">
              <a:avLst/>
            </a:prstGeom>
            <a:solidFill>
              <a:srgbClr val="BBE0E3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7" name="Text Box 47"/>
            <p:cNvSpPr txBox="1"/>
            <p:nvPr/>
          </p:nvSpPr>
          <p:spPr>
            <a:xfrm rot="16200004">
              <a:off x="3167066" y="4978391"/>
              <a:ext cx="747714" cy="24447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DRIVERS</a:t>
              </a:r>
            </a:p>
          </p:txBody>
        </p:sp>
        <p:sp>
          <p:nvSpPr>
            <p:cNvPr id="48" name="Rectangle 48"/>
            <p:cNvSpPr/>
            <p:nvPr/>
          </p:nvSpPr>
          <p:spPr>
            <a:xfrm rot="5400013">
              <a:off x="4775198" y="5745156"/>
              <a:ext cx="517522" cy="404814"/>
            </a:xfrm>
            <a:prstGeom prst="rect">
              <a:avLst/>
            </a:prstGeom>
            <a:solidFill>
              <a:srgbClr val="FF9900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9" name="Text Box 49"/>
            <p:cNvSpPr txBox="1"/>
            <p:nvPr/>
          </p:nvSpPr>
          <p:spPr>
            <a:xfrm rot="16200004">
              <a:off x="4656138" y="5649918"/>
              <a:ext cx="720720" cy="4572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Clock distrib</a:t>
              </a:r>
            </a:p>
          </p:txBody>
        </p:sp>
        <p:sp>
          <p:nvSpPr>
            <p:cNvPr id="50" name="AutoShape 50"/>
            <p:cNvSpPr/>
            <p:nvPr/>
          </p:nvSpPr>
          <p:spPr>
            <a:xfrm>
              <a:off x="3678238" y="4997452"/>
              <a:ext cx="1038228" cy="115891"/>
            </a:xfrm>
            <a:custGeom>
              <a:avLst>
                <a:gd name="f9" fmla="val 50000"/>
                <a:gd name="f10" fmla="val 179178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val 50000"/>
                <a:gd name="f10" fmla="val 179178"/>
                <a:gd name="f11" fmla="+- 0 0 -360"/>
                <a:gd name="f12" fmla="+- 0 0 -180"/>
                <a:gd name="f13" fmla="abs f5"/>
                <a:gd name="f14" fmla="abs f6"/>
                <a:gd name="f15" fmla="abs f7"/>
                <a:gd name="f16" fmla="val f8"/>
                <a:gd name="f17" fmla="val f9"/>
                <a:gd name="f18" fmla="val f10"/>
                <a:gd name="f19" fmla="*/ f11 f2 1"/>
                <a:gd name="f20" fmla="*/ f12 f2 1"/>
                <a:gd name="f21" fmla="?: f13 f5 1"/>
                <a:gd name="f22" fmla="?: f14 f6 1"/>
                <a:gd name="f23" fmla="?: f15 f7 1"/>
                <a:gd name="f24" fmla="*/ f19 1 f4"/>
                <a:gd name="f25" fmla="*/ f20 1 f4"/>
                <a:gd name="f26" fmla="*/ f21 1 21600"/>
                <a:gd name="f27" fmla="*/ f22 1 21600"/>
                <a:gd name="f28" fmla="*/ 21600 f21 1"/>
                <a:gd name="f29" fmla="*/ 21600 f22 1"/>
                <a:gd name="f30" fmla="+- f24 0 f3"/>
                <a:gd name="f31" fmla="+- f25 0 f3"/>
                <a:gd name="f32" fmla="min f27 f26"/>
                <a:gd name="f33" fmla="*/ f28 1 f23"/>
                <a:gd name="f34" fmla="*/ f29 1 f23"/>
                <a:gd name="f35" fmla="val f33"/>
                <a:gd name="f36" fmla="val f34"/>
                <a:gd name="f37" fmla="*/ f16 f32 1"/>
                <a:gd name="f38" fmla="+- f36 0 f16"/>
                <a:gd name="f39" fmla="+- f35 0 f16"/>
                <a:gd name="f40" fmla="*/ f35 f32 1"/>
                <a:gd name="f41" fmla="*/ f36 f32 1"/>
                <a:gd name="f42" fmla="*/ f38 1 2"/>
                <a:gd name="f43" fmla="*/ f39 1 2"/>
                <a:gd name="f44" fmla="min f39 f38"/>
                <a:gd name="f45" fmla="*/ f38 f17 1"/>
                <a:gd name="f46" fmla="+- f16 f42 0"/>
                <a:gd name="f47" fmla="+- f16 f43 0"/>
                <a:gd name="f48" fmla="*/ f44 f18 1"/>
                <a:gd name="f49" fmla="*/ f45 1 200000"/>
                <a:gd name="f50" fmla="*/ f48 1 100000"/>
                <a:gd name="f51" fmla="+- f46 0 f49"/>
                <a:gd name="f52" fmla="+- f46 f49 0"/>
                <a:gd name="f53" fmla="*/ f46 f32 1"/>
                <a:gd name="f54" fmla="*/ f47 f32 1"/>
                <a:gd name="f55" fmla="+- f35 0 f50"/>
                <a:gd name="f56" fmla="*/ f51 f50 1"/>
                <a:gd name="f57" fmla="*/ f51 f32 1"/>
                <a:gd name="f58" fmla="*/ f52 f32 1"/>
                <a:gd name="f59" fmla="*/ f50 f32 1"/>
                <a:gd name="f60" fmla="*/ f56 1 f42"/>
                <a:gd name="f61" fmla="*/ f55 f32 1"/>
                <a:gd name="f62" fmla="+- f50 0 f60"/>
                <a:gd name="f63" fmla="+- f55 f60 0"/>
                <a:gd name="f64" fmla="*/ f62 f32 1"/>
                <a:gd name="f65" fmla="*/ f63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61" y="f37"/>
                </a:cxn>
                <a:cxn ang="f30">
                  <a:pos x="f54" y="f57"/>
                </a:cxn>
                <a:cxn ang="f30">
                  <a:pos x="f59" y="f37"/>
                </a:cxn>
                <a:cxn ang="f31">
                  <a:pos x="f59" y="f41"/>
                </a:cxn>
                <a:cxn ang="f31">
                  <a:pos x="f54" y="f58"/>
                </a:cxn>
                <a:cxn ang="f31">
                  <a:pos x="f61" y="f41"/>
                </a:cxn>
              </a:cxnLst>
              <a:rect l="f64" t="f57" r="f65" b="f58"/>
              <a:pathLst>
                <a:path>
                  <a:moveTo>
                    <a:pt x="f37" y="f53"/>
                  </a:moveTo>
                  <a:lnTo>
                    <a:pt x="f59" y="f37"/>
                  </a:lnTo>
                  <a:lnTo>
                    <a:pt x="f59" y="f57"/>
                  </a:lnTo>
                  <a:lnTo>
                    <a:pt x="f61" y="f57"/>
                  </a:lnTo>
                  <a:lnTo>
                    <a:pt x="f61" y="f37"/>
                  </a:lnTo>
                  <a:lnTo>
                    <a:pt x="f40" y="f53"/>
                  </a:lnTo>
                  <a:lnTo>
                    <a:pt x="f61" y="f41"/>
                  </a:lnTo>
                  <a:lnTo>
                    <a:pt x="f61" y="f58"/>
                  </a:lnTo>
                  <a:lnTo>
                    <a:pt x="f59" y="f58"/>
                  </a:lnTo>
                  <a:lnTo>
                    <a:pt x="f59" y="f41"/>
                  </a:lnTo>
                  <a:close/>
                </a:path>
              </a:pathLst>
            </a:custGeom>
            <a:solidFill>
              <a:srgbClr val="BBE0E3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1" name="AutoShape 51"/>
            <p:cNvSpPr/>
            <p:nvPr/>
          </p:nvSpPr>
          <p:spPr>
            <a:xfrm>
              <a:off x="3217865" y="4997452"/>
              <a:ext cx="230191" cy="57150"/>
            </a:xfrm>
            <a:custGeom>
              <a:avLst>
                <a:gd name="f0" fmla="val 16200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pin 0 f0 21600"/>
                <a:gd name="f15" fmla="pin 0 f1 10800"/>
                <a:gd name="f16" fmla="*/ f10 f2 1"/>
                <a:gd name="f17" fmla="*/ f11 f2 1"/>
                <a:gd name="f18" fmla="val f15"/>
                <a:gd name="f19" fmla="val f14"/>
                <a:gd name="f20" fmla="+- 21600 0 f15"/>
                <a:gd name="f21" fmla="*/ f14 f12 1"/>
                <a:gd name="f22" fmla="*/ f15 f13 1"/>
                <a:gd name="f23" fmla="*/ 0 f12 1"/>
                <a:gd name="f24" fmla="*/ 0 f13 1"/>
                <a:gd name="f25" fmla="*/ f16 1 f4"/>
                <a:gd name="f26" fmla="*/ 21600 f13 1"/>
                <a:gd name="f27" fmla="*/ f17 1 f4"/>
                <a:gd name="f28" fmla="+- 21600 0 f19"/>
                <a:gd name="f29" fmla="*/ f20 f13 1"/>
                <a:gd name="f30" fmla="*/ f18 f13 1"/>
                <a:gd name="f31" fmla="*/ f19 f12 1"/>
                <a:gd name="f32" fmla="+- f25 0 f3"/>
                <a:gd name="f33" fmla="+- f27 0 f3"/>
                <a:gd name="f34" fmla="*/ f28 f18 1"/>
                <a:gd name="f35" fmla="*/ f34 1 10800"/>
                <a:gd name="f36" fmla="+- f19 f35 0"/>
                <a:gd name="f37" fmla="*/ f36 f12 1"/>
              </a:gdLst>
              <a:ahLst>
                <a:ahXY gdRefX="f0" minX="f7" maxX="f8" gdRefY="f1" minY="f7" maxY="f9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24"/>
                </a:cxn>
                <a:cxn ang="f33">
                  <a:pos x="f31" y="f26"/>
                </a:cxn>
              </a:cxnLst>
              <a:rect l="f23" t="f30" r="f37" b="f29"/>
              <a:pathLst>
                <a:path w="21600" h="21600">
                  <a:moveTo>
                    <a:pt x="f7" y="f18"/>
                  </a:moveTo>
                  <a:lnTo>
                    <a:pt x="f19" y="f18"/>
                  </a:lnTo>
                  <a:lnTo>
                    <a:pt x="f19" y="f7"/>
                  </a:lnTo>
                  <a:lnTo>
                    <a:pt x="f8" y="f9"/>
                  </a:lnTo>
                  <a:lnTo>
                    <a:pt x="f19" y="f8"/>
                  </a:lnTo>
                  <a:lnTo>
                    <a:pt x="f19" y="f20"/>
                  </a:lnTo>
                  <a:lnTo>
                    <a:pt x="f7" y="f20"/>
                  </a:lnTo>
                  <a:close/>
                </a:path>
              </a:pathLst>
            </a:custGeom>
            <a:solidFill>
              <a:srgbClr val="BBE0E3"/>
            </a:solidFill>
            <a:ln w="6345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2" name="AutoShape 52"/>
            <p:cNvSpPr/>
            <p:nvPr/>
          </p:nvSpPr>
          <p:spPr>
            <a:xfrm>
              <a:off x="3217865" y="5113333"/>
              <a:ext cx="230191" cy="58741"/>
            </a:xfrm>
            <a:custGeom>
              <a:avLst>
                <a:gd name="f0" fmla="val 5400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pin 0 f0 21600"/>
                <a:gd name="f15" fmla="pin 0 f1 10800"/>
                <a:gd name="f16" fmla="*/ f10 f2 1"/>
                <a:gd name="f17" fmla="*/ f11 f2 1"/>
                <a:gd name="f18" fmla="val f15"/>
                <a:gd name="f19" fmla="val f14"/>
                <a:gd name="f20" fmla="+- 21600 0 f15"/>
                <a:gd name="f21" fmla="*/ f14 f12 1"/>
                <a:gd name="f22" fmla="*/ f15 f13 1"/>
                <a:gd name="f23" fmla="*/ 21600 f12 1"/>
                <a:gd name="f24" fmla="*/ 0 f13 1"/>
                <a:gd name="f25" fmla="*/ f16 1 f4"/>
                <a:gd name="f26" fmla="*/ 21600 f13 1"/>
                <a:gd name="f27" fmla="*/ f17 1 f4"/>
                <a:gd name="f28" fmla="*/ f19 f18 1"/>
                <a:gd name="f29" fmla="*/ f20 f13 1"/>
                <a:gd name="f30" fmla="*/ f18 f13 1"/>
                <a:gd name="f31" fmla="*/ f19 f12 1"/>
                <a:gd name="f32" fmla="+- f25 0 f3"/>
                <a:gd name="f33" fmla="+- f27 0 f3"/>
                <a:gd name="f34" fmla="*/ f28 1 10800"/>
                <a:gd name="f35" fmla="+- f19 0 f34"/>
                <a:gd name="f36" fmla="*/ f35 f12 1"/>
              </a:gdLst>
              <a:ahLst>
                <a:ahXY gdRefX="f0" minX="f7" maxX="f8" gdRefY="f1" minY="f7" maxY="f9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24"/>
                </a:cxn>
                <a:cxn ang="f33">
                  <a:pos x="f31" y="f26"/>
                </a:cxn>
              </a:cxnLst>
              <a:rect l="f36" t="f30" r="f23" b="f29"/>
              <a:pathLst>
                <a:path w="21600" h="21600">
                  <a:moveTo>
                    <a:pt x="f8" y="f18"/>
                  </a:moveTo>
                  <a:lnTo>
                    <a:pt x="f19" y="f18"/>
                  </a:lnTo>
                  <a:lnTo>
                    <a:pt x="f19" y="f7"/>
                  </a:lnTo>
                  <a:lnTo>
                    <a:pt x="f7" y="f9"/>
                  </a:lnTo>
                  <a:lnTo>
                    <a:pt x="f19" y="f8"/>
                  </a:lnTo>
                  <a:lnTo>
                    <a:pt x="f19" y="f20"/>
                  </a:lnTo>
                  <a:lnTo>
                    <a:pt x="f8" y="f20"/>
                  </a:lnTo>
                  <a:close/>
                </a:path>
              </a:pathLst>
            </a:custGeom>
            <a:solidFill>
              <a:srgbClr val="BBE0E3"/>
            </a:solidFill>
            <a:ln w="6345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3" name="Rectangle 53"/>
            <p:cNvSpPr/>
            <p:nvPr/>
          </p:nvSpPr>
          <p:spPr>
            <a:xfrm>
              <a:off x="7308854" y="4019546"/>
              <a:ext cx="577845" cy="287341"/>
            </a:xfrm>
            <a:prstGeom prst="rect">
              <a:avLst/>
            </a:prstGeom>
            <a:solidFill>
              <a:srgbClr val="BBE0E3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4" name="Text Box 54"/>
            <p:cNvSpPr txBox="1"/>
            <p:nvPr/>
          </p:nvSpPr>
          <p:spPr>
            <a:xfrm>
              <a:off x="7307263" y="4005264"/>
              <a:ext cx="588965" cy="2746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RJ45</a:t>
              </a:r>
            </a:p>
          </p:txBody>
        </p:sp>
        <p:sp>
          <p:nvSpPr>
            <p:cNvPr id="55" name="Rectangle 55"/>
            <p:cNvSpPr/>
            <p:nvPr/>
          </p:nvSpPr>
          <p:spPr>
            <a:xfrm>
              <a:off x="7308854" y="5919789"/>
              <a:ext cx="577845" cy="287341"/>
            </a:xfrm>
            <a:prstGeom prst="rect">
              <a:avLst/>
            </a:prstGeom>
            <a:solidFill>
              <a:srgbClr val="BBE0E3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6" name="Text Box 56"/>
            <p:cNvSpPr txBox="1"/>
            <p:nvPr/>
          </p:nvSpPr>
          <p:spPr>
            <a:xfrm>
              <a:off x="7307263" y="5949945"/>
              <a:ext cx="588965" cy="2746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RJ45</a:t>
              </a:r>
            </a:p>
          </p:txBody>
        </p:sp>
        <p:sp>
          <p:nvSpPr>
            <p:cNvPr id="57" name="AutoShape 57"/>
            <p:cNvSpPr/>
            <p:nvPr/>
          </p:nvSpPr>
          <p:spPr>
            <a:xfrm rot="1744210">
              <a:off x="5932493" y="5661024"/>
              <a:ext cx="1479554" cy="84133"/>
            </a:xfrm>
            <a:custGeom>
              <a:avLst>
                <a:gd name="f9" fmla="val 50000"/>
                <a:gd name="f10" fmla="val 351698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val 50000"/>
                <a:gd name="f10" fmla="val 351698"/>
                <a:gd name="f11" fmla="+- 0 0 -360"/>
                <a:gd name="f12" fmla="+- 0 0 -180"/>
                <a:gd name="f13" fmla="abs f5"/>
                <a:gd name="f14" fmla="abs f6"/>
                <a:gd name="f15" fmla="abs f7"/>
                <a:gd name="f16" fmla="val f8"/>
                <a:gd name="f17" fmla="val f9"/>
                <a:gd name="f18" fmla="val f10"/>
                <a:gd name="f19" fmla="*/ f11 f2 1"/>
                <a:gd name="f20" fmla="*/ f12 f2 1"/>
                <a:gd name="f21" fmla="?: f13 f5 1"/>
                <a:gd name="f22" fmla="?: f14 f6 1"/>
                <a:gd name="f23" fmla="?: f15 f7 1"/>
                <a:gd name="f24" fmla="*/ f19 1 f4"/>
                <a:gd name="f25" fmla="*/ f20 1 f4"/>
                <a:gd name="f26" fmla="*/ f21 1 21600"/>
                <a:gd name="f27" fmla="*/ f22 1 21600"/>
                <a:gd name="f28" fmla="*/ 21600 f21 1"/>
                <a:gd name="f29" fmla="*/ 21600 f22 1"/>
                <a:gd name="f30" fmla="+- f24 0 f3"/>
                <a:gd name="f31" fmla="+- f25 0 f3"/>
                <a:gd name="f32" fmla="min f27 f26"/>
                <a:gd name="f33" fmla="*/ f28 1 f23"/>
                <a:gd name="f34" fmla="*/ f29 1 f23"/>
                <a:gd name="f35" fmla="val f33"/>
                <a:gd name="f36" fmla="val f34"/>
                <a:gd name="f37" fmla="*/ f16 f32 1"/>
                <a:gd name="f38" fmla="+- f36 0 f16"/>
                <a:gd name="f39" fmla="+- f35 0 f16"/>
                <a:gd name="f40" fmla="*/ f35 f32 1"/>
                <a:gd name="f41" fmla="*/ f36 f32 1"/>
                <a:gd name="f42" fmla="*/ f38 1 2"/>
                <a:gd name="f43" fmla="*/ f39 1 2"/>
                <a:gd name="f44" fmla="min f39 f38"/>
                <a:gd name="f45" fmla="*/ f38 f17 1"/>
                <a:gd name="f46" fmla="+- f16 f42 0"/>
                <a:gd name="f47" fmla="+- f16 f43 0"/>
                <a:gd name="f48" fmla="*/ f44 f18 1"/>
                <a:gd name="f49" fmla="*/ f45 1 200000"/>
                <a:gd name="f50" fmla="*/ f48 1 100000"/>
                <a:gd name="f51" fmla="+- f46 0 f49"/>
                <a:gd name="f52" fmla="+- f46 f49 0"/>
                <a:gd name="f53" fmla="*/ f46 f32 1"/>
                <a:gd name="f54" fmla="*/ f47 f32 1"/>
                <a:gd name="f55" fmla="+- f35 0 f50"/>
                <a:gd name="f56" fmla="*/ f51 f50 1"/>
                <a:gd name="f57" fmla="*/ f51 f32 1"/>
                <a:gd name="f58" fmla="*/ f52 f32 1"/>
                <a:gd name="f59" fmla="*/ f50 f32 1"/>
                <a:gd name="f60" fmla="*/ f56 1 f42"/>
                <a:gd name="f61" fmla="*/ f55 f32 1"/>
                <a:gd name="f62" fmla="+- f50 0 f60"/>
                <a:gd name="f63" fmla="+- f55 f60 0"/>
                <a:gd name="f64" fmla="*/ f62 f32 1"/>
                <a:gd name="f65" fmla="*/ f63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61" y="f37"/>
                </a:cxn>
                <a:cxn ang="f30">
                  <a:pos x="f54" y="f57"/>
                </a:cxn>
                <a:cxn ang="f30">
                  <a:pos x="f59" y="f37"/>
                </a:cxn>
                <a:cxn ang="f31">
                  <a:pos x="f59" y="f41"/>
                </a:cxn>
                <a:cxn ang="f31">
                  <a:pos x="f54" y="f58"/>
                </a:cxn>
                <a:cxn ang="f31">
                  <a:pos x="f61" y="f41"/>
                </a:cxn>
              </a:cxnLst>
              <a:rect l="f64" t="f57" r="f65" b="f58"/>
              <a:pathLst>
                <a:path>
                  <a:moveTo>
                    <a:pt x="f37" y="f53"/>
                  </a:moveTo>
                  <a:lnTo>
                    <a:pt x="f59" y="f37"/>
                  </a:lnTo>
                  <a:lnTo>
                    <a:pt x="f59" y="f57"/>
                  </a:lnTo>
                  <a:lnTo>
                    <a:pt x="f61" y="f57"/>
                  </a:lnTo>
                  <a:lnTo>
                    <a:pt x="f61" y="f37"/>
                  </a:lnTo>
                  <a:lnTo>
                    <a:pt x="f40" y="f53"/>
                  </a:lnTo>
                  <a:lnTo>
                    <a:pt x="f61" y="f41"/>
                  </a:lnTo>
                  <a:lnTo>
                    <a:pt x="f61" y="f58"/>
                  </a:lnTo>
                  <a:lnTo>
                    <a:pt x="f59" y="f58"/>
                  </a:lnTo>
                  <a:lnTo>
                    <a:pt x="f59" y="f41"/>
                  </a:lnTo>
                  <a:close/>
                </a:path>
              </a:pathLst>
            </a:custGeom>
            <a:solidFill>
              <a:srgbClr val="BBE0E3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8" name="Rectangle 58"/>
            <p:cNvSpPr/>
            <p:nvPr/>
          </p:nvSpPr>
          <p:spPr>
            <a:xfrm>
              <a:off x="5573716" y="5172075"/>
              <a:ext cx="642942" cy="274640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FF0000"/>
                  </a:solidFill>
                  <a:uFillTx/>
                  <a:latin typeface="Arial"/>
                  <a:ea typeface="ＭＳ Ｐゴシック"/>
                </a:rPr>
                <a:t>config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2987673" y="981078"/>
            <a:ext cx="4984751" cy="2593173"/>
            <a:chOff x="2987673" y="981078"/>
            <a:chExt cx="4984751" cy="2593173"/>
          </a:xfrm>
        </p:grpSpPr>
        <p:sp>
          <p:nvSpPr>
            <p:cNvPr id="60" name="Rectangle 60"/>
            <p:cNvSpPr/>
            <p:nvPr/>
          </p:nvSpPr>
          <p:spPr>
            <a:xfrm>
              <a:off x="3103565" y="981078"/>
              <a:ext cx="4551361" cy="2533646"/>
            </a:xfrm>
            <a:prstGeom prst="rect">
              <a:avLst/>
            </a:prstGeom>
            <a:solidFill>
              <a:srgbClr val="33CCCC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1" name="Rectangle 61"/>
            <p:cNvSpPr/>
            <p:nvPr/>
          </p:nvSpPr>
          <p:spPr>
            <a:xfrm>
              <a:off x="2987673" y="1054102"/>
              <a:ext cx="231772" cy="2417765"/>
            </a:xfrm>
            <a:prstGeom prst="rect">
              <a:avLst/>
            </a:prstGeom>
            <a:solidFill>
              <a:srgbClr val="BBE0E3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2" name="Rectangle 62"/>
            <p:cNvSpPr/>
            <p:nvPr/>
          </p:nvSpPr>
          <p:spPr>
            <a:xfrm>
              <a:off x="4714875" y="1196977"/>
              <a:ext cx="1555751" cy="1497009"/>
            </a:xfrm>
            <a:prstGeom prst="rect">
              <a:avLst/>
            </a:prstGeom>
            <a:solidFill>
              <a:srgbClr val="BBE0E3"/>
            </a:solidFill>
            <a:ln w="19046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3" name="Rectangle 63"/>
            <p:cNvSpPr/>
            <p:nvPr/>
          </p:nvSpPr>
          <p:spPr>
            <a:xfrm>
              <a:off x="4918072" y="1614492"/>
              <a:ext cx="1111252" cy="641351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FPGA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Spartan6</a:t>
              </a:r>
            </a:p>
          </p:txBody>
        </p:sp>
        <p:sp>
          <p:nvSpPr>
            <p:cNvPr id="64" name="Rectangle 64"/>
            <p:cNvSpPr/>
            <p:nvPr/>
          </p:nvSpPr>
          <p:spPr>
            <a:xfrm>
              <a:off x="7308854" y="2189165"/>
              <a:ext cx="577845" cy="288922"/>
            </a:xfrm>
            <a:prstGeom prst="rect">
              <a:avLst/>
            </a:prstGeom>
            <a:solidFill>
              <a:srgbClr val="BBE0E3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5" name="Text Box 65"/>
            <p:cNvSpPr txBox="1"/>
            <p:nvPr/>
          </p:nvSpPr>
          <p:spPr>
            <a:xfrm>
              <a:off x="7307263" y="2205039"/>
              <a:ext cx="588965" cy="2746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RJ45</a:t>
              </a:r>
            </a:p>
          </p:txBody>
        </p:sp>
        <p:sp>
          <p:nvSpPr>
            <p:cNvPr id="66" name="Rectangle 66"/>
            <p:cNvSpPr/>
            <p:nvPr/>
          </p:nvSpPr>
          <p:spPr>
            <a:xfrm>
              <a:off x="3448046" y="1211259"/>
              <a:ext cx="230191" cy="633414"/>
            </a:xfrm>
            <a:prstGeom prst="rect">
              <a:avLst/>
            </a:prstGeom>
            <a:solidFill>
              <a:srgbClr val="BBE0E3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7" name="Rectangle 67"/>
            <p:cNvSpPr/>
            <p:nvPr/>
          </p:nvSpPr>
          <p:spPr>
            <a:xfrm>
              <a:off x="3448046" y="2649538"/>
              <a:ext cx="461964" cy="731840"/>
            </a:xfrm>
            <a:prstGeom prst="rect">
              <a:avLst/>
            </a:prstGeom>
            <a:solidFill>
              <a:srgbClr val="BBE0E3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8" name="Rectangle 68"/>
            <p:cNvSpPr/>
            <p:nvPr/>
          </p:nvSpPr>
          <p:spPr>
            <a:xfrm rot="5400013">
              <a:off x="5753094" y="2708280"/>
              <a:ext cx="287341" cy="979486"/>
            </a:xfrm>
            <a:prstGeom prst="rect">
              <a:avLst/>
            </a:prstGeom>
            <a:solidFill>
              <a:srgbClr val="FF9900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9" name="Rectangle 69"/>
            <p:cNvSpPr/>
            <p:nvPr/>
          </p:nvSpPr>
          <p:spPr>
            <a:xfrm>
              <a:off x="6616698" y="1614492"/>
              <a:ext cx="1355726" cy="441326"/>
            </a:xfrm>
            <a:prstGeom prst="rect">
              <a:avLst/>
            </a:prstGeom>
            <a:solidFill>
              <a:srgbClr val="BBE0E3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0" name="Text Box 70"/>
            <p:cNvSpPr txBox="1"/>
            <p:nvPr/>
          </p:nvSpPr>
          <p:spPr>
            <a:xfrm>
              <a:off x="6875465" y="1701798"/>
              <a:ext cx="804864" cy="336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OpTr</a:t>
              </a:r>
            </a:p>
          </p:txBody>
        </p:sp>
        <p:sp>
          <p:nvSpPr>
            <p:cNvPr id="71" name="AutoShape 71"/>
            <p:cNvSpPr/>
            <p:nvPr/>
          </p:nvSpPr>
          <p:spPr>
            <a:xfrm>
              <a:off x="3217865" y="1382709"/>
              <a:ext cx="230191" cy="287341"/>
            </a:xfrm>
            <a:custGeom>
              <a:avLst>
                <a:gd name="f9" fmla="val 50000"/>
                <a:gd name="f10" fmla="val 200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val 50000"/>
                <a:gd name="f10" fmla="val 20000"/>
                <a:gd name="f11" fmla="+- 0 0 -360"/>
                <a:gd name="f12" fmla="+- 0 0 -180"/>
                <a:gd name="f13" fmla="abs f5"/>
                <a:gd name="f14" fmla="abs f6"/>
                <a:gd name="f15" fmla="abs f7"/>
                <a:gd name="f16" fmla="val f8"/>
                <a:gd name="f17" fmla="val f9"/>
                <a:gd name="f18" fmla="val f10"/>
                <a:gd name="f19" fmla="*/ f11 f2 1"/>
                <a:gd name="f20" fmla="*/ f12 f2 1"/>
                <a:gd name="f21" fmla="?: f13 f5 1"/>
                <a:gd name="f22" fmla="?: f14 f6 1"/>
                <a:gd name="f23" fmla="?: f15 f7 1"/>
                <a:gd name="f24" fmla="*/ f19 1 f4"/>
                <a:gd name="f25" fmla="*/ f20 1 f4"/>
                <a:gd name="f26" fmla="*/ f21 1 21600"/>
                <a:gd name="f27" fmla="*/ f22 1 21600"/>
                <a:gd name="f28" fmla="*/ 21600 f21 1"/>
                <a:gd name="f29" fmla="*/ 21600 f22 1"/>
                <a:gd name="f30" fmla="+- f24 0 f3"/>
                <a:gd name="f31" fmla="+- f25 0 f3"/>
                <a:gd name="f32" fmla="min f27 f26"/>
                <a:gd name="f33" fmla="*/ f28 1 f23"/>
                <a:gd name="f34" fmla="*/ f29 1 f23"/>
                <a:gd name="f35" fmla="val f33"/>
                <a:gd name="f36" fmla="val f34"/>
                <a:gd name="f37" fmla="*/ f16 f32 1"/>
                <a:gd name="f38" fmla="+- f36 0 f16"/>
                <a:gd name="f39" fmla="+- f35 0 f16"/>
                <a:gd name="f40" fmla="*/ f35 f32 1"/>
                <a:gd name="f41" fmla="*/ f36 f32 1"/>
                <a:gd name="f42" fmla="*/ f38 1 2"/>
                <a:gd name="f43" fmla="*/ f39 1 2"/>
                <a:gd name="f44" fmla="min f39 f38"/>
                <a:gd name="f45" fmla="*/ f38 f17 1"/>
                <a:gd name="f46" fmla="+- f16 f42 0"/>
                <a:gd name="f47" fmla="+- f16 f43 0"/>
                <a:gd name="f48" fmla="*/ f44 f18 1"/>
                <a:gd name="f49" fmla="*/ f45 1 200000"/>
                <a:gd name="f50" fmla="*/ f48 1 100000"/>
                <a:gd name="f51" fmla="+- f46 0 f49"/>
                <a:gd name="f52" fmla="+- f46 f49 0"/>
                <a:gd name="f53" fmla="*/ f46 f32 1"/>
                <a:gd name="f54" fmla="*/ f47 f32 1"/>
                <a:gd name="f55" fmla="+- f35 0 f50"/>
                <a:gd name="f56" fmla="*/ f51 f50 1"/>
                <a:gd name="f57" fmla="*/ f51 f32 1"/>
                <a:gd name="f58" fmla="*/ f52 f32 1"/>
                <a:gd name="f59" fmla="*/ f50 f32 1"/>
                <a:gd name="f60" fmla="*/ f56 1 f42"/>
                <a:gd name="f61" fmla="*/ f55 f32 1"/>
                <a:gd name="f62" fmla="+- f50 0 f60"/>
                <a:gd name="f63" fmla="+- f55 f60 0"/>
                <a:gd name="f64" fmla="*/ f62 f32 1"/>
                <a:gd name="f65" fmla="*/ f63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61" y="f37"/>
                </a:cxn>
                <a:cxn ang="f30">
                  <a:pos x="f54" y="f57"/>
                </a:cxn>
                <a:cxn ang="f30">
                  <a:pos x="f59" y="f37"/>
                </a:cxn>
                <a:cxn ang="f31">
                  <a:pos x="f59" y="f41"/>
                </a:cxn>
                <a:cxn ang="f31">
                  <a:pos x="f54" y="f58"/>
                </a:cxn>
                <a:cxn ang="f31">
                  <a:pos x="f61" y="f41"/>
                </a:cxn>
              </a:cxnLst>
              <a:rect l="f64" t="f57" r="f65" b="f58"/>
              <a:pathLst>
                <a:path>
                  <a:moveTo>
                    <a:pt x="f37" y="f53"/>
                  </a:moveTo>
                  <a:lnTo>
                    <a:pt x="f59" y="f37"/>
                  </a:lnTo>
                  <a:lnTo>
                    <a:pt x="f59" y="f57"/>
                  </a:lnTo>
                  <a:lnTo>
                    <a:pt x="f61" y="f57"/>
                  </a:lnTo>
                  <a:lnTo>
                    <a:pt x="f61" y="f37"/>
                  </a:lnTo>
                  <a:lnTo>
                    <a:pt x="f40" y="f53"/>
                  </a:lnTo>
                  <a:lnTo>
                    <a:pt x="f61" y="f41"/>
                  </a:lnTo>
                  <a:lnTo>
                    <a:pt x="f61" y="f58"/>
                  </a:lnTo>
                  <a:lnTo>
                    <a:pt x="f59" y="f58"/>
                  </a:lnTo>
                  <a:lnTo>
                    <a:pt x="f59" y="f41"/>
                  </a:lnTo>
                  <a:close/>
                </a:path>
              </a:pathLst>
            </a:custGeom>
            <a:solidFill>
              <a:srgbClr val="BBE0E3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2" name="AutoShape 72"/>
            <p:cNvSpPr/>
            <p:nvPr/>
          </p:nvSpPr>
          <p:spPr>
            <a:xfrm>
              <a:off x="3678238" y="1382709"/>
              <a:ext cx="1038228" cy="287341"/>
            </a:xfrm>
            <a:custGeom>
              <a:avLst>
                <a:gd name="f9" fmla="val 50000"/>
                <a:gd name="f10" fmla="val 72265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val 50000"/>
                <a:gd name="f10" fmla="val 72265"/>
                <a:gd name="f11" fmla="+- 0 0 -360"/>
                <a:gd name="f12" fmla="+- 0 0 -180"/>
                <a:gd name="f13" fmla="abs f5"/>
                <a:gd name="f14" fmla="abs f6"/>
                <a:gd name="f15" fmla="abs f7"/>
                <a:gd name="f16" fmla="val f8"/>
                <a:gd name="f17" fmla="val f9"/>
                <a:gd name="f18" fmla="val f10"/>
                <a:gd name="f19" fmla="*/ f11 f2 1"/>
                <a:gd name="f20" fmla="*/ f12 f2 1"/>
                <a:gd name="f21" fmla="?: f13 f5 1"/>
                <a:gd name="f22" fmla="?: f14 f6 1"/>
                <a:gd name="f23" fmla="?: f15 f7 1"/>
                <a:gd name="f24" fmla="*/ f19 1 f4"/>
                <a:gd name="f25" fmla="*/ f20 1 f4"/>
                <a:gd name="f26" fmla="*/ f21 1 21600"/>
                <a:gd name="f27" fmla="*/ f22 1 21600"/>
                <a:gd name="f28" fmla="*/ 21600 f21 1"/>
                <a:gd name="f29" fmla="*/ 21600 f22 1"/>
                <a:gd name="f30" fmla="+- f24 0 f3"/>
                <a:gd name="f31" fmla="+- f25 0 f3"/>
                <a:gd name="f32" fmla="min f27 f26"/>
                <a:gd name="f33" fmla="*/ f28 1 f23"/>
                <a:gd name="f34" fmla="*/ f29 1 f23"/>
                <a:gd name="f35" fmla="val f33"/>
                <a:gd name="f36" fmla="val f34"/>
                <a:gd name="f37" fmla="*/ f16 f32 1"/>
                <a:gd name="f38" fmla="+- f36 0 f16"/>
                <a:gd name="f39" fmla="+- f35 0 f16"/>
                <a:gd name="f40" fmla="*/ f35 f32 1"/>
                <a:gd name="f41" fmla="*/ f36 f32 1"/>
                <a:gd name="f42" fmla="*/ f38 1 2"/>
                <a:gd name="f43" fmla="*/ f39 1 2"/>
                <a:gd name="f44" fmla="min f39 f38"/>
                <a:gd name="f45" fmla="*/ f38 f17 1"/>
                <a:gd name="f46" fmla="+- f16 f42 0"/>
                <a:gd name="f47" fmla="+- f16 f43 0"/>
                <a:gd name="f48" fmla="*/ f44 f18 1"/>
                <a:gd name="f49" fmla="*/ f45 1 200000"/>
                <a:gd name="f50" fmla="*/ f48 1 100000"/>
                <a:gd name="f51" fmla="+- f46 0 f49"/>
                <a:gd name="f52" fmla="+- f46 f49 0"/>
                <a:gd name="f53" fmla="*/ f46 f32 1"/>
                <a:gd name="f54" fmla="*/ f47 f32 1"/>
                <a:gd name="f55" fmla="+- f35 0 f50"/>
                <a:gd name="f56" fmla="*/ f51 f50 1"/>
                <a:gd name="f57" fmla="*/ f51 f32 1"/>
                <a:gd name="f58" fmla="*/ f52 f32 1"/>
                <a:gd name="f59" fmla="*/ f50 f32 1"/>
                <a:gd name="f60" fmla="*/ f56 1 f42"/>
                <a:gd name="f61" fmla="*/ f55 f32 1"/>
                <a:gd name="f62" fmla="+- f50 0 f60"/>
                <a:gd name="f63" fmla="+- f55 f60 0"/>
                <a:gd name="f64" fmla="*/ f62 f32 1"/>
                <a:gd name="f65" fmla="*/ f63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61" y="f37"/>
                </a:cxn>
                <a:cxn ang="f30">
                  <a:pos x="f54" y="f57"/>
                </a:cxn>
                <a:cxn ang="f30">
                  <a:pos x="f59" y="f37"/>
                </a:cxn>
                <a:cxn ang="f31">
                  <a:pos x="f59" y="f41"/>
                </a:cxn>
                <a:cxn ang="f31">
                  <a:pos x="f54" y="f58"/>
                </a:cxn>
                <a:cxn ang="f31">
                  <a:pos x="f61" y="f41"/>
                </a:cxn>
              </a:cxnLst>
              <a:rect l="f64" t="f57" r="f65" b="f58"/>
              <a:pathLst>
                <a:path>
                  <a:moveTo>
                    <a:pt x="f37" y="f53"/>
                  </a:moveTo>
                  <a:lnTo>
                    <a:pt x="f59" y="f37"/>
                  </a:lnTo>
                  <a:lnTo>
                    <a:pt x="f59" y="f57"/>
                  </a:lnTo>
                  <a:lnTo>
                    <a:pt x="f61" y="f57"/>
                  </a:lnTo>
                  <a:lnTo>
                    <a:pt x="f61" y="f37"/>
                  </a:lnTo>
                  <a:lnTo>
                    <a:pt x="f40" y="f53"/>
                  </a:lnTo>
                  <a:lnTo>
                    <a:pt x="f61" y="f41"/>
                  </a:lnTo>
                  <a:lnTo>
                    <a:pt x="f61" y="f58"/>
                  </a:lnTo>
                  <a:lnTo>
                    <a:pt x="f59" y="f58"/>
                  </a:lnTo>
                  <a:lnTo>
                    <a:pt x="f59" y="f41"/>
                  </a:lnTo>
                  <a:close/>
                </a:path>
              </a:pathLst>
            </a:custGeom>
            <a:solidFill>
              <a:srgbClr val="BBE0E3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3" name="AutoShape 73"/>
            <p:cNvSpPr/>
            <p:nvPr/>
          </p:nvSpPr>
          <p:spPr>
            <a:xfrm>
              <a:off x="6272217" y="1268409"/>
              <a:ext cx="1036636" cy="171450"/>
            </a:xfrm>
            <a:custGeom>
              <a:avLst>
                <a:gd name="f9" fmla="val 50000"/>
                <a:gd name="f10" fmla="val 120926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val 50000"/>
                <a:gd name="f10" fmla="val 120926"/>
                <a:gd name="f11" fmla="+- 0 0 -360"/>
                <a:gd name="f12" fmla="+- 0 0 -180"/>
                <a:gd name="f13" fmla="abs f5"/>
                <a:gd name="f14" fmla="abs f6"/>
                <a:gd name="f15" fmla="abs f7"/>
                <a:gd name="f16" fmla="val f8"/>
                <a:gd name="f17" fmla="val f9"/>
                <a:gd name="f18" fmla="val f10"/>
                <a:gd name="f19" fmla="*/ f11 f2 1"/>
                <a:gd name="f20" fmla="*/ f12 f2 1"/>
                <a:gd name="f21" fmla="?: f13 f5 1"/>
                <a:gd name="f22" fmla="?: f14 f6 1"/>
                <a:gd name="f23" fmla="?: f15 f7 1"/>
                <a:gd name="f24" fmla="*/ f19 1 f4"/>
                <a:gd name="f25" fmla="*/ f20 1 f4"/>
                <a:gd name="f26" fmla="*/ f21 1 21600"/>
                <a:gd name="f27" fmla="*/ f22 1 21600"/>
                <a:gd name="f28" fmla="*/ 21600 f21 1"/>
                <a:gd name="f29" fmla="*/ 21600 f22 1"/>
                <a:gd name="f30" fmla="+- f24 0 f3"/>
                <a:gd name="f31" fmla="+- f25 0 f3"/>
                <a:gd name="f32" fmla="min f27 f26"/>
                <a:gd name="f33" fmla="*/ f28 1 f23"/>
                <a:gd name="f34" fmla="*/ f29 1 f23"/>
                <a:gd name="f35" fmla="val f33"/>
                <a:gd name="f36" fmla="val f34"/>
                <a:gd name="f37" fmla="*/ f16 f32 1"/>
                <a:gd name="f38" fmla="+- f36 0 f16"/>
                <a:gd name="f39" fmla="+- f35 0 f16"/>
                <a:gd name="f40" fmla="*/ f35 f32 1"/>
                <a:gd name="f41" fmla="*/ f36 f32 1"/>
                <a:gd name="f42" fmla="*/ f38 1 2"/>
                <a:gd name="f43" fmla="*/ f39 1 2"/>
                <a:gd name="f44" fmla="min f39 f38"/>
                <a:gd name="f45" fmla="*/ f38 f17 1"/>
                <a:gd name="f46" fmla="+- f16 f42 0"/>
                <a:gd name="f47" fmla="+- f16 f43 0"/>
                <a:gd name="f48" fmla="*/ f44 f18 1"/>
                <a:gd name="f49" fmla="*/ f45 1 200000"/>
                <a:gd name="f50" fmla="*/ f48 1 100000"/>
                <a:gd name="f51" fmla="+- f46 0 f49"/>
                <a:gd name="f52" fmla="+- f46 f49 0"/>
                <a:gd name="f53" fmla="*/ f46 f32 1"/>
                <a:gd name="f54" fmla="*/ f47 f32 1"/>
                <a:gd name="f55" fmla="+- f35 0 f50"/>
                <a:gd name="f56" fmla="*/ f51 f50 1"/>
                <a:gd name="f57" fmla="*/ f51 f32 1"/>
                <a:gd name="f58" fmla="*/ f52 f32 1"/>
                <a:gd name="f59" fmla="*/ f50 f32 1"/>
                <a:gd name="f60" fmla="*/ f56 1 f42"/>
                <a:gd name="f61" fmla="*/ f55 f32 1"/>
                <a:gd name="f62" fmla="+- f50 0 f60"/>
                <a:gd name="f63" fmla="+- f55 f60 0"/>
                <a:gd name="f64" fmla="*/ f62 f32 1"/>
                <a:gd name="f65" fmla="*/ f63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61" y="f37"/>
                </a:cxn>
                <a:cxn ang="f30">
                  <a:pos x="f54" y="f57"/>
                </a:cxn>
                <a:cxn ang="f30">
                  <a:pos x="f59" y="f37"/>
                </a:cxn>
                <a:cxn ang="f31">
                  <a:pos x="f59" y="f41"/>
                </a:cxn>
                <a:cxn ang="f31">
                  <a:pos x="f54" y="f58"/>
                </a:cxn>
                <a:cxn ang="f31">
                  <a:pos x="f61" y="f41"/>
                </a:cxn>
              </a:cxnLst>
              <a:rect l="f64" t="f57" r="f65" b="f58"/>
              <a:pathLst>
                <a:path>
                  <a:moveTo>
                    <a:pt x="f37" y="f53"/>
                  </a:moveTo>
                  <a:lnTo>
                    <a:pt x="f59" y="f37"/>
                  </a:lnTo>
                  <a:lnTo>
                    <a:pt x="f59" y="f57"/>
                  </a:lnTo>
                  <a:lnTo>
                    <a:pt x="f61" y="f57"/>
                  </a:lnTo>
                  <a:lnTo>
                    <a:pt x="f61" y="f37"/>
                  </a:lnTo>
                  <a:lnTo>
                    <a:pt x="f40" y="f53"/>
                  </a:lnTo>
                  <a:lnTo>
                    <a:pt x="f61" y="f41"/>
                  </a:lnTo>
                  <a:lnTo>
                    <a:pt x="f61" y="f58"/>
                  </a:lnTo>
                  <a:lnTo>
                    <a:pt x="f59" y="f58"/>
                  </a:lnTo>
                  <a:lnTo>
                    <a:pt x="f59" y="f41"/>
                  </a:lnTo>
                  <a:close/>
                </a:path>
              </a:pathLst>
            </a:custGeom>
            <a:solidFill>
              <a:srgbClr val="BBE0E3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4" name="AutoShape 74"/>
            <p:cNvSpPr/>
            <p:nvPr/>
          </p:nvSpPr>
          <p:spPr>
            <a:xfrm>
              <a:off x="6272217" y="2305046"/>
              <a:ext cx="1036636" cy="114300"/>
            </a:xfrm>
            <a:custGeom>
              <a:avLst>
                <a:gd name="f9" fmla="val 50000"/>
                <a:gd name="f10" fmla="val 181389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val 50000"/>
                <a:gd name="f10" fmla="val 181389"/>
                <a:gd name="f11" fmla="+- 0 0 -360"/>
                <a:gd name="f12" fmla="+- 0 0 -180"/>
                <a:gd name="f13" fmla="abs f5"/>
                <a:gd name="f14" fmla="abs f6"/>
                <a:gd name="f15" fmla="abs f7"/>
                <a:gd name="f16" fmla="val f8"/>
                <a:gd name="f17" fmla="val f9"/>
                <a:gd name="f18" fmla="val f10"/>
                <a:gd name="f19" fmla="*/ f11 f2 1"/>
                <a:gd name="f20" fmla="*/ f12 f2 1"/>
                <a:gd name="f21" fmla="?: f13 f5 1"/>
                <a:gd name="f22" fmla="?: f14 f6 1"/>
                <a:gd name="f23" fmla="?: f15 f7 1"/>
                <a:gd name="f24" fmla="*/ f19 1 f4"/>
                <a:gd name="f25" fmla="*/ f20 1 f4"/>
                <a:gd name="f26" fmla="*/ f21 1 21600"/>
                <a:gd name="f27" fmla="*/ f22 1 21600"/>
                <a:gd name="f28" fmla="*/ 21600 f21 1"/>
                <a:gd name="f29" fmla="*/ 21600 f22 1"/>
                <a:gd name="f30" fmla="+- f24 0 f3"/>
                <a:gd name="f31" fmla="+- f25 0 f3"/>
                <a:gd name="f32" fmla="min f27 f26"/>
                <a:gd name="f33" fmla="*/ f28 1 f23"/>
                <a:gd name="f34" fmla="*/ f29 1 f23"/>
                <a:gd name="f35" fmla="val f33"/>
                <a:gd name="f36" fmla="val f34"/>
                <a:gd name="f37" fmla="*/ f16 f32 1"/>
                <a:gd name="f38" fmla="+- f36 0 f16"/>
                <a:gd name="f39" fmla="+- f35 0 f16"/>
                <a:gd name="f40" fmla="*/ f35 f32 1"/>
                <a:gd name="f41" fmla="*/ f36 f32 1"/>
                <a:gd name="f42" fmla="*/ f38 1 2"/>
                <a:gd name="f43" fmla="*/ f39 1 2"/>
                <a:gd name="f44" fmla="min f39 f38"/>
                <a:gd name="f45" fmla="*/ f38 f17 1"/>
                <a:gd name="f46" fmla="+- f16 f42 0"/>
                <a:gd name="f47" fmla="+- f16 f43 0"/>
                <a:gd name="f48" fmla="*/ f44 f18 1"/>
                <a:gd name="f49" fmla="*/ f45 1 200000"/>
                <a:gd name="f50" fmla="*/ f48 1 100000"/>
                <a:gd name="f51" fmla="+- f46 0 f49"/>
                <a:gd name="f52" fmla="+- f46 f49 0"/>
                <a:gd name="f53" fmla="*/ f46 f32 1"/>
                <a:gd name="f54" fmla="*/ f47 f32 1"/>
                <a:gd name="f55" fmla="+- f35 0 f50"/>
                <a:gd name="f56" fmla="*/ f51 f50 1"/>
                <a:gd name="f57" fmla="*/ f51 f32 1"/>
                <a:gd name="f58" fmla="*/ f52 f32 1"/>
                <a:gd name="f59" fmla="*/ f50 f32 1"/>
                <a:gd name="f60" fmla="*/ f56 1 f42"/>
                <a:gd name="f61" fmla="*/ f55 f32 1"/>
                <a:gd name="f62" fmla="+- f50 0 f60"/>
                <a:gd name="f63" fmla="+- f55 f60 0"/>
                <a:gd name="f64" fmla="*/ f62 f32 1"/>
                <a:gd name="f65" fmla="*/ f63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61" y="f37"/>
                </a:cxn>
                <a:cxn ang="f30">
                  <a:pos x="f54" y="f57"/>
                </a:cxn>
                <a:cxn ang="f30">
                  <a:pos x="f59" y="f37"/>
                </a:cxn>
                <a:cxn ang="f31">
                  <a:pos x="f59" y="f41"/>
                </a:cxn>
                <a:cxn ang="f31">
                  <a:pos x="f54" y="f58"/>
                </a:cxn>
                <a:cxn ang="f31">
                  <a:pos x="f61" y="f41"/>
                </a:cxn>
              </a:cxnLst>
              <a:rect l="f64" t="f57" r="f65" b="f58"/>
              <a:pathLst>
                <a:path>
                  <a:moveTo>
                    <a:pt x="f37" y="f53"/>
                  </a:moveTo>
                  <a:lnTo>
                    <a:pt x="f59" y="f37"/>
                  </a:lnTo>
                  <a:lnTo>
                    <a:pt x="f59" y="f57"/>
                  </a:lnTo>
                  <a:lnTo>
                    <a:pt x="f61" y="f57"/>
                  </a:lnTo>
                  <a:lnTo>
                    <a:pt x="f61" y="f37"/>
                  </a:lnTo>
                  <a:lnTo>
                    <a:pt x="f40" y="f53"/>
                  </a:lnTo>
                  <a:lnTo>
                    <a:pt x="f61" y="f41"/>
                  </a:lnTo>
                  <a:lnTo>
                    <a:pt x="f61" y="f58"/>
                  </a:lnTo>
                  <a:lnTo>
                    <a:pt x="f59" y="f58"/>
                  </a:lnTo>
                  <a:lnTo>
                    <a:pt x="f59" y="f41"/>
                  </a:lnTo>
                  <a:close/>
                </a:path>
              </a:pathLst>
            </a:custGeom>
            <a:solidFill>
              <a:srgbClr val="BBE0E3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5" name="AutoShape 75"/>
            <p:cNvSpPr/>
            <p:nvPr/>
          </p:nvSpPr>
          <p:spPr>
            <a:xfrm>
              <a:off x="6272217" y="1730373"/>
              <a:ext cx="344491" cy="171450"/>
            </a:xfrm>
            <a:custGeom>
              <a:avLst>
                <a:gd name="f9" fmla="val 50000"/>
                <a:gd name="f10" fmla="val 40185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val 50000"/>
                <a:gd name="f10" fmla="val 40185"/>
                <a:gd name="f11" fmla="+- 0 0 -360"/>
                <a:gd name="f12" fmla="+- 0 0 -180"/>
                <a:gd name="f13" fmla="abs f5"/>
                <a:gd name="f14" fmla="abs f6"/>
                <a:gd name="f15" fmla="abs f7"/>
                <a:gd name="f16" fmla="val f8"/>
                <a:gd name="f17" fmla="val f9"/>
                <a:gd name="f18" fmla="val f10"/>
                <a:gd name="f19" fmla="*/ f11 f2 1"/>
                <a:gd name="f20" fmla="*/ f12 f2 1"/>
                <a:gd name="f21" fmla="?: f13 f5 1"/>
                <a:gd name="f22" fmla="?: f14 f6 1"/>
                <a:gd name="f23" fmla="?: f15 f7 1"/>
                <a:gd name="f24" fmla="*/ f19 1 f4"/>
                <a:gd name="f25" fmla="*/ f20 1 f4"/>
                <a:gd name="f26" fmla="*/ f21 1 21600"/>
                <a:gd name="f27" fmla="*/ f22 1 21600"/>
                <a:gd name="f28" fmla="*/ 21600 f21 1"/>
                <a:gd name="f29" fmla="*/ 21600 f22 1"/>
                <a:gd name="f30" fmla="+- f24 0 f3"/>
                <a:gd name="f31" fmla="+- f25 0 f3"/>
                <a:gd name="f32" fmla="min f27 f26"/>
                <a:gd name="f33" fmla="*/ f28 1 f23"/>
                <a:gd name="f34" fmla="*/ f29 1 f23"/>
                <a:gd name="f35" fmla="val f33"/>
                <a:gd name="f36" fmla="val f34"/>
                <a:gd name="f37" fmla="*/ f16 f32 1"/>
                <a:gd name="f38" fmla="+- f36 0 f16"/>
                <a:gd name="f39" fmla="+- f35 0 f16"/>
                <a:gd name="f40" fmla="*/ f35 f32 1"/>
                <a:gd name="f41" fmla="*/ f36 f32 1"/>
                <a:gd name="f42" fmla="*/ f38 1 2"/>
                <a:gd name="f43" fmla="*/ f39 1 2"/>
                <a:gd name="f44" fmla="min f39 f38"/>
                <a:gd name="f45" fmla="*/ f38 f17 1"/>
                <a:gd name="f46" fmla="+- f16 f42 0"/>
                <a:gd name="f47" fmla="+- f16 f43 0"/>
                <a:gd name="f48" fmla="*/ f44 f18 1"/>
                <a:gd name="f49" fmla="*/ f45 1 200000"/>
                <a:gd name="f50" fmla="*/ f48 1 100000"/>
                <a:gd name="f51" fmla="+- f46 0 f49"/>
                <a:gd name="f52" fmla="+- f46 f49 0"/>
                <a:gd name="f53" fmla="*/ f46 f32 1"/>
                <a:gd name="f54" fmla="*/ f47 f32 1"/>
                <a:gd name="f55" fmla="+- f35 0 f50"/>
                <a:gd name="f56" fmla="*/ f51 f50 1"/>
                <a:gd name="f57" fmla="*/ f51 f32 1"/>
                <a:gd name="f58" fmla="*/ f52 f32 1"/>
                <a:gd name="f59" fmla="*/ f50 f32 1"/>
                <a:gd name="f60" fmla="*/ f56 1 f42"/>
                <a:gd name="f61" fmla="*/ f55 f32 1"/>
                <a:gd name="f62" fmla="+- f50 0 f60"/>
                <a:gd name="f63" fmla="+- f55 f60 0"/>
                <a:gd name="f64" fmla="*/ f62 f32 1"/>
                <a:gd name="f65" fmla="*/ f63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61" y="f37"/>
                </a:cxn>
                <a:cxn ang="f30">
                  <a:pos x="f54" y="f57"/>
                </a:cxn>
                <a:cxn ang="f30">
                  <a:pos x="f59" y="f37"/>
                </a:cxn>
                <a:cxn ang="f31">
                  <a:pos x="f59" y="f41"/>
                </a:cxn>
                <a:cxn ang="f31">
                  <a:pos x="f54" y="f58"/>
                </a:cxn>
                <a:cxn ang="f31">
                  <a:pos x="f61" y="f41"/>
                </a:cxn>
              </a:cxnLst>
              <a:rect l="f64" t="f57" r="f65" b="f58"/>
              <a:pathLst>
                <a:path>
                  <a:moveTo>
                    <a:pt x="f37" y="f53"/>
                  </a:moveTo>
                  <a:lnTo>
                    <a:pt x="f59" y="f37"/>
                  </a:lnTo>
                  <a:lnTo>
                    <a:pt x="f59" y="f57"/>
                  </a:lnTo>
                  <a:lnTo>
                    <a:pt x="f61" y="f57"/>
                  </a:lnTo>
                  <a:lnTo>
                    <a:pt x="f61" y="f37"/>
                  </a:lnTo>
                  <a:lnTo>
                    <a:pt x="f40" y="f53"/>
                  </a:lnTo>
                  <a:lnTo>
                    <a:pt x="f61" y="f41"/>
                  </a:lnTo>
                  <a:lnTo>
                    <a:pt x="f61" y="f58"/>
                  </a:lnTo>
                  <a:lnTo>
                    <a:pt x="f59" y="f58"/>
                  </a:lnTo>
                  <a:lnTo>
                    <a:pt x="f59" y="f41"/>
                  </a:lnTo>
                  <a:close/>
                </a:path>
              </a:pathLst>
            </a:custGeom>
            <a:solidFill>
              <a:srgbClr val="BBE0E3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6" name="Text Box 76"/>
            <p:cNvSpPr txBox="1"/>
            <p:nvPr/>
          </p:nvSpPr>
          <p:spPr>
            <a:xfrm rot="16200004">
              <a:off x="3187700" y="1411285"/>
              <a:ext cx="766760" cy="24447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DRIVERS</a:t>
              </a:r>
            </a:p>
          </p:txBody>
        </p:sp>
        <p:sp>
          <p:nvSpPr>
            <p:cNvPr id="77" name="Text Box 77"/>
            <p:cNvSpPr txBox="1"/>
            <p:nvPr/>
          </p:nvSpPr>
          <p:spPr>
            <a:xfrm rot="16200004">
              <a:off x="3241676" y="2886065"/>
              <a:ext cx="773116" cy="2746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POWER</a:t>
              </a:r>
            </a:p>
          </p:txBody>
        </p:sp>
        <p:sp>
          <p:nvSpPr>
            <p:cNvPr id="78" name="AutoShape 78"/>
            <p:cNvSpPr/>
            <p:nvPr/>
          </p:nvSpPr>
          <p:spPr>
            <a:xfrm rot="5400013">
              <a:off x="5722942" y="2795580"/>
              <a:ext cx="346072" cy="171450"/>
            </a:xfrm>
            <a:custGeom>
              <a:avLst>
                <a:gd name="f9" fmla="val 50000"/>
                <a:gd name="f10" fmla="val 4037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val 50000"/>
                <a:gd name="f10" fmla="val 40370"/>
                <a:gd name="f11" fmla="+- 0 0 -360"/>
                <a:gd name="f12" fmla="+- 0 0 -180"/>
                <a:gd name="f13" fmla="abs f5"/>
                <a:gd name="f14" fmla="abs f6"/>
                <a:gd name="f15" fmla="abs f7"/>
                <a:gd name="f16" fmla="val f8"/>
                <a:gd name="f17" fmla="val f9"/>
                <a:gd name="f18" fmla="val f10"/>
                <a:gd name="f19" fmla="*/ f11 f2 1"/>
                <a:gd name="f20" fmla="*/ f12 f2 1"/>
                <a:gd name="f21" fmla="?: f13 f5 1"/>
                <a:gd name="f22" fmla="?: f14 f6 1"/>
                <a:gd name="f23" fmla="?: f15 f7 1"/>
                <a:gd name="f24" fmla="*/ f19 1 f4"/>
                <a:gd name="f25" fmla="*/ f20 1 f4"/>
                <a:gd name="f26" fmla="*/ f21 1 21600"/>
                <a:gd name="f27" fmla="*/ f22 1 21600"/>
                <a:gd name="f28" fmla="*/ 21600 f21 1"/>
                <a:gd name="f29" fmla="*/ 21600 f22 1"/>
                <a:gd name="f30" fmla="+- f24 0 f3"/>
                <a:gd name="f31" fmla="+- f25 0 f3"/>
                <a:gd name="f32" fmla="min f27 f26"/>
                <a:gd name="f33" fmla="*/ f28 1 f23"/>
                <a:gd name="f34" fmla="*/ f29 1 f23"/>
                <a:gd name="f35" fmla="val f33"/>
                <a:gd name="f36" fmla="val f34"/>
                <a:gd name="f37" fmla="*/ f16 f32 1"/>
                <a:gd name="f38" fmla="+- f36 0 f16"/>
                <a:gd name="f39" fmla="+- f35 0 f16"/>
                <a:gd name="f40" fmla="*/ f35 f32 1"/>
                <a:gd name="f41" fmla="*/ f36 f32 1"/>
                <a:gd name="f42" fmla="*/ f38 1 2"/>
                <a:gd name="f43" fmla="*/ f39 1 2"/>
                <a:gd name="f44" fmla="min f39 f38"/>
                <a:gd name="f45" fmla="*/ f38 f17 1"/>
                <a:gd name="f46" fmla="+- f16 f42 0"/>
                <a:gd name="f47" fmla="+- f16 f43 0"/>
                <a:gd name="f48" fmla="*/ f44 f18 1"/>
                <a:gd name="f49" fmla="*/ f45 1 200000"/>
                <a:gd name="f50" fmla="*/ f48 1 100000"/>
                <a:gd name="f51" fmla="+- f46 0 f49"/>
                <a:gd name="f52" fmla="+- f46 f49 0"/>
                <a:gd name="f53" fmla="*/ f46 f32 1"/>
                <a:gd name="f54" fmla="*/ f47 f32 1"/>
                <a:gd name="f55" fmla="+- f35 0 f50"/>
                <a:gd name="f56" fmla="*/ f51 f50 1"/>
                <a:gd name="f57" fmla="*/ f51 f32 1"/>
                <a:gd name="f58" fmla="*/ f52 f32 1"/>
                <a:gd name="f59" fmla="*/ f50 f32 1"/>
                <a:gd name="f60" fmla="*/ f56 1 f42"/>
                <a:gd name="f61" fmla="*/ f55 f32 1"/>
                <a:gd name="f62" fmla="+- f50 0 f60"/>
                <a:gd name="f63" fmla="+- f55 f60 0"/>
                <a:gd name="f64" fmla="*/ f62 f32 1"/>
                <a:gd name="f65" fmla="*/ f63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61" y="f37"/>
                </a:cxn>
                <a:cxn ang="f30">
                  <a:pos x="f54" y="f57"/>
                </a:cxn>
                <a:cxn ang="f30">
                  <a:pos x="f59" y="f37"/>
                </a:cxn>
                <a:cxn ang="f31">
                  <a:pos x="f59" y="f41"/>
                </a:cxn>
                <a:cxn ang="f31">
                  <a:pos x="f54" y="f58"/>
                </a:cxn>
                <a:cxn ang="f31">
                  <a:pos x="f61" y="f41"/>
                </a:cxn>
              </a:cxnLst>
              <a:rect l="f64" t="f57" r="f65" b="f58"/>
              <a:pathLst>
                <a:path>
                  <a:moveTo>
                    <a:pt x="f37" y="f53"/>
                  </a:moveTo>
                  <a:lnTo>
                    <a:pt x="f59" y="f37"/>
                  </a:lnTo>
                  <a:lnTo>
                    <a:pt x="f59" y="f57"/>
                  </a:lnTo>
                  <a:lnTo>
                    <a:pt x="f61" y="f57"/>
                  </a:lnTo>
                  <a:lnTo>
                    <a:pt x="f61" y="f37"/>
                  </a:lnTo>
                  <a:lnTo>
                    <a:pt x="f40" y="f53"/>
                  </a:lnTo>
                  <a:lnTo>
                    <a:pt x="f61" y="f41"/>
                  </a:lnTo>
                  <a:lnTo>
                    <a:pt x="f61" y="f58"/>
                  </a:lnTo>
                  <a:lnTo>
                    <a:pt x="f59" y="f58"/>
                  </a:lnTo>
                  <a:lnTo>
                    <a:pt x="f59" y="f41"/>
                  </a:lnTo>
                  <a:close/>
                </a:path>
              </a:pathLst>
            </a:custGeom>
            <a:solidFill>
              <a:srgbClr val="FF9900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9" name="Rectangle 79"/>
            <p:cNvSpPr/>
            <p:nvPr/>
          </p:nvSpPr>
          <p:spPr>
            <a:xfrm>
              <a:off x="4140202" y="2997202"/>
              <a:ext cx="230191" cy="458791"/>
            </a:xfrm>
            <a:prstGeom prst="rect">
              <a:avLst/>
            </a:prstGeom>
            <a:solidFill>
              <a:srgbClr val="FF9900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80" name="AutoShape 80"/>
            <p:cNvSpPr/>
            <p:nvPr/>
          </p:nvSpPr>
          <p:spPr>
            <a:xfrm>
              <a:off x="3217865" y="2938460"/>
              <a:ext cx="230191" cy="115891"/>
            </a:xfrm>
            <a:custGeom>
              <a:avLst>
                <a:gd name="f0" fmla="val 16200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pin 0 f0 21600"/>
                <a:gd name="f15" fmla="pin 0 f1 10800"/>
                <a:gd name="f16" fmla="*/ f10 f2 1"/>
                <a:gd name="f17" fmla="*/ f11 f2 1"/>
                <a:gd name="f18" fmla="val f15"/>
                <a:gd name="f19" fmla="val f14"/>
                <a:gd name="f20" fmla="+- 21600 0 f15"/>
                <a:gd name="f21" fmla="*/ f14 f12 1"/>
                <a:gd name="f22" fmla="*/ f15 f13 1"/>
                <a:gd name="f23" fmla="*/ 0 f12 1"/>
                <a:gd name="f24" fmla="*/ 0 f13 1"/>
                <a:gd name="f25" fmla="*/ f16 1 f4"/>
                <a:gd name="f26" fmla="*/ 21600 f13 1"/>
                <a:gd name="f27" fmla="*/ f17 1 f4"/>
                <a:gd name="f28" fmla="+- 21600 0 f19"/>
                <a:gd name="f29" fmla="*/ f20 f13 1"/>
                <a:gd name="f30" fmla="*/ f18 f13 1"/>
                <a:gd name="f31" fmla="*/ f19 f12 1"/>
                <a:gd name="f32" fmla="+- f25 0 f3"/>
                <a:gd name="f33" fmla="+- f27 0 f3"/>
                <a:gd name="f34" fmla="*/ f28 f18 1"/>
                <a:gd name="f35" fmla="*/ f34 1 10800"/>
                <a:gd name="f36" fmla="+- f19 f35 0"/>
                <a:gd name="f37" fmla="*/ f36 f12 1"/>
              </a:gdLst>
              <a:ahLst>
                <a:ahXY gdRefX="f0" minX="f7" maxX="f8" gdRefY="f1" minY="f7" maxY="f9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24"/>
                </a:cxn>
                <a:cxn ang="f33">
                  <a:pos x="f31" y="f26"/>
                </a:cxn>
              </a:cxnLst>
              <a:rect l="f23" t="f30" r="f37" b="f29"/>
              <a:pathLst>
                <a:path w="21600" h="21600">
                  <a:moveTo>
                    <a:pt x="f7" y="f18"/>
                  </a:moveTo>
                  <a:lnTo>
                    <a:pt x="f19" y="f18"/>
                  </a:lnTo>
                  <a:lnTo>
                    <a:pt x="f19" y="f7"/>
                  </a:lnTo>
                  <a:lnTo>
                    <a:pt x="f8" y="f9"/>
                  </a:lnTo>
                  <a:lnTo>
                    <a:pt x="f19" y="f8"/>
                  </a:lnTo>
                  <a:lnTo>
                    <a:pt x="f19" y="f20"/>
                  </a:lnTo>
                  <a:lnTo>
                    <a:pt x="f7" y="f20"/>
                  </a:lnTo>
                  <a:close/>
                </a:path>
              </a:pathLst>
            </a:custGeom>
            <a:solidFill>
              <a:srgbClr val="BBE0E3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81" name="AutoShape 81"/>
            <p:cNvSpPr/>
            <p:nvPr/>
          </p:nvSpPr>
          <p:spPr>
            <a:xfrm>
              <a:off x="3910010" y="3168652"/>
              <a:ext cx="230191" cy="114300"/>
            </a:xfrm>
            <a:custGeom>
              <a:avLst>
                <a:gd name="f0" fmla="val 5400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pin 0 f0 21600"/>
                <a:gd name="f15" fmla="pin 0 f1 10800"/>
                <a:gd name="f16" fmla="*/ f10 f2 1"/>
                <a:gd name="f17" fmla="*/ f11 f2 1"/>
                <a:gd name="f18" fmla="val f15"/>
                <a:gd name="f19" fmla="val f14"/>
                <a:gd name="f20" fmla="+- 21600 0 f15"/>
                <a:gd name="f21" fmla="*/ f14 f12 1"/>
                <a:gd name="f22" fmla="*/ f15 f13 1"/>
                <a:gd name="f23" fmla="*/ 21600 f12 1"/>
                <a:gd name="f24" fmla="*/ 0 f13 1"/>
                <a:gd name="f25" fmla="*/ f16 1 f4"/>
                <a:gd name="f26" fmla="*/ 21600 f13 1"/>
                <a:gd name="f27" fmla="*/ f17 1 f4"/>
                <a:gd name="f28" fmla="*/ f19 f18 1"/>
                <a:gd name="f29" fmla="*/ f20 f13 1"/>
                <a:gd name="f30" fmla="*/ f18 f13 1"/>
                <a:gd name="f31" fmla="*/ f19 f12 1"/>
                <a:gd name="f32" fmla="+- f25 0 f3"/>
                <a:gd name="f33" fmla="+- f27 0 f3"/>
                <a:gd name="f34" fmla="*/ f28 1 10800"/>
                <a:gd name="f35" fmla="+- f19 0 f34"/>
                <a:gd name="f36" fmla="*/ f35 f12 1"/>
              </a:gdLst>
              <a:ahLst>
                <a:ahXY gdRefX="f0" minX="f7" maxX="f8" gdRefY="f1" minY="f7" maxY="f9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24"/>
                </a:cxn>
                <a:cxn ang="f33">
                  <a:pos x="f31" y="f26"/>
                </a:cxn>
              </a:cxnLst>
              <a:rect l="f36" t="f30" r="f23" b="f29"/>
              <a:pathLst>
                <a:path w="21600" h="21600">
                  <a:moveTo>
                    <a:pt x="f8" y="f18"/>
                  </a:moveTo>
                  <a:lnTo>
                    <a:pt x="f19" y="f18"/>
                  </a:lnTo>
                  <a:lnTo>
                    <a:pt x="f19" y="f7"/>
                  </a:lnTo>
                  <a:lnTo>
                    <a:pt x="f7" y="f9"/>
                  </a:lnTo>
                  <a:lnTo>
                    <a:pt x="f19" y="f8"/>
                  </a:lnTo>
                  <a:lnTo>
                    <a:pt x="f19" y="f20"/>
                  </a:lnTo>
                  <a:lnTo>
                    <a:pt x="f8" y="f20"/>
                  </a:lnTo>
                  <a:close/>
                </a:path>
              </a:pathLst>
            </a:custGeom>
            <a:solidFill>
              <a:srgbClr val="FF9900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82" name="Rectangle 82"/>
            <p:cNvSpPr/>
            <p:nvPr/>
          </p:nvSpPr>
          <p:spPr>
            <a:xfrm rot="16200004">
              <a:off x="4538661" y="3001956"/>
              <a:ext cx="344491" cy="230191"/>
            </a:xfrm>
            <a:prstGeom prst="rect">
              <a:avLst/>
            </a:prstGeom>
            <a:solidFill>
              <a:srgbClr val="FF9900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83" name="AutoShape 83"/>
            <p:cNvSpPr/>
            <p:nvPr/>
          </p:nvSpPr>
          <p:spPr>
            <a:xfrm rot="5400013">
              <a:off x="4918072" y="2736845"/>
              <a:ext cx="173041" cy="115891"/>
            </a:xfrm>
            <a:custGeom>
              <a:avLst>
                <a:gd name="f0" fmla="val 5400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pin 0 f0 21600"/>
                <a:gd name="f15" fmla="pin 0 f1 10800"/>
                <a:gd name="f16" fmla="*/ f10 f2 1"/>
                <a:gd name="f17" fmla="*/ f11 f2 1"/>
                <a:gd name="f18" fmla="val f15"/>
                <a:gd name="f19" fmla="val f14"/>
                <a:gd name="f20" fmla="+- 21600 0 f15"/>
                <a:gd name="f21" fmla="*/ f14 f12 1"/>
                <a:gd name="f22" fmla="*/ f15 f13 1"/>
                <a:gd name="f23" fmla="*/ 21600 f12 1"/>
                <a:gd name="f24" fmla="*/ 0 f13 1"/>
                <a:gd name="f25" fmla="*/ f16 1 f4"/>
                <a:gd name="f26" fmla="*/ 21600 f13 1"/>
                <a:gd name="f27" fmla="*/ f17 1 f4"/>
                <a:gd name="f28" fmla="*/ f19 f18 1"/>
                <a:gd name="f29" fmla="*/ f20 f13 1"/>
                <a:gd name="f30" fmla="*/ f18 f13 1"/>
                <a:gd name="f31" fmla="*/ f19 f12 1"/>
                <a:gd name="f32" fmla="+- f25 0 f3"/>
                <a:gd name="f33" fmla="+- f27 0 f3"/>
                <a:gd name="f34" fmla="*/ f28 1 10800"/>
                <a:gd name="f35" fmla="+- f19 0 f34"/>
                <a:gd name="f36" fmla="*/ f35 f12 1"/>
              </a:gdLst>
              <a:ahLst>
                <a:ahXY gdRefX="f0" minX="f7" maxX="f8" gdRefY="f1" minY="f7" maxY="f9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24"/>
                </a:cxn>
                <a:cxn ang="f33">
                  <a:pos x="f31" y="f26"/>
                </a:cxn>
              </a:cxnLst>
              <a:rect l="f36" t="f30" r="f23" b="f29"/>
              <a:pathLst>
                <a:path w="21600" h="21600">
                  <a:moveTo>
                    <a:pt x="f8" y="f18"/>
                  </a:moveTo>
                  <a:lnTo>
                    <a:pt x="f19" y="f18"/>
                  </a:lnTo>
                  <a:lnTo>
                    <a:pt x="f19" y="f7"/>
                  </a:lnTo>
                  <a:lnTo>
                    <a:pt x="f7" y="f9"/>
                  </a:lnTo>
                  <a:lnTo>
                    <a:pt x="f19" y="f8"/>
                  </a:lnTo>
                  <a:lnTo>
                    <a:pt x="f19" y="f20"/>
                  </a:lnTo>
                  <a:lnTo>
                    <a:pt x="f8" y="f20"/>
                  </a:lnTo>
                  <a:close/>
                </a:path>
              </a:pathLst>
            </a:custGeom>
            <a:solidFill>
              <a:srgbClr val="FF9900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84" name="Rectangle 84"/>
            <p:cNvSpPr/>
            <p:nvPr/>
          </p:nvSpPr>
          <p:spPr>
            <a:xfrm>
              <a:off x="4024310" y="1730373"/>
              <a:ext cx="460372" cy="228600"/>
            </a:xfrm>
            <a:prstGeom prst="rect">
              <a:avLst/>
            </a:prstGeom>
            <a:solidFill>
              <a:srgbClr val="FF9900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85" name="Text Box 85"/>
            <p:cNvSpPr txBox="1"/>
            <p:nvPr/>
          </p:nvSpPr>
          <p:spPr>
            <a:xfrm rot="16200004">
              <a:off x="4451350" y="2974977"/>
              <a:ext cx="484183" cy="24447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OSC</a:t>
              </a:r>
            </a:p>
          </p:txBody>
        </p:sp>
        <p:sp>
          <p:nvSpPr>
            <p:cNvPr id="86" name="Text Box 86"/>
            <p:cNvSpPr txBox="1"/>
            <p:nvPr/>
          </p:nvSpPr>
          <p:spPr>
            <a:xfrm>
              <a:off x="3967160" y="1730373"/>
              <a:ext cx="603247" cy="24447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42MHz</a:t>
              </a:r>
            </a:p>
          </p:txBody>
        </p:sp>
        <p:sp>
          <p:nvSpPr>
            <p:cNvPr id="87" name="Text Box 87"/>
            <p:cNvSpPr txBox="1"/>
            <p:nvPr/>
          </p:nvSpPr>
          <p:spPr>
            <a:xfrm rot="16200004">
              <a:off x="2355851" y="1973266"/>
              <a:ext cx="1538285" cy="2746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160 pin connector</a:t>
              </a:r>
            </a:p>
          </p:txBody>
        </p:sp>
        <p:sp>
          <p:nvSpPr>
            <p:cNvPr id="88" name="Text Box 88"/>
            <p:cNvSpPr txBox="1"/>
            <p:nvPr/>
          </p:nvSpPr>
          <p:spPr>
            <a:xfrm rot="16200004">
              <a:off x="3889378" y="3032117"/>
              <a:ext cx="719139" cy="36512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ext POWER</a:t>
              </a:r>
            </a:p>
          </p:txBody>
        </p:sp>
        <p:sp>
          <p:nvSpPr>
            <p:cNvPr id="89" name="AutoShape 89"/>
            <p:cNvSpPr/>
            <p:nvPr/>
          </p:nvSpPr>
          <p:spPr>
            <a:xfrm rot="10799991">
              <a:off x="4484683" y="1787523"/>
              <a:ext cx="230191" cy="114300"/>
            </a:xfrm>
            <a:custGeom>
              <a:avLst>
                <a:gd name="f0" fmla="val 5400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pin 0 f0 21600"/>
                <a:gd name="f15" fmla="pin 0 f1 10800"/>
                <a:gd name="f16" fmla="*/ f10 f2 1"/>
                <a:gd name="f17" fmla="*/ f11 f2 1"/>
                <a:gd name="f18" fmla="val f15"/>
                <a:gd name="f19" fmla="val f14"/>
                <a:gd name="f20" fmla="+- 21600 0 f15"/>
                <a:gd name="f21" fmla="*/ f14 f12 1"/>
                <a:gd name="f22" fmla="*/ f15 f13 1"/>
                <a:gd name="f23" fmla="*/ 21600 f12 1"/>
                <a:gd name="f24" fmla="*/ 0 f13 1"/>
                <a:gd name="f25" fmla="*/ f16 1 f4"/>
                <a:gd name="f26" fmla="*/ 21600 f13 1"/>
                <a:gd name="f27" fmla="*/ f17 1 f4"/>
                <a:gd name="f28" fmla="*/ f19 f18 1"/>
                <a:gd name="f29" fmla="*/ f20 f13 1"/>
                <a:gd name="f30" fmla="*/ f18 f13 1"/>
                <a:gd name="f31" fmla="*/ f19 f12 1"/>
                <a:gd name="f32" fmla="+- f25 0 f3"/>
                <a:gd name="f33" fmla="+- f27 0 f3"/>
                <a:gd name="f34" fmla="*/ f28 1 10800"/>
                <a:gd name="f35" fmla="+- f19 0 f34"/>
                <a:gd name="f36" fmla="*/ f35 f12 1"/>
              </a:gdLst>
              <a:ahLst>
                <a:ahXY gdRefX="f0" minX="f7" maxX="f8" gdRefY="f1" minY="f7" maxY="f9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24"/>
                </a:cxn>
                <a:cxn ang="f33">
                  <a:pos x="f31" y="f26"/>
                </a:cxn>
              </a:cxnLst>
              <a:rect l="f36" t="f30" r="f23" b="f29"/>
              <a:pathLst>
                <a:path w="21600" h="21600">
                  <a:moveTo>
                    <a:pt x="f8" y="f18"/>
                  </a:moveTo>
                  <a:lnTo>
                    <a:pt x="f19" y="f18"/>
                  </a:lnTo>
                  <a:lnTo>
                    <a:pt x="f19" y="f7"/>
                  </a:lnTo>
                  <a:lnTo>
                    <a:pt x="f7" y="f9"/>
                  </a:lnTo>
                  <a:lnTo>
                    <a:pt x="f19" y="f8"/>
                  </a:lnTo>
                  <a:lnTo>
                    <a:pt x="f19" y="f20"/>
                  </a:lnTo>
                  <a:lnTo>
                    <a:pt x="f8" y="f20"/>
                  </a:lnTo>
                  <a:close/>
                </a:path>
              </a:pathLst>
            </a:custGeom>
            <a:solidFill>
              <a:srgbClr val="FF9900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0" name="Text Box 90"/>
            <p:cNvSpPr txBox="1"/>
            <p:nvPr/>
          </p:nvSpPr>
          <p:spPr>
            <a:xfrm>
              <a:off x="5362571" y="3070226"/>
              <a:ext cx="1195385" cy="2746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Regs handl</a:t>
              </a:r>
            </a:p>
          </p:txBody>
        </p:sp>
        <p:sp>
          <p:nvSpPr>
            <p:cNvPr id="91" name="Rectangle 91"/>
            <p:cNvSpPr/>
            <p:nvPr/>
          </p:nvSpPr>
          <p:spPr>
            <a:xfrm>
              <a:off x="3448046" y="1958973"/>
              <a:ext cx="230191" cy="633414"/>
            </a:xfrm>
            <a:prstGeom prst="rect">
              <a:avLst/>
            </a:prstGeom>
            <a:solidFill>
              <a:srgbClr val="BBE0E3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2" name="Text Box 92"/>
            <p:cNvSpPr txBox="1"/>
            <p:nvPr/>
          </p:nvSpPr>
          <p:spPr>
            <a:xfrm rot="16200004">
              <a:off x="3167066" y="2170104"/>
              <a:ext cx="747714" cy="24447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DRIVERS</a:t>
              </a:r>
            </a:p>
          </p:txBody>
        </p:sp>
        <p:sp>
          <p:nvSpPr>
            <p:cNvPr id="93" name="Rectangle 93"/>
            <p:cNvSpPr/>
            <p:nvPr/>
          </p:nvSpPr>
          <p:spPr>
            <a:xfrm rot="5400013">
              <a:off x="4775198" y="2936869"/>
              <a:ext cx="517522" cy="404814"/>
            </a:xfrm>
            <a:prstGeom prst="rect">
              <a:avLst/>
            </a:prstGeom>
            <a:solidFill>
              <a:srgbClr val="FF9900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4" name="Text Box 94"/>
            <p:cNvSpPr txBox="1"/>
            <p:nvPr/>
          </p:nvSpPr>
          <p:spPr>
            <a:xfrm rot="16200004">
              <a:off x="4656138" y="2841631"/>
              <a:ext cx="720720" cy="4572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Clock distrib</a:t>
              </a:r>
            </a:p>
          </p:txBody>
        </p:sp>
        <p:sp>
          <p:nvSpPr>
            <p:cNvPr id="95" name="AutoShape 95"/>
            <p:cNvSpPr/>
            <p:nvPr/>
          </p:nvSpPr>
          <p:spPr>
            <a:xfrm>
              <a:off x="3678238" y="2189165"/>
              <a:ext cx="1038228" cy="115891"/>
            </a:xfrm>
            <a:custGeom>
              <a:avLst>
                <a:gd name="f9" fmla="val 50000"/>
                <a:gd name="f10" fmla="val 179178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val 50000"/>
                <a:gd name="f10" fmla="val 179178"/>
                <a:gd name="f11" fmla="+- 0 0 -360"/>
                <a:gd name="f12" fmla="+- 0 0 -180"/>
                <a:gd name="f13" fmla="abs f5"/>
                <a:gd name="f14" fmla="abs f6"/>
                <a:gd name="f15" fmla="abs f7"/>
                <a:gd name="f16" fmla="val f8"/>
                <a:gd name="f17" fmla="val f9"/>
                <a:gd name="f18" fmla="val f10"/>
                <a:gd name="f19" fmla="*/ f11 f2 1"/>
                <a:gd name="f20" fmla="*/ f12 f2 1"/>
                <a:gd name="f21" fmla="?: f13 f5 1"/>
                <a:gd name="f22" fmla="?: f14 f6 1"/>
                <a:gd name="f23" fmla="?: f15 f7 1"/>
                <a:gd name="f24" fmla="*/ f19 1 f4"/>
                <a:gd name="f25" fmla="*/ f20 1 f4"/>
                <a:gd name="f26" fmla="*/ f21 1 21600"/>
                <a:gd name="f27" fmla="*/ f22 1 21600"/>
                <a:gd name="f28" fmla="*/ 21600 f21 1"/>
                <a:gd name="f29" fmla="*/ 21600 f22 1"/>
                <a:gd name="f30" fmla="+- f24 0 f3"/>
                <a:gd name="f31" fmla="+- f25 0 f3"/>
                <a:gd name="f32" fmla="min f27 f26"/>
                <a:gd name="f33" fmla="*/ f28 1 f23"/>
                <a:gd name="f34" fmla="*/ f29 1 f23"/>
                <a:gd name="f35" fmla="val f33"/>
                <a:gd name="f36" fmla="val f34"/>
                <a:gd name="f37" fmla="*/ f16 f32 1"/>
                <a:gd name="f38" fmla="+- f36 0 f16"/>
                <a:gd name="f39" fmla="+- f35 0 f16"/>
                <a:gd name="f40" fmla="*/ f35 f32 1"/>
                <a:gd name="f41" fmla="*/ f36 f32 1"/>
                <a:gd name="f42" fmla="*/ f38 1 2"/>
                <a:gd name="f43" fmla="*/ f39 1 2"/>
                <a:gd name="f44" fmla="min f39 f38"/>
                <a:gd name="f45" fmla="*/ f38 f17 1"/>
                <a:gd name="f46" fmla="+- f16 f42 0"/>
                <a:gd name="f47" fmla="+- f16 f43 0"/>
                <a:gd name="f48" fmla="*/ f44 f18 1"/>
                <a:gd name="f49" fmla="*/ f45 1 200000"/>
                <a:gd name="f50" fmla="*/ f48 1 100000"/>
                <a:gd name="f51" fmla="+- f46 0 f49"/>
                <a:gd name="f52" fmla="+- f46 f49 0"/>
                <a:gd name="f53" fmla="*/ f46 f32 1"/>
                <a:gd name="f54" fmla="*/ f47 f32 1"/>
                <a:gd name="f55" fmla="+- f35 0 f50"/>
                <a:gd name="f56" fmla="*/ f51 f50 1"/>
                <a:gd name="f57" fmla="*/ f51 f32 1"/>
                <a:gd name="f58" fmla="*/ f52 f32 1"/>
                <a:gd name="f59" fmla="*/ f50 f32 1"/>
                <a:gd name="f60" fmla="*/ f56 1 f42"/>
                <a:gd name="f61" fmla="*/ f55 f32 1"/>
                <a:gd name="f62" fmla="+- f50 0 f60"/>
                <a:gd name="f63" fmla="+- f55 f60 0"/>
                <a:gd name="f64" fmla="*/ f62 f32 1"/>
                <a:gd name="f65" fmla="*/ f63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61" y="f37"/>
                </a:cxn>
                <a:cxn ang="f30">
                  <a:pos x="f54" y="f57"/>
                </a:cxn>
                <a:cxn ang="f30">
                  <a:pos x="f59" y="f37"/>
                </a:cxn>
                <a:cxn ang="f31">
                  <a:pos x="f59" y="f41"/>
                </a:cxn>
                <a:cxn ang="f31">
                  <a:pos x="f54" y="f58"/>
                </a:cxn>
                <a:cxn ang="f31">
                  <a:pos x="f61" y="f41"/>
                </a:cxn>
              </a:cxnLst>
              <a:rect l="f64" t="f57" r="f65" b="f58"/>
              <a:pathLst>
                <a:path>
                  <a:moveTo>
                    <a:pt x="f37" y="f53"/>
                  </a:moveTo>
                  <a:lnTo>
                    <a:pt x="f59" y="f37"/>
                  </a:lnTo>
                  <a:lnTo>
                    <a:pt x="f59" y="f57"/>
                  </a:lnTo>
                  <a:lnTo>
                    <a:pt x="f61" y="f57"/>
                  </a:lnTo>
                  <a:lnTo>
                    <a:pt x="f61" y="f37"/>
                  </a:lnTo>
                  <a:lnTo>
                    <a:pt x="f40" y="f53"/>
                  </a:lnTo>
                  <a:lnTo>
                    <a:pt x="f61" y="f41"/>
                  </a:lnTo>
                  <a:lnTo>
                    <a:pt x="f61" y="f58"/>
                  </a:lnTo>
                  <a:lnTo>
                    <a:pt x="f59" y="f58"/>
                  </a:lnTo>
                  <a:lnTo>
                    <a:pt x="f59" y="f41"/>
                  </a:lnTo>
                  <a:close/>
                </a:path>
              </a:pathLst>
            </a:custGeom>
            <a:solidFill>
              <a:srgbClr val="BBE0E3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6" name="AutoShape 96"/>
            <p:cNvSpPr/>
            <p:nvPr/>
          </p:nvSpPr>
          <p:spPr>
            <a:xfrm>
              <a:off x="3217865" y="2189165"/>
              <a:ext cx="230191" cy="57150"/>
            </a:xfrm>
            <a:custGeom>
              <a:avLst>
                <a:gd name="f0" fmla="val 16200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pin 0 f0 21600"/>
                <a:gd name="f15" fmla="pin 0 f1 10800"/>
                <a:gd name="f16" fmla="*/ f10 f2 1"/>
                <a:gd name="f17" fmla="*/ f11 f2 1"/>
                <a:gd name="f18" fmla="val f15"/>
                <a:gd name="f19" fmla="val f14"/>
                <a:gd name="f20" fmla="+- 21600 0 f15"/>
                <a:gd name="f21" fmla="*/ f14 f12 1"/>
                <a:gd name="f22" fmla="*/ f15 f13 1"/>
                <a:gd name="f23" fmla="*/ 0 f12 1"/>
                <a:gd name="f24" fmla="*/ 0 f13 1"/>
                <a:gd name="f25" fmla="*/ f16 1 f4"/>
                <a:gd name="f26" fmla="*/ 21600 f13 1"/>
                <a:gd name="f27" fmla="*/ f17 1 f4"/>
                <a:gd name="f28" fmla="+- 21600 0 f19"/>
                <a:gd name="f29" fmla="*/ f20 f13 1"/>
                <a:gd name="f30" fmla="*/ f18 f13 1"/>
                <a:gd name="f31" fmla="*/ f19 f12 1"/>
                <a:gd name="f32" fmla="+- f25 0 f3"/>
                <a:gd name="f33" fmla="+- f27 0 f3"/>
                <a:gd name="f34" fmla="*/ f28 f18 1"/>
                <a:gd name="f35" fmla="*/ f34 1 10800"/>
                <a:gd name="f36" fmla="+- f19 f35 0"/>
                <a:gd name="f37" fmla="*/ f36 f12 1"/>
              </a:gdLst>
              <a:ahLst>
                <a:ahXY gdRefX="f0" minX="f7" maxX="f8" gdRefY="f1" minY="f7" maxY="f9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24"/>
                </a:cxn>
                <a:cxn ang="f33">
                  <a:pos x="f31" y="f26"/>
                </a:cxn>
              </a:cxnLst>
              <a:rect l="f23" t="f30" r="f37" b="f29"/>
              <a:pathLst>
                <a:path w="21600" h="21600">
                  <a:moveTo>
                    <a:pt x="f7" y="f18"/>
                  </a:moveTo>
                  <a:lnTo>
                    <a:pt x="f19" y="f18"/>
                  </a:lnTo>
                  <a:lnTo>
                    <a:pt x="f19" y="f7"/>
                  </a:lnTo>
                  <a:lnTo>
                    <a:pt x="f8" y="f9"/>
                  </a:lnTo>
                  <a:lnTo>
                    <a:pt x="f19" y="f8"/>
                  </a:lnTo>
                  <a:lnTo>
                    <a:pt x="f19" y="f20"/>
                  </a:lnTo>
                  <a:lnTo>
                    <a:pt x="f7" y="f20"/>
                  </a:lnTo>
                  <a:close/>
                </a:path>
              </a:pathLst>
            </a:custGeom>
            <a:solidFill>
              <a:srgbClr val="BBE0E3"/>
            </a:solidFill>
            <a:ln w="6345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7" name="AutoShape 97"/>
            <p:cNvSpPr/>
            <p:nvPr/>
          </p:nvSpPr>
          <p:spPr>
            <a:xfrm>
              <a:off x="3217865" y="2305046"/>
              <a:ext cx="230191" cy="58741"/>
            </a:xfrm>
            <a:custGeom>
              <a:avLst>
                <a:gd name="f0" fmla="val 5400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pin 0 f0 21600"/>
                <a:gd name="f15" fmla="pin 0 f1 10800"/>
                <a:gd name="f16" fmla="*/ f10 f2 1"/>
                <a:gd name="f17" fmla="*/ f11 f2 1"/>
                <a:gd name="f18" fmla="val f15"/>
                <a:gd name="f19" fmla="val f14"/>
                <a:gd name="f20" fmla="+- 21600 0 f15"/>
                <a:gd name="f21" fmla="*/ f14 f12 1"/>
                <a:gd name="f22" fmla="*/ f15 f13 1"/>
                <a:gd name="f23" fmla="*/ 21600 f12 1"/>
                <a:gd name="f24" fmla="*/ 0 f13 1"/>
                <a:gd name="f25" fmla="*/ f16 1 f4"/>
                <a:gd name="f26" fmla="*/ 21600 f13 1"/>
                <a:gd name="f27" fmla="*/ f17 1 f4"/>
                <a:gd name="f28" fmla="*/ f19 f18 1"/>
                <a:gd name="f29" fmla="*/ f20 f13 1"/>
                <a:gd name="f30" fmla="*/ f18 f13 1"/>
                <a:gd name="f31" fmla="*/ f19 f12 1"/>
                <a:gd name="f32" fmla="+- f25 0 f3"/>
                <a:gd name="f33" fmla="+- f27 0 f3"/>
                <a:gd name="f34" fmla="*/ f28 1 10800"/>
                <a:gd name="f35" fmla="+- f19 0 f34"/>
                <a:gd name="f36" fmla="*/ f35 f12 1"/>
              </a:gdLst>
              <a:ahLst>
                <a:ahXY gdRefX="f0" minX="f7" maxX="f8" gdRefY="f1" minY="f7" maxY="f9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24"/>
                </a:cxn>
                <a:cxn ang="f33">
                  <a:pos x="f31" y="f26"/>
                </a:cxn>
              </a:cxnLst>
              <a:rect l="f36" t="f30" r="f23" b="f29"/>
              <a:pathLst>
                <a:path w="21600" h="21600">
                  <a:moveTo>
                    <a:pt x="f8" y="f18"/>
                  </a:moveTo>
                  <a:lnTo>
                    <a:pt x="f19" y="f18"/>
                  </a:lnTo>
                  <a:lnTo>
                    <a:pt x="f19" y="f7"/>
                  </a:lnTo>
                  <a:lnTo>
                    <a:pt x="f7" y="f9"/>
                  </a:lnTo>
                  <a:lnTo>
                    <a:pt x="f19" y="f8"/>
                  </a:lnTo>
                  <a:lnTo>
                    <a:pt x="f19" y="f20"/>
                  </a:lnTo>
                  <a:lnTo>
                    <a:pt x="f8" y="f20"/>
                  </a:lnTo>
                  <a:close/>
                </a:path>
              </a:pathLst>
            </a:custGeom>
            <a:solidFill>
              <a:srgbClr val="BBE0E3"/>
            </a:solidFill>
            <a:ln w="6345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8" name="Rectangle 98"/>
            <p:cNvSpPr/>
            <p:nvPr/>
          </p:nvSpPr>
          <p:spPr>
            <a:xfrm>
              <a:off x="7308854" y="1211259"/>
              <a:ext cx="577845" cy="287341"/>
            </a:xfrm>
            <a:prstGeom prst="rect">
              <a:avLst/>
            </a:prstGeom>
            <a:solidFill>
              <a:srgbClr val="BBE0E3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9" name="Text Box 99"/>
            <p:cNvSpPr txBox="1"/>
            <p:nvPr/>
          </p:nvSpPr>
          <p:spPr>
            <a:xfrm>
              <a:off x="7307263" y="1196977"/>
              <a:ext cx="588965" cy="2746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RJ45</a:t>
              </a:r>
            </a:p>
          </p:txBody>
        </p:sp>
        <p:sp>
          <p:nvSpPr>
            <p:cNvPr id="100" name="Rectangle 100"/>
            <p:cNvSpPr/>
            <p:nvPr/>
          </p:nvSpPr>
          <p:spPr>
            <a:xfrm>
              <a:off x="7308854" y="3111502"/>
              <a:ext cx="577845" cy="287341"/>
            </a:xfrm>
            <a:prstGeom prst="rect">
              <a:avLst/>
            </a:prstGeom>
            <a:solidFill>
              <a:srgbClr val="BBE0E3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1" name="Text Box 101"/>
            <p:cNvSpPr txBox="1"/>
            <p:nvPr/>
          </p:nvSpPr>
          <p:spPr>
            <a:xfrm>
              <a:off x="7307263" y="3141658"/>
              <a:ext cx="588965" cy="2746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</a:rPr>
                <a:t>RJ45</a:t>
              </a:r>
            </a:p>
          </p:txBody>
        </p:sp>
        <p:sp>
          <p:nvSpPr>
            <p:cNvPr id="102" name="AutoShape 102"/>
            <p:cNvSpPr/>
            <p:nvPr/>
          </p:nvSpPr>
          <p:spPr>
            <a:xfrm rot="1744210">
              <a:off x="5932493" y="2852737"/>
              <a:ext cx="1479554" cy="84133"/>
            </a:xfrm>
            <a:custGeom>
              <a:avLst>
                <a:gd name="f9" fmla="val 50000"/>
                <a:gd name="f10" fmla="val 351698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val 50000"/>
                <a:gd name="f10" fmla="val 351698"/>
                <a:gd name="f11" fmla="+- 0 0 -360"/>
                <a:gd name="f12" fmla="+- 0 0 -180"/>
                <a:gd name="f13" fmla="abs f5"/>
                <a:gd name="f14" fmla="abs f6"/>
                <a:gd name="f15" fmla="abs f7"/>
                <a:gd name="f16" fmla="val f8"/>
                <a:gd name="f17" fmla="val f9"/>
                <a:gd name="f18" fmla="val f10"/>
                <a:gd name="f19" fmla="*/ f11 f2 1"/>
                <a:gd name="f20" fmla="*/ f12 f2 1"/>
                <a:gd name="f21" fmla="?: f13 f5 1"/>
                <a:gd name="f22" fmla="?: f14 f6 1"/>
                <a:gd name="f23" fmla="?: f15 f7 1"/>
                <a:gd name="f24" fmla="*/ f19 1 f4"/>
                <a:gd name="f25" fmla="*/ f20 1 f4"/>
                <a:gd name="f26" fmla="*/ f21 1 21600"/>
                <a:gd name="f27" fmla="*/ f22 1 21600"/>
                <a:gd name="f28" fmla="*/ 21600 f21 1"/>
                <a:gd name="f29" fmla="*/ 21600 f22 1"/>
                <a:gd name="f30" fmla="+- f24 0 f3"/>
                <a:gd name="f31" fmla="+- f25 0 f3"/>
                <a:gd name="f32" fmla="min f27 f26"/>
                <a:gd name="f33" fmla="*/ f28 1 f23"/>
                <a:gd name="f34" fmla="*/ f29 1 f23"/>
                <a:gd name="f35" fmla="val f33"/>
                <a:gd name="f36" fmla="val f34"/>
                <a:gd name="f37" fmla="*/ f16 f32 1"/>
                <a:gd name="f38" fmla="+- f36 0 f16"/>
                <a:gd name="f39" fmla="+- f35 0 f16"/>
                <a:gd name="f40" fmla="*/ f35 f32 1"/>
                <a:gd name="f41" fmla="*/ f36 f32 1"/>
                <a:gd name="f42" fmla="*/ f38 1 2"/>
                <a:gd name="f43" fmla="*/ f39 1 2"/>
                <a:gd name="f44" fmla="min f39 f38"/>
                <a:gd name="f45" fmla="*/ f38 f17 1"/>
                <a:gd name="f46" fmla="+- f16 f42 0"/>
                <a:gd name="f47" fmla="+- f16 f43 0"/>
                <a:gd name="f48" fmla="*/ f44 f18 1"/>
                <a:gd name="f49" fmla="*/ f45 1 200000"/>
                <a:gd name="f50" fmla="*/ f48 1 100000"/>
                <a:gd name="f51" fmla="+- f46 0 f49"/>
                <a:gd name="f52" fmla="+- f46 f49 0"/>
                <a:gd name="f53" fmla="*/ f46 f32 1"/>
                <a:gd name="f54" fmla="*/ f47 f32 1"/>
                <a:gd name="f55" fmla="+- f35 0 f50"/>
                <a:gd name="f56" fmla="*/ f51 f50 1"/>
                <a:gd name="f57" fmla="*/ f51 f32 1"/>
                <a:gd name="f58" fmla="*/ f52 f32 1"/>
                <a:gd name="f59" fmla="*/ f50 f32 1"/>
                <a:gd name="f60" fmla="*/ f56 1 f42"/>
                <a:gd name="f61" fmla="*/ f55 f32 1"/>
                <a:gd name="f62" fmla="+- f50 0 f60"/>
                <a:gd name="f63" fmla="+- f55 f60 0"/>
                <a:gd name="f64" fmla="*/ f62 f32 1"/>
                <a:gd name="f65" fmla="*/ f63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61" y="f37"/>
                </a:cxn>
                <a:cxn ang="f30">
                  <a:pos x="f54" y="f57"/>
                </a:cxn>
                <a:cxn ang="f30">
                  <a:pos x="f59" y="f37"/>
                </a:cxn>
                <a:cxn ang="f31">
                  <a:pos x="f59" y="f41"/>
                </a:cxn>
                <a:cxn ang="f31">
                  <a:pos x="f54" y="f58"/>
                </a:cxn>
                <a:cxn ang="f31">
                  <a:pos x="f61" y="f41"/>
                </a:cxn>
              </a:cxnLst>
              <a:rect l="f64" t="f57" r="f65" b="f58"/>
              <a:pathLst>
                <a:path>
                  <a:moveTo>
                    <a:pt x="f37" y="f53"/>
                  </a:moveTo>
                  <a:lnTo>
                    <a:pt x="f59" y="f37"/>
                  </a:lnTo>
                  <a:lnTo>
                    <a:pt x="f59" y="f57"/>
                  </a:lnTo>
                  <a:lnTo>
                    <a:pt x="f61" y="f57"/>
                  </a:lnTo>
                  <a:lnTo>
                    <a:pt x="f61" y="f37"/>
                  </a:lnTo>
                  <a:lnTo>
                    <a:pt x="f40" y="f53"/>
                  </a:lnTo>
                  <a:lnTo>
                    <a:pt x="f61" y="f41"/>
                  </a:lnTo>
                  <a:lnTo>
                    <a:pt x="f61" y="f58"/>
                  </a:lnTo>
                  <a:lnTo>
                    <a:pt x="f59" y="f58"/>
                  </a:lnTo>
                  <a:lnTo>
                    <a:pt x="f59" y="f41"/>
                  </a:lnTo>
                  <a:close/>
                </a:path>
              </a:pathLst>
            </a:custGeom>
            <a:solidFill>
              <a:srgbClr val="BBE0E3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3" name="Rectangle 103"/>
            <p:cNvSpPr/>
            <p:nvPr/>
          </p:nvSpPr>
          <p:spPr>
            <a:xfrm>
              <a:off x="5573716" y="2363788"/>
              <a:ext cx="642942" cy="274640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FF0000"/>
                  </a:solidFill>
                  <a:uFillTx/>
                  <a:latin typeface="Arial"/>
                  <a:ea typeface="ＭＳ Ｐゴシック"/>
                </a:rPr>
                <a:t>config</a:t>
              </a:r>
            </a:p>
          </p:txBody>
        </p:sp>
      </p:grpSp>
      <p:sp>
        <p:nvSpPr>
          <p:cNvPr id="104" name="Text Box 104"/>
          <p:cNvSpPr txBox="1"/>
          <p:nvPr/>
        </p:nvSpPr>
        <p:spPr>
          <a:xfrm rot="16200004">
            <a:off x="47617" y="3563943"/>
            <a:ext cx="4032247" cy="3047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FTB prototype – FINESSE  adapter</a:t>
            </a:r>
          </a:p>
        </p:txBody>
      </p:sp>
      <p:sp>
        <p:nvSpPr>
          <p:cNvPr id="105" name="Rectangle 105"/>
          <p:cNvSpPr/>
          <p:nvPr/>
        </p:nvSpPr>
        <p:spPr>
          <a:xfrm>
            <a:off x="2266953" y="1771649"/>
            <a:ext cx="144466" cy="1223960"/>
          </a:xfrm>
          <a:prstGeom prst="rect">
            <a:avLst/>
          </a:prstGeom>
          <a:solidFill>
            <a:srgbClr val="BBE0E3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6" name="Rectangle 106"/>
          <p:cNvSpPr/>
          <p:nvPr/>
        </p:nvSpPr>
        <p:spPr>
          <a:xfrm>
            <a:off x="323853" y="3932240"/>
            <a:ext cx="720720" cy="1006470"/>
          </a:xfrm>
          <a:prstGeom prst="rect">
            <a:avLst/>
          </a:prstGeom>
          <a:solidFill>
            <a:srgbClr val="00FF00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7" name="Rectangle 107"/>
          <p:cNvSpPr/>
          <p:nvPr/>
        </p:nvSpPr>
        <p:spPr>
          <a:xfrm>
            <a:off x="973141" y="4003672"/>
            <a:ext cx="142875" cy="576264"/>
          </a:xfrm>
          <a:prstGeom prst="rect">
            <a:avLst/>
          </a:prstGeom>
          <a:solidFill>
            <a:srgbClr val="BBE0E3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8" name="Rectangle 108"/>
          <p:cNvSpPr/>
          <p:nvPr/>
        </p:nvSpPr>
        <p:spPr>
          <a:xfrm>
            <a:off x="973141" y="4651379"/>
            <a:ext cx="142875" cy="215898"/>
          </a:xfrm>
          <a:prstGeom prst="rect">
            <a:avLst/>
          </a:prstGeom>
          <a:solidFill>
            <a:srgbClr val="BBE0E3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9" name="Text Box 109"/>
          <p:cNvSpPr txBox="1"/>
          <p:nvPr/>
        </p:nvSpPr>
        <p:spPr>
          <a:xfrm rot="16200004">
            <a:off x="270677" y="4272757"/>
            <a:ext cx="792163" cy="396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SVD FINESSE</a:t>
            </a:r>
          </a:p>
        </p:txBody>
      </p:sp>
      <p:cxnSp>
        <p:nvCxnSpPr>
          <p:cNvPr id="110" name="AutoShape 110"/>
          <p:cNvCxnSpPr>
            <a:stCxn id="54" idx="3"/>
            <a:endCxn id="98" idx="3"/>
          </p:cNvCxnSpPr>
          <p:nvPr/>
        </p:nvCxnSpPr>
        <p:spPr>
          <a:xfrm flipH="1" flipV="1">
            <a:off x="7886699" y="1354930"/>
            <a:ext cx="9529" cy="2787654"/>
          </a:xfrm>
          <a:prstGeom prst="curvedConnector3">
            <a:avLst>
              <a:gd name="adj1" fmla="val -2398993"/>
            </a:avLst>
          </a:prstGeom>
          <a:noFill/>
          <a:ln w="38103">
            <a:solidFill>
              <a:srgbClr val="0000FF"/>
            </a:solidFill>
            <a:prstDash val="solid"/>
            <a:round/>
            <a:headEnd type="arrow"/>
            <a:tailEnd type="arrow"/>
          </a:ln>
        </p:spPr>
      </p:cxnSp>
      <p:cxnSp>
        <p:nvCxnSpPr>
          <p:cNvPr id="111" name="AutoShape 111"/>
          <p:cNvCxnSpPr>
            <a:stCxn id="113" idx="1"/>
            <a:endCxn id="107" idx="3"/>
          </p:cNvCxnSpPr>
          <p:nvPr/>
        </p:nvCxnSpPr>
        <p:spPr>
          <a:xfrm rot="10800000">
            <a:off x="1116016" y="4291804"/>
            <a:ext cx="576254" cy="900118"/>
          </a:xfrm>
          <a:prstGeom prst="curvedConnector3">
            <a:avLst>
              <a:gd name="adj1" fmla="val 50000"/>
            </a:avLst>
          </a:prstGeom>
          <a:noFill/>
          <a:ln w="38103">
            <a:solidFill>
              <a:srgbClr val="0000FF"/>
            </a:solidFill>
            <a:prstDash val="solid"/>
            <a:round/>
            <a:headEnd type="arrow"/>
            <a:tailEnd type="arrow"/>
          </a:ln>
        </p:spPr>
      </p:cxnSp>
      <p:sp>
        <p:nvSpPr>
          <p:cNvPr id="112" name="Rectangle 112"/>
          <p:cNvSpPr/>
          <p:nvPr/>
        </p:nvSpPr>
        <p:spPr>
          <a:xfrm>
            <a:off x="2266953" y="4435470"/>
            <a:ext cx="144466" cy="1223960"/>
          </a:xfrm>
          <a:prstGeom prst="rect">
            <a:avLst/>
          </a:prstGeom>
          <a:solidFill>
            <a:srgbClr val="BBE0E3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3" name="Rectangle 113"/>
          <p:cNvSpPr/>
          <p:nvPr/>
        </p:nvSpPr>
        <p:spPr>
          <a:xfrm>
            <a:off x="1692270" y="4724403"/>
            <a:ext cx="142875" cy="935038"/>
          </a:xfrm>
          <a:prstGeom prst="rect">
            <a:avLst/>
          </a:prstGeom>
          <a:solidFill>
            <a:srgbClr val="BBE0E3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4" name="Rectangle 114"/>
          <p:cNvSpPr/>
          <p:nvPr/>
        </p:nvSpPr>
        <p:spPr>
          <a:xfrm>
            <a:off x="1692270" y="1773241"/>
            <a:ext cx="142875" cy="865186"/>
          </a:xfrm>
          <a:prstGeom prst="rect">
            <a:avLst/>
          </a:prstGeom>
          <a:solidFill>
            <a:srgbClr val="BBE0E3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15" name="AutoShape 115"/>
          <p:cNvCxnSpPr>
            <a:stCxn id="16" idx="1"/>
            <a:endCxn id="112" idx="3"/>
          </p:cNvCxnSpPr>
          <p:nvPr/>
        </p:nvCxnSpPr>
        <p:spPr>
          <a:xfrm rot="10800000">
            <a:off x="2411419" y="5047450"/>
            <a:ext cx="576254" cy="23822"/>
          </a:xfrm>
          <a:prstGeom prst="curvedConnector3">
            <a:avLst>
              <a:gd name="adj1" fmla="val 50000"/>
            </a:avLst>
          </a:prstGeom>
          <a:noFill/>
          <a:ln w="38103">
            <a:solidFill>
              <a:srgbClr val="0000FF"/>
            </a:solidFill>
            <a:prstDash val="solid"/>
            <a:round/>
            <a:headEnd type="arrow"/>
            <a:tailEnd type="arrow"/>
          </a:ln>
        </p:spPr>
      </p:cxnSp>
      <p:cxnSp>
        <p:nvCxnSpPr>
          <p:cNvPr id="116" name="AutoShape 116"/>
          <p:cNvCxnSpPr>
            <a:stCxn id="61" idx="1"/>
            <a:endCxn id="105" idx="3"/>
          </p:cNvCxnSpPr>
          <p:nvPr/>
        </p:nvCxnSpPr>
        <p:spPr>
          <a:xfrm rot="10800000" flipV="1">
            <a:off x="2411419" y="2262985"/>
            <a:ext cx="576254" cy="120644"/>
          </a:xfrm>
          <a:prstGeom prst="curvedConnector3">
            <a:avLst>
              <a:gd name="adj1" fmla="val 50000"/>
            </a:avLst>
          </a:prstGeom>
          <a:noFill/>
          <a:ln w="38103">
            <a:solidFill>
              <a:srgbClr val="0000FF"/>
            </a:solidFill>
            <a:prstDash val="solid"/>
            <a:round/>
            <a:headEnd type="arrow"/>
            <a:tailEnd type="arrow"/>
          </a:ln>
        </p:spPr>
      </p:cxnSp>
      <p:cxnSp>
        <p:nvCxnSpPr>
          <p:cNvPr id="117" name="AutoShape 117"/>
          <p:cNvCxnSpPr>
            <a:stCxn id="11" idx="3"/>
            <a:endCxn id="101" idx="3"/>
          </p:cNvCxnSpPr>
          <p:nvPr/>
        </p:nvCxnSpPr>
        <p:spPr>
          <a:xfrm flipV="1">
            <a:off x="2266942" y="3278978"/>
            <a:ext cx="5629286" cy="437363"/>
          </a:xfrm>
          <a:prstGeom prst="curvedConnector3">
            <a:avLst>
              <a:gd name="adj1" fmla="val 104061"/>
            </a:avLst>
          </a:prstGeom>
          <a:noFill/>
          <a:ln w="38103">
            <a:solidFill>
              <a:srgbClr val="0000FF"/>
            </a:solidFill>
            <a:prstDash val="solid"/>
            <a:round/>
            <a:tailEnd type="arrow"/>
          </a:ln>
        </p:spPr>
      </p:cxnSp>
      <p:cxnSp>
        <p:nvCxnSpPr>
          <p:cNvPr id="118" name="AutoShape 118"/>
          <p:cNvCxnSpPr>
            <a:stCxn id="11" idx="2"/>
            <a:endCxn id="55" idx="3"/>
          </p:cNvCxnSpPr>
          <p:nvPr/>
        </p:nvCxnSpPr>
        <p:spPr>
          <a:xfrm rot="16200000" flipH="1">
            <a:off x="4803373" y="2980134"/>
            <a:ext cx="330996" cy="5835655"/>
          </a:xfrm>
          <a:prstGeom prst="curvedConnector4">
            <a:avLst>
              <a:gd name="adj1" fmla="val 28297"/>
              <a:gd name="adj2" fmla="val 103917"/>
            </a:avLst>
          </a:prstGeom>
          <a:noFill/>
          <a:ln w="38103">
            <a:solidFill>
              <a:srgbClr val="0000FF"/>
            </a:solidFill>
            <a:prstDash val="solid"/>
            <a:round/>
            <a:tailEnd type="arrow"/>
          </a:ln>
        </p:spPr>
      </p:cxnSp>
      <p:sp>
        <p:nvSpPr>
          <p:cNvPr id="119" name="Rectangle 119"/>
          <p:cNvSpPr/>
          <p:nvPr/>
        </p:nvSpPr>
        <p:spPr>
          <a:xfrm>
            <a:off x="1619246" y="1125534"/>
            <a:ext cx="865186" cy="51752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42 MHz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Power</a:t>
            </a: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ＭＳ Ｐゴシック"/>
            </a:endParaRPr>
          </a:p>
        </p:txBody>
      </p:sp>
      <p:sp>
        <p:nvSpPr>
          <p:cNvPr id="124" name="スライド番号プレースホルダ 1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26A65E6-A9C8-44AC-9658-79321BDAC336}" type="slidenum">
              <a:rPr lang="en-US" smtClean="0"/>
              <a:pPr lvl="0"/>
              <a:t>25</a:t>
            </a:fld>
            <a:endParaRPr lang="en-US"/>
          </a:p>
        </p:txBody>
      </p:sp>
      <p:sp>
        <p:nvSpPr>
          <p:cNvPr id="125" name="フッター プレースホルダ 1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en-US" smtClean="0"/>
              <a:t>25 Jan 2011 SVD DAQ Toru Tsuboyama (KEK)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Grp="1"/>
          </p:cNvSpPr>
          <p:nvPr>
            <p:ph idx="1"/>
          </p:nvPr>
        </p:nvSpPr>
        <p:spPr>
          <a:xfrm>
            <a:off x="663570" y="1628775"/>
            <a:ext cx="8229600" cy="4895853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de-DE" sz="2400" dirty="0"/>
              <a:t>At side of KLM</a:t>
            </a:r>
          </a:p>
          <a:p>
            <a:pPr lvl="0">
              <a:spcBef>
                <a:spcPts val="600"/>
              </a:spcBef>
            </a:pPr>
            <a:r>
              <a:rPr lang="de-DE" sz="2400" dirty="0"/>
              <a:t>Accessible during running</a:t>
            </a:r>
          </a:p>
          <a:p>
            <a:pPr lvl="0">
              <a:spcBef>
                <a:spcPts val="600"/>
              </a:spcBef>
            </a:pPr>
            <a:r>
              <a:rPr lang="de-DE" sz="2400" dirty="0"/>
              <a:t>Or on top of KLM</a:t>
            </a:r>
            <a:br>
              <a:rPr lang="de-DE" sz="2400" dirty="0"/>
            </a:br>
            <a:r>
              <a:rPr lang="de-DE" sz="2400" dirty="0"/>
              <a:t>(but then locked)</a:t>
            </a:r>
          </a:p>
          <a:p>
            <a:pPr lvl="0">
              <a:spcBef>
                <a:spcPts val="600"/>
              </a:spcBef>
            </a:pPr>
            <a:endParaRPr lang="de-DE" sz="2400" dirty="0"/>
          </a:p>
          <a:p>
            <a:pPr lvl="0">
              <a:spcBef>
                <a:spcPts val="600"/>
              </a:spcBef>
            </a:pPr>
            <a:endParaRPr lang="de-DE" sz="2400" dirty="0"/>
          </a:p>
          <a:p>
            <a:pPr lvl="0">
              <a:spcBef>
                <a:spcPts val="600"/>
              </a:spcBef>
            </a:pPr>
            <a:endParaRPr lang="de-DE" sz="2400" dirty="0"/>
          </a:p>
          <a:p>
            <a:pPr lvl="0">
              <a:spcBef>
                <a:spcPts val="600"/>
              </a:spcBef>
            </a:pPr>
            <a:endParaRPr lang="de-DE" sz="2400" dirty="0"/>
          </a:p>
          <a:p>
            <a:pPr lvl="0"/>
            <a:endParaRPr lang="de-DE" dirty="0"/>
          </a:p>
          <a:p>
            <a:pPr lvl="0">
              <a:spcBef>
                <a:spcPts val="600"/>
              </a:spcBef>
            </a:pPr>
            <a:r>
              <a:rPr lang="de-DE" sz="2400" dirty="0"/>
              <a:t>When I showed this slide at the B2GM, I noticed that Haba-san shook his head…</a:t>
            </a:r>
          </a:p>
        </p:txBody>
      </p:sp>
      <p:sp>
        <p:nvSpPr>
          <p:cNvPr id="4" name="Rectangle 2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de-DE"/>
              <a:t>Location for FADCs</a:t>
            </a:r>
          </a:p>
        </p:txBody>
      </p:sp>
      <p:pic>
        <p:nvPicPr>
          <p:cNvPr id="6" name="Picture 4" descr="belle_klm_side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43525" y="1700217"/>
            <a:ext cx="2916241" cy="38893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5"/>
          <p:cNvSpPr/>
          <p:nvPr/>
        </p:nvSpPr>
        <p:spPr>
          <a:xfrm>
            <a:off x="6424610" y="2762246"/>
            <a:ext cx="431797" cy="86518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FF0000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Text Box 6"/>
          <p:cNvSpPr txBox="1"/>
          <p:nvPr/>
        </p:nvSpPr>
        <p:spPr>
          <a:xfrm>
            <a:off x="2114549" y="3716341"/>
            <a:ext cx="2517772" cy="1323978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1200" cap="none" spc="0" baseline="0">
                <a:solidFill>
                  <a:srgbClr val="0061A0"/>
                </a:solidFill>
                <a:uFillTx/>
                <a:latin typeface="Arial"/>
              </a:rPr>
              <a:t>Approximately here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1200" cap="none" spc="0" baseline="0">
                <a:solidFill>
                  <a:srgbClr val="0061A0"/>
                </a:solidFill>
                <a:uFillTx/>
                <a:latin typeface="Arial"/>
              </a:rPr>
              <a:t>1 rack on each side </a:t>
            </a:r>
            <a:br>
              <a:rPr lang="de-DE" sz="2000" b="0" i="0" u="none" strike="noStrike" kern="1200" cap="none" spc="0" baseline="0">
                <a:solidFill>
                  <a:srgbClr val="0061A0"/>
                </a:solidFill>
                <a:uFillTx/>
                <a:latin typeface="Arial"/>
              </a:rPr>
            </a:br>
            <a:r>
              <a:rPr lang="de-DE" sz="2000" b="0" i="0" u="none" strike="noStrike" kern="1200" cap="none" spc="0" baseline="0">
                <a:solidFill>
                  <a:srgbClr val="0061A0"/>
                </a:solidFill>
                <a:uFillTx/>
                <a:latin typeface="Arial"/>
              </a:rPr>
              <a:t>(forward, backward) </a:t>
            </a:r>
            <a:br>
              <a:rPr lang="de-DE" sz="2000" b="0" i="0" u="none" strike="noStrike" kern="1200" cap="none" spc="0" baseline="0">
                <a:solidFill>
                  <a:srgbClr val="0061A0"/>
                </a:solidFill>
                <a:uFillTx/>
                <a:latin typeface="Arial"/>
              </a:rPr>
            </a:br>
            <a:r>
              <a:rPr lang="de-DE" sz="2000" b="0" i="0" u="none" strike="noStrike" kern="1200" cap="none" spc="0" baseline="0">
                <a:solidFill>
                  <a:srgbClr val="0061A0"/>
                </a:solidFill>
                <a:uFillTx/>
                <a:latin typeface="Arial"/>
              </a:rPr>
              <a:t>is enough</a:t>
            </a:r>
          </a:p>
        </p:txBody>
      </p:sp>
      <p:sp>
        <p:nvSpPr>
          <p:cNvPr id="9" name="Line 7"/>
          <p:cNvSpPr/>
          <p:nvPr/>
        </p:nvSpPr>
        <p:spPr>
          <a:xfrm flipV="1">
            <a:off x="4560890" y="3357567"/>
            <a:ext cx="1944691" cy="7921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>
            <a:solidFill>
              <a:srgbClr val="00000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26A65E6-A9C8-44AC-9658-79321BDAC336}" type="slidenum">
              <a:rPr lang="en-US" smtClean="0"/>
              <a:pPr lvl="0"/>
              <a:t>26</a:t>
            </a:fld>
            <a:endParaRPr lang="en-US"/>
          </a:p>
        </p:txBody>
      </p:sp>
      <p:sp>
        <p:nvSpPr>
          <p:cNvPr id="13" name="フッター プレースホルダ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en-US" smtClean="0"/>
              <a:t>25 Jan 2011 SVD DAQ Toru Tsuboyama (KEK)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5"/>
          <p:cNvSpPr txBox="1"/>
          <p:nvPr/>
        </p:nvSpPr>
        <p:spPr>
          <a:xfrm>
            <a:off x="6553203" y="6245223"/>
            <a:ext cx="21335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24 Jan 2011</a:t>
            </a:r>
            <a:endParaRPr lang="de-AT" sz="14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ＭＳ Ｐゴシック"/>
            </a:endParaRPr>
          </a:p>
        </p:txBody>
      </p:sp>
      <p:sp>
        <p:nvSpPr>
          <p:cNvPr id="4" name="Rectangle 2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de-DE" dirty="0" smtClean="0"/>
              <a:t>Location </a:t>
            </a:r>
            <a:r>
              <a:rPr lang="de-DE" dirty="0"/>
              <a:t>for FADCs</a:t>
            </a:r>
          </a:p>
        </p:txBody>
      </p:sp>
      <p:sp>
        <p:nvSpPr>
          <p:cNvPr id="5" name="Rectangle 3"/>
          <p:cNvSpPr txBox="1">
            <a:spLocks noGrp="1"/>
          </p:cNvSpPr>
          <p:nvPr>
            <p:ph idx="1"/>
          </p:nvPr>
        </p:nvSpPr>
        <p:spPr>
          <a:xfrm>
            <a:off x="468309" y="1628775"/>
            <a:ext cx="4535488" cy="4895853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600"/>
              </a:spcBef>
            </a:pPr>
            <a:r>
              <a:rPr lang="de-DE" sz="2400" dirty="0" smtClean="0"/>
              <a:t>There </a:t>
            </a:r>
            <a:r>
              <a:rPr lang="de-DE" sz="2400" dirty="0"/>
              <a:t>is a lot of space on top of the yellow rail beams</a:t>
            </a:r>
          </a:p>
          <a:p>
            <a:pPr lvl="0">
              <a:spcBef>
                <a:spcPts val="600"/>
              </a:spcBef>
            </a:pPr>
            <a:r>
              <a:rPr lang="de-DE" sz="2400" dirty="0" smtClean="0"/>
              <a:t>No </a:t>
            </a:r>
            <a:r>
              <a:rPr lang="de-DE" sz="2400" dirty="0"/>
              <a:t>conflict with existing </a:t>
            </a:r>
            <a:r>
              <a:rPr lang="de-DE" sz="2400" dirty="0" smtClean="0"/>
              <a:t>installations</a:t>
            </a:r>
            <a:r>
              <a:rPr lang="de-DE" sz="2400" dirty="0" smtClean="0">
                <a:solidFill>
                  <a:srgbClr val="FF0000"/>
                </a:solidFill>
              </a:rPr>
              <a:t> so far </a:t>
            </a:r>
            <a:r>
              <a:rPr lang="de-DE" altLang="ja-JP" sz="2400" dirty="0" smtClean="0"/>
              <a:t>(probably PXD also think of this space)</a:t>
            </a:r>
            <a:endParaRPr lang="de-DE" sz="2400" dirty="0"/>
          </a:p>
          <a:p>
            <a:pPr lvl="0">
              <a:spcBef>
                <a:spcPts val="600"/>
              </a:spcBef>
            </a:pPr>
            <a:r>
              <a:rPr lang="de-DE" sz="2400" dirty="0" smtClean="0"/>
              <a:t>Need </a:t>
            </a:r>
            <a:r>
              <a:rPr lang="de-DE" sz="2400" dirty="0"/>
              <a:t>to build </a:t>
            </a:r>
            <a:r>
              <a:rPr lang="de-DE" sz="2400" dirty="0" smtClean="0"/>
              <a:t>access infrastructure. This is not an obstacle. Although we can not access to this area when accelerator is in operation</a:t>
            </a:r>
            <a:endParaRPr lang="de-DE" sz="2400" dirty="0"/>
          </a:p>
          <a:p>
            <a:pPr lvl="0">
              <a:spcBef>
                <a:spcPts val="600"/>
              </a:spcBef>
            </a:pPr>
            <a:r>
              <a:rPr lang="de-DE" sz="2400" dirty="0"/>
              <a:t>We may put FADC racks </a:t>
            </a:r>
            <a:br>
              <a:rPr lang="de-DE" sz="2400" dirty="0"/>
            </a:br>
            <a:r>
              <a:rPr lang="de-DE" sz="2400" dirty="0"/>
              <a:t>(1 forward, 1 backward) + power suppplies there</a:t>
            </a:r>
          </a:p>
        </p:txBody>
      </p:sp>
      <p:pic>
        <p:nvPicPr>
          <p:cNvPr id="6" name="Picture 4" descr="belle_klm_side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76821" y="1700217"/>
            <a:ext cx="3563938" cy="47529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5"/>
          <p:cNvSpPr/>
          <p:nvPr/>
        </p:nvSpPr>
        <p:spPr>
          <a:xfrm>
            <a:off x="7667628" y="1557342"/>
            <a:ext cx="576264" cy="71913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FF0000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26A65E6-A9C8-44AC-9658-79321BDAC336}" type="slidenum">
              <a:rPr lang="en-US" smtClean="0"/>
              <a:pPr lvl="0"/>
              <a:t>27</a:t>
            </a:fld>
            <a:endParaRPr lang="en-US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en-US" smtClean="0"/>
              <a:t>25 Jan 2011 SVD DAQ Toru Tsuboyama (KEK)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Schedule</a:t>
            </a:r>
            <a:endParaRPr lang="ja-JP" altLang="en-US" dirty="0"/>
          </a:p>
        </p:txBody>
      </p:sp>
      <p:sp>
        <p:nvSpPr>
          <p:cNvPr id="3" name="コンテンツ プレースホルダ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26A65E6-A9C8-44AC-9658-79321BDAC336}" type="slidenum">
              <a:rPr lang="en-US" smtClean="0"/>
              <a:pPr lvl="0"/>
              <a:t>28</a:t>
            </a:fld>
            <a:endParaRPr lang="en-US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en-US" smtClean="0"/>
              <a:t>25 Jan 2011 SVD DAQ Toru Tsuboyama (KEK)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688657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System Overview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908721"/>
            <a:ext cx="8218487" cy="5295230"/>
          </a:xfrm>
        </p:spPr>
        <p:txBody>
          <a:bodyPr/>
          <a:lstStyle/>
          <a:p>
            <a:r>
              <a:rPr lang="en-US" sz="2400" dirty="0" smtClean="0"/>
              <a:t>The SVDDAQ consists of Frontend, Junction box, FADC, FTB. The timing and trigger control, n</a:t>
            </a:r>
            <a:r>
              <a:rPr lang="en-US" altLang="ja-JP" sz="2400" dirty="0" smtClean="0"/>
              <a:t>or the link to PXD,</a:t>
            </a:r>
            <a:r>
              <a:rPr lang="en-US" sz="2400" dirty="0" smtClean="0"/>
              <a:t> is not shown in this slide. </a:t>
            </a:r>
          </a:p>
        </p:txBody>
      </p:sp>
      <p:sp>
        <p:nvSpPr>
          <p:cNvPr id="2051" name="AutoShape 3"/>
          <p:cNvSpPr>
            <a:spLocks noChangeAspect="1" noChangeArrowheads="1" noTextEdit="1"/>
          </p:cNvSpPr>
          <p:nvPr/>
        </p:nvSpPr>
        <p:spPr bwMode="auto">
          <a:xfrm>
            <a:off x="468313" y="2636838"/>
            <a:ext cx="82804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53" name="Freeform 5"/>
          <p:cNvSpPr>
            <a:spLocks noEditPoints="1"/>
          </p:cNvSpPr>
          <p:nvPr/>
        </p:nvSpPr>
        <p:spPr bwMode="auto">
          <a:xfrm>
            <a:off x="1743075" y="4733925"/>
            <a:ext cx="1089025" cy="142875"/>
          </a:xfrm>
          <a:custGeom>
            <a:avLst/>
            <a:gdLst/>
            <a:ahLst/>
            <a:cxnLst>
              <a:cxn ang="0">
                <a:pos x="8" y="47"/>
              </a:cxn>
              <a:cxn ang="0">
                <a:pos x="13" y="47"/>
              </a:cxn>
              <a:cxn ang="0">
                <a:pos x="22" y="33"/>
              </a:cxn>
              <a:cxn ang="0">
                <a:pos x="28" y="33"/>
              </a:cxn>
              <a:cxn ang="0">
                <a:pos x="37" y="44"/>
              </a:cxn>
              <a:cxn ang="0">
                <a:pos x="42" y="31"/>
              </a:cxn>
              <a:cxn ang="0">
                <a:pos x="59" y="29"/>
              </a:cxn>
              <a:cxn ang="0">
                <a:pos x="68" y="27"/>
              </a:cxn>
              <a:cxn ang="0">
                <a:pos x="77" y="25"/>
              </a:cxn>
              <a:cxn ang="0">
                <a:pos x="88" y="24"/>
              </a:cxn>
              <a:cxn ang="0">
                <a:pos x="98" y="22"/>
              </a:cxn>
              <a:cxn ang="0">
                <a:pos x="112" y="33"/>
              </a:cxn>
              <a:cxn ang="0">
                <a:pos x="132" y="16"/>
              </a:cxn>
              <a:cxn ang="0">
                <a:pos x="156" y="25"/>
              </a:cxn>
              <a:cxn ang="0">
                <a:pos x="178" y="9"/>
              </a:cxn>
              <a:cxn ang="0">
                <a:pos x="202" y="20"/>
              </a:cxn>
              <a:cxn ang="0">
                <a:pos x="211" y="5"/>
              </a:cxn>
              <a:cxn ang="0">
                <a:pos x="233" y="3"/>
              </a:cxn>
              <a:cxn ang="0">
                <a:pos x="244" y="2"/>
              </a:cxn>
              <a:cxn ang="0">
                <a:pos x="255" y="2"/>
              </a:cxn>
              <a:cxn ang="0">
                <a:pos x="264" y="0"/>
              </a:cxn>
              <a:cxn ang="0">
                <a:pos x="275" y="14"/>
              </a:cxn>
              <a:cxn ang="0">
                <a:pos x="292" y="0"/>
              </a:cxn>
              <a:cxn ang="0">
                <a:pos x="299" y="14"/>
              </a:cxn>
              <a:cxn ang="0">
                <a:pos x="316" y="3"/>
              </a:cxn>
              <a:cxn ang="0">
                <a:pos x="323" y="5"/>
              </a:cxn>
              <a:cxn ang="0">
                <a:pos x="330" y="7"/>
              </a:cxn>
              <a:cxn ang="0">
                <a:pos x="343" y="11"/>
              </a:cxn>
              <a:cxn ang="0">
                <a:pos x="358" y="16"/>
              </a:cxn>
              <a:cxn ang="0">
                <a:pos x="369" y="22"/>
              </a:cxn>
              <a:cxn ang="0">
                <a:pos x="382" y="27"/>
              </a:cxn>
              <a:cxn ang="0">
                <a:pos x="393" y="33"/>
              </a:cxn>
              <a:cxn ang="0">
                <a:pos x="398" y="53"/>
              </a:cxn>
              <a:cxn ang="0">
                <a:pos x="409" y="60"/>
              </a:cxn>
              <a:cxn ang="0">
                <a:pos x="426" y="53"/>
              </a:cxn>
              <a:cxn ang="0">
                <a:pos x="431" y="71"/>
              </a:cxn>
              <a:cxn ang="0">
                <a:pos x="442" y="77"/>
              </a:cxn>
              <a:cxn ang="0">
                <a:pos x="453" y="82"/>
              </a:cxn>
              <a:cxn ang="0">
                <a:pos x="464" y="71"/>
              </a:cxn>
              <a:cxn ang="0">
                <a:pos x="466" y="86"/>
              </a:cxn>
              <a:cxn ang="0">
                <a:pos x="473" y="73"/>
              </a:cxn>
              <a:cxn ang="0">
                <a:pos x="479" y="90"/>
              </a:cxn>
              <a:cxn ang="0">
                <a:pos x="484" y="75"/>
              </a:cxn>
              <a:cxn ang="0">
                <a:pos x="490" y="90"/>
              </a:cxn>
              <a:cxn ang="0">
                <a:pos x="503" y="77"/>
              </a:cxn>
              <a:cxn ang="0">
                <a:pos x="507" y="75"/>
              </a:cxn>
              <a:cxn ang="0">
                <a:pos x="514" y="75"/>
              </a:cxn>
              <a:cxn ang="0">
                <a:pos x="518" y="73"/>
              </a:cxn>
              <a:cxn ang="0">
                <a:pos x="525" y="73"/>
              </a:cxn>
              <a:cxn ang="0">
                <a:pos x="538" y="82"/>
              </a:cxn>
              <a:cxn ang="0">
                <a:pos x="551" y="79"/>
              </a:cxn>
              <a:cxn ang="0">
                <a:pos x="567" y="57"/>
              </a:cxn>
              <a:cxn ang="0">
                <a:pos x="584" y="64"/>
              </a:cxn>
              <a:cxn ang="0">
                <a:pos x="589" y="46"/>
              </a:cxn>
              <a:cxn ang="0">
                <a:pos x="613" y="36"/>
              </a:cxn>
              <a:cxn ang="0">
                <a:pos x="626" y="31"/>
              </a:cxn>
              <a:cxn ang="0">
                <a:pos x="639" y="27"/>
              </a:cxn>
              <a:cxn ang="0">
                <a:pos x="646" y="25"/>
              </a:cxn>
              <a:cxn ang="0">
                <a:pos x="653" y="24"/>
              </a:cxn>
              <a:cxn ang="0">
                <a:pos x="662" y="36"/>
              </a:cxn>
              <a:cxn ang="0">
                <a:pos x="668" y="22"/>
              </a:cxn>
              <a:cxn ang="0">
                <a:pos x="677" y="35"/>
              </a:cxn>
            </a:cxnLst>
            <a:rect l="0" t="0" r="r" b="b"/>
            <a:pathLst>
              <a:path w="686" h="90">
                <a:moveTo>
                  <a:pt x="8" y="47"/>
                </a:moveTo>
                <a:lnTo>
                  <a:pt x="2" y="44"/>
                </a:lnTo>
                <a:lnTo>
                  <a:pt x="0" y="44"/>
                </a:lnTo>
                <a:lnTo>
                  <a:pt x="11" y="35"/>
                </a:lnTo>
                <a:lnTo>
                  <a:pt x="11" y="35"/>
                </a:lnTo>
                <a:lnTo>
                  <a:pt x="8" y="47"/>
                </a:lnTo>
                <a:close/>
                <a:moveTo>
                  <a:pt x="8" y="47"/>
                </a:moveTo>
                <a:lnTo>
                  <a:pt x="4" y="47"/>
                </a:lnTo>
                <a:lnTo>
                  <a:pt x="2" y="44"/>
                </a:lnTo>
                <a:lnTo>
                  <a:pt x="8" y="47"/>
                </a:lnTo>
                <a:close/>
                <a:moveTo>
                  <a:pt x="9" y="47"/>
                </a:moveTo>
                <a:lnTo>
                  <a:pt x="8" y="47"/>
                </a:lnTo>
                <a:lnTo>
                  <a:pt x="8" y="33"/>
                </a:lnTo>
                <a:lnTo>
                  <a:pt x="9" y="33"/>
                </a:lnTo>
                <a:lnTo>
                  <a:pt x="9" y="47"/>
                </a:lnTo>
                <a:close/>
                <a:moveTo>
                  <a:pt x="13" y="47"/>
                </a:moveTo>
                <a:lnTo>
                  <a:pt x="9" y="47"/>
                </a:lnTo>
                <a:lnTo>
                  <a:pt x="9" y="33"/>
                </a:lnTo>
                <a:lnTo>
                  <a:pt x="13" y="33"/>
                </a:lnTo>
                <a:lnTo>
                  <a:pt x="13" y="47"/>
                </a:lnTo>
                <a:close/>
                <a:moveTo>
                  <a:pt x="17" y="47"/>
                </a:moveTo>
                <a:lnTo>
                  <a:pt x="13" y="47"/>
                </a:lnTo>
                <a:lnTo>
                  <a:pt x="13" y="33"/>
                </a:lnTo>
                <a:lnTo>
                  <a:pt x="17" y="33"/>
                </a:lnTo>
                <a:lnTo>
                  <a:pt x="17" y="47"/>
                </a:lnTo>
                <a:close/>
                <a:moveTo>
                  <a:pt x="24" y="46"/>
                </a:moveTo>
                <a:lnTo>
                  <a:pt x="22" y="47"/>
                </a:lnTo>
                <a:lnTo>
                  <a:pt x="17" y="47"/>
                </a:lnTo>
                <a:lnTo>
                  <a:pt x="17" y="33"/>
                </a:lnTo>
                <a:lnTo>
                  <a:pt x="22" y="33"/>
                </a:lnTo>
                <a:lnTo>
                  <a:pt x="24" y="46"/>
                </a:lnTo>
                <a:close/>
                <a:moveTo>
                  <a:pt x="24" y="46"/>
                </a:moveTo>
                <a:lnTo>
                  <a:pt x="22" y="47"/>
                </a:lnTo>
                <a:lnTo>
                  <a:pt x="22" y="47"/>
                </a:lnTo>
                <a:lnTo>
                  <a:pt x="24" y="46"/>
                </a:lnTo>
                <a:close/>
                <a:moveTo>
                  <a:pt x="28" y="33"/>
                </a:moveTo>
                <a:lnTo>
                  <a:pt x="30" y="46"/>
                </a:lnTo>
                <a:lnTo>
                  <a:pt x="24" y="46"/>
                </a:lnTo>
                <a:lnTo>
                  <a:pt x="22" y="33"/>
                </a:lnTo>
                <a:lnTo>
                  <a:pt x="28" y="33"/>
                </a:lnTo>
                <a:lnTo>
                  <a:pt x="28" y="33"/>
                </a:lnTo>
                <a:close/>
                <a:moveTo>
                  <a:pt x="28" y="33"/>
                </a:moveTo>
                <a:lnTo>
                  <a:pt x="28" y="33"/>
                </a:lnTo>
                <a:lnTo>
                  <a:pt x="28" y="33"/>
                </a:lnTo>
                <a:lnTo>
                  <a:pt x="28" y="33"/>
                </a:lnTo>
                <a:close/>
                <a:moveTo>
                  <a:pt x="37" y="44"/>
                </a:moveTo>
                <a:lnTo>
                  <a:pt x="30" y="46"/>
                </a:lnTo>
                <a:lnTo>
                  <a:pt x="28" y="33"/>
                </a:lnTo>
                <a:lnTo>
                  <a:pt x="35" y="31"/>
                </a:lnTo>
                <a:lnTo>
                  <a:pt x="37" y="44"/>
                </a:lnTo>
                <a:close/>
                <a:moveTo>
                  <a:pt x="42" y="31"/>
                </a:moveTo>
                <a:lnTo>
                  <a:pt x="44" y="44"/>
                </a:lnTo>
                <a:lnTo>
                  <a:pt x="37" y="44"/>
                </a:lnTo>
                <a:lnTo>
                  <a:pt x="35" y="31"/>
                </a:lnTo>
                <a:lnTo>
                  <a:pt x="42" y="31"/>
                </a:lnTo>
                <a:lnTo>
                  <a:pt x="42" y="31"/>
                </a:lnTo>
                <a:close/>
                <a:moveTo>
                  <a:pt x="42" y="31"/>
                </a:moveTo>
                <a:lnTo>
                  <a:pt x="42" y="31"/>
                </a:lnTo>
                <a:lnTo>
                  <a:pt x="42" y="31"/>
                </a:lnTo>
                <a:lnTo>
                  <a:pt x="42" y="31"/>
                </a:lnTo>
                <a:close/>
                <a:moveTo>
                  <a:pt x="52" y="29"/>
                </a:moveTo>
                <a:lnTo>
                  <a:pt x="53" y="42"/>
                </a:lnTo>
                <a:lnTo>
                  <a:pt x="44" y="44"/>
                </a:lnTo>
                <a:lnTo>
                  <a:pt x="42" y="31"/>
                </a:lnTo>
                <a:lnTo>
                  <a:pt x="52" y="29"/>
                </a:lnTo>
                <a:close/>
                <a:moveTo>
                  <a:pt x="61" y="42"/>
                </a:moveTo>
                <a:lnTo>
                  <a:pt x="61" y="42"/>
                </a:lnTo>
                <a:lnTo>
                  <a:pt x="53" y="42"/>
                </a:lnTo>
                <a:lnTo>
                  <a:pt x="52" y="29"/>
                </a:lnTo>
                <a:lnTo>
                  <a:pt x="59" y="29"/>
                </a:lnTo>
                <a:lnTo>
                  <a:pt x="61" y="42"/>
                </a:lnTo>
                <a:close/>
                <a:moveTo>
                  <a:pt x="61" y="42"/>
                </a:moveTo>
                <a:lnTo>
                  <a:pt x="61" y="42"/>
                </a:lnTo>
                <a:lnTo>
                  <a:pt x="61" y="42"/>
                </a:lnTo>
                <a:lnTo>
                  <a:pt x="61" y="42"/>
                </a:lnTo>
                <a:close/>
                <a:moveTo>
                  <a:pt x="68" y="27"/>
                </a:moveTo>
                <a:lnTo>
                  <a:pt x="70" y="40"/>
                </a:lnTo>
                <a:lnTo>
                  <a:pt x="61" y="42"/>
                </a:lnTo>
                <a:lnTo>
                  <a:pt x="59" y="29"/>
                </a:lnTo>
                <a:lnTo>
                  <a:pt x="68" y="27"/>
                </a:lnTo>
                <a:lnTo>
                  <a:pt x="68" y="27"/>
                </a:lnTo>
                <a:close/>
                <a:moveTo>
                  <a:pt x="68" y="27"/>
                </a:moveTo>
                <a:lnTo>
                  <a:pt x="68" y="27"/>
                </a:lnTo>
                <a:lnTo>
                  <a:pt x="66" y="27"/>
                </a:lnTo>
                <a:lnTo>
                  <a:pt x="68" y="27"/>
                </a:lnTo>
                <a:close/>
                <a:moveTo>
                  <a:pt x="79" y="25"/>
                </a:moveTo>
                <a:lnTo>
                  <a:pt x="81" y="38"/>
                </a:lnTo>
                <a:lnTo>
                  <a:pt x="70" y="40"/>
                </a:lnTo>
                <a:lnTo>
                  <a:pt x="68" y="27"/>
                </a:lnTo>
                <a:lnTo>
                  <a:pt x="77" y="25"/>
                </a:lnTo>
                <a:lnTo>
                  <a:pt x="79" y="25"/>
                </a:lnTo>
                <a:close/>
                <a:moveTo>
                  <a:pt x="77" y="25"/>
                </a:moveTo>
                <a:lnTo>
                  <a:pt x="79" y="25"/>
                </a:lnTo>
                <a:lnTo>
                  <a:pt x="79" y="25"/>
                </a:lnTo>
                <a:lnTo>
                  <a:pt x="77" y="25"/>
                </a:lnTo>
                <a:close/>
                <a:moveTo>
                  <a:pt x="90" y="36"/>
                </a:moveTo>
                <a:lnTo>
                  <a:pt x="90" y="36"/>
                </a:lnTo>
                <a:lnTo>
                  <a:pt x="79" y="38"/>
                </a:lnTo>
                <a:lnTo>
                  <a:pt x="79" y="25"/>
                </a:lnTo>
                <a:lnTo>
                  <a:pt x="88" y="24"/>
                </a:lnTo>
                <a:lnTo>
                  <a:pt x="90" y="36"/>
                </a:lnTo>
                <a:close/>
                <a:moveTo>
                  <a:pt x="90" y="36"/>
                </a:moveTo>
                <a:lnTo>
                  <a:pt x="90" y="36"/>
                </a:lnTo>
                <a:lnTo>
                  <a:pt x="90" y="36"/>
                </a:lnTo>
                <a:lnTo>
                  <a:pt x="90" y="36"/>
                </a:lnTo>
                <a:close/>
                <a:moveTo>
                  <a:pt x="99" y="22"/>
                </a:moveTo>
                <a:lnTo>
                  <a:pt x="101" y="35"/>
                </a:lnTo>
                <a:lnTo>
                  <a:pt x="90" y="36"/>
                </a:lnTo>
                <a:lnTo>
                  <a:pt x="88" y="24"/>
                </a:lnTo>
                <a:lnTo>
                  <a:pt x="98" y="22"/>
                </a:lnTo>
                <a:lnTo>
                  <a:pt x="99" y="22"/>
                </a:lnTo>
                <a:close/>
                <a:moveTo>
                  <a:pt x="98" y="22"/>
                </a:moveTo>
                <a:lnTo>
                  <a:pt x="99" y="22"/>
                </a:lnTo>
                <a:lnTo>
                  <a:pt x="99" y="22"/>
                </a:lnTo>
                <a:lnTo>
                  <a:pt x="98" y="22"/>
                </a:lnTo>
                <a:close/>
                <a:moveTo>
                  <a:pt x="112" y="33"/>
                </a:moveTo>
                <a:lnTo>
                  <a:pt x="101" y="35"/>
                </a:lnTo>
                <a:lnTo>
                  <a:pt x="99" y="22"/>
                </a:lnTo>
                <a:lnTo>
                  <a:pt x="110" y="20"/>
                </a:lnTo>
                <a:lnTo>
                  <a:pt x="112" y="33"/>
                </a:lnTo>
                <a:close/>
                <a:moveTo>
                  <a:pt x="123" y="31"/>
                </a:moveTo>
                <a:lnTo>
                  <a:pt x="112" y="33"/>
                </a:lnTo>
                <a:lnTo>
                  <a:pt x="110" y="20"/>
                </a:lnTo>
                <a:lnTo>
                  <a:pt x="121" y="18"/>
                </a:lnTo>
                <a:lnTo>
                  <a:pt x="123" y="31"/>
                </a:lnTo>
                <a:close/>
                <a:moveTo>
                  <a:pt x="132" y="16"/>
                </a:moveTo>
                <a:lnTo>
                  <a:pt x="134" y="29"/>
                </a:lnTo>
                <a:lnTo>
                  <a:pt x="123" y="31"/>
                </a:lnTo>
                <a:lnTo>
                  <a:pt x="121" y="18"/>
                </a:lnTo>
                <a:lnTo>
                  <a:pt x="132" y="16"/>
                </a:lnTo>
                <a:lnTo>
                  <a:pt x="132" y="16"/>
                </a:lnTo>
                <a:close/>
                <a:moveTo>
                  <a:pt x="132" y="16"/>
                </a:moveTo>
                <a:lnTo>
                  <a:pt x="132" y="16"/>
                </a:lnTo>
                <a:lnTo>
                  <a:pt x="131" y="16"/>
                </a:lnTo>
                <a:lnTo>
                  <a:pt x="132" y="16"/>
                </a:lnTo>
                <a:close/>
                <a:moveTo>
                  <a:pt x="156" y="25"/>
                </a:moveTo>
                <a:lnTo>
                  <a:pt x="134" y="29"/>
                </a:lnTo>
                <a:lnTo>
                  <a:pt x="132" y="16"/>
                </a:lnTo>
                <a:lnTo>
                  <a:pt x="154" y="13"/>
                </a:lnTo>
                <a:lnTo>
                  <a:pt x="156" y="25"/>
                </a:lnTo>
                <a:close/>
                <a:moveTo>
                  <a:pt x="178" y="9"/>
                </a:moveTo>
                <a:lnTo>
                  <a:pt x="180" y="22"/>
                </a:lnTo>
                <a:lnTo>
                  <a:pt x="156" y="25"/>
                </a:lnTo>
                <a:lnTo>
                  <a:pt x="154" y="13"/>
                </a:lnTo>
                <a:lnTo>
                  <a:pt x="178" y="9"/>
                </a:lnTo>
                <a:lnTo>
                  <a:pt x="178" y="9"/>
                </a:lnTo>
                <a:close/>
                <a:moveTo>
                  <a:pt x="178" y="9"/>
                </a:moveTo>
                <a:lnTo>
                  <a:pt x="178" y="9"/>
                </a:lnTo>
                <a:lnTo>
                  <a:pt x="178" y="9"/>
                </a:lnTo>
                <a:lnTo>
                  <a:pt x="178" y="9"/>
                </a:lnTo>
                <a:close/>
                <a:moveTo>
                  <a:pt x="202" y="20"/>
                </a:moveTo>
                <a:lnTo>
                  <a:pt x="202" y="20"/>
                </a:lnTo>
                <a:lnTo>
                  <a:pt x="180" y="22"/>
                </a:lnTo>
                <a:lnTo>
                  <a:pt x="178" y="9"/>
                </a:lnTo>
                <a:lnTo>
                  <a:pt x="200" y="7"/>
                </a:lnTo>
                <a:lnTo>
                  <a:pt x="202" y="20"/>
                </a:lnTo>
                <a:close/>
                <a:moveTo>
                  <a:pt x="202" y="20"/>
                </a:moveTo>
                <a:lnTo>
                  <a:pt x="202" y="20"/>
                </a:lnTo>
                <a:lnTo>
                  <a:pt x="202" y="20"/>
                </a:lnTo>
                <a:lnTo>
                  <a:pt x="202" y="20"/>
                </a:lnTo>
                <a:close/>
                <a:moveTo>
                  <a:pt x="211" y="5"/>
                </a:moveTo>
                <a:lnTo>
                  <a:pt x="213" y="18"/>
                </a:lnTo>
                <a:lnTo>
                  <a:pt x="202" y="20"/>
                </a:lnTo>
                <a:lnTo>
                  <a:pt x="200" y="7"/>
                </a:lnTo>
                <a:lnTo>
                  <a:pt x="211" y="5"/>
                </a:lnTo>
                <a:lnTo>
                  <a:pt x="211" y="5"/>
                </a:lnTo>
                <a:close/>
                <a:moveTo>
                  <a:pt x="211" y="5"/>
                </a:moveTo>
                <a:lnTo>
                  <a:pt x="211" y="5"/>
                </a:lnTo>
                <a:lnTo>
                  <a:pt x="211" y="5"/>
                </a:lnTo>
                <a:lnTo>
                  <a:pt x="211" y="5"/>
                </a:lnTo>
                <a:close/>
                <a:moveTo>
                  <a:pt x="224" y="16"/>
                </a:moveTo>
                <a:lnTo>
                  <a:pt x="213" y="18"/>
                </a:lnTo>
                <a:lnTo>
                  <a:pt x="211" y="5"/>
                </a:lnTo>
                <a:lnTo>
                  <a:pt x="222" y="3"/>
                </a:lnTo>
                <a:lnTo>
                  <a:pt x="224" y="16"/>
                </a:lnTo>
                <a:close/>
                <a:moveTo>
                  <a:pt x="235" y="16"/>
                </a:moveTo>
                <a:lnTo>
                  <a:pt x="235" y="16"/>
                </a:lnTo>
                <a:lnTo>
                  <a:pt x="224" y="16"/>
                </a:lnTo>
                <a:lnTo>
                  <a:pt x="222" y="3"/>
                </a:lnTo>
                <a:lnTo>
                  <a:pt x="233" y="3"/>
                </a:lnTo>
                <a:lnTo>
                  <a:pt x="235" y="16"/>
                </a:lnTo>
                <a:close/>
                <a:moveTo>
                  <a:pt x="235" y="16"/>
                </a:moveTo>
                <a:lnTo>
                  <a:pt x="235" y="16"/>
                </a:lnTo>
                <a:lnTo>
                  <a:pt x="231" y="16"/>
                </a:lnTo>
                <a:lnTo>
                  <a:pt x="235" y="16"/>
                </a:lnTo>
                <a:close/>
                <a:moveTo>
                  <a:pt x="244" y="2"/>
                </a:moveTo>
                <a:lnTo>
                  <a:pt x="244" y="14"/>
                </a:lnTo>
                <a:lnTo>
                  <a:pt x="235" y="16"/>
                </a:lnTo>
                <a:lnTo>
                  <a:pt x="233" y="3"/>
                </a:lnTo>
                <a:lnTo>
                  <a:pt x="244" y="2"/>
                </a:lnTo>
                <a:lnTo>
                  <a:pt x="244" y="2"/>
                </a:lnTo>
                <a:close/>
                <a:moveTo>
                  <a:pt x="244" y="2"/>
                </a:moveTo>
                <a:lnTo>
                  <a:pt x="244" y="2"/>
                </a:lnTo>
                <a:lnTo>
                  <a:pt x="246" y="2"/>
                </a:lnTo>
                <a:lnTo>
                  <a:pt x="244" y="2"/>
                </a:lnTo>
                <a:close/>
                <a:moveTo>
                  <a:pt x="257" y="14"/>
                </a:moveTo>
                <a:lnTo>
                  <a:pt x="255" y="14"/>
                </a:lnTo>
                <a:lnTo>
                  <a:pt x="244" y="14"/>
                </a:lnTo>
                <a:lnTo>
                  <a:pt x="244" y="2"/>
                </a:lnTo>
                <a:lnTo>
                  <a:pt x="255" y="2"/>
                </a:lnTo>
                <a:lnTo>
                  <a:pt x="257" y="14"/>
                </a:lnTo>
                <a:close/>
                <a:moveTo>
                  <a:pt x="257" y="14"/>
                </a:moveTo>
                <a:lnTo>
                  <a:pt x="255" y="14"/>
                </a:lnTo>
                <a:lnTo>
                  <a:pt x="255" y="14"/>
                </a:lnTo>
                <a:lnTo>
                  <a:pt x="257" y="14"/>
                </a:lnTo>
                <a:close/>
                <a:moveTo>
                  <a:pt x="264" y="0"/>
                </a:moveTo>
                <a:lnTo>
                  <a:pt x="266" y="13"/>
                </a:lnTo>
                <a:lnTo>
                  <a:pt x="257" y="14"/>
                </a:lnTo>
                <a:lnTo>
                  <a:pt x="255" y="2"/>
                </a:lnTo>
                <a:lnTo>
                  <a:pt x="264" y="0"/>
                </a:lnTo>
                <a:lnTo>
                  <a:pt x="264" y="0"/>
                </a:lnTo>
                <a:close/>
                <a:moveTo>
                  <a:pt x="264" y="0"/>
                </a:moveTo>
                <a:lnTo>
                  <a:pt x="264" y="0"/>
                </a:lnTo>
                <a:lnTo>
                  <a:pt x="264" y="0"/>
                </a:lnTo>
                <a:lnTo>
                  <a:pt x="264" y="0"/>
                </a:lnTo>
                <a:close/>
                <a:moveTo>
                  <a:pt x="275" y="14"/>
                </a:moveTo>
                <a:lnTo>
                  <a:pt x="264" y="14"/>
                </a:lnTo>
                <a:lnTo>
                  <a:pt x="264" y="0"/>
                </a:lnTo>
                <a:lnTo>
                  <a:pt x="275" y="0"/>
                </a:lnTo>
                <a:lnTo>
                  <a:pt x="275" y="14"/>
                </a:lnTo>
                <a:close/>
                <a:moveTo>
                  <a:pt x="283" y="14"/>
                </a:moveTo>
                <a:lnTo>
                  <a:pt x="275" y="14"/>
                </a:lnTo>
                <a:lnTo>
                  <a:pt x="275" y="0"/>
                </a:lnTo>
                <a:lnTo>
                  <a:pt x="283" y="0"/>
                </a:lnTo>
                <a:lnTo>
                  <a:pt x="283" y="14"/>
                </a:lnTo>
                <a:close/>
                <a:moveTo>
                  <a:pt x="294" y="0"/>
                </a:moveTo>
                <a:lnTo>
                  <a:pt x="292" y="14"/>
                </a:lnTo>
                <a:lnTo>
                  <a:pt x="283" y="14"/>
                </a:lnTo>
                <a:lnTo>
                  <a:pt x="283" y="0"/>
                </a:lnTo>
                <a:lnTo>
                  <a:pt x="292" y="0"/>
                </a:lnTo>
                <a:lnTo>
                  <a:pt x="294" y="0"/>
                </a:lnTo>
                <a:close/>
                <a:moveTo>
                  <a:pt x="292" y="0"/>
                </a:moveTo>
                <a:lnTo>
                  <a:pt x="292" y="0"/>
                </a:lnTo>
                <a:lnTo>
                  <a:pt x="294" y="0"/>
                </a:lnTo>
                <a:lnTo>
                  <a:pt x="292" y="0"/>
                </a:lnTo>
                <a:close/>
                <a:moveTo>
                  <a:pt x="299" y="14"/>
                </a:moveTo>
                <a:lnTo>
                  <a:pt x="292" y="13"/>
                </a:lnTo>
                <a:lnTo>
                  <a:pt x="294" y="0"/>
                </a:lnTo>
                <a:lnTo>
                  <a:pt x="301" y="2"/>
                </a:lnTo>
                <a:lnTo>
                  <a:pt x="299" y="14"/>
                </a:lnTo>
                <a:close/>
                <a:moveTo>
                  <a:pt x="308" y="2"/>
                </a:moveTo>
                <a:lnTo>
                  <a:pt x="307" y="14"/>
                </a:lnTo>
                <a:lnTo>
                  <a:pt x="299" y="14"/>
                </a:lnTo>
                <a:lnTo>
                  <a:pt x="301" y="2"/>
                </a:lnTo>
                <a:lnTo>
                  <a:pt x="308" y="2"/>
                </a:lnTo>
                <a:close/>
                <a:moveTo>
                  <a:pt x="316" y="3"/>
                </a:moveTo>
                <a:lnTo>
                  <a:pt x="314" y="16"/>
                </a:lnTo>
                <a:lnTo>
                  <a:pt x="307" y="14"/>
                </a:lnTo>
                <a:lnTo>
                  <a:pt x="308" y="2"/>
                </a:lnTo>
                <a:lnTo>
                  <a:pt x="316" y="3"/>
                </a:lnTo>
                <a:lnTo>
                  <a:pt x="316" y="3"/>
                </a:lnTo>
                <a:close/>
                <a:moveTo>
                  <a:pt x="316" y="3"/>
                </a:moveTo>
                <a:lnTo>
                  <a:pt x="316" y="3"/>
                </a:lnTo>
                <a:lnTo>
                  <a:pt x="316" y="3"/>
                </a:lnTo>
                <a:lnTo>
                  <a:pt x="316" y="3"/>
                </a:lnTo>
                <a:close/>
                <a:moveTo>
                  <a:pt x="323" y="5"/>
                </a:moveTo>
                <a:lnTo>
                  <a:pt x="319" y="18"/>
                </a:lnTo>
                <a:lnTo>
                  <a:pt x="312" y="16"/>
                </a:lnTo>
                <a:lnTo>
                  <a:pt x="316" y="3"/>
                </a:lnTo>
                <a:lnTo>
                  <a:pt x="323" y="5"/>
                </a:lnTo>
                <a:close/>
                <a:moveTo>
                  <a:pt x="330" y="7"/>
                </a:moveTo>
                <a:lnTo>
                  <a:pt x="327" y="20"/>
                </a:lnTo>
                <a:lnTo>
                  <a:pt x="319" y="18"/>
                </a:lnTo>
                <a:lnTo>
                  <a:pt x="323" y="5"/>
                </a:lnTo>
                <a:lnTo>
                  <a:pt x="330" y="7"/>
                </a:lnTo>
                <a:lnTo>
                  <a:pt x="330" y="7"/>
                </a:lnTo>
                <a:close/>
                <a:moveTo>
                  <a:pt x="330" y="7"/>
                </a:moveTo>
                <a:lnTo>
                  <a:pt x="330" y="7"/>
                </a:lnTo>
                <a:lnTo>
                  <a:pt x="330" y="7"/>
                </a:lnTo>
                <a:lnTo>
                  <a:pt x="330" y="7"/>
                </a:lnTo>
                <a:close/>
                <a:moveTo>
                  <a:pt x="334" y="22"/>
                </a:moveTo>
                <a:lnTo>
                  <a:pt x="327" y="20"/>
                </a:lnTo>
                <a:lnTo>
                  <a:pt x="330" y="7"/>
                </a:lnTo>
                <a:lnTo>
                  <a:pt x="338" y="9"/>
                </a:lnTo>
                <a:lnTo>
                  <a:pt x="334" y="22"/>
                </a:lnTo>
                <a:close/>
                <a:moveTo>
                  <a:pt x="345" y="11"/>
                </a:moveTo>
                <a:lnTo>
                  <a:pt x="340" y="24"/>
                </a:lnTo>
                <a:lnTo>
                  <a:pt x="334" y="22"/>
                </a:lnTo>
                <a:lnTo>
                  <a:pt x="338" y="9"/>
                </a:lnTo>
                <a:lnTo>
                  <a:pt x="343" y="11"/>
                </a:lnTo>
                <a:lnTo>
                  <a:pt x="345" y="11"/>
                </a:lnTo>
                <a:close/>
                <a:moveTo>
                  <a:pt x="343" y="11"/>
                </a:moveTo>
                <a:lnTo>
                  <a:pt x="343" y="11"/>
                </a:lnTo>
                <a:lnTo>
                  <a:pt x="345" y="11"/>
                </a:lnTo>
                <a:lnTo>
                  <a:pt x="343" y="11"/>
                </a:lnTo>
                <a:close/>
                <a:moveTo>
                  <a:pt x="358" y="16"/>
                </a:moveTo>
                <a:lnTo>
                  <a:pt x="352" y="29"/>
                </a:lnTo>
                <a:lnTo>
                  <a:pt x="340" y="24"/>
                </a:lnTo>
                <a:lnTo>
                  <a:pt x="345" y="11"/>
                </a:lnTo>
                <a:lnTo>
                  <a:pt x="358" y="16"/>
                </a:lnTo>
                <a:lnTo>
                  <a:pt x="358" y="16"/>
                </a:lnTo>
                <a:close/>
                <a:moveTo>
                  <a:pt x="358" y="16"/>
                </a:moveTo>
                <a:lnTo>
                  <a:pt x="358" y="16"/>
                </a:lnTo>
                <a:lnTo>
                  <a:pt x="358" y="16"/>
                </a:lnTo>
                <a:lnTo>
                  <a:pt x="358" y="16"/>
                </a:lnTo>
                <a:close/>
                <a:moveTo>
                  <a:pt x="369" y="22"/>
                </a:moveTo>
                <a:lnTo>
                  <a:pt x="363" y="35"/>
                </a:lnTo>
                <a:lnTo>
                  <a:pt x="352" y="29"/>
                </a:lnTo>
                <a:lnTo>
                  <a:pt x="358" y="16"/>
                </a:lnTo>
                <a:lnTo>
                  <a:pt x="369" y="22"/>
                </a:lnTo>
                <a:close/>
                <a:moveTo>
                  <a:pt x="382" y="27"/>
                </a:moveTo>
                <a:lnTo>
                  <a:pt x="376" y="40"/>
                </a:lnTo>
                <a:lnTo>
                  <a:pt x="363" y="35"/>
                </a:lnTo>
                <a:lnTo>
                  <a:pt x="369" y="22"/>
                </a:lnTo>
                <a:lnTo>
                  <a:pt x="382" y="27"/>
                </a:lnTo>
                <a:lnTo>
                  <a:pt x="382" y="27"/>
                </a:lnTo>
                <a:close/>
                <a:moveTo>
                  <a:pt x="382" y="27"/>
                </a:moveTo>
                <a:lnTo>
                  <a:pt x="382" y="27"/>
                </a:lnTo>
                <a:lnTo>
                  <a:pt x="382" y="27"/>
                </a:lnTo>
                <a:lnTo>
                  <a:pt x="382" y="27"/>
                </a:lnTo>
                <a:close/>
                <a:moveTo>
                  <a:pt x="395" y="35"/>
                </a:moveTo>
                <a:lnTo>
                  <a:pt x="387" y="46"/>
                </a:lnTo>
                <a:lnTo>
                  <a:pt x="374" y="40"/>
                </a:lnTo>
                <a:lnTo>
                  <a:pt x="382" y="27"/>
                </a:lnTo>
                <a:lnTo>
                  <a:pt x="393" y="33"/>
                </a:lnTo>
                <a:lnTo>
                  <a:pt x="395" y="35"/>
                </a:lnTo>
                <a:close/>
                <a:moveTo>
                  <a:pt x="393" y="33"/>
                </a:moveTo>
                <a:lnTo>
                  <a:pt x="395" y="35"/>
                </a:lnTo>
                <a:lnTo>
                  <a:pt x="395" y="35"/>
                </a:lnTo>
                <a:lnTo>
                  <a:pt x="393" y="33"/>
                </a:lnTo>
                <a:close/>
                <a:moveTo>
                  <a:pt x="398" y="53"/>
                </a:moveTo>
                <a:lnTo>
                  <a:pt x="398" y="53"/>
                </a:lnTo>
                <a:lnTo>
                  <a:pt x="387" y="46"/>
                </a:lnTo>
                <a:lnTo>
                  <a:pt x="395" y="35"/>
                </a:lnTo>
                <a:lnTo>
                  <a:pt x="406" y="42"/>
                </a:lnTo>
                <a:lnTo>
                  <a:pt x="398" y="53"/>
                </a:lnTo>
                <a:close/>
                <a:moveTo>
                  <a:pt x="398" y="53"/>
                </a:moveTo>
                <a:lnTo>
                  <a:pt x="398" y="53"/>
                </a:lnTo>
                <a:lnTo>
                  <a:pt x="398" y="53"/>
                </a:lnTo>
                <a:lnTo>
                  <a:pt x="398" y="53"/>
                </a:lnTo>
                <a:close/>
                <a:moveTo>
                  <a:pt x="409" y="60"/>
                </a:moveTo>
                <a:lnTo>
                  <a:pt x="409" y="58"/>
                </a:lnTo>
                <a:lnTo>
                  <a:pt x="398" y="53"/>
                </a:lnTo>
                <a:lnTo>
                  <a:pt x="406" y="42"/>
                </a:lnTo>
                <a:lnTo>
                  <a:pt x="417" y="47"/>
                </a:lnTo>
                <a:lnTo>
                  <a:pt x="409" y="60"/>
                </a:lnTo>
                <a:close/>
                <a:moveTo>
                  <a:pt x="409" y="60"/>
                </a:moveTo>
                <a:lnTo>
                  <a:pt x="409" y="58"/>
                </a:lnTo>
                <a:lnTo>
                  <a:pt x="409" y="58"/>
                </a:lnTo>
                <a:lnTo>
                  <a:pt x="409" y="60"/>
                </a:lnTo>
                <a:close/>
                <a:moveTo>
                  <a:pt x="428" y="53"/>
                </a:moveTo>
                <a:lnTo>
                  <a:pt x="420" y="66"/>
                </a:lnTo>
                <a:lnTo>
                  <a:pt x="409" y="60"/>
                </a:lnTo>
                <a:lnTo>
                  <a:pt x="415" y="47"/>
                </a:lnTo>
                <a:lnTo>
                  <a:pt x="426" y="53"/>
                </a:lnTo>
                <a:lnTo>
                  <a:pt x="428" y="53"/>
                </a:lnTo>
                <a:close/>
                <a:moveTo>
                  <a:pt x="426" y="53"/>
                </a:moveTo>
                <a:lnTo>
                  <a:pt x="428" y="53"/>
                </a:lnTo>
                <a:lnTo>
                  <a:pt x="428" y="53"/>
                </a:lnTo>
                <a:lnTo>
                  <a:pt x="426" y="53"/>
                </a:lnTo>
                <a:close/>
                <a:moveTo>
                  <a:pt x="431" y="71"/>
                </a:moveTo>
                <a:lnTo>
                  <a:pt x="431" y="71"/>
                </a:lnTo>
                <a:lnTo>
                  <a:pt x="420" y="64"/>
                </a:lnTo>
                <a:lnTo>
                  <a:pt x="428" y="53"/>
                </a:lnTo>
                <a:lnTo>
                  <a:pt x="439" y="60"/>
                </a:lnTo>
                <a:lnTo>
                  <a:pt x="431" y="71"/>
                </a:lnTo>
                <a:close/>
                <a:moveTo>
                  <a:pt x="431" y="71"/>
                </a:moveTo>
                <a:lnTo>
                  <a:pt x="431" y="71"/>
                </a:lnTo>
                <a:lnTo>
                  <a:pt x="431" y="71"/>
                </a:lnTo>
                <a:lnTo>
                  <a:pt x="431" y="71"/>
                </a:lnTo>
                <a:close/>
                <a:moveTo>
                  <a:pt x="442" y="77"/>
                </a:moveTo>
                <a:lnTo>
                  <a:pt x="440" y="77"/>
                </a:lnTo>
                <a:lnTo>
                  <a:pt x="431" y="71"/>
                </a:lnTo>
                <a:lnTo>
                  <a:pt x="437" y="58"/>
                </a:lnTo>
                <a:lnTo>
                  <a:pt x="448" y="64"/>
                </a:lnTo>
                <a:lnTo>
                  <a:pt x="442" y="77"/>
                </a:lnTo>
                <a:close/>
                <a:moveTo>
                  <a:pt x="442" y="77"/>
                </a:moveTo>
                <a:lnTo>
                  <a:pt x="442" y="77"/>
                </a:lnTo>
                <a:lnTo>
                  <a:pt x="440" y="77"/>
                </a:lnTo>
                <a:lnTo>
                  <a:pt x="442" y="77"/>
                </a:lnTo>
                <a:close/>
                <a:moveTo>
                  <a:pt x="453" y="82"/>
                </a:moveTo>
                <a:lnTo>
                  <a:pt x="453" y="82"/>
                </a:lnTo>
                <a:lnTo>
                  <a:pt x="442" y="77"/>
                </a:lnTo>
                <a:lnTo>
                  <a:pt x="448" y="64"/>
                </a:lnTo>
                <a:lnTo>
                  <a:pt x="459" y="69"/>
                </a:lnTo>
                <a:lnTo>
                  <a:pt x="453" y="82"/>
                </a:lnTo>
                <a:close/>
                <a:moveTo>
                  <a:pt x="453" y="82"/>
                </a:moveTo>
                <a:lnTo>
                  <a:pt x="453" y="82"/>
                </a:lnTo>
                <a:lnTo>
                  <a:pt x="453" y="82"/>
                </a:lnTo>
                <a:lnTo>
                  <a:pt x="453" y="82"/>
                </a:lnTo>
                <a:close/>
                <a:moveTo>
                  <a:pt x="464" y="71"/>
                </a:moveTo>
                <a:lnTo>
                  <a:pt x="461" y="84"/>
                </a:lnTo>
                <a:lnTo>
                  <a:pt x="453" y="82"/>
                </a:lnTo>
                <a:lnTo>
                  <a:pt x="457" y="69"/>
                </a:lnTo>
                <a:lnTo>
                  <a:pt x="464" y="71"/>
                </a:lnTo>
                <a:lnTo>
                  <a:pt x="464" y="71"/>
                </a:lnTo>
                <a:close/>
                <a:moveTo>
                  <a:pt x="464" y="71"/>
                </a:moveTo>
                <a:lnTo>
                  <a:pt x="464" y="71"/>
                </a:lnTo>
                <a:lnTo>
                  <a:pt x="464" y="71"/>
                </a:lnTo>
                <a:lnTo>
                  <a:pt x="464" y="71"/>
                </a:lnTo>
                <a:close/>
                <a:moveTo>
                  <a:pt x="466" y="86"/>
                </a:moveTo>
                <a:lnTo>
                  <a:pt x="466" y="86"/>
                </a:lnTo>
                <a:lnTo>
                  <a:pt x="461" y="84"/>
                </a:lnTo>
                <a:lnTo>
                  <a:pt x="464" y="71"/>
                </a:lnTo>
                <a:lnTo>
                  <a:pt x="470" y="73"/>
                </a:lnTo>
                <a:lnTo>
                  <a:pt x="466" y="86"/>
                </a:lnTo>
                <a:close/>
                <a:moveTo>
                  <a:pt x="466" y="86"/>
                </a:moveTo>
                <a:lnTo>
                  <a:pt x="466" y="86"/>
                </a:lnTo>
                <a:lnTo>
                  <a:pt x="466" y="86"/>
                </a:lnTo>
                <a:lnTo>
                  <a:pt x="466" y="86"/>
                </a:lnTo>
                <a:close/>
                <a:moveTo>
                  <a:pt x="475" y="73"/>
                </a:moveTo>
                <a:lnTo>
                  <a:pt x="472" y="86"/>
                </a:lnTo>
                <a:lnTo>
                  <a:pt x="466" y="86"/>
                </a:lnTo>
                <a:lnTo>
                  <a:pt x="468" y="73"/>
                </a:lnTo>
                <a:lnTo>
                  <a:pt x="473" y="73"/>
                </a:lnTo>
                <a:lnTo>
                  <a:pt x="475" y="73"/>
                </a:lnTo>
                <a:close/>
                <a:moveTo>
                  <a:pt x="473" y="73"/>
                </a:moveTo>
                <a:lnTo>
                  <a:pt x="475" y="73"/>
                </a:lnTo>
                <a:lnTo>
                  <a:pt x="475" y="73"/>
                </a:lnTo>
                <a:lnTo>
                  <a:pt x="473" y="73"/>
                </a:lnTo>
                <a:close/>
                <a:moveTo>
                  <a:pt x="479" y="90"/>
                </a:moveTo>
                <a:lnTo>
                  <a:pt x="477" y="88"/>
                </a:lnTo>
                <a:lnTo>
                  <a:pt x="472" y="86"/>
                </a:lnTo>
                <a:lnTo>
                  <a:pt x="475" y="73"/>
                </a:lnTo>
                <a:lnTo>
                  <a:pt x="481" y="75"/>
                </a:lnTo>
                <a:lnTo>
                  <a:pt x="479" y="90"/>
                </a:lnTo>
                <a:close/>
                <a:moveTo>
                  <a:pt x="479" y="90"/>
                </a:moveTo>
                <a:lnTo>
                  <a:pt x="477" y="90"/>
                </a:lnTo>
                <a:lnTo>
                  <a:pt x="477" y="88"/>
                </a:lnTo>
                <a:lnTo>
                  <a:pt x="479" y="90"/>
                </a:lnTo>
                <a:close/>
                <a:moveTo>
                  <a:pt x="486" y="75"/>
                </a:moveTo>
                <a:lnTo>
                  <a:pt x="484" y="90"/>
                </a:lnTo>
                <a:lnTo>
                  <a:pt x="479" y="90"/>
                </a:lnTo>
                <a:lnTo>
                  <a:pt x="479" y="75"/>
                </a:lnTo>
                <a:lnTo>
                  <a:pt x="484" y="75"/>
                </a:lnTo>
                <a:lnTo>
                  <a:pt x="486" y="75"/>
                </a:lnTo>
                <a:close/>
                <a:moveTo>
                  <a:pt x="484" y="75"/>
                </a:moveTo>
                <a:lnTo>
                  <a:pt x="484" y="75"/>
                </a:lnTo>
                <a:lnTo>
                  <a:pt x="486" y="75"/>
                </a:lnTo>
                <a:lnTo>
                  <a:pt x="484" y="75"/>
                </a:lnTo>
                <a:close/>
                <a:moveTo>
                  <a:pt x="490" y="90"/>
                </a:moveTo>
                <a:lnTo>
                  <a:pt x="490" y="90"/>
                </a:lnTo>
                <a:lnTo>
                  <a:pt x="484" y="88"/>
                </a:lnTo>
                <a:lnTo>
                  <a:pt x="486" y="75"/>
                </a:lnTo>
                <a:lnTo>
                  <a:pt x="492" y="77"/>
                </a:lnTo>
                <a:lnTo>
                  <a:pt x="490" y="90"/>
                </a:lnTo>
                <a:close/>
                <a:moveTo>
                  <a:pt x="490" y="90"/>
                </a:moveTo>
                <a:lnTo>
                  <a:pt x="490" y="90"/>
                </a:lnTo>
                <a:lnTo>
                  <a:pt x="490" y="90"/>
                </a:lnTo>
                <a:lnTo>
                  <a:pt x="490" y="90"/>
                </a:lnTo>
                <a:close/>
                <a:moveTo>
                  <a:pt x="497" y="90"/>
                </a:moveTo>
                <a:lnTo>
                  <a:pt x="490" y="90"/>
                </a:lnTo>
                <a:lnTo>
                  <a:pt x="490" y="77"/>
                </a:lnTo>
                <a:lnTo>
                  <a:pt x="497" y="77"/>
                </a:lnTo>
                <a:lnTo>
                  <a:pt x="497" y="90"/>
                </a:lnTo>
                <a:close/>
                <a:moveTo>
                  <a:pt x="503" y="90"/>
                </a:moveTo>
                <a:lnTo>
                  <a:pt x="503" y="90"/>
                </a:lnTo>
                <a:lnTo>
                  <a:pt x="497" y="90"/>
                </a:lnTo>
                <a:lnTo>
                  <a:pt x="497" y="77"/>
                </a:lnTo>
                <a:lnTo>
                  <a:pt x="503" y="77"/>
                </a:lnTo>
                <a:lnTo>
                  <a:pt x="503" y="90"/>
                </a:lnTo>
                <a:close/>
                <a:moveTo>
                  <a:pt x="503" y="90"/>
                </a:moveTo>
                <a:lnTo>
                  <a:pt x="503" y="90"/>
                </a:lnTo>
                <a:lnTo>
                  <a:pt x="503" y="90"/>
                </a:lnTo>
                <a:lnTo>
                  <a:pt x="503" y="90"/>
                </a:lnTo>
                <a:close/>
                <a:moveTo>
                  <a:pt x="508" y="75"/>
                </a:moveTo>
                <a:lnTo>
                  <a:pt x="508" y="88"/>
                </a:lnTo>
                <a:lnTo>
                  <a:pt x="503" y="90"/>
                </a:lnTo>
                <a:lnTo>
                  <a:pt x="501" y="77"/>
                </a:lnTo>
                <a:lnTo>
                  <a:pt x="507" y="75"/>
                </a:lnTo>
                <a:lnTo>
                  <a:pt x="508" y="75"/>
                </a:lnTo>
                <a:close/>
                <a:moveTo>
                  <a:pt x="507" y="75"/>
                </a:moveTo>
                <a:lnTo>
                  <a:pt x="507" y="75"/>
                </a:lnTo>
                <a:lnTo>
                  <a:pt x="508" y="75"/>
                </a:lnTo>
                <a:lnTo>
                  <a:pt x="507" y="75"/>
                </a:lnTo>
                <a:close/>
                <a:moveTo>
                  <a:pt x="516" y="88"/>
                </a:moveTo>
                <a:lnTo>
                  <a:pt x="514" y="90"/>
                </a:lnTo>
                <a:lnTo>
                  <a:pt x="508" y="90"/>
                </a:lnTo>
                <a:lnTo>
                  <a:pt x="508" y="75"/>
                </a:lnTo>
                <a:lnTo>
                  <a:pt x="514" y="75"/>
                </a:lnTo>
                <a:lnTo>
                  <a:pt x="516" y="88"/>
                </a:lnTo>
                <a:close/>
                <a:moveTo>
                  <a:pt x="516" y="88"/>
                </a:moveTo>
                <a:lnTo>
                  <a:pt x="514" y="90"/>
                </a:lnTo>
                <a:lnTo>
                  <a:pt x="514" y="90"/>
                </a:lnTo>
                <a:lnTo>
                  <a:pt x="516" y="88"/>
                </a:lnTo>
                <a:close/>
                <a:moveTo>
                  <a:pt x="519" y="73"/>
                </a:moveTo>
                <a:lnTo>
                  <a:pt x="521" y="86"/>
                </a:lnTo>
                <a:lnTo>
                  <a:pt x="516" y="88"/>
                </a:lnTo>
                <a:lnTo>
                  <a:pt x="512" y="75"/>
                </a:lnTo>
                <a:lnTo>
                  <a:pt x="518" y="73"/>
                </a:lnTo>
                <a:lnTo>
                  <a:pt x="519" y="73"/>
                </a:lnTo>
                <a:close/>
                <a:moveTo>
                  <a:pt x="518" y="73"/>
                </a:moveTo>
                <a:lnTo>
                  <a:pt x="518" y="73"/>
                </a:lnTo>
                <a:lnTo>
                  <a:pt x="519" y="73"/>
                </a:lnTo>
                <a:lnTo>
                  <a:pt x="518" y="73"/>
                </a:lnTo>
                <a:close/>
                <a:moveTo>
                  <a:pt x="527" y="86"/>
                </a:moveTo>
                <a:lnTo>
                  <a:pt x="527" y="86"/>
                </a:lnTo>
                <a:lnTo>
                  <a:pt x="521" y="86"/>
                </a:lnTo>
                <a:lnTo>
                  <a:pt x="519" y="73"/>
                </a:lnTo>
                <a:lnTo>
                  <a:pt x="525" y="73"/>
                </a:lnTo>
                <a:lnTo>
                  <a:pt x="527" y="86"/>
                </a:lnTo>
                <a:close/>
                <a:moveTo>
                  <a:pt x="527" y="86"/>
                </a:moveTo>
                <a:lnTo>
                  <a:pt x="527" y="86"/>
                </a:lnTo>
                <a:lnTo>
                  <a:pt x="527" y="86"/>
                </a:lnTo>
                <a:lnTo>
                  <a:pt x="527" y="86"/>
                </a:lnTo>
                <a:close/>
                <a:moveTo>
                  <a:pt x="538" y="82"/>
                </a:moveTo>
                <a:lnTo>
                  <a:pt x="527" y="86"/>
                </a:lnTo>
                <a:lnTo>
                  <a:pt x="523" y="73"/>
                </a:lnTo>
                <a:lnTo>
                  <a:pt x="534" y="69"/>
                </a:lnTo>
                <a:lnTo>
                  <a:pt x="538" y="82"/>
                </a:lnTo>
                <a:close/>
                <a:moveTo>
                  <a:pt x="551" y="79"/>
                </a:moveTo>
                <a:lnTo>
                  <a:pt x="549" y="79"/>
                </a:lnTo>
                <a:lnTo>
                  <a:pt x="538" y="82"/>
                </a:lnTo>
                <a:lnTo>
                  <a:pt x="534" y="69"/>
                </a:lnTo>
                <a:lnTo>
                  <a:pt x="545" y="66"/>
                </a:lnTo>
                <a:lnTo>
                  <a:pt x="551" y="79"/>
                </a:lnTo>
                <a:close/>
                <a:moveTo>
                  <a:pt x="551" y="79"/>
                </a:moveTo>
                <a:lnTo>
                  <a:pt x="549" y="79"/>
                </a:lnTo>
                <a:lnTo>
                  <a:pt x="551" y="79"/>
                </a:lnTo>
                <a:lnTo>
                  <a:pt x="551" y="79"/>
                </a:lnTo>
                <a:close/>
                <a:moveTo>
                  <a:pt x="562" y="73"/>
                </a:moveTo>
                <a:lnTo>
                  <a:pt x="551" y="79"/>
                </a:lnTo>
                <a:lnTo>
                  <a:pt x="545" y="66"/>
                </a:lnTo>
                <a:lnTo>
                  <a:pt x="556" y="60"/>
                </a:lnTo>
                <a:lnTo>
                  <a:pt x="562" y="73"/>
                </a:lnTo>
                <a:close/>
                <a:moveTo>
                  <a:pt x="573" y="69"/>
                </a:moveTo>
                <a:lnTo>
                  <a:pt x="573" y="69"/>
                </a:lnTo>
                <a:lnTo>
                  <a:pt x="562" y="73"/>
                </a:lnTo>
                <a:lnTo>
                  <a:pt x="556" y="60"/>
                </a:lnTo>
                <a:lnTo>
                  <a:pt x="567" y="57"/>
                </a:lnTo>
                <a:lnTo>
                  <a:pt x="573" y="69"/>
                </a:lnTo>
                <a:close/>
                <a:moveTo>
                  <a:pt x="573" y="69"/>
                </a:moveTo>
                <a:lnTo>
                  <a:pt x="573" y="69"/>
                </a:lnTo>
                <a:lnTo>
                  <a:pt x="573" y="69"/>
                </a:lnTo>
                <a:lnTo>
                  <a:pt x="573" y="69"/>
                </a:lnTo>
                <a:close/>
                <a:moveTo>
                  <a:pt x="584" y="64"/>
                </a:moveTo>
                <a:lnTo>
                  <a:pt x="573" y="69"/>
                </a:lnTo>
                <a:lnTo>
                  <a:pt x="567" y="57"/>
                </a:lnTo>
                <a:lnTo>
                  <a:pt x="578" y="51"/>
                </a:lnTo>
                <a:lnTo>
                  <a:pt x="584" y="64"/>
                </a:lnTo>
                <a:close/>
                <a:moveTo>
                  <a:pt x="589" y="46"/>
                </a:moveTo>
                <a:lnTo>
                  <a:pt x="595" y="58"/>
                </a:lnTo>
                <a:lnTo>
                  <a:pt x="584" y="64"/>
                </a:lnTo>
                <a:lnTo>
                  <a:pt x="578" y="51"/>
                </a:lnTo>
                <a:lnTo>
                  <a:pt x="589" y="46"/>
                </a:lnTo>
                <a:lnTo>
                  <a:pt x="589" y="46"/>
                </a:lnTo>
                <a:close/>
                <a:moveTo>
                  <a:pt x="589" y="46"/>
                </a:moveTo>
                <a:lnTo>
                  <a:pt x="589" y="46"/>
                </a:lnTo>
                <a:lnTo>
                  <a:pt x="589" y="46"/>
                </a:lnTo>
                <a:lnTo>
                  <a:pt x="589" y="46"/>
                </a:lnTo>
                <a:close/>
                <a:moveTo>
                  <a:pt x="600" y="40"/>
                </a:moveTo>
                <a:lnTo>
                  <a:pt x="606" y="53"/>
                </a:lnTo>
                <a:lnTo>
                  <a:pt x="595" y="58"/>
                </a:lnTo>
                <a:lnTo>
                  <a:pt x="589" y="46"/>
                </a:lnTo>
                <a:lnTo>
                  <a:pt x="600" y="40"/>
                </a:lnTo>
                <a:close/>
                <a:moveTo>
                  <a:pt x="613" y="36"/>
                </a:moveTo>
                <a:lnTo>
                  <a:pt x="618" y="49"/>
                </a:lnTo>
                <a:lnTo>
                  <a:pt x="606" y="53"/>
                </a:lnTo>
                <a:lnTo>
                  <a:pt x="600" y="40"/>
                </a:lnTo>
                <a:lnTo>
                  <a:pt x="613" y="36"/>
                </a:lnTo>
                <a:lnTo>
                  <a:pt x="613" y="36"/>
                </a:lnTo>
                <a:close/>
                <a:moveTo>
                  <a:pt x="613" y="36"/>
                </a:moveTo>
                <a:lnTo>
                  <a:pt x="613" y="36"/>
                </a:lnTo>
                <a:lnTo>
                  <a:pt x="615" y="36"/>
                </a:lnTo>
                <a:lnTo>
                  <a:pt x="613" y="36"/>
                </a:lnTo>
                <a:close/>
                <a:moveTo>
                  <a:pt x="626" y="31"/>
                </a:moveTo>
                <a:lnTo>
                  <a:pt x="629" y="44"/>
                </a:lnTo>
                <a:lnTo>
                  <a:pt x="617" y="49"/>
                </a:lnTo>
                <a:lnTo>
                  <a:pt x="613" y="36"/>
                </a:lnTo>
                <a:lnTo>
                  <a:pt x="626" y="31"/>
                </a:lnTo>
                <a:lnTo>
                  <a:pt x="626" y="31"/>
                </a:lnTo>
                <a:close/>
                <a:moveTo>
                  <a:pt x="626" y="31"/>
                </a:moveTo>
                <a:lnTo>
                  <a:pt x="626" y="31"/>
                </a:lnTo>
                <a:lnTo>
                  <a:pt x="626" y="31"/>
                </a:lnTo>
                <a:lnTo>
                  <a:pt x="626" y="31"/>
                </a:lnTo>
                <a:close/>
                <a:moveTo>
                  <a:pt x="639" y="27"/>
                </a:moveTo>
                <a:lnTo>
                  <a:pt x="642" y="40"/>
                </a:lnTo>
                <a:lnTo>
                  <a:pt x="629" y="44"/>
                </a:lnTo>
                <a:lnTo>
                  <a:pt x="626" y="31"/>
                </a:lnTo>
                <a:lnTo>
                  <a:pt x="639" y="27"/>
                </a:lnTo>
                <a:lnTo>
                  <a:pt x="639" y="27"/>
                </a:lnTo>
                <a:close/>
                <a:moveTo>
                  <a:pt x="639" y="27"/>
                </a:moveTo>
                <a:lnTo>
                  <a:pt x="639" y="27"/>
                </a:lnTo>
                <a:lnTo>
                  <a:pt x="639" y="27"/>
                </a:lnTo>
                <a:lnTo>
                  <a:pt x="639" y="27"/>
                </a:lnTo>
                <a:close/>
                <a:moveTo>
                  <a:pt x="650" y="38"/>
                </a:moveTo>
                <a:lnTo>
                  <a:pt x="650" y="38"/>
                </a:lnTo>
                <a:lnTo>
                  <a:pt x="642" y="40"/>
                </a:lnTo>
                <a:lnTo>
                  <a:pt x="639" y="27"/>
                </a:lnTo>
                <a:lnTo>
                  <a:pt x="646" y="25"/>
                </a:lnTo>
                <a:lnTo>
                  <a:pt x="650" y="38"/>
                </a:lnTo>
                <a:close/>
                <a:moveTo>
                  <a:pt x="650" y="38"/>
                </a:moveTo>
                <a:lnTo>
                  <a:pt x="650" y="38"/>
                </a:lnTo>
                <a:lnTo>
                  <a:pt x="650" y="38"/>
                </a:lnTo>
                <a:lnTo>
                  <a:pt x="650" y="38"/>
                </a:lnTo>
                <a:close/>
                <a:moveTo>
                  <a:pt x="653" y="24"/>
                </a:moveTo>
                <a:lnTo>
                  <a:pt x="657" y="36"/>
                </a:lnTo>
                <a:lnTo>
                  <a:pt x="650" y="38"/>
                </a:lnTo>
                <a:lnTo>
                  <a:pt x="646" y="25"/>
                </a:lnTo>
                <a:lnTo>
                  <a:pt x="653" y="24"/>
                </a:lnTo>
                <a:lnTo>
                  <a:pt x="653" y="24"/>
                </a:lnTo>
                <a:close/>
                <a:moveTo>
                  <a:pt x="653" y="24"/>
                </a:moveTo>
                <a:lnTo>
                  <a:pt x="653" y="24"/>
                </a:lnTo>
                <a:lnTo>
                  <a:pt x="653" y="24"/>
                </a:lnTo>
                <a:lnTo>
                  <a:pt x="653" y="24"/>
                </a:lnTo>
                <a:close/>
                <a:moveTo>
                  <a:pt x="662" y="36"/>
                </a:moveTo>
                <a:lnTo>
                  <a:pt x="655" y="36"/>
                </a:lnTo>
                <a:lnTo>
                  <a:pt x="653" y="24"/>
                </a:lnTo>
                <a:lnTo>
                  <a:pt x="661" y="24"/>
                </a:lnTo>
                <a:lnTo>
                  <a:pt x="662" y="36"/>
                </a:lnTo>
                <a:close/>
                <a:moveTo>
                  <a:pt x="670" y="22"/>
                </a:moveTo>
                <a:lnTo>
                  <a:pt x="670" y="35"/>
                </a:lnTo>
                <a:lnTo>
                  <a:pt x="662" y="36"/>
                </a:lnTo>
                <a:lnTo>
                  <a:pt x="661" y="24"/>
                </a:lnTo>
                <a:lnTo>
                  <a:pt x="668" y="22"/>
                </a:lnTo>
                <a:lnTo>
                  <a:pt x="670" y="22"/>
                </a:lnTo>
                <a:close/>
                <a:moveTo>
                  <a:pt x="668" y="22"/>
                </a:moveTo>
                <a:lnTo>
                  <a:pt x="670" y="22"/>
                </a:lnTo>
                <a:lnTo>
                  <a:pt x="670" y="22"/>
                </a:lnTo>
                <a:lnTo>
                  <a:pt x="668" y="22"/>
                </a:lnTo>
                <a:close/>
                <a:moveTo>
                  <a:pt x="677" y="35"/>
                </a:moveTo>
                <a:lnTo>
                  <a:pt x="677" y="36"/>
                </a:lnTo>
                <a:lnTo>
                  <a:pt x="670" y="36"/>
                </a:lnTo>
                <a:lnTo>
                  <a:pt x="670" y="22"/>
                </a:lnTo>
                <a:lnTo>
                  <a:pt x="677" y="22"/>
                </a:lnTo>
                <a:lnTo>
                  <a:pt x="677" y="35"/>
                </a:lnTo>
                <a:close/>
                <a:moveTo>
                  <a:pt x="677" y="35"/>
                </a:moveTo>
                <a:lnTo>
                  <a:pt x="677" y="36"/>
                </a:lnTo>
                <a:lnTo>
                  <a:pt x="677" y="36"/>
                </a:lnTo>
                <a:lnTo>
                  <a:pt x="677" y="35"/>
                </a:lnTo>
                <a:close/>
                <a:moveTo>
                  <a:pt x="686" y="35"/>
                </a:moveTo>
                <a:lnTo>
                  <a:pt x="677" y="35"/>
                </a:lnTo>
                <a:lnTo>
                  <a:pt x="675" y="22"/>
                </a:lnTo>
                <a:lnTo>
                  <a:pt x="684" y="22"/>
                </a:lnTo>
                <a:lnTo>
                  <a:pt x="686" y="35"/>
                </a:lnTo>
                <a:close/>
              </a:path>
            </a:pathLst>
          </a:custGeom>
          <a:solidFill>
            <a:srgbClr val="4F81B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1743075" y="4768850"/>
            <a:ext cx="1089025" cy="142875"/>
          </a:xfrm>
          <a:custGeom>
            <a:avLst/>
            <a:gdLst/>
            <a:ahLst/>
            <a:cxnLst>
              <a:cxn ang="0">
                <a:pos x="8" y="47"/>
              </a:cxn>
              <a:cxn ang="0">
                <a:pos x="13" y="47"/>
              </a:cxn>
              <a:cxn ang="0">
                <a:pos x="22" y="33"/>
              </a:cxn>
              <a:cxn ang="0">
                <a:pos x="28" y="33"/>
              </a:cxn>
              <a:cxn ang="0">
                <a:pos x="37" y="44"/>
              </a:cxn>
              <a:cxn ang="0">
                <a:pos x="42" y="31"/>
              </a:cxn>
              <a:cxn ang="0">
                <a:pos x="59" y="29"/>
              </a:cxn>
              <a:cxn ang="0">
                <a:pos x="68" y="27"/>
              </a:cxn>
              <a:cxn ang="0">
                <a:pos x="77" y="25"/>
              </a:cxn>
              <a:cxn ang="0">
                <a:pos x="88" y="24"/>
              </a:cxn>
              <a:cxn ang="0">
                <a:pos x="98" y="22"/>
              </a:cxn>
              <a:cxn ang="0">
                <a:pos x="110" y="20"/>
              </a:cxn>
              <a:cxn ang="0">
                <a:pos x="132" y="16"/>
              </a:cxn>
              <a:cxn ang="0">
                <a:pos x="156" y="25"/>
              </a:cxn>
              <a:cxn ang="0">
                <a:pos x="178" y="9"/>
              </a:cxn>
              <a:cxn ang="0">
                <a:pos x="202" y="20"/>
              </a:cxn>
              <a:cxn ang="0">
                <a:pos x="211" y="5"/>
              </a:cxn>
              <a:cxn ang="0">
                <a:pos x="233" y="3"/>
              </a:cxn>
              <a:cxn ang="0">
                <a:pos x="244" y="2"/>
              </a:cxn>
              <a:cxn ang="0">
                <a:pos x="255" y="2"/>
              </a:cxn>
              <a:cxn ang="0">
                <a:pos x="264" y="0"/>
              </a:cxn>
              <a:cxn ang="0">
                <a:pos x="275" y="14"/>
              </a:cxn>
              <a:cxn ang="0">
                <a:pos x="292" y="0"/>
              </a:cxn>
              <a:cxn ang="0">
                <a:pos x="299" y="14"/>
              </a:cxn>
              <a:cxn ang="0">
                <a:pos x="316" y="3"/>
              </a:cxn>
              <a:cxn ang="0">
                <a:pos x="323" y="5"/>
              </a:cxn>
              <a:cxn ang="0">
                <a:pos x="330" y="7"/>
              </a:cxn>
              <a:cxn ang="0">
                <a:pos x="343" y="11"/>
              </a:cxn>
              <a:cxn ang="0">
                <a:pos x="358" y="16"/>
              </a:cxn>
              <a:cxn ang="0">
                <a:pos x="369" y="22"/>
              </a:cxn>
              <a:cxn ang="0">
                <a:pos x="382" y="27"/>
              </a:cxn>
              <a:cxn ang="0">
                <a:pos x="393" y="33"/>
              </a:cxn>
              <a:cxn ang="0">
                <a:pos x="398" y="53"/>
              </a:cxn>
              <a:cxn ang="0">
                <a:pos x="409" y="60"/>
              </a:cxn>
              <a:cxn ang="0">
                <a:pos x="426" y="53"/>
              </a:cxn>
              <a:cxn ang="0">
                <a:pos x="431" y="71"/>
              </a:cxn>
              <a:cxn ang="0">
                <a:pos x="442" y="77"/>
              </a:cxn>
              <a:cxn ang="0">
                <a:pos x="453" y="82"/>
              </a:cxn>
              <a:cxn ang="0">
                <a:pos x="464" y="71"/>
              </a:cxn>
              <a:cxn ang="0">
                <a:pos x="466" y="86"/>
              </a:cxn>
              <a:cxn ang="0">
                <a:pos x="473" y="73"/>
              </a:cxn>
              <a:cxn ang="0">
                <a:pos x="479" y="90"/>
              </a:cxn>
              <a:cxn ang="0">
                <a:pos x="484" y="75"/>
              </a:cxn>
              <a:cxn ang="0">
                <a:pos x="490" y="90"/>
              </a:cxn>
              <a:cxn ang="0">
                <a:pos x="503" y="77"/>
              </a:cxn>
              <a:cxn ang="0">
                <a:pos x="507" y="75"/>
              </a:cxn>
              <a:cxn ang="0">
                <a:pos x="514" y="75"/>
              </a:cxn>
              <a:cxn ang="0">
                <a:pos x="518" y="73"/>
              </a:cxn>
              <a:cxn ang="0">
                <a:pos x="525" y="73"/>
              </a:cxn>
              <a:cxn ang="0">
                <a:pos x="534" y="69"/>
              </a:cxn>
              <a:cxn ang="0">
                <a:pos x="551" y="79"/>
              </a:cxn>
              <a:cxn ang="0">
                <a:pos x="567" y="57"/>
              </a:cxn>
              <a:cxn ang="0">
                <a:pos x="584" y="64"/>
              </a:cxn>
              <a:cxn ang="0">
                <a:pos x="589" y="46"/>
              </a:cxn>
              <a:cxn ang="0">
                <a:pos x="606" y="53"/>
              </a:cxn>
              <a:cxn ang="0">
                <a:pos x="613" y="35"/>
              </a:cxn>
              <a:cxn ang="0">
                <a:pos x="639" y="27"/>
              </a:cxn>
              <a:cxn ang="0">
                <a:pos x="646" y="25"/>
              </a:cxn>
              <a:cxn ang="0">
                <a:pos x="653" y="24"/>
              </a:cxn>
              <a:cxn ang="0">
                <a:pos x="661" y="24"/>
              </a:cxn>
              <a:cxn ang="0">
                <a:pos x="668" y="22"/>
              </a:cxn>
              <a:cxn ang="0">
                <a:pos x="677" y="35"/>
              </a:cxn>
            </a:cxnLst>
            <a:rect l="0" t="0" r="r" b="b"/>
            <a:pathLst>
              <a:path w="686" h="90">
                <a:moveTo>
                  <a:pt x="8" y="47"/>
                </a:moveTo>
                <a:lnTo>
                  <a:pt x="2" y="44"/>
                </a:lnTo>
                <a:lnTo>
                  <a:pt x="0" y="44"/>
                </a:lnTo>
                <a:lnTo>
                  <a:pt x="11" y="35"/>
                </a:lnTo>
                <a:lnTo>
                  <a:pt x="11" y="35"/>
                </a:lnTo>
                <a:lnTo>
                  <a:pt x="8" y="47"/>
                </a:lnTo>
                <a:close/>
                <a:moveTo>
                  <a:pt x="8" y="47"/>
                </a:moveTo>
                <a:lnTo>
                  <a:pt x="4" y="47"/>
                </a:lnTo>
                <a:lnTo>
                  <a:pt x="2" y="44"/>
                </a:lnTo>
                <a:lnTo>
                  <a:pt x="8" y="47"/>
                </a:lnTo>
                <a:close/>
                <a:moveTo>
                  <a:pt x="9" y="47"/>
                </a:moveTo>
                <a:lnTo>
                  <a:pt x="8" y="47"/>
                </a:lnTo>
                <a:lnTo>
                  <a:pt x="8" y="33"/>
                </a:lnTo>
                <a:lnTo>
                  <a:pt x="9" y="33"/>
                </a:lnTo>
                <a:lnTo>
                  <a:pt x="9" y="47"/>
                </a:lnTo>
                <a:close/>
                <a:moveTo>
                  <a:pt x="13" y="47"/>
                </a:moveTo>
                <a:lnTo>
                  <a:pt x="9" y="47"/>
                </a:lnTo>
                <a:lnTo>
                  <a:pt x="9" y="33"/>
                </a:lnTo>
                <a:lnTo>
                  <a:pt x="13" y="33"/>
                </a:lnTo>
                <a:lnTo>
                  <a:pt x="13" y="47"/>
                </a:lnTo>
                <a:close/>
                <a:moveTo>
                  <a:pt x="17" y="47"/>
                </a:moveTo>
                <a:lnTo>
                  <a:pt x="13" y="47"/>
                </a:lnTo>
                <a:lnTo>
                  <a:pt x="13" y="33"/>
                </a:lnTo>
                <a:lnTo>
                  <a:pt x="17" y="33"/>
                </a:lnTo>
                <a:lnTo>
                  <a:pt x="17" y="47"/>
                </a:lnTo>
                <a:close/>
                <a:moveTo>
                  <a:pt x="24" y="46"/>
                </a:moveTo>
                <a:lnTo>
                  <a:pt x="22" y="47"/>
                </a:lnTo>
                <a:lnTo>
                  <a:pt x="17" y="47"/>
                </a:lnTo>
                <a:lnTo>
                  <a:pt x="17" y="33"/>
                </a:lnTo>
                <a:lnTo>
                  <a:pt x="22" y="33"/>
                </a:lnTo>
                <a:lnTo>
                  <a:pt x="24" y="46"/>
                </a:lnTo>
                <a:close/>
                <a:moveTo>
                  <a:pt x="24" y="46"/>
                </a:moveTo>
                <a:lnTo>
                  <a:pt x="22" y="47"/>
                </a:lnTo>
                <a:lnTo>
                  <a:pt x="22" y="47"/>
                </a:lnTo>
                <a:lnTo>
                  <a:pt x="24" y="46"/>
                </a:lnTo>
                <a:close/>
                <a:moveTo>
                  <a:pt x="28" y="33"/>
                </a:moveTo>
                <a:lnTo>
                  <a:pt x="30" y="46"/>
                </a:lnTo>
                <a:lnTo>
                  <a:pt x="24" y="46"/>
                </a:lnTo>
                <a:lnTo>
                  <a:pt x="22" y="33"/>
                </a:lnTo>
                <a:lnTo>
                  <a:pt x="28" y="33"/>
                </a:lnTo>
                <a:lnTo>
                  <a:pt x="28" y="33"/>
                </a:lnTo>
                <a:close/>
                <a:moveTo>
                  <a:pt x="28" y="33"/>
                </a:moveTo>
                <a:lnTo>
                  <a:pt x="28" y="33"/>
                </a:lnTo>
                <a:lnTo>
                  <a:pt x="28" y="33"/>
                </a:lnTo>
                <a:lnTo>
                  <a:pt x="28" y="33"/>
                </a:lnTo>
                <a:close/>
                <a:moveTo>
                  <a:pt x="37" y="44"/>
                </a:moveTo>
                <a:lnTo>
                  <a:pt x="30" y="46"/>
                </a:lnTo>
                <a:lnTo>
                  <a:pt x="28" y="33"/>
                </a:lnTo>
                <a:lnTo>
                  <a:pt x="35" y="31"/>
                </a:lnTo>
                <a:lnTo>
                  <a:pt x="37" y="44"/>
                </a:lnTo>
                <a:close/>
                <a:moveTo>
                  <a:pt x="42" y="31"/>
                </a:moveTo>
                <a:lnTo>
                  <a:pt x="44" y="44"/>
                </a:lnTo>
                <a:lnTo>
                  <a:pt x="37" y="44"/>
                </a:lnTo>
                <a:lnTo>
                  <a:pt x="35" y="31"/>
                </a:lnTo>
                <a:lnTo>
                  <a:pt x="42" y="31"/>
                </a:lnTo>
                <a:lnTo>
                  <a:pt x="42" y="31"/>
                </a:lnTo>
                <a:close/>
                <a:moveTo>
                  <a:pt x="42" y="31"/>
                </a:moveTo>
                <a:lnTo>
                  <a:pt x="42" y="31"/>
                </a:lnTo>
                <a:lnTo>
                  <a:pt x="42" y="31"/>
                </a:lnTo>
                <a:lnTo>
                  <a:pt x="42" y="31"/>
                </a:lnTo>
                <a:close/>
                <a:moveTo>
                  <a:pt x="52" y="29"/>
                </a:moveTo>
                <a:lnTo>
                  <a:pt x="53" y="42"/>
                </a:lnTo>
                <a:lnTo>
                  <a:pt x="44" y="44"/>
                </a:lnTo>
                <a:lnTo>
                  <a:pt x="42" y="31"/>
                </a:lnTo>
                <a:lnTo>
                  <a:pt x="52" y="29"/>
                </a:lnTo>
                <a:close/>
                <a:moveTo>
                  <a:pt x="61" y="42"/>
                </a:moveTo>
                <a:lnTo>
                  <a:pt x="61" y="42"/>
                </a:lnTo>
                <a:lnTo>
                  <a:pt x="53" y="42"/>
                </a:lnTo>
                <a:lnTo>
                  <a:pt x="52" y="29"/>
                </a:lnTo>
                <a:lnTo>
                  <a:pt x="59" y="29"/>
                </a:lnTo>
                <a:lnTo>
                  <a:pt x="61" y="42"/>
                </a:lnTo>
                <a:close/>
                <a:moveTo>
                  <a:pt x="61" y="42"/>
                </a:moveTo>
                <a:lnTo>
                  <a:pt x="61" y="42"/>
                </a:lnTo>
                <a:lnTo>
                  <a:pt x="61" y="42"/>
                </a:lnTo>
                <a:lnTo>
                  <a:pt x="61" y="42"/>
                </a:lnTo>
                <a:close/>
                <a:moveTo>
                  <a:pt x="68" y="27"/>
                </a:moveTo>
                <a:lnTo>
                  <a:pt x="70" y="40"/>
                </a:lnTo>
                <a:lnTo>
                  <a:pt x="61" y="42"/>
                </a:lnTo>
                <a:lnTo>
                  <a:pt x="59" y="29"/>
                </a:lnTo>
                <a:lnTo>
                  <a:pt x="68" y="27"/>
                </a:lnTo>
                <a:lnTo>
                  <a:pt x="68" y="27"/>
                </a:lnTo>
                <a:close/>
                <a:moveTo>
                  <a:pt x="68" y="27"/>
                </a:moveTo>
                <a:lnTo>
                  <a:pt x="68" y="27"/>
                </a:lnTo>
                <a:lnTo>
                  <a:pt x="66" y="27"/>
                </a:lnTo>
                <a:lnTo>
                  <a:pt x="68" y="27"/>
                </a:lnTo>
                <a:close/>
                <a:moveTo>
                  <a:pt x="79" y="25"/>
                </a:moveTo>
                <a:lnTo>
                  <a:pt x="81" y="38"/>
                </a:lnTo>
                <a:lnTo>
                  <a:pt x="70" y="40"/>
                </a:lnTo>
                <a:lnTo>
                  <a:pt x="68" y="27"/>
                </a:lnTo>
                <a:lnTo>
                  <a:pt x="77" y="25"/>
                </a:lnTo>
                <a:lnTo>
                  <a:pt x="79" y="25"/>
                </a:lnTo>
                <a:close/>
                <a:moveTo>
                  <a:pt x="77" y="25"/>
                </a:moveTo>
                <a:lnTo>
                  <a:pt x="79" y="25"/>
                </a:lnTo>
                <a:lnTo>
                  <a:pt x="79" y="25"/>
                </a:lnTo>
                <a:lnTo>
                  <a:pt x="77" y="25"/>
                </a:lnTo>
                <a:close/>
                <a:moveTo>
                  <a:pt x="90" y="36"/>
                </a:moveTo>
                <a:lnTo>
                  <a:pt x="90" y="36"/>
                </a:lnTo>
                <a:lnTo>
                  <a:pt x="79" y="38"/>
                </a:lnTo>
                <a:lnTo>
                  <a:pt x="79" y="25"/>
                </a:lnTo>
                <a:lnTo>
                  <a:pt x="88" y="24"/>
                </a:lnTo>
                <a:lnTo>
                  <a:pt x="90" y="36"/>
                </a:lnTo>
                <a:close/>
                <a:moveTo>
                  <a:pt x="90" y="36"/>
                </a:moveTo>
                <a:lnTo>
                  <a:pt x="90" y="36"/>
                </a:lnTo>
                <a:lnTo>
                  <a:pt x="90" y="36"/>
                </a:lnTo>
                <a:lnTo>
                  <a:pt x="90" y="36"/>
                </a:lnTo>
                <a:close/>
                <a:moveTo>
                  <a:pt x="99" y="22"/>
                </a:moveTo>
                <a:lnTo>
                  <a:pt x="101" y="35"/>
                </a:lnTo>
                <a:lnTo>
                  <a:pt x="90" y="36"/>
                </a:lnTo>
                <a:lnTo>
                  <a:pt x="88" y="24"/>
                </a:lnTo>
                <a:lnTo>
                  <a:pt x="98" y="22"/>
                </a:lnTo>
                <a:lnTo>
                  <a:pt x="99" y="22"/>
                </a:lnTo>
                <a:close/>
                <a:moveTo>
                  <a:pt x="98" y="22"/>
                </a:moveTo>
                <a:lnTo>
                  <a:pt x="99" y="22"/>
                </a:lnTo>
                <a:lnTo>
                  <a:pt x="99" y="22"/>
                </a:lnTo>
                <a:lnTo>
                  <a:pt x="98" y="22"/>
                </a:lnTo>
                <a:close/>
                <a:moveTo>
                  <a:pt x="110" y="20"/>
                </a:moveTo>
                <a:lnTo>
                  <a:pt x="112" y="33"/>
                </a:lnTo>
                <a:lnTo>
                  <a:pt x="101" y="35"/>
                </a:lnTo>
                <a:lnTo>
                  <a:pt x="99" y="22"/>
                </a:lnTo>
                <a:lnTo>
                  <a:pt x="110" y="20"/>
                </a:lnTo>
                <a:close/>
                <a:moveTo>
                  <a:pt x="123" y="31"/>
                </a:moveTo>
                <a:lnTo>
                  <a:pt x="112" y="33"/>
                </a:lnTo>
                <a:lnTo>
                  <a:pt x="110" y="20"/>
                </a:lnTo>
                <a:lnTo>
                  <a:pt x="121" y="18"/>
                </a:lnTo>
                <a:lnTo>
                  <a:pt x="123" y="31"/>
                </a:lnTo>
                <a:close/>
                <a:moveTo>
                  <a:pt x="132" y="16"/>
                </a:moveTo>
                <a:lnTo>
                  <a:pt x="134" y="29"/>
                </a:lnTo>
                <a:lnTo>
                  <a:pt x="123" y="31"/>
                </a:lnTo>
                <a:lnTo>
                  <a:pt x="121" y="18"/>
                </a:lnTo>
                <a:lnTo>
                  <a:pt x="132" y="16"/>
                </a:lnTo>
                <a:lnTo>
                  <a:pt x="132" y="16"/>
                </a:lnTo>
                <a:close/>
                <a:moveTo>
                  <a:pt x="132" y="16"/>
                </a:moveTo>
                <a:lnTo>
                  <a:pt x="132" y="16"/>
                </a:lnTo>
                <a:lnTo>
                  <a:pt x="131" y="16"/>
                </a:lnTo>
                <a:lnTo>
                  <a:pt x="132" y="16"/>
                </a:lnTo>
                <a:close/>
                <a:moveTo>
                  <a:pt x="156" y="25"/>
                </a:moveTo>
                <a:lnTo>
                  <a:pt x="134" y="29"/>
                </a:lnTo>
                <a:lnTo>
                  <a:pt x="132" y="16"/>
                </a:lnTo>
                <a:lnTo>
                  <a:pt x="154" y="13"/>
                </a:lnTo>
                <a:lnTo>
                  <a:pt x="156" y="25"/>
                </a:lnTo>
                <a:close/>
                <a:moveTo>
                  <a:pt x="178" y="9"/>
                </a:moveTo>
                <a:lnTo>
                  <a:pt x="180" y="22"/>
                </a:lnTo>
                <a:lnTo>
                  <a:pt x="156" y="25"/>
                </a:lnTo>
                <a:lnTo>
                  <a:pt x="154" y="13"/>
                </a:lnTo>
                <a:lnTo>
                  <a:pt x="178" y="9"/>
                </a:lnTo>
                <a:lnTo>
                  <a:pt x="178" y="9"/>
                </a:lnTo>
                <a:close/>
                <a:moveTo>
                  <a:pt x="178" y="9"/>
                </a:moveTo>
                <a:lnTo>
                  <a:pt x="178" y="9"/>
                </a:lnTo>
                <a:lnTo>
                  <a:pt x="178" y="9"/>
                </a:lnTo>
                <a:lnTo>
                  <a:pt x="178" y="9"/>
                </a:lnTo>
                <a:close/>
                <a:moveTo>
                  <a:pt x="202" y="20"/>
                </a:moveTo>
                <a:lnTo>
                  <a:pt x="202" y="20"/>
                </a:lnTo>
                <a:lnTo>
                  <a:pt x="180" y="22"/>
                </a:lnTo>
                <a:lnTo>
                  <a:pt x="178" y="9"/>
                </a:lnTo>
                <a:lnTo>
                  <a:pt x="200" y="7"/>
                </a:lnTo>
                <a:lnTo>
                  <a:pt x="202" y="20"/>
                </a:lnTo>
                <a:close/>
                <a:moveTo>
                  <a:pt x="202" y="20"/>
                </a:moveTo>
                <a:lnTo>
                  <a:pt x="202" y="20"/>
                </a:lnTo>
                <a:lnTo>
                  <a:pt x="202" y="20"/>
                </a:lnTo>
                <a:lnTo>
                  <a:pt x="202" y="20"/>
                </a:lnTo>
                <a:close/>
                <a:moveTo>
                  <a:pt x="211" y="5"/>
                </a:moveTo>
                <a:lnTo>
                  <a:pt x="213" y="18"/>
                </a:lnTo>
                <a:lnTo>
                  <a:pt x="202" y="20"/>
                </a:lnTo>
                <a:lnTo>
                  <a:pt x="200" y="7"/>
                </a:lnTo>
                <a:lnTo>
                  <a:pt x="211" y="5"/>
                </a:lnTo>
                <a:lnTo>
                  <a:pt x="211" y="5"/>
                </a:lnTo>
                <a:close/>
                <a:moveTo>
                  <a:pt x="211" y="5"/>
                </a:moveTo>
                <a:lnTo>
                  <a:pt x="211" y="5"/>
                </a:lnTo>
                <a:lnTo>
                  <a:pt x="211" y="5"/>
                </a:lnTo>
                <a:lnTo>
                  <a:pt x="211" y="5"/>
                </a:lnTo>
                <a:close/>
                <a:moveTo>
                  <a:pt x="224" y="16"/>
                </a:moveTo>
                <a:lnTo>
                  <a:pt x="213" y="18"/>
                </a:lnTo>
                <a:lnTo>
                  <a:pt x="211" y="5"/>
                </a:lnTo>
                <a:lnTo>
                  <a:pt x="222" y="3"/>
                </a:lnTo>
                <a:lnTo>
                  <a:pt x="224" y="16"/>
                </a:lnTo>
                <a:close/>
                <a:moveTo>
                  <a:pt x="235" y="16"/>
                </a:moveTo>
                <a:lnTo>
                  <a:pt x="235" y="16"/>
                </a:lnTo>
                <a:lnTo>
                  <a:pt x="224" y="16"/>
                </a:lnTo>
                <a:lnTo>
                  <a:pt x="222" y="3"/>
                </a:lnTo>
                <a:lnTo>
                  <a:pt x="233" y="3"/>
                </a:lnTo>
                <a:lnTo>
                  <a:pt x="235" y="16"/>
                </a:lnTo>
                <a:close/>
                <a:moveTo>
                  <a:pt x="235" y="16"/>
                </a:moveTo>
                <a:lnTo>
                  <a:pt x="235" y="16"/>
                </a:lnTo>
                <a:lnTo>
                  <a:pt x="231" y="16"/>
                </a:lnTo>
                <a:lnTo>
                  <a:pt x="235" y="16"/>
                </a:lnTo>
                <a:close/>
                <a:moveTo>
                  <a:pt x="244" y="2"/>
                </a:moveTo>
                <a:lnTo>
                  <a:pt x="244" y="14"/>
                </a:lnTo>
                <a:lnTo>
                  <a:pt x="235" y="16"/>
                </a:lnTo>
                <a:lnTo>
                  <a:pt x="233" y="3"/>
                </a:lnTo>
                <a:lnTo>
                  <a:pt x="244" y="2"/>
                </a:lnTo>
                <a:lnTo>
                  <a:pt x="244" y="2"/>
                </a:lnTo>
                <a:close/>
                <a:moveTo>
                  <a:pt x="244" y="2"/>
                </a:moveTo>
                <a:lnTo>
                  <a:pt x="244" y="2"/>
                </a:lnTo>
                <a:lnTo>
                  <a:pt x="246" y="2"/>
                </a:lnTo>
                <a:lnTo>
                  <a:pt x="244" y="2"/>
                </a:lnTo>
                <a:close/>
                <a:moveTo>
                  <a:pt x="257" y="14"/>
                </a:moveTo>
                <a:lnTo>
                  <a:pt x="255" y="14"/>
                </a:lnTo>
                <a:lnTo>
                  <a:pt x="244" y="14"/>
                </a:lnTo>
                <a:lnTo>
                  <a:pt x="244" y="2"/>
                </a:lnTo>
                <a:lnTo>
                  <a:pt x="255" y="2"/>
                </a:lnTo>
                <a:lnTo>
                  <a:pt x="257" y="14"/>
                </a:lnTo>
                <a:close/>
                <a:moveTo>
                  <a:pt x="257" y="14"/>
                </a:moveTo>
                <a:lnTo>
                  <a:pt x="255" y="14"/>
                </a:lnTo>
                <a:lnTo>
                  <a:pt x="255" y="14"/>
                </a:lnTo>
                <a:lnTo>
                  <a:pt x="257" y="14"/>
                </a:lnTo>
                <a:close/>
                <a:moveTo>
                  <a:pt x="264" y="0"/>
                </a:moveTo>
                <a:lnTo>
                  <a:pt x="266" y="13"/>
                </a:lnTo>
                <a:lnTo>
                  <a:pt x="257" y="14"/>
                </a:lnTo>
                <a:lnTo>
                  <a:pt x="255" y="2"/>
                </a:lnTo>
                <a:lnTo>
                  <a:pt x="264" y="0"/>
                </a:lnTo>
                <a:lnTo>
                  <a:pt x="264" y="0"/>
                </a:lnTo>
                <a:close/>
                <a:moveTo>
                  <a:pt x="264" y="0"/>
                </a:moveTo>
                <a:lnTo>
                  <a:pt x="264" y="0"/>
                </a:lnTo>
                <a:lnTo>
                  <a:pt x="264" y="0"/>
                </a:lnTo>
                <a:lnTo>
                  <a:pt x="264" y="0"/>
                </a:lnTo>
                <a:close/>
                <a:moveTo>
                  <a:pt x="275" y="14"/>
                </a:moveTo>
                <a:lnTo>
                  <a:pt x="264" y="14"/>
                </a:lnTo>
                <a:lnTo>
                  <a:pt x="264" y="0"/>
                </a:lnTo>
                <a:lnTo>
                  <a:pt x="275" y="0"/>
                </a:lnTo>
                <a:lnTo>
                  <a:pt x="275" y="14"/>
                </a:lnTo>
                <a:close/>
                <a:moveTo>
                  <a:pt x="283" y="14"/>
                </a:moveTo>
                <a:lnTo>
                  <a:pt x="275" y="14"/>
                </a:lnTo>
                <a:lnTo>
                  <a:pt x="275" y="0"/>
                </a:lnTo>
                <a:lnTo>
                  <a:pt x="283" y="0"/>
                </a:lnTo>
                <a:lnTo>
                  <a:pt x="283" y="14"/>
                </a:lnTo>
                <a:close/>
                <a:moveTo>
                  <a:pt x="294" y="0"/>
                </a:moveTo>
                <a:lnTo>
                  <a:pt x="292" y="14"/>
                </a:lnTo>
                <a:lnTo>
                  <a:pt x="283" y="14"/>
                </a:lnTo>
                <a:lnTo>
                  <a:pt x="283" y="0"/>
                </a:lnTo>
                <a:lnTo>
                  <a:pt x="292" y="0"/>
                </a:lnTo>
                <a:lnTo>
                  <a:pt x="294" y="0"/>
                </a:lnTo>
                <a:close/>
                <a:moveTo>
                  <a:pt x="292" y="0"/>
                </a:moveTo>
                <a:lnTo>
                  <a:pt x="292" y="0"/>
                </a:lnTo>
                <a:lnTo>
                  <a:pt x="294" y="0"/>
                </a:lnTo>
                <a:lnTo>
                  <a:pt x="292" y="0"/>
                </a:lnTo>
                <a:close/>
                <a:moveTo>
                  <a:pt x="299" y="14"/>
                </a:moveTo>
                <a:lnTo>
                  <a:pt x="292" y="13"/>
                </a:lnTo>
                <a:lnTo>
                  <a:pt x="294" y="0"/>
                </a:lnTo>
                <a:lnTo>
                  <a:pt x="301" y="2"/>
                </a:lnTo>
                <a:lnTo>
                  <a:pt x="299" y="14"/>
                </a:lnTo>
                <a:close/>
                <a:moveTo>
                  <a:pt x="308" y="2"/>
                </a:moveTo>
                <a:lnTo>
                  <a:pt x="307" y="14"/>
                </a:lnTo>
                <a:lnTo>
                  <a:pt x="299" y="14"/>
                </a:lnTo>
                <a:lnTo>
                  <a:pt x="301" y="2"/>
                </a:lnTo>
                <a:lnTo>
                  <a:pt x="308" y="2"/>
                </a:lnTo>
                <a:close/>
                <a:moveTo>
                  <a:pt x="316" y="3"/>
                </a:moveTo>
                <a:lnTo>
                  <a:pt x="314" y="16"/>
                </a:lnTo>
                <a:lnTo>
                  <a:pt x="307" y="14"/>
                </a:lnTo>
                <a:lnTo>
                  <a:pt x="308" y="2"/>
                </a:lnTo>
                <a:lnTo>
                  <a:pt x="316" y="3"/>
                </a:lnTo>
                <a:lnTo>
                  <a:pt x="316" y="3"/>
                </a:lnTo>
                <a:close/>
                <a:moveTo>
                  <a:pt x="316" y="3"/>
                </a:moveTo>
                <a:lnTo>
                  <a:pt x="316" y="3"/>
                </a:lnTo>
                <a:lnTo>
                  <a:pt x="316" y="3"/>
                </a:lnTo>
                <a:lnTo>
                  <a:pt x="316" y="3"/>
                </a:lnTo>
                <a:close/>
                <a:moveTo>
                  <a:pt x="323" y="5"/>
                </a:moveTo>
                <a:lnTo>
                  <a:pt x="319" y="18"/>
                </a:lnTo>
                <a:lnTo>
                  <a:pt x="312" y="16"/>
                </a:lnTo>
                <a:lnTo>
                  <a:pt x="316" y="3"/>
                </a:lnTo>
                <a:lnTo>
                  <a:pt x="323" y="5"/>
                </a:lnTo>
                <a:close/>
                <a:moveTo>
                  <a:pt x="330" y="7"/>
                </a:moveTo>
                <a:lnTo>
                  <a:pt x="327" y="20"/>
                </a:lnTo>
                <a:lnTo>
                  <a:pt x="319" y="18"/>
                </a:lnTo>
                <a:lnTo>
                  <a:pt x="323" y="5"/>
                </a:lnTo>
                <a:lnTo>
                  <a:pt x="330" y="7"/>
                </a:lnTo>
                <a:lnTo>
                  <a:pt x="330" y="7"/>
                </a:lnTo>
                <a:close/>
                <a:moveTo>
                  <a:pt x="330" y="7"/>
                </a:moveTo>
                <a:lnTo>
                  <a:pt x="330" y="7"/>
                </a:lnTo>
                <a:lnTo>
                  <a:pt x="330" y="7"/>
                </a:lnTo>
                <a:lnTo>
                  <a:pt x="330" y="7"/>
                </a:lnTo>
                <a:close/>
                <a:moveTo>
                  <a:pt x="334" y="22"/>
                </a:moveTo>
                <a:lnTo>
                  <a:pt x="327" y="20"/>
                </a:lnTo>
                <a:lnTo>
                  <a:pt x="330" y="7"/>
                </a:lnTo>
                <a:lnTo>
                  <a:pt x="338" y="9"/>
                </a:lnTo>
                <a:lnTo>
                  <a:pt x="334" y="22"/>
                </a:lnTo>
                <a:close/>
                <a:moveTo>
                  <a:pt x="345" y="11"/>
                </a:moveTo>
                <a:lnTo>
                  <a:pt x="340" y="24"/>
                </a:lnTo>
                <a:lnTo>
                  <a:pt x="334" y="22"/>
                </a:lnTo>
                <a:lnTo>
                  <a:pt x="338" y="9"/>
                </a:lnTo>
                <a:lnTo>
                  <a:pt x="343" y="11"/>
                </a:lnTo>
                <a:lnTo>
                  <a:pt x="345" y="11"/>
                </a:lnTo>
                <a:close/>
                <a:moveTo>
                  <a:pt x="343" y="11"/>
                </a:moveTo>
                <a:lnTo>
                  <a:pt x="343" y="11"/>
                </a:lnTo>
                <a:lnTo>
                  <a:pt x="345" y="11"/>
                </a:lnTo>
                <a:lnTo>
                  <a:pt x="343" y="11"/>
                </a:lnTo>
                <a:close/>
                <a:moveTo>
                  <a:pt x="358" y="16"/>
                </a:moveTo>
                <a:lnTo>
                  <a:pt x="352" y="29"/>
                </a:lnTo>
                <a:lnTo>
                  <a:pt x="340" y="24"/>
                </a:lnTo>
                <a:lnTo>
                  <a:pt x="345" y="11"/>
                </a:lnTo>
                <a:lnTo>
                  <a:pt x="358" y="16"/>
                </a:lnTo>
                <a:lnTo>
                  <a:pt x="358" y="16"/>
                </a:lnTo>
                <a:close/>
                <a:moveTo>
                  <a:pt x="358" y="16"/>
                </a:moveTo>
                <a:lnTo>
                  <a:pt x="358" y="16"/>
                </a:lnTo>
                <a:lnTo>
                  <a:pt x="358" y="16"/>
                </a:lnTo>
                <a:lnTo>
                  <a:pt x="358" y="16"/>
                </a:lnTo>
                <a:close/>
                <a:moveTo>
                  <a:pt x="369" y="22"/>
                </a:moveTo>
                <a:lnTo>
                  <a:pt x="363" y="35"/>
                </a:lnTo>
                <a:lnTo>
                  <a:pt x="352" y="29"/>
                </a:lnTo>
                <a:lnTo>
                  <a:pt x="358" y="16"/>
                </a:lnTo>
                <a:lnTo>
                  <a:pt x="369" y="22"/>
                </a:lnTo>
                <a:close/>
                <a:moveTo>
                  <a:pt x="382" y="27"/>
                </a:moveTo>
                <a:lnTo>
                  <a:pt x="376" y="40"/>
                </a:lnTo>
                <a:lnTo>
                  <a:pt x="363" y="35"/>
                </a:lnTo>
                <a:lnTo>
                  <a:pt x="369" y="22"/>
                </a:lnTo>
                <a:lnTo>
                  <a:pt x="382" y="27"/>
                </a:lnTo>
                <a:lnTo>
                  <a:pt x="382" y="27"/>
                </a:lnTo>
                <a:close/>
                <a:moveTo>
                  <a:pt x="382" y="27"/>
                </a:moveTo>
                <a:lnTo>
                  <a:pt x="382" y="27"/>
                </a:lnTo>
                <a:lnTo>
                  <a:pt x="382" y="27"/>
                </a:lnTo>
                <a:lnTo>
                  <a:pt x="382" y="27"/>
                </a:lnTo>
                <a:close/>
                <a:moveTo>
                  <a:pt x="395" y="35"/>
                </a:moveTo>
                <a:lnTo>
                  <a:pt x="387" y="46"/>
                </a:lnTo>
                <a:lnTo>
                  <a:pt x="374" y="40"/>
                </a:lnTo>
                <a:lnTo>
                  <a:pt x="382" y="27"/>
                </a:lnTo>
                <a:lnTo>
                  <a:pt x="393" y="33"/>
                </a:lnTo>
                <a:lnTo>
                  <a:pt x="395" y="35"/>
                </a:lnTo>
                <a:close/>
                <a:moveTo>
                  <a:pt x="393" y="33"/>
                </a:moveTo>
                <a:lnTo>
                  <a:pt x="395" y="35"/>
                </a:lnTo>
                <a:lnTo>
                  <a:pt x="395" y="35"/>
                </a:lnTo>
                <a:lnTo>
                  <a:pt x="393" y="33"/>
                </a:lnTo>
                <a:close/>
                <a:moveTo>
                  <a:pt x="398" y="53"/>
                </a:moveTo>
                <a:lnTo>
                  <a:pt x="398" y="53"/>
                </a:lnTo>
                <a:lnTo>
                  <a:pt x="387" y="46"/>
                </a:lnTo>
                <a:lnTo>
                  <a:pt x="395" y="35"/>
                </a:lnTo>
                <a:lnTo>
                  <a:pt x="406" y="42"/>
                </a:lnTo>
                <a:lnTo>
                  <a:pt x="398" y="53"/>
                </a:lnTo>
                <a:close/>
                <a:moveTo>
                  <a:pt x="398" y="53"/>
                </a:moveTo>
                <a:lnTo>
                  <a:pt x="398" y="53"/>
                </a:lnTo>
                <a:lnTo>
                  <a:pt x="398" y="53"/>
                </a:lnTo>
                <a:lnTo>
                  <a:pt x="398" y="53"/>
                </a:lnTo>
                <a:close/>
                <a:moveTo>
                  <a:pt x="409" y="60"/>
                </a:moveTo>
                <a:lnTo>
                  <a:pt x="409" y="58"/>
                </a:lnTo>
                <a:lnTo>
                  <a:pt x="398" y="53"/>
                </a:lnTo>
                <a:lnTo>
                  <a:pt x="406" y="42"/>
                </a:lnTo>
                <a:lnTo>
                  <a:pt x="417" y="47"/>
                </a:lnTo>
                <a:lnTo>
                  <a:pt x="409" y="60"/>
                </a:lnTo>
                <a:close/>
                <a:moveTo>
                  <a:pt x="409" y="60"/>
                </a:moveTo>
                <a:lnTo>
                  <a:pt x="409" y="58"/>
                </a:lnTo>
                <a:lnTo>
                  <a:pt x="409" y="58"/>
                </a:lnTo>
                <a:lnTo>
                  <a:pt x="409" y="60"/>
                </a:lnTo>
                <a:close/>
                <a:moveTo>
                  <a:pt x="428" y="53"/>
                </a:moveTo>
                <a:lnTo>
                  <a:pt x="420" y="66"/>
                </a:lnTo>
                <a:lnTo>
                  <a:pt x="409" y="60"/>
                </a:lnTo>
                <a:lnTo>
                  <a:pt x="415" y="47"/>
                </a:lnTo>
                <a:lnTo>
                  <a:pt x="426" y="53"/>
                </a:lnTo>
                <a:lnTo>
                  <a:pt x="428" y="53"/>
                </a:lnTo>
                <a:close/>
                <a:moveTo>
                  <a:pt x="426" y="53"/>
                </a:moveTo>
                <a:lnTo>
                  <a:pt x="428" y="53"/>
                </a:lnTo>
                <a:lnTo>
                  <a:pt x="428" y="53"/>
                </a:lnTo>
                <a:lnTo>
                  <a:pt x="426" y="53"/>
                </a:lnTo>
                <a:close/>
                <a:moveTo>
                  <a:pt x="431" y="71"/>
                </a:moveTo>
                <a:lnTo>
                  <a:pt x="431" y="71"/>
                </a:lnTo>
                <a:lnTo>
                  <a:pt x="420" y="64"/>
                </a:lnTo>
                <a:lnTo>
                  <a:pt x="428" y="53"/>
                </a:lnTo>
                <a:lnTo>
                  <a:pt x="439" y="60"/>
                </a:lnTo>
                <a:lnTo>
                  <a:pt x="431" y="71"/>
                </a:lnTo>
                <a:close/>
                <a:moveTo>
                  <a:pt x="431" y="71"/>
                </a:moveTo>
                <a:lnTo>
                  <a:pt x="431" y="71"/>
                </a:lnTo>
                <a:lnTo>
                  <a:pt x="431" y="71"/>
                </a:lnTo>
                <a:lnTo>
                  <a:pt x="431" y="71"/>
                </a:lnTo>
                <a:close/>
                <a:moveTo>
                  <a:pt x="442" y="77"/>
                </a:moveTo>
                <a:lnTo>
                  <a:pt x="440" y="77"/>
                </a:lnTo>
                <a:lnTo>
                  <a:pt x="431" y="71"/>
                </a:lnTo>
                <a:lnTo>
                  <a:pt x="437" y="58"/>
                </a:lnTo>
                <a:lnTo>
                  <a:pt x="448" y="64"/>
                </a:lnTo>
                <a:lnTo>
                  <a:pt x="442" y="77"/>
                </a:lnTo>
                <a:close/>
                <a:moveTo>
                  <a:pt x="442" y="77"/>
                </a:moveTo>
                <a:lnTo>
                  <a:pt x="442" y="77"/>
                </a:lnTo>
                <a:lnTo>
                  <a:pt x="440" y="77"/>
                </a:lnTo>
                <a:lnTo>
                  <a:pt x="442" y="77"/>
                </a:lnTo>
                <a:close/>
                <a:moveTo>
                  <a:pt x="453" y="82"/>
                </a:moveTo>
                <a:lnTo>
                  <a:pt x="453" y="82"/>
                </a:lnTo>
                <a:lnTo>
                  <a:pt x="442" y="77"/>
                </a:lnTo>
                <a:lnTo>
                  <a:pt x="448" y="64"/>
                </a:lnTo>
                <a:lnTo>
                  <a:pt x="459" y="69"/>
                </a:lnTo>
                <a:lnTo>
                  <a:pt x="453" y="82"/>
                </a:lnTo>
                <a:close/>
                <a:moveTo>
                  <a:pt x="453" y="82"/>
                </a:moveTo>
                <a:lnTo>
                  <a:pt x="453" y="82"/>
                </a:lnTo>
                <a:lnTo>
                  <a:pt x="453" y="82"/>
                </a:lnTo>
                <a:lnTo>
                  <a:pt x="453" y="82"/>
                </a:lnTo>
                <a:close/>
                <a:moveTo>
                  <a:pt x="464" y="71"/>
                </a:moveTo>
                <a:lnTo>
                  <a:pt x="461" y="84"/>
                </a:lnTo>
                <a:lnTo>
                  <a:pt x="453" y="82"/>
                </a:lnTo>
                <a:lnTo>
                  <a:pt x="457" y="69"/>
                </a:lnTo>
                <a:lnTo>
                  <a:pt x="464" y="71"/>
                </a:lnTo>
                <a:lnTo>
                  <a:pt x="464" y="71"/>
                </a:lnTo>
                <a:close/>
                <a:moveTo>
                  <a:pt x="464" y="71"/>
                </a:moveTo>
                <a:lnTo>
                  <a:pt x="464" y="71"/>
                </a:lnTo>
                <a:lnTo>
                  <a:pt x="464" y="71"/>
                </a:lnTo>
                <a:lnTo>
                  <a:pt x="464" y="71"/>
                </a:lnTo>
                <a:close/>
                <a:moveTo>
                  <a:pt x="466" y="86"/>
                </a:moveTo>
                <a:lnTo>
                  <a:pt x="466" y="86"/>
                </a:lnTo>
                <a:lnTo>
                  <a:pt x="461" y="84"/>
                </a:lnTo>
                <a:lnTo>
                  <a:pt x="464" y="71"/>
                </a:lnTo>
                <a:lnTo>
                  <a:pt x="470" y="73"/>
                </a:lnTo>
                <a:lnTo>
                  <a:pt x="466" y="86"/>
                </a:lnTo>
                <a:close/>
                <a:moveTo>
                  <a:pt x="466" y="86"/>
                </a:moveTo>
                <a:lnTo>
                  <a:pt x="466" y="86"/>
                </a:lnTo>
                <a:lnTo>
                  <a:pt x="466" y="86"/>
                </a:lnTo>
                <a:lnTo>
                  <a:pt x="466" y="86"/>
                </a:lnTo>
                <a:close/>
                <a:moveTo>
                  <a:pt x="475" y="73"/>
                </a:moveTo>
                <a:lnTo>
                  <a:pt x="472" y="86"/>
                </a:lnTo>
                <a:lnTo>
                  <a:pt x="466" y="86"/>
                </a:lnTo>
                <a:lnTo>
                  <a:pt x="468" y="73"/>
                </a:lnTo>
                <a:lnTo>
                  <a:pt x="473" y="73"/>
                </a:lnTo>
                <a:lnTo>
                  <a:pt x="475" y="73"/>
                </a:lnTo>
                <a:close/>
                <a:moveTo>
                  <a:pt x="473" y="73"/>
                </a:moveTo>
                <a:lnTo>
                  <a:pt x="475" y="73"/>
                </a:lnTo>
                <a:lnTo>
                  <a:pt x="475" y="73"/>
                </a:lnTo>
                <a:lnTo>
                  <a:pt x="473" y="73"/>
                </a:lnTo>
                <a:close/>
                <a:moveTo>
                  <a:pt x="479" y="90"/>
                </a:moveTo>
                <a:lnTo>
                  <a:pt x="477" y="88"/>
                </a:lnTo>
                <a:lnTo>
                  <a:pt x="472" y="86"/>
                </a:lnTo>
                <a:lnTo>
                  <a:pt x="475" y="73"/>
                </a:lnTo>
                <a:lnTo>
                  <a:pt x="481" y="75"/>
                </a:lnTo>
                <a:lnTo>
                  <a:pt x="479" y="90"/>
                </a:lnTo>
                <a:close/>
                <a:moveTo>
                  <a:pt x="479" y="90"/>
                </a:moveTo>
                <a:lnTo>
                  <a:pt x="477" y="90"/>
                </a:lnTo>
                <a:lnTo>
                  <a:pt x="477" y="88"/>
                </a:lnTo>
                <a:lnTo>
                  <a:pt x="479" y="90"/>
                </a:lnTo>
                <a:close/>
                <a:moveTo>
                  <a:pt x="486" y="75"/>
                </a:moveTo>
                <a:lnTo>
                  <a:pt x="484" y="90"/>
                </a:lnTo>
                <a:lnTo>
                  <a:pt x="479" y="90"/>
                </a:lnTo>
                <a:lnTo>
                  <a:pt x="479" y="75"/>
                </a:lnTo>
                <a:lnTo>
                  <a:pt x="484" y="75"/>
                </a:lnTo>
                <a:lnTo>
                  <a:pt x="486" y="75"/>
                </a:lnTo>
                <a:close/>
                <a:moveTo>
                  <a:pt x="484" y="75"/>
                </a:moveTo>
                <a:lnTo>
                  <a:pt x="484" y="75"/>
                </a:lnTo>
                <a:lnTo>
                  <a:pt x="486" y="75"/>
                </a:lnTo>
                <a:lnTo>
                  <a:pt x="484" y="75"/>
                </a:lnTo>
                <a:close/>
                <a:moveTo>
                  <a:pt x="490" y="90"/>
                </a:moveTo>
                <a:lnTo>
                  <a:pt x="490" y="90"/>
                </a:lnTo>
                <a:lnTo>
                  <a:pt x="484" y="88"/>
                </a:lnTo>
                <a:lnTo>
                  <a:pt x="486" y="75"/>
                </a:lnTo>
                <a:lnTo>
                  <a:pt x="492" y="77"/>
                </a:lnTo>
                <a:lnTo>
                  <a:pt x="490" y="90"/>
                </a:lnTo>
                <a:close/>
                <a:moveTo>
                  <a:pt x="490" y="90"/>
                </a:moveTo>
                <a:lnTo>
                  <a:pt x="490" y="90"/>
                </a:lnTo>
                <a:lnTo>
                  <a:pt x="490" y="90"/>
                </a:lnTo>
                <a:lnTo>
                  <a:pt x="490" y="90"/>
                </a:lnTo>
                <a:close/>
                <a:moveTo>
                  <a:pt x="497" y="90"/>
                </a:moveTo>
                <a:lnTo>
                  <a:pt x="490" y="90"/>
                </a:lnTo>
                <a:lnTo>
                  <a:pt x="490" y="77"/>
                </a:lnTo>
                <a:lnTo>
                  <a:pt x="497" y="77"/>
                </a:lnTo>
                <a:lnTo>
                  <a:pt x="497" y="90"/>
                </a:lnTo>
                <a:close/>
                <a:moveTo>
                  <a:pt x="503" y="90"/>
                </a:moveTo>
                <a:lnTo>
                  <a:pt x="503" y="90"/>
                </a:lnTo>
                <a:lnTo>
                  <a:pt x="497" y="90"/>
                </a:lnTo>
                <a:lnTo>
                  <a:pt x="497" y="77"/>
                </a:lnTo>
                <a:lnTo>
                  <a:pt x="503" y="77"/>
                </a:lnTo>
                <a:lnTo>
                  <a:pt x="503" y="90"/>
                </a:lnTo>
                <a:close/>
                <a:moveTo>
                  <a:pt x="503" y="90"/>
                </a:moveTo>
                <a:lnTo>
                  <a:pt x="503" y="90"/>
                </a:lnTo>
                <a:lnTo>
                  <a:pt x="503" y="90"/>
                </a:lnTo>
                <a:lnTo>
                  <a:pt x="503" y="90"/>
                </a:lnTo>
                <a:close/>
                <a:moveTo>
                  <a:pt x="508" y="75"/>
                </a:moveTo>
                <a:lnTo>
                  <a:pt x="508" y="88"/>
                </a:lnTo>
                <a:lnTo>
                  <a:pt x="503" y="90"/>
                </a:lnTo>
                <a:lnTo>
                  <a:pt x="501" y="77"/>
                </a:lnTo>
                <a:lnTo>
                  <a:pt x="507" y="75"/>
                </a:lnTo>
                <a:lnTo>
                  <a:pt x="508" y="75"/>
                </a:lnTo>
                <a:close/>
                <a:moveTo>
                  <a:pt x="507" y="75"/>
                </a:moveTo>
                <a:lnTo>
                  <a:pt x="507" y="75"/>
                </a:lnTo>
                <a:lnTo>
                  <a:pt x="508" y="75"/>
                </a:lnTo>
                <a:lnTo>
                  <a:pt x="507" y="75"/>
                </a:lnTo>
                <a:close/>
                <a:moveTo>
                  <a:pt x="516" y="88"/>
                </a:moveTo>
                <a:lnTo>
                  <a:pt x="514" y="90"/>
                </a:lnTo>
                <a:lnTo>
                  <a:pt x="508" y="90"/>
                </a:lnTo>
                <a:lnTo>
                  <a:pt x="508" y="75"/>
                </a:lnTo>
                <a:lnTo>
                  <a:pt x="514" y="75"/>
                </a:lnTo>
                <a:lnTo>
                  <a:pt x="516" y="88"/>
                </a:lnTo>
                <a:close/>
                <a:moveTo>
                  <a:pt x="516" y="88"/>
                </a:moveTo>
                <a:lnTo>
                  <a:pt x="514" y="90"/>
                </a:lnTo>
                <a:lnTo>
                  <a:pt x="514" y="90"/>
                </a:lnTo>
                <a:lnTo>
                  <a:pt x="516" y="88"/>
                </a:lnTo>
                <a:close/>
                <a:moveTo>
                  <a:pt x="519" y="73"/>
                </a:moveTo>
                <a:lnTo>
                  <a:pt x="521" y="86"/>
                </a:lnTo>
                <a:lnTo>
                  <a:pt x="516" y="88"/>
                </a:lnTo>
                <a:lnTo>
                  <a:pt x="512" y="75"/>
                </a:lnTo>
                <a:lnTo>
                  <a:pt x="518" y="73"/>
                </a:lnTo>
                <a:lnTo>
                  <a:pt x="519" y="73"/>
                </a:lnTo>
                <a:close/>
                <a:moveTo>
                  <a:pt x="518" y="73"/>
                </a:moveTo>
                <a:lnTo>
                  <a:pt x="518" y="73"/>
                </a:lnTo>
                <a:lnTo>
                  <a:pt x="519" y="73"/>
                </a:lnTo>
                <a:lnTo>
                  <a:pt x="518" y="73"/>
                </a:lnTo>
                <a:close/>
                <a:moveTo>
                  <a:pt x="527" y="86"/>
                </a:moveTo>
                <a:lnTo>
                  <a:pt x="527" y="86"/>
                </a:lnTo>
                <a:lnTo>
                  <a:pt x="521" y="86"/>
                </a:lnTo>
                <a:lnTo>
                  <a:pt x="519" y="73"/>
                </a:lnTo>
                <a:lnTo>
                  <a:pt x="525" y="73"/>
                </a:lnTo>
                <a:lnTo>
                  <a:pt x="527" y="86"/>
                </a:lnTo>
                <a:close/>
                <a:moveTo>
                  <a:pt x="527" y="86"/>
                </a:moveTo>
                <a:lnTo>
                  <a:pt x="527" y="86"/>
                </a:lnTo>
                <a:lnTo>
                  <a:pt x="527" y="86"/>
                </a:lnTo>
                <a:lnTo>
                  <a:pt x="527" y="86"/>
                </a:lnTo>
                <a:close/>
                <a:moveTo>
                  <a:pt x="534" y="69"/>
                </a:moveTo>
                <a:lnTo>
                  <a:pt x="538" y="82"/>
                </a:lnTo>
                <a:lnTo>
                  <a:pt x="527" y="86"/>
                </a:lnTo>
                <a:lnTo>
                  <a:pt x="523" y="73"/>
                </a:lnTo>
                <a:lnTo>
                  <a:pt x="534" y="69"/>
                </a:lnTo>
                <a:close/>
                <a:moveTo>
                  <a:pt x="551" y="79"/>
                </a:moveTo>
                <a:lnTo>
                  <a:pt x="549" y="79"/>
                </a:lnTo>
                <a:lnTo>
                  <a:pt x="538" y="82"/>
                </a:lnTo>
                <a:lnTo>
                  <a:pt x="534" y="69"/>
                </a:lnTo>
                <a:lnTo>
                  <a:pt x="545" y="66"/>
                </a:lnTo>
                <a:lnTo>
                  <a:pt x="551" y="79"/>
                </a:lnTo>
                <a:close/>
                <a:moveTo>
                  <a:pt x="551" y="79"/>
                </a:moveTo>
                <a:lnTo>
                  <a:pt x="549" y="79"/>
                </a:lnTo>
                <a:lnTo>
                  <a:pt x="551" y="79"/>
                </a:lnTo>
                <a:lnTo>
                  <a:pt x="551" y="79"/>
                </a:lnTo>
                <a:close/>
                <a:moveTo>
                  <a:pt x="562" y="73"/>
                </a:moveTo>
                <a:lnTo>
                  <a:pt x="551" y="79"/>
                </a:lnTo>
                <a:lnTo>
                  <a:pt x="545" y="66"/>
                </a:lnTo>
                <a:lnTo>
                  <a:pt x="556" y="60"/>
                </a:lnTo>
                <a:lnTo>
                  <a:pt x="562" y="73"/>
                </a:lnTo>
                <a:close/>
                <a:moveTo>
                  <a:pt x="573" y="69"/>
                </a:moveTo>
                <a:lnTo>
                  <a:pt x="573" y="69"/>
                </a:lnTo>
                <a:lnTo>
                  <a:pt x="562" y="73"/>
                </a:lnTo>
                <a:lnTo>
                  <a:pt x="556" y="60"/>
                </a:lnTo>
                <a:lnTo>
                  <a:pt x="567" y="57"/>
                </a:lnTo>
                <a:lnTo>
                  <a:pt x="573" y="69"/>
                </a:lnTo>
                <a:close/>
                <a:moveTo>
                  <a:pt x="573" y="69"/>
                </a:moveTo>
                <a:lnTo>
                  <a:pt x="573" y="69"/>
                </a:lnTo>
                <a:lnTo>
                  <a:pt x="573" y="69"/>
                </a:lnTo>
                <a:lnTo>
                  <a:pt x="573" y="69"/>
                </a:lnTo>
                <a:close/>
                <a:moveTo>
                  <a:pt x="584" y="64"/>
                </a:moveTo>
                <a:lnTo>
                  <a:pt x="573" y="69"/>
                </a:lnTo>
                <a:lnTo>
                  <a:pt x="567" y="57"/>
                </a:lnTo>
                <a:lnTo>
                  <a:pt x="578" y="51"/>
                </a:lnTo>
                <a:lnTo>
                  <a:pt x="584" y="64"/>
                </a:lnTo>
                <a:close/>
                <a:moveTo>
                  <a:pt x="589" y="46"/>
                </a:moveTo>
                <a:lnTo>
                  <a:pt x="595" y="58"/>
                </a:lnTo>
                <a:lnTo>
                  <a:pt x="584" y="64"/>
                </a:lnTo>
                <a:lnTo>
                  <a:pt x="578" y="51"/>
                </a:lnTo>
                <a:lnTo>
                  <a:pt x="589" y="46"/>
                </a:lnTo>
                <a:lnTo>
                  <a:pt x="589" y="46"/>
                </a:lnTo>
                <a:close/>
                <a:moveTo>
                  <a:pt x="589" y="46"/>
                </a:moveTo>
                <a:lnTo>
                  <a:pt x="589" y="46"/>
                </a:lnTo>
                <a:lnTo>
                  <a:pt x="589" y="46"/>
                </a:lnTo>
                <a:lnTo>
                  <a:pt x="589" y="46"/>
                </a:lnTo>
                <a:close/>
                <a:moveTo>
                  <a:pt x="606" y="53"/>
                </a:moveTo>
                <a:lnTo>
                  <a:pt x="606" y="53"/>
                </a:lnTo>
                <a:lnTo>
                  <a:pt x="595" y="58"/>
                </a:lnTo>
                <a:lnTo>
                  <a:pt x="589" y="46"/>
                </a:lnTo>
                <a:lnTo>
                  <a:pt x="600" y="40"/>
                </a:lnTo>
                <a:lnTo>
                  <a:pt x="606" y="53"/>
                </a:lnTo>
                <a:close/>
                <a:moveTo>
                  <a:pt x="606" y="53"/>
                </a:moveTo>
                <a:lnTo>
                  <a:pt x="606" y="53"/>
                </a:lnTo>
                <a:lnTo>
                  <a:pt x="606" y="53"/>
                </a:lnTo>
                <a:lnTo>
                  <a:pt x="606" y="53"/>
                </a:lnTo>
                <a:close/>
                <a:moveTo>
                  <a:pt x="613" y="35"/>
                </a:moveTo>
                <a:lnTo>
                  <a:pt x="618" y="47"/>
                </a:lnTo>
                <a:lnTo>
                  <a:pt x="606" y="53"/>
                </a:lnTo>
                <a:lnTo>
                  <a:pt x="600" y="40"/>
                </a:lnTo>
                <a:lnTo>
                  <a:pt x="613" y="35"/>
                </a:lnTo>
                <a:lnTo>
                  <a:pt x="613" y="35"/>
                </a:lnTo>
                <a:close/>
                <a:moveTo>
                  <a:pt x="613" y="35"/>
                </a:moveTo>
                <a:lnTo>
                  <a:pt x="613" y="35"/>
                </a:lnTo>
                <a:lnTo>
                  <a:pt x="613" y="35"/>
                </a:lnTo>
                <a:lnTo>
                  <a:pt x="613" y="35"/>
                </a:lnTo>
                <a:close/>
                <a:moveTo>
                  <a:pt x="626" y="31"/>
                </a:moveTo>
                <a:lnTo>
                  <a:pt x="629" y="44"/>
                </a:lnTo>
                <a:lnTo>
                  <a:pt x="617" y="47"/>
                </a:lnTo>
                <a:lnTo>
                  <a:pt x="613" y="35"/>
                </a:lnTo>
                <a:lnTo>
                  <a:pt x="626" y="31"/>
                </a:lnTo>
                <a:close/>
                <a:moveTo>
                  <a:pt x="639" y="27"/>
                </a:moveTo>
                <a:lnTo>
                  <a:pt x="642" y="40"/>
                </a:lnTo>
                <a:lnTo>
                  <a:pt x="629" y="44"/>
                </a:lnTo>
                <a:lnTo>
                  <a:pt x="626" y="31"/>
                </a:lnTo>
                <a:lnTo>
                  <a:pt x="639" y="27"/>
                </a:lnTo>
                <a:lnTo>
                  <a:pt x="639" y="27"/>
                </a:lnTo>
                <a:close/>
                <a:moveTo>
                  <a:pt x="639" y="27"/>
                </a:moveTo>
                <a:lnTo>
                  <a:pt x="639" y="27"/>
                </a:lnTo>
                <a:lnTo>
                  <a:pt x="639" y="27"/>
                </a:lnTo>
                <a:lnTo>
                  <a:pt x="639" y="27"/>
                </a:lnTo>
                <a:close/>
                <a:moveTo>
                  <a:pt x="650" y="38"/>
                </a:moveTo>
                <a:lnTo>
                  <a:pt x="650" y="38"/>
                </a:lnTo>
                <a:lnTo>
                  <a:pt x="642" y="40"/>
                </a:lnTo>
                <a:lnTo>
                  <a:pt x="639" y="27"/>
                </a:lnTo>
                <a:lnTo>
                  <a:pt x="646" y="25"/>
                </a:lnTo>
                <a:lnTo>
                  <a:pt x="650" y="38"/>
                </a:lnTo>
                <a:close/>
                <a:moveTo>
                  <a:pt x="650" y="38"/>
                </a:moveTo>
                <a:lnTo>
                  <a:pt x="650" y="38"/>
                </a:lnTo>
                <a:lnTo>
                  <a:pt x="650" y="38"/>
                </a:lnTo>
                <a:lnTo>
                  <a:pt x="650" y="38"/>
                </a:lnTo>
                <a:close/>
                <a:moveTo>
                  <a:pt x="653" y="24"/>
                </a:moveTo>
                <a:lnTo>
                  <a:pt x="657" y="36"/>
                </a:lnTo>
                <a:lnTo>
                  <a:pt x="650" y="38"/>
                </a:lnTo>
                <a:lnTo>
                  <a:pt x="646" y="25"/>
                </a:lnTo>
                <a:lnTo>
                  <a:pt x="653" y="24"/>
                </a:lnTo>
                <a:lnTo>
                  <a:pt x="653" y="24"/>
                </a:lnTo>
                <a:close/>
                <a:moveTo>
                  <a:pt x="653" y="24"/>
                </a:moveTo>
                <a:lnTo>
                  <a:pt x="653" y="24"/>
                </a:lnTo>
                <a:lnTo>
                  <a:pt x="653" y="24"/>
                </a:lnTo>
                <a:lnTo>
                  <a:pt x="653" y="24"/>
                </a:lnTo>
                <a:close/>
                <a:moveTo>
                  <a:pt x="661" y="24"/>
                </a:moveTo>
                <a:lnTo>
                  <a:pt x="662" y="36"/>
                </a:lnTo>
                <a:lnTo>
                  <a:pt x="655" y="36"/>
                </a:lnTo>
                <a:lnTo>
                  <a:pt x="653" y="24"/>
                </a:lnTo>
                <a:lnTo>
                  <a:pt x="661" y="24"/>
                </a:lnTo>
                <a:close/>
                <a:moveTo>
                  <a:pt x="670" y="22"/>
                </a:moveTo>
                <a:lnTo>
                  <a:pt x="670" y="35"/>
                </a:lnTo>
                <a:lnTo>
                  <a:pt x="662" y="36"/>
                </a:lnTo>
                <a:lnTo>
                  <a:pt x="661" y="24"/>
                </a:lnTo>
                <a:lnTo>
                  <a:pt x="668" y="22"/>
                </a:lnTo>
                <a:lnTo>
                  <a:pt x="670" y="22"/>
                </a:lnTo>
                <a:close/>
                <a:moveTo>
                  <a:pt x="668" y="22"/>
                </a:moveTo>
                <a:lnTo>
                  <a:pt x="670" y="22"/>
                </a:lnTo>
                <a:lnTo>
                  <a:pt x="670" y="22"/>
                </a:lnTo>
                <a:lnTo>
                  <a:pt x="668" y="22"/>
                </a:lnTo>
                <a:close/>
                <a:moveTo>
                  <a:pt x="677" y="35"/>
                </a:moveTo>
                <a:lnTo>
                  <a:pt x="677" y="36"/>
                </a:lnTo>
                <a:lnTo>
                  <a:pt x="670" y="36"/>
                </a:lnTo>
                <a:lnTo>
                  <a:pt x="670" y="22"/>
                </a:lnTo>
                <a:lnTo>
                  <a:pt x="677" y="22"/>
                </a:lnTo>
                <a:lnTo>
                  <a:pt x="677" y="35"/>
                </a:lnTo>
                <a:close/>
                <a:moveTo>
                  <a:pt x="677" y="35"/>
                </a:moveTo>
                <a:lnTo>
                  <a:pt x="677" y="36"/>
                </a:lnTo>
                <a:lnTo>
                  <a:pt x="677" y="36"/>
                </a:lnTo>
                <a:lnTo>
                  <a:pt x="677" y="35"/>
                </a:lnTo>
                <a:close/>
                <a:moveTo>
                  <a:pt x="686" y="35"/>
                </a:moveTo>
                <a:lnTo>
                  <a:pt x="677" y="35"/>
                </a:lnTo>
                <a:lnTo>
                  <a:pt x="675" y="22"/>
                </a:lnTo>
                <a:lnTo>
                  <a:pt x="684" y="22"/>
                </a:lnTo>
                <a:lnTo>
                  <a:pt x="686" y="35"/>
                </a:lnTo>
                <a:close/>
              </a:path>
            </a:pathLst>
          </a:custGeom>
          <a:solidFill>
            <a:srgbClr val="4F81B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55" name="Freeform 7"/>
          <p:cNvSpPr>
            <a:spLocks noEditPoints="1"/>
          </p:cNvSpPr>
          <p:nvPr/>
        </p:nvSpPr>
        <p:spPr bwMode="auto">
          <a:xfrm>
            <a:off x="1743075" y="4699000"/>
            <a:ext cx="1089025" cy="142875"/>
          </a:xfrm>
          <a:custGeom>
            <a:avLst/>
            <a:gdLst/>
            <a:ahLst/>
            <a:cxnLst>
              <a:cxn ang="0">
                <a:pos x="8" y="47"/>
              </a:cxn>
              <a:cxn ang="0">
                <a:pos x="13" y="47"/>
              </a:cxn>
              <a:cxn ang="0">
                <a:pos x="22" y="33"/>
              </a:cxn>
              <a:cxn ang="0">
                <a:pos x="28" y="33"/>
              </a:cxn>
              <a:cxn ang="0">
                <a:pos x="37" y="44"/>
              </a:cxn>
              <a:cxn ang="0">
                <a:pos x="42" y="31"/>
              </a:cxn>
              <a:cxn ang="0">
                <a:pos x="59" y="29"/>
              </a:cxn>
              <a:cxn ang="0">
                <a:pos x="68" y="27"/>
              </a:cxn>
              <a:cxn ang="0">
                <a:pos x="77" y="25"/>
              </a:cxn>
              <a:cxn ang="0">
                <a:pos x="88" y="24"/>
              </a:cxn>
              <a:cxn ang="0">
                <a:pos x="98" y="22"/>
              </a:cxn>
              <a:cxn ang="0">
                <a:pos x="112" y="33"/>
              </a:cxn>
              <a:cxn ang="0">
                <a:pos x="132" y="16"/>
              </a:cxn>
              <a:cxn ang="0">
                <a:pos x="156" y="25"/>
              </a:cxn>
              <a:cxn ang="0">
                <a:pos x="178" y="9"/>
              </a:cxn>
              <a:cxn ang="0">
                <a:pos x="202" y="20"/>
              </a:cxn>
              <a:cxn ang="0">
                <a:pos x="211" y="5"/>
              </a:cxn>
              <a:cxn ang="0">
                <a:pos x="233" y="3"/>
              </a:cxn>
              <a:cxn ang="0">
                <a:pos x="244" y="1"/>
              </a:cxn>
              <a:cxn ang="0">
                <a:pos x="255" y="1"/>
              </a:cxn>
              <a:cxn ang="0">
                <a:pos x="264" y="0"/>
              </a:cxn>
              <a:cxn ang="0">
                <a:pos x="275" y="14"/>
              </a:cxn>
              <a:cxn ang="0">
                <a:pos x="292" y="0"/>
              </a:cxn>
              <a:cxn ang="0">
                <a:pos x="299" y="14"/>
              </a:cxn>
              <a:cxn ang="0">
                <a:pos x="316" y="3"/>
              </a:cxn>
              <a:cxn ang="0">
                <a:pos x="323" y="5"/>
              </a:cxn>
              <a:cxn ang="0">
                <a:pos x="330" y="7"/>
              </a:cxn>
              <a:cxn ang="0">
                <a:pos x="343" y="11"/>
              </a:cxn>
              <a:cxn ang="0">
                <a:pos x="358" y="16"/>
              </a:cxn>
              <a:cxn ang="0">
                <a:pos x="369" y="22"/>
              </a:cxn>
              <a:cxn ang="0">
                <a:pos x="382" y="27"/>
              </a:cxn>
              <a:cxn ang="0">
                <a:pos x="393" y="33"/>
              </a:cxn>
              <a:cxn ang="0">
                <a:pos x="398" y="53"/>
              </a:cxn>
              <a:cxn ang="0">
                <a:pos x="428" y="55"/>
              </a:cxn>
              <a:cxn ang="0">
                <a:pos x="437" y="58"/>
              </a:cxn>
              <a:cxn ang="0">
                <a:pos x="448" y="64"/>
              </a:cxn>
              <a:cxn ang="0">
                <a:pos x="459" y="69"/>
              </a:cxn>
              <a:cxn ang="0">
                <a:pos x="464" y="71"/>
              </a:cxn>
              <a:cxn ang="0">
                <a:pos x="470" y="73"/>
              </a:cxn>
              <a:cxn ang="0">
                <a:pos x="473" y="73"/>
              </a:cxn>
              <a:cxn ang="0">
                <a:pos x="481" y="75"/>
              </a:cxn>
              <a:cxn ang="0">
                <a:pos x="484" y="75"/>
              </a:cxn>
              <a:cxn ang="0">
                <a:pos x="492" y="77"/>
              </a:cxn>
              <a:cxn ang="0">
                <a:pos x="497" y="90"/>
              </a:cxn>
              <a:cxn ang="0">
                <a:pos x="503" y="90"/>
              </a:cxn>
              <a:cxn ang="0">
                <a:pos x="507" y="75"/>
              </a:cxn>
              <a:cxn ang="0">
                <a:pos x="516" y="88"/>
              </a:cxn>
              <a:cxn ang="0">
                <a:pos x="518" y="73"/>
              </a:cxn>
              <a:cxn ang="0">
                <a:pos x="527" y="86"/>
              </a:cxn>
              <a:cxn ang="0">
                <a:pos x="545" y="66"/>
              </a:cxn>
              <a:cxn ang="0">
                <a:pos x="562" y="73"/>
              </a:cxn>
              <a:cxn ang="0">
                <a:pos x="573" y="69"/>
              </a:cxn>
              <a:cxn ang="0">
                <a:pos x="589" y="46"/>
              </a:cxn>
              <a:cxn ang="0">
                <a:pos x="600" y="40"/>
              </a:cxn>
              <a:cxn ang="0">
                <a:pos x="613" y="36"/>
              </a:cxn>
              <a:cxn ang="0">
                <a:pos x="626" y="31"/>
              </a:cxn>
              <a:cxn ang="0">
                <a:pos x="639" y="27"/>
              </a:cxn>
              <a:cxn ang="0">
                <a:pos x="650" y="38"/>
              </a:cxn>
              <a:cxn ang="0">
                <a:pos x="653" y="24"/>
              </a:cxn>
              <a:cxn ang="0">
                <a:pos x="668" y="22"/>
              </a:cxn>
              <a:cxn ang="0">
                <a:pos x="677" y="22"/>
              </a:cxn>
              <a:cxn ang="0">
                <a:pos x="686" y="35"/>
              </a:cxn>
            </a:cxnLst>
            <a:rect l="0" t="0" r="r" b="b"/>
            <a:pathLst>
              <a:path w="686" h="90">
                <a:moveTo>
                  <a:pt x="8" y="47"/>
                </a:moveTo>
                <a:lnTo>
                  <a:pt x="2" y="44"/>
                </a:lnTo>
                <a:lnTo>
                  <a:pt x="0" y="44"/>
                </a:lnTo>
                <a:lnTo>
                  <a:pt x="11" y="35"/>
                </a:lnTo>
                <a:lnTo>
                  <a:pt x="11" y="35"/>
                </a:lnTo>
                <a:lnTo>
                  <a:pt x="8" y="47"/>
                </a:lnTo>
                <a:close/>
                <a:moveTo>
                  <a:pt x="8" y="47"/>
                </a:moveTo>
                <a:lnTo>
                  <a:pt x="4" y="47"/>
                </a:lnTo>
                <a:lnTo>
                  <a:pt x="2" y="44"/>
                </a:lnTo>
                <a:lnTo>
                  <a:pt x="8" y="47"/>
                </a:lnTo>
                <a:close/>
                <a:moveTo>
                  <a:pt x="9" y="47"/>
                </a:moveTo>
                <a:lnTo>
                  <a:pt x="8" y="47"/>
                </a:lnTo>
                <a:lnTo>
                  <a:pt x="8" y="33"/>
                </a:lnTo>
                <a:lnTo>
                  <a:pt x="9" y="33"/>
                </a:lnTo>
                <a:lnTo>
                  <a:pt x="9" y="47"/>
                </a:lnTo>
                <a:close/>
                <a:moveTo>
                  <a:pt x="13" y="47"/>
                </a:moveTo>
                <a:lnTo>
                  <a:pt x="9" y="47"/>
                </a:lnTo>
                <a:lnTo>
                  <a:pt x="9" y="33"/>
                </a:lnTo>
                <a:lnTo>
                  <a:pt x="13" y="33"/>
                </a:lnTo>
                <a:lnTo>
                  <a:pt x="13" y="47"/>
                </a:lnTo>
                <a:close/>
                <a:moveTo>
                  <a:pt x="17" y="47"/>
                </a:moveTo>
                <a:lnTo>
                  <a:pt x="13" y="47"/>
                </a:lnTo>
                <a:lnTo>
                  <a:pt x="13" y="33"/>
                </a:lnTo>
                <a:lnTo>
                  <a:pt x="17" y="33"/>
                </a:lnTo>
                <a:lnTo>
                  <a:pt x="17" y="47"/>
                </a:lnTo>
                <a:close/>
                <a:moveTo>
                  <a:pt x="24" y="46"/>
                </a:moveTo>
                <a:lnTo>
                  <a:pt x="22" y="47"/>
                </a:lnTo>
                <a:lnTo>
                  <a:pt x="17" y="47"/>
                </a:lnTo>
                <a:lnTo>
                  <a:pt x="17" y="33"/>
                </a:lnTo>
                <a:lnTo>
                  <a:pt x="22" y="33"/>
                </a:lnTo>
                <a:lnTo>
                  <a:pt x="24" y="46"/>
                </a:lnTo>
                <a:close/>
                <a:moveTo>
                  <a:pt x="24" y="46"/>
                </a:moveTo>
                <a:lnTo>
                  <a:pt x="22" y="47"/>
                </a:lnTo>
                <a:lnTo>
                  <a:pt x="22" y="47"/>
                </a:lnTo>
                <a:lnTo>
                  <a:pt x="24" y="46"/>
                </a:lnTo>
                <a:close/>
                <a:moveTo>
                  <a:pt x="28" y="33"/>
                </a:moveTo>
                <a:lnTo>
                  <a:pt x="30" y="46"/>
                </a:lnTo>
                <a:lnTo>
                  <a:pt x="24" y="46"/>
                </a:lnTo>
                <a:lnTo>
                  <a:pt x="22" y="33"/>
                </a:lnTo>
                <a:lnTo>
                  <a:pt x="28" y="33"/>
                </a:lnTo>
                <a:lnTo>
                  <a:pt x="28" y="33"/>
                </a:lnTo>
                <a:close/>
                <a:moveTo>
                  <a:pt x="28" y="33"/>
                </a:moveTo>
                <a:lnTo>
                  <a:pt x="28" y="33"/>
                </a:lnTo>
                <a:lnTo>
                  <a:pt x="28" y="33"/>
                </a:lnTo>
                <a:lnTo>
                  <a:pt x="28" y="33"/>
                </a:lnTo>
                <a:close/>
                <a:moveTo>
                  <a:pt x="37" y="44"/>
                </a:moveTo>
                <a:lnTo>
                  <a:pt x="30" y="46"/>
                </a:lnTo>
                <a:lnTo>
                  <a:pt x="28" y="33"/>
                </a:lnTo>
                <a:lnTo>
                  <a:pt x="35" y="31"/>
                </a:lnTo>
                <a:lnTo>
                  <a:pt x="37" y="44"/>
                </a:lnTo>
                <a:close/>
                <a:moveTo>
                  <a:pt x="42" y="31"/>
                </a:moveTo>
                <a:lnTo>
                  <a:pt x="44" y="44"/>
                </a:lnTo>
                <a:lnTo>
                  <a:pt x="37" y="44"/>
                </a:lnTo>
                <a:lnTo>
                  <a:pt x="35" y="31"/>
                </a:lnTo>
                <a:lnTo>
                  <a:pt x="42" y="31"/>
                </a:lnTo>
                <a:lnTo>
                  <a:pt x="42" y="31"/>
                </a:lnTo>
                <a:close/>
                <a:moveTo>
                  <a:pt x="42" y="31"/>
                </a:moveTo>
                <a:lnTo>
                  <a:pt x="42" y="31"/>
                </a:lnTo>
                <a:lnTo>
                  <a:pt x="42" y="31"/>
                </a:lnTo>
                <a:lnTo>
                  <a:pt x="42" y="31"/>
                </a:lnTo>
                <a:close/>
                <a:moveTo>
                  <a:pt x="52" y="29"/>
                </a:moveTo>
                <a:lnTo>
                  <a:pt x="53" y="42"/>
                </a:lnTo>
                <a:lnTo>
                  <a:pt x="44" y="44"/>
                </a:lnTo>
                <a:lnTo>
                  <a:pt x="42" y="31"/>
                </a:lnTo>
                <a:lnTo>
                  <a:pt x="52" y="29"/>
                </a:lnTo>
                <a:close/>
                <a:moveTo>
                  <a:pt x="61" y="42"/>
                </a:moveTo>
                <a:lnTo>
                  <a:pt x="61" y="42"/>
                </a:lnTo>
                <a:lnTo>
                  <a:pt x="53" y="42"/>
                </a:lnTo>
                <a:lnTo>
                  <a:pt x="52" y="29"/>
                </a:lnTo>
                <a:lnTo>
                  <a:pt x="59" y="29"/>
                </a:lnTo>
                <a:lnTo>
                  <a:pt x="61" y="42"/>
                </a:lnTo>
                <a:close/>
                <a:moveTo>
                  <a:pt x="61" y="42"/>
                </a:moveTo>
                <a:lnTo>
                  <a:pt x="61" y="42"/>
                </a:lnTo>
                <a:lnTo>
                  <a:pt x="61" y="42"/>
                </a:lnTo>
                <a:lnTo>
                  <a:pt x="61" y="42"/>
                </a:lnTo>
                <a:close/>
                <a:moveTo>
                  <a:pt x="68" y="27"/>
                </a:moveTo>
                <a:lnTo>
                  <a:pt x="70" y="40"/>
                </a:lnTo>
                <a:lnTo>
                  <a:pt x="61" y="42"/>
                </a:lnTo>
                <a:lnTo>
                  <a:pt x="59" y="29"/>
                </a:lnTo>
                <a:lnTo>
                  <a:pt x="68" y="27"/>
                </a:lnTo>
                <a:lnTo>
                  <a:pt x="68" y="27"/>
                </a:lnTo>
                <a:close/>
                <a:moveTo>
                  <a:pt x="68" y="27"/>
                </a:moveTo>
                <a:lnTo>
                  <a:pt x="68" y="27"/>
                </a:lnTo>
                <a:lnTo>
                  <a:pt x="66" y="27"/>
                </a:lnTo>
                <a:lnTo>
                  <a:pt x="68" y="27"/>
                </a:lnTo>
                <a:close/>
                <a:moveTo>
                  <a:pt x="79" y="25"/>
                </a:moveTo>
                <a:lnTo>
                  <a:pt x="81" y="38"/>
                </a:lnTo>
                <a:lnTo>
                  <a:pt x="70" y="40"/>
                </a:lnTo>
                <a:lnTo>
                  <a:pt x="68" y="27"/>
                </a:lnTo>
                <a:lnTo>
                  <a:pt x="77" y="25"/>
                </a:lnTo>
                <a:lnTo>
                  <a:pt x="79" y="25"/>
                </a:lnTo>
                <a:close/>
                <a:moveTo>
                  <a:pt x="77" y="25"/>
                </a:moveTo>
                <a:lnTo>
                  <a:pt x="79" y="25"/>
                </a:lnTo>
                <a:lnTo>
                  <a:pt x="79" y="25"/>
                </a:lnTo>
                <a:lnTo>
                  <a:pt x="77" y="25"/>
                </a:lnTo>
                <a:close/>
                <a:moveTo>
                  <a:pt x="90" y="36"/>
                </a:moveTo>
                <a:lnTo>
                  <a:pt x="90" y="36"/>
                </a:lnTo>
                <a:lnTo>
                  <a:pt x="79" y="38"/>
                </a:lnTo>
                <a:lnTo>
                  <a:pt x="79" y="25"/>
                </a:lnTo>
                <a:lnTo>
                  <a:pt x="88" y="24"/>
                </a:lnTo>
                <a:lnTo>
                  <a:pt x="90" y="36"/>
                </a:lnTo>
                <a:close/>
                <a:moveTo>
                  <a:pt x="90" y="36"/>
                </a:moveTo>
                <a:lnTo>
                  <a:pt x="90" y="36"/>
                </a:lnTo>
                <a:lnTo>
                  <a:pt x="90" y="36"/>
                </a:lnTo>
                <a:lnTo>
                  <a:pt x="90" y="36"/>
                </a:lnTo>
                <a:close/>
                <a:moveTo>
                  <a:pt x="99" y="22"/>
                </a:moveTo>
                <a:lnTo>
                  <a:pt x="101" y="35"/>
                </a:lnTo>
                <a:lnTo>
                  <a:pt x="90" y="36"/>
                </a:lnTo>
                <a:lnTo>
                  <a:pt x="88" y="24"/>
                </a:lnTo>
                <a:lnTo>
                  <a:pt x="98" y="22"/>
                </a:lnTo>
                <a:lnTo>
                  <a:pt x="99" y="22"/>
                </a:lnTo>
                <a:close/>
                <a:moveTo>
                  <a:pt x="98" y="22"/>
                </a:moveTo>
                <a:lnTo>
                  <a:pt x="99" y="22"/>
                </a:lnTo>
                <a:lnTo>
                  <a:pt x="99" y="22"/>
                </a:lnTo>
                <a:lnTo>
                  <a:pt x="98" y="22"/>
                </a:lnTo>
                <a:close/>
                <a:moveTo>
                  <a:pt x="112" y="33"/>
                </a:moveTo>
                <a:lnTo>
                  <a:pt x="101" y="35"/>
                </a:lnTo>
                <a:lnTo>
                  <a:pt x="99" y="22"/>
                </a:lnTo>
                <a:lnTo>
                  <a:pt x="110" y="20"/>
                </a:lnTo>
                <a:lnTo>
                  <a:pt x="112" y="33"/>
                </a:lnTo>
                <a:close/>
                <a:moveTo>
                  <a:pt x="123" y="31"/>
                </a:moveTo>
                <a:lnTo>
                  <a:pt x="112" y="33"/>
                </a:lnTo>
                <a:lnTo>
                  <a:pt x="110" y="20"/>
                </a:lnTo>
                <a:lnTo>
                  <a:pt x="121" y="18"/>
                </a:lnTo>
                <a:lnTo>
                  <a:pt x="123" y="31"/>
                </a:lnTo>
                <a:close/>
                <a:moveTo>
                  <a:pt x="132" y="16"/>
                </a:moveTo>
                <a:lnTo>
                  <a:pt x="134" y="29"/>
                </a:lnTo>
                <a:lnTo>
                  <a:pt x="123" y="31"/>
                </a:lnTo>
                <a:lnTo>
                  <a:pt x="121" y="18"/>
                </a:lnTo>
                <a:lnTo>
                  <a:pt x="132" y="16"/>
                </a:lnTo>
                <a:lnTo>
                  <a:pt x="132" y="16"/>
                </a:lnTo>
                <a:close/>
                <a:moveTo>
                  <a:pt x="132" y="16"/>
                </a:moveTo>
                <a:lnTo>
                  <a:pt x="132" y="16"/>
                </a:lnTo>
                <a:lnTo>
                  <a:pt x="131" y="16"/>
                </a:lnTo>
                <a:lnTo>
                  <a:pt x="132" y="16"/>
                </a:lnTo>
                <a:close/>
                <a:moveTo>
                  <a:pt x="156" y="25"/>
                </a:moveTo>
                <a:lnTo>
                  <a:pt x="134" y="29"/>
                </a:lnTo>
                <a:lnTo>
                  <a:pt x="132" y="16"/>
                </a:lnTo>
                <a:lnTo>
                  <a:pt x="154" y="13"/>
                </a:lnTo>
                <a:lnTo>
                  <a:pt x="156" y="25"/>
                </a:lnTo>
                <a:close/>
                <a:moveTo>
                  <a:pt x="178" y="9"/>
                </a:moveTo>
                <a:lnTo>
                  <a:pt x="180" y="22"/>
                </a:lnTo>
                <a:lnTo>
                  <a:pt x="156" y="25"/>
                </a:lnTo>
                <a:lnTo>
                  <a:pt x="154" y="13"/>
                </a:lnTo>
                <a:lnTo>
                  <a:pt x="178" y="9"/>
                </a:lnTo>
                <a:lnTo>
                  <a:pt x="178" y="9"/>
                </a:lnTo>
                <a:close/>
                <a:moveTo>
                  <a:pt x="178" y="9"/>
                </a:moveTo>
                <a:lnTo>
                  <a:pt x="178" y="9"/>
                </a:lnTo>
                <a:lnTo>
                  <a:pt x="178" y="9"/>
                </a:lnTo>
                <a:lnTo>
                  <a:pt x="178" y="9"/>
                </a:lnTo>
                <a:close/>
                <a:moveTo>
                  <a:pt x="202" y="20"/>
                </a:moveTo>
                <a:lnTo>
                  <a:pt x="202" y="20"/>
                </a:lnTo>
                <a:lnTo>
                  <a:pt x="180" y="22"/>
                </a:lnTo>
                <a:lnTo>
                  <a:pt x="178" y="9"/>
                </a:lnTo>
                <a:lnTo>
                  <a:pt x="200" y="7"/>
                </a:lnTo>
                <a:lnTo>
                  <a:pt x="202" y="20"/>
                </a:lnTo>
                <a:close/>
                <a:moveTo>
                  <a:pt x="202" y="20"/>
                </a:moveTo>
                <a:lnTo>
                  <a:pt x="202" y="20"/>
                </a:lnTo>
                <a:lnTo>
                  <a:pt x="202" y="20"/>
                </a:lnTo>
                <a:lnTo>
                  <a:pt x="202" y="20"/>
                </a:lnTo>
                <a:close/>
                <a:moveTo>
                  <a:pt x="211" y="5"/>
                </a:moveTo>
                <a:lnTo>
                  <a:pt x="213" y="18"/>
                </a:lnTo>
                <a:lnTo>
                  <a:pt x="202" y="20"/>
                </a:lnTo>
                <a:lnTo>
                  <a:pt x="200" y="7"/>
                </a:lnTo>
                <a:lnTo>
                  <a:pt x="211" y="5"/>
                </a:lnTo>
                <a:lnTo>
                  <a:pt x="211" y="5"/>
                </a:lnTo>
                <a:close/>
                <a:moveTo>
                  <a:pt x="211" y="5"/>
                </a:moveTo>
                <a:lnTo>
                  <a:pt x="211" y="5"/>
                </a:lnTo>
                <a:lnTo>
                  <a:pt x="211" y="5"/>
                </a:lnTo>
                <a:lnTo>
                  <a:pt x="211" y="5"/>
                </a:lnTo>
                <a:close/>
                <a:moveTo>
                  <a:pt x="224" y="16"/>
                </a:moveTo>
                <a:lnTo>
                  <a:pt x="213" y="18"/>
                </a:lnTo>
                <a:lnTo>
                  <a:pt x="211" y="5"/>
                </a:lnTo>
                <a:lnTo>
                  <a:pt x="222" y="3"/>
                </a:lnTo>
                <a:lnTo>
                  <a:pt x="224" y="16"/>
                </a:lnTo>
                <a:close/>
                <a:moveTo>
                  <a:pt x="235" y="16"/>
                </a:moveTo>
                <a:lnTo>
                  <a:pt x="235" y="16"/>
                </a:lnTo>
                <a:lnTo>
                  <a:pt x="224" y="16"/>
                </a:lnTo>
                <a:lnTo>
                  <a:pt x="222" y="3"/>
                </a:lnTo>
                <a:lnTo>
                  <a:pt x="233" y="3"/>
                </a:lnTo>
                <a:lnTo>
                  <a:pt x="235" y="16"/>
                </a:lnTo>
                <a:close/>
                <a:moveTo>
                  <a:pt x="235" y="16"/>
                </a:moveTo>
                <a:lnTo>
                  <a:pt x="235" y="16"/>
                </a:lnTo>
                <a:lnTo>
                  <a:pt x="231" y="16"/>
                </a:lnTo>
                <a:lnTo>
                  <a:pt x="235" y="16"/>
                </a:lnTo>
                <a:close/>
                <a:moveTo>
                  <a:pt x="244" y="1"/>
                </a:moveTo>
                <a:lnTo>
                  <a:pt x="244" y="14"/>
                </a:lnTo>
                <a:lnTo>
                  <a:pt x="235" y="16"/>
                </a:lnTo>
                <a:lnTo>
                  <a:pt x="233" y="3"/>
                </a:lnTo>
                <a:lnTo>
                  <a:pt x="244" y="1"/>
                </a:lnTo>
                <a:lnTo>
                  <a:pt x="244" y="1"/>
                </a:lnTo>
                <a:close/>
                <a:moveTo>
                  <a:pt x="244" y="1"/>
                </a:moveTo>
                <a:lnTo>
                  <a:pt x="244" y="1"/>
                </a:lnTo>
                <a:lnTo>
                  <a:pt x="246" y="1"/>
                </a:lnTo>
                <a:lnTo>
                  <a:pt x="244" y="1"/>
                </a:lnTo>
                <a:close/>
                <a:moveTo>
                  <a:pt x="257" y="14"/>
                </a:moveTo>
                <a:lnTo>
                  <a:pt x="255" y="14"/>
                </a:lnTo>
                <a:lnTo>
                  <a:pt x="244" y="14"/>
                </a:lnTo>
                <a:lnTo>
                  <a:pt x="244" y="1"/>
                </a:lnTo>
                <a:lnTo>
                  <a:pt x="255" y="1"/>
                </a:lnTo>
                <a:lnTo>
                  <a:pt x="257" y="14"/>
                </a:lnTo>
                <a:close/>
                <a:moveTo>
                  <a:pt x="257" y="14"/>
                </a:moveTo>
                <a:lnTo>
                  <a:pt x="255" y="14"/>
                </a:lnTo>
                <a:lnTo>
                  <a:pt x="255" y="14"/>
                </a:lnTo>
                <a:lnTo>
                  <a:pt x="257" y="14"/>
                </a:lnTo>
                <a:close/>
                <a:moveTo>
                  <a:pt x="264" y="0"/>
                </a:moveTo>
                <a:lnTo>
                  <a:pt x="266" y="13"/>
                </a:lnTo>
                <a:lnTo>
                  <a:pt x="257" y="14"/>
                </a:lnTo>
                <a:lnTo>
                  <a:pt x="255" y="1"/>
                </a:lnTo>
                <a:lnTo>
                  <a:pt x="264" y="0"/>
                </a:lnTo>
                <a:lnTo>
                  <a:pt x="264" y="0"/>
                </a:lnTo>
                <a:close/>
                <a:moveTo>
                  <a:pt x="264" y="0"/>
                </a:moveTo>
                <a:lnTo>
                  <a:pt x="264" y="0"/>
                </a:lnTo>
                <a:lnTo>
                  <a:pt x="264" y="0"/>
                </a:lnTo>
                <a:lnTo>
                  <a:pt x="264" y="0"/>
                </a:lnTo>
                <a:close/>
                <a:moveTo>
                  <a:pt x="275" y="14"/>
                </a:moveTo>
                <a:lnTo>
                  <a:pt x="264" y="14"/>
                </a:lnTo>
                <a:lnTo>
                  <a:pt x="264" y="0"/>
                </a:lnTo>
                <a:lnTo>
                  <a:pt x="275" y="0"/>
                </a:lnTo>
                <a:lnTo>
                  <a:pt x="275" y="14"/>
                </a:lnTo>
                <a:close/>
                <a:moveTo>
                  <a:pt x="283" y="14"/>
                </a:moveTo>
                <a:lnTo>
                  <a:pt x="275" y="14"/>
                </a:lnTo>
                <a:lnTo>
                  <a:pt x="275" y="0"/>
                </a:lnTo>
                <a:lnTo>
                  <a:pt x="283" y="0"/>
                </a:lnTo>
                <a:lnTo>
                  <a:pt x="283" y="14"/>
                </a:lnTo>
                <a:close/>
                <a:moveTo>
                  <a:pt x="294" y="0"/>
                </a:moveTo>
                <a:lnTo>
                  <a:pt x="292" y="14"/>
                </a:lnTo>
                <a:lnTo>
                  <a:pt x="283" y="14"/>
                </a:lnTo>
                <a:lnTo>
                  <a:pt x="283" y="0"/>
                </a:lnTo>
                <a:lnTo>
                  <a:pt x="292" y="0"/>
                </a:lnTo>
                <a:lnTo>
                  <a:pt x="294" y="0"/>
                </a:lnTo>
                <a:close/>
                <a:moveTo>
                  <a:pt x="292" y="0"/>
                </a:moveTo>
                <a:lnTo>
                  <a:pt x="292" y="0"/>
                </a:lnTo>
                <a:lnTo>
                  <a:pt x="294" y="0"/>
                </a:lnTo>
                <a:lnTo>
                  <a:pt x="292" y="0"/>
                </a:lnTo>
                <a:close/>
                <a:moveTo>
                  <a:pt x="299" y="14"/>
                </a:moveTo>
                <a:lnTo>
                  <a:pt x="292" y="13"/>
                </a:lnTo>
                <a:lnTo>
                  <a:pt x="294" y="0"/>
                </a:lnTo>
                <a:lnTo>
                  <a:pt x="301" y="1"/>
                </a:lnTo>
                <a:lnTo>
                  <a:pt x="299" y="14"/>
                </a:lnTo>
                <a:close/>
                <a:moveTo>
                  <a:pt x="308" y="1"/>
                </a:moveTo>
                <a:lnTo>
                  <a:pt x="307" y="14"/>
                </a:lnTo>
                <a:lnTo>
                  <a:pt x="299" y="14"/>
                </a:lnTo>
                <a:lnTo>
                  <a:pt x="301" y="1"/>
                </a:lnTo>
                <a:lnTo>
                  <a:pt x="308" y="1"/>
                </a:lnTo>
                <a:close/>
                <a:moveTo>
                  <a:pt x="316" y="3"/>
                </a:moveTo>
                <a:lnTo>
                  <a:pt x="314" y="16"/>
                </a:lnTo>
                <a:lnTo>
                  <a:pt x="307" y="14"/>
                </a:lnTo>
                <a:lnTo>
                  <a:pt x="308" y="1"/>
                </a:lnTo>
                <a:lnTo>
                  <a:pt x="316" y="3"/>
                </a:lnTo>
                <a:lnTo>
                  <a:pt x="316" y="3"/>
                </a:lnTo>
                <a:close/>
                <a:moveTo>
                  <a:pt x="316" y="3"/>
                </a:moveTo>
                <a:lnTo>
                  <a:pt x="316" y="3"/>
                </a:lnTo>
                <a:lnTo>
                  <a:pt x="316" y="3"/>
                </a:lnTo>
                <a:lnTo>
                  <a:pt x="316" y="3"/>
                </a:lnTo>
                <a:close/>
                <a:moveTo>
                  <a:pt x="323" y="5"/>
                </a:moveTo>
                <a:lnTo>
                  <a:pt x="319" y="18"/>
                </a:lnTo>
                <a:lnTo>
                  <a:pt x="312" y="16"/>
                </a:lnTo>
                <a:lnTo>
                  <a:pt x="316" y="3"/>
                </a:lnTo>
                <a:lnTo>
                  <a:pt x="323" y="5"/>
                </a:lnTo>
                <a:close/>
                <a:moveTo>
                  <a:pt x="330" y="7"/>
                </a:moveTo>
                <a:lnTo>
                  <a:pt x="327" y="20"/>
                </a:lnTo>
                <a:lnTo>
                  <a:pt x="319" y="18"/>
                </a:lnTo>
                <a:lnTo>
                  <a:pt x="323" y="5"/>
                </a:lnTo>
                <a:lnTo>
                  <a:pt x="330" y="7"/>
                </a:lnTo>
                <a:lnTo>
                  <a:pt x="330" y="7"/>
                </a:lnTo>
                <a:close/>
                <a:moveTo>
                  <a:pt x="330" y="7"/>
                </a:moveTo>
                <a:lnTo>
                  <a:pt x="330" y="7"/>
                </a:lnTo>
                <a:lnTo>
                  <a:pt x="330" y="7"/>
                </a:lnTo>
                <a:lnTo>
                  <a:pt x="330" y="7"/>
                </a:lnTo>
                <a:close/>
                <a:moveTo>
                  <a:pt x="334" y="22"/>
                </a:moveTo>
                <a:lnTo>
                  <a:pt x="327" y="20"/>
                </a:lnTo>
                <a:lnTo>
                  <a:pt x="330" y="7"/>
                </a:lnTo>
                <a:lnTo>
                  <a:pt x="338" y="9"/>
                </a:lnTo>
                <a:lnTo>
                  <a:pt x="334" y="22"/>
                </a:lnTo>
                <a:close/>
                <a:moveTo>
                  <a:pt x="345" y="11"/>
                </a:moveTo>
                <a:lnTo>
                  <a:pt x="340" y="24"/>
                </a:lnTo>
                <a:lnTo>
                  <a:pt x="334" y="22"/>
                </a:lnTo>
                <a:lnTo>
                  <a:pt x="338" y="9"/>
                </a:lnTo>
                <a:lnTo>
                  <a:pt x="343" y="11"/>
                </a:lnTo>
                <a:lnTo>
                  <a:pt x="345" y="11"/>
                </a:lnTo>
                <a:close/>
                <a:moveTo>
                  <a:pt x="343" y="11"/>
                </a:moveTo>
                <a:lnTo>
                  <a:pt x="343" y="11"/>
                </a:lnTo>
                <a:lnTo>
                  <a:pt x="345" y="11"/>
                </a:lnTo>
                <a:lnTo>
                  <a:pt x="343" y="11"/>
                </a:lnTo>
                <a:close/>
                <a:moveTo>
                  <a:pt x="358" y="16"/>
                </a:moveTo>
                <a:lnTo>
                  <a:pt x="352" y="29"/>
                </a:lnTo>
                <a:lnTo>
                  <a:pt x="340" y="24"/>
                </a:lnTo>
                <a:lnTo>
                  <a:pt x="345" y="11"/>
                </a:lnTo>
                <a:lnTo>
                  <a:pt x="358" y="16"/>
                </a:lnTo>
                <a:lnTo>
                  <a:pt x="358" y="16"/>
                </a:lnTo>
                <a:close/>
                <a:moveTo>
                  <a:pt x="358" y="16"/>
                </a:moveTo>
                <a:lnTo>
                  <a:pt x="358" y="16"/>
                </a:lnTo>
                <a:lnTo>
                  <a:pt x="358" y="16"/>
                </a:lnTo>
                <a:lnTo>
                  <a:pt x="358" y="16"/>
                </a:lnTo>
                <a:close/>
                <a:moveTo>
                  <a:pt x="369" y="22"/>
                </a:moveTo>
                <a:lnTo>
                  <a:pt x="363" y="35"/>
                </a:lnTo>
                <a:lnTo>
                  <a:pt x="352" y="29"/>
                </a:lnTo>
                <a:lnTo>
                  <a:pt x="358" y="16"/>
                </a:lnTo>
                <a:lnTo>
                  <a:pt x="369" y="22"/>
                </a:lnTo>
                <a:close/>
                <a:moveTo>
                  <a:pt x="382" y="27"/>
                </a:moveTo>
                <a:lnTo>
                  <a:pt x="376" y="40"/>
                </a:lnTo>
                <a:lnTo>
                  <a:pt x="363" y="35"/>
                </a:lnTo>
                <a:lnTo>
                  <a:pt x="369" y="22"/>
                </a:lnTo>
                <a:lnTo>
                  <a:pt x="382" y="27"/>
                </a:lnTo>
                <a:lnTo>
                  <a:pt x="382" y="27"/>
                </a:lnTo>
                <a:close/>
                <a:moveTo>
                  <a:pt x="382" y="27"/>
                </a:moveTo>
                <a:lnTo>
                  <a:pt x="382" y="27"/>
                </a:lnTo>
                <a:lnTo>
                  <a:pt x="382" y="27"/>
                </a:lnTo>
                <a:lnTo>
                  <a:pt x="382" y="27"/>
                </a:lnTo>
                <a:close/>
                <a:moveTo>
                  <a:pt x="395" y="35"/>
                </a:moveTo>
                <a:lnTo>
                  <a:pt x="387" y="46"/>
                </a:lnTo>
                <a:lnTo>
                  <a:pt x="374" y="40"/>
                </a:lnTo>
                <a:lnTo>
                  <a:pt x="382" y="27"/>
                </a:lnTo>
                <a:lnTo>
                  <a:pt x="393" y="33"/>
                </a:lnTo>
                <a:lnTo>
                  <a:pt x="395" y="35"/>
                </a:lnTo>
                <a:close/>
                <a:moveTo>
                  <a:pt x="393" y="33"/>
                </a:moveTo>
                <a:lnTo>
                  <a:pt x="395" y="35"/>
                </a:lnTo>
                <a:lnTo>
                  <a:pt x="395" y="35"/>
                </a:lnTo>
                <a:lnTo>
                  <a:pt x="393" y="33"/>
                </a:lnTo>
                <a:close/>
                <a:moveTo>
                  <a:pt x="398" y="53"/>
                </a:moveTo>
                <a:lnTo>
                  <a:pt x="398" y="53"/>
                </a:lnTo>
                <a:lnTo>
                  <a:pt x="387" y="46"/>
                </a:lnTo>
                <a:lnTo>
                  <a:pt x="395" y="35"/>
                </a:lnTo>
                <a:lnTo>
                  <a:pt x="406" y="42"/>
                </a:lnTo>
                <a:lnTo>
                  <a:pt x="398" y="53"/>
                </a:lnTo>
                <a:close/>
                <a:moveTo>
                  <a:pt x="398" y="53"/>
                </a:moveTo>
                <a:lnTo>
                  <a:pt x="398" y="53"/>
                </a:lnTo>
                <a:lnTo>
                  <a:pt x="398" y="53"/>
                </a:lnTo>
                <a:lnTo>
                  <a:pt x="398" y="53"/>
                </a:lnTo>
                <a:close/>
                <a:moveTo>
                  <a:pt x="409" y="58"/>
                </a:moveTo>
                <a:lnTo>
                  <a:pt x="398" y="53"/>
                </a:lnTo>
                <a:lnTo>
                  <a:pt x="406" y="42"/>
                </a:lnTo>
                <a:lnTo>
                  <a:pt x="417" y="47"/>
                </a:lnTo>
                <a:lnTo>
                  <a:pt x="409" y="58"/>
                </a:lnTo>
                <a:close/>
                <a:moveTo>
                  <a:pt x="420" y="66"/>
                </a:moveTo>
                <a:lnTo>
                  <a:pt x="420" y="66"/>
                </a:lnTo>
                <a:lnTo>
                  <a:pt x="409" y="58"/>
                </a:lnTo>
                <a:lnTo>
                  <a:pt x="417" y="47"/>
                </a:lnTo>
                <a:lnTo>
                  <a:pt x="428" y="55"/>
                </a:lnTo>
                <a:lnTo>
                  <a:pt x="420" y="66"/>
                </a:lnTo>
                <a:close/>
                <a:moveTo>
                  <a:pt x="420" y="66"/>
                </a:moveTo>
                <a:lnTo>
                  <a:pt x="420" y="66"/>
                </a:lnTo>
                <a:lnTo>
                  <a:pt x="420" y="66"/>
                </a:lnTo>
                <a:lnTo>
                  <a:pt x="420" y="66"/>
                </a:lnTo>
                <a:close/>
                <a:moveTo>
                  <a:pt x="437" y="58"/>
                </a:moveTo>
                <a:lnTo>
                  <a:pt x="431" y="71"/>
                </a:lnTo>
                <a:lnTo>
                  <a:pt x="420" y="66"/>
                </a:lnTo>
                <a:lnTo>
                  <a:pt x="426" y="53"/>
                </a:lnTo>
                <a:lnTo>
                  <a:pt x="437" y="58"/>
                </a:lnTo>
                <a:lnTo>
                  <a:pt x="437" y="58"/>
                </a:lnTo>
                <a:close/>
                <a:moveTo>
                  <a:pt x="437" y="58"/>
                </a:moveTo>
                <a:lnTo>
                  <a:pt x="437" y="58"/>
                </a:lnTo>
                <a:lnTo>
                  <a:pt x="437" y="58"/>
                </a:lnTo>
                <a:lnTo>
                  <a:pt x="437" y="58"/>
                </a:lnTo>
                <a:close/>
                <a:moveTo>
                  <a:pt x="442" y="77"/>
                </a:moveTo>
                <a:lnTo>
                  <a:pt x="440" y="77"/>
                </a:lnTo>
                <a:lnTo>
                  <a:pt x="431" y="71"/>
                </a:lnTo>
                <a:lnTo>
                  <a:pt x="437" y="58"/>
                </a:lnTo>
                <a:lnTo>
                  <a:pt x="448" y="64"/>
                </a:lnTo>
                <a:lnTo>
                  <a:pt x="442" y="77"/>
                </a:lnTo>
                <a:close/>
                <a:moveTo>
                  <a:pt x="442" y="77"/>
                </a:moveTo>
                <a:lnTo>
                  <a:pt x="442" y="77"/>
                </a:lnTo>
                <a:lnTo>
                  <a:pt x="440" y="77"/>
                </a:lnTo>
                <a:lnTo>
                  <a:pt x="442" y="77"/>
                </a:lnTo>
                <a:close/>
                <a:moveTo>
                  <a:pt x="453" y="82"/>
                </a:moveTo>
                <a:lnTo>
                  <a:pt x="453" y="82"/>
                </a:lnTo>
                <a:lnTo>
                  <a:pt x="442" y="77"/>
                </a:lnTo>
                <a:lnTo>
                  <a:pt x="448" y="64"/>
                </a:lnTo>
                <a:lnTo>
                  <a:pt x="459" y="69"/>
                </a:lnTo>
                <a:lnTo>
                  <a:pt x="453" y="82"/>
                </a:lnTo>
                <a:close/>
                <a:moveTo>
                  <a:pt x="453" y="82"/>
                </a:moveTo>
                <a:lnTo>
                  <a:pt x="453" y="82"/>
                </a:lnTo>
                <a:lnTo>
                  <a:pt x="453" y="82"/>
                </a:lnTo>
                <a:lnTo>
                  <a:pt x="453" y="82"/>
                </a:lnTo>
                <a:close/>
                <a:moveTo>
                  <a:pt x="464" y="71"/>
                </a:moveTo>
                <a:lnTo>
                  <a:pt x="461" y="84"/>
                </a:lnTo>
                <a:lnTo>
                  <a:pt x="453" y="82"/>
                </a:lnTo>
                <a:lnTo>
                  <a:pt x="457" y="69"/>
                </a:lnTo>
                <a:lnTo>
                  <a:pt x="464" y="71"/>
                </a:lnTo>
                <a:lnTo>
                  <a:pt x="464" y="71"/>
                </a:lnTo>
                <a:close/>
                <a:moveTo>
                  <a:pt x="464" y="71"/>
                </a:moveTo>
                <a:lnTo>
                  <a:pt x="464" y="71"/>
                </a:lnTo>
                <a:lnTo>
                  <a:pt x="464" y="71"/>
                </a:lnTo>
                <a:lnTo>
                  <a:pt x="464" y="71"/>
                </a:lnTo>
                <a:close/>
                <a:moveTo>
                  <a:pt x="466" y="86"/>
                </a:moveTo>
                <a:lnTo>
                  <a:pt x="466" y="86"/>
                </a:lnTo>
                <a:lnTo>
                  <a:pt x="461" y="84"/>
                </a:lnTo>
                <a:lnTo>
                  <a:pt x="464" y="71"/>
                </a:lnTo>
                <a:lnTo>
                  <a:pt x="470" y="73"/>
                </a:lnTo>
                <a:lnTo>
                  <a:pt x="466" y="86"/>
                </a:lnTo>
                <a:close/>
                <a:moveTo>
                  <a:pt x="466" y="86"/>
                </a:moveTo>
                <a:lnTo>
                  <a:pt x="466" y="86"/>
                </a:lnTo>
                <a:lnTo>
                  <a:pt x="466" y="86"/>
                </a:lnTo>
                <a:lnTo>
                  <a:pt x="466" y="86"/>
                </a:lnTo>
                <a:close/>
                <a:moveTo>
                  <a:pt x="475" y="73"/>
                </a:moveTo>
                <a:lnTo>
                  <a:pt x="472" y="86"/>
                </a:lnTo>
                <a:lnTo>
                  <a:pt x="466" y="86"/>
                </a:lnTo>
                <a:lnTo>
                  <a:pt x="468" y="73"/>
                </a:lnTo>
                <a:lnTo>
                  <a:pt x="473" y="73"/>
                </a:lnTo>
                <a:lnTo>
                  <a:pt x="475" y="73"/>
                </a:lnTo>
                <a:close/>
                <a:moveTo>
                  <a:pt x="473" y="73"/>
                </a:moveTo>
                <a:lnTo>
                  <a:pt x="475" y="73"/>
                </a:lnTo>
                <a:lnTo>
                  <a:pt x="475" y="73"/>
                </a:lnTo>
                <a:lnTo>
                  <a:pt x="473" y="73"/>
                </a:lnTo>
                <a:close/>
                <a:moveTo>
                  <a:pt x="479" y="90"/>
                </a:moveTo>
                <a:lnTo>
                  <a:pt x="477" y="88"/>
                </a:lnTo>
                <a:lnTo>
                  <a:pt x="472" y="86"/>
                </a:lnTo>
                <a:lnTo>
                  <a:pt x="475" y="73"/>
                </a:lnTo>
                <a:lnTo>
                  <a:pt x="481" y="75"/>
                </a:lnTo>
                <a:lnTo>
                  <a:pt x="479" y="90"/>
                </a:lnTo>
                <a:close/>
                <a:moveTo>
                  <a:pt x="479" y="90"/>
                </a:moveTo>
                <a:lnTo>
                  <a:pt x="477" y="90"/>
                </a:lnTo>
                <a:lnTo>
                  <a:pt x="477" y="88"/>
                </a:lnTo>
                <a:lnTo>
                  <a:pt x="479" y="90"/>
                </a:lnTo>
                <a:close/>
                <a:moveTo>
                  <a:pt x="486" y="75"/>
                </a:moveTo>
                <a:lnTo>
                  <a:pt x="484" y="90"/>
                </a:lnTo>
                <a:lnTo>
                  <a:pt x="479" y="90"/>
                </a:lnTo>
                <a:lnTo>
                  <a:pt x="479" y="75"/>
                </a:lnTo>
                <a:lnTo>
                  <a:pt x="484" y="75"/>
                </a:lnTo>
                <a:lnTo>
                  <a:pt x="486" y="75"/>
                </a:lnTo>
                <a:close/>
                <a:moveTo>
                  <a:pt x="484" y="75"/>
                </a:moveTo>
                <a:lnTo>
                  <a:pt x="484" y="75"/>
                </a:lnTo>
                <a:lnTo>
                  <a:pt x="486" y="75"/>
                </a:lnTo>
                <a:lnTo>
                  <a:pt x="484" y="75"/>
                </a:lnTo>
                <a:close/>
                <a:moveTo>
                  <a:pt x="490" y="90"/>
                </a:moveTo>
                <a:lnTo>
                  <a:pt x="490" y="90"/>
                </a:lnTo>
                <a:lnTo>
                  <a:pt x="484" y="88"/>
                </a:lnTo>
                <a:lnTo>
                  <a:pt x="486" y="75"/>
                </a:lnTo>
                <a:lnTo>
                  <a:pt x="492" y="77"/>
                </a:lnTo>
                <a:lnTo>
                  <a:pt x="490" y="90"/>
                </a:lnTo>
                <a:close/>
                <a:moveTo>
                  <a:pt x="490" y="90"/>
                </a:moveTo>
                <a:lnTo>
                  <a:pt x="490" y="90"/>
                </a:lnTo>
                <a:lnTo>
                  <a:pt x="490" y="90"/>
                </a:lnTo>
                <a:lnTo>
                  <a:pt x="490" y="90"/>
                </a:lnTo>
                <a:close/>
                <a:moveTo>
                  <a:pt x="497" y="90"/>
                </a:moveTo>
                <a:lnTo>
                  <a:pt x="490" y="90"/>
                </a:lnTo>
                <a:lnTo>
                  <a:pt x="490" y="77"/>
                </a:lnTo>
                <a:lnTo>
                  <a:pt x="497" y="77"/>
                </a:lnTo>
                <a:lnTo>
                  <a:pt x="497" y="90"/>
                </a:lnTo>
                <a:close/>
                <a:moveTo>
                  <a:pt x="503" y="90"/>
                </a:moveTo>
                <a:lnTo>
                  <a:pt x="503" y="90"/>
                </a:lnTo>
                <a:lnTo>
                  <a:pt x="497" y="90"/>
                </a:lnTo>
                <a:lnTo>
                  <a:pt x="497" y="77"/>
                </a:lnTo>
                <a:lnTo>
                  <a:pt x="503" y="77"/>
                </a:lnTo>
                <a:lnTo>
                  <a:pt x="503" y="90"/>
                </a:lnTo>
                <a:close/>
                <a:moveTo>
                  <a:pt x="503" y="90"/>
                </a:moveTo>
                <a:lnTo>
                  <a:pt x="503" y="90"/>
                </a:lnTo>
                <a:lnTo>
                  <a:pt x="503" y="90"/>
                </a:lnTo>
                <a:lnTo>
                  <a:pt x="503" y="90"/>
                </a:lnTo>
                <a:close/>
                <a:moveTo>
                  <a:pt x="508" y="75"/>
                </a:moveTo>
                <a:lnTo>
                  <a:pt x="508" y="88"/>
                </a:lnTo>
                <a:lnTo>
                  <a:pt x="503" y="90"/>
                </a:lnTo>
                <a:lnTo>
                  <a:pt x="501" y="77"/>
                </a:lnTo>
                <a:lnTo>
                  <a:pt x="507" y="75"/>
                </a:lnTo>
                <a:lnTo>
                  <a:pt x="508" y="75"/>
                </a:lnTo>
                <a:close/>
                <a:moveTo>
                  <a:pt x="507" y="75"/>
                </a:moveTo>
                <a:lnTo>
                  <a:pt x="507" y="75"/>
                </a:lnTo>
                <a:lnTo>
                  <a:pt x="508" y="75"/>
                </a:lnTo>
                <a:lnTo>
                  <a:pt x="507" y="75"/>
                </a:lnTo>
                <a:close/>
                <a:moveTo>
                  <a:pt x="516" y="88"/>
                </a:moveTo>
                <a:lnTo>
                  <a:pt x="514" y="90"/>
                </a:lnTo>
                <a:lnTo>
                  <a:pt x="508" y="90"/>
                </a:lnTo>
                <a:lnTo>
                  <a:pt x="508" y="75"/>
                </a:lnTo>
                <a:lnTo>
                  <a:pt x="514" y="75"/>
                </a:lnTo>
                <a:lnTo>
                  <a:pt x="516" y="88"/>
                </a:lnTo>
                <a:close/>
                <a:moveTo>
                  <a:pt x="516" y="88"/>
                </a:moveTo>
                <a:lnTo>
                  <a:pt x="514" y="90"/>
                </a:lnTo>
                <a:lnTo>
                  <a:pt x="514" y="90"/>
                </a:lnTo>
                <a:lnTo>
                  <a:pt x="516" y="88"/>
                </a:lnTo>
                <a:close/>
                <a:moveTo>
                  <a:pt x="519" y="73"/>
                </a:moveTo>
                <a:lnTo>
                  <a:pt x="521" y="86"/>
                </a:lnTo>
                <a:lnTo>
                  <a:pt x="516" y="88"/>
                </a:lnTo>
                <a:lnTo>
                  <a:pt x="512" y="75"/>
                </a:lnTo>
                <a:lnTo>
                  <a:pt x="518" y="73"/>
                </a:lnTo>
                <a:lnTo>
                  <a:pt x="519" y="73"/>
                </a:lnTo>
                <a:close/>
                <a:moveTo>
                  <a:pt x="518" y="73"/>
                </a:moveTo>
                <a:lnTo>
                  <a:pt x="518" y="73"/>
                </a:lnTo>
                <a:lnTo>
                  <a:pt x="519" y="73"/>
                </a:lnTo>
                <a:lnTo>
                  <a:pt x="518" y="73"/>
                </a:lnTo>
                <a:close/>
                <a:moveTo>
                  <a:pt x="527" y="86"/>
                </a:moveTo>
                <a:lnTo>
                  <a:pt x="527" y="86"/>
                </a:lnTo>
                <a:lnTo>
                  <a:pt x="521" y="86"/>
                </a:lnTo>
                <a:lnTo>
                  <a:pt x="519" y="73"/>
                </a:lnTo>
                <a:lnTo>
                  <a:pt x="525" y="73"/>
                </a:lnTo>
                <a:lnTo>
                  <a:pt x="527" y="86"/>
                </a:lnTo>
                <a:close/>
                <a:moveTo>
                  <a:pt x="527" y="86"/>
                </a:moveTo>
                <a:lnTo>
                  <a:pt x="527" y="86"/>
                </a:lnTo>
                <a:lnTo>
                  <a:pt x="527" y="86"/>
                </a:lnTo>
                <a:lnTo>
                  <a:pt x="527" y="86"/>
                </a:lnTo>
                <a:close/>
                <a:moveTo>
                  <a:pt x="538" y="82"/>
                </a:moveTo>
                <a:lnTo>
                  <a:pt x="527" y="86"/>
                </a:lnTo>
                <a:lnTo>
                  <a:pt x="523" y="73"/>
                </a:lnTo>
                <a:lnTo>
                  <a:pt x="534" y="69"/>
                </a:lnTo>
                <a:lnTo>
                  <a:pt x="538" y="82"/>
                </a:lnTo>
                <a:close/>
                <a:moveTo>
                  <a:pt x="551" y="79"/>
                </a:moveTo>
                <a:lnTo>
                  <a:pt x="549" y="79"/>
                </a:lnTo>
                <a:lnTo>
                  <a:pt x="538" y="82"/>
                </a:lnTo>
                <a:lnTo>
                  <a:pt x="534" y="69"/>
                </a:lnTo>
                <a:lnTo>
                  <a:pt x="545" y="66"/>
                </a:lnTo>
                <a:lnTo>
                  <a:pt x="551" y="79"/>
                </a:lnTo>
                <a:close/>
                <a:moveTo>
                  <a:pt x="551" y="79"/>
                </a:moveTo>
                <a:lnTo>
                  <a:pt x="549" y="79"/>
                </a:lnTo>
                <a:lnTo>
                  <a:pt x="551" y="79"/>
                </a:lnTo>
                <a:lnTo>
                  <a:pt x="551" y="79"/>
                </a:lnTo>
                <a:close/>
                <a:moveTo>
                  <a:pt x="562" y="73"/>
                </a:moveTo>
                <a:lnTo>
                  <a:pt x="551" y="79"/>
                </a:lnTo>
                <a:lnTo>
                  <a:pt x="545" y="66"/>
                </a:lnTo>
                <a:lnTo>
                  <a:pt x="556" y="60"/>
                </a:lnTo>
                <a:lnTo>
                  <a:pt x="562" y="73"/>
                </a:lnTo>
                <a:close/>
                <a:moveTo>
                  <a:pt x="573" y="69"/>
                </a:moveTo>
                <a:lnTo>
                  <a:pt x="573" y="69"/>
                </a:lnTo>
                <a:lnTo>
                  <a:pt x="562" y="73"/>
                </a:lnTo>
                <a:lnTo>
                  <a:pt x="556" y="60"/>
                </a:lnTo>
                <a:lnTo>
                  <a:pt x="567" y="57"/>
                </a:lnTo>
                <a:lnTo>
                  <a:pt x="573" y="69"/>
                </a:lnTo>
                <a:close/>
                <a:moveTo>
                  <a:pt x="573" y="69"/>
                </a:moveTo>
                <a:lnTo>
                  <a:pt x="573" y="69"/>
                </a:lnTo>
                <a:lnTo>
                  <a:pt x="573" y="69"/>
                </a:lnTo>
                <a:lnTo>
                  <a:pt x="573" y="69"/>
                </a:lnTo>
                <a:close/>
                <a:moveTo>
                  <a:pt x="584" y="64"/>
                </a:moveTo>
                <a:lnTo>
                  <a:pt x="573" y="69"/>
                </a:lnTo>
                <a:lnTo>
                  <a:pt x="567" y="57"/>
                </a:lnTo>
                <a:lnTo>
                  <a:pt x="578" y="51"/>
                </a:lnTo>
                <a:lnTo>
                  <a:pt x="584" y="64"/>
                </a:lnTo>
                <a:close/>
                <a:moveTo>
                  <a:pt x="589" y="46"/>
                </a:moveTo>
                <a:lnTo>
                  <a:pt x="595" y="58"/>
                </a:lnTo>
                <a:lnTo>
                  <a:pt x="584" y="64"/>
                </a:lnTo>
                <a:lnTo>
                  <a:pt x="578" y="51"/>
                </a:lnTo>
                <a:lnTo>
                  <a:pt x="589" y="46"/>
                </a:lnTo>
                <a:lnTo>
                  <a:pt x="589" y="46"/>
                </a:lnTo>
                <a:close/>
                <a:moveTo>
                  <a:pt x="589" y="46"/>
                </a:moveTo>
                <a:lnTo>
                  <a:pt x="589" y="46"/>
                </a:lnTo>
                <a:lnTo>
                  <a:pt x="589" y="46"/>
                </a:lnTo>
                <a:lnTo>
                  <a:pt x="589" y="46"/>
                </a:lnTo>
                <a:close/>
                <a:moveTo>
                  <a:pt x="600" y="40"/>
                </a:moveTo>
                <a:lnTo>
                  <a:pt x="606" y="53"/>
                </a:lnTo>
                <a:lnTo>
                  <a:pt x="595" y="58"/>
                </a:lnTo>
                <a:lnTo>
                  <a:pt x="589" y="46"/>
                </a:lnTo>
                <a:lnTo>
                  <a:pt x="600" y="40"/>
                </a:lnTo>
                <a:close/>
                <a:moveTo>
                  <a:pt x="613" y="36"/>
                </a:moveTo>
                <a:lnTo>
                  <a:pt x="618" y="49"/>
                </a:lnTo>
                <a:lnTo>
                  <a:pt x="606" y="53"/>
                </a:lnTo>
                <a:lnTo>
                  <a:pt x="600" y="40"/>
                </a:lnTo>
                <a:lnTo>
                  <a:pt x="613" y="36"/>
                </a:lnTo>
                <a:lnTo>
                  <a:pt x="613" y="36"/>
                </a:lnTo>
                <a:close/>
                <a:moveTo>
                  <a:pt x="613" y="36"/>
                </a:moveTo>
                <a:lnTo>
                  <a:pt x="613" y="36"/>
                </a:lnTo>
                <a:lnTo>
                  <a:pt x="615" y="36"/>
                </a:lnTo>
                <a:lnTo>
                  <a:pt x="613" y="36"/>
                </a:lnTo>
                <a:close/>
                <a:moveTo>
                  <a:pt x="626" y="31"/>
                </a:moveTo>
                <a:lnTo>
                  <a:pt x="629" y="44"/>
                </a:lnTo>
                <a:lnTo>
                  <a:pt x="617" y="49"/>
                </a:lnTo>
                <a:lnTo>
                  <a:pt x="613" y="36"/>
                </a:lnTo>
                <a:lnTo>
                  <a:pt x="626" y="31"/>
                </a:lnTo>
                <a:lnTo>
                  <a:pt x="626" y="31"/>
                </a:lnTo>
                <a:close/>
                <a:moveTo>
                  <a:pt x="626" y="31"/>
                </a:moveTo>
                <a:lnTo>
                  <a:pt x="626" y="31"/>
                </a:lnTo>
                <a:lnTo>
                  <a:pt x="626" y="31"/>
                </a:lnTo>
                <a:lnTo>
                  <a:pt x="626" y="31"/>
                </a:lnTo>
                <a:close/>
                <a:moveTo>
                  <a:pt x="639" y="27"/>
                </a:moveTo>
                <a:lnTo>
                  <a:pt x="642" y="40"/>
                </a:lnTo>
                <a:lnTo>
                  <a:pt x="629" y="44"/>
                </a:lnTo>
                <a:lnTo>
                  <a:pt x="626" y="31"/>
                </a:lnTo>
                <a:lnTo>
                  <a:pt x="639" y="27"/>
                </a:lnTo>
                <a:lnTo>
                  <a:pt x="639" y="27"/>
                </a:lnTo>
                <a:close/>
                <a:moveTo>
                  <a:pt x="639" y="27"/>
                </a:moveTo>
                <a:lnTo>
                  <a:pt x="639" y="27"/>
                </a:lnTo>
                <a:lnTo>
                  <a:pt x="639" y="27"/>
                </a:lnTo>
                <a:lnTo>
                  <a:pt x="639" y="27"/>
                </a:lnTo>
                <a:close/>
                <a:moveTo>
                  <a:pt x="650" y="38"/>
                </a:moveTo>
                <a:lnTo>
                  <a:pt x="650" y="38"/>
                </a:lnTo>
                <a:lnTo>
                  <a:pt x="642" y="40"/>
                </a:lnTo>
                <a:lnTo>
                  <a:pt x="639" y="27"/>
                </a:lnTo>
                <a:lnTo>
                  <a:pt x="646" y="25"/>
                </a:lnTo>
                <a:lnTo>
                  <a:pt x="650" y="38"/>
                </a:lnTo>
                <a:close/>
                <a:moveTo>
                  <a:pt x="650" y="38"/>
                </a:moveTo>
                <a:lnTo>
                  <a:pt x="650" y="38"/>
                </a:lnTo>
                <a:lnTo>
                  <a:pt x="650" y="38"/>
                </a:lnTo>
                <a:lnTo>
                  <a:pt x="650" y="38"/>
                </a:lnTo>
                <a:close/>
                <a:moveTo>
                  <a:pt x="653" y="24"/>
                </a:moveTo>
                <a:lnTo>
                  <a:pt x="657" y="36"/>
                </a:lnTo>
                <a:lnTo>
                  <a:pt x="650" y="38"/>
                </a:lnTo>
                <a:lnTo>
                  <a:pt x="646" y="25"/>
                </a:lnTo>
                <a:lnTo>
                  <a:pt x="653" y="24"/>
                </a:lnTo>
                <a:lnTo>
                  <a:pt x="653" y="24"/>
                </a:lnTo>
                <a:close/>
                <a:moveTo>
                  <a:pt x="653" y="24"/>
                </a:moveTo>
                <a:lnTo>
                  <a:pt x="653" y="24"/>
                </a:lnTo>
                <a:lnTo>
                  <a:pt x="653" y="24"/>
                </a:lnTo>
                <a:lnTo>
                  <a:pt x="653" y="24"/>
                </a:lnTo>
                <a:close/>
                <a:moveTo>
                  <a:pt x="662" y="36"/>
                </a:moveTo>
                <a:lnTo>
                  <a:pt x="655" y="36"/>
                </a:lnTo>
                <a:lnTo>
                  <a:pt x="653" y="24"/>
                </a:lnTo>
                <a:lnTo>
                  <a:pt x="661" y="24"/>
                </a:lnTo>
                <a:lnTo>
                  <a:pt x="662" y="36"/>
                </a:lnTo>
                <a:close/>
                <a:moveTo>
                  <a:pt x="670" y="22"/>
                </a:moveTo>
                <a:lnTo>
                  <a:pt x="670" y="35"/>
                </a:lnTo>
                <a:lnTo>
                  <a:pt x="662" y="36"/>
                </a:lnTo>
                <a:lnTo>
                  <a:pt x="661" y="24"/>
                </a:lnTo>
                <a:lnTo>
                  <a:pt x="668" y="22"/>
                </a:lnTo>
                <a:lnTo>
                  <a:pt x="670" y="22"/>
                </a:lnTo>
                <a:close/>
                <a:moveTo>
                  <a:pt x="668" y="22"/>
                </a:moveTo>
                <a:lnTo>
                  <a:pt x="670" y="22"/>
                </a:lnTo>
                <a:lnTo>
                  <a:pt x="670" y="22"/>
                </a:lnTo>
                <a:lnTo>
                  <a:pt x="668" y="22"/>
                </a:lnTo>
                <a:close/>
                <a:moveTo>
                  <a:pt x="677" y="35"/>
                </a:moveTo>
                <a:lnTo>
                  <a:pt x="677" y="36"/>
                </a:lnTo>
                <a:lnTo>
                  <a:pt x="670" y="36"/>
                </a:lnTo>
                <a:lnTo>
                  <a:pt x="670" y="22"/>
                </a:lnTo>
                <a:lnTo>
                  <a:pt x="677" y="22"/>
                </a:lnTo>
                <a:lnTo>
                  <a:pt x="677" y="35"/>
                </a:lnTo>
                <a:close/>
                <a:moveTo>
                  <a:pt x="677" y="35"/>
                </a:moveTo>
                <a:lnTo>
                  <a:pt x="677" y="36"/>
                </a:lnTo>
                <a:lnTo>
                  <a:pt x="677" y="36"/>
                </a:lnTo>
                <a:lnTo>
                  <a:pt x="677" y="35"/>
                </a:lnTo>
                <a:close/>
                <a:moveTo>
                  <a:pt x="686" y="35"/>
                </a:moveTo>
                <a:lnTo>
                  <a:pt x="677" y="35"/>
                </a:lnTo>
                <a:lnTo>
                  <a:pt x="675" y="22"/>
                </a:lnTo>
                <a:lnTo>
                  <a:pt x="684" y="22"/>
                </a:lnTo>
                <a:lnTo>
                  <a:pt x="686" y="35"/>
                </a:lnTo>
                <a:close/>
              </a:path>
            </a:pathLst>
          </a:custGeom>
          <a:solidFill>
            <a:srgbClr val="4F81B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1743075" y="4664075"/>
            <a:ext cx="1085850" cy="142875"/>
          </a:xfrm>
          <a:custGeom>
            <a:avLst/>
            <a:gdLst/>
            <a:ahLst/>
            <a:cxnLst>
              <a:cxn ang="0">
                <a:pos x="8" y="47"/>
              </a:cxn>
              <a:cxn ang="0">
                <a:pos x="13" y="47"/>
              </a:cxn>
              <a:cxn ang="0">
                <a:pos x="22" y="33"/>
              </a:cxn>
              <a:cxn ang="0">
                <a:pos x="28" y="33"/>
              </a:cxn>
              <a:cxn ang="0">
                <a:pos x="37" y="44"/>
              </a:cxn>
              <a:cxn ang="0">
                <a:pos x="42" y="31"/>
              </a:cxn>
              <a:cxn ang="0">
                <a:pos x="59" y="29"/>
              </a:cxn>
              <a:cxn ang="0">
                <a:pos x="68" y="27"/>
              </a:cxn>
              <a:cxn ang="0">
                <a:pos x="77" y="25"/>
              </a:cxn>
              <a:cxn ang="0">
                <a:pos x="88" y="23"/>
              </a:cxn>
              <a:cxn ang="0">
                <a:pos x="98" y="22"/>
              </a:cxn>
              <a:cxn ang="0">
                <a:pos x="112" y="33"/>
              </a:cxn>
              <a:cxn ang="0">
                <a:pos x="132" y="16"/>
              </a:cxn>
              <a:cxn ang="0">
                <a:pos x="156" y="25"/>
              </a:cxn>
              <a:cxn ang="0">
                <a:pos x="178" y="9"/>
              </a:cxn>
              <a:cxn ang="0">
                <a:pos x="202" y="20"/>
              </a:cxn>
              <a:cxn ang="0">
                <a:pos x="211" y="5"/>
              </a:cxn>
              <a:cxn ang="0">
                <a:pos x="233" y="3"/>
              </a:cxn>
              <a:cxn ang="0">
                <a:pos x="244" y="1"/>
              </a:cxn>
              <a:cxn ang="0">
                <a:pos x="255" y="1"/>
              </a:cxn>
              <a:cxn ang="0">
                <a:pos x="264" y="0"/>
              </a:cxn>
              <a:cxn ang="0">
                <a:pos x="275" y="14"/>
              </a:cxn>
              <a:cxn ang="0">
                <a:pos x="292" y="0"/>
              </a:cxn>
              <a:cxn ang="0">
                <a:pos x="301" y="1"/>
              </a:cxn>
              <a:cxn ang="0">
                <a:pos x="316" y="3"/>
              </a:cxn>
              <a:cxn ang="0">
                <a:pos x="319" y="18"/>
              </a:cxn>
              <a:cxn ang="0">
                <a:pos x="330" y="7"/>
              </a:cxn>
              <a:cxn ang="0">
                <a:pos x="343" y="11"/>
              </a:cxn>
              <a:cxn ang="0">
                <a:pos x="358" y="16"/>
              </a:cxn>
              <a:cxn ang="0">
                <a:pos x="369" y="22"/>
              </a:cxn>
              <a:cxn ang="0">
                <a:pos x="382" y="27"/>
              </a:cxn>
              <a:cxn ang="0">
                <a:pos x="393" y="35"/>
              </a:cxn>
              <a:cxn ang="0">
                <a:pos x="409" y="58"/>
              </a:cxn>
              <a:cxn ang="0">
                <a:pos x="420" y="66"/>
              </a:cxn>
              <a:cxn ang="0">
                <a:pos x="437" y="58"/>
              </a:cxn>
              <a:cxn ang="0">
                <a:pos x="442" y="77"/>
              </a:cxn>
              <a:cxn ang="0">
                <a:pos x="453" y="82"/>
              </a:cxn>
              <a:cxn ang="0">
                <a:pos x="464" y="71"/>
              </a:cxn>
              <a:cxn ang="0">
                <a:pos x="466" y="86"/>
              </a:cxn>
              <a:cxn ang="0">
                <a:pos x="473" y="73"/>
              </a:cxn>
              <a:cxn ang="0">
                <a:pos x="477" y="88"/>
              </a:cxn>
              <a:cxn ang="0">
                <a:pos x="484" y="90"/>
              </a:cxn>
              <a:cxn ang="0">
                <a:pos x="497" y="90"/>
              </a:cxn>
              <a:cxn ang="0">
                <a:pos x="508" y="77"/>
              </a:cxn>
              <a:cxn ang="0">
                <a:pos x="512" y="75"/>
              </a:cxn>
              <a:cxn ang="0">
                <a:pos x="519" y="75"/>
              </a:cxn>
              <a:cxn ang="0">
                <a:pos x="523" y="73"/>
              </a:cxn>
              <a:cxn ang="0">
                <a:pos x="534" y="69"/>
              </a:cxn>
              <a:cxn ang="0">
                <a:pos x="551" y="79"/>
              </a:cxn>
              <a:cxn ang="0">
                <a:pos x="567" y="57"/>
              </a:cxn>
              <a:cxn ang="0">
                <a:pos x="584" y="64"/>
              </a:cxn>
              <a:cxn ang="0">
                <a:pos x="589" y="46"/>
              </a:cxn>
              <a:cxn ang="0">
                <a:pos x="613" y="36"/>
              </a:cxn>
              <a:cxn ang="0">
                <a:pos x="626" y="31"/>
              </a:cxn>
              <a:cxn ang="0">
                <a:pos x="639" y="27"/>
              </a:cxn>
              <a:cxn ang="0">
                <a:pos x="646" y="25"/>
              </a:cxn>
              <a:cxn ang="0">
                <a:pos x="653" y="25"/>
              </a:cxn>
              <a:cxn ang="0">
                <a:pos x="661" y="23"/>
              </a:cxn>
              <a:cxn ang="0">
                <a:pos x="668" y="22"/>
              </a:cxn>
              <a:cxn ang="0">
                <a:pos x="677" y="36"/>
              </a:cxn>
            </a:cxnLst>
            <a:rect l="0" t="0" r="r" b="b"/>
            <a:pathLst>
              <a:path w="684" h="90">
                <a:moveTo>
                  <a:pt x="8" y="47"/>
                </a:moveTo>
                <a:lnTo>
                  <a:pt x="2" y="44"/>
                </a:lnTo>
                <a:lnTo>
                  <a:pt x="0" y="44"/>
                </a:lnTo>
                <a:lnTo>
                  <a:pt x="11" y="35"/>
                </a:lnTo>
                <a:lnTo>
                  <a:pt x="11" y="35"/>
                </a:lnTo>
                <a:lnTo>
                  <a:pt x="8" y="47"/>
                </a:lnTo>
                <a:close/>
                <a:moveTo>
                  <a:pt x="8" y="47"/>
                </a:moveTo>
                <a:lnTo>
                  <a:pt x="4" y="47"/>
                </a:lnTo>
                <a:lnTo>
                  <a:pt x="2" y="44"/>
                </a:lnTo>
                <a:lnTo>
                  <a:pt x="8" y="47"/>
                </a:lnTo>
                <a:close/>
                <a:moveTo>
                  <a:pt x="9" y="47"/>
                </a:moveTo>
                <a:lnTo>
                  <a:pt x="8" y="47"/>
                </a:lnTo>
                <a:lnTo>
                  <a:pt x="8" y="33"/>
                </a:lnTo>
                <a:lnTo>
                  <a:pt x="9" y="33"/>
                </a:lnTo>
                <a:lnTo>
                  <a:pt x="9" y="47"/>
                </a:lnTo>
                <a:close/>
                <a:moveTo>
                  <a:pt x="13" y="47"/>
                </a:moveTo>
                <a:lnTo>
                  <a:pt x="9" y="47"/>
                </a:lnTo>
                <a:lnTo>
                  <a:pt x="9" y="33"/>
                </a:lnTo>
                <a:lnTo>
                  <a:pt x="13" y="33"/>
                </a:lnTo>
                <a:lnTo>
                  <a:pt x="13" y="47"/>
                </a:lnTo>
                <a:close/>
                <a:moveTo>
                  <a:pt x="17" y="47"/>
                </a:moveTo>
                <a:lnTo>
                  <a:pt x="13" y="47"/>
                </a:lnTo>
                <a:lnTo>
                  <a:pt x="13" y="33"/>
                </a:lnTo>
                <a:lnTo>
                  <a:pt x="17" y="33"/>
                </a:lnTo>
                <a:lnTo>
                  <a:pt x="17" y="47"/>
                </a:lnTo>
                <a:close/>
                <a:moveTo>
                  <a:pt x="24" y="46"/>
                </a:moveTo>
                <a:lnTo>
                  <a:pt x="22" y="47"/>
                </a:lnTo>
                <a:lnTo>
                  <a:pt x="17" y="47"/>
                </a:lnTo>
                <a:lnTo>
                  <a:pt x="17" y="33"/>
                </a:lnTo>
                <a:lnTo>
                  <a:pt x="22" y="33"/>
                </a:lnTo>
                <a:lnTo>
                  <a:pt x="24" y="46"/>
                </a:lnTo>
                <a:close/>
                <a:moveTo>
                  <a:pt x="24" y="46"/>
                </a:moveTo>
                <a:lnTo>
                  <a:pt x="22" y="47"/>
                </a:lnTo>
                <a:lnTo>
                  <a:pt x="22" y="47"/>
                </a:lnTo>
                <a:lnTo>
                  <a:pt x="24" y="46"/>
                </a:lnTo>
                <a:close/>
                <a:moveTo>
                  <a:pt x="28" y="33"/>
                </a:moveTo>
                <a:lnTo>
                  <a:pt x="30" y="46"/>
                </a:lnTo>
                <a:lnTo>
                  <a:pt x="24" y="46"/>
                </a:lnTo>
                <a:lnTo>
                  <a:pt x="22" y="33"/>
                </a:lnTo>
                <a:lnTo>
                  <a:pt x="28" y="33"/>
                </a:lnTo>
                <a:lnTo>
                  <a:pt x="28" y="33"/>
                </a:lnTo>
                <a:close/>
                <a:moveTo>
                  <a:pt x="28" y="33"/>
                </a:moveTo>
                <a:lnTo>
                  <a:pt x="28" y="33"/>
                </a:lnTo>
                <a:lnTo>
                  <a:pt x="28" y="33"/>
                </a:lnTo>
                <a:lnTo>
                  <a:pt x="28" y="33"/>
                </a:lnTo>
                <a:close/>
                <a:moveTo>
                  <a:pt x="37" y="44"/>
                </a:moveTo>
                <a:lnTo>
                  <a:pt x="30" y="46"/>
                </a:lnTo>
                <a:lnTo>
                  <a:pt x="28" y="33"/>
                </a:lnTo>
                <a:lnTo>
                  <a:pt x="35" y="31"/>
                </a:lnTo>
                <a:lnTo>
                  <a:pt x="37" y="44"/>
                </a:lnTo>
                <a:close/>
                <a:moveTo>
                  <a:pt x="42" y="31"/>
                </a:moveTo>
                <a:lnTo>
                  <a:pt x="44" y="44"/>
                </a:lnTo>
                <a:lnTo>
                  <a:pt x="37" y="44"/>
                </a:lnTo>
                <a:lnTo>
                  <a:pt x="35" y="31"/>
                </a:lnTo>
                <a:lnTo>
                  <a:pt x="42" y="31"/>
                </a:lnTo>
                <a:lnTo>
                  <a:pt x="42" y="31"/>
                </a:lnTo>
                <a:close/>
                <a:moveTo>
                  <a:pt x="42" y="31"/>
                </a:moveTo>
                <a:lnTo>
                  <a:pt x="42" y="31"/>
                </a:lnTo>
                <a:lnTo>
                  <a:pt x="42" y="31"/>
                </a:lnTo>
                <a:lnTo>
                  <a:pt x="42" y="31"/>
                </a:lnTo>
                <a:close/>
                <a:moveTo>
                  <a:pt x="52" y="29"/>
                </a:moveTo>
                <a:lnTo>
                  <a:pt x="53" y="42"/>
                </a:lnTo>
                <a:lnTo>
                  <a:pt x="44" y="44"/>
                </a:lnTo>
                <a:lnTo>
                  <a:pt x="42" y="31"/>
                </a:lnTo>
                <a:lnTo>
                  <a:pt x="52" y="29"/>
                </a:lnTo>
                <a:close/>
                <a:moveTo>
                  <a:pt x="61" y="42"/>
                </a:moveTo>
                <a:lnTo>
                  <a:pt x="61" y="42"/>
                </a:lnTo>
                <a:lnTo>
                  <a:pt x="53" y="42"/>
                </a:lnTo>
                <a:lnTo>
                  <a:pt x="52" y="29"/>
                </a:lnTo>
                <a:lnTo>
                  <a:pt x="59" y="29"/>
                </a:lnTo>
                <a:lnTo>
                  <a:pt x="61" y="42"/>
                </a:lnTo>
                <a:close/>
                <a:moveTo>
                  <a:pt x="61" y="42"/>
                </a:moveTo>
                <a:lnTo>
                  <a:pt x="61" y="42"/>
                </a:lnTo>
                <a:lnTo>
                  <a:pt x="61" y="42"/>
                </a:lnTo>
                <a:lnTo>
                  <a:pt x="61" y="42"/>
                </a:lnTo>
                <a:close/>
                <a:moveTo>
                  <a:pt x="68" y="27"/>
                </a:moveTo>
                <a:lnTo>
                  <a:pt x="70" y="40"/>
                </a:lnTo>
                <a:lnTo>
                  <a:pt x="61" y="42"/>
                </a:lnTo>
                <a:lnTo>
                  <a:pt x="59" y="29"/>
                </a:lnTo>
                <a:lnTo>
                  <a:pt x="68" y="27"/>
                </a:lnTo>
                <a:lnTo>
                  <a:pt x="68" y="27"/>
                </a:lnTo>
                <a:close/>
                <a:moveTo>
                  <a:pt x="68" y="27"/>
                </a:moveTo>
                <a:lnTo>
                  <a:pt x="68" y="27"/>
                </a:lnTo>
                <a:lnTo>
                  <a:pt x="66" y="27"/>
                </a:lnTo>
                <a:lnTo>
                  <a:pt x="68" y="27"/>
                </a:lnTo>
                <a:close/>
                <a:moveTo>
                  <a:pt x="79" y="25"/>
                </a:moveTo>
                <a:lnTo>
                  <a:pt x="81" y="38"/>
                </a:lnTo>
                <a:lnTo>
                  <a:pt x="70" y="40"/>
                </a:lnTo>
                <a:lnTo>
                  <a:pt x="68" y="27"/>
                </a:lnTo>
                <a:lnTo>
                  <a:pt x="77" y="25"/>
                </a:lnTo>
                <a:lnTo>
                  <a:pt x="79" y="25"/>
                </a:lnTo>
                <a:close/>
                <a:moveTo>
                  <a:pt x="77" y="25"/>
                </a:moveTo>
                <a:lnTo>
                  <a:pt x="79" y="25"/>
                </a:lnTo>
                <a:lnTo>
                  <a:pt x="79" y="25"/>
                </a:lnTo>
                <a:lnTo>
                  <a:pt x="77" y="25"/>
                </a:lnTo>
                <a:close/>
                <a:moveTo>
                  <a:pt x="90" y="36"/>
                </a:moveTo>
                <a:lnTo>
                  <a:pt x="90" y="36"/>
                </a:lnTo>
                <a:lnTo>
                  <a:pt x="79" y="38"/>
                </a:lnTo>
                <a:lnTo>
                  <a:pt x="79" y="25"/>
                </a:lnTo>
                <a:lnTo>
                  <a:pt x="88" y="23"/>
                </a:lnTo>
                <a:lnTo>
                  <a:pt x="90" y="36"/>
                </a:lnTo>
                <a:close/>
                <a:moveTo>
                  <a:pt x="90" y="36"/>
                </a:moveTo>
                <a:lnTo>
                  <a:pt x="90" y="36"/>
                </a:lnTo>
                <a:lnTo>
                  <a:pt x="90" y="36"/>
                </a:lnTo>
                <a:lnTo>
                  <a:pt x="90" y="36"/>
                </a:lnTo>
                <a:close/>
                <a:moveTo>
                  <a:pt x="99" y="22"/>
                </a:moveTo>
                <a:lnTo>
                  <a:pt x="101" y="35"/>
                </a:lnTo>
                <a:lnTo>
                  <a:pt x="90" y="36"/>
                </a:lnTo>
                <a:lnTo>
                  <a:pt x="88" y="23"/>
                </a:lnTo>
                <a:lnTo>
                  <a:pt x="98" y="22"/>
                </a:lnTo>
                <a:lnTo>
                  <a:pt x="99" y="22"/>
                </a:lnTo>
                <a:close/>
                <a:moveTo>
                  <a:pt x="98" y="22"/>
                </a:moveTo>
                <a:lnTo>
                  <a:pt x="99" y="22"/>
                </a:lnTo>
                <a:lnTo>
                  <a:pt x="99" y="22"/>
                </a:lnTo>
                <a:lnTo>
                  <a:pt x="98" y="22"/>
                </a:lnTo>
                <a:close/>
                <a:moveTo>
                  <a:pt x="112" y="33"/>
                </a:moveTo>
                <a:lnTo>
                  <a:pt x="101" y="35"/>
                </a:lnTo>
                <a:lnTo>
                  <a:pt x="99" y="22"/>
                </a:lnTo>
                <a:lnTo>
                  <a:pt x="110" y="20"/>
                </a:lnTo>
                <a:lnTo>
                  <a:pt x="112" y="33"/>
                </a:lnTo>
                <a:close/>
                <a:moveTo>
                  <a:pt x="123" y="31"/>
                </a:moveTo>
                <a:lnTo>
                  <a:pt x="112" y="33"/>
                </a:lnTo>
                <a:lnTo>
                  <a:pt x="110" y="20"/>
                </a:lnTo>
                <a:lnTo>
                  <a:pt x="121" y="18"/>
                </a:lnTo>
                <a:lnTo>
                  <a:pt x="123" y="31"/>
                </a:lnTo>
                <a:close/>
                <a:moveTo>
                  <a:pt x="132" y="16"/>
                </a:moveTo>
                <a:lnTo>
                  <a:pt x="134" y="29"/>
                </a:lnTo>
                <a:lnTo>
                  <a:pt x="123" y="31"/>
                </a:lnTo>
                <a:lnTo>
                  <a:pt x="121" y="18"/>
                </a:lnTo>
                <a:lnTo>
                  <a:pt x="132" y="16"/>
                </a:lnTo>
                <a:lnTo>
                  <a:pt x="132" y="16"/>
                </a:lnTo>
                <a:close/>
                <a:moveTo>
                  <a:pt x="132" y="16"/>
                </a:moveTo>
                <a:lnTo>
                  <a:pt x="132" y="16"/>
                </a:lnTo>
                <a:lnTo>
                  <a:pt x="131" y="16"/>
                </a:lnTo>
                <a:lnTo>
                  <a:pt x="132" y="16"/>
                </a:lnTo>
                <a:close/>
                <a:moveTo>
                  <a:pt x="156" y="25"/>
                </a:moveTo>
                <a:lnTo>
                  <a:pt x="134" y="29"/>
                </a:lnTo>
                <a:lnTo>
                  <a:pt x="132" y="16"/>
                </a:lnTo>
                <a:lnTo>
                  <a:pt x="154" y="12"/>
                </a:lnTo>
                <a:lnTo>
                  <a:pt x="156" y="25"/>
                </a:lnTo>
                <a:close/>
                <a:moveTo>
                  <a:pt x="178" y="9"/>
                </a:moveTo>
                <a:lnTo>
                  <a:pt x="180" y="22"/>
                </a:lnTo>
                <a:lnTo>
                  <a:pt x="156" y="25"/>
                </a:lnTo>
                <a:lnTo>
                  <a:pt x="154" y="12"/>
                </a:lnTo>
                <a:lnTo>
                  <a:pt x="178" y="9"/>
                </a:lnTo>
                <a:lnTo>
                  <a:pt x="178" y="9"/>
                </a:lnTo>
                <a:close/>
                <a:moveTo>
                  <a:pt x="178" y="9"/>
                </a:moveTo>
                <a:lnTo>
                  <a:pt x="178" y="9"/>
                </a:lnTo>
                <a:lnTo>
                  <a:pt x="178" y="9"/>
                </a:lnTo>
                <a:lnTo>
                  <a:pt x="178" y="9"/>
                </a:lnTo>
                <a:close/>
                <a:moveTo>
                  <a:pt x="202" y="20"/>
                </a:moveTo>
                <a:lnTo>
                  <a:pt x="202" y="20"/>
                </a:lnTo>
                <a:lnTo>
                  <a:pt x="180" y="22"/>
                </a:lnTo>
                <a:lnTo>
                  <a:pt x="178" y="9"/>
                </a:lnTo>
                <a:lnTo>
                  <a:pt x="200" y="7"/>
                </a:lnTo>
                <a:lnTo>
                  <a:pt x="202" y="20"/>
                </a:lnTo>
                <a:close/>
                <a:moveTo>
                  <a:pt x="202" y="20"/>
                </a:moveTo>
                <a:lnTo>
                  <a:pt x="202" y="20"/>
                </a:lnTo>
                <a:lnTo>
                  <a:pt x="202" y="20"/>
                </a:lnTo>
                <a:lnTo>
                  <a:pt x="202" y="20"/>
                </a:lnTo>
                <a:close/>
                <a:moveTo>
                  <a:pt x="211" y="5"/>
                </a:moveTo>
                <a:lnTo>
                  <a:pt x="213" y="18"/>
                </a:lnTo>
                <a:lnTo>
                  <a:pt x="202" y="20"/>
                </a:lnTo>
                <a:lnTo>
                  <a:pt x="200" y="7"/>
                </a:lnTo>
                <a:lnTo>
                  <a:pt x="211" y="5"/>
                </a:lnTo>
                <a:lnTo>
                  <a:pt x="211" y="5"/>
                </a:lnTo>
                <a:close/>
                <a:moveTo>
                  <a:pt x="211" y="5"/>
                </a:moveTo>
                <a:lnTo>
                  <a:pt x="211" y="5"/>
                </a:lnTo>
                <a:lnTo>
                  <a:pt x="211" y="5"/>
                </a:lnTo>
                <a:lnTo>
                  <a:pt x="211" y="5"/>
                </a:lnTo>
                <a:close/>
                <a:moveTo>
                  <a:pt x="224" y="16"/>
                </a:moveTo>
                <a:lnTo>
                  <a:pt x="213" y="18"/>
                </a:lnTo>
                <a:lnTo>
                  <a:pt x="211" y="5"/>
                </a:lnTo>
                <a:lnTo>
                  <a:pt x="222" y="3"/>
                </a:lnTo>
                <a:lnTo>
                  <a:pt x="224" y="16"/>
                </a:lnTo>
                <a:close/>
                <a:moveTo>
                  <a:pt x="235" y="16"/>
                </a:moveTo>
                <a:lnTo>
                  <a:pt x="235" y="16"/>
                </a:lnTo>
                <a:lnTo>
                  <a:pt x="224" y="16"/>
                </a:lnTo>
                <a:lnTo>
                  <a:pt x="222" y="3"/>
                </a:lnTo>
                <a:lnTo>
                  <a:pt x="233" y="3"/>
                </a:lnTo>
                <a:lnTo>
                  <a:pt x="235" y="16"/>
                </a:lnTo>
                <a:close/>
                <a:moveTo>
                  <a:pt x="235" y="16"/>
                </a:moveTo>
                <a:lnTo>
                  <a:pt x="235" y="16"/>
                </a:lnTo>
                <a:lnTo>
                  <a:pt x="231" y="16"/>
                </a:lnTo>
                <a:lnTo>
                  <a:pt x="235" y="16"/>
                </a:lnTo>
                <a:close/>
                <a:moveTo>
                  <a:pt x="244" y="1"/>
                </a:moveTo>
                <a:lnTo>
                  <a:pt x="244" y="14"/>
                </a:lnTo>
                <a:lnTo>
                  <a:pt x="235" y="16"/>
                </a:lnTo>
                <a:lnTo>
                  <a:pt x="233" y="3"/>
                </a:lnTo>
                <a:lnTo>
                  <a:pt x="244" y="1"/>
                </a:lnTo>
                <a:lnTo>
                  <a:pt x="244" y="1"/>
                </a:lnTo>
                <a:close/>
                <a:moveTo>
                  <a:pt x="244" y="1"/>
                </a:moveTo>
                <a:lnTo>
                  <a:pt x="244" y="1"/>
                </a:lnTo>
                <a:lnTo>
                  <a:pt x="246" y="1"/>
                </a:lnTo>
                <a:lnTo>
                  <a:pt x="244" y="1"/>
                </a:lnTo>
                <a:close/>
                <a:moveTo>
                  <a:pt x="257" y="14"/>
                </a:moveTo>
                <a:lnTo>
                  <a:pt x="255" y="14"/>
                </a:lnTo>
                <a:lnTo>
                  <a:pt x="244" y="14"/>
                </a:lnTo>
                <a:lnTo>
                  <a:pt x="244" y="1"/>
                </a:lnTo>
                <a:lnTo>
                  <a:pt x="255" y="1"/>
                </a:lnTo>
                <a:lnTo>
                  <a:pt x="257" y="14"/>
                </a:lnTo>
                <a:close/>
                <a:moveTo>
                  <a:pt x="257" y="14"/>
                </a:moveTo>
                <a:lnTo>
                  <a:pt x="255" y="14"/>
                </a:lnTo>
                <a:lnTo>
                  <a:pt x="255" y="14"/>
                </a:lnTo>
                <a:lnTo>
                  <a:pt x="257" y="14"/>
                </a:lnTo>
                <a:close/>
                <a:moveTo>
                  <a:pt x="264" y="0"/>
                </a:moveTo>
                <a:lnTo>
                  <a:pt x="266" y="12"/>
                </a:lnTo>
                <a:lnTo>
                  <a:pt x="257" y="14"/>
                </a:lnTo>
                <a:lnTo>
                  <a:pt x="255" y="1"/>
                </a:lnTo>
                <a:lnTo>
                  <a:pt x="264" y="0"/>
                </a:lnTo>
                <a:lnTo>
                  <a:pt x="264" y="0"/>
                </a:lnTo>
                <a:close/>
                <a:moveTo>
                  <a:pt x="264" y="0"/>
                </a:moveTo>
                <a:lnTo>
                  <a:pt x="264" y="0"/>
                </a:lnTo>
                <a:lnTo>
                  <a:pt x="264" y="0"/>
                </a:lnTo>
                <a:lnTo>
                  <a:pt x="264" y="0"/>
                </a:lnTo>
                <a:close/>
                <a:moveTo>
                  <a:pt x="275" y="14"/>
                </a:moveTo>
                <a:lnTo>
                  <a:pt x="264" y="14"/>
                </a:lnTo>
                <a:lnTo>
                  <a:pt x="264" y="0"/>
                </a:lnTo>
                <a:lnTo>
                  <a:pt x="275" y="0"/>
                </a:lnTo>
                <a:lnTo>
                  <a:pt x="275" y="14"/>
                </a:lnTo>
                <a:close/>
                <a:moveTo>
                  <a:pt x="283" y="14"/>
                </a:moveTo>
                <a:lnTo>
                  <a:pt x="275" y="14"/>
                </a:lnTo>
                <a:lnTo>
                  <a:pt x="275" y="0"/>
                </a:lnTo>
                <a:lnTo>
                  <a:pt x="283" y="0"/>
                </a:lnTo>
                <a:lnTo>
                  <a:pt x="283" y="14"/>
                </a:lnTo>
                <a:close/>
                <a:moveTo>
                  <a:pt x="294" y="0"/>
                </a:moveTo>
                <a:lnTo>
                  <a:pt x="292" y="14"/>
                </a:lnTo>
                <a:lnTo>
                  <a:pt x="283" y="14"/>
                </a:lnTo>
                <a:lnTo>
                  <a:pt x="283" y="0"/>
                </a:lnTo>
                <a:lnTo>
                  <a:pt x="292" y="0"/>
                </a:lnTo>
                <a:lnTo>
                  <a:pt x="294" y="0"/>
                </a:lnTo>
                <a:close/>
                <a:moveTo>
                  <a:pt x="292" y="0"/>
                </a:moveTo>
                <a:lnTo>
                  <a:pt x="292" y="0"/>
                </a:lnTo>
                <a:lnTo>
                  <a:pt x="294" y="0"/>
                </a:lnTo>
                <a:lnTo>
                  <a:pt x="292" y="0"/>
                </a:lnTo>
                <a:close/>
                <a:moveTo>
                  <a:pt x="301" y="1"/>
                </a:moveTo>
                <a:lnTo>
                  <a:pt x="299" y="14"/>
                </a:lnTo>
                <a:lnTo>
                  <a:pt x="292" y="12"/>
                </a:lnTo>
                <a:lnTo>
                  <a:pt x="294" y="0"/>
                </a:lnTo>
                <a:lnTo>
                  <a:pt x="301" y="1"/>
                </a:lnTo>
                <a:close/>
                <a:moveTo>
                  <a:pt x="307" y="14"/>
                </a:moveTo>
                <a:lnTo>
                  <a:pt x="299" y="14"/>
                </a:lnTo>
                <a:lnTo>
                  <a:pt x="301" y="1"/>
                </a:lnTo>
                <a:lnTo>
                  <a:pt x="308" y="1"/>
                </a:lnTo>
                <a:lnTo>
                  <a:pt x="307" y="14"/>
                </a:lnTo>
                <a:close/>
                <a:moveTo>
                  <a:pt x="316" y="3"/>
                </a:moveTo>
                <a:lnTo>
                  <a:pt x="314" y="16"/>
                </a:lnTo>
                <a:lnTo>
                  <a:pt x="307" y="14"/>
                </a:lnTo>
                <a:lnTo>
                  <a:pt x="308" y="1"/>
                </a:lnTo>
                <a:lnTo>
                  <a:pt x="316" y="3"/>
                </a:lnTo>
                <a:lnTo>
                  <a:pt x="316" y="3"/>
                </a:lnTo>
                <a:close/>
                <a:moveTo>
                  <a:pt x="316" y="3"/>
                </a:moveTo>
                <a:lnTo>
                  <a:pt x="316" y="3"/>
                </a:lnTo>
                <a:lnTo>
                  <a:pt x="316" y="3"/>
                </a:lnTo>
                <a:lnTo>
                  <a:pt x="316" y="3"/>
                </a:lnTo>
                <a:close/>
                <a:moveTo>
                  <a:pt x="319" y="18"/>
                </a:moveTo>
                <a:lnTo>
                  <a:pt x="312" y="16"/>
                </a:lnTo>
                <a:lnTo>
                  <a:pt x="316" y="3"/>
                </a:lnTo>
                <a:lnTo>
                  <a:pt x="323" y="5"/>
                </a:lnTo>
                <a:lnTo>
                  <a:pt x="319" y="18"/>
                </a:lnTo>
                <a:close/>
                <a:moveTo>
                  <a:pt x="330" y="7"/>
                </a:moveTo>
                <a:lnTo>
                  <a:pt x="327" y="20"/>
                </a:lnTo>
                <a:lnTo>
                  <a:pt x="319" y="18"/>
                </a:lnTo>
                <a:lnTo>
                  <a:pt x="323" y="5"/>
                </a:lnTo>
                <a:lnTo>
                  <a:pt x="330" y="7"/>
                </a:lnTo>
                <a:lnTo>
                  <a:pt x="330" y="7"/>
                </a:lnTo>
                <a:close/>
                <a:moveTo>
                  <a:pt x="330" y="7"/>
                </a:moveTo>
                <a:lnTo>
                  <a:pt x="330" y="7"/>
                </a:lnTo>
                <a:lnTo>
                  <a:pt x="330" y="7"/>
                </a:lnTo>
                <a:lnTo>
                  <a:pt x="330" y="7"/>
                </a:lnTo>
                <a:close/>
                <a:moveTo>
                  <a:pt x="334" y="22"/>
                </a:moveTo>
                <a:lnTo>
                  <a:pt x="327" y="20"/>
                </a:lnTo>
                <a:lnTo>
                  <a:pt x="330" y="7"/>
                </a:lnTo>
                <a:lnTo>
                  <a:pt x="338" y="9"/>
                </a:lnTo>
                <a:lnTo>
                  <a:pt x="334" y="22"/>
                </a:lnTo>
                <a:close/>
                <a:moveTo>
                  <a:pt x="345" y="11"/>
                </a:moveTo>
                <a:lnTo>
                  <a:pt x="340" y="23"/>
                </a:lnTo>
                <a:lnTo>
                  <a:pt x="334" y="22"/>
                </a:lnTo>
                <a:lnTo>
                  <a:pt x="338" y="9"/>
                </a:lnTo>
                <a:lnTo>
                  <a:pt x="343" y="11"/>
                </a:lnTo>
                <a:lnTo>
                  <a:pt x="345" y="11"/>
                </a:lnTo>
                <a:close/>
                <a:moveTo>
                  <a:pt x="343" y="11"/>
                </a:moveTo>
                <a:lnTo>
                  <a:pt x="343" y="11"/>
                </a:lnTo>
                <a:lnTo>
                  <a:pt x="345" y="11"/>
                </a:lnTo>
                <a:lnTo>
                  <a:pt x="343" y="11"/>
                </a:lnTo>
                <a:close/>
                <a:moveTo>
                  <a:pt x="358" y="16"/>
                </a:moveTo>
                <a:lnTo>
                  <a:pt x="352" y="29"/>
                </a:lnTo>
                <a:lnTo>
                  <a:pt x="340" y="23"/>
                </a:lnTo>
                <a:lnTo>
                  <a:pt x="345" y="11"/>
                </a:lnTo>
                <a:lnTo>
                  <a:pt x="358" y="16"/>
                </a:lnTo>
                <a:lnTo>
                  <a:pt x="358" y="16"/>
                </a:lnTo>
                <a:close/>
                <a:moveTo>
                  <a:pt x="358" y="16"/>
                </a:moveTo>
                <a:lnTo>
                  <a:pt x="358" y="16"/>
                </a:lnTo>
                <a:lnTo>
                  <a:pt x="358" y="16"/>
                </a:lnTo>
                <a:lnTo>
                  <a:pt x="358" y="16"/>
                </a:lnTo>
                <a:close/>
                <a:moveTo>
                  <a:pt x="369" y="22"/>
                </a:moveTo>
                <a:lnTo>
                  <a:pt x="363" y="35"/>
                </a:lnTo>
                <a:lnTo>
                  <a:pt x="352" y="29"/>
                </a:lnTo>
                <a:lnTo>
                  <a:pt x="358" y="16"/>
                </a:lnTo>
                <a:lnTo>
                  <a:pt x="369" y="22"/>
                </a:lnTo>
                <a:lnTo>
                  <a:pt x="369" y="22"/>
                </a:lnTo>
                <a:close/>
                <a:moveTo>
                  <a:pt x="369" y="22"/>
                </a:moveTo>
                <a:lnTo>
                  <a:pt x="369" y="22"/>
                </a:lnTo>
                <a:lnTo>
                  <a:pt x="369" y="22"/>
                </a:lnTo>
                <a:lnTo>
                  <a:pt x="369" y="22"/>
                </a:lnTo>
                <a:close/>
                <a:moveTo>
                  <a:pt x="382" y="27"/>
                </a:moveTo>
                <a:lnTo>
                  <a:pt x="374" y="40"/>
                </a:lnTo>
                <a:lnTo>
                  <a:pt x="363" y="35"/>
                </a:lnTo>
                <a:lnTo>
                  <a:pt x="369" y="22"/>
                </a:lnTo>
                <a:lnTo>
                  <a:pt x="382" y="27"/>
                </a:lnTo>
                <a:close/>
                <a:moveTo>
                  <a:pt x="395" y="35"/>
                </a:moveTo>
                <a:lnTo>
                  <a:pt x="387" y="47"/>
                </a:lnTo>
                <a:lnTo>
                  <a:pt x="374" y="40"/>
                </a:lnTo>
                <a:lnTo>
                  <a:pt x="382" y="27"/>
                </a:lnTo>
                <a:lnTo>
                  <a:pt x="393" y="35"/>
                </a:lnTo>
                <a:lnTo>
                  <a:pt x="395" y="35"/>
                </a:lnTo>
                <a:close/>
                <a:moveTo>
                  <a:pt x="393" y="35"/>
                </a:moveTo>
                <a:lnTo>
                  <a:pt x="395" y="35"/>
                </a:lnTo>
                <a:lnTo>
                  <a:pt x="395" y="35"/>
                </a:lnTo>
                <a:lnTo>
                  <a:pt x="393" y="35"/>
                </a:lnTo>
                <a:close/>
                <a:moveTo>
                  <a:pt x="398" y="53"/>
                </a:moveTo>
                <a:lnTo>
                  <a:pt x="387" y="46"/>
                </a:lnTo>
                <a:lnTo>
                  <a:pt x="395" y="35"/>
                </a:lnTo>
                <a:lnTo>
                  <a:pt x="406" y="42"/>
                </a:lnTo>
                <a:lnTo>
                  <a:pt x="398" y="53"/>
                </a:lnTo>
                <a:close/>
                <a:moveTo>
                  <a:pt x="409" y="58"/>
                </a:moveTo>
                <a:lnTo>
                  <a:pt x="398" y="53"/>
                </a:lnTo>
                <a:lnTo>
                  <a:pt x="406" y="42"/>
                </a:lnTo>
                <a:lnTo>
                  <a:pt x="417" y="47"/>
                </a:lnTo>
                <a:lnTo>
                  <a:pt x="409" y="58"/>
                </a:lnTo>
                <a:close/>
                <a:moveTo>
                  <a:pt x="420" y="66"/>
                </a:moveTo>
                <a:lnTo>
                  <a:pt x="420" y="66"/>
                </a:lnTo>
                <a:lnTo>
                  <a:pt x="409" y="58"/>
                </a:lnTo>
                <a:lnTo>
                  <a:pt x="417" y="47"/>
                </a:lnTo>
                <a:lnTo>
                  <a:pt x="428" y="55"/>
                </a:lnTo>
                <a:lnTo>
                  <a:pt x="420" y="66"/>
                </a:lnTo>
                <a:close/>
                <a:moveTo>
                  <a:pt x="420" y="66"/>
                </a:moveTo>
                <a:lnTo>
                  <a:pt x="420" y="66"/>
                </a:lnTo>
                <a:lnTo>
                  <a:pt x="420" y="66"/>
                </a:lnTo>
                <a:lnTo>
                  <a:pt x="420" y="66"/>
                </a:lnTo>
                <a:close/>
                <a:moveTo>
                  <a:pt x="437" y="58"/>
                </a:moveTo>
                <a:lnTo>
                  <a:pt x="431" y="71"/>
                </a:lnTo>
                <a:lnTo>
                  <a:pt x="420" y="66"/>
                </a:lnTo>
                <a:lnTo>
                  <a:pt x="426" y="53"/>
                </a:lnTo>
                <a:lnTo>
                  <a:pt x="437" y="58"/>
                </a:lnTo>
                <a:lnTo>
                  <a:pt x="437" y="58"/>
                </a:lnTo>
                <a:close/>
                <a:moveTo>
                  <a:pt x="437" y="58"/>
                </a:moveTo>
                <a:lnTo>
                  <a:pt x="437" y="58"/>
                </a:lnTo>
                <a:lnTo>
                  <a:pt x="437" y="58"/>
                </a:lnTo>
                <a:lnTo>
                  <a:pt x="437" y="58"/>
                </a:lnTo>
                <a:close/>
                <a:moveTo>
                  <a:pt x="442" y="77"/>
                </a:moveTo>
                <a:lnTo>
                  <a:pt x="440" y="77"/>
                </a:lnTo>
                <a:lnTo>
                  <a:pt x="431" y="71"/>
                </a:lnTo>
                <a:lnTo>
                  <a:pt x="437" y="58"/>
                </a:lnTo>
                <a:lnTo>
                  <a:pt x="448" y="64"/>
                </a:lnTo>
                <a:lnTo>
                  <a:pt x="442" y="77"/>
                </a:lnTo>
                <a:close/>
                <a:moveTo>
                  <a:pt x="442" y="77"/>
                </a:moveTo>
                <a:lnTo>
                  <a:pt x="442" y="77"/>
                </a:lnTo>
                <a:lnTo>
                  <a:pt x="440" y="77"/>
                </a:lnTo>
                <a:lnTo>
                  <a:pt x="442" y="77"/>
                </a:lnTo>
                <a:close/>
                <a:moveTo>
                  <a:pt x="453" y="82"/>
                </a:moveTo>
                <a:lnTo>
                  <a:pt x="453" y="82"/>
                </a:lnTo>
                <a:lnTo>
                  <a:pt x="442" y="77"/>
                </a:lnTo>
                <a:lnTo>
                  <a:pt x="448" y="64"/>
                </a:lnTo>
                <a:lnTo>
                  <a:pt x="459" y="69"/>
                </a:lnTo>
                <a:lnTo>
                  <a:pt x="453" y="82"/>
                </a:lnTo>
                <a:close/>
                <a:moveTo>
                  <a:pt x="453" y="82"/>
                </a:moveTo>
                <a:lnTo>
                  <a:pt x="453" y="82"/>
                </a:lnTo>
                <a:lnTo>
                  <a:pt x="453" y="82"/>
                </a:lnTo>
                <a:lnTo>
                  <a:pt x="453" y="82"/>
                </a:lnTo>
                <a:close/>
                <a:moveTo>
                  <a:pt x="464" y="71"/>
                </a:moveTo>
                <a:lnTo>
                  <a:pt x="461" y="84"/>
                </a:lnTo>
                <a:lnTo>
                  <a:pt x="453" y="82"/>
                </a:lnTo>
                <a:lnTo>
                  <a:pt x="457" y="69"/>
                </a:lnTo>
                <a:lnTo>
                  <a:pt x="464" y="71"/>
                </a:lnTo>
                <a:lnTo>
                  <a:pt x="464" y="71"/>
                </a:lnTo>
                <a:close/>
                <a:moveTo>
                  <a:pt x="464" y="71"/>
                </a:moveTo>
                <a:lnTo>
                  <a:pt x="464" y="71"/>
                </a:lnTo>
                <a:lnTo>
                  <a:pt x="464" y="71"/>
                </a:lnTo>
                <a:lnTo>
                  <a:pt x="464" y="71"/>
                </a:lnTo>
                <a:close/>
                <a:moveTo>
                  <a:pt x="466" y="86"/>
                </a:moveTo>
                <a:lnTo>
                  <a:pt x="466" y="86"/>
                </a:lnTo>
                <a:lnTo>
                  <a:pt x="461" y="84"/>
                </a:lnTo>
                <a:lnTo>
                  <a:pt x="464" y="71"/>
                </a:lnTo>
                <a:lnTo>
                  <a:pt x="470" y="73"/>
                </a:lnTo>
                <a:lnTo>
                  <a:pt x="466" y="86"/>
                </a:lnTo>
                <a:close/>
                <a:moveTo>
                  <a:pt x="466" y="86"/>
                </a:moveTo>
                <a:lnTo>
                  <a:pt x="466" y="86"/>
                </a:lnTo>
                <a:lnTo>
                  <a:pt x="466" y="86"/>
                </a:lnTo>
                <a:lnTo>
                  <a:pt x="466" y="86"/>
                </a:lnTo>
                <a:close/>
                <a:moveTo>
                  <a:pt x="475" y="73"/>
                </a:moveTo>
                <a:lnTo>
                  <a:pt x="472" y="86"/>
                </a:lnTo>
                <a:lnTo>
                  <a:pt x="466" y="86"/>
                </a:lnTo>
                <a:lnTo>
                  <a:pt x="468" y="73"/>
                </a:lnTo>
                <a:lnTo>
                  <a:pt x="473" y="73"/>
                </a:lnTo>
                <a:lnTo>
                  <a:pt x="475" y="73"/>
                </a:lnTo>
                <a:close/>
                <a:moveTo>
                  <a:pt x="473" y="73"/>
                </a:moveTo>
                <a:lnTo>
                  <a:pt x="475" y="73"/>
                </a:lnTo>
                <a:lnTo>
                  <a:pt x="475" y="73"/>
                </a:lnTo>
                <a:lnTo>
                  <a:pt x="473" y="73"/>
                </a:lnTo>
                <a:close/>
                <a:moveTo>
                  <a:pt x="477" y="88"/>
                </a:moveTo>
                <a:lnTo>
                  <a:pt x="477" y="88"/>
                </a:lnTo>
                <a:lnTo>
                  <a:pt x="472" y="86"/>
                </a:lnTo>
                <a:lnTo>
                  <a:pt x="475" y="73"/>
                </a:lnTo>
                <a:lnTo>
                  <a:pt x="481" y="75"/>
                </a:lnTo>
                <a:lnTo>
                  <a:pt x="477" y="88"/>
                </a:lnTo>
                <a:close/>
                <a:moveTo>
                  <a:pt x="477" y="88"/>
                </a:moveTo>
                <a:lnTo>
                  <a:pt x="477" y="88"/>
                </a:lnTo>
                <a:lnTo>
                  <a:pt x="477" y="88"/>
                </a:lnTo>
                <a:lnTo>
                  <a:pt x="477" y="88"/>
                </a:lnTo>
                <a:close/>
                <a:moveTo>
                  <a:pt x="484" y="90"/>
                </a:moveTo>
                <a:lnTo>
                  <a:pt x="484" y="90"/>
                </a:lnTo>
                <a:lnTo>
                  <a:pt x="477" y="88"/>
                </a:lnTo>
                <a:lnTo>
                  <a:pt x="479" y="75"/>
                </a:lnTo>
                <a:lnTo>
                  <a:pt x="486" y="77"/>
                </a:lnTo>
                <a:lnTo>
                  <a:pt x="484" y="90"/>
                </a:lnTo>
                <a:close/>
                <a:moveTo>
                  <a:pt x="484" y="90"/>
                </a:moveTo>
                <a:lnTo>
                  <a:pt x="484" y="90"/>
                </a:lnTo>
                <a:lnTo>
                  <a:pt x="484" y="90"/>
                </a:lnTo>
                <a:lnTo>
                  <a:pt x="484" y="90"/>
                </a:lnTo>
                <a:close/>
                <a:moveTo>
                  <a:pt x="490" y="90"/>
                </a:moveTo>
                <a:lnTo>
                  <a:pt x="484" y="90"/>
                </a:lnTo>
                <a:lnTo>
                  <a:pt x="484" y="77"/>
                </a:lnTo>
                <a:lnTo>
                  <a:pt x="490" y="77"/>
                </a:lnTo>
                <a:lnTo>
                  <a:pt x="490" y="90"/>
                </a:lnTo>
                <a:close/>
                <a:moveTo>
                  <a:pt x="497" y="90"/>
                </a:moveTo>
                <a:lnTo>
                  <a:pt x="490" y="90"/>
                </a:lnTo>
                <a:lnTo>
                  <a:pt x="490" y="77"/>
                </a:lnTo>
                <a:lnTo>
                  <a:pt x="497" y="77"/>
                </a:lnTo>
                <a:lnTo>
                  <a:pt x="497" y="90"/>
                </a:lnTo>
                <a:close/>
                <a:moveTo>
                  <a:pt x="503" y="90"/>
                </a:moveTo>
                <a:lnTo>
                  <a:pt x="497" y="90"/>
                </a:lnTo>
                <a:lnTo>
                  <a:pt x="497" y="77"/>
                </a:lnTo>
                <a:lnTo>
                  <a:pt x="503" y="77"/>
                </a:lnTo>
                <a:lnTo>
                  <a:pt x="503" y="90"/>
                </a:lnTo>
                <a:close/>
                <a:moveTo>
                  <a:pt x="508" y="90"/>
                </a:moveTo>
                <a:lnTo>
                  <a:pt x="508" y="90"/>
                </a:lnTo>
                <a:lnTo>
                  <a:pt x="503" y="90"/>
                </a:lnTo>
                <a:lnTo>
                  <a:pt x="503" y="77"/>
                </a:lnTo>
                <a:lnTo>
                  <a:pt x="508" y="77"/>
                </a:lnTo>
                <a:lnTo>
                  <a:pt x="508" y="90"/>
                </a:lnTo>
                <a:close/>
                <a:moveTo>
                  <a:pt x="508" y="90"/>
                </a:moveTo>
                <a:lnTo>
                  <a:pt x="508" y="90"/>
                </a:lnTo>
                <a:lnTo>
                  <a:pt x="508" y="90"/>
                </a:lnTo>
                <a:lnTo>
                  <a:pt x="508" y="90"/>
                </a:lnTo>
                <a:close/>
                <a:moveTo>
                  <a:pt x="512" y="75"/>
                </a:moveTo>
                <a:lnTo>
                  <a:pt x="514" y="88"/>
                </a:lnTo>
                <a:lnTo>
                  <a:pt x="508" y="90"/>
                </a:lnTo>
                <a:lnTo>
                  <a:pt x="507" y="77"/>
                </a:lnTo>
                <a:lnTo>
                  <a:pt x="512" y="75"/>
                </a:lnTo>
                <a:lnTo>
                  <a:pt x="512" y="75"/>
                </a:lnTo>
                <a:close/>
                <a:moveTo>
                  <a:pt x="512" y="75"/>
                </a:moveTo>
                <a:lnTo>
                  <a:pt x="512" y="75"/>
                </a:lnTo>
                <a:lnTo>
                  <a:pt x="512" y="75"/>
                </a:lnTo>
                <a:lnTo>
                  <a:pt x="512" y="75"/>
                </a:lnTo>
                <a:close/>
                <a:moveTo>
                  <a:pt x="521" y="88"/>
                </a:moveTo>
                <a:lnTo>
                  <a:pt x="521" y="88"/>
                </a:lnTo>
                <a:lnTo>
                  <a:pt x="514" y="88"/>
                </a:lnTo>
                <a:lnTo>
                  <a:pt x="512" y="75"/>
                </a:lnTo>
                <a:lnTo>
                  <a:pt x="519" y="75"/>
                </a:lnTo>
                <a:lnTo>
                  <a:pt x="521" y="88"/>
                </a:lnTo>
                <a:close/>
                <a:moveTo>
                  <a:pt x="521" y="88"/>
                </a:moveTo>
                <a:lnTo>
                  <a:pt x="521" y="88"/>
                </a:lnTo>
                <a:lnTo>
                  <a:pt x="521" y="88"/>
                </a:lnTo>
                <a:lnTo>
                  <a:pt x="521" y="88"/>
                </a:lnTo>
                <a:close/>
                <a:moveTo>
                  <a:pt x="523" y="73"/>
                </a:moveTo>
                <a:lnTo>
                  <a:pt x="527" y="86"/>
                </a:lnTo>
                <a:lnTo>
                  <a:pt x="521" y="88"/>
                </a:lnTo>
                <a:lnTo>
                  <a:pt x="518" y="75"/>
                </a:lnTo>
                <a:lnTo>
                  <a:pt x="523" y="73"/>
                </a:lnTo>
                <a:lnTo>
                  <a:pt x="523" y="73"/>
                </a:lnTo>
                <a:close/>
                <a:moveTo>
                  <a:pt x="523" y="73"/>
                </a:moveTo>
                <a:lnTo>
                  <a:pt x="523" y="73"/>
                </a:lnTo>
                <a:lnTo>
                  <a:pt x="523" y="73"/>
                </a:lnTo>
                <a:lnTo>
                  <a:pt x="523" y="73"/>
                </a:lnTo>
                <a:close/>
                <a:moveTo>
                  <a:pt x="540" y="82"/>
                </a:moveTo>
                <a:lnTo>
                  <a:pt x="538" y="82"/>
                </a:lnTo>
                <a:lnTo>
                  <a:pt x="527" y="86"/>
                </a:lnTo>
                <a:lnTo>
                  <a:pt x="523" y="73"/>
                </a:lnTo>
                <a:lnTo>
                  <a:pt x="534" y="69"/>
                </a:lnTo>
                <a:lnTo>
                  <a:pt x="540" y="82"/>
                </a:lnTo>
                <a:close/>
                <a:moveTo>
                  <a:pt x="540" y="82"/>
                </a:moveTo>
                <a:lnTo>
                  <a:pt x="538" y="82"/>
                </a:lnTo>
                <a:lnTo>
                  <a:pt x="538" y="82"/>
                </a:lnTo>
                <a:lnTo>
                  <a:pt x="540" y="82"/>
                </a:lnTo>
                <a:close/>
                <a:moveTo>
                  <a:pt x="551" y="79"/>
                </a:moveTo>
                <a:lnTo>
                  <a:pt x="540" y="82"/>
                </a:lnTo>
                <a:lnTo>
                  <a:pt x="534" y="69"/>
                </a:lnTo>
                <a:lnTo>
                  <a:pt x="545" y="66"/>
                </a:lnTo>
                <a:lnTo>
                  <a:pt x="551" y="79"/>
                </a:lnTo>
                <a:close/>
                <a:moveTo>
                  <a:pt x="556" y="60"/>
                </a:moveTo>
                <a:lnTo>
                  <a:pt x="562" y="73"/>
                </a:lnTo>
                <a:lnTo>
                  <a:pt x="551" y="79"/>
                </a:lnTo>
                <a:lnTo>
                  <a:pt x="545" y="66"/>
                </a:lnTo>
                <a:lnTo>
                  <a:pt x="556" y="60"/>
                </a:lnTo>
                <a:close/>
                <a:moveTo>
                  <a:pt x="573" y="69"/>
                </a:moveTo>
                <a:lnTo>
                  <a:pt x="573" y="69"/>
                </a:lnTo>
                <a:lnTo>
                  <a:pt x="562" y="73"/>
                </a:lnTo>
                <a:lnTo>
                  <a:pt x="556" y="60"/>
                </a:lnTo>
                <a:lnTo>
                  <a:pt x="567" y="57"/>
                </a:lnTo>
                <a:lnTo>
                  <a:pt x="573" y="69"/>
                </a:lnTo>
                <a:close/>
                <a:moveTo>
                  <a:pt x="573" y="69"/>
                </a:moveTo>
                <a:lnTo>
                  <a:pt x="573" y="69"/>
                </a:lnTo>
                <a:lnTo>
                  <a:pt x="573" y="69"/>
                </a:lnTo>
                <a:lnTo>
                  <a:pt x="573" y="69"/>
                </a:lnTo>
                <a:close/>
                <a:moveTo>
                  <a:pt x="584" y="64"/>
                </a:moveTo>
                <a:lnTo>
                  <a:pt x="573" y="69"/>
                </a:lnTo>
                <a:lnTo>
                  <a:pt x="567" y="57"/>
                </a:lnTo>
                <a:lnTo>
                  <a:pt x="578" y="51"/>
                </a:lnTo>
                <a:lnTo>
                  <a:pt x="584" y="64"/>
                </a:lnTo>
                <a:close/>
                <a:moveTo>
                  <a:pt x="589" y="46"/>
                </a:moveTo>
                <a:lnTo>
                  <a:pt x="595" y="58"/>
                </a:lnTo>
                <a:lnTo>
                  <a:pt x="584" y="64"/>
                </a:lnTo>
                <a:lnTo>
                  <a:pt x="578" y="51"/>
                </a:lnTo>
                <a:lnTo>
                  <a:pt x="589" y="46"/>
                </a:lnTo>
                <a:lnTo>
                  <a:pt x="589" y="46"/>
                </a:lnTo>
                <a:close/>
                <a:moveTo>
                  <a:pt x="589" y="46"/>
                </a:moveTo>
                <a:lnTo>
                  <a:pt x="589" y="46"/>
                </a:lnTo>
                <a:lnTo>
                  <a:pt x="589" y="46"/>
                </a:lnTo>
                <a:lnTo>
                  <a:pt x="589" y="46"/>
                </a:lnTo>
                <a:close/>
                <a:moveTo>
                  <a:pt x="600" y="40"/>
                </a:moveTo>
                <a:lnTo>
                  <a:pt x="606" y="53"/>
                </a:lnTo>
                <a:lnTo>
                  <a:pt x="595" y="58"/>
                </a:lnTo>
                <a:lnTo>
                  <a:pt x="589" y="46"/>
                </a:lnTo>
                <a:lnTo>
                  <a:pt x="600" y="40"/>
                </a:lnTo>
                <a:close/>
                <a:moveTo>
                  <a:pt x="613" y="36"/>
                </a:moveTo>
                <a:lnTo>
                  <a:pt x="618" y="49"/>
                </a:lnTo>
                <a:lnTo>
                  <a:pt x="606" y="53"/>
                </a:lnTo>
                <a:lnTo>
                  <a:pt x="600" y="40"/>
                </a:lnTo>
                <a:lnTo>
                  <a:pt x="613" y="36"/>
                </a:lnTo>
                <a:lnTo>
                  <a:pt x="613" y="36"/>
                </a:lnTo>
                <a:close/>
                <a:moveTo>
                  <a:pt x="613" y="36"/>
                </a:moveTo>
                <a:lnTo>
                  <a:pt x="613" y="36"/>
                </a:lnTo>
                <a:lnTo>
                  <a:pt x="615" y="36"/>
                </a:lnTo>
                <a:lnTo>
                  <a:pt x="613" y="36"/>
                </a:lnTo>
                <a:close/>
                <a:moveTo>
                  <a:pt x="626" y="31"/>
                </a:moveTo>
                <a:lnTo>
                  <a:pt x="629" y="44"/>
                </a:lnTo>
                <a:lnTo>
                  <a:pt x="617" y="49"/>
                </a:lnTo>
                <a:lnTo>
                  <a:pt x="613" y="36"/>
                </a:lnTo>
                <a:lnTo>
                  <a:pt x="626" y="31"/>
                </a:lnTo>
                <a:lnTo>
                  <a:pt x="626" y="31"/>
                </a:lnTo>
                <a:close/>
                <a:moveTo>
                  <a:pt x="626" y="31"/>
                </a:moveTo>
                <a:lnTo>
                  <a:pt x="626" y="31"/>
                </a:lnTo>
                <a:lnTo>
                  <a:pt x="626" y="31"/>
                </a:lnTo>
                <a:lnTo>
                  <a:pt x="626" y="31"/>
                </a:lnTo>
                <a:close/>
                <a:moveTo>
                  <a:pt x="639" y="27"/>
                </a:moveTo>
                <a:lnTo>
                  <a:pt x="642" y="40"/>
                </a:lnTo>
                <a:lnTo>
                  <a:pt x="629" y="44"/>
                </a:lnTo>
                <a:lnTo>
                  <a:pt x="626" y="31"/>
                </a:lnTo>
                <a:lnTo>
                  <a:pt x="639" y="27"/>
                </a:lnTo>
                <a:lnTo>
                  <a:pt x="639" y="27"/>
                </a:lnTo>
                <a:close/>
                <a:moveTo>
                  <a:pt x="639" y="27"/>
                </a:moveTo>
                <a:lnTo>
                  <a:pt x="639" y="27"/>
                </a:lnTo>
                <a:lnTo>
                  <a:pt x="639" y="27"/>
                </a:lnTo>
                <a:lnTo>
                  <a:pt x="639" y="27"/>
                </a:lnTo>
                <a:close/>
                <a:moveTo>
                  <a:pt x="648" y="25"/>
                </a:moveTo>
                <a:lnTo>
                  <a:pt x="650" y="38"/>
                </a:lnTo>
                <a:lnTo>
                  <a:pt x="642" y="40"/>
                </a:lnTo>
                <a:lnTo>
                  <a:pt x="639" y="27"/>
                </a:lnTo>
                <a:lnTo>
                  <a:pt x="646" y="25"/>
                </a:lnTo>
                <a:lnTo>
                  <a:pt x="648" y="25"/>
                </a:lnTo>
                <a:close/>
                <a:moveTo>
                  <a:pt x="646" y="25"/>
                </a:moveTo>
                <a:lnTo>
                  <a:pt x="648" y="25"/>
                </a:lnTo>
                <a:lnTo>
                  <a:pt x="648" y="25"/>
                </a:lnTo>
                <a:lnTo>
                  <a:pt x="646" y="25"/>
                </a:lnTo>
                <a:close/>
                <a:moveTo>
                  <a:pt x="657" y="38"/>
                </a:moveTo>
                <a:lnTo>
                  <a:pt x="655" y="38"/>
                </a:lnTo>
                <a:lnTo>
                  <a:pt x="650" y="38"/>
                </a:lnTo>
                <a:lnTo>
                  <a:pt x="648" y="25"/>
                </a:lnTo>
                <a:lnTo>
                  <a:pt x="653" y="25"/>
                </a:lnTo>
                <a:lnTo>
                  <a:pt x="657" y="38"/>
                </a:lnTo>
                <a:close/>
                <a:moveTo>
                  <a:pt x="657" y="38"/>
                </a:moveTo>
                <a:lnTo>
                  <a:pt x="655" y="38"/>
                </a:lnTo>
                <a:lnTo>
                  <a:pt x="655" y="38"/>
                </a:lnTo>
                <a:lnTo>
                  <a:pt x="657" y="38"/>
                </a:lnTo>
                <a:close/>
                <a:moveTo>
                  <a:pt x="661" y="23"/>
                </a:moveTo>
                <a:lnTo>
                  <a:pt x="664" y="36"/>
                </a:lnTo>
                <a:lnTo>
                  <a:pt x="657" y="38"/>
                </a:lnTo>
                <a:lnTo>
                  <a:pt x="653" y="25"/>
                </a:lnTo>
                <a:lnTo>
                  <a:pt x="661" y="23"/>
                </a:lnTo>
                <a:lnTo>
                  <a:pt x="661" y="23"/>
                </a:lnTo>
                <a:close/>
                <a:moveTo>
                  <a:pt x="661" y="23"/>
                </a:moveTo>
                <a:lnTo>
                  <a:pt x="661" y="23"/>
                </a:lnTo>
                <a:lnTo>
                  <a:pt x="661" y="23"/>
                </a:lnTo>
                <a:lnTo>
                  <a:pt x="661" y="23"/>
                </a:lnTo>
                <a:close/>
                <a:moveTo>
                  <a:pt x="670" y="22"/>
                </a:moveTo>
                <a:lnTo>
                  <a:pt x="670" y="35"/>
                </a:lnTo>
                <a:lnTo>
                  <a:pt x="662" y="36"/>
                </a:lnTo>
                <a:lnTo>
                  <a:pt x="661" y="23"/>
                </a:lnTo>
                <a:lnTo>
                  <a:pt x="668" y="22"/>
                </a:lnTo>
                <a:lnTo>
                  <a:pt x="670" y="22"/>
                </a:lnTo>
                <a:close/>
                <a:moveTo>
                  <a:pt x="668" y="22"/>
                </a:moveTo>
                <a:lnTo>
                  <a:pt x="670" y="22"/>
                </a:lnTo>
                <a:lnTo>
                  <a:pt x="670" y="22"/>
                </a:lnTo>
                <a:lnTo>
                  <a:pt x="668" y="22"/>
                </a:lnTo>
                <a:close/>
                <a:moveTo>
                  <a:pt x="677" y="36"/>
                </a:moveTo>
                <a:lnTo>
                  <a:pt x="670" y="36"/>
                </a:lnTo>
                <a:lnTo>
                  <a:pt x="670" y="22"/>
                </a:lnTo>
                <a:lnTo>
                  <a:pt x="677" y="22"/>
                </a:lnTo>
                <a:lnTo>
                  <a:pt x="677" y="36"/>
                </a:lnTo>
                <a:close/>
                <a:moveTo>
                  <a:pt x="684" y="36"/>
                </a:moveTo>
                <a:lnTo>
                  <a:pt x="677" y="36"/>
                </a:lnTo>
                <a:lnTo>
                  <a:pt x="677" y="22"/>
                </a:lnTo>
                <a:lnTo>
                  <a:pt x="684" y="22"/>
                </a:lnTo>
                <a:lnTo>
                  <a:pt x="684" y="36"/>
                </a:lnTo>
                <a:close/>
              </a:path>
            </a:pathLst>
          </a:custGeom>
          <a:solidFill>
            <a:srgbClr val="4F81B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57" name="Freeform 9"/>
          <p:cNvSpPr>
            <a:spLocks noEditPoints="1"/>
          </p:cNvSpPr>
          <p:nvPr/>
        </p:nvSpPr>
        <p:spPr bwMode="auto">
          <a:xfrm>
            <a:off x="1752600" y="4629150"/>
            <a:ext cx="1076325" cy="142875"/>
          </a:xfrm>
          <a:custGeom>
            <a:avLst/>
            <a:gdLst/>
            <a:ahLst/>
            <a:cxnLst>
              <a:cxn ang="0">
                <a:pos x="3" y="47"/>
              </a:cxn>
              <a:cxn ang="0">
                <a:pos x="11" y="47"/>
              </a:cxn>
              <a:cxn ang="0">
                <a:pos x="18" y="45"/>
              </a:cxn>
              <a:cxn ang="0">
                <a:pos x="22" y="33"/>
              </a:cxn>
              <a:cxn ang="0">
                <a:pos x="36" y="31"/>
              </a:cxn>
              <a:cxn ang="0">
                <a:pos x="47" y="42"/>
              </a:cxn>
              <a:cxn ang="0">
                <a:pos x="55" y="42"/>
              </a:cxn>
              <a:cxn ang="0">
                <a:pos x="62" y="27"/>
              </a:cxn>
              <a:cxn ang="0">
                <a:pos x="75" y="38"/>
              </a:cxn>
              <a:cxn ang="0">
                <a:pos x="92" y="22"/>
              </a:cxn>
              <a:cxn ang="0">
                <a:pos x="106" y="33"/>
              </a:cxn>
              <a:cxn ang="0">
                <a:pos x="126" y="16"/>
              </a:cxn>
              <a:cxn ang="0">
                <a:pos x="150" y="25"/>
              </a:cxn>
              <a:cxn ang="0">
                <a:pos x="172" y="9"/>
              </a:cxn>
              <a:cxn ang="0">
                <a:pos x="196" y="20"/>
              </a:cxn>
              <a:cxn ang="0">
                <a:pos x="205" y="5"/>
              </a:cxn>
              <a:cxn ang="0">
                <a:pos x="227" y="3"/>
              </a:cxn>
              <a:cxn ang="0">
                <a:pos x="238" y="1"/>
              </a:cxn>
              <a:cxn ang="0">
                <a:pos x="249" y="1"/>
              </a:cxn>
              <a:cxn ang="0">
                <a:pos x="258" y="0"/>
              </a:cxn>
              <a:cxn ang="0">
                <a:pos x="269" y="14"/>
              </a:cxn>
              <a:cxn ang="0">
                <a:pos x="286" y="0"/>
              </a:cxn>
              <a:cxn ang="0">
                <a:pos x="295" y="1"/>
              </a:cxn>
              <a:cxn ang="0">
                <a:pos x="310" y="3"/>
              </a:cxn>
              <a:cxn ang="0">
                <a:pos x="313" y="18"/>
              </a:cxn>
              <a:cxn ang="0">
                <a:pos x="324" y="7"/>
              </a:cxn>
              <a:cxn ang="0">
                <a:pos x="337" y="11"/>
              </a:cxn>
              <a:cxn ang="0">
                <a:pos x="352" y="16"/>
              </a:cxn>
              <a:cxn ang="0">
                <a:pos x="363" y="22"/>
              </a:cxn>
              <a:cxn ang="0">
                <a:pos x="368" y="40"/>
              </a:cxn>
              <a:cxn ang="0">
                <a:pos x="387" y="34"/>
              </a:cxn>
              <a:cxn ang="0">
                <a:pos x="411" y="47"/>
              </a:cxn>
              <a:cxn ang="0">
                <a:pos x="414" y="66"/>
              </a:cxn>
              <a:cxn ang="0">
                <a:pos x="431" y="58"/>
              </a:cxn>
              <a:cxn ang="0">
                <a:pos x="434" y="77"/>
              </a:cxn>
              <a:cxn ang="0">
                <a:pos x="447" y="82"/>
              </a:cxn>
              <a:cxn ang="0">
                <a:pos x="458" y="71"/>
              </a:cxn>
              <a:cxn ang="0">
                <a:pos x="460" y="86"/>
              </a:cxn>
              <a:cxn ang="0">
                <a:pos x="469" y="73"/>
              </a:cxn>
              <a:cxn ang="0">
                <a:pos x="471" y="88"/>
              </a:cxn>
              <a:cxn ang="0">
                <a:pos x="478" y="90"/>
              </a:cxn>
              <a:cxn ang="0">
                <a:pos x="491" y="77"/>
              </a:cxn>
              <a:cxn ang="0">
                <a:pos x="497" y="77"/>
              </a:cxn>
              <a:cxn ang="0">
                <a:pos x="501" y="77"/>
              </a:cxn>
              <a:cxn ang="0">
                <a:pos x="506" y="75"/>
              </a:cxn>
              <a:cxn ang="0">
                <a:pos x="512" y="75"/>
              </a:cxn>
              <a:cxn ang="0">
                <a:pos x="517" y="73"/>
              </a:cxn>
              <a:cxn ang="0">
                <a:pos x="539" y="66"/>
              </a:cxn>
              <a:cxn ang="0">
                <a:pos x="550" y="60"/>
              </a:cxn>
              <a:cxn ang="0">
                <a:pos x="561" y="57"/>
              </a:cxn>
              <a:cxn ang="0">
                <a:pos x="572" y="51"/>
              </a:cxn>
              <a:cxn ang="0">
                <a:pos x="583" y="45"/>
              </a:cxn>
              <a:cxn ang="0">
                <a:pos x="594" y="40"/>
              </a:cxn>
              <a:cxn ang="0">
                <a:pos x="607" y="36"/>
              </a:cxn>
              <a:cxn ang="0">
                <a:pos x="620" y="31"/>
              </a:cxn>
              <a:cxn ang="0">
                <a:pos x="633" y="27"/>
              </a:cxn>
              <a:cxn ang="0">
                <a:pos x="642" y="25"/>
              </a:cxn>
              <a:cxn ang="0">
                <a:pos x="647" y="25"/>
              </a:cxn>
              <a:cxn ang="0">
                <a:pos x="655" y="23"/>
              </a:cxn>
              <a:cxn ang="0">
                <a:pos x="671" y="22"/>
              </a:cxn>
            </a:cxnLst>
            <a:rect l="0" t="0" r="r" b="b"/>
            <a:pathLst>
              <a:path w="678" h="90">
                <a:moveTo>
                  <a:pt x="2" y="47"/>
                </a:moveTo>
                <a:lnTo>
                  <a:pt x="0" y="47"/>
                </a:lnTo>
                <a:lnTo>
                  <a:pt x="0" y="33"/>
                </a:lnTo>
                <a:lnTo>
                  <a:pt x="2" y="33"/>
                </a:lnTo>
                <a:lnTo>
                  <a:pt x="2" y="47"/>
                </a:lnTo>
                <a:close/>
                <a:moveTo>
                  <a:pt x="3" y="47"/>
                </a:moveTo>
                <a:lnTo>
                  <a:pt x="2" y="47"/>
                </a:lnTo>
                <a:lnTo>
                  <a:pt x="2" y="33"/>
                </a:lnTo>
                <a:lnTo>
                  <a:pt x="3" y="33"/>
                </a:lnTo>
                <a:lnTo>
                  <a:pt x="3" y="47"/>
                </a:lnTo>
                <a:close/>
                <a:moveTo>
                  <a:pt x="7" y="47"/>
                </a:moveTo>
                <a:lnTo>
                  <a:pt x="3" y="47"/>
                </a:lnTo>
                <a:lnTo>
                  <a:pt x="3" y="33"/>
                </a:lnTo>
                <a:lnTo>
                  <a:pt x="7" y="33"/>
                </a:lnTo>
                <a:lnTo>
                  <a:pt x="7" y="47"/>
                </a:lnTo>
                <a:close/>
                <a:moveTo>
                  <a:pt x="11" y="47"/>
                </a:moveTo>
                <a:lnTo>
                  <a:pt x="7" y="47"/>
                </a:lnTo>
                <a:lnTo>
                  <a:pt x="7" y="33"/>
                </a:lnTo>
                <a:lnTo>
                  <a:pt x="11" y="33"/>
                </a:lnTo>
                <a:lnTo>
                  <a:pt x="11" y="47"/>
                </a:lnTo>
                <a:close/>
                <a:moveTo>
                  <a:pt x="18" y="45"/>
                </a:moveTo>
                <a:lnTo>
                  <a:pt x="16" y="47"/>
                </a:lnTo>
                <a:lnTo>
                  <a:pt x="11" y="47"/>
                </a:lnTo>
                <a:lnTo>
                  <a:pt x="11" y="33"/>
                </a:lnTo>
                <a:lnTo>
                  <a:pt x="16" y="33"/>
                </a:lnTo>
                <a:lnTo>
                  <a:pt x="18" y="45"/>
                </a:lnTo>
                <a:close/>
                <a:moveTo>
                  <a:pt x="18" y="45"/>
                </a:moveTo>
                <a:lnTo>
                  <a:pt x="16" y="47"/>
                </a:lnTo>
                <a:lnTo>
                  <a:pt x="16" y="47"/>
                </a:lnTo>
                <a:lnTo>
                  <a:pt x="18" y="45"/>
                </a:lnTo>
                <a:close/>
                <a:moveTo>
                  <a:pt x="22" y="33"/>
                </a:moveTo>
                <a:lnTo>
                  <a:pt x="24" y="45"/>
                </a:lnTo>
                <a:lnTo>
                  <a:pt x="18" y="45"/>
                </a:lnTo>
                <a:lnTo>
                  <a:pt x="16" y="33"/>
                </a:lnTo>
                <a:lnTo>
                  <a:pt x="22" y="33"/>
                </a:lnTo>
                <a:lnTo>
                  <a:pt x="22" y="33"/>
                </a:lnTo>
                <a:close/>
                <a:moveTo>
                  <a:pt x="22" y="33"/>
                </a:moveTo>
                <a:lnTo>
                  <a:pt x="22" y="33"/>
                </a:lnTo>
                <a:lnTo>
                  <a:pt x="22" y="31"/>
                </a:lnTo>
                <a:lnTo>
                  <a:pt x="22" y="33"/>
                </a:lnTo>
                <a:close/>
                <a:moveTo>
                  <a:pt x="31" y="44"/>
                </a:moveTo>
                <a:lnTo>
                  <a:pt x="24" y="45"/>
                </a:lnTo>
                <a:lnTo>
                  <a:pt x="22" y="33"/>
                </a:lnTo>
                <a:lnTo>
                  <a:pt x="29" y="31"/>
                </a:lnTo>
                <a:lnTo>
                  <a:pt x="31" y="44"/>
                </a:lnTo>
                <a:close/>
                <a:moveTo>
                  <a:pt x="36" y="31"/>
                </a:moveTo>
                <a:lnTo>
                  <a:pt x="38" y="44"/>
                </a:lnTo>
                <a:lnTo>
                  <a:pt x="31" y="44"/>
                </a:lnTo>
                <a:lnTo>
                  <a:pt x="29" y="31"/>
                </a:lnTo>
                <a:lnTo>
                  <a:pt x="36" y="31"/>
                </a:lnTo>
                <a:lnTo>
                  <a:pt x="36" y="31"/>
                </a:lnTo>
                <a:close/>
                <a:moveTo>
                  <a:pt x="36" y="31"/>
                </a:moveTo>
                <a:lnTo>
                  <a:pt x="36" y="31"/>
                </a:lnTo>
                <a:lnTo>
                  <a:pt x="36" y="31"/>
                </a:lnTo>
                <a:lnTo>
                  <a:pt x="36" y="31"/>
                </a:lnTo>
                <a:close/>
                <a:moveTo>
                  <a:pt x="47" y="42"/>
                </a:moveTo>
                <a:lnTo>
                  <a:pt x="38" y="44"/>
                </a:lnTo>
                <a:lnTo>
                  <a:pt x="36" y="31"/>
                </a:lnTo>
                <a:lnTo>
                  <a:pt x="46" y="29"/>
                </a:lnTo>
                <a:lnTo>
                  <a:pt x="47" y="42"/>
                </a:lnTo>
                <a:close/>
                <a:moveTo>
                  <a:pt x="55" y="42"/>
                </a:moveTo>
                <a:lnTo>
                  <a:pt x="55" y="42"/>
                </a:lnTo>
                <a:lnTo>
                  <a:pt x="47" y="42"/>
                </a:lnTo>
                <a:lnTo>
                  <a:pt x="46" y="29"/>
                </a:lnTo>
                <a:lnTo>
                  <a:pt x="53" y="29"/>
                </a:lnTo>
                <a:lnTo>
                  <a:pt x="55" y="42"/>
                </a:lnTo>
                <a:close/>
                <a:moveTo>
                  <a:pt x="55" y="42"/>
                </a:moveTo>
                <a:lnTo>
                  <a:pt x="55" y="42"/>
                </a:lnTo>
                <a:lnTo>
                  <a:pt x="55" y="42"/>
                </a:lnTo>
                <a:lnTo>
                  <a:pt x="55" y="42"/>
                </a:lnTo>
                <a:close/>
                <a:moveTo>
                  <a:pt x="62" y="27"/>
                </a:moveTo>
                <a:lnTo>
                  <a:pt x="64" y="40"/>
                </a:lnTo>
                <a:lnTo>
                  <a:pt x="55" y="42"/>
                </a:lnTo>
                <a:lnTo>
                  <a:pt x="53" y="29"/>
                </a:lnTo>
                <a:lnTo>
                  <a:pt x="62" y="27"/>
                </a:lnTo>
                <a:lnTo>
                  <a:pt x="62" y="27"/>
                </a:lnTo>
                <a:close/>
                <a:moveTo>
                  <a:pt x="62" y="27"/>
                </a:moveTo>
                <a:lnTo>
                  <a:pt x="62" y="27"/>
                </a:lnTo>
                <a:lnTo>
                  <a:pt x="62" y="27"/>
                </a:lnTo>
                <a:lnTo>
                  <a:pt x="62" y="27"/>
                </a:lnTo>
                <a:close/>
                <a:moveTo>
                  <a:pt x="75" y="38"/>
                </a:moveTo>
                <a:lnTo>
                  <a:pt x="73" y="38"/>
                </a:lnTo>
                <a:lnTo>
                  <a:pt x="64" y="40"/>
                </a:lnTo>
                <a:lnTo>
                  <a:pt x="62" y="27"/>
                </a:lnTo>
                <a:lnTo>
                  <a:pt x="73" y="25"/>
                </a:lnTo>
                <a:lnTo>
                  <a:pt x="75" y="38"/>
                </a:lnTo>
                <a:close/>
                <a:moveTo>
                  <a:pt x="75" y="38"/>
                </a:moveTo>
                <a:lnTo>
                  <a:pt x="75" y="38"/>
                </a:lnTo>
                <a:lnTo>
                  <a:pt x="73" y="38"/>
                </a:lnTo>
                <a:lnTo>
                  <a:pt x="75" y="38"/>
                </a:lnTo>
                <a:close/>
                <a:moveTo>
                  <a:pt x="84" y="36"/>
                </a:moveTo>
                <a:lnTo>
                  <a:pt x="75" y="38"/>
                </a:lnTo>
                <a:lnTo>
                  <a:pt x="71" y="25"/>
                </a:lnTo>
                <a:lnTo>
                  <a:pt x="82" y="23"/>
                </a:lnTo>
                <a:lnTo>
                  <a:pt x="84" y="36"/>
                </a:lnTo>
                <a:close/>
                <a:moveTo>
                  <a:pt x="93" y="22"/>
                </a:moveTo>
                <a:lnTo>
                  <a:pt x="95" y="34"/>
                </a:lnTo>
                <a:lnTo>
                  <a:pt x="84" y="36"/>
                </a:lnTo>
                <a:lnTo>
                  <a:pt x="82" y="23"/>
                </a:lnTo>
                <a:lnTo>
                  <a:pt x="92" y="22"/>
                </a:lnTo>
                <a:lnTo>
                  <a:pt x="93" y="22"/>
                </a:lnTo>
                <a:close/>
                <a:moveTo>
                  <a:pt x="92" y="22"/>
                </a:moveTo>
                <a:lnTo>
                  <a:pt x="93" y="22"/>
                </a:lnTo>
                <a:lnTo>
                  <a:pt x="93" y="22"/>
                </a:lnTo>
                <a:lnTo>
                  <a:pt x="92" y="22"/>
                </a:lnTo>
                <a:close/>
                <a:moveTo>
                  <a:pt x="106" y="33"/>
                </a:moveTo>
                <a:lnTo>
                  <a:pt x="95" y="34"/>
                </a:lnTo>
                <a:lnTo>
                  <a:pt x="93" y="22"/>
                </a:lnTo>
                <a:lnTo>
                  <a:pt x="104" y="20"/>
                </a:lnTo>
                <a:lnTo>
                  <a:pt x="106" y="33"/>
                </a:lnTo>
                <a:close/>
                <a:moveTo>
                  <a:pt x="117" y="31"/>
                </a:moveTo>
                <a:lnTo>
                  <a:pt x="106" y="33"/>
                </a:lnTo>
                <a:lnTo>
                  <a:pt x="104" y="20"/>
                </a:lnTo>
                <a:lnTo>
                  <a:pt x="115" y="18"/>
                </a:lnTo>
                <a:lnTo>
                  <a:pt x="117" y="31"/>
                </a:lnTo>
                <a:close/>
                <a:moveTo>
                  <a:pt x="126" y="16"/>
                </a:moveTo>
                <a:lnTo>
                  <a:pt x="128" y="29"/>
                </a:lnTo>
                <a:lnTo>
                  <a:pt x="117" y="31"/>
                </a:lnTo>
                <a:lnTo>
                  <a:pt x="115" y="18"/>
                </a:lnTo>
                <a:lnTo>
                  <a:pt x="126" y="16"/>
                </a:lnTo>
                <a:lnTo>
                  <a:pt x="126" y="16"/>
                </a:lnTo>
                <a:close/>
                <a:moveTo>
                  <a:pt x="126" y="16"/>
                </a:moveTo>
                <a:lnTo>
                  <a:pt x="126" y="16"/>
                </a:lnTo>
                <a:lnTo>
                  <a:pt x="125" y="16"/>
                </a:lnTo>
                <a:lnTo>
                  <a:pt x="126" y="16"/>
                </a:lnTo>
                <a:close/>
                <a:moveTo>
                  <a:pt x="150" y="25"/>
                </a:moveTo>
                <a:lnTo>
                  <a:pt x="128" y="29"/>
                </a:lnTo>
                <a:lnTo>
                  <a:pt x="126" y="16"/>
                </a:lnTo>
                <a:lnTo>
                  <a:pt x="148" y="12"/>
                </a:lnTo>
                <a:lnTo>
                  <a:pt x="150" y="25"/>
                </a:lnTo>
                <a:close/>
                <a:moveTo>
                  <a:pt x="172" y="9"/>
                </a:moveTo>
                <a:lnTo>
                  <a:pt x="174" y="22"/>
                </a:lnTo>
                <a:lnTo>
                  <a:pt x="150" y="25"/>
                </a:lnTo>
                <a:lnTo>
                  <a:pt x="148" y="12"/>
                </a:lnTo>
                <a:lnTo>
                  <a:pt x="172" y="9"/>
                </a:lnTo>
                <a:lnTo>
                  <a:pt x="172" y="9"/>
                </a:lnTo>
                <a:close/>
                <a:moveTo>
                  <a:pt x="172" y="9"/>
                </a:moveTo>
                <a:lnTo>
                  <a:pt x="172" y="9"/>
                </a:lnTo>
                <a:lnTo>
                  <a:pt x="172" y="9"/>
                </a:lnTo>
                <a:lnTo>
                  <a:pt x="172" y="9"/>
                </a:lnTo>
                <a:close/>
                <a:moveTo>
                  <a:pt x="196" y="20"/>
                </a:moveTo>
                <a:lnTo>
                  <a:pt x="196" y="20"/>
                </a:lnTo>
                <a:lnTo>
                  <a:pt x="174" y="22"/>
                </a:lnTo>
                <a:lnTo>
                  <a:pt x="172" y="9"/>
                </a:lnTo>
                <a:lnTo>
                  <a:pt x="194" y="7"/>
                </a:lnTo>
                <a:lnTo>
                  <a:pt x="196" y="20"/>
                </a:lnTo>
                <a:close/>
                <a:moveTo>
                  <a:pt x="196" y="20"/>
                </a:moveTo>
                <a:lnTo>
                  <a:pt x="196" y="20"/>
                </a:lnTo>
                <a:lnTo>
                  <a:pt x="196" y="20"/>
                </a:lnTo>
                <a:lnTo>
                  <a:pt x="196" y="20"/>
                </a:lnTo>
                <a:close/>
                <a:moveTo>
                  <a:pt x="205" y="5"/>
                </a:moveTo>
                <a:lnTo>
                  <a:pt x="207" y="18"/>
                </a:lnTo>
                <a:lnTo>
                  <a:pt x="196" y="20"/>
                </a:lnTo>
                <a:lnTo>
                  <a:pt x="194" y="7"/>
                </a:lnTo>
                <a:lnTo>
                  <a:pt x="205" y="5"/>
                </a:lnTo>
                <a:lnTo>
                  <a:pt x="205" y="5"/>
                </a:lnTo>
                <a:close/>
                <a:moveTo>
                  <a:pt x="205" y="5"/>
                </a:moveTo>
                <a:lnTo>
                  <a:pt x="205" y="5"/>
                </a:lnTo>
                <a:lnTo>
                  <a:pt x="205" y="5"/>
                </a:lnTo>
                <a:lnTo>
                  <a:pt x="205" y="5"/>
                </a:lnTo>
                <a:close/>
                <a:moveTo>
                  <a:pt x="218" y="16"/>
                </a:moveTo>
                <a:lnTo>
                  <a:pt x="207" y="18"/>
                </a:lnTo>
                <a:lnTo>
                  <a:pt x="205" y="5"/>
                </a:lnTo>
                <a:lnTo>
                  <a:pt x="216" y="3"/>
                </a:lnTo>
                <a:lnTo>
                  <a:pt x="218" y="16"/>
                </a:lnTo>
                <a:close/>
                <a:moveTo>
                  <a:pt x="229" y="16"/>
                </a:moveTo>
                <a:lnTo>
                  <a:pt x="229" y="16"/>
                </a:lnTo>
                <a:lnTo>
                  <a:pt x="218" y="16"/>
                </a:lnTo>
                <a:lnTo>
                  <a:pt x="216" y="3"/>
                </a:lnTo>
                <a:lnTo>
                  <a:pt x="227" y="3"/>
                </a:lnTo>
                <a:lnTo>
                  <a:pt x="229" y="16"/>
                </a:lnTo>
                <a:close/>
                <a:moveTo>
                  <a:pt x="229" y="16"/>
                </a:moveTo>
                <a:lnTo>
                  <a:pt x="229" y="16"/>
                </a:lnTo>
                <a:lnTo>
                  <a:pt x="225" y="16"/>
                </a:lnTo>
                <a:lnTo>
                  <a:pt x="229" y="16"/>
                </a:lnTo>
                <a:close/>
                <a:moveTo>
                  <a:pt x="238" y="1"/>
                </a:moveTo>
                <a:lnTo>
                  <a:pt x="238" y="14"/>
                </a:lnTo>
                <a:lnTo>
                  <a:pt x="229" y="16"/>
                </a:lnTo>
                <a:lnTo>
                  <a:pt x="227" y="3"/>
                </a:lnTo>
                <a:lnTo>
                  <a:pt x="238" y="1"/>
                </a:lnTo>
                <a:lnTo>
                  <a:pt x="238" y="1"/>
                </a:lnTo>
                <a:close/>
                <a:moveTo>
                  <a:pt x="238" y="1"/>
                </a:moveTo>
                <a:lnTo>
                  <a:pt x="238" y="1"/>
                </a:lnTo>
                <a:lnTo>
                  <a:pt x="240" y="1"/>
                </a:lnTo>
                <a:lnTo>
                  <a:pt x="238" y="1"/>
                </a:lnTo>
                <a:close/>
                <a:moveTo>
                  <a:pt x="251" y="14"/>
                </a:moveTo>
                <a:lnTo>
                  <a:pt x="249" y="14"/>
                </a:lnTo>
                <a:lnTo>
                  <a:pt x="238" y="14"/>
                </a:lnTo>
                <a:lnTo>
                  <a:pt x="238" y="1"/>
                </a:lnTo>
                <a:lnTo>
                  <a:pt x="249" y="1"/>
                </a:lnTo>
                <a:lnTo>
                  <a:pt x="251" y="14"/>
                </a:lnTo>
                <a:close/>
                <a:moveTo>
                  <a:pt x="251" y="14"/>
                </a:moveTo>
                <a:lnTo>
                  <a:pt x="249" y="14"/>
                </a:lnTo>
                <a:lnTo>
                  <a:pt x="249" y="14"/>
                </a:lnTo>
                <a:lnTo>
                  <a:pt x="251" y="14"/>
                </a:lnTo>
                <a:close/>
                <a:moveTo>
                  <a:pt x="258" y="0"/>
                </a:moveTo>
                <a:lnTo>
                  <a:pt x="260" y="12"/>
                </a:lnTo>
                <a:lnTo>
                  <a:pt x="251" y="14"/>
                </a:lnTo>
                <a:lnTo>
                  <a:pt x="249" y="1"/>
                </a:lnTo>
                <a:lnTo>
                  <a:pt x="258" y="0"/>
                </a:lnTo>
                <a:lnTo>
                  <a:pt x="258" y="0"/>
                </a:lnTo>
                <a:close/>
                <a:moveTo>
                  <a:pt x="258" y="0"/>
                </a:moveTo>
                <a:lnTo>
                  <a:pt x="258" y="0"/>
                </a:lnTo>
                <a:lnTo>
                  <a:pt x="258" y="0"/>
                </a:lnTo>
                <a:lnTo>
                  <a:pt x="258" y="0"/>
                </a:lnTo>
                <a:close/>
                <a:moveTo>
                  <a:pt x="269" y="14"/>
                </a:moveTo>
                <a:lnTo>
                  <a:pt x="258" y="14"/>
                </a:lnTo>
                <a:lnTo>
                  <a:pt x="258" y="0"/>
                </a:lnTo>
                <a:lnTo>
                  <a:pt x="269" y="0"/>
                </a:lnTo>
                <a:lnTo>
                  <a:pt x="269" y="14"/>
                </a:lnTo>
                <a:close/>
                <a:moveTo>
                  <a:pt x="277" y="14"/>
                </a:moveTo>
                <a:lnTo>
                  <a:pt x="269" y="14"/>
                </a:lnTo>
                <a:lnTo>
                  <a:pt x="269" y="0"/>
                </a:lnTo>
                <a:lnTo>
                  <a:pt x="277" y="0"/>
                </a:lnTo>
                <a:lnTo>
                  <a:pt x="277" y="14"/>
                </a:lnTo>
                <a:close/>
                <a:moveTo>
                  <a:pt x="288" y="0"/>
                </a:moveTo>
                <a:lnTo>
                  <a:pt x="286" y="14"/>
                </a:lnTo>
                <a:lnTo>
                  <a:pt x="277" y="14"/>
                </a:lnTo>
                <a:lnTo>
                  <a:pt x="277" y="0"/>
                </a:lnTo>
                <a:lnTo>
                  <a:pt x="286" y="0"/>
                </a:lnTo>
                <a:lnTo>
                  <a:pt x="288" y="0"/>
                </a:lnTo>
                <a:close/>
                <a:moveTo>
                  <a:pt x="286" y="0"/>
                </a:moveTo>
                <a:lnTo>
                  <a:pt x="286" y="0"/>
                </a:lnTo>
                <a:lnTo>
                  <a:pt x="288" y="0"/>
                </a:lnTo>
                <a:lnTo>
                  <a:pt x="286" y="0"/>
                </a:lnTo>
                <a:close/>
                <a:moveTo>
                  <a:pt x="295" y="1"/>
                </a:moveTo>
                <a:lnTo>
                  <a:pt x="293" y="14"/>
                </a:lnTo>
                <a:lnTo>
                  <a:pt x="286" y="12"/>
                </a:lnTo>
                <a:lnTo>
                  <a:pt x="288" y="0"/>
                </a:lnTo>
                <a:lnTo>
                  <a:pt x="295" y="1"/>
                </a:lnTo>
                <a:close/>
                <a:moveTo>
                  <a:pt x="301" y="14"/>
                </a:moveTo>
                <a:lnTo>
                  <a:pt x="293" y="14"/>
                </a:lnTo>
                <a:lnTo>
                  <a:pt x="295" y="1"/>
                </a:lnTo>
                <a:lnTo>
                  <a:pt x="302" y="1"/>
                </a:lnTo>
                <a:lnTo>
                  <a:pt x="301" y="14"/>
                </a:lnTo>
                <a:close/>
                <a:moveTo>
                  <a:pt x="310" y="3"/>
                </a:moveTo>
                <a:lnTo>
                  <a:pt x="308" y="16"/>
                </a:lnTo>
                <a:lnTo>
                  <a:pt x="301" y="14"/>
                </a:lnTo>
                <a:lnTo>
                  <a:pt x="302" y="1"/>
                </a:lnTo>
                <a:lnTo>
                  <a:pt x="310" y="3"/>
                </a:lnTo>
                <a:lnTo>
                  <a:pt x="310" y="3"/>
                </a:lnTo>
                <a:close/>
                <a:moveTo>
                  <a:pt x="310" y="3"/>
                </a:moveTo>
                <a:lnTo>
                  <a:pt x="310" y="3"/>
                </a:lnTo>
                <a:lnTo>
                  <a:pt x="310" y="3"/>
                </a:lnTo>
                <a:lnTo>
                  <a:pt x="310" y="3"/>
                </a:lnTo>
                <a:close/>
                <a:moveTo>
                  <a:pt x="313" y="18"/>
                </a:moveTo>
                <a:lnTo>
                  <a:pt x="306" y="16"/>
                </a:lnTo>
                <a:lnTo>
                  <a:pt x="310" y="3"/>
                </a:lnTo>
                <a:lnTo>
                  <a:pt x="317" y="5"/>
                </a:lnTo>
                <a:lnTo>
                  <a:pt x="313" y="18"/>
                </a:lnTo>
                <a:close/>
                <a:moveTo>
                  <a:pt x="324" y="7"/>
                </a:moveTo>
                <a:lnTo>
                  <a:pt x="321" y="20"/>
                </a:lnTo>
                <a:lnTo>
                  <a:pt x="313" y="18"/>
                </a:lnTo>
                <a:lnTo>
                  <a:pt x="317" y="5"/>
                </a:lnTo>
                <a:lnTo>
                  <a:pt x="324" y="7"/>
                </a:lnTo>
                <a:lnTo>
                  <a:pt x="324" y="7"/>
                </a:lnTo>
                <a:close/>
                <a:moveTo>
                  <a:pt x="324" y="7"/>
                </a:moveTo>
                <a:lnTo>
                  <a:pt x="324" y="7"/>
                </a:lnTo>
                <a:lnTo>
                  <a:pt x="324" y="7"/>
                </a:lnTo>
                <a:lnTo>
                  <a:pt x="324" y="7"/>
                </a:lnTo>
                <a:close/>
                <a:moveTo>
                  <a:pt x="328" y="22"/>
                </a:moveTo>
                <a:lnTo>
                  <a:pt x="321" y="20"/>
                </a:lnTo>
                <a:lnTo>
                  <a:pt x="324" y="7"/>
                </a:lnTo>
                <a:lnTo>
                  <a:pt x="332" y="9"/>
                </a:lnTo>
                <a:lnTo>
                  <a:pt x="328" y="22"/>
                </a:lnTo>
                <a:close/>
                <a:moveTo>
                  <a:pt x="339" y="11"/>
                </a:moveTo>
                <a:lnTo>
                  <a:pt x="334" y="23"/>
                </a:lnTo>
                <a:lnTo>
                  <a:pt x="328" y="22"/>
                </a:lnTo>
                <a:lnTo>
                  <a:pt x="332" y="9"/>
                </a:lnTo>
                <a:lnTo>
                  <a:pt x="337" y="11"/>
                </a:lnTo>
                <a:lnTo>
                  <a:pt x="339" y="11"/>
                </a:lnTo>
                <a:close/>
                <a:moveTo>
                  <a:pt x="337" y="11"/>
                </a:moveTo>
                <a:lnTo>
                  <a:pt x="337" y="11"/>
                </a:lnTo>
                <a:lnTo>
                  <a:pt x="339" y="11"/>
                </a:lnTo>
                <a:lnTo>
                  <a:pt x="337" y="11"/>
                </a:lnTo>
                <a:close/>
                <a:moveTo>
                  <a:pt x="352" y="16"/>
                </a:moveTo>
                <a:lnTo>
                  <a:pt x="346" y="29"/>
                </a:lnTo>
                <a:lnTo>
                  <a:pt x="334" y="23"/>
                </a:lnTo>
                <a:lnTo>
                  <a:pt x="339" y="11"/>
                </a:lnTo>
                <a:lnTo>
                  <a:pt x="352" y="16"/>
                </a:lnTo>
                <a:lnTo>
                  <a:pt x="352" y="16"/>
                </a:lnTo>
                <a:close/>
                <a:moveTo>
                  <a:pt x="352" y="16"/>
                </a:moveTo>
                <a:lnTo>
                  <a:pt x="352" y="16"/>
                </a:lnTo>
                <a:lnTo>
                  <a:pt x="352" y="16"/>
                </a:lnTo>
                <a:lnTo>
                  <a:pt x="352" y="16"/>
                </a:lnTo>
                <a:close/>
                <a:moveTo>
                  <a:pt x="363" y="22"/>
                </a:moveTo>
                <a:lnTo>
                  <a:pt x="357" y="34"/>
                </a:lnTo>
                <a:lnTo>
                  <a:pt x="346" y="29"/>
                </a:lnTo>
                <a:lnTo>
                  <a:pt x="352" y="16"/>
                </a:lnTo>
                <a:lnTo>
                  <a:pt x="363" y="22"/>
                </a:lnTo>
                <a:lnTo>
                  <a:pt x="363" y="22"/>
                </a:lnTo>
                <a:close/>
                <a:moveTo>
                  <a:pt x="363" y="22"/>
                </a:moveTo>
                <a:lnTo>
                  <a:pt x="363" y="22"/>
                </a:lnTo>
                <a:lnTo>
                  <a:pt x="363" y="22"/>
                </a:lnTo>
                <a:lnTo>
                  <a:pt x="363" y="22"/>
                </a:lnTo>
                <a:close/>
                <a:moveTo>
                  <a:pt x="368" y="40"/>
                </a:moveTo>
                <a:lnTo>
                  <a:pt x="357" y="34"/>
                </a:lnTo>
                <a:lnTo>
                  <a:pt x="363" y="22"/>
                </a:lnTo>
                <a:lnTo>
                  <a:pt x="376" y="27"/>
                </a:lnTo>
                <a:lnTo>
                  <a:pt x="368" y="40"/>
                </a:lnTo>
                <a:close/>
                <a:moveTo>
                  <a:pt x="389" y="34"/>
                </a:moveTo>
                <a:lnTo>
                  <a:pt x="381" y="47"/>
                </a:lnTo>
                <a:lnTo>
                  <a:pt x="368" y="40"/>
                </a:lnTo>
                <a:lnTo>
                  <a:pt x="376" y="27"/>
                </a:lnTo>
                <a:lnTo>
                  <a:pt x="387" y="34"/>
                </a:lnTo>
                <a:lnTo>
                  <a:pt x="389" y="34"/>
                </a:lnTo>
                <a:close/>
                <a:moveTo>
                  <a:pt x="387" y="34"/>
                </a:moveTo>
                <a:lnTo>
                  <a:pt x="389" y="34"/>
                </a:lnTo>
                <a:lnTo>
                  <a:pt x="389" y="34"/>
                </a:lnTo>
                <a:lnTo>
                  <a:pt x="387" y="34"/>
                </a:lnTo>
                <a:close/>
                <a:moveTo>
                  <a:pt x="392" y="53"/>
                </a:moveTo>
                <a:lnTo>
                  <a:pt x="392" y="53"/>
                </a:lnTo>
                <a:lnTo>
                  <a:pt x="381" y="45"/>
                </a:lnTo>
                <a:lnTo>
                  <a:pt x="389" y="34"/>
                </a:lnTo>
                <a:lnTo>
                  <a:pt x="400" y="42"/>
                </a:lnTo>
                <a:lnTo>
                  <a:pt x="392" y="53"/>
                </a:lnTo>
                <a:close/>
                <a:moveTo>
                  <a:pt x="403" y="58"/>
                </a:moveTo>
                <a:lnTo>
                  <a:pt x="392" y="53"/>
                </a:lnTo>
                <a:lnTo>
                  <a:pt x="400" y="42"/>
                </a:lnTo>
                <a:lnTo>
                  <a:pt x="411" y="47"/>
                </a:lnTo>
                <a:lnTo>
                  <a:pt x="403" y="58"/>
                </a:lnTo>
                <a:close/>
                <a:moveTo>
                  <a:pt x="414" y="66"/>
                </a:moveTo>
                <a:lnTo>
                  <a:pt x="414" y="66"/>
                </a:lnTo>
                <a:lnTo>
                  <a:pt x="403" y="58"/>
                </a:lnTo>
                <a:lnTo>
                  <a:pt x="411" y="47"/>
                </a:lnTo>
                <a:lnTo>
                  <a:pt x="422" y="55"/>
                </a:lnTo>
                <a:lnTo>
                  <a:pt x="414" y="66"/>
                </a:lnTo>
                <a:close/>
                <a:moveTo>
                  <a:pt x="414" y="66"/>
                </a:moveTo>
                <a:lnTo>
                  <a:pt x="414" y="66"/>
                </a:lnTo>
                <a:lnTo>
                  <a:pt x="414" y="66"/>
                </a:lnTo>
                <a:lnTo>
                  <a:pt x="414" y="66"/>
                </a:lnTo>
                <a:close/>
                <a:moveTo>
                  <a:pt x="431" y="58"/>
                </a:moveTo>
                <a:lnTo>
                  <a:pt x="425" y="71"/>
                </a:lnTo>
                <a:lnTo>
                  <a:pt x="414" y="66"/>
                </a:lnTo>
                <a:lnTo>
                  <a:pt x="420" y="53"/>
                </a:lnTo>
                <a:lnTo>
                  <a:pt x="431" y="58"/>
                </a:lnTo>
                <a:lnTo>
                  <a:pt x="431" y="58"/>
                </a:lnTo>
                <a:close/>
                <a:moveTo>
                  <a:pt x="431" y="58"/>
                </a:moveTo>
                <a:lnTo>
                  <a:pt x="431" y="58"/>
                </a:lnTo>
                <a:lnTo>
                  <a:pt x="431" y="58"/>
                </a:lnTo>
                <a:lnTo>
                  <a:pt x="431" y="58"/>
                </a:lnTo>
                <a:close/>
                <a:moveTo>
                  <a:pt x="436" y="77"/>
                </a:moveTo>
                <a:lnTo>
                  <a:pt x="434" y="77"/>
                </a:lnTo>
                <a:lnTo>
                  <a:pt x="425" y="71"/>
                </a:lnTo>
                <a:lnTo>
                  <a:pt x="431" y="58"/>
                </a:lnTo>
                <a:lnTo>
                  <a:pt x="442" y="64"/>
                </a:lnTo>
                <a:lnTo>
                  <a:pt x="436" y="77"/>
                </a:lnTo>
                <a:close/>
                <a:moveTo>
                  <a:pt x="436" y="77"/>
                </a:moveTo>
                <a:lnTo>
                  <a:pt x="436" y="77"/>
                </a:lnTo>
                <a:lnTo>
                  <a:pt x="434" y="77"/>
                </a:lnTo>
                <a:lnTo>
                  <a:pt x="436" y="77"/>
                </a:lnTo>
                <a:close/>
                <a:moveTo>
                  <a:pt x="447" y="82"/>
                </a:moveTo>
                <a:lnTo>
                  <a:pt x="447" y="82"/>
                </a:lnTo>
                <a:lnTo>
                  <a:pt x="436" y="77"/>
                </a:lnTo>
                <a:lnTo>
                  <a:pt x="442" y="64"/>
                </a:lnTo>
                <a:lnTo>
                  <a:pt x="453" y="69"/>
                </a:lnTo>
                <a:lnTo>
                  <a:pt x="447" y="82"/>
                </a:lnTo>
                <a:close/>
                <a:moveTo>
                  <a:pt x="447" y="82"/>
                </a:moveTo>
                <a:lnTo>
                  <a:pt x="447" y="82"/>
                </a:lnTo>
                <a:lnTo>
                  <a:pt x="447" y="82"/>
                </a:lnTo>
                <a:lnTo>
                  <a:pt x="447" y="82"/>
                </a:lnTo>
                <a:close/>
                <a:moveTo>
                  <a:pt x="458" y="71"/>
                </a:moveTo>
                <a:lnTo>
                  <a:pt x="455" y="84"/>
                </a:lnTo>
                <a:lnTo>
                  <a:pt x="447" y="82"/>
                </a:lnTo>
                <a:lnTo>
                  <a:pt x="451" y="69"/>
                </a:lnTo>
                <a:lnTo>
                  <a:pt x="458" y="71"/>
                </a:lnTo>
                <a:lnTo>
                  <a:pt x="458" y="71"/>
                </a:lnTo>
                <a:close/>
                <a:moveTo>
                  <a:pt x="458" y="71"/>
                </a:move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close/>
                <a:moveTo>
                  <a:pt x="460" y="86"/>
                </a:moveTo>
                <a:lnTo>
                  <a:pt x="460" y="86"/>
                </a:lnTo>
                <a:lnTo>
                  <a:pt x="455" y="84"/>
                </a:lnTo>
                <a:lnTo>
                  <a:pt x="458" y="71"/>
                </a:lnTo>
                <a:lnTo>
                  <a:pt x="464" y="73"/>
                </a:lnTo>
                <a:lnTo>
                  <a:pt x="460" y="86"/>
                </a:lnTo>
                <a:close/>
                <a:moveTo>
                  <a:pt x="460" y="86"/>
                </a:moveTo>
                <a:lnTo>
                  <a:pt x="460" y="86"/>
                </a:lnTo>
                <a:lnTo>
                  <a:pt x="460" y="86"/>
                </a:lnTo>
                <a:lnTo>
                  <a:pt x="460" y="86"/>
                </a:lnTo>
                <a:close/>
                <a:moveTo>
                  <a:pt x="469" y="73"/>
                </a:moveTo>
                <a:lnTo>
                  <a:pt x="466" y="86"/>
                </a:lnTo>
                <a:lnTo>
                  <a:pt x="460" y="86"/>
                </a:lnTo>
                <a:lnTo>
                  <a:pt x="462" y="73"/>
                </a:lnTo>
                <a:lnTo>
                  <a:pt x="467" y="73"/>
                </a:lnTo>
                <a:lnTo>
                  <a:pt x="469" y="73"/>
                </a:lnTo>
                <a:close/>
                <a:moveTo>
                  <a:pt x="467" y="73"/>
                </a:moveTo>
                <a:lnTo>
                  <a:pt x="469" y="73"/>
                </a:lnTo>
                <a:lnTo>
                  <a:pt x="469" y="73"/>
                </a:lnTo>
                <a:lnTo>
                  <a:pt x="467" y="73"/>
                </a:lnTo>
                <a:close/>
                <a:moveTo>
                  <a:pt x="471" y="88"/>
                </a:moveTo>
                <a:lnTo>
                  <a:pt x="471" y="88"/>
                </a:lnTo>
                <a:lnTo>
                  <a:pt x="466" y="86"/>
                </a:lnTo>
                <a:lnTo>
                  <a:pt x="469" y="73"/>
                </a:lnTo>
                <a:lnTo>
                  <a:pt x="475" y="75"/>
                </a:lnTo>
                <a:lnTo>
                  <a:pt x="471" y="88"/>
                </a:lnTo>
                <a:close/>
                <a:moveTo>
                  <a:pt x="471" y="88"/>
                </a:moveTo>
                <a:lnTo>
                  <a:pt x="471" y="88"/>
                </a:lnTo>
                <a:lnTo>
                  <a:pt x="471" y="88"/>
                </a:lnTo>
                <a:lnTo>
                  <a:pt x="471" y="88"/>
                </a:lnTo>
                <a:close/>
                <a:moveTo>
                  <a:pt x="478" y="90"/>
                </a:moveTo>
                <a:lnTo>
                  <a:pt x="478" y="90"/>
                </a:lnTo>
                <a:lnTo>
                  <a:pt x="471" y="88"/>
                </a:lnTo>
                <a:lnTo>
                  <a:pt x="473" y="75"/>
                </a:lnTo>
                <a:lnTo>
                  <a:pt x="480" y="77"/>
                </a:lnTo>
                <a:lnTo>
                  <a:pt x="478" y="90"/>
                </a:lnTo>
                <a:close/>
                <a:moveTo>
                  <a:pt x="478" y="90"/>
                </a:moveTo>
                <a:lnTo>
                  <a:pt x="478" y="90"/>
                </a:lnTo>
                <a:lnTo>
                  <a:pt x="478" y="90"/>
                </a:lnTo>
                <a:lnTo>
                  <a:pt x="478" y="90"/>
                </a:lnTo>
                <a:close/>
                <a:moveTo>
                  <a:pt x="484" y="90"/>
                </a:moveTo>
                <a:lnTo>
                  <a:pt x="478" y="90"/>
                </a:lnTo>
                <a:lnTo>
                  <a:pt x="478" y="77"/>
                </a:lnTo>
                <a:lnTo>
                  <a:pt x="484" y="77"/>
                </a:lnTo>
                <a:lnTo>
                  <a:pt x="484" y="90"/>
                </a:lnTo>
                <a:close/>
                <a:moveTo>
                  <a:pt x="491" y="90"/>
                </a:moveTo>
                <a:lnTo>
                  <a:pt x="484" y="90"/>
                </a:lnTo>
                <a:lnTo>
                  <a:pt x="484" y="77"/>
                </a:lnTo>
                <a:lnTo>
                  <a:pt x="491" y="77"/>
                </a:lnTo>
                <a:lnTo>
                  <a:pt x="491" y="90"/>
                </a:lnTo>
                <a:close/>
                <a:moveTo>
                  <a:pt x="497" y="90"/>
                </a:moveTo>
                <a:lnTo>
                  <a:pt x="491" y="90"/>
                </a:lnTo>
                <a:lnTo>
                  <a:pt x="491" y="77"/>
                </a:lnTo>
                <a:lnTo>
                  <a:pt x="497" y="77"/>
                </a:lnTo>
                <a:lnTo>
                  <a:pt x="497" y="90"/>
                </a:lnTo>
                <a:close/>
                <a:moveTo>
                  <a:pt x="502" y="90"/>
                </a:moveTo>
                <a:lnTo>
                  <a:pt x="502" y="90"/>
                </a:lnTo>
                <a:lnTo>
                  <a:pt x="497" y="90"/>
                </a:lnTo>
                <a:lnTo>
                  <a:pt x="497" y="77"/>
                </a:lnTo>
                <a:lnTo>
                  <a:pt x="502" y="77"/>
                </a:lnTo>
                <a:lnTo>
                  <a:pt x="502" y="90"/>
                </a:lnTo>
                <a:close/>
                <a:moveTo>
                  <a:pt x="502" y="90"/>
                </a:moveTo>
                <a:lnTo>
                  <a:pt x="502" y="90"/>
                </a:lnTo>
                <a:lnTo>
                  <a:pt x="502" y="90"/>
                </a:lnTo>
                <a:lnTo>
                  <a:pt x="502" y="90"/>
                </a:lnTo>
                <a:close/>
                <a:moveTo>
                  <a:pt x="506" y="75"/>
                </a:moveTo>
                <a:lnTo>
                  <a:pt x="508" y="88"/>
                </a:lnTo>
                <a:lnTo>
                  <a:pt x="502" y="90"/>
                </a:lnTo>
                <a:lnTo>
                  <a:pt x="501" y="77"/>
                </a:lnTo>
                <a:lnTo>
                  <a:pt x="506" y="75"/>
                </a:lnTo>
                <a:lnTo>
                  <a:pt x="506" y="75"/>
                </a:lnTo>
                <a:close/>
                <a:moveTo>
                  <a:pt x="506" y="75"/>
                </a:moveTo>
                <a:lnTo>
                  <a:pt x="506" y="75"/>
                </a:lnTo>
                <a:lnTo>
                  <a:pt x="506" y="75"/>
                </a:lnTo>
                <a:lnTo>
                  <a:pt x="506" y="75"/>
                </a:lnTo>
                <a:close/>
                <a:moveTo>
                  <a:pt x="515" y="88"/>
                </a:moveTo>
                <a:lnTo>
                  <a:pt x="515" y="88"/>
                </a:lnTo>
                <a:lnTo>
                  <a:pt x="508" y="88"/>
                </a:lnTo>
                <a:lnTo>
                  <a:pt x="506" y="75"/>
                </a:lnTo>
                <a:lnTo>
                  <a:pt x="513" y="75"/>
                </a:lnTo>
                <a:lnTo>
                  <a:pt x="515" y="88"/>
                </a:lnTo>
                <a:close/>
                <a:moveTo>
                  <a:pt x="515" y="88"/>
                </a:moveTo>
                <a:lnTo>
                  <a:pt x="515" y="88"/>
                </a:lnTo>
                <a:lnTo>
                  <a:pt x="515" y="88"/>
                </a:lnTo>
                <a:lnTo>
                  <a:pt x="515" y="88"/>
                </a:lnTo>
                <a:close/>
                <a:moveTo>
                  <a:pt x="517" y="73"/>
                </a:moveTo>
                <a:lnTo>
                  <a:pt x="521" y="86"/>
                </a:lnTo>
                <a:lnTo>
                  <a:pt x="515" y="88"/>
                </a:lnTo>
                <a:lnTo>
                  <a:pt x="512" y="75"/>
                </a:lnTo>
                <a:lnTo>
                  <a:pt x="517" y="73"/>
                </a:lnTo>
                <a:lnTo>
                  <a:pt x="517" y="73"/>
                </a:lnTo>
                <a:close/>
                <a:moveTo>
                  <a:pt x="517" y="73"/>
                </a:moveTo>
                <a:lnTo>
                  <a:pt x="517" y="73"/>
                </a:lnTo>
                <a:lnTo>
                  <a:pt x="517" y="73"/>
                </a:lnTo>
                <a:lnTo>
                  <a:pt x="517" y="73"/>
                </a:lnTo>
                <a:close/>
                <a:moveTo>
                  <a:pt x="534" y="82"/>
                </a:moveTo>
                <a:lnTo>
                  <a:pt x="532" y="82"/>
                </a:lnTo>
                <a:lnTo>
                  <a:pt x="521" y="86"/>
                </a:lnTo>
                <a:lnTo>
                  <a:pt x="517" y="73"/>
                </a:lnTo>
                <a:lnTo>
                  <a:pt x="528" y="69"/>
                </a:lnTo>
                <a:lnTo>
                  <a:pt x="534" y="82"/>
                </a:lnTo>
                <a:close/>
                <a:moveTo>
                  <a:pt x="534" y="82"/>
                </a:moveTo>
                <a:lnTo>
                  <a:pt x="532" y="82"/>
                </a:lnTo>
                <a:lnTo>
                  <a:pt x="532" y="82"/>
                </a:lnTo>
                <a:lnTo>
                  <a:pt x="534" y="82"/>
                </a:lnTo>
                <a:close/>
                <a:moveTo>
                  <a:pt x="545" y="79"/>
                </a:moveTo>
                <a:lnTo>
                  <a:pt x="534" y="82"/>
                </a:lnTo>
                <a:lnTo>
                  <a:pt x="528" y="69"/>
                </a:lnTo>
                <a:lnTo>
                  <a:pt x="539" y="66"/>
                </a:lnTo>
                <a:lnTo>
                  <a:pt x="545" y="79"/>
                </a:lnTo>
                <a:close/>
                <a:moveTo>
                  <a:pt x="550" y="60"/>
                </a:moveTo>
                <a:lnTo>
                  <a:pt x="556" y="73"/>
                </a:lnTo>
                <a:lnTo>
                  <a:pt x="545" y="79"/>
                </a:lnTo>
                <a:lnTo>
                  <a:pt x="539" y="66"/>
                </a:lnTo>
                <a:lnTo>
                  <a:pt x="550" y="60"/>
                </a:lnTo>
                <a:close/>
                <a:moveTo>
                  <a:pt x="567" y="69"/>
                </a:moveTo>
                <a:lnTo>
                  <a:pt x="567" y="69"/>
                </a:lnTo>
                <a:lnTo>
                  <a:pt x="556" y="73"/>
                </a:lnTo>
                <a:lnTo>
                  <a:pt x="550" y="60"/>
                </a:lnTo>
                <a:lnTo>
                  <a:pt x="561" y="57"/>
                </a:lnTo>
                <a:lnTo>
                  <a:pt x="567" y="69"/>
                </a:lnTo>
                <a:close/>
                <a:moveTo>
                  <a:pt x="567" y="69"/>
                </a:moveTo>
                <a:lnTo>
                  <a:pt x="567" y="69"/>
                </a:lnTo>
                <a:lnTo>
                  <a:pt x="567" y="69"/>
                </a:lnTo>
                <a:lnTo>
                  <a:pt x="567" y="69"/>
                </a:lnTo>
                <a:close/>
                <a:moveTo>
                  <a:pt x="572" y="51"/>
                </a:moveTo>
                <a:lnTo>
                  <a:pt x="578" y="64"/>
                </a:lnTo>
                <a:lnTo>
                  <a:pt x="567" y="69"/>
                </a:lnTo>
                <a:lnTo>
                  <a:pt x="561" y="57"/>
                </a:lnTo>
                <a:lnTo>
                  <a:pt x="572" y="51"/>
                </a:lnTo>
                <a:lnTo>
                  <a:pt x="572" y="51"/>
                </a:lnTo>
                <a:close/>
                <a:moveTo>
                  <a:pt x="572" y="51"/>
                </a:moveTo>
                <a:lnTo>
                  <a:pt x="572" y="51"/>
                </a:lnTo>
                <a:lnTo>
                  <a:pt x="572" y="51"/>
                </a:lnTo>
                <a:lnTo>
                  <a:pt x="572" y="51"/>
                </a:lnTo>
                <a:close/>
                <a:moveTo>
                  <a:pt x="589" y="58"/>
                </a:moveTo>
                <a:lnTo>
                  <a:pt x="589" y="58"/>
                </a:lnTo>
                <a:lnTo>
                  <a:pt x="578" y="64"/>
                </a:lnTo>
                <a:lnTo>
                  <a:pt x="572" y="51"/>
                </a:lnTo>
                <a:lnTo>
                  <a:pt x="583" y="45"/>
                </a:lnTo>
                <a:lnTo>
                  <a:pt x="589" y="58"/>
                </a:lnTo>
                <a:close/>
                <a:moveTo>
                  <a:pt x="589" y="58"/>
                </a:moveTo>
                <a:lnTo>
                  <a:pt x="589" y="58"/>
                </a:lnTo>
                <a:lnTo>
                  <a:pt x="589" y="58"/>
                </a:lnTo>
                <a:lnTo>
                  <a:pt x="589" y="58"/>
                </a:lnTo>
                <a:close/>
                <a:moveTo>
                  <a:pt x="594" y="40"/>
                </a:moveTo>
                <a:lnTo>
                  <a:pt x="600" y="53"/>
                </a:lnTo>
                <a:lnTo>
                  <a:pt x="589" y="58"/>
                </a:lnTo>
                <a:lnTo>
                  <a:pt x="583" y="45"/>
                </a:lnTo>
                <a:lnTo>
                  <a:pt x="594" y="40"/>
                </a:lnTo>
                <a:lnTo>
                  <a:pt x="594" y="40"/>
                </a:lnTo>
                <a:close/>
                <a:moveTo>
                  <a:pt x="594" y="40"/>
                </a:moveTo>
                <a:lnTo>
                  <a:pt x="594" y="40"/>
                </a:lnTo>
                <a:lnTo>
                  <a:pt x="594" y="40"/>
                </a:lnTo>
                <a:lnTo>
                  <a:pt x="594" y="40"/>
                </a:lnTo>
                <a:close/>
                <a:moveTo>
                  <a:pt x="607" y="36"/>
                </a:moveTo>
                <a:lnTo>
                  <a:pt x="612" y="49"/>
                </a:lnTo>
                <a:lnTo>
                  <a:pt x="600" y="53"/>
                </a:lnTo>
                <a:lnTo>
                  <a:pt x="594" y="40"/>
                </a:lnTo>
                <a:lnTo>
                  <a:pt x="607" y="36"/>
                </a:lnTo>
                <a:lnTo>
                  <a:pt x="607" y="36"/>
                </a:lnTo>
                <a:close/>
                <a:moveTo>
                  <a:pt x="607" y="36"/>
                </a:moveTo>
                <a:lnTo>
                  <a:pt x="607" y="36"/>
                </a:lnTo>
                <a:lnTo>
                  <a:pt x="609" y="36"/>
                </a:lnTo>
                <a:lnTo>
                  <a:pt x="607" y="36"/>
                </a:lnTo>
                <a:close/>
                <a:moveTo>
                  <a:pt x="620" y="31"/>
                </a:moveTo>
                <a:lnTo>
                  <a:pt x="623" y="44"/>
                </a:lnTo>
                <a:lnTo>
                  <a:pt x="611" y="49"/>
                </a:lnTo>
                <a:lnTo>
                  <a:pt x="607" y="36"/>
                </a:lnTo>
                <a:lnTo>
                  <a:pt x="620" y="31"/>
                </a:lnTo>
                <a:lnTo>
                  <a:pt x="620" y="31"/>
                </a:lnTo>
                <a:close/>
                <a:moveTo>
                  <a:pt x="620" y="31"/>
                </a:moveTo>
                <a:lnTo>
                  <a:pt x="620" y="31"/>
                </a:lnTo>
                <a:lnTo>
                  <a:pt x="620" y="31"/>
                </a:lnTo>
                <a:lnTo>
                  <a:pt x="620" y="31"/>
                </a:lnTo>
                <a:close/>
                <a:moveTo>
                  <a:pt x="633" y="27"/>
                </a:moveTo>
                <a:lnTo>
                  <a:pt x="636" y="40"/>
                </a:lnTo>
                <a:lnTo>
                  <a:pt x="623" y="44"/>
                </a:lnTo>
                <a:lnTo>
                  <a:pt x="620" y="31"/>
                </a:lnTo>
                <a:lnTo>
                  <a:pt x="633" y="27"/>
                </a:lnTo>
                <a:lnTo>
                  <a:pt x="633" y="27"/>
                </a:lnTo>
                <a:close/>
                <a:moveTo>
                  <a:pt x="633" y="27"/>
                </a:moveTo>
                <a:lnTo>
                  <a:pt x="633" y="27"/>
                </a:lnTo>
                <a:lnTo>
                  <a:pt x="633" y="27"/>
                </a:lnTo>
                <a:lnTo>
                  <a:pt x="633" y="27"/>
                </a:lnTo>
                <a:close/>
                <a:moveTo>
                  <a:pt x="642" y="25"/>
                </a:moveTo>
                <a:lnTo>
                  <a:pt x="644" y="38"/>
                </a:lnTo>
                <a:lnTo>
                  <a:pt x="636" y="40"/>
                </a:lnTo>
                <a:lnTo>
                  <a:pt x="633" y="27"/>
                </a:lnTo>
                <a:lnTo>
                  <a:pt x="640" y="25"/>
                </a:lnTo>
                <a:lnTo>
                  <a:pt x="642" y="25"/>
                </a:lnTo>
                <a:close/>
                <a:moveTo>
                  <a:pt x="640" y="25"/>
                </a:moveTo>
                <a:lnTo>
                  <a:pt x="642" y="25"/>
                </a:lnTo>
                <a:lnTo>
                  <a:pt x="642" y="25"/>
                </a:lnTo>
                <a:lnTo>
                  <a:pt x="640" y="25"/>
                </a:lnTo>
                <a:close/>
                <a:moveTo>
                  <a:pt x="651" y="38"/>
                </a:moveTo>
                <a:lnTo>
                  <a:pt x="649" y="38"/>
                </a:lnTo>
                <a:lnTo>
                  <a:pt x="644" y="38"/>
                </a:lnTo>
                <a:lnTo>
                  <a:pt x="642" y="25"/>
                </a:lnTo>
                <a:lnTo>
                  <a:pt x="647" y="25"/>
                </a:lnTo>
                <a:lnTo>
                  <a:pt x="651" y="38"/>
                </a:lnTo>
                <a:close/>
                <a:moveTo>
                  <a:pt x="651" y="38"/>
                </a:moveTo>
                <a:lnTo>
                  <a:pt x="649" y="38"/>
                </a:lnTo>
                <a:lnTo>
                  <a:pt x="649" y="38"/>
                </a:lnTo>
                <a:lnTo>
                  <a:pt x="651" y="38"/>
                </a:lnTo>
                <a:close/>
                <a:moveTo>
                  <a:pt x="655" y="23"/>
                </a:moveTo>
                <a:lnTo>
                  <a:pt x="658" y="36"/>
                </a:lnTo>
                <a:lnTo>
                  <a:pt x="651" y="38"/>
                </a:lnTo>
                <a:lnTo>
                  <a:pt x="647" y="25"/>
                </a:lnTo>
                <a:lnTo>
                  <a:pt x="655" y="23"/>
                </a:lnTo>
                <a:lnTo>
                  <a:pt x="655" y="23"/>
                </a:lnTo>
                <a:close/>
                <a:moveTo>
                  <a:pt x="655" y="23"/>
                </a:moveTo>
                <a:lnTo>
                  <a:pt x="655" y="23"/>
                </a:lnTo>
                <a:lnTo>
                  <a:pt x="655" y="23"/>
                </a:lnTo>
                <a:lnTo>
                  <a:pt x="655" y="23"/>
                </a:lnTo>
                <a:close/>
                <a:moveTo>
                  <a:pt x="664" y="22"/>
                </a:moveTo>
                <a:lnTo>
                  <a:pt x="664" y="34"/>
                </a:lnTo>
                <a:lnTo>
                  <a:pt x="656" y="36"/>
                </a:lnTo>
                <a:lnTo>
                  <a:pt x="655" y="23"/>
                </a:lnTo>
                <a:lnTo>
                  <a:pt x="662" y="22"/>
                </a:lnTo>
                <a:lnTo>
                  <a:pt x="664" y="22"/>
                </a:lnTo>
                <a:close/>
                <a:moveTo>
                  <a:pt x="662" y="22"/>
                </a:moveTo>
                <a:lnTo>
                  <a:pt x="664" y="22"/>
                </a:lnTo>
                <a:lnTo>
                  <a:pt x="664" y="22"/>
                </a:lnTo>
                <a:lnTo>
                  <a:pt x="662" y="22"/>
                </a:lnTo>
                <a:close/>
                <a:moveTo>
                  <a:pt x="671" y="36"/>
                </a:moveTo>
                <a:lnTo>
                  <a:pt x="664" y="36"/>
                </a:lnTo>
                <a:lnTo>
                  <a:pt x="664" y="22"/>
                </a:lnTo>
                <a:lnTo>
                  <a:pt x="671" y="22"/>
                </a:lnTo>
                <a:lnTo>
                  <a:pt x="671" y="36"/>
                </a:lnTo>
                <a:close/>
                <a:moveTo>
                  <a:pt x="678" y="36"/>
                </a:moveTo>
                <a:lnTo>
                  <a:pt x="671" y="36"/>
                </a:lnTo>
                <a:lnTo>
                  <a:pt x="671" y="22"/>
                </a:lnTo>
                <a:lnTo>
                  <a:pt x="678" y="22"/>
                </a:lnTo>
                <a:lnTo>
                  <a:pt x="678" y="36"/>
                </a:lnTo>
                <a:close/>
              </a:path>
            </a:pathLst>
          </a:custGeom>
          <a:solidFill>
            <a:srgbClr val="4F81B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1743075" y="4803775"/>
            <a:ext cx="1089025" cy="142875"/>
          </a:xfrm>
          <a:custGeom>
            <a:avLst/>
            <a:gdLst/>
            <a:ahLst/>
            <a:cxnLst>
              <a:cxn ang="0">
                <a:pos x="8" y="47"/>
              </a:cxn>
              <a:cxn ang="0">
                <a:pos x="13" y="47"/>
              </a:cxn>
              <a:cxn ang="0">
                <a:pos x="22" y="33"/>
              </a:cxn>
              <a:cxn ang="0">
                <a:pos x="28" y="33"/>
              </a:cxn>
              <a:cxn ang="0">
                <a:pos x="35" y="31"/>
              </a:cxn>
              <a:cxn ang="0">
                <a:pos x="42" y="31"/>
              </a:cxn>
              <a:cxn ang="0">
                <a:pos x="59" y="29"/>
              </a:cxn>
              <a:cxn ang="0">
                <a:pos x="68" y="27"/>
              </a:cxn>
              <a:cxn ang="0">
                <a:pos x="77" y="25"/>
              </a:cxn>
              <a:cxn ang="0">
                <a:pos x="88" y="24"/>
              </a:cxn>
              <a:cxn ang="0">
                <a:pos x="98" y="22"/>
              </a:cxn>
              <a:cxn ang="0">
                <a:pos x="110" y="20"/>
              </a:cxn>
              <a:cxn ang="0">
                <a:pos x="132" y="16"/>
              </a:cxn>
              <a:cxn ang="0">
                <a:pos x="156" y="25"/>
              </a:cxn>
              <a:cxn ang="0">
                <a:pos x="178" y="9"/>
              </a:cxn>
              <a:cxn ang="0">
                <a:pos x="202" y="20"/>
              </a:cxn>
              <a:cxn ang="0">
                <a:pos x="211" y="5"/>
              </a:cxn>
              <a:cxn ang="0">
                <a:pos x="233" y="3"/>
              </a:cxn>
              <a:cxn ang="0">
                <a:pos x="244" y="2"/>
              </a:cxn>
              <a:cxn ang="0">
                <a:pos x="255" y="2"/>
              </a:cxn>
              <a:cxn ang="0">
                <a:pos x="264" y="0"/>
              </a:cxn>
              <a:cxn ang="0">
                <a:pos x="275" y="14"/>
              </a:cxn>
              <a:cxn ang="0">
                <a:pos x="292" y="0"/>
              </a:cxn>
              <a:cxn ang="0">
                <a:pos x="299" y="14"/>
              </a:cxn>
              <a:cxn ang="0">
                <a:pos x="316" y="3"/>
              </a:cxn>
              <a:cxn ang="0">
                <a:pos x="323" y="5"/>
              </a:cxn>
              <a:cxn ang="0">
                <a:pos x="330" y="7"/>
              </a:cxn>
              <a:cxn ang="0">
                <a:pos x="343" y="11"/>
              </a:cxn>
              <a:cxn ang="0">
                <a:pos x="358" y="16"/>
              </a:cxn>
              <a:cxn ang="0">
                <a:pos x="369" y="22"/>
              </a:cxn>
              <a:cxn ang="0">
                <a:pos x="382" y="27"/>
              </a:cxn>
              <a:cxn ang="0">
                <a:pos x="393" y="33"/>
              </a:cxn>
              <a:cxn ang="0">
                <a:pos x="406" y="40"/>
              </a:cxn>
              <a:cxn ang="0">
                <a:pos x="409" y="60"/>
              </a:cxn>
              <a:cxn ang="0">
                <a:pos x="426" y="53"/>
              </a:cxn>
              <a:cxn ang="0">
                <a:pos x="431" y="71"/>
              </a:cxn>
              <a:cxn ang="0">
                <a:pos x="442" y="77"/>
              </a:cxn>
              <a:cxn ang="0">
                <a:pos x="453" y="82"/>
              </a:cxn>
              <a:cxn ang="0">
                <a:pos x="464" y="71"/>
              </a:cxn>
              <a:cxn ang="0">
                <a:pos x="466" y="86"/>
              </a:cxn>
              <a:cxn ang="0">
                <a:pos x="479" y="75"/>
              </a:cxn>
              <a:cxn ang="0">
                <a:pos x="486" y="75"/>
              </a:cxn>
              <a:cxn ang="0">
                <a:pos x="492" y="77"/>
              </a:cxn>
              <a:cxn ang="0">
                <a:pos x="497" y="90"/>
              </a:cxn>
              <a:cxn ang="0">
                <a:pos x="503" y="90"/>
              </a:cxn>
              <a:cxn ang="0">
                <a:pos x="512" y="75"/>
              </a:cxn>
              <a:cxn ang="0">
                <a:pos x="519" y="73"/>
              </a:cxn>
              <a:cxn ang="0">
                <a:pos x="525" y="73"/>
              </a:cxn>
              <a:cxn ang="0">
                <a:pos x="534" y="69"/>
              </a:cxn>
              <a:cxn ang="0">
                <a:pos x="551" y="79"/>
              </a:cxn>
              <a:cxn ang="0">
                <a:pos x="567" y="57"/>
              </a:cxn>
              <a:cxn ang="0">
                <a:pos x="584" y="64"/>
              </a:cxn>
              <a:cxn ang="0">
                <a:pos x="589" y="46"/>
              </a:cxn>
              <a:cxn ang="0">
                <a:pos x="606" y="53"/>
              </a:cxn>
              <a:cxn ang="0">
                <a:pos x="613" y="35"/>
              </a:cxn>
              <a:cxn ang="0">
                <a:pos x="639" y="27"/>
              </a:cxn>
              <a:cxn ang="0">
                <a:pos x="646" y="25"/>
              </a:cxn>
              <a:cxn ang="0">
                <a:pos x="653" y="24"/>
              </a:cxn>
              <a:cxn ang="0">
                <a:pos x="661" y="24"/>
              </a:cxn>
              <a:cxn ang="0">
                <a:pos x="668" y="22"/>
              </a:cxn>
              <a:cxn ang="0">
                <a:pos x="677" y="35"/>
              </a:cxn>
            </a:cxnLst>
            <a:rect l="0" t="0" r="r" b="b"/>
            <a:pathLst>
              <a:path w="686" h="90">
                <a:moveTo>
                  <a:pt x="8" y="47"/>
                </a:moveTo>
                <a:lnTo>
                  <a:pt x="2" y="44"/>
                </a:lnTo>
                <a:lnTo>
                  <a:pt x="0" y="44"/>
                </a:lnTo>
                <a:lnTo>
                  <a:pt x="11" y="35"/>
                </a:lnTo>
                <a:lnTo>
                  <a:pt x="11" y="35"/>
                </a:lnTo>
                <a:lnTo>
                  <a:pt x="8" y="47"/>
                </a:lnTo>
                <a:close/>
                <a:moveTo>
                  <a:pt x="8" y="47"/>
                </a:moveTo>
                <a:lnTo>
                  <a:pt x="4" y="47"/>
                </a:lnTo>
                <a:lnTo>
                  <a:pt x="2" y="44"/>
                </a:lnTo>
                <a:lnTo>
                  <a:pt x="8" y="47"/>
                </a:lnTo>
                <a:close/>
                <a:moveTo>
                  <a:pt x="9" y="47"/>
                </a:moveTo>
                <a:lnTo>
                  <a:pt x="8" y="47"/>
                </a:lnTo>
                <a:lnTo>
                  <a:pt x="8" y="33"/>
                </a:lnTo>
                <a:lnTo>
                  <a:pt x="9" y="33"/>
                </a:lnTo>
                <a:lnTo>
                  <a:pt x="9" y="47"/>
                </a:lnTo>
                <a:close/>
                <a:moveTo>
                  <a:pt x="13" y="47"/>
                </a:moveTo>
                <a:lnTo>
                  <a:pt x="9" y="47"/>
                </a:lnTo>
                <a:lnTo>
                  <a:pt x="9" y="33"/>
                </a:lnTo>
                <a:lnTo>
                  <a:pt x="13" y="33"/>
                </a:lnTo>
                <a:lnTo>
                  <a:pt x="13" y="47"/>
                </a:lnTo>
                <a:close/>
                <a:moveTo>
                  <a:pt x="17" y="47"/>
                </a:moveTo>
                <a:lnTo>
                  <a:pt x="13" y="47"/>
                </a:lnTo>
                <a:lnTo>
                  <a:pt x="13" y="33"/>
                </a:lnTo>
                <a:lnTo>
                  <a:pt x="17" y="33"/>
                </a:lnTo>
                <a:lnTo>
                  <a:pt x="17" y="47"/>
                </a:lnTo>
                <a:close/>
                <a:moveTo>
                  <a:pt x="24" y="46"/>
                </a:moveTo>
                <a:lnTo>
                  <a:pt x="22" y="47"/>
                </a:lnTo>
                <a:lnTo>
                  <a:pt x="17" y="47"/>
                </a:lnTo>
                <a:lnTo>
                  <a:pt x="17" y="33"/>
                </a:lnTo>
                <a:lnTo>
                  <a:pt x="22" y="33"/>
                </a:lnTo>
                <a:lnTo>
                  <a:pt x="24" y="46"/>
                </a:lnTo>
                <a:close/>
                <a:moveTo>
                  <a:pt x="24" y="46"/>
                </a:moveTo>
                <a:lnTo>
                  <a:pt x="22" y="47"/>
                </a:lnTo>
                <a:lnTo>
                  <a:pt x="22" y="47"/>
                </a:lnTo>
                <a:lnTo>
                  <a:pt x="24" y="46"/>
                </a:lnTo>
                <a:close/>
                <a:moveTo>
                  <a:pt x="28" y="33"/>
                </a:moveTo>
                <a:lnTo>
                  <a:pt x="30" y="46"/>
                </a:lnTo>
                <a:lnTo>
                  <a:pt x="24" y="46"/>
                </a:lnTo>
                <a:lnTo>
                  <a:pt x="22" y="33"/>
                </a:lnTo>
                <a:lnTo>
                  <a:pt x="28" y="33"/>
                </a:lnTo>
                <a:lnTo>
                  <a:pt x="28" y="33"/>
                </a:lnTo>
                <a:close/>
                <a:moveTo>
                  <a:pt x="28" y="33"/>
                </a:moveTo>
                <a:lnTo>
                  <a:pt x="28" y="33"/>
                </a:lnTo>
                <a:lnTo>
                  <a:pt x="28" y="33"/>
                </a:lnTo>
                <a:lnTo>
                  <a:pt x="28" y="33"/>
                </a:lnTo>
                <a:close/>
                <a:moveTo>
                  <a:pt x="35" y="31"/>
                </a:moveTo>
                <a:lnTo>
                  <a:pt x="37" y="44"/>
                </a:lnTo>
                <a:lnTo>
                  <a:pt x="30" y="46"/>
                </a:lnTo>
                <a:lnTo>
                  <a:pt x="28" y="33"/>
                </a:lnTo>
                <a:lnTo>
                  <a:pt x="35" y="31"/>
                </a:lnTo>
                <a:close/>
                <a:moveTo>
                  <a:pt x="42" y="31"/>
                </a:moveTo>
                <a:lnTo>
                  <a:pt x="44" y="44"/>
                </a:lnTo>
                <a:lnTo>
                  <a:pt x="37" y="44"/>
                </a:lnTo>
                <a:lnTo>
                  <a:pt x="35" y="31"/>
                </a:lnTo>
                <a:lnTo>
                  <a:pt x="42" y="31"/>
                </a:lnTo>
                <a:lnTo>
                  <a:pt x="42" y="31"/>
                </a:lnTo>
                <a:close/>
                <a:moveTo>
                  <a:pt x="42" y="31"/>
                </a:moveTo>
                <a:lnTo>
                  <a:pt x="42" y="31"/>
                </a:lnTo>
                <a:lnTo>
                  <a:pt x="42" y="31"/>
                </a:lnTo>
                <a:lnTo>
                  <a:pt x="42" y="31"/>
                </a:lnTo>
                <a:close/>
                <a:moveTo>
                  <a:pt x="52" y="29"/>
                </a:moveTo>
                <a:lnTo>
                  <a:pt x="53" y="42"/>
                </a:lnTo>
                <a:lnTo>
                  <a:pt x="44" y="44"/>
                </a:lnTo>
                <a:lnTo>
                  <a:pt x="42" y="31"/>
                </a:lnTo>
                <a:lnTo>
                  <a:pt x="52" y="29"/>
                </a:lnTo>
                <a:close/>
                <a:moveTo>
                  <a:pt x="61" y="42"/>
                </a:moveTo>
                <a:lnTo>
                  <a:pt x="61" y="42"/>
                </a:lnTo>
                <a:lnTo>
                  <a:pt x="53" y="42"/>
                </a:lnTo>
                <a:lnTo>
                  <a:pt x="52" y="29"/>
                </a:lnTo>
                <a:lnTo>
                  <a:pt x="59" y="29"/>
                </a:lnTo>
                <a:lnTo>
                  <a:pt x="61" y="42"/>
                </a:lnTo>
                <a:close/>
                <a:moveTo>
                  <a:pt x="61" y="42"/>
                </a:moveTo>
                <a:lnTo>
                  <a:pt x="61" y="42"/>
                </a:lnTo>
                <a:lnTo>
                  <a:pt x="61" y="42"/>
                </a:lnTo>
                <a:lnTo>
                  <a:pt x="61" y="42"/>
                </a:lnTo>
                <a:close/>
                <a:moveTo>
                  <a:pt x="68" y="27"/>
                </a:moveTo>
                <a:lnTo>
                  <a:pt x="70" y="40"/>
                </a:lnTo>
                <a:lnTo>
                  <a:pt x="61" y="42"/>
                </a:lnTo>
                <a:lnTo>
                  <a:pt x="59" y="29"/>
                </a:lnTo>
                <a:lnTo>
                  <a:pt x="68" y="27"/>
                </a:lnTo>
                <a:lnTo>
                  <a:pt x="68" y="27"/>
                </a:lnTo>
                <a:close/>
                <a:moveTo>
                  <a:pt x="68" y="27"/>
                </a:moveTo>
                <a:lnTo>
                  <a:pt x="68" y="27"/>
                </a:lnTo>
                <a:lnTo>
                  <a:pt x="66" y="27"/>
                </a:lnTo>
                <a:lnTo>
                  <a:pt x="68" y="27"/>
                </a:lnTo>
                <a:close/>
                <a:moveTo>
                  <a:pt x="79" y="25"/>
                </a:moveTo>
                <a:lnTo>
                  <a:pt x="81" y="38"/>
                </a:lnTo>
                <a:lnTo>
                  <a:pt x="70" y="40"/>
                </a:lnTo>
                <a:lnTo>
                  <a:pt x="68" y="27"/>
                </a:lnTo>
                <a:lnTo>
                  <a:pt x="77" y="25"/>
                </a:lnTo>
                <a:lnTo>
                  <a:pt x="79" y="25"/>
                </a:lnTo>
                <a:close/>
                <a:moveTo>
                  <a:pt x="77" y="25"/>
                </a:moveTo>
                <a:lnTo>
                  <a:pt x="79" y="25"/>
                </a:lnTo>
                <a:lnTo>
                  <a:pt x="79" y="25"/>
                </a:lnTo>
                <a:lnTo>
                  <a:pt x="77" y="25"/>
                </a:lnTo>
                <a:close/>
                <a:moveTo>
                  <a:pt x="90" y="36"/>
                </a:moveTo>
                <a:lnTo>
                  <a:pt x="90" y="36"/>
                </a:lnTo>
                <a:lnTo>
                  <a:pt x="79" y="38"/>
                </a:lnTo>
                <a:lnTo>
                  <a:pt x="79" y="25"/>
                </a:lnTo>
                <a:lnTo>
                  <a:pt x="88" y="24"/>
                </a:lnTo>
                <a:lnTo>
                  <a:pt x="90" y="36"/>
                </a:lnTo>
                <a:close/>
                <a:moveTo>
                  <a:pt x="90" y="36"/>
                </a:moveTo>
                <a:lnTo>
                  <a:pt x="90" y="36"/>
                </a:lnTo>
                <a:lnTo>
                  <a:pt x="90" y="36"/>
                </a:lnTo>
                <a:lnTo>
                  <a:pt x="90" y="36"/>
                </a:lnTo>
                <a:close/>
                <a:moveTo>
                  <a:pt x="99" y="22"/>
                </a:moveTo>
                <a:lnTo>
                  <a:pt x="101" y="35"/>
                </a:lnTo>
                <a:lnTo>
                  <a:pt x="90" y="36"/>
                </a:lnTo>
                <a:lnTo>
                  <a:pt x="88" y="24"/>
                </a:lnTo>
                <a:lnTo>
                  <a:pt x="98" y="22"/>
                </a:lnTo>
                <a:lnTo>
                  <a:pt x="99" y="22"/>
                </a:lnTo>
                <a:close/>
                <a:moveTo>
                  <a:pt x="98" y="22"/>
                </a:moveTo>
                <a:lnTo>
                  <a:pt x="99" y="22"/>
                </a:lnTo>
                <a:lnTo>
                  <a:pt x="99" y="22"/>
                </a:lnTo>
                <a:lnTo>
                  <a:pt x="98" y="22"/>
                </a:lnTo>
                <a:close/>
                <a:moveTo>
                  <a:pt x="110" y="20"/>
                </a:moveTo>
                <a:lnTo>
                  <a:pt x="112" y="33"/>
                </a:lnTo>
                <a:lnTo>
                  <a:pt x="101" y="35"/>
                </a:lnTo>
                <a:lnTo>
                  <a:pt x="99" y="22"/>
                </a:lnTo>
                <a:lnTo>
                  <a:pt x="110" y="20"/>
                </a:lnTo>
                <a:close/>
                <a:moveTo>
                  <a:pt x="123" y="31"/>
                </a:moveTo>
                <a:lnTo>
                  <a:pt x="112" y="33"/>
                </a:lnTo>
                <a:lnTo>
                  <a:pt x="110" y="20"/>
                </a:lnTo>
                <a:lnTo>
                  <a:pt x="121" y="18"/>
                </a:lnTo>
                <a:lnTo>
                  <a:pt x="123" y="31"/>
                </a:lnTo>
                <a:close/>
                <a:moveTo>
                  <a:pt x="132" y="16"/>
                </a:moveTo>
                <a:lnTo>
                  <a:pt x="134" y="29"/>
                </a:lnTo>
                <a:lnTo>
                  <a:pt x="123" y="31"/>
                </a:lnTo>
                <a:lnTo>
                  <a:pt x="121" y="18"/>
                </a:lnTo>
                <a:lnTo>
                  <a:pt x="132" y="16"/>
                </a:lnTo>
                <a:lnTo>
                  <a:pt x="132" y="16"/>
                </a:lnTo>
                <a:close/>
                <a:moveTo>
                  <a:pt x="132" y="16"/>
                </a:moveTo>
                <a:lnTo>
                  <a:pt x="132" y="16"/>
                </a:lnTo>
                <a:lnTo>
                  <a:pt x="131" y="16"/>
                </a:lnTo>
                <a:lnTo>
                  <a:pt x="132" y="16"/>
                </a:lnTo>
                <a:close/>
                <a:moveTo>
                  <a:pt x="156" y="25"/>
                </a:moveTo>
                <a:lnTo>
                  <a:pt x="134" y="29"/>
                </a:lnTo>
                <a:lnTo>
                  <a:pt x="132" y="16"/>
                </a:lnTo>
                <a:lnTo>
                  <a:pt x="154" y="13"/>
                </a:lnTo>
                <a:lnTo>
                  <a:pt x="156" y="25"/>
                </a:lnTo>
                <a:close/>
                <a:moveTo>
                  <a:pt x="178" y="9"/>
                </a:moveTo>
                <a:lnTo>
                  <a:pt x="180" y="22"/>
                </a:lnTo>
                <a:lnTo>
                  <a:pt x="156" y="25"/>
                </a:lnTo>
                <a:lnTo>
                  <a:pt x="154" y="13"/>
                </a:lnTo>
                <a:lnTo>
                  <a:pt x="178" y="9"/>
                </a:lnTo>
                <a:lnTo>
                  <a:pt x="178" y="9"/>
                </a:lnTo>
                <a:close/>
                <a:moveTo>
                  <a:pt x="178" y="9"/>
                </a:moveTo>
                <a:lnTo>
                  <a:pt x="178" y="9"/>
                </a:lnTo>
                <a:lnTo>
                  <a:pt x="178" y="9"/>
                </a:lnTo>
                <a:lnTo>
                  <a:pt x="178" y="9"/>
                </a:lnTo>
                <a:close/>
                <a:moveTo>
                  <a:pt x="202" y="20"/>
                </a:moveTo>
                <a:lnTo>
                  <a:pt x="202" y="20"/>
                </a:lnTo>
                <a:lnTo>
                  <a:pt x="180" y="22"/>
                </a:lnTo>
                <a:lnTo>
                  <a:pt x="178" y="9"/>
                </a:lnTo>
                <a:lnTo>
                  <a:pt x="200" y="7"/>
                </a:lnTo>
                <a:lnTo>
                  <a:pt x="202" y="20"/>
                </a:lnTo>
                <a:close/>
                <a:moveTo>
                  <a:pt x="202" y="20"/>
                </a:moveTo>
                <a:lnTo>
                  <a:pt x="202" y="20"/>
                </a:lnTo>
                <a:lnTo>
                  <a:pt x="202" y="20"/>
                </a:lnTo>
                <a:lnTo>
                  <a:pt x="202" y="20"/>
                </a:lnTo>
                <a:close/>
                <a:moveTo>
                  <a:pt x="211" y="5"/>
                </a:moveTo>
                <a:lnTo>
                  <a:pt x="213" y="18"/>
                </a:lnTo>
                <a:lnTo>
                  <a:pt x="202" y="20"/>
                </a:lnTo>
                <a:lnTo>
                  <a:pt x="200" y="7"/>
                </a:lnTo>
                <a:lnTo>
                  <a:pt x="211" y="5"/>
                </a:lnTo>
                <a:lnTo>
                  <a:pt x="211" y="5"/>
                </a:lnTo>
                <a:close/>
                <a:moveTo>
                  <a:pt x="211" y="5"/>
                </a:moveTo>
                <a:lnTo>
                  <a:pt x="211" y="5"/>
                </a:lnTo>
                <a:lnTo>
                  <a:pt x="211" y="5"/>
                </a:lnTo>
                <a:lnTo>
                  <a:pt x="211" y="5"/>
                </a:lnTo>
                <a:close/>
                <a:moveTo>
                  <a:pt x="224" y="16"/>
                </a:moveTo>
                <a:lnTo>
                  <a:pt x="213" y="18"/>
                </a:lnTo>
                <a:lnTo>
                  <a:pt x="211" y="5"/>
                </a:lnTo>
                <a:lnTo>
                  <a:pt x="222" y="3"/>
                </a:lnTo>
                <a:lnTo>
                  <a:pt x="224" y="16"/>
                </a:lnTo>
                <a:close/>
                <a:moveTo>
                  <a:pt x="235" y="16"/>
                </a:moveTo>
                <a:lnTo>
                  <a:pt x="235" y="16"/>
                </a:lnTo>
                <a:lnTo>
                  <a:pt x="224" y="16"/>
                </a:lnTo>
                <a:lnTo>
                  <a:pt x="222" y="3"/>
                </a:lnTo>
                <a:lnTo>
                  <a:pt x="233" y="3"/>
                </a:lnTo>
                <a:lnTo>
                  <a:pt x="235" y="16"/>
                </a:lnTo>
                <a:close/>
                <a:moveTo>
                  <a:pt x="235" y="16"/>
                </a:moveTo>
                <a:lnTo>
                  <a:pt x="235" y="16"/>
                </a:lnTo>
                <a:lnTo>
                  <a:pt x="231" y="16"/>
                </a:lnTo>
                <a:lnTo>
                  <a:pt x="235" y="16"/>
                </a:lnTo>
                <a:close/>
                <a:moveTo>
                  <a:pt x="244" y="2"/>
                </a:moveTo>
                <a:lnTo>
                  <a:pt x="244" y="14"/>
                </a:lnTo>
                <a:lnTo>
                  <a:pt x="235" y="16"/>
                </a:lnTo>
                <a:lnTo>
                  <a:pt x="233" y="3"/>
                </a:lnTo>
                <a:lnTo>
                  <a:pt x="244" y="2"/>
                </a:lnTo>
                <a:lnTo>
                  <a:pt x="244" y="2"/>
                </a:lnTo>
                <a:close/>
                <a:moveTo>
                  <a:pt x="244" y="2"/>
                </a:moveTo>
                <a:lnTo>
                  <a:pt x="244" y="2"/>
                </a:lnTo>
                <a:lnTo>
                  <a:pt x="246" y="2"/>
                </a:lnTo>
                <a:lnTo>
                  <a:pt x="244" y="2"/>
                </a:lnTo>
                <a:close/>
                <a:moveTo>
                  <a:pt x="257" y="14"/>
                </a:moveTo>
                <a:lnTo>
                  <a:pt x="255" y="14"/>
                </a:lnTo>
                <a:lnTo>
                  <a:pt x="244" y="14"/>
                </a:lnTo>
                <a:lnTo>
                  <a:pt x="244" y="2"/>
                </a:lnTo>
                <a:lnTo>
                  <a:pt x="255" y="2"/>
                </a:lnTo>
                <a:lnTo>
                  <a:pt x="257" y="14"/>
                </a:lnTo>
                <a:close/>
                <a:moveTo>
                  <a:pt x="257" y="14"/>
                </a:moveTo>
                <a:lnTo>
                  <a:pt x="255" y="14"/>
                </a:lnTo>
                <a:lnTo>
                  <a:pt x="255" y="14"/>
                </a:lnTo>
                <a:lnTo>
                  <a:pt x="257" y="14"/>
                </a:lnTo>
                <a:close/>
                <a:moveTo>
                  <a:pt x="264" y="0"/>
                </a:moveTo>
                <a:lnTo>
                  <a:pt x="266" y="13"/>
                </a:lnTo>
                <a:lnTo>
                  <a:pt x="257" y="14"/>
                </a:lnTo>
                <a:lnTo>
                  <a:pt x="255" y="2"/>
                </a:lnTo>
                <a:lnTo>
                  <a:pt x="264" y="0"/>
                </a:lnTo>
                <a:lnTo>
                  <a:pt x="264" y="0"/>
                </a:lnTo>
                <a:close/>
                <a:moveTo>
                  <a:pt x="264" y="0"/>
                </a:moveTo>
                <a:lnTo>
                  <a:pt x="264" y="0"/>
                </a:lnTo>
                <a:lnTo>
                  <a:pt x="264" y="0"/>
                </a:lnTo>
                <a:lnTo>
                  <a:pt x="264" y="0"/>
                </a:lnTo>
                <a:close/>
                <a:moveTo>
                  <a:pt x="275" y="14"/>
                </a:moveTo>
                <a:lnTo>
                  <a:pt x="264" y="14"/>
                </a:lnTo>
                <a:lnTo>
                  <a:pt x="264" y="0"/>
                </a:lnTo>
                <a:lnTo>
                  <a:pt x="275" y="0"/>
                </a:lnTo>
                <a:lnTo>
                  <a:pt x="275" y="14"/>
                </a:lnTo>
                <a:close/>
                <a:moveTo>
                  <a:pt x="283" y="14"/>
                </a:moveTo>
                <a:lnTo>
                  <a:pt x="275" y="14"/>
                </a:lnTo>
                <a:lnTo>
                  <a:pt x="275" y="0"/>
                </a:lnTo>
                <a:lnTo>
                  <a:pt x="283" y="0"/>
                </a:lnTo>
                <a:lnTo>
                  <a:pt x="283" y="14"/>
                </a:lnTo>
                <a:close/>
                <a:moveTo>
                  <a:pt x="294" y="0"/>
                </a:moveTo>
                <a:lnTo>
                  <a:pt x="292" y="14"/>
                </a:lnTo>
                <a:lnTo>
                  <a:pt x="283" y="14"/>
                </a:lnTo>
                <a:lnTo>
                  <a:pt x="283" y="0"/>
                </a:lnTo>
                <a:lnTo>
                  <a:pt x="292" y="0"/>
                </a:lnTo>
                <a:lnTo>
                  <a:pt x="294" y="0"/>
                </a:lnTo>
                <a:close/>
                <a:moveTo>
                  <a:pt x="292" y="0"/>
                </a:moveTo>
                <a:lnTo>
                  <a:pt x="292" y="0"/>
                </a:lnTo>
                <a:lnTo>
                  <a:pt x="294" y="0"/>
                </a:lnTo>
                <a:lnTo>
                  <a:pt x="292" y="0"/>
                </a:lnTo>
                <a:close/>
                <a:moveTo>
                  <a:pt x="299" y="14"/>
                </a:moveTo>
                <a:lnTo>
                  <a:pt x="292" y="13"/>
                </a:lnTo>
                <a:lnTo>
                  <a:pt x="294" y="0"/>
                </a:lnTo>
                <a:lnTo>
                  <a:pt x="301" y="2"/>
                </a:lnTo>
                <a:lnTo>
                  <a:pt x="299" y="14"/>
                </a:lnTo>
                <a:close/>
                <a:moveTo>
                  <a:pt x="308" y="2"/>
                </a:moveTo>
                <a:lnTo>
                  <a:pt x="307" y="14"/>
                </a:lnTo>
                <a:lnTo>
                  <a:pt x="299" y="14"/>
                </a:lnTo>
                <a:lnTo>
                  <a:pt x="301" y="2"/>
                </a:lnTo>
                <a:lnTo>
                  <a:pt x="308" y="2"/>
                </a:lnTo>
                <a:close/>
                <a:moveTo>
                  <a:pt x="316" y="3"/>
                </a:moveTo>
                <a:lnTo>
                  <a:pt x="314" y="16"/>
                </a:lnTo>
                <a:lnTo>
                  <a:pt x="307" y="14"/>
                </a:lnTo>
                <a:lnTo>
                  <a:pt x="308" y="2"/>
                </a:lnTo>
                <a:lnTo>
                  <a:pt x="316" y="3"/>
                </a:lnTo>
                <a:lnTo>
                  <a:pt x="316" y="3"/>
                </a:lnTo>
                <a:close/>
                <a:moveTo>
                  <a:pt x="316" y="3"/>
                </a:moveTo>
                <a:lnTo>
                  <a:pt x="316" y="3"/>
                </a:lnTo>
                <a:lnTo>
                  <a:pt x="316" y="3"/>
                </a:lnTo>
                <a:lnTo>
                  <a:pt x="316" y="3"/>
                </a:lnTo>
                <a:close/>
                <a:moveTo>
                  <a:pt x="323" y="5"/>
                </a:moveTo>
                <a:lnTo>
                  <a:pt x="319" y="18"/>
                </a:lnTo>
                <a:lnTo>
                  <a:pt x="312" y="16"/>
                </a:lnTo>
                <a:lnTo>
                  <a:pt x="316" y="3"/>
                </a:lnTo>
                <a:lnTo>
                  <a:pt x="323" y="5"/>
                </a:lnTo>
                <a:close/>
                <a:moveTo>
                  <a:pt x="330" y="7"/>
                </a:moveTo>
                <a:lnTo>
                  <a:pt x="327" y="20"/>
                </a:lnTo>
                <a:lnTo>
                  <a:pt x="319" y="18"/>
                </a:lnTo>
                <a:lnTo>
                  <a:pt x="323" y="5"/>
                </a:lnTo>
                <a:lnTo>
                  <a:pt x="330" y="7"/>
                </a:lnTo>
                <a:lnTo>
                  <a:pt x="330" y="7"/>
                </a:lnTo>
                <a:close/>
                <a:moveTo>
                  <a:pt x="330" y="7"/>
                </a:moveTo>
                <a:lnTo>
                  <a:pt x="330" y="7"/>
                </a:lnTo>
                <a:lnTo>
                  <a:pt x="330" y="7"/>
                </a:lnTo>
                <a:lnTo>
                  <a:pt x="330" y="7"/>
                </a:lnTo>
                <a:close/>
                <a:moveTo>
                  <a:pt x="334" y="22"/>
                </a:moveTo>
                <a:lnTo>
                  <a:pt x="327" y="20"/>
                </a:lnTo>
                <a:lnTo>
                  <a:pt x="330" y="7"/>
                </a:lnTo>
                <a:lnTo>
                  <a:pt x="338" y="9"/>
                </a:lnTo>
                <a:lnTo>
                  <a:pt x="334" y="22"/>
                </a:lnTo>
                <a:close/>
                <a:moveTo>
                  <a:pt x="345" y="11"/>
                </a:moveTo>
                <a:lnTo>
                  <a:pt x="340" y="24"/>
                </a:lnTo>
                <a:lnTo>
                  <a:pt x="334" y="22"/>
                </a:lnTo>
                <a:lnTo>
                  <a:pt x="338" y="9"/>
                </a:lnTo>
                <a:lnTo>
                  <a:pt x="343" y="11"/>
                </a:lnTo>
                <a:lnTo>
                  <a:pt x="345" y="11"/>
                </a:lnTo>
                <a:close/>
                <a:moveTo>
                  <a:pt x="343" y="11"/>
                </a:moveTo>
                <a:lnTo>
                  <a:pt x="343" y="11"/>
                </a:lnTo>
                <a:lnTo>
                  <a:pt x="345" y="11"/>
                </a:lnTo>
                <a:lnTo>
                  <a:pt x="343" y="11"/>
                </a:lnTo>
                <a:close/>
                <a:moveTo>
                  <a:pt x="358" y="16"/>
                </a:moveTo>
                <a:lnTo>
                  <a:pt x="352" y="29"/>
                </a:lnTo>
                <a:lnTo>
                  <a:pt x="340" y="24"/>
                </a:lnTo>
                <a:lnTo>
                  <a:pt x="345" y="11"/>
                </a:lnTo>
                <a:lnTo>
                  <a:pt x="358" y="16"/>
                </a:lnTo>
                <a:lnTo>
                  <a:pt x="358" y="16"/>
                </a:lnTo>
                <a:close/>
                <a:moveTo>
                  <a:pt x="358" y="16"/>
                </a:moveTo>
                <a:lnTo>
                  <a:pt x="358" y="16"/>
                </a:lnTo>
                <a:lnTo>
                  <a:pt x="358" y="16"/>
                </a:lnTo>
                <a:lnTo>
                  <a:pt x="358" y="16"/>
                </a:lnTo>
                <a:close/>
                <a:moveTo>
                  <a:pt x="369" y="22"/>
                </a:moveTo>
                <a:lnTo>
                  <a:pt x="363" y="35"/>
                </a:lnTo>
                <a:lnTo>
                  <a:pt x="352" y="29"/>
                </a:lnTo>
                <a:lnTo>
                  <a:pt x="358" y="16"/>
                </a:lnTo>
                <a:lnTo>
                  <a:pt x="369" y="22"/>
                </a:lnTo>
                <a:close/>
                <a:moveTo>
                  <a:pt x="382" y="27"/>
                </a:moveTo>
                <a:lnTo>
                  <a:pt x="376" y="40"/>
                </a:lnTo>
                <a:lnTo>
                  <a:pt x="363" y="35"/>
                </a:lnTo>
                <a:lnTo>
                  <a:pt x="369" y="22"/>
                </a:lnTo>
                <a:lnTo>
                  <a:pt x="382" y="27"/>
                </a:lnTo>
                <a:lnTo>
                  <a:pt x="382" y="27"/>
                </a:lnTo>
                <a:close/>
                <a:moveTo>
                  <a:pt x="382" y="27"/>
                </a:moveTo>
                <a:lnTo>
                  <a:pt x="382" y="27"/>
                </a:lnTo>
                <a:lnTo>
                  <a:pt x="382" y="27"/>
                </a:lnTo>
                <a:lnTo>
                  <a:pt x="382" y="27"/>
                </a:lnTo>
                <a:close/>
                <a:moveTo>
                  <a:pt x="395" y="35"/>
                </a:moveTo>
                <a:lnTo>
                  <a:pt x="387" y="46"/>
                </a:lnTo>
                <a:lnTo>
                  <a:pt x="374" y="40"/>
                </a:lnTo>
                <a:lnTo>
                  <a:pt x="382" y="27"/>
                </a:lnTo>
                <a:lnTo>
                  <a:pt x="393" y="33"/>
                </a:lnTo>
                <a:lnTo>
                  <a:pt x="395" y="35"/>
                </a:lnTo>
                <a:close/>
                <a:moveTo>
                  <a:pt x="393" y="33"/>
                </a:moveTo>
                <a:lnTo>
                  <a:pt x="395" y="33"/>
                </a:lnTo>
                <a:lnTo>
                  <a:pt x="395" y="35"/>
                </a:lnTo>
                <a:lnTo>
                  <a:pt x="393" y="33"/>
                </a:lnTo>
                <a:close/>
                <a:moveTo>
                  <a:pt x="406" y="40"/>
                </a:moveTo>
                <a:lnTo>
                  <a:pt x="398" y="51"/>
                </a:lnTo>
                <a:lnTo>
                  <a:pt x="387" y="46"/>
                </a:lnTo>
                <a:lnTo>
                  <a:pt x="395" y="35"/>
                </a:lnTo>
                <a:lnTo>
                  <a:pt x="406" y="40"/>
                </a:lnTo>
                <a:lnTo>
                  <a:pt x="406" y="40"/>
                </a:lnTo>
                <a:close/>
                <a:moveTo>
                  <a:pt x="406" y="40"/>
                </a:moveTo>
                <a:lnTo>
                  <a:pt x="406" y="40"/>
                </a:lnTo>
                <a:lnTo>
                  <a:pt x="406" y="40"/>
                </a:lnTo>
                <a:lnTo>
                  <a:pt x="406" y="40"/>
                </a:lnTo>
                <a:close/>
                <a:moveTo>
                  <a:pt x="409" y="60"/>
                </a:moveTo>
                <a:lnTo>
                  <a:pt x="409" y="58"/>
                </a:lnTo>
                <a:lnTo>
                  <a:pt x="398" y="51"/>
                </a:lnTo>
                <a:lnTo>
                  <a:pt x="406" y="40"/>
                </a:lnTo>
                <a:lnTo>
                  <a:pt x="417" y="47"/>
                </a:lnTo>
                <a:lnTo>
                  <a:pt x="409" y="60"/>
                </a:lnTo>
                <a:close/>
                <a:moveTo>
                  <a:pt x="409" y="60"/>
                </a:moveTo>
                <a:lnTo>
                  <a:pt x="409" y="58"/>
                </a:lnTo>
                <a:lnTo>
                  <a:pt x="409" y="58"/>
                </a:lnTo>
                <a:lnTo>
                  <a:pt x="409" y="60"/>
                </a:lnTo>
                <a:close/>
                <a:moveTo>
                  <a:pt x="428" y="53"/>
                </a:moveTo>
                <a:lnTo>
                  <a:pt x="420" y="66"/>
                </a:lnTo>
                <a:lnTo>
                  <a:pt x="409" y="60"/>
                </a:lnTo>
                <a:lnTo>
                  <a:pt x="415" y="47"/>
                </a:lnTo>
                <a:lnTo>
                  <a:pt x="426" y="53"/>
                </a:lnTo>
                <a:lnTo>
                  <a:pt x="428" y="53"/>
                </a:lnTo>
                <a:close/>
                <a:moveTo>
                  <a:pt x="426" y="53"/>
                </a:moveTo>
                <a:lnTo>
                  <a:pt x="428" y="53"/>
                </a:lnTo>
                <a:lnTo>
                  <a:pt x="428" y="53"/>
                </a:lnTo>
                <a:lnTo>
                  <a:pt x="426" y="53"/>
                </a:lnTo>
                <a:close/>
                <a:moveTo>
                  <a:pt x="431" y="71"/>
                </a:moveTo>
                <a:lnTo>
                  <a:pt x="431" y="71"/>
                </a:lnTo>
                <a:lnTo>
                  <a:pt x="420" y="64"/>
                </a:lnTo>
                <a:lnTo>
                  <a:pt x="428" y="53"/>
                </a:lnTo>
                <a:lnTo>
                  <a:pt x="439" y="60"/>
                </a:lnTo>
                <a:lnTo>
                  <a:pt x="431" y="71"/>
                </a:lnTo>
                <a:close/>
                <a:moveTo>
                  <a:pt x="431" y="71"/>
                </a:moveTo>
                <a:lnTo>
                  <a:pt x="431" y="71"/>
                </a:lnTo>
                <a:lnTo>
                  <a:pt x="431" y="71"/>
                </a:lnTo>
                <a:lnTo>
                  <a:pt x="431" y="71"/>
                </a:lnTo>
                <a:close/>
                <a:moveTo>
                  <a:pt x="442" y="77"/>
                </a:moveTo>
                <a:lnTo>
                  <a:pt x="440" y="77"/>
                </a:lnTo>
                <a:lnTo>
                  <a:pt x="431" y="71"/>
                </a:lnTo>
                <a:lnTo>
                  <a:pt x="437" y="58"/>
                </a:lnTo>
                <a:lnTo>
                  <a:pt x="448" y="64"/>
                </a:lnTo>
                <a:lnTo>
                  <a:pt x="442" y="77"/>
                </a:lnTo>
                <a:close/>
                <a:moveTo>
                  <a:pt x="442" y="77"/>
                </a:moveTo>
                <a:lnTo>
                  <a:pt x="442" y="77"/>
                </a:lnTo>
                <a:lnTo>
                  <a:pt x="440" y="77"/>
                </a:lnTo>
                <a:lnTo>
                  <a:pt x="442" y="77"/>
                </a:lnTo>
                <a:close/>
                <a:moveTo>
                  <a:pt x="453" y="82"/>
                </a:moveTo>
                <a:lnTo>
                  <a:pt x="453" y="82"/>
                </a:lnTo>
                <a:lnTo>
                  <a:pt x="442" y="77"/>
                </a:lnTo>
                <a:lnTo>
                  <a:pt x="448" y="64"/>
                </a:lnTo>
                <a:lnTo>
                  <a:pt x="459" y="69"/>
                </a:lnTo>
                <a:lnTo>
                  <a:pt x="453" y="82"/>
                </a:lnTo>
                <a:close/>
                <a:moveTo>
                  <a:pt x="453" y="82"/>
                </a:moveTo>
                <a:lnTo>
                  <a:pt x="453" y="82"/>
                </a:lnTo>
                <a:lnTo>
                  <a:pt x="453" y="82"/>
                </a:lnTo>
                <a:lnTo>
                  <a:pt x="453" y="82"/>
                </a:lnTo>
                <a:close/>
                <a:moveTo>
                  <a:pt x="464" y="71"/>
                </a:moveTo>
                <a:lnTo>
                  <a:pt x="461" y="84"/>
                </a:lnTo>
                <a:lnTo>
                  <a:pt x="453" y="82"/>
                </a:lnTo>
                <a:lnTo>
                  <a:pt x="457" y="69"/>
                </a:lnTo>
                <a:lnTo>
                  <a:pt x="464" y="71"/>
                </a:lnTo>
                <a:lnTo>
                  <a:pt x="464" y="71"/>
                </a:lnTo>
                <a:close/>
                <a:moveTo>
                  <a:pt x="464" y="71"/>
                </a:moveTo>
                <a:lnTo>
                  <a:pt x="464" y="71"/>
                </a:lnTo>
                <a:lnTo>
                  <a:pt x="464" y="71"/>
                </a:lnTo>
                <a:lnTo>
                  <a:pt x="464" y="71"/>
                </a:lnTo>
                <a:close/>
                <a:moveTo>
                  <a:pt x="466" y="86"/>
                </a:moveTo>
                <a:lnTo>
                  <a:pt x="466" y="86"/>
                </a:lnTo>
                <a:lnTo>
                  <a:pt x="461" y="84"/>
                </a:lnTo>
                <a:lnTo>
                  <a:pt x="464" y="71"/>
                </a:lnTo>
                <a:lnTo>
                  <a:pt x="470" y="73"/>
                </a:lnTo>
                <a:lnTo>
                  <a:pt x="466" y="86"/>
                </a:lnTo>
                <a:close/>
                <a:moveTo>
                  <a:pt x="466" y="86"/>
                </a:moveTo>
                <a:lnTo>
                  <a:pt x="466" y="86"/>
                </a:lnTo>
                <a:lnTo>
                  <a:pt x="466" y="86"/>
                </a:lnTo>
                <a:lnTo>
                  <a:pt x="466" y="86"/>
                </a:lnTo>
                <a:close/>
                <a:moveTo>
                  <a:pt x="472" y="86"/>
                </a:moveTo>
                <a:lnTo>
                  <a:pt x="466" y="86"/>
                </a:lnTo>
                <a:lnTo>
                  <a:pt x="468" y="73"/>
                </a:lnTo>
                <a:lnTo>
                  <a:pt x="473" y="73"/>
                </a:lnTo>
                <a:lnTo>
                  <a:pt x="472" y="86"/>
                </a:lnTo>
                <a:close/>
                <a:moveTo>
                  <a:pt x="477" y="88"/>
                </a:moveTo>
                <a:lnTo>
                  <a:pt x="477" y="88"/>
                </a:lnTo>
                <a:lnTo>
                  <a:pt x="472" y="86"/>
                </a:lnTo>
                <a:lnTo>
                  <a:pt x="473" y="73"/>
                </a:lnTo>
                <a:lnTo>
                  <a:pt x="479" y="75"/>
                </a:lnTo>
                <a:lnTo>
                  <a:pt x="477" y="88"/>
                </a:lnTo>
                <a:close/>
                <a:moveTo>
                  <a:pt x="477" y="88"/>
                </a:moveTo>
                <a:lnTo>
                  <a:pt x="477" y="88"/>
                </a:lnTo>
                <a:lnTo>
                  <a:pt x="477" y="88"/>
                </a:lnTo>
                <a:lnTo>
                  <a:pt x="477" y="88"/>
                </a:lnTo>
                <a:close/>
                <a:moveTo>
                  <a:pt x="486" y="75"/>
                </a:moveTo>
                <a:lnTo>
                  <a:pt x="484" y="88"/>
                </a:lnTo>
                <a:lnTo>
                  <a:pt x="477" y="88"/>
                </a:lnTo>
                <a:lnTo>
                  <a:pt x="479" y="75"/>
                </a:lnTo>
                <a:lnTo>
                  <a:pt x="486" y="75"/>
                </a:lnTo>
                <a:lnTo>
                  <a:pt x="486" y="75"/>
                </a:lnTo>
                <a:close/>
                <a:moveTo>
                  <a:pt x="486" y="75"/>
                </a:moveTo>
                <a:lnTo>
                  <a:pt x="486" y="75"/>
                </a:lnTo>
                <a:lnTo>
                  <a:pt x="486" y="75"/>
                </a:lnTo>
                <a:lnTo>
                  <a:pt x="486" y="75"/>
                </a:lnTo>
                <a:close/>
                <a:moveTo>
                  <a:pt x="490" y="90"/>
                </a:moveTo>
                <a:lnTo>
                  <a:pt x="490" y="90"/>
                </a:lnTo>
                <a:lnTo>
                  <a:pt x="484" y="88"/>
                </a:lnTo>
                <a:lnTo>
                  <a:pt x="486" y="75"/>
                </a:lnTo>
                <a:lnTo>
                  <a:pt x="492" y="77"/>
                </a:lnTo>
                <a:lnTo>
                  <a:pt x="490" y="90"/>
                </a:lnTo>
                <a:close/>
                <a:moveTo>
                  <a:pt x="490" y="90"/>
                </a:moveTo>
                <a:lnTo>
                  <a:pt x="490" y="90"/>
                </a:lnTo>
                <a:lnTo>
                  <a:pt x="490" y="90"/>
                </a:lnTo>
                <a:lnTo>
                  <a:pt x="490" y="90"/>
                </a:lnTo>
                <a:close/>
                <a:moveTo>
                  <a:pt x="497" y="90"/>
                </a:moveTo>
                <a:lnTo>
                  <a:pt x="490" y="90"/>
                </a:lnTo>
                <a:lnTo>
                  <a:pt x="490" y="77"/>
                </a:lnTo>
                <a:lnTo>
                  <a:pt x="497" y="77"/>
                </a:lnTo>
                <a:lnTo>
                  <a:pt x="497" y="90"/>
                </a:lnTo>
                <a:close/>
                <a:moveTo>
                  <a:pt x="503" y="90"/>
                </a:moveTo>
                <a:lnTo>
                  <a:pt x="503" y="90"/>
                </a:lnTo>
                <a:lnTo>
                  <a:pt x="497" y="90"/>
                </a:lnTo>
                <a:lnTo>
                  <a:pt x="497" y="77"/>
                </a:lnTo>
                <a:lnTo>
                  <a:pt x="503" y="77"/>
                </a:lnTo>
                <a:lnTo>
                  <a:pt x="503" y="90"/>
                </a:lnTo>
                <a:close/>
                <a:moveTo>
                  <a:pt x="503" y="90"/>
                </a:moveTo>
                <a:lnTo>
                  <a:pt x="503" y="90"/>
                </a:lnTo>
                <a:lnTo>
                  <a:pt x="503" y="90"/>
                </a:lnTo>
                <a:lnTo>
                  <a:pt x="503" y="90"/>
                </a:lnTo>
                <a:close/>
                <a:moveTo>
                  <a:pt x="507" y="75"/>
                </a:moveTo>
                <a:lnTo>
                  <a:pt x="508" y="88"/>
                </a:lnTo>
                <a:lnTo>
                  <a:pt x="503" y="90"/>
                </a:lnTo>
                <a:lnTo>
                  <a:pt x="501" y="77"/>
                </a:lnTo>
                <a:lnTo>
                  <a:pt x="507" y="75"/>
                </a:lnTo>
                <a:close/>
                <a:moveTo>
                  <a:pt x="512" y="75"/>
                </a:moveTo>
                <a:lnTo>
                  <a:pt x="514" y="88"/>
                </a:lnTo>
                <a:lnTo>
                  <a:pt x="508" y="88"/>
                </a:lnTo>
                <a:lnTo>
                  <a:pt x="507" y="75"/>
                </a:lnTo>
                <a:lnTo>
                  <a:pt x="512" y="75"/>
                </a:lnTo>
                <a:lnTo>
                  <a:pt x="512" y="75"/>
                </a:lnTo>
                <a:close/>
                <a:moveTo>
                  <a:pt x="512" y="75"/>
                </a:moveTo>
                <a:lnTo>
                  <a:pt x="512" y="75"/>
                </a:lnTo>
                <a:lnTo>
                  <a:pt x="512" y="75"/>
                </a:lnTo>
                <a:lnTo>
                  <a:pt x="512" y="75"/>
                </a:lnTo>
                <a:close/>
                <a:moveTo>
                  <a:pt x="521" y="86"/>
                </a:moveTo>
                <a:lnTo>
                  <a:pt x="521" y="86"/>
                </a:lnTo>
                <a:lnTo>
                  <a:pt x="514" y="88"/>
                </a:lnTo>
                <a:lnTo>
                  <a:pt x="512" y="75"/>
                </a:lnTo>
                <a:lnTo>
                  <a:pt x="519" y="73"/>
                </a:lnTo>
                <a:lnTo>
                  <a:pt x="521" y="86"/>
                </a:lnTo>
                <a:close/>
                <a:moveTo>
                  <a:pt x="521" y="86"/>
                </a:moveTo>
                <a:lnTo>
                  <a:pt x="521" y="86"/>
                </a:lnTo>
                <a:lnTo>
                  <a:pt x="521" y="86"/>
                </a:lnTo>
                <a:lnTo>
                  <a:pt x="521" y="86"/>
                </a:lnTo>
                <a:close/>
                <a:moveTo>
                  <a:pt x="527" y="86"/>
                </a:moveTo>
                <a:lnTo>
                  <a:pt x="527" y="86"/>
                </a:lnTo>
                <a:lnTo>
                  <a:pt x="521" y="86"/>
                </a:lnTo>
                <a:lnTo>
                  <a:pt x="519" y="73"/>
                </a:lnTo>
                <a:lnTo>
                  <a:pt x="525" y="73"/>
                </a:lnTo>
                <a:lnTo>
                  <a:pt x="527" y="86"/>
                </a:lnTo>
                <a:close/>
                <a:moveTo>
                  <a:pt x="527" y="86"/>
                </a:moveTo>
                <a:lnTo>
                  <a:pt x="527" y="86"/>
                </a:lnTo>
                <a:lnTo>
                  <a:pt x="527" y="86"/>
                </a:lnTo>
                <a:lnTo>
                  <a:pt x="527" y="86"/>
                </a:lnTo>
                <a:close/>
                <a:moveTo>
                  <a:pt x="534" y="69"/>
                </a:moveTo>
                <a:lnTo>
                  <a:pt x="538" y="82"/>
                </a:lnTo>
                <a:lnTo>
                  <a:pt x="527" y="86"/>
                </a:lnTo>
                <a:lnTo>
                  <a:pt x="523" y="73"/>
                </a:lnTo>
                <a:lnTo>
                  <a:pt x="534" y="69"/>
                </a:lnTo>
                <a:close/>
                <a:moveTo>
                  <a:pt x="551" y="79"/>
                </a:moveTo>
                <a:lnTo>
                  <a:pt x="549" y="79"/>
                </a:lnTo>
                <a:lnTo>
                  <a:pt x="538" y="82"/>
                </a:lnTo>
                <a:lnTo>
                  <a:pt x="534" y="69"/>
                </a:lnTo>
                <a:lnTo>
                  <a:pt x="545" y="66"/>
                </a:lnTo>
                <a:lnTo>
                  <a:pt x="551" y="79"/>
                </a:lnTo>
                <a:close/>
                <a:moveTo>
                  <a:pt x="551" y="79"/>
                </a:moveTo>
                <a:lnTo>
                  <a:pt x="549" y="79"/>
                </a:lnTo>
                <a:lnTo>
                  <a:pt x="551" y="79"/>
                </a:lnTo>
                <a:lnTo>
                  <a:pt x="551" y="79"/>
                </a:lnTo>
                <a:close/>
                <a:moveTo>
                  <a:pt x="562" y="73"/>
                </a:moveTo>
                <a:lnTo>
                  <a:pt x="551" y="79"/>
                </a:lnTo>
                <a:lnTo>
                  <a:pt x="545" y="66"/>
                </a:lnTo>
                <a:lnTo>
                  <a:pt x="556" y="60"/>
                </a:lnTo>
                <a:lnTo>
                  <a:pt x="562" y="73"/>
                </a:lnTo>
                <a:close/>
                <a:moveTo>
                  <a:pt x="573" y="69"/>
                </a:moveTo>
                <a:lnTo>
                  <a:pt x="573" y="69"/>
                </a:lnTo>
                <a:lnTo>
                  <a:pt x="562" y="73"/>
                </a:lnTo>
                <a:lnTo>
                  <a:pt x="556" y="60"/>
                </a:lnTo>
                <a:lnTo>
                  <a:pt x="567" y="57"/>
                </a:lnTo>
                <a:lnTo>
                  <a:pt x="573" y="69"/>
                </a:lnTo>
                <a:close/>
                <a:moveTo>
                  <a:pt x="573" y="69"/>
                </a:moveTo>
                <a:lnTo>
                  <a:pt x="573" y="69"/>
                </a:lnTo>
                <a:lnTo>
                  <a:pt x="573" y="69"/>
                </a:lnTo>
                <a:lnTo>
                  <a:pt x="573" y="69"/>
                </a:lnTo>
                <a:close/>
                <a:moveTo>
                  <a:pt x="584" y="64"/>
                </a:moveTo>
                <a:lnTo>
                  <a:pt x="573" y="69"/>
                </a:lnTo>
                <a:lnTo>
                  <a:pt x="567" y="57"/>
                </a:lnTo>
                <a:lnTo>
                  <a:pt x="578" y="51"/>
                </a:lnTo>
                <a:lnTo>
                  <a:pt x="584" y="64"/>
                </a:lnTo>
                <a:close/>
                <a:moveTo>
                  <a:pt x="589" y="46"/>
                </a:moveTo>
                <a:lnTo>
                  <a:pt x="595" y="58"/>
                </a:lnTo>
                <a:lnTo>
                  <a:pt x="584" y="64"/>
                </a:lnTo>
                <a:lnTo>
                  <a:pt x="578" y="51"/>
                </a:lnTo>
                <a:lnTo>
                  <a:pt x="589" y="46"/>
                </a:lnTo>
                <a:lnTo>
                  <a:pt x="589" y="46"/>
                </a:lnTo>
                <a:close/>
                <a:moveTo>
                  <a:pt x="589" y="46"/>
                </a:moveTo>
                <a:lnTo>
                  <a:pt x="589" y="46"/>
                </a:lnTo>
                <a:lnTo>
                  <a:pt x="589" y="46"/>
                </a:lnTo>
                <a:lnTo>
                  <a:pt x="589" y="46"/>
                </a:lnTo>
                <a:close/>
                <a:moveTo>
                  <a:pt x="606" y="53"/>
                </a:moveTo>
                <a:lnTo>
                  <a:pt x="606" y="53"/>
                </a:lnTo>
                <a:lnTo>
                  <a:pt x="595" y="58"/>
                </a:lnTo>
                <a:lnTo>
                  <a:pt x="589" y="46"/>
                </a:lnTo>
                <a:lnTo>
                  <a:pt x="600" y="40"/>
                </a:lnTo>
                <a:lnTo>
                  <a:pt x="606" y="53"/>
                </a:lnTo>
                <a:close/>
                <a:moveTo>
                  <a:pt x="606" y="53"/>
                </a:moveTo>
                <a:lnTo>
                  <a:pt x="606" y="53"/>
                </a:lnTo>
                <a:lnTo>
                  <a:pt x="606" y="53"/>
                </a:lnTo>
                <a:lnTo>
                  <a:pt x="606" y="53"/>
                </a:lnTo>
                <a:close/>
                <a:moveTo>
                  <a:pt x="613" y="35"/>
                </a:moveTo>
                <a:lnTo>
                  <a:pt x="618" y="47"/>
                </a:lnTo>
                <a:lnTo>
                  <a:pt x="606" y="53"/>
                </a:lnTo>
                <a:lnTo>
                  <a:pt x="600" y="40"/>
                </a:lnTo>
                <a:lnTo>
                  <a:pt x="613" y="35"/>
                </a:lnTo>
                <a:lnTo>
                  <a:pt x="613" y="35"/>
                </a:lnTo>
                <a:close/>
                <a:moveTo>
                  <a:pt x="613" y="35"/>
                </a:moveTo>
                <a:lnTo>
                  <a:pt x="613" y="35"/>
                </a:lnTo>
                <a:lnTo>
                  <a:pt x="613" y="35"/>
                </a:lnTo>
                <a:lnTo>
                  <a:pt x="613" y="35"/>
                </a:lnTo>
                <a:close/>
                <a:moveTo>
                  <a:pt x="626" y="31"/>
                </a:moveTo>
                <a:lnTo>
                  <a:pt x="629" y="44"/>
                </a:lnTo>
                <a:lnTo>
                  <a:pt x="617" y="47"/>
                </a:lnTo>
                <a:lnTo>
                  <a:pt x="613" y="35"/>
                </a:lnTo>
                <a:lnTo>
                  <a:pt x="626" y="31"/>
                </a:lnTo>
                <a:close/>
                <a:moveTo>
                  <a:pt x="639" y="27"/>
                </a:moveTo>
                <a:lnTo>
                  <a:pt x="642" y="40"/>
                </a:lnTo>
                <a:lnTo>
                  <a:pt x="629" y="44"/>
                </a:lnTo>
                <a:lnTo>
                  <a:pt x="626" y="31"/>
                </a:lnTo>
                <a:lnTo>
                  <a:pt x="639" y="27"/>
                </a:lnTo>
                <a:lnTo>
                  <a:pt x="639" y="27"/>
                </a:lnTo>
                <a:close/>
                <a:moveTo>
                  <a:pt x="639" y="27"/>
                </a:moveTo>
                <a:lnTo>
                  <a:pt x="639" y="27"/>
                </a:lnTo>
                <a:lnTo>
                  <a:pt x="639" y="27"/>
                </a:lnTo>
                <a:lnTo>
                  <a:pt x="639" y="27"/>
                </a:lnTo>
                <a:close/>
                <a:moveTo>
                  <a:pt x="650" y="38"/>
                </a:moveTo>
                <a:lnTo>
                  <a:pt x="650" y="38"/>
                </a:lnTo>
                <a:lnTo>
                  <a:pt x="642" y="40"/>
                </a:lnTo>
                <a:lnTo>
                  <a:pt x="639" y="27"/>
                </a:lnTo>
                <a:lnTo>
                  <a:pt x="646" y="25"/>
                </a:lnTo>
                <a:lnTo>
                  <a:pt x="650" y="38"/>
                </a:lnTo>
                <a:close/>
                <a:moveTo>
                  <a:pt x="650" y="38"/>
                </a:moveTo>
                <a:lnTo>
                  <a:pt x="650" y="38"/>
                </a:lnTo>
                <a:lnTo>
                  <a:pt x="650" y="38"/>
                </a:lnTo>
                <a:lnTo>
                  <a:pt x="650" y="38"/>
                </a:lnTo>
                <a:close/>
                <a:moveTo>
                  <a:pt x="653" y="24"/>
                </a:moveTo>
                <a:lnTo>
                  <a:pt x="657" y="36"/>
                </a:lnTo>
                <a:lnTo>
                  <a:pt x="650" y="38"/>
                </a:lnTo>
                <a:lnTo>
                  <a:pt x="646" y="25"/>
                </a:lnTo>
                <a:lnTo>
                  <a:pt x="653" y="24"/>
                </a:lnTo>
                <a:lnTo>
                  <a:pt x="653" y="24"/>
                </a:lnTo>
                <a:close/>
                <a:moveTo>
                  <a:pt x="653" y="24"/>
                </a:moveTo>
                <a:lnTo>
                  <a:pt x="653" y="24"/>
                </a:lnTo>
                <a:lnTo>
                  <a:pt x="653" y="24"/>
                </a:lnTo>
                <a:lnTo>
                  <a:pt x="653" y="24"/>
                </a:lnTo>
                <a:close/>
                <a:moveTo>
                  <a:pt x="661" y="24"/>
                </a:moveTo>
                <a:lnTo>
                  <a:pt x="662" y="36"/>
                </a:lnTo>
                <a:lnTo>
                  <a:pt x="655" y="36"/>
                </a:lnTo>
                <a:lnTo>
                  <a:pt x="653" y="24"/>
                </a:lnTo>
                <a:lnTo>
                  <a:pt x="661" y="24"/>
                </a:lnTo>
                <a:close/>
                <a:moveTo>
                  <a:pt x="670" y="22"/>
                </a:moveTo>
                <a:lnTo>
                  <a:pt x="670" y="35"/>
                </a:lnTo>
                <a:lnTo>
                  <a:pt x="662" y="36"/>
                </a:lnTo>
                <a:lnTo>
                  <a:pt x="661" y="24"/>
                </a:lnTo>
                <a:lnTo>
                  <a:pt x="668" y="22"/>
                </a:lnTo>
                <a:lnTo>
                  <a:pt x="670" y="22"/>
                </a:lnTo>
                <a:close/>
                <a:moveTo>
                  <a:pt x="668" y="22"/>
                </a:moveTo>
                <a:lnTo>
                  <a:pt x="670" y="22"/>
                </a:lnTo>
                <a:lnTo>
                  <a:pt x="670" y="22"/>
                </a:lnTo>
                <a:lnTo>
                  <a:pt x="668" y="22"/>
                </a:lnTo>
                <a:close/>
                <a:moveTo>
                  <a:pt x="677" y="35"/>
                </a:moveTo>
                <a:lnTo>
                  <a:pt x="677" y="36"/>
                </a:lnTo>
                <a:lnTo>
                  <a:pt x="670" y="36"/>
                </a:lnTo>
                <a:lnTo>
                  <a:pt x="670" y="22"/>
                </a:lnTo>
                <a:lnTo>
                  <a:pt x="677" y="22"/>
                </a:lnTo>
                <a:lnTo>
                  <a:pt x="677" y="35"/>
                </a:lnTo>
                <a:close/>
                <a:moveTo>
                  <a:pt x="677" y="35"/>
                </a:moveTo>
                <a:lnTo>
                  <a:pt x="677" y="36"/>
                </a:lnTo>
                <a:lnTo>
                  <a:pt x="677" y="36"/>
                </a:lnTo>
                <a:lnTo>
                  <a:pt x="677" y="35"/>
                </a:lnTo>
                <a:close/>
                <a:moveTo>
                  <a:pt x="686" y="35"/>
                </a:moveTo>
                <a:lnTo>
                  <a:pt x="677" y="35"/>
                </a:lnTo>
                <a:lnTo>
                  <a:pt x="675" y="22"/>
                </a:lnTo>
                <a:lnTo>
                  <a:pt x="684" y="22"/>
                </a:lnTo>
                <a:lnTo>
                  <a:pt x="686" y="35"/>
                </a:lnTo>
                <a:close/>
              </a:path>
            </a:pathLst>
          </a:custGeom>
          <a:solidFill>
            <a:srgbClr val="4F81B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59" name="Freeform 11"/>
          <p:cNvSpPr>
            <a:spLocks noEditPoints="1"/>
          </p:cNvSpPr>
          <p:nvPr/>
        </p:nvSpPr>
        <p:spPr bwMode="auto">
          <a:xfrm>
            <a:off x="1743075" y="4733925"/>
            <a:ext cx="1089025" cy="142875"/>
          </a:xfrm>
          <a:custGeom>
            <a:avLst/>
            <a:gdLst/>
            <a:ahLst/>
            <a:cxnLst>
              <a:cxn ang="0">
                <a:pos x="8" y="47"/>
              </a:cxn>
              <a:cxn ang="0">
                <a:pos x="13" y="47"/>
              </a:cxn>
              <a:cxn ang="0">
                <a:pos x="22" y="33"/>
              </a:cxn>
              <a:cxn ang="0">
                <a:pos x="28" y="33"/>
              </a:cxn>
              <a:cxn ang="0">
                <a:pos x="37" y="44"/>
              </a:cxn>
              <a:cxn ang="0">
                <a:pos x="42" y="31"/>
              </a:cxn>
              <a:cxn ang="0">
                <a:pos x="59" y="29"/>
              </a:cxn>
              <a:cxn ang="0">
                <a:pos x="68" y="27"/>
              </a:cxn>
              <a:cxn ang="0">
                <a:pos x="77" y="25"/>
              </a:cxn>
              <a:cxn ang="0">
                <a:pos x="88" y="24"/>
              </a:cxn>
              <a:cxn ang="0">
                <a:pos x="98" y="22"/>
              </a:cxn>
              <a:cxn ang="0">
                <a:pos x="112" y="33"/>
              </a:cxn>
              <a:cxn ang="0">
                <a:pos x="132" y="16"/>
              </a:cxn>
              <a:cxn ang="0">
                <a:pos x="156" y="25"/>
              </a:cxn>
              <a:cxn ang="0">
                <a:pos x="178" y="9"/>
              </a:cxn>
              <a:cxn ang="0">
                <a:pos x="202" y="20"/>
              </a:cxn>
              <a:cxn ang="0">
                <a:pos x="211" y="5"/>
              </a:cxn>
              <a:cxn ang="0">
                <a:pos x="233" y="3"/>
              </a:cxn>
              <a:cxn ang="0">
                <a:pos x="244" y="2"/>
              </a:cxn>
              <a:cxn ang="0">
                <a:pos x="255" y="2"/>
              </a:cxn>
              <a:cxn ang="0">
                <a:pos x="264" y="0"/>
              </a:cxn>
              <a:cxn ang="0">
                <a:pos x="275" y="14"/>
              </a:cxn>
              <a:cxn ang="0">
                <a:pos x="292" y="0"/>
              </a:cxn>
              <a:cxn ang="0">
                <a:pos x="299" y="14"/>
              </a:cxn>
              <a:cxn ang="0">
                <a:pos x="316" y="3"/>
              </a:cxn>
              <a:cxn ang="0">
                <a:pos x="323" y="5"/>
              </a:cxn>
              <a:cxn ang="0">
                <a:pos x="330" y="7"/>
              </a:cxn>
              <a:cxn ang="0">
                <a:pos x="343" y="11"/>
              </a:cxn>
              <a:cxn ang="0">
                <a:pos x="358" y="16"/>
              </a:cxn>
              <a:cxn ang="0">
                <a:pos x="369" y="22"/>
              </a:cxn>
              <a:cxn ang="0">
                <a:pos x="382" y="27"/>
              </a:cxn>
              <a:cxn ang="0">
                <a:pos x="393" y="33"/>
              </a:cxn>
              <a:cxn ang="0">
                <a:pos x="398" y="53"/>
              </a:cxn>
              <a:cxn ang="0">
                <a:pos x="409" y="60"/>
              </a:cxn>
              <a:cxn ang="0">
                <a:pos x="426" y="53"/>
              </a:cxn>
              <a:cxn ang="0">
                <a:pos x="431" y="71"/>
              </a:cxn>
              <a:cxn ang="0">
                <a:pos x="442" y="77"/>
              </a:cxn>
              <a:cxn ang="0">
                <a:pos x="453" y="82"/>
              </a:cxn>
              <a:cxn ang="0">
                <a:pos x="464" y="71"/>
              </a:cxn>
              <a:cxn ang="0">
                <a:pos x="466" y="86"/>
              </a:cxn>
              <a:cxn ang="0">
                <a:pos x="473" y="73"/>
              </a:cxn>
              <a:cxn ang="0">
                <a:pos x="479" y="90"/>
              </a:cxn>
              <a:cxn ang="0">
                <a:pos x="484" y="75"/>
              </a:cxn>
              <a:cxn ang="0">
                <a:pos x="490" y="90"/>
              </a:cxn>
              <a:cxn ang="0">
                <a:pos x="503" y="77"/>
              </a:cxn>
              <a:cxn ang="0">
                <a:pos x="507" y="75"/>
              </a:cxn>
              <a:cxn ang="0">
                <a:pos x="514" y="75"/>
              </a:cxn>
              <a:cxn ang="0">
                <a:pos x="518" y="73"/>
              </a:cxn>
              <a:cxn ang="0">
                <a:pos x="525" y="73"/>
              </a:cxn>
              <a:cxn ang="0">
                <a:pos x="538" y="82"/>
              </a:cxn>
              <a:cxn ang="0">
                <a:pos x="551" y="79"/>
              </a:cxn>
              <a:cxn ang="0">
                <a:pos x="567" y="57"/>
              </a:cxn>
              <a:cxn ang="0">
                <a:pos x="584" y="64"/>
              </a:cxn>
              <a:cxn ang="0">
                <a:pos x="589" y="46"/>
              </a:cxn>
              <a:cxn ang="0">
                <a:pos x="613" y="36"/>
              </a:cxn>
              <a:cxn ang="0">
                <a:pos x="626" y="31"/>
              </a:cxn>
              <a:cxn ang="0">
                <a:pos x="639" y="27"/>
              </a:cxn>
              <a:cxn ang="0">
                <a:pos x="646" y="25"/>
              </a:cxn>
              <a:cxn ang="0">
                <a:pos x="653" y="24"/>
              </a:cxn>
              <a:cxn ang="0">
                <a:pos x="662" y="36"/>
              </a:cxn>
              <a:cxn ang="0">
                <a:pos x="668" y="22"/>
              </a:cxn>
              <a:cxn ang="0">
                <a:pos x="677" y="35"/>
              </a:cxn>
            </a:cxnLst>
            <a:rect l="0" t="0" r="r" b="b"/>
            <a:pathLst>
              <a:path w="686" h="90">
                <a:moveTo>
                  <a:pt x="8" y="47"/>
                </a:moveTo>
                <a:lnTo>
                  <a:pt x="2" y="44"/>
                </a:lnTo>
                <a:lnTo>
                  <a:pt x="0" y="44"/>
                </a:lnTo>
                <a:lnTo>
                  <a:pt x="11" y="35"/>
                </a:lnTo>
                <a:lnTo>
                  <a:pt x="11" y="35"/>
                </a:lnTo>
                <a:lnTo>
                  <a:pt x="8" y="47"/>
                </a:lnTo>
                <a:close/>
                <a:moveTo>
                  <a:pt x="8" y="47"/>
                </a:moveTo>
                <a:lnTo>
                  <a:pt x="4" y="47"/>
                </a:lnTo>
                <a:lnTo>
                  <a:pt x="2" y="44"/>
                </a:lnTo>
                <a:lnTo>
                  <a:pt x="8" y="47"/>
                </a:lnTo>
                <a:close/>
                <a:moveTo>
                  <a:pt x="9" y="47"/>
                </a:moveTo>
                <a:lnTo>
                  <a:pt x="8" y="47"/>
                </a:lnTo>
                <a:lnTo>
                  <a:pt x="8" y="33"/>
                </a:lnTo>
                <a:lnTo>
                  <a:pt x="9" y="33"/>
                </a:lnTo>
                <a:lnTo>
                  <a:pt x="9" y="47"/>
                </a:lnTo>
                <a:close/>
                <a:moveTo>
                  <a:pt x="13" y="47"/>
                </a:moveTo>
                <a:lnTo>
                  <a:pt x="9" y="47"/>
                </a:lnTo>
                <a:lnTo>
                  <a:pt x="9" y="33"/>
                </a:lnTo>
                <a:lnTo>
                  <a:pt x="13" y="33"/>
                </a:lnTo>
                <a:lnTo>
                  <a:pt x="13" y="47"/>
                </a:lnTo>
                <a:close/>
                <a:moveTo>
                  <a:pt x="17" y="47"/>
                </a:moveTo>
                <a:lnTo>
                  <a:pt x="13" y="47"/>
                </a:lnTo>
                <a:lnTo>
                  <a:pt x="13" y="33"/>
                </a:lnTo>
                <a:lnTo>
                  <a:pt x="17" y="33"/>
                </a:lnTo>
                <a:lnTo>
                  <a:pt x="17" y="47"/>
                </a:lnTo>
                <a:close/>
                <a:moveTo>
                  <a:pt x="24" y="46"/>
                </a:moveTo>
                <a:lnTo>
                  <a:pt x="22" y="47"/>
                </a:lnTo>
                <a:lnTo>
                  <a:pt x="17" y="47"/>
                </a:lnTo>
                <a:lnTo>
                  <a:pt x="17" y="33"/>
                </a:lnTo>
                <a:lnTo>
                  <a:pt x="22" y="33"/>
                </a:lnTo>
                <a:lnTo>
                  <a:pt x="24" y="46"/>
                </a:lnTo>
                <a:close/>
                <a:moveTo>
                  <a:pt x="24" y="46"/>
                </a:moveTo>
                <a:lnTo>
                  <a:pt x="22" y="47"/>
                </a:lnTo>
                <a:lnTo>
                  <a:pt x="22" y="47"/>
                </a:lnTo>
                <a:lnTo>
                  <a:pt x="24" y="46"/>
                </a:lnTo>
                <a:close/>
                <a:moveTo>
                  <a:pt x="28" y="33"/>
                </a:moveTo>
                <a:lnTo>
                  <a:pt x="30" y="46"/>
                </a:lnTo>
                <a:lnTo>
                  <a:pt x="24" y="46"/>
                </a:lnTo>
                <a:lnTo>
                  <a:pt x="22" y="33"/>
                </a:lnTo>
                <a:lnTo>
                  <a:pt x="28" y="33"/>
                </a:lnTo>
                <a:lnTo>
                  <a:pt x="28" y="33"/>
                </a:lnTo>
                <a:close/>
                <a:moveTo>
                  <a:pt x="28" y="33"/>
                </a:moveTo>
                <a:lnTo>
                  <a:pt x="28" y="33"/>
                </a:lnTo>
                <a:lnTo>
                  <a:pt x="28" y="33"/>
                </a:lnTo>
                <a:lnTo>
                  <a:pt x="28" y="33"/>
                </a:lnTo>
                <a:close/>
                <a:moveTo>
                  <a:pt x="37" y="44"/>
                </a:moveTo>
                <a:lnTo>
                  <a:pt x="30" y="46"/>
                </a:lnTo>
                <a:lnTo>
                  <a:pt x="28" y="33"/>
                </a:lnTo>
                <a:lnTo>
                  <a:pt x="35" y="31"/>
                </a:lnTo>
                <a:lnTo>
                  <a:pt x="37" y="44"/>
                </a:lnTo>
                <a:close/>
                <a:moveTo>
                  <a:pt x="42" y="31"/>
                </a:moveTo>
                <a:lnTo>
                  <a:pt x="44" y="44"/>
                </a:lnTo>
                <a:lnTo>
                  <a:pt x="37" y="44"/>
                </a:lnTo>
                <a:lnTo>
                  <a:pt x="35" y="31"/>
                </a:lnTo>
                <a:lnTo>
                  <a:pt x="42" y="31"/>
                </a:lnTo>
                <a:lnTo>
                  <a:pt x="42" y="31"/>
                </a:lnTo>
                <a:close/>
                <a:moveTo>
                  <a:pt x="42" y="31"/>
                </a:moveTo>
                <a:lnTo>
                  <a:pt x="42" y="31"/>
                </a:lnTo>
                <a:lnTo>
                  <a:pt x="42" y="31"/>
                </a:lnTo>
                <a:lnTo>
                  <a:pt x="42" y="31"/>
                </a:lnTo>
                <a:close/>
                <a:moveTo>
                  <a:pt x="52" y="29"/>
                </a:moveTo>
                <a:lnTo>
                  <a:pt x="53" y="42"/>
                </a:lnTo>
                <a:lnTo>
                  <a:pt x="44" y="44"/>
                </a:lnTo>
                <a:lnTo>
                  <a:pt x="42" y="31"/>
                </a:lnTo>
                <a:lnTo>
                  <a:pt x="52" y="29"/>
                </a:lnTo>
                <a:close/>
                <a:moveTo>
                  <a:pt x="61" y="42"/>
                </a:moveTo>
                <a:lnTo>
                  <a:pt x="61" y="42"/>
                </a:lnTo>
                <a:lnTo>
                  <a:pt x="53" y="42"/>
                </a:lnTo>
                <a:lnTo>
                  <a:pt x="52" y="29"/>
                </a:lnTo>
                <a:lnTo>
                  <a:pt x="59" y="29"/>
                </a:lnTo>
                <a:lnTo>
                  <a:pt x="61" y="42"/>
                </a:lnTo>
                <a:close/>
                <a:moveTo>
                  <a:pt x="61" y="42"/>
                </a:moveTo>
                <a:lnTo>
                  <a:pt x="61" y="42"/>
                </a:lnTo>
                <a:lnTo>
                  <a:pt x="61" y="42"/>
                </a:lnTo>
                <a:lnTo>
                  <a:pt x="61" y="42"/>
                </a:lnTo>
                <a:close/>
                <a:moveTo>
                  <a:pt x="68" y="27"/>
                </a:moveTo>
                <a:lnTo>
                  <a:pt x="70" y="40"/>
                </a:lnTo>
                <a:lnTo>
                  <a:pt x="61" y="42"/>
                </a:lnTo>
                <a:lnTo>
                  <a:pt x="59" y="29"/>
                </a:lnTo>
                <a:lnTo>
                  <a:pt x="68" y="27"/>
                </a:lnTo>
                <a:lnTo>
                  <a:pt x="68" y="27"/>
                </a:lnTo>
                <a:close/>
                <a:moveTo>
                  <a:pt x="68" y="27"/>
                </a:moveTo>
                <a:lnTo>
                  <a:pt x="68" y="27"/>
                </a:lnTo>
                <a:lnTo>
                  <a:pt x="66" y="27"/>
                </a:lnTo>
                <a:lnTo>
                  <a:pt x="68" y="27"/>
                </a:lnTo>
                <a:close/>
                <a:moveTo>
                  <a:pt x="79" y="25"/>
                </a:moveTo>
                <a:lnTo>
                  <a:pt x="81" y="38"/>
                </a:lnTo>
                <a:lnTo>
                  <a:pt x="70" y="40"/>
                </a:lnTo>
                <a:lnTo>
                  <a:pt x="68" y="27"/>
                </a:lnTo>
                <a:lnTo>
                  <a:pt x="77" y="25"/>
                </a:lnTo>
                <a:lnTo>
                  <a:pt x="79" y="25"/>
                </a:lnTo>
                <a:close/>
                <a:moveTo>
                  <a:pt x="77" y="25"/>
                </a:moveTo>
                <a:lnTo>
                  <a:pt x="79" y="25"/>
                </a:lnTo>
                <a:lnTo>
                  <a:pt x="79" y="25"/>
                </a:lnTo>
                <a:lnTo>
                  <a:pt x="77" y="25"/>
                </a:lnTo>
                <a:close/>
                <a:moveTo>
                  <a:pt x="90" y="36"/>
                </a:moveTo>
                <a:lnTo>
                  <a:pt x="90" y="36"/>
                </a:lnTo>
                <a:lnTo>
                  <a:pt x="79" y="38"/>
                </a:lnTo>
                <a:lnTo>
                  <a:pt x="79" y="25"/>
                </a:lnTo>
                <a:lnTo>
                  <a:pt x="88" y="24"/>
                </a:lnTo>
                <a:lnTo>
                  <a:pt x="90" y="36"/>
                </a:lnTo>
                <a:close/>
                <a:moveTo>
                  <a:pt x="90" y="36"/>
                </a:moveTo>
                <a:lnTo>
                  <a:pt x="90" y="36"/>
                </a:lnTo>
                <a:lnTo>
                  <a:pt x="90" y="36"/>
                </a:lnTo>
                <a:lnTo>
                  <a:pt x="90" y="36"/>
                </a:lnTo>
                <a:close/>
                <a:moveTo>
                  <a:pt x="99" y="22"/>
                </a:moveTo>
                <a:lnTo>
                  <a:pt x="101" y="35"/>
                </a:lnTo>
                <a:lnTo>
                  <a:pt x="90" y="36"/>
                </a:lnTo>
                <a:lnTo>
                  <a:pt x="88" y="24"/>
                </a:lnTo>
                <a:lnTo>
                  <a:pt x="98" y="22"/>
                </a:lnTo>
                <a:lnTo>
                  <a:pt x="99" y="22"/>
                </a:lnTo>
                <a:close/>
                <a:moveTo>
                  <a:pt x="98" y="22"/>
                </a:moveTo>
                <a:lnTo>
                  <a:pt x="99" y="22"/>
                </a:lnTo>
                <a:lnTo>
                  <a:pt x="99" y="22"/>
                </a:lnTo>
                <a:lnTo>
                  <a:pt x="98" y="22"/>
                </a:lnTo>
                <a:close/>
                <a:moveTo>
                  <a:pt x="112" y="33"/>
                </a:moveTo>
                <a:lnTo>
                  <a:pt x="101" y="35"/>
                </a:lnTo>
                <a:lnTo>
                  <a:pt x="99" y="22"/>
                </a:lnTo>
                <a:lnTo>
                  <a:pt x="110" y="20"/>
                </a:lnTo>
                <a:lnTo>
                  <a:pt x="112" y="33"/>
                </a:lnTo>
                <a:close/>
                <a:moveTo>
                  <a:pt x="123" y="31"/>
                </a:moveTo>
                <a:lnTo>
                  <a:pt x="112" y="33"/>
                </a:lnTo>
                <a:lnTo>
                  <a:pt x="110" y="20"/>
                </a:lnTo>
                <a:lnTo>
                  <a:pt x="121" y="18"/>
                </a:lnTo>
                <a:lnTo>
                  <a:pt x="123" y="31"/>
                </a:lnTo>
                <a:close/>
                <a:moveTo>
                  <a:pt x="132" y="16"/>
                </a:moveTo>
                <a:lnTo>
                  <a:pt x="134" y="29"/>
                </a:lnTo>
                <a:lnTo>
                  <a:pt x="123" y="31"/>
                </a:lnTo>
                <a:lnTo>
                  <a:pt x="121" y="18"/>
                </a:lnTo>
                <a:lnTo>
                  <a:pt x="132" y="16"/>
                </a:lnTo>
                <a:lnTo>
                  <a:pt x="132" y="16"/>
                </a:lnTo>
                <a:close/>
                <a:moveTo>
                  <a:pt x="132" y="16"/>
                </a:moveTo>
                <a:lnTo>
                  <a:pt x="132" y="16"/>
                </a:lnTo>
                <a:lnTo>
                  <a:pt x="131" y="16"/>
                </a:lnTo>
                <a:lnTo>
                  <a:pt x="132" y="16"/>
                </a:lnTo>
                <a:close/>
                <a:moveTo>
                  <a:pt x="156" y="25"/>
                </a:moveTo>
                <a:lnTo>
                  <a:pt x="134" y="29"/>
                </a:lnTo>
                <a:lnTo>
                  <a:pt x="132" y="16"/>
                </a:lnTo>
                <a:lnTo>
                  <a:pt x="154" y="13"/>
                </a:lnTo>
                <a:lnTo>
                  <a:pt x="156" y="25"/>
                </a:lnTo>
                <a:close/>
                <a:moveTo>
                  <a:pt x="178" y="9"/>
                </a:moveTo>
                <a:lnTo>
                  <a:pt x="180" y="22"/>
                </a:lnTo>
                <a:lnTo>
                  <a:pt x="156" y="25"/>
                </a:lnTo>
                <a:lnTo>
                  <a:pt x="154" y="13"/>
                </a:lnTo>
                <a:lnTo>
                  <a:pt x="178" y="9"/>
                </a:lnTo>
                <a:lnTo>
                  <a:pt x="178" y="9"/>
                </a:lnTo>
                <a:close/>
                <a:moveTo>
                  <a:pt x="178" y="9"/>
                </a:moveTo>
                <a:lnTo>
                  <a:pt x="178" y="9"/>
                </a:lnTo>
                <a:lnTo>
                  <a:pt x="178" y="9"/>
                </a:lnTo>
                <a:lnTo>
                  <a:pt x="178" y="9"/>
                </a:lnTo>
                <a:close/>
                <a:moveTo>
                  <a:pt x="202" y="20"/>
                </a:moveTo>
                <a:lnTo>
                  <a:pt x="202" y="20"/>
                </a:lnTo>
                <a:lnTo>
                  <a:pt x="180" y="22"/>
                </a:lnTo>
                <a:lnTo>
                  <a:pt x="178" y="9"/>
                </a:lnTo>
                <a:lnTo>
                  <a:pt x="200" y="7"/>
                </a:lnTo>
                <a:lnTo>
                  <a:pt x="202" y="20"/>
                </a:lnTo>
                <a:close/>
                <a:moveTo>
                  <a:pt x="202" y="20"/>
                </a:moveTo>
                <a:lnTo>
                  <a:pt x="202" y="20"/>
                </a:lnTo>
                <a:lnTo>
                  <a:pt x="202" y="20"/>
                </a:lnTo>
                <a:lnTo>
                  <a:pt x="202" y="20"/>
                </a:lnTo>
                <a:close/>
                <a:moveTo>
                  <a:pt x="211" y="5"/>
                </a:moveTo>
                <a:lnTo>
                  <a:pt x="213" y="18"/>
                </a:lnTo>
                <a:lnTo>
                  <a:pt x="202" y="20"/>
                </a:lnTo>
                <a:lnTo>
                  <a:pt x="200" y="7"/>
                </a:lnTo>
                <a:lnTo>
                  <a:pt x="211" y="5"/>
                </a:lnTo>
                <a:lnTo>
                  <a:pt x="211" y="5"/>
                </a:lnTo>
                <a:close/>
                <a:moveTo>
                  <a:pt x="211" y="5"/>
                </a:moveTo>
                <a:lnTo>
                  <a:pt x="211" y="5"/>
                </a:lnTo>
                <a:lnTo>
                  <a:pt x="211" y="5"/>
                </a:lnTo>
                <a:lnTo>
                  <a:pt x="211" y="5"/>
                </a:lnTo>
                <a:close/>
                <a:moveTo>
                  <a:pt x="224" y="16"/>
                </a:moveTo>
                <a:lnTo>
                  <a:pt x="213" y="18"/>
                </a:lnTo>
                <a:lnTo>
                  <a:pt x="211" y="5"/>
                </a:lnTo>
                <a:lnTo>
                  <a:pt x="222" y="3"/>
                </a:lnTo>
                <a:lnTo>
                  <a:pt x="224" y="16"/>
                </a:lnTo>
                <a:close/>
                <a:moveTo>
                  <a:pt x="235" y="16"/>
                </a:moveTo>
                <a:lnTo>
                  <a:pt x="235" y="16"/>
                </a:lnTo>
                <a:lnTo>
                  <a:pt x="224" y="16"/>
                </a:lnTo>
                <a:lnTo>
                  <a:pt x="222" y="3"/>
                </a:lnTo>
                <a:lnTo>
                  <a:pt x="233" y="3"/>
                </a:lnTo>
                <a:lnTo>
                  <a:pt x="235" y="16"/>
                </a:lnTo>
                <a:close/>
                <a:moveTo>
                  <a:pt x="235" y="16"/>
                </a:moveTo>
                <a:lnTo>
                  <a:pt x="235" y="16"/>
                </a:lnTo>
                <a:lnTo>
                  <a:pt x="231" y="16"/>
                </a:lnTo>
                <a:lnTo>
                  <a:pt x="235" y="16"/>
                </a:lnTo>
                <a:close/>
                <a:moveTo>
                  <a:pt x="244" y="2"/>
                </a:moveTo>
                <a:lnTo>
                  <a:pt x="244" y="14"/>
                </a:lnTo>
                <a:lnTo>
                  <a:pt x="235" y="16"/>
                </a:lnTo>
                <a:lnTo>
                  <a:pt x="233" y="3"/>
                </a:lnTo>
                <a:lnTo>
                  <a:pt x="244" y="2"/>
                </a:lnTo>
                <a:lnTo>
                  <a:pt x="244" y="2"/>
                </a:lnTo>
                <a:close/>
                <a:moveTo>
                  <a:pt x="244" y="2"/>
                </a:moveTo>
                <a:lnTo>
                  <a:pt x="244" y="2"/>
                </a:lnTo>
                <a:lnTo>
                  <a:pt x="246" y="2"/>
                </a:lnTo>
                <a:lnTo>
                  <a:pt x="244" y="2"/>
                </a:lnTo>
                <a:close/>
                <a:moveTo>
                  <a:pt x="257" y="14"/>
                </a:moveTo>
                <a:lnTo>
                  <a:pt x="255" y="14"/>
                </a:lnTo>
                <a:lnTo>
                  <a:pt x="244" y="14"/>
                </a:lnTo>
                <a:lnTo>
                  <a:pt x="244" y="2"/>
                </a:lnTo>
                <a:lnTo>
                  <a:pt x="255" y="2"/>
                </a:lnTo>
                <a:lnTo>
                  <a:pt x="257" y="14"/>
                </a:lnTo>
                <a:close/>
                <a:moveTo>
                  <a:pt x="257" y="14"/>
                </a:moveTo>
                <a:lnTo>
                  <a:pt x="255" y="14"/>
                </a:lnTo>
                <a:lnTo>
                  <a:pt x="255" y="14"/>
                </a:lnTo>
                <a:lnTo>
                  <a:pt x="257" y="14"/>
                </a:lnTo>
                <a:close/>
                <a:moveTo>
                  <a:pt x="264" y="0"/>
                </a:moveTo>
                <a:lnTo>
                  <a:pt x="266" y="13"/>
                </a:lnTo>
                <a:lnTo>
                  <a:pt x="257" y="14"/>
                </a:lnTo>
                <a:lnTo>
                  <a:pt x="255" y="2"/>
                </a:lnTo>
                <a:lnTo>
                  <a:pt x="264" y="0"/>
                </a:lnTo>
                <a:lnTo>
                  <a:pt x="264" y="0"/>
                </a:lnTo>
                <a:close/>
                <a:moveTo>
                  <a:pt x="264" y="0"/>
                </a:moveTo>
                <a:lnTo>
                  <a:pt x="264" y="0"/>
                </a:lnTo>
                <a:lnTo>
                  <a:pt x="264" y="0"/>
                </a:lnTo>
                <a:lnTo>
                  <a:pt x="264" y="0"/>
                </a:lnTo>
                <a:close/>
                <a:moveTo>
                  <a:pt x="275" y="14"/>
                </a:moveTo>
                <a:lnTo>
                  <a:pt x="264" y="14"/>
                </a:lnTo>
                <a:lnTo>
                  <a:pt x="264" y="0"/>
                </a:lnTo>
                <a:lnTo>
                  <a:pt x="275" y="0"/>
                </a:lnTo>
                <a:lnTo>
                  <a:pt x="275" y="14"/>
                </a:lnTo>
                <a:close/>
                <a:moveTo>
                  <a:pt x="283" y="14"/>
                </a:moveTo>
                <a:lnTo>
                  <a:pt x="275" y="14"/>
                </a:lnTo>
                <a:lnTo>
                  <a:pt x="275" y="0"/>
                </a:lnTo>
                <a:lnTo>
                  <a:pt x="283" y="0"/>
                </a:lnTo>
                <a:lnTo>
                  <a:pt x="283" y="14"/>
                </a:lnTo>
                <a:close/>
                <a:moveTo>
                  <a:pt x="294" y="0"/>
                </a:moveTo>
                <a:lnTo>
                  <a:pt x="292" y="14"/>
                </a:lnTo>
                <a:lnTo>
                  <a:pt x="283" y="14"/>
                </a:lnTo>
                <a:lnTo>
                  <a:pt x="283" y="0"/>
                </a:lnTo>
                <a:lnTo>
                  <a:pt x="292" y="0"/>
                </a:lnTo>
                <a:lnTo>
                  <a:pt x="294" y="0"/>
                </a:lnTo>
                <a:close/>
                <a:moveTo>
                  <a:pt x="292" y="0"/>
                </a:moveTo>
                <a:lnTo>
                  <a:pt x="292" y="0"/>
                </a:lnTo>
                <a:lnTo>
                  <a:pt x="294" y="0"/>
                </a:lnTo>
                <a:lnTo>
                  <a:pt x="292" y="0"/>
                </a:lnTo>
                <a:close/>
                <a:moveTo>
                  <a:pt x="299" y="14"/>
                </a:moveTo>
                <a:lnTo>
                  <a:pt x="292" y="13"/>
                </a:lnTo>
                <a:lnTo>
                  <a:pt x="294" y="0"/>
                </a:lnTo>
                <a:lnTo>
                  <a:pt x="301" y="2"/>
                </a:lnTo>
                <a:lnTo>
                  <a:pt x="299" y="14"/>
                </a:lnTo>
                <a:close/>
                <a:moveTo>
                  <a:pt x="308" y="2"/>
                </a:moveTo>
                <a:lnTo>
                  <a:pt x="307" y="14"/>
                </a:lnTo>
                <a:lnTo>
                  <a:pt x="299" y="14"/>
                </a:lnTo>
                <a:lnTo>
                  <a:pt x="301" y="2"/>
                </a:lnTo>
                <a:lnTo>
                  <a:pt x="308" y="2"/>
                </a:lnTo>
                <a:close/>
                <a:moveTo>
                  <a:pt x="316" y="3"/>
                </a:moveTo>
                <a:lnTo>
                  <a:pt x="314" y="16"/>
                </a:lnTo>
                <a:lnTo>
                  <a:pt x="307" y="14"/>
                </a:lnTo>
                <a:lnTo>
                  <a:pt x="308" y="2"/>
                </a:lnTo>
                <a:lnTo>
                  <a:pt x="316" y="3"/>
                </a:lnTo>
                <a:lnTo>
                  <a:pt x="316" y="3"/>
                </a:lnTo>
                <a:close/>
                <a:moveTo>
                  <a:pt x="316" y="3"/>
                </a:moveTo>
                <a:lnTo>
                  <a:pt x="316" y="3"/>
                </a:lnTo>
                <a:lnTo>
                  <a:pt x="316" y="3"/>
                </a:lnTo>
                <a:lnTo>
                  <a:pt x="316" y="3"/>
                </a:lnTo>
                <a:close/>
                <a:moveTo>
                  <a:pt x="323" y="5"/>
                </a:moveTo>
                <a:lnTo>
                  <a:pt x="319" y="18"/>
                </a:lnTo>
                <a:lnTo>
                  <a:pt x="312" y="16"/>
                </a:lnTo>
                <a:lnTo>
                  <a:pt x="316" y="3"/>
                </a:lnTo>
                <a:lnTo>
                  <a:pt x="323" y="5"/>
                </a:lnTo>
                <a:close/>
                <a:moveTo>
                  <a:pt x="330" y="7"/>
                </a:moveTo>
                <a:lnTo>
                  <a:pt x="327" y="20"/>
                </a:lnTo>
                <a:lnTo>
                  <a:pt x="319" y="18"/>
                </a:lnTo>
                <a:lnTo>
                  <a:pt x="323" y="5"/>
                </a:lnTo>
                <a:lnTo>
                  <a:pt x="330" y="7"/>
                </a:lnTo>
                <a:lnTo>
                  <a:pt x="330" y="7"/>
                </a:lnTo>
                <a:close/>
                <a:moveTo>
                  <a:pt x="330" y="7"/>
                </a:moveTo>
                <a:lnTo>
                  <a:pt x="330" y="7"/>
                </a:lnTo>
                <a:lnTo>
                  <a:pt x="330" y="7"/>
                </a:lnTo>
                <a:lnTo>
                  <a:pt x="330" y="7"/>
                </a:lnTo>
                <a:close/>
                <a:moveTo>
                  <a:pt x="334" y="22"/>
                </a:moveTo>
                <a:lnTo>
                  <a:pt x="327" y="20"/>
                </a:lnTo>
                <a:lnTo>
                  <a:pt x="330" y="7"/>
                </a:lnTo>
                <a:lnTo>
                  <a:pt x="338" y="9"/>
                </a:lnTo>
                <a:lnTo>
                  <a:pt x="334" y="22"/>
                </a:lnTo>
                <a:close/>
                <a:moveTo>
                  <a:pt x="345" y="11"/>
                </a:moveTo>
                <a:lnTo>
                  <a:pt x="340" y="24"/>
                </a:lnTo>
                <a:lnTo>
                  <a:pt x="334" y="22"/>
                </a:lnTo>
                <a:lnTo>
                  <a:pt x="338" y="9"/>
                </a:lnTo>
                <a:lnTo>
                  <a:pt x="343" y="11"/>
                </a:lnTo>
                <a:lnTo>
                  <a:pt x="345" y="11"/>
                </a:lnTo>
                <a:close/>
                <a:moveTo>
                  <a:pt x="343" y="11"/>
                </a:moveTo>
                <a:lnTo>
                  <a:pt x="343" y="11"/>
                </a:lnTo>
                <a:lnTo>
                  <a:pt x="345" y="11"/>
                </a:lnTo>
                <a:lnTo>
                  <a:pt x="343" y="11"/>
                </a:lnTo>
                <a:close/>
                <a:moveTo>
                  <a:pt x="358" y="16"/>
                </a:moveTo>
                <a:lnTo>
                  <a:pt x="352" y="29"/>
                </a:lnTo>
                <a:lnTo>
                  <a:pt x="340" y="24"/>
                </a:lnTo>
                <a:lnTo>
                  <a:pt x="345" y="11"/>
                </a:lnTo>
                <a:lnTo>
                  <a:pt x="358" y="16"/>
                </a:lnTo>
                <a:lnTo>
                  <a:pt x="358" y="16"/>
                </a:lnTo>
                <a:close/>
                <a:moveTo>
                  <a:pt x="358" y="16"/>
                </a:moveTo>
                <a:lnTo>
                  <a:pt x="358" y="16"/>
                </a:lnTo>
                <a:lnTo>
                  <a:pt x="358" y="16"/>
                </a:lnTo>
                <a:lnTo>
                  <a:pt x="358" y="16"/>
                </a:lnTo>
                <a:close/>
                <a:moveTo>
                  <a:pt x="369" y="22"/>
                </a:moveTo>
                <a:lnTo>
                  <a:pt x="363" y="35"/>
                </a:lnTo>
                <a:lnTo>
                  <a:pt x="352" y="29"/>
                </a:lnTo>
                <a:lnTo>
                  <a:pt x="358" y="16"/>
                </a:lnTo>
                <a:lnTo>
                  <a:pt x="369" y="22"/>
                </a:lnTo>
                <a:close/>
                <a:moveTo>
                  <a:pt x="382" y="27"/>
                </a:moveTo>
                <a:lnTo>
                  <a:pt x="376" y="40"/>
                </a:lnTo>
                <a:lnTo>
                  <a:pt x="363" y="35"/>
                </a:lnTo>
                <a:lnTo>
                  <a:pt x="369" y="22"/>
                </a:lnTo>
                <a:lnTo>
                  <a:pt x="382" y="27"/>
                </a:lnTo>
                <a:lnTo>
                  <a:pt x="382" y="27"/>
                </a:lnTo>
                <a:close/>
                <a:moveTo>
                  <a:pt x="382" y="27"/>
                </a:moveTo>
                <a:lnTo>
                  <a:pt x="382" y="27"/>
                </a:lnTo>
                <a:lnTo>
                  <a:pt x="382" y="27"/>
                </a:lnTo>
                <a:lnTo>
                  <a:pt x="382" y="27"/>
                </a:lnTo>
                <a:close/>
                <a:moveTo>
                  <a:pt x="395" y="35"/>
                </a:moveTo>
                <a:lnTo>
                  <a:pt x="387" y="46"/>
                </a:lnTo>
                <a:lnTo>
                  <a:pt x="374" y="40"/>
                </a:lnTo>
                <a:lnTo>
                  <a:pt x="382" y="27"/>
                </a:lnTo>
                <a:lnTo>
                  <a:pt x="393" y="33"/>
                </a:lnTo>
                <a:lnTo>
                  <a:pt x="395" y="35"/>
                </a:lnTo>
                <a:close/>
                <a:moveTo>
                  <a:pt x="393" y="33"/>
                </a:moveTo>
                <a:lnTo>
                  <a:pt x="395" y="35"/>
                </a:lnTo>
                <a:lnTo>
                  <a:pt x="395" y="35"/>
                </a:lnTo>
                <a:lnTo>
                  <a:pt x="393" y="33"/>
                </a:lnTo>
                <a:close/>
                <a:moveTo>
                  <a:pt x="398" y="53"/>
                </a:moveTo>
                <a:lnTo>
                  <a:pt x="398" y="53"/>
                </a:lnTo>
                <a:lnTo>
                  <a:pt x="387" y="46"/>
                </a:lnTo>
                <a:lnTo>
                  <a:pt x="395" y="35"/>
                </a:lnTo>
                <a:lnTo>
                  <a:pt x="406" y="42"/>
                </a:lnTo>
                <a:lnTo>
                  <a:pt x="398" y="53"/>
                </a:lnTo>
                <a:close/>
                <a:moveTo>
                  <a:pt x="398" y="53"/>
                </a:moveTo>
                <a:lnTo>
                  <a:pt x="398" y="53"/>
                </a:lnTo>
                <a:lnTo>
                  <a:pt x="398" y="53"/>
                </a:lnTo>
                <a:lnTo>
                  <a:pt x="398" y="53"/>
                </a:lnTo>
                <a:close/>
                <a:moveTo>
                  <a:pt x="409" y="60"/>
                </a:moveTo>
                <a:lnTo>
                  <a:pt x="409" y="58"/>
                </a:lnTo>
                <a:lnTo>
                  <a:pt x="398" y="53"/>
                </a:lnTo>
                <a:lnTo>
                  <a:pt x="406" y="42"/>
                </a:lnTo>
                <a:lnTo>
                  <a:pt x="417" y="47"/>
                </a:lnTo>
                <a:lnTo>
                  <a:pt x="409" y="60"/>
                </a:lnTo>
                <a:close/>
                <a:moveTo>
                  <a:pt x="409" y="60"/>
                </a:moveTo>
                <a:lnTo>
                  <a:pt x="409" y="58"/>
                </a:lnTo>
                <a:lnTo>
                  <a:pt x="409" y="58"/>
                </a:lnTo>
                <a:lnTo>
                  <a:pt x="409" y="60"/>
                </a:lnTo>
                <a:close/>
                <a:moveTo>
                  <a:pt x="428" y="53"/>
                </a:moveTo>
                <a:lnTo>
                  <a:pt x="420" y="66"/>
                </a:lnTo>
                <a:lnTo>
                  <a:pt x="409" y="60"/>
                </a:lnTo>
                <a:lnTo>
                  <a:pt x="415" y="47"/>
                </a:lnTo>
                <a:lnTo>
                  <a:pt x="426" y="53"/>
                </a:lnTo>
                <a:lnTo>
                  <a:pt x="428" y="53"/>
                </a:lnTo>
                <a:close/>
                <a:moveTo>
                  <a:pt x="426" y="53"/>
                </a:moveTo>
                <a:lnTo>
                  <a:pt x="428" y="53"/>
                </a:lnTo>
                <a:lnTo>
                  <a:pt x="428" y="53"/>
                </a:lnTo>
                <a:lnTo>
                  <a:pt x="426" y="53"/>
                </a:lnTo>
                <a:close/>
                <a:moveTo>
                  <a:pt x="431" y="71"/>
                </a:moveTo>
                <a:lnTo>
                  <a:pt x="431" y="71"/>
                </a:lnTo>
                <a:lnTo>
                  <a:pt x="420" y="64"/>
                </a:lnTo>
                <a:lnTo>
                  <a:pt x="428" y="53"/>
                </a:lnTo>
                <a:lnTo>
                  <a:pt x="439" y="60"/>
                </a:lnTo>
                <a:lnTo>
                  <a:pt x="431" y="71"/>
                </a:lnTo>
                <a:close/>
                <a:moveTo>
                  <a:pt x="431" y="71"/>
                </a:moveTo>
                <a:lnTo>
                  <a:pt x="431" y="71"/>
                </a:lnTo>
                <a:lnTo>
                  <a:pt x="431" y="71"/>
                </a:lnTo>
                <a:lnTo>
                  <a:pt x="431" y="71"/>
                </a:lnTo>
                <a:close/>
                <a:moveTo>
                  <a:pt x="442" y="77"/>
                </a:moveTo>
                <a:lnTo>
                  <a:pt x="440" y="77"/>
                </a:lnTo>
                <a:lnTo>
                  <a:pt x="431" y="71"/>
                </a:lnTo>
                <a:lnTo>
                  <a:pt x="437" y="58"/>
                </a:lnTo>
                <a:lnTo>
                  <a:pt x="448" y="64"/>
                </a:lnTo>
                <a:lnTo>
                  <a:pt x="442" y="77"/>
                </a:lnTo>
                <a:close/>
                <a:moveTo>
                  <a:pt x="442" y="77"/>
                </a:moveTo>
                <a:lnTo>
                  <a:pt x="442" y="77"/>
                </a:lnTo>
                <a:lnTo>
                  <a:pt x="440" y="77"/>
                </a:lnTo>
                <a:lnTo>
                  <a:pt x="442" y="77"/>
                </a:lnTo>
                <a:close/>
                <a:moveTo>
                  <a:pt x="453" y="82"/>
                </a:moveTo>
                <a:lnTo>
                  <a:pt x="453" y="82"/>
                </a:lnTo>
                <a:lnTo>
                  <a:pt x="442" y="77"/>
                </a:lnTo>
                <a:lnTo>
                  <a:pt x="448" y="64"/>
                </a:lnTo>
                <a:lnTo>
                  <a:pt x="459" y="69"/>
                </a:lnTo>
                <a:lnTo>
                  <a:pt x="453" y="82"/>
                </a:lnTo>
                <a:close/>
                <a:moveTo>
                  <a:pt x="453" y="82"/>
                </a:moveTo>
                <a:lnTo>
                  <a:pt x="453" y="82"/>
                </a:lnTo>
                <a:lnTo>
                  <a:pt x="453" y="82"/>
                </a:lnTo>
                <a:lnTo>
                  <a:pt x="453" y="82"/>
                </a:lnTo>
                <a:close/>
                <a:moveTo>
                  <a:pt x="464" y="71"/>
                </a:moveTo>
                <a:lnTo>
                  <a:pt x="461" y="84"/>
                </a:lnTo>
                <a:lnTo>
                  <a:pt x="453" y="82"/>
                </a:lnTo>
                <a:lnTo>
                  <a:pt x="457" y="69"/>
                </a:lnTo>
                <a:lnTo>
                  <a:pt x="464" y="71"/>
                </a:lnTo>
                <a:lnTo>
                  <a:pt x="464" y="71"/>
                </a:lnTo>
                <a:close/>
                <a:moveTo>
                  <a:pt x="464" y="71"/>
                </a:moveTo>
                <a:lnTo>
                  <a:pt x="464" y="71"/>
                </a:lnTo>
                <a:lnTo>
                  <a:pt x="464" y="71"/>
                </a:lnTo>
                <a:lnTo>
                  <a:pt x="464" y="71"/>
                </a:lnTo>
                <a:close/>
                <a:moveTo>
                  <a:pt x="466" y="86"/>
                </a:moveTo>
                <a:lnTo>
                  <a:pt x="466" y="86"/>
                </a:lnTo>
                <a:lnTo>
                  <a:pt x="461" y="84"/>
                </a:lnTo>
                <a:lnTo>
                  <a:pt x="464" y="71"/>
                </a:lnTo>
                <a:lnTo>
                  <a:pt x="470" y="73"/>
                </a:lnTo>
                <a:lnTo>
                  <a:pt x="466" y="86"/>
                </a:lnTo>
                <a:close/>
                <a:moveTo>
                  <a:pt x="466" y="86"/>
                </a:moveTo>
                <a:lnTo>
                  <a:pt x="466" y="86"/>
                </a:lnTo>
                <a:lnTo>
                  <a:pt x="466" y="86"/>
                </a:lnTo>
                <a:lnTo>
                  <a:pt x="466" y="86"/>
                </a:lnTo>
                <a:close/>
                <a:moveTo>
                  <a:pt x="475" y="73"/>
                </a:moveTo>
                <a:lnTo>
                  <a:pt x="472" y="86"/>
                </a:lnTo>
                <a:lnTo>
                  <a:pt x="466" y="86"/>
                </a:lnTo>
                <a:lnTo>
                  <a:pt x="468" y="73"/>
                </a:lnTo>
                <a:lnTo>
                  <a:pt x="473" y="73"/>
                </a:lnTo>
                <a:lnTo>
                  <a:pt x="475" y="73"/>
                </a:lnTo>
                <a:close/>
                <a:moveTo>
                  <a:pt x="473" y="73"/>
                </a:moveTo>
                <a:lnTo>
                  <a:pt x="475" y="73"/>
                </a:lnTo>
                <a:lnTo>
                  <a:pt x="475" y="73"/>
                </a:lnTo>
                <a:lnTo>
                  <a:pt x="473" y="73"/>
                </a:lnTo>
                <a:close/>
                <a:moveTo>
                  <a:pt x="479" y="90"/>
                </a:moveTo>
                <a:lnTo>
                  <a:pt x="477" y="88"/>
                </a:lnTo>
                <a:lnTo>
                  <a:pt x="472" y="86"/>
                </a:lnTo>
                <a:lnTo>
                  <a:pt x="475" y="73"/>
                </a:lnTo>
                <a:lnTo>
                  <a:pt x="481" y="75"/>
                </a:lnTo>
                <a:lnTo>
                  <a:pt x="479" y="90"/>
                </a:lnTo>
                <a:close/>
                <a:moveTo>
                  <a:pt x="479" y="90"/>
                </a:moveTo>
                <a:lnTo>
                  <a:pt x="477" y="90"/>
                </a:lnTo>
                <a:lnTo>
                  <a:pt x="477" y="88"/>
                </a:lnTo>
                <a:lnTo>
                  <a:pt x="479" y="90"/>
                </a:lnTo>
                <a:close/>
                <a:moveTo>
                  <a:pt x="486" y="75"/>
                </a:moveTo>
                <a:lnTo>
                  <a:pt x="484" y="90"/>
                </a:lnTo>
                <a:lnTo>
                  <a:pt x="479" y="90"/>
                </a:lnTo>
                <a:lnTo>
                  <a:pt x="479" y="75"/>
                </a:lnTo>
                <a:lnTo>
                  <a:pt x="484" y="75"/>
                </a:lnTo>
                <a:lnTo>
                  <a:pt x="486" y="75"/>
                </a:lnTo>
                <a:close/>
                <a:moveTo>
                  <a:pt x="484" y="75"/>
                </a:moveTo>
                <a:lnTo>
                  <a:pt x="484" y="75"/>
                </a:lnTo>
                <a:lnTo>
                  <a:pt x="486" y="75"/>
                </a:lnTo>
                <a:lnTo>
                  <a:pt x="484" y="75"/>
                </a:lnTo>
                <a:close/>
                <a:moveTo>
                  <a:pt x="490" y="90"/>
                </a:moveTo>
                <a:lnTo>
                  <a:pt x="490" y="90"/>
                </a:lnTo>
                <a:lnTo>
                  <a:pt x="484" y="88"/>
                </a:lnTo>
                <a:lnTo>
                  <a:pt x="486" y="75"/>
                </a:lnTo>
                <a:lnTo>
                  <a:pt x="492" y="77"/>
                </a:lnTo>
                <a:lnTo>
                  <a:pt x="490" y="90"/>
                </a:lnTo>
                <a:close/>
                <a:moveTo>
                  <a:pt x="490" y="90"/>
                </a:moveTo>
                <a:lnTo>
                  <a:pt x="490" y="90"/>
                </a:lnTo>
                <a:lnTo>
                  <a:pt x="490" y="90"/>
                </a:lnTo>
                <a:lnTo>
                  <a:pt x="490" y="90"/>
                </a:lnTo>
                <a:close/>
                <a:moveTo>
                  <a:pt x="497" y="90"/>
                </a:moveTo>
                <a:lnTo>
                  <a:pt x="490" y="90"/>
                </a:lnTo>
                <a:lnTo>
                  <a:pt x="490" y="77"/>
                </a:lnTo>
                <a:lnTo>
                  <a:pt x="497" y="77"/>
                </a:lnTo>
                <a:lnTo>
                  <a:pt x="497" y="90"/>
                </a:lnTo>
                <a:close/>
                <a:moveTo>
                  <a:pt x="503" y="90"/>
                </a:moveTo>
                <a:lnTo>
                  <a:pt x="503" y="90"/>
                </a:lnTo>
                <a:lnTo>
                  <a:pt x="497" y="90"/>
                </a:lnTo>
                <a:lnTo>
                  <a:pt x="497" y="77"/>
                </a:lnTo>
                <a:lnTo>
                  <a:pt x="503" y="77"/>
                </a:lnTo>
                <a:lnTo>
                  <a:pt x="503" y="90"/>
                </a:lnTo>
                <a:close/>
                <a:moveTo>
                  <a:pt x="503" y="90"/>
                </a:moveTo>
                <a:lnTo>
                  <a:pt x="503" y="90"/>
                </a:lnTo>
                <a:lnTo>
                  <a:pt x="503" y="90"/>
                </a:lnTo>
                <a:lnTo>
                  <a:pt x="503" y="90"/>
                </a:lnTo>
                <a:close/>
                <a:moveTo>
                  <a:pt x="508" y="75"/>
                </a:moveTo>
                <a:lnTo>
                  <a:pt x="508" y="88"/>
                </a:lnTo>
                <a:lnTo>
                  <a:pt x="503" y="90"/>
                </a:lnTo>
                <a:lnTo>
                  <a:pt x="501" y="77"/>
                </a:lnTo>
                <a:lnTo>
                  <a:pt x="507" y="75"/>
                </a:lnTo>
                <a:lnTo>
                  <a:pt x="508" y="75"/>
                </a:lnTo>
                <a:close/>
                <a:moveTo>
                  <a:pt x="507" y="75"/>
                </a:moveTo>
                <a:lnTo>
                  <a:pt x="507" y="75"/>
                </a:lnTo>
                <a:lnTo>
                  <a:pt x="508" y="75"/>
                </a:lnTo>
                <a:lnTo>
                  <a:pt x="507" y="75"/>
                </a:lnTo>
                <a:close/>
                <a:moveTo>
                  <a:pt x="516" y="88"/>
                </a:moveTo>
                <a:lnTo>
                  <a:pt x="514" y="90"/>
                </a:lnTo>
                <a:lnTo>
                  <a:pt x="508" y="90"/>
                </a:lnTo>
                <a:lnTo>
                  <a:pt x="508" y="75"/>
                </a:lnTo>
                <a:lnTo>
                  <a:pt x="514" y="75"/>
                </a:lnTo>
                <a:lnTo>
                  <a:pt x="516" y="88"/>
                </a:lnTo>
                <a:close/>
                <a:moveTo>
                  <a:pt x="516" y="88"/>
                </a:moveTo>
                <a:lnTo>
                  <a:pt x="514" y="90"/>
                </a:lnTo>
                <a:lnTo>
                  <a:pt x="514" y="90"/>
                </a:lnTo>
                <a:lnTo>
                  <a:pt x="516" y="88"/>
                </a:lnTo>
                <a:close/>
                <a:moveTo>
                  <a:pt x="519" y="73"/>
                </a:moveTo>
                <a:lnTo>
                  <a:pt x="521" y="86"/>
                </a:lnTo>
                <a:lnTo>
                  <a:pt x="516" y="88"/>
                </a:lnTo>
                <a:lnTo>
                  <a:pt x="512" y="75"/>
                </a:lnTo>
                <a:lnTo>
                  <a:pt x="518" y="73"/>
                </a:lnTo>
                <a:lnTo>
                  <a:pt x="519" y="73"/>
                </a:lnTo>
                <a:close/>
                <a:moveTo>
                  <a:pt x="518" y="73"/>
                </a:moveTo>
                <a:lnTo>
                  <a:pt x="518" y="73"/>
                </a:lnTo>
                <a:lnTo>
                  <a:pt x="519" y="73"/>
                </a:lnTo>
                <a:lnTo>
                  <a:pt x="518" y="73"/>
                </a:lnTo>
                <a:close/>
                <a:moveTo>
                  <a:pt x="527" y="86"/>
                </a:moveTo>
                <a:lnTo>
                  <a:pt x="527" y="86"/>
                </a:lnTo>
                <a:lnTo>
                  <a:pt x="521" y="86"/>
                </a:lnTo>
                <a:lnTo>
                  <a:pt x="519" y="73"/>
                </a:lnTo>
                <a:lnTo>
                  <a:pt x="525" y="73"/>
                </a:lnTo>
                <a:lnTo>
                  <a:pt x="527" y="86"/>
                </a:lnTo>
                <a:close/>
                <a:moveTo>
                  <a:pt x="527" y="86"/>
                </a:moveTo>
                <a:lnTo>
                  <a:pt x="527" y="86"/>
                </a:lnTo>
                <a:lnTo>
                  <a:pt x="527" y="86"/>
                </a:lnTo>
                <a:lnTo>
                  <a:pt x="527" y="86"/>
                </a:lnTo>
                <a:close/>
                <a:moveTo>
                  <a:pt x="538" y="82"/>
                </a:moveTo>
                <a:lnTo>
                  <a:pt x="527" y="86"/>
                </a:lnTo>
                <a:lnTo>
                  <a:pt x="523" y="73"/>
                </a:lnTo>
                <a:lnTo>
                  <a:pt x="534" y="69"/>
                </a:lnTo>
                <a:lnTo>
                  <a:pt x="538" y="82"/>
                </a:lnTo>
                <a:close/>
                <a:moveTo>
                  <a:pt x="551" y="79"/>
                </a:moveTo>
                <a:lnTo>
                  <a:pt x="549" y="79"/>
                </a:lnTo>
                <a:lnTo>
                  <a:pt x="538" y="82"/>
                </a:lnTo>
                <a:lnTo>
                  <a:pt x="534" y="69"/>
                </a:lnTo>
                <a:lnTo>
                  <a:pt x="545" y="66"/>
                </a:lnTo>
                <a:lnTo>
                  <a:pt x="551" y="79"/>
                </a:lnTo>
                <a:close/>
                <a:moveTo>
                  <a:pt x="551" y="79"/>
                </a:moveTo>
                <a:lnTo>
                  <a:pt x="549" y="79"/>
                </a:lnTo>
                <a:lnTo>
                  <a:pt x="551" y="79"/>
                </a:lnTo>
                <a:lnTo>
                  <a:pt x="551" y="79"/>
                </a:lnTo>
                <a:close/>
                <a:moveTo>
                  <a:pt x="562" y="73"/>
                </a:moveTo>
                <a:lnTo>
                  <a:pt x="551" y="79"/>
                </a:lnTo>
                <a:lnTo>
                  <a:pt x="545" y="66"/>
                </a:lnTo>
                <a:lnTo>
                  <a:pt x="556" y="60"/>
                </a:lnTo>
                <a:lnTo>
                  <a:pt x="562" y="73"/>
                </a:lnTo>
                <a:close/>
                <a:moveTo>
                  <a:pt x="573" y="69"/>
                </a:moveTo>
                <a:lnTo>
                  <a:pt x="573" y="69"/>
                </a:lnTo>
                <a:lnTo>
                  <a:pt x="562" y="73"/>
                </a:lnTo>
                <a:lnTo>
                  <a:pt x="556" y="60"/>
                </a:lnTo>
                <a:lnTo>
                  <a:pt x="567" y="57"/>
                </a:lnTo>
                <a:lnTo>
                  <a:pt x="573" y="69"/>
                </a:lnTo>
                <a:close/>
                <a:moveTo>
                  <a:pt x="573" y="69"/>
                </a:moveTo>
                <a:lnTo>
                  <a:pt x="573" y="69"/>
                </a:lnTo>
                <a:lnTo>
                  <a:pt x="573" y="69"/>
                </a:lnTo>
                <a:lnTo>
                  <a:pt x="573" y="69"/>
                </a:lnTo>
                <a:close/>
                <a:moveTo>
                  <a:pt x="584" y="64"/>
                </a:moveTo>
                <a:lnTo>
                  <a:pt x="573" y="69"/>
                </a:lnTo>
                <a:lnTo>
                  <a:pt x="567" y="57"/>
                </a:lnTo>
                <a:lnTo>
                  <a:pt x="578" y="51"/>
                </a:lnTo>
                <a:lnTo>
                  <a:pt x="584" y="64"/>
                </a:lnTo>
                <a:close/>
                <a:moveTo>
                  <a:pt x="589" y="46"/>
                </a:moveTo>
                <a:lnTo>
                  <a:pt x="595" y="58"/>
                </a:lnTo>
                <a:lnTo>
                  <a:pt x="584" y="64"/>
                </a:lnTo>
                <a:lnTo>
                  <a:pt x="578" y="51"/>
                </a:lnTo>
                <a:lnTo>
                  <a:pt x="589" y="46"/>
                </a:lnTo>
                <a:lnTo>
                  <a:pt x="589" y="46"/>
                </a:lnTo>
                <a:close/>
                <a:moveTo>
                  <a:pt x="589" y="46"/>
                </a:moveTo>
                <a:lnTo>
                  <a:pt x="589" y="46"/>
                </a:lnTo>
                <a:lnTo>
                  <a:pt x="589" y="46"/>
                </a:lnTo>
                <a:lnTo>
                  <a:pt x="589" y="46"/>
                </a:lnTo>
                <a:close/>
                <a:moveTo>
                  <a:pt x="600" y="40"/>
                </a:moveTo>
                <a:lnTo>
                  <a:pt x="606" y="53"/>
                </a:lnTo>
                <a:lnTo>
                  <a:pt x="595" y="58"/>
                </a:lnTo>
                <a:lnTo>
                  <a:pt x="589" y="46"/>
                </a:lnTo>
                <a:lnTo>
                  <a:pt x="600" y="40"/>
                </a:lnTo>
                <a:close/>
                <a:moveTo>
                  <a:pt x="613" y="36"/>
                </a:moveTo>
                <a:lnTo>
                  <a:pt x="618" y="49"/>
                </a:lnTo>
                <a:lnTo>
                  <a:pt x="606" y="53"/>
                </a:lnTo>
                <a:lnTo>
                  <a:pt x="600" y="40"/>
                </a:lnTo>
                <a:lnTo>
                  <a:pt x="613" y="36"/>
                </a:lnTo>
                <a:lnTo>
                  <a:pt x="613" y="36"/>
                </a:lnTo>
                <a:close/>
                <a:moveTo>
                  <a:pt x="613" y="36"/>
                </a:moveTo>
                <a:lnTo>
                  <a:pt x="613" y="36"/>
                </a:lnTo>
                <a:lnTo>
                  <a:pt x="615" y="36"/>
                </a:lnTo>
                <a:lnTo>
                  <a:pt x="613" y="36"/>
                </a:lnTo>
                <a:close/>
                <a:moveTo>
                  <a:pt x="626" y="31"/>
                </a:moveTo>
                <a:lnTo>
                  <a:pt x="629" y="44"/>
                </a:lnTo>
                <a:lnTo>
                  <a:pt x="617" y="49"/>
                </a:lnTo>
                <a:lnTo>
                  <a:pt x="613" y="36"/>
                </a:lnTo>
                <a:lnTo>
                  <a:pt x="626" y="31"/>
                </a:lnTo>
                <a:lnTo>
                  <a:pt x="626" y="31"/>
                </a:lnTo>
                <a:close/>
                <a:moveTo>
                  <a:pt x="626" y="31"/>
                </a:moveTo>
                <a:lnTo>
                  <a:pt x="626" y="31"/>
                </a:lnTo>
                <a:lnTo>
                  <a:pt x="626" y="31"/>
                </a:lnTo>
                <a:lnTo>
                  <a:pt x="626" y="31"/>
                </a:lnTo>
                <a:close/>
                <a:moveTo>
                  <a:pt x="639" y="27"/>
                </a:moveTo>
                <a:lnTo>
                  <a:pt x="642" y="40"/>
                </a:lnTo>
                <a:lnTo>
                  <a:pt x="629" y="44"/>
                </a:lnTo>
                <a:lnTo>
                  <a:pt x="626" y="31"/>
                </a:lnTo>
                <a:lnTo>
                  <a:pt x="639" y="27"/>
                </a:lnTo>
                <a:lnTo>
                  <a:pt x="639" y="27"/>
                </a:lnTo>
                <a:close/>
                <a:moveTo>
                  <a:pt x="639" y="27"/>
                </a:moveTo>
                <a:lnTo>
                  <a:pt x="639" y="27"/>
                </a:lnTo>
                <a:lnTo>
                  <a:pt x="639" y="27"/>
                </a:lnTo>
                <a:lnTo>
                  <a:pt x="639" y="27"/>
                </a:lnTo>
                <a:close/>
                <a:moveTo>
                  <a:pt x="650" y="38"/>
                </a:moveTo>
                <a:lnTo>
                  <a:pt x="650" y="38"/>
                </a:lnTo>
                <a:lnTo>
                  <a:pt x="642" y="40"/>
                </a:lnTo>
                <a:lnTo>
                  <a:pt x="639" y="27"/>
                </a:lnTo>
                <a:lnTo>
                  <a:pt x="646" y="25"/>
                </a:lnTo>
                <a:lnTo>
                  <a:pt x="650" y="38"/>
                </a:lnTo>
                <a:close/>
                <a:moveTo>
                  <a:pt x="650" y="38"/>
                </a:moveTo>
                <a:lnTo>
                  <a:pt x="650" y="38"/>
                </a:lnTo>
                <a:lnTo>
                  <a:pt x="650" y="38"/>
                </a:lnTo>
                <a:lnTo>
                  <a:pt x="650" y="38"/>
                </a:lnTo>
                <a:close/>
                <a:moveTo>
                  <a:pt x="653" y="24"/>
                </a:moveTo>
                <a:lnTo>
                  <a:pt x="657" y="36"/>
                </a:lnTo>
                <a:lnTo>
                  <a:pt x="650" y="38"/>
                </a:lnTo>
                <a:lnTo>
                  <a:pt x="646" y="25"/>
                </a:lnTo>
                <a:lnTo>
                  <a:pt x="653" y="24"/>
                </a:lnTo>
                <a:lnTo>
                  <a:pt x="653" y="24"/>
                </a:lnTo>
                <a:close/>
                <a:moveTo>
                  <a:pt x="653" y="24"/>
                </a:moveTo>
                <a:lnTo>
                  <a:pt x="653" y="24"/>
                </a:lnTo>
                <a:lnTo>
                  <a:pt x="653" y="24"/>
                </a:lnTo>
                <a:lnTo>
                  <a:pt x="653" y="24"/>
                </a:lnTo>
                <a:close/>
                <a:moveTo>
                  <a:pt x="662" y="36"/>
                </a:moveTo>
                <a:lnTo>
                  <a:pt x="655" y="36"/>
                </a:lnTo>
                <a:lnTo>
                  <a:pt x="653" y="24"/>
                </a:lnTo>
                <a:lnTo>
                  <a:pt x="661" y="24"/>
                </a:lnTo>
                <a:lnTo>
                  <a:pt x="662" y="36"/>
                </a:lnTo>
                <a:close/>
                <a:moveTo>
                  <a:pt x="670" y="22"/>
                </a:moveTo>
                <a:lnTo>
                  <a:pt x="670" y="35"/>
                </a:lnTo>
                <a:lnTo>
                  <a:pt x="662" y="36"/>
                </a:lnTo>
                <a:lnTo>
                  <a:pt x="661" y="24"/>
                </a:lnTo>
                <a:lnTo>
                  <a:pt x="668" y="22"/>
                </a:lnTo>
                <a:lnTo>
                  <a:pt x="670" y="22"/>
                </a:lnTo>
                <a:close/>
                <a:moveTo>
                  <a:pt x="668" y="22"/>
                </a:moveTo>
                <a:lnTo>
                  <a:pt x="670" y="22"/>
                </a:lnTo>
                <a:lnTo>
                  <a:pt x="670" y="22"/>
                </a:lnTo>
                <a:lnTo>
                  <a:pt x="668" y="22"/>
                </a:lnTo>
                <a:close/>
                <a:moveTo>
                  <a:pt x="677" y="35"/>
                </a:moveTo>
                <a:lnTo>
                  <a:pt x="677" y="36"/>
                </a:lnTo>
                <a:lnTo>
                  <a:pt x="670" y="36"/>
                </a:lnTo>
                <a:lnTo>
                  <a:pt x="670" y="22"/>
                </a:lnTo>
                <a:lnTo>
                  <a:pt x="677" y="22"/>
                </a:lnTo>
                <a:lnTo>
                  <a:pt x="677" y="35"/>
                </a:lnTo>
                <a:close/>
                <a:moveTo>
                  <a:pt x="677" y="35"/>
                </a:moveTo>
                <a:lnTo>
                  <a:pt x="677" y="36"/>
                </a:lnTo>
                <a:lnTo>
                  <a:pt x="677" y="36"/>
                </a:lnTo>
                <a:lnTo>
                  <a:pt x="677" y="35"/>
                </a:lnTo>
                <a:close/>
                <a:moveTo>
                  <a:pt x="686" y="35"/>
                </a:moveTo>
                <a:lnTo>
                  <a:pt x="677" y="35"/>
                </a:lnTo>
                <a:lnTo>
                  <a:pt x="675" y="22"/>
                </a:lnTo>
                <a:lnTo>
                  <a:pt x="684" y="22"/>
                </a:lnTo>
                <a:lnTo>
                  <a:pt x="686" y="35"/>
                </a:lnTo>
                <a:close/>
              </a:path>
            </a:pathLst>
          </a:custGeom>
          <a:solidFill>
            <a:srgbClr val="4F81B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1743075" y="4768850"/>
            <a:ext cx="1089025" cy="142875"/>
          </a:xfrm>
          <a:custGeom>
            <a:avLst/>
            <a:gdLst/>
            <a:ahLst/>
            <a:cxnLst>
              <a:cxn ang="0">
                <a:pos x="8" y="47"/>
              </a:cxn>
              <a:cxn ang="0">
                <a:pos x="13" y="47"/>
              </a:cxn>
              <a:cxn ang="0">
                <a:pos x="22" y="33"/>
              </a:cxn>
              <a:cxn ang="0">
                <a:pos x="28" y="33"/>
              </a:cxn>
              <a:cxn ang="0">
                <a:pos x="37" y="44"/>
              </a:cxn>
              <a:cxn ang="0">
                <a:pos x="42" y="31"/>
              </a:cxn>
              <a:cxn ang="0">
                <a:pos x="59" y="29"/>
              </a:cxn>
              <a:cxn ang="0">
                <a:pos x="68" y="27"/>
              </a:cxn>
              <a:cxn ang="0">
                <a:pos x="77" y="25"/>
              </a:cxn>
              <a:cxn ang="0">
                <a:pos x="88" y="24"/>
              </a:cxn>
              <a:cxn ang="0">
                <a:pos x="98" y="22"/>
              </a:cxn>
              <a:cxn ang="0">
                <a:pos x="110" y="20"/>
              </a:cxn>
              <a:cxn ang="0">
                <a:pos x="132" y="16"/>
              </a:cxn>
              <a:cxn ang="0">
                <a:pos x="156" y="25"/>
              </a:cxn>
              <a:cxn ang="0">
                <a:pos x="178" y="9"/>
              </a:cxn>
              <a:cxn ang="0">
                <a:pos x="202" y="20"/>
              </a:cxn>
              <a:cxn ang="0">
                <a:pos x="211" y="5"/>
              </a:cxn>
              <a:cxn ang="0">
                <a:pos x="233" y="3"/>
              </a:cxn>
              <a:cxn ang="0">
                <a:pos x="244" y="2"/>
              </a:cxn>
              <a:cxn ang="0">
                <a:pos x="255" y="2"/>
              </a:cxn>
              <a:cxn ang="0">
                <a:pos x="264" y="0"/>
              </a:cxn>
              <a:cxn ang="0">
                <a:pos x="275" y="14"/>
              </a:cxn>
              <a:cxn ang="0">
                <a:pos x="292" y="0"/>
              </a:cxn>
              <a:cxn ang="0">
                <a:pos x="299" y="14"/>
              </a:cxn>
              <a:cxn ang="0">
                <a:pos x="316" y="3"/>
              </a:cxn>
              <a:cxn ang="0">
                <a:pos x="323" y="5"/>
              </a:cxn>
              <a:cxn ang="0">
                <a:pos x="330" y="7"/>
              </a:cxn>
              <a:cxn ang="0">
                <a:pos x="343" y="11"/>
              </a:cxn>
              <a:cxn ang="0">
                <a:pos x="358" y="16"/>
              </a:cxn>
              <a:cxn ang="0">
                <a:pos x="369" y="22"/>
              </a:cxn>
              <a:cxn ang="0">
                <a:pos x="382" y="27"/>
              </a:cxn>
              <a:cxn ang="0">
                <a:pos x="393" y="33"/>
              </a:cxn>
              <a:cxn ang="0">
                <a:pos x="398" y="53"/>
              </a:cxn>
              <a:cxn ang="0">
                <a:pos x="409" y="60"/>
              </a:cxn>
              <a:cxn ang="0">
                <a:pos x="426" y="53"/>
              </a:cxn>
              <a:cxn ang="0">
                <a:pos x="431" y="71"/>
              </a:cxn>
              <a:cxn ang="0">
                <a:pos x="442" y="77"/>
              </a:cxn>
              <a:cxn ang="0">
                <a:pos x="453" y="82"/>
              </a:cxn>
              <a:cxn ang="0">
                <a:pos x="464" y="71"/>
              </a:cxn>
              <a:cxn ang="0">
                <a:pos x="466" y="86"/>
              </a:cxn>
              <a:cxn ang="0">
                <a:pos x="473" y="73"/>
              </a:cxn>
              <a:cxn ang="0">
                <a:pos x="479" y="90"/>
              </a:cxn>
              <a:cxn ang="0">
                <a:pos x="484" y="75"/>
              </a:cxn>
              <a:cxn ang="0">
                <a:pos x="490" y="90"/>
              </a:cxn>
              <a:cxn ang="0">
                <a:pos x="503" y="77"/>
              </a:cxn>
              <a:cxn ang="0">
                <a:pos x="507" y="75"/>
              </a:cxn>
              <a:cxn ang="0">
                <a:pos x="514" y="75"/>
              </a:cxn>
              <a:cxn ang="0">
                <a:pos x="518" y="73"/>
              </a:cxn>
              <a:cxn ang="0">
                <a:pos x="525" y="73"/>
              </a:cxn>
              <a:cxn ang="0">
                <a:pos x="534" y="69"/>
              </a:cxn>
              <a:cxn ang="0">
                <a:pos x="551" y="79"/>
              </a:cxn>
              <a:cxn ang="0">
                <a:pos x="567" y="57"/>
              </a:cxn>
              <a:cxn ang="0">
                <a:pos x="584" y="64"/>
              </a:cxn>
              <a:cxn ang="0">
                <a:pos x="589" y="46"/>
              </a:cxn>
              <a:cxn ang="0">
                <a:pos x="606" y="53"/>
              </a:cxn>
              <a:cxn ang="0">
                <a:pos x="613" y="35"/>
              </a:cxn>
              <a:cxn ang="0">
                <a:pos x="639" y="27"/>
              </a:cxn>
              <a:cxn ang="0">
                <a:pos x="646" y="25"/>
              </a:cxn>
              <a:cxn ang="0">
                <a:pos x="653" y="24"/>
              </a:cxn>
              <a:cxn ang="0">
                <a:pos x="661" y="24"/>
              </a:cxn>
              <a:cxn ang="0">
                <a:pos x="668" y="22"/>
              </a:cxn>
              <a:cxn ang="0">
                <a:pos x="677" y="35"/>
              </a:cxn>
            </a:cxnLst>
            <a:rect l="0" t="0" r="r" b="b"/>
            <a:pathLst>
              <a:path w="686" h="90">
                <a:moveTo>
                  <a:pt x="8" y="47"/>
                </a:moveTo>
                <a:lnTo>
                  <a:pt x="2" y="44"/>
                </a:lnTo>
                <a:lnTo>
                  <a:pt x="0" y="44"/>
                </a:lnTo>
                <a:lnTo>
                  <a:pt x="11" y="35"/>
                </a:lnTo>
                <a:lnTo>
                  <a:pt x="11" y="35"/>
                </a:lnTo>
                <a:lnTo>
                  <a:pt x="8" y="47"/>
                </a:lnTo>
                <a:close/>
                <a:moveTo>
                  <a:pt x="8" y="47"/>
                </a:moveTo>
                <a:lnTo>
                  <a:pt x="4" y="47"/>
                </a:lnTo>
                <a:lnTo>
                  <a:pt x="2" y="44"/>
                </a:lnTo>
                <a:lnTo>
                  <a:pt x="8" y="47"/>
                </a:lnTo>
                <a:close/>
                <a:moveTo>
                  <a:pt x="9" y="47"/>
                </a:moveTo>
                <a:lnTo>
                  <a:pt x="8" y="47"/>
                </a:lnTo>
                <a:lnTo>
                  <a:pt x="8" y="33"/>
                </a:lnTo>
                <a:lnTo>
                  <a:pt x="9" y="33"/>
                </a:lnTo>
                <a:lnTo>
                  <a:pt x="9" y="47"/>
                </a:lnTo>
                <a:close/>
                <a:moveTo>
                  <a:pt x="13" y="47"/>
                </a:moveTo>
                <a:lnTo>
                  <a:pt x="9" y="47"/>
                </a:lnTo>
                <a:lnTo>
                  <a:pt x="9" y="33"/>
                </a:lnTo>
                <a:lnTo>
                  <a:pt x="13" y="33"/>
                </a:lnTo>
                <a:lnTo>
                  <a:pt x="13" y="47"/>
                </a:lnTo>
                <a:close/>
                <a:moveTo>
                  <a:pt x="17" y="47"/>
                </a:moveTo>
                <a:lnTo>
                  <a:pt x="13" y="47"/>
                </a:lnTo>
                <a:lnTo>
                  <a:pt x="13" y="33"/>
                </a:lnTo>
                <a:lnTo>
                  <a:pt x="17" y="33"/>
                </a:lnTo>
                <a:lnTo>
                  <a:pt x="17" y="47"/>
                </a:lnTo>
                <a:close/>
                <a:moveTo>
                  <a:pt x="24" y="46"/>
                </a:moveTo>
                <a:lnTo>
                  <a:pt x="22" y="47"/>
                </a:lnTo>
                <a:lnTo>
                  <a:pt x="17" y="47"/>
                </a:lnTo>
                <a:lnTo>
                  <a:pt x="17" y="33"/>
                </a:lnTo>
                <a:lnTo>
                  <a:pt x="22" y="33"/>
                </a:lnTo>
                <a:lnTo>
                  <a:pt x="24" y="46"/>
                </a:lnTo>
                <a:close/>
                <a:moveTo>
                  <a:pt x="24" y="46"/>
                </a:moveTo>
                <a:lnTo>
                  <a:pt x="22" y="47"/>
                </a:lnTo>
                <a:lnTo>
                  <a:pt x="22" y="47"/>
                </a:lnTo>
                <a:lnTo>
                  <a:pt x="24" y="46"/>
                </a:lnTo>
                <a:close/>
                <a:moveTo>
                  <a:pt x="28" y="33"/>
                </a:moveTo>
                <a:lnTo>
                  <a:pt x="30" y="46"/>
                </a:lnTo>
                <a:lnTo>
                  <a:pt x="24" y="46"/>
                </a:lnTo>
                <a:lnTo>
                  <a:pt x="22" y="33"/>
                </a:lnTo>
                <a:lnTo>
                  <a:pt x="28" y="33"/>
                </a:lnTo>
                <a:lnTo>
                  <a:pt x="28" y="33"/>
                </a:lnTo>
                <a:close/>
                <a:moveTo>
                  <a:pt x="28" y="33"/>
                </a:moveTo>
                <a:lnTo>
                  <a:pt x="28" y="33"/>
                </a:lnTo>
                <a:lnTo>
                  <a:pt x="28" y="33"/>
                </a:lnTo>
                <a:lnTo>
                  <a:pt x="28" y="33"/>
                </a:lnTo>
                <a:close/>
                <a:moveTo>
                  <a:pt x="37" y="44"/>
                </a:moveTo>
                <a:lnTo>
                  <a:pt x="30" y="46"/>
                </a:lnTo>
                <a:lnTo>
                  <a:pt x="28" y="33"/>
                </a:lnTo>
                <a:lnTo>
                  <a:pt x="35" y="31"/>
                </a:lnTo>
                <a:lnTo>
                  <a:pt x="37" y="44"/>
                </a:lnTo>
                <a:close/>
                <a:moveTo>
                  <a:pt x="42" y="31"/>
                </a:moveTo>
                <a:lnTo>
                  <a:pt x="44" y="44"/>
                </a:lnTo>
                <a:lnTo>
                  <a:pt x="37" y="44"/>
                </a:lnTo>
                <a:lnTo>
                  <a:pt x="35" y="31"/>
                </a:lnTo>
                <a:lnTo>
                  <a:pt x="42" y="31"/>
                </a:lnTo>
                <a:lnTo>
                  <a:pt x="42" y="31"/>
                </a:lnTo>
                <a:close/>
                <a:moveTo>
                  <a:pt x="42" y="31"/>
                </a:moveTo>
                <a:lnTo>
                  <a:pt x="42" y="31"/>
                </a:lnTo>
                <a:lnTo>
                  <a:pt x="42" y="31"/>
                </a:lnTo>
                <a:lnTo>
                  <a:pt x="42" y="31"/>
                </a:lnTo>
                <a:close/>
                <a:moveTo>
                  <a:pt x="52" y="29"/>
                </a:moveTo>
                <a:lnTo>
                  <a:pt x="53" y="42"/>
                </a:lnTo>
                <a:lnTo>
                  <a:pt x="44" y="44"/>
                </a:lnTo>
                <a:lnTo>
                  <a:pt x="42" y="31"/>
                </a:lnTo>
                <a:lnTo>
                  <a:pt x="52" y="29"/>
                </a:lnTo>
                <a:close/>
                <a:moveTo>
                  <a:pt x="61" y="42"/>
                </a:moveTo>
                <a:lnTo>
                  <a:pt x="61" y="42"/>
                </a:lnTo>
                <a:lnTo>
                  <a:pt x="53" y="42"/>
                </a:lnTo>
                <a:lnTo>
                  <a:pt x="52" y="29"/>
                </a:lnTo>
                <a:lnTo>
                  <a:pt x="59" y="29"/>
                </a:lnTo>
                <a:lnTo>
                  <a:pt x="61" y="42"/>
                </a:lnTo>
                <a:close/>
                <a:moveTo>
                  <a:pt x="61" y="42"/>
                </a:moveTo>
                <a:lnTo>
                  <a:pt x="61" y="42"/>
                </a:lnTo>
                <a:lnTo>
                  <a:pt x="61" y="42"/>
                </a:lnTo>
                <a:lnTo>
                  <a:pt x="61" y="42"/>
                </a:lnTo>
                <a:close/>
                <a:moveTo>
                  <a:pt x="68" y="27"/>
                </a:moveTo>
                <a:lnTo>
                  <a:pt x="70" y="40"/>
                </a:lnTo>
                <a:lnTo>
                  <a:pt x="61" y="42"/>
                </a:lnTo>
                <a:lnTo>
                  <a:pt x="59" y="29"/>
                </a:lnTo>
                <a:lnTo>
                  <a:pt x="68" y="27"/>
                </a:lnTo>
                <a:lnTo>
                  <a:pt x="68" y="27"/>
                </a:lnTo>
                <a:close/>
                <a:moveTo>
                  <a:pt x="68" y="27"/>
                </a:moveTo>
                <a:lnTo>
                  <a:pt x="68" y="27"/>
                </a:lnTo>
                <a:lnTo>
                  <a:pt x="66" y="27"/>
                </a:lnTo>
                <a:lnTo>
                  <a:pt x="68" y="27"/>
                </a:lnTo>
                <a:close/>
                <a:moveTo>
                  <a:pt x="79" y="25"/>
                </a:moveTo>
                <a:lnTo>
                  <a:pt x="81" y="38"/>
                </a:lnTo>
                <a:lnTo>
                  <a:pt x="70" y="40"/>
                </a:lnTo>
                <a:lnTo>
                  <a:pt x="68" y="27"/>
                </a:lnTo>
                <a:lnTo>
                  <a:pt x="77" y="25"/>
                </a:lnTo>
                <a:lnTo>
                  <a:pt x="79" y="25"/>
                </a:lnTo>
                <a:close/>
                <a:moveTo>
                  <a:pt x="77" y="25"/>
                </a:moveTo>
                <a:lnTo>
                  <a:pt x="79" y="25"/>
                </a:lnTo>
                <a:lnTo>
                  <a:pt x="79" y="25"/>
                </a:lnTo>
                <a:lnTo>
                  <a:pt x="77" y="25"/>
                </a:lnTo>
                <a:close/>
                <a:moveTo>
                  <a:pt x="90" y="36"/>
                </a:moveTo>
                <a:lnTo>
                  <a:pt x="90" y="36"/>
                </a:lnTo>
                <a:lnTo>
                  <a:pt x="79" y="38"/>
                </a:lnTo>
                <a:lnTo>
                  <a:pt x="79" y="25"/>
                </a:lnTo>
                <a:lnTo>
                  <a:pt x="88" y="24"/>
                </a:lnTo>
                <a:lnTo>
                  <a:pt x="90" y="36"/>
                </a:lnTo>
                <a:close/>
                <a:moveTo>
                  <a:pt x="90" y="36"/>
                </a:moveTo>
                <a:lnTo>
                  <a:pt x="90" y="36"/>
                </a:lnTo>
                <a:lnTo>
                  <a:pt x="90" y="36"/>
                </a:lnTo>
                <a:lnTo>
                  <a:pt x="90" y="36"/>
                </a:lnTo>
                <a:close/>
                <a:moveTo>
                  <a:pt x="99" y="22"/>
                </a:moveTo>
                <a:lnTo>
                  <a:pt x="101" y="35"/>
                </a:lnTo>
                <a:lnTo>
                  <a:pt x="90" y="36"/>
                </a:lnTo>
                <a:lnTo>
                  <a:pt x="88" y="24"/>
                </a:lnTo>
                <a:lnTo>
                  <a:pt x="98" y="22"/>
                </a:lnTo>
                <a:lnTo>
                  <a:pt x="99" y="22"/>
                </a:lnTo>
                <a:close/>
                <a:moveTo>
                  <a:pt x="98" y="22"/>
                </a:moveTo>
                <a:lnTo>
                  <a:pt x="99" y="22"/>
                </a:lnTo>
                <a:lnTo>
                  <a:pt x="99" y="22"/>
                </a:lnTo>
                <a:lnTo>
                  <a:pt x="98" y="22"/>
                </a:lnTo>
                <a:close/>
                <a:moveTo>
                  <a:pt x="110" y="20"/>
                </a:moveTo>
                <a:lnTo>
                  <a:pt x="112" y="33"/>
                </a:lnTo>
                <a:lnTo>
                  <a:pt x="101" y="35"/>
                </a:lnTo>
                <a:lnTo>
                  <a:pt x="99" y="22"/>
                </a:lnTo>
                <a:lnTo>
                  <a:pt x="110" y="20"/>
                </a:lnTo>
                <a:close/>
                <a:moveTo>
                  <a:pt x="123" y="31"/>
                </a:moveTo>
                <a:lnTo>
                  <a:pt x="112" y="33"/>
                </a:lnTo>
                <a:lnTo>
                  <a:pt x="110" y="20"/>
                </a:lnTo>
                <a:lnTo>
                  <a:pt x="121" y="18"/>
                </a:lnTo>
                <a:lnTo>
                  <a:pt x="123" y="31"/>
                </a:lnTo>
                <a:close/>
                <a:moveTo>
                  <a:pt x="132" y="16"/>
                </a:moveTo>
                <a:lnTo>
                  <a:pt x="134" y="29"/>
                </a:lnTo>
                <a:lnTo>
                  <a:pt x="123" y="31"/>
                </a:lnTo>
                <a:lnTo>
                  <a:pt x="121" y="18"/>
                </a:lnTo>
                <a:lnTo>
                  <a:pt x="132" y="16"/>
                </a:lnTo>
                <a:lnTo>
                  <a:pt x="132" y="16"/>
                </a:lnTo>
                <a:close/>
                <a:moveTo>
                  <a:pt x="132" y="16"/>
                </a:moveTo>
                <a:lnTo>
                  <a:pt x="132" y="16"/>
                </a:lnTo>
                <a:lnTo>
                  <a:pt x="131" y="16"/>
                </a:lnTo>
                <a:lnTo>
                  <a:pt x="132" y="16"/>
                </a:lnTo>
                <a:close/>
                <a:moveTo>
                  <a:pt x="156" y="25"/>
                </a:moveTo>
                <a:lnTo>
                  <a:pt x="134" y="29"/>
                </a:lnTo>
                <a:lnTo>
                  <a:pt x="132" y="16"/>
                </a:lnTo>
                <a:lnTo>
                  <a:pt x="154" y="13"/>
                </a:lnTo>
                <a:lnTo>
                  <a:pt x="156" y="25"/>
                </a:lnTo>
                <a:close/>
                <a:moveTo>
                  <a:pt x="178" y="9"/>
                </a:moveTo>
                <a:lnTo>
                  <a:pt x="180" y="22"/>
                </a:lnTo>
                <a:lnTo>
                  <a:pt x="156" y="25"/>
                </a:lnTo>
                <a:lnTo>
                  <a:pt x="154" y="13"/>
                </a:lnTo>
                <a:lnTo>
                  <a:pt x="178" y="9"/>
                </a:lnTo>
                <a:lnTo>
                  <a:pt x="178" y="9"/>
                </a:lnTo>
                <a:close/>
                <a:moveTo>
                  <a:pt x="178" y="9"/>
                </a:moveTo>
                <a:lnTo>
                  <a:pt x="178" y="9"/>
                </a:lnTo>
                <a:lnTo>
                  <a:pt x="178" y="9"/>
                </a:lnTo>
                <a:lnTo>
                  <a:pt x="178" y="9"/>
                </a:lnTo>
                <a:close/>
                <a:moveTo>
                  <a:pt x="202" y="20"/>
                </a:moveTo>
                <a:lnTo>
                  <a:pt x="202" y="20"/>
                </a:lnTo>
                <a:lnTo>
                  <a:pt x="180" y="22"/>
                </a:lnTo>
                <a:lnTo>
                  <a:pt x="178" y="9"/>
                </a:lnTo>
                <a:lnTo>
                  <a:pt x="200" y="7"/>
                </a:lnTo>
                <a:lnTo>
                  <a:pt x="202" y="20"/>
                </a:lnTo>
                <a:close/>
                <a:moveTo>
                  <a:pt x="202" y="20"/>
                </a:moveTo>
                <a:lnTo>
                  <a:pt x="202" y="20"/>
                </a:lnTo>
                <a:lnTo>
                  <a:pt x="202" y="20"/>
                </a:lnTo>
                <a:lnTo>
                  <a:pt x="202" y="20"/>
                </a:lnTo>
                <a:close/>
                <a:moveTo>
                  <a:pt x="211" y="5"/>
                </a:moveTo>
                <a:lnTo>
                  <a:pt x="213" y="18"/>
                </a:lnTo>
                <a:lnTo>
                  <a:pt x="202" y="20"/>
                </a:lnTo>
                <a:lnTo>
                  <a:pt x="200" y="7"/>
                </a:lnTo>
                <a:lnTo>
                  <a:pt x="211" y="5"/>
                </a:lnTo>
                <a:lnTo>
                  <a:pt x="211" y="5"/>
                </a:lnTo>
                <a:close/>
                <a:moveTo>
                  <a:pt x="211" y="5"/>
                </a:moveTo>
                <a:lnTo>
                  <a:pt x="211" y="5"/>
                </a:lnTo>
                <a:lnTo>
                  <a:pt x="211" y="5"/>
                </a:lnTo>
                <a:lnTo>
                  <a:pt x="211" y="5"/>
                </a:lnTo>
                <a:close/>
                <a:moveTo>
                  <a:pt x="224" y="16"/>
                </a:moveTo>
                <a:lnTo>
                  <a:pt x="213" y="18"/>
                </a:lnTo>
                <a:lnTo>
                  <a:pt x="211" y="5"/>
                </a:lnTo>
                <a:lnTo>
                  <a:pt x="222" y="3"/>
                </a:lnTo>
                <a:lnTo>
                  <a:pt x="224" y="16"/>
                </a:lnTo>
                <a:close/>
                <a:moveTo>
                  <a:pt x="235" y="16"/>
                </a:moveTo>
                <a:lnTo>
                  <a:pt x="235" y="16"/>
                </a:lnTo>
                <a:lnTo>
                  <a:pt x="224" y="16"/>
                </a:lnTo>
                <a:lnTo>
                  <a:pt x="222" y="3"/>
                </a:lnTo>
                <a:lnTo>
                  <a:pt x="233" y="3"/>
                </a:lnTo>
                <a:lnTo>
                  <a:pt x="235" y="16"/>
                </a:lnTo>
                <a:close/>
                <a:moveTo>
                  <a:pt x="235" y="16"/>
                </a:moveTo>
                <a:lnTo>
                  <a:pt x="235" y="16"/>
                </a:lnTo>
                <a:lnTo>
                  <a:pt x="231" y="16"/>
                </a:lnTo>
                <a:lnTo>
                  <a:pt x="235" y="16"/>
                </a:lnTo>
                <a:close/>
                <a:moveTo>
                  <a:pt x="244" y="2"/>
                </a:moveTo>
                <a:lnTo>
                  <a:pt x="244" y="14"/>
                </a:lnTo>
                <a:lnTo>
                  <a:pt x="235" y="16"/>
                </a:lnTo>
                <a:lnTo>
                  <a:pt x="233" y="3"/>
                </a:lnTo>
                <a:lnTo>
                  <a:pt x="244" y="2"/>
                </a:lnTo>
                <a:lnTo>
                  <a:pt x="244" y="2"/>
                </a:lnTo>
                <a:close/>
                <a:moveTo>
                  <a:pt x="244" y="2"/>
                </a:moveTo>
                <a:lnTo>
                  <a:pt x="244" y="2"/>
                </a:lnTo>
                <a:lnTo>
                  <a:pt x="246" y="2"/>
                </a:lnTo>
                <a:lnTo>
                  <a:pt x="244" y="2"/>
                </a:lnTo>
                <a:close/>
                <a:moveTo>
                  <a:pt x="257" y="14"/>
                </a:moveTo>
                <a:lnTo>
                  <a:pt x="255" y="14"/>
                </a:lnTo>
                <a:lnTo>
                  <a:pt x="244" y="14"/>
                </a:lnTo>
                <a:lnTo>
                  <a:pt x="244" y="2"/>
                </a:lnTo>
                <a:lnTo>
                  <a:pt x="255" y="2"/>
                </a:lnTo>
                <a:lnTo>
                  <a:pt x="257" y="14"/>
                </a:lnTo>
                <a:close/>
                <a:moveTo>
                  <a:pt x="257" y="14"/>
                </a:moveTo>
                <a:lnTo>
                  <a:pt x="255" y="14"/>
                </a:lnTo>
                <a:lnTo>
                  <a:pt x="255" y="14"/>
                </a:lnTo>
                <a:lnTo>
                  <a:pt x="257" y="14"/>
                </a:lnTo>
                <a:close/>
                <a:moveTo>
                  <a:pt x="264" y="0"/>
                </a:moveTo>
                <a:lnTo>
                  <a:pt x="266" y="13"/>
                </a:lnTo>
                <a:lnTo>
                  <a:pt x="257" y="14"/>
                </a:lnTo>
                <a:lnTo>
                  <a:pt x="255" y="2"/>
                </a:lnTo>
                <a:lnTo>
                  <a:pt x="264" y="0"/>
                </a:lnTo>
                <a:lnTo>
                  <a:pt x="264" y="0"/>
                </a:lnTo>
                <a:close/>
                <a:moveTo>
                  <a:pt x="264" y="0"/>
                </a:moveTo>
                <a:lnTo>
                  <a:pt x="264" y="0"/>
                </a:lnTo>
                <a:lnTo>
                  <a:pt x="264" y="0"/>
                </a:lnTo>
                <a:lnTo>
                  <a:pt x="264" y="0"/>
                </a:lnTo>
                <a:close/>
                <a:moveTo>
                  <a:pt x="275" y="14"/>
                </a:moveTo>
                <a:lnTo>
                  <a:pt x="264" y="14"/>
                </a:lnTo>
                <a:lnTo>
                  <a:pt x="264" y="0"/>
                </a:lnTo>
                <a:lnTo>
                  <a:pt x="275" y="0"/>
                </a:lnTo>
                <a:lnTo>
                  <a:pt x="275" y="14"/>
                </a:lnTo>
                <a:close/>
                <a:moveTo>
                  <a:pt x="283" y="14"/>
                </a:moveTo>
                <a:lnTo>
                  <a:pt x="275" y="14"/>
                </a:lnTo>
                <a:lnTo>
                  <a:pt x="275" y="0"/>
                </a:lnTo>
                <a:lnTo>
                  <a:pt x="283" y="0"/>
                </a:lnTo>
                <a:lnTo>
                  <a:pt x="283" y="14"/>
                </a:lnTo>
                <a:close/>
                <a:moveTo>
                  <a:pt x="294" y="0"/>
                </a:moveTo>
                <a:lnTo>
                  <a:pt x="292" y="14"/>
                </a:lnTo>
                <a:lnTo>
                  <a:pt x="283" y="14"/>
                </a:lnTo>
                <a:lnTo>
                  <a:pt x="283" y="0"/>
                </a:lnTo>
                <a:lnTo>
                  <a:pt x="292" y="0"/>
                </a:lnTo>
                <a:lnTo>
                  <a:pt x="294" y="0"/>
                </a:lnTo>
                <a:close/>
                <a:moveTo>
                  <a:pt x="292" y="0"/>
                </a:moveTo>
                <a:lnTo>
                  <a:pt x="292" y="0"/>
                </a:lnTo>
                <a:lnTo>
                  <a:pt x="294" y="0"/>
                </a:lnTo>
                <a:lnTo>
                  <a:pt x="292" y="0"/>
                </a:lnTo>
                <a:close/>
                <a:moveTo>
                  <a:pt x="299" y="14"/>
                </a:moveTo>
                <a:lnTo>
                  <a:pt x="292" y="13"/>
                </a:lnTo>
                <a:lnTo>
                  <a:pt x="294" y="0"/>
                </a:lnTo>
                <a:lnTo>
                  <a:pt x="301" y="2"/>
                </a:lnTo>
                <a:lnTo>
                  <a:pt x="299" y="14"/>
                </a:lnTo>
                <a:close/>
                <a:moveTo>
                  <a:pt x="308" y="2"/>
                </a:moveTo>
                <a:lnTo>
                  <a:pt x="307" y="14"/>
                </a:lnTo>
                <a:lnTo>
                  <a:pt x="299" y="14"/>
                </a:lnTo>
                <a:lnTo>
                  <a:pt x="301" y="2"/>
                </a:lnTo>
                <a:lnTo>
                  <a:pt x="308" y="2"/>
                </a:lnTo>
                <a:close/>
                <a:moveTo>
                  <a:pt x="316" y="3"/>
                </a:moveTo>
                <a:lnTo>
                  <a:pt x="314" y="16"/>
                </a:lnTo>
                <a:lnTo>
                  <a:pt x="307" y="14"/>
                </a:lnTo>
                <a:lnTo>
                  <a:pt x="308" y="2"/>
                </a:lnTo>
                <a:lnTo>
                  <a:pt x="316" y="3"/>
                </a:lnTo>
                <a:lnTo>
                  <a:pt x="316" y="3"/>
                </a:lnTo>
                <a:close/>
                <a:moveTo>
                  <a:pt x="316" y="3"/>
                </a:moveTo>
                <a:lnTo>
                  <a:pt x="316" y="3"/>
                </a:lnTo>
                <a:lnTo>
                  <a:pt x="316" y="3"/>
                </a:lnTo>
                <a:lnTo>
                  <a:pt x="316" y="3"/>
                </a:lnTo>
                <a:close/>
                <a:moveTo>
                  <a:pt x="323" y="5"/>
                </a:moveTo>
                <a:lnTo>
                  <a:pt x="319" y="18"/>
                </a:lnTo>
                <a:lnTo>
                  <a:pt x="312" y="16"/>
                </a:lnTo>
                <a:lnTo>
                  <a:pt x="316" y="3"/>
                </a:lnTo>
                <a:lnTo>
                  <a:pt x="323" y="5"/>
                </a:lnTo>
                <a:close/>
                <a:moveTo>
                  <a:pt x="330" y="7"/>
                </a:moveTo>
                <a:lnTo>
                  <a:pt x="327" y="20"/>
                </a:lnTo>
                <a:lnTo>
                  <a:pt x="319" y="18"/>
                </a:lnTo>
                <a:lnTo>
                  <a:pt x="323" y="5"/>
                </a:lnTo>
                <a:lnTo>
                  <a:pt x="330" y="7"/>
                </a:lnTo>
                <a:lnTo>
                  <a:pt x="330" y="7"/>
                </a:lnTo>
                <a:close/>
                <a:moveTo>
                  <a:pt x="330" y="7"/>
                </a:moveTo>
                <a:lnTo>
                  <a:pt x="330" y="7"/>
                </a:lnTo>
                <a:lnTo>
                  <a:pt x="330" y="7"/>
                </a:lnTo>
                <a:lnTo>
                  <a:pt x="330" y="7"/>
                </a:lnTo>
                <a:close/>
                <a:moveTo>
                  <a:pt x="334" y="22"/>
                </a:moveTo>
                <a:lnTo>
                  <a:pt x="327" y="20"/>
                </a:lnTo>
                <a:lnTo>
                  <a:pt x="330" y="7"/>
                </a:lnTo>
                <a:lnTo>
                  <a:pt x="338" y="9"/>
                </a:lnTo>
                <a:lnTo>
                  <a:pt x="334" y="22"/>
                </a:lnTo>
                <a:close/>
                <a:moveTo>
                  <a:pt x="345" y="11"/>
                </a:moveTo>
                <a:lnTo>
                  <a:pt x="340" y="24"/>
                </a:lnTo>
                <a:lnTo>
                  <a:pt x="334" y="22"/>
                </a:lnTo>
                <a:lnTo>
                  <a:pt x="338" y="9"/>
                </a:lnTo>
                <a:lnTo>
                  <a:pt x="343" y="11"/>
                </a:lnTo>
                <a:lnTo>
                  <a:pt x="345" y="11"/>
                </a:lnTo>
                <a:close/>
                <a:moveTo>
                  <a:pt x="343" y="11"/>
                </a:moveTo>
                <a:lnTo>
                  <a:pt x="343" y="11"/>
                </a:lnTo>
                <a:lnTo>
                  <a:pt x="345" y="11"/>
                </a:lnTo>
                <a:lnTo>
                  <a:pt x="343" y="11"/>
                </a:lnTo>
                <a:close/>
                <a:moveTo>
                  <a:pt x="358" y="16"/>
                </a:moveTo>
                <a:lnTo>
                  <a:pt x="352" y="29"/>
                </a:lnTo>
                <a:lnTo>
                  <a:pt x="340" y="24"/>
                </a:lnTo>
                <a:lnTo>
                  <a:pt x="345" y="11"/>
                </a:lnTo>
                <a:lnTo>
                  <a:pt x="358" y="16"/>
                </a:lnTo>
                <a:lnTo>
                  <a:pt x="358" y="16"/>
                </a:lnTo>
                <a:close/>
                <a:moveTo>
                  <a:pt x="358" y="16"/>
                </a:moveTo>
                <a:lnTo>
                  <a:pt x="358" y="16"/>
                </a:lnTo>
                <a:lnTo>
                  <a:pt x="358" y="16"/>
                </a:lnTo>
                <a:lnTo>
                  <a:pt x="358" y="16"/>
                </a:lnTo>
                <a:close/>
                <a:moveTo>
                  <a:pt x="369" y="22"/>
                </a:moveTo>
                <a:lnTo>
                  <a:pt x="363" y="35"/>
                </a:lnTo>
                <a:lnTo>
                  <a:pt x="352" y="29"/>
                </a:lnTo>
                <a:lnTo>
                  <a:pt x="358" y="16"/>
                </a:lnTo>
                <a:lnTo>
                  <a:pt x="369" y="22"/>
                </a:lnTo>
                <a:close/>
                <a:moveTo>
                  <a:pt x="382" y="27"/>
                </a:moveTo>
                <a:lnTo>
                  <a:pt x="376" y="40"/>
                </a:lnTo>
                <a:lnTo>
                  <a:pt x="363" y="35"/>
                </a:lnTo>
                <a:lnTo>
                  <a:pt x="369" y="22"/>
                </a:lnTo>
                <a:lnTo>
                  <a:pt x="382" y="27"/>
                </a:lnTo>
                <a:lnTo>
                  <a:pt x="382" y="27"/>
                </a:lnTo>
                <a:close/>
                <a:moveTo>
                  <a:pt x="382" y="27"/>
                </a:moveTo>
                <a:lnTo>
                  <a:pt x="382" y="27"/>
                </a:lnTo>
                <a:lnTo>
                  <a:pt x="382" y="27"/>
                </a:lnTo>
                <a:lnTo>
                  <a:pt x="382" y="27"/>
                </a:lnTo>
                <a:close/>
                <a:moveTo>
                  <a:pt x="395" y="35"/>
                </a:moveTo>
                <a:lnTo>
                  <a:pt x="387" y="46"/>
                </a:lnTo>
                <a:lnTo>
                  <a:pt x="374" y="40"/>
                </a:lnTo>
                <a:lnTo>
                  <a:pt x="382" y="27"/>
                </a:lnTo>
                <a:lnTo>
                  <a:pt x="393" y="33"/>
                </a:lnTo>
                <a:lnTo>
                  <a:pt x="395" y="35"/>
                </a:lnTo>
                <a:close/>
                <a:moveTo>
                  <a:pt x="393" y="33"/>
                </a:moveTo>
                <a:lnTo>
                  <a:pt x="395" y="35"/>
                </a:lnTo>
                <a:lnTo>
                  <a:pt x="395" y="35"/>
                </a:lnTo>
                <a:lnTo>
                  <a:pt x="393" y="33"/>
                </a:lnTo>
                <a:close/>
                <a:moveTo>
                  <a:pt x="398" y="53"/>
                </a:moveTo>
                <a:lnTo>
                  <a:pt x="398" y="53"/>
                </a:lnTo>
                <a:lnTo>
                  <a:pt x="387" y="46"/>
                </a:lnTo>
                <a:lnTo>
                  <a:pt x="395" y="35"/>
                </a:lnTo>
                <a:lnTo>
                  <a:pt x="406" y="42"/>
                </a:lnTo>
                <a:lnTo>
                  <a:pt x="398" y="53"/>
                </a:lnTo>
                <a:close/>
                <a:moveTo>
                  <a:pt x="398" y="53"/>
                </a:moveTo>
                <a:lnTo>
                  <a:pt x="398" y="53"/>
                </a:lnTo>
                <a:lnTo>
                  <a:pt x="398" y="53"/>
                </a:lnTo>
                <a:lnTo>
                  <a:pt x="398" y="53"/>
                </a:lnTo>
                <a:close/>
                <a:moveTo>
                  <a:pt x="409" y="60"/>
                </a:moveTo>
                <a:lnTo>
                  <a:pt x="409" y="58"/>
                </a:lnTo>
                <a:lnTo>
                  <a:pt x="398" y="53"/>
                </a:lnTo>
                <a:lnTo>
                  <a:pt x="406" y="42"/>
                </a:lnTo>
                <a:lnTo>
                  <a:pt x="417" y="47"/>
                </a:lnTo>
                <a:lnTo>
                  <a:pt x="409" y="60"/>
                </a:lnTo>
                <a:close/>
                <a:moveTo>
                  <a:pt x="409" y="60"/>
                </a:moveTo>
                <a:lnTo>
                  <a:pt x="409" y="58"/>
                </a:lnTo>
                <a:lnTo>
                  <a:pt x="409" y="58"/>
                </a:lnTo>
                <a:lnTo>
                  <a:pt x="409" y="60"/>
                </a:lnTo>
                <a:close/>
                <a:moveTo>
                  <a:pt x="428" y="53"/>
                </a:moveTo>
                <a:lnTo>
                  <a:pt x="420" y="66"/>
                </a:lnTo>
                <a:lnTo>
                  <a:pt x="409" y="60"/>
                </a:lnTo>
                <a:lnTo>
                  <a:pt x="415" y="47"/>
                </a:lnTo>
                <a:lnTo>
                  <a:pt x="426" y="53"/>
                </a:lnTo>
                <a:lnTo>
                  <a:pt x="428" y="53"/>
                </a:lnTo>
                <a:close/>
                <a:moveTo>
                  <a:pt x="426" y="53"/>
                </a:moveTo>
                <a:lnTo>
                  <a:pt x="428" y="53"/>
                </a:lnTo>
                <a:lnTo>
                  <a:pt x="428" y="53"/>
                </a:lnTo>
                <a:lnTo>
                  <a:pt x="426" y="53"/>
                </a:lnTo>
                <a:close/>
                <a:moveTo>
                  <a:pt x="431" y="71"/>
                </a:moveTo>
                <a:lnTo>
                  <a:pt x="431" y="71"/>
                </a:lnTo>
                <a:lnTo>
                  <a:pt x="420" y="64"/>
                </a:lnTo>
                <a:lnTo>
                  <a:pt x="428" y="53"/>
                </a:lnTo>
                <a:lnTo>
                  <a:pt x="439" y="60"/>
                </a:lnTo>
                <a:lnTo>
                  <a:pt x="431" y="71"/>
                </a:lnTo>
                <a:close/>
                <a:moveTo>
                  <a:pt x="431" y="71"/>
                </a:moveTo>
                <a:lnTo>
                  <a:pt x="431" y="71"/>
                </a:lnTo>
                <a:lnTo>
                  <a:pt x="431" y="71"/>
                </a:lnTo>
                <a:lnTo>
                  <a:pt x="431" y="71"/>
                </a:lnTo>
                <a:close/>
                <a:moveTo>
                  <a:pt x="442" y="77"/>
                </a:moveTo>
                <a:lnTo>
                  <a:pt x="440" y="77"/>
                </a:lnTo>
                <a:lnTo>
                  <a:pt x="431" y="71"/>
                </a:lnTo>
                <a:lnTo>
                  <a:pt x="437" y="58"/>
                </a:lnTo>
                <a:lnTo>
                  <a:pt x="448" y="64"/>
                </a:lnTo>
                <a:lnTo>
                  <a:pt x="442" y="77"/>
                </a:lnTo>
                <a:close/>
                <a:moveTo>
                  <a:pt x="442" y="77"/>
                </a:moveTo>
                <a:lnTo>
                  <a:pt x="442" y="77"/>
                </a:lnTo>
                <a:lnTo>
                  <a:pt x="440" y="77"/>
                </a:lnTo>
                <a:lnTo>
                  <a:pt x="442" y="77"/>
                </a:lnTo>
                <a:close/>
                <a:moveTo>
                  <a:pt x="453" y="82"/>
                </a:moveTo>
                <a:lnTo>
                  <a:pt x="453" y="82"/>
                </a:lnTo>
                <a:lnTo>
                  <a:pt x="442" y="77"/>
                </a:lnTo>
                <a:lnTo>
                  <a:pt x="448" y="64"/>
                </a:lnTo>
                <a:lnTo>
                  <a:pt x="459" y="69"/>
                </a:lnTo>
                <a:lnTo>
                  <a:pt x="453" y="82"/>
                </a:lnTo>
                <a:close/>
                <a:moveTo>
                  <a:pt x="453" y="82"/>
                </a:moveTo>
                <a:lnTo>
                  <a:pt x="453" y="82"/>
                </a:lnTo>
                <a:lnTo>
                  <a:pt x="453" y="82"/>
                </a:lnTo>
                <a:lnTo>
                  <a:pt x="453" y="82"/>
                </a:lnTo>
                <a:close/>
                <a:moveTo>
                  <a:pt x="464" y="71"/>
                </a:moveTo>
                <a:lnTo>
                  <a:pt x="461" y="84"/>
                </a:lnTo>
                <a:lnTo>
                  <a:pt x="453" y="82"/>
                </a:lnTo>
                <a:lnTo>
                  <a:pt x="457" y="69"/>
                </a:lnTo>
                <a:lnTo>
                  <a:pt x="464" y="71"/>
                </a:lnTo>
                <a:lnTo>
                  <a:pt x="464" y="71"/>
                </a:lnTo>
                <a:close/>
                <a:moveTo>
                  <a:pt x="464" y="71"/>
                </a:moveTo>
                <a:lnTo>
                  <a:pt x="464" y="71"/>
                </a:lnTo>
                <a:lnTo>
                  <a:pt x="464" y="71"/>
                </a:lnTo>
                <a:lnTo>
                  <a:pt x="464" y="71"/>
                </a:lnTo>
                <a:close/>
                <a:moveTo>
                  <a:pt x="466" y="86"/>
                </a:moveTo>
                <a:lnTo>
                  <a:pt x="466" y="86"/>
                </a:lnTo>
                <a:lnTo>
                  <a:pt x="461" y="84"/>
                </a:lnTo>
                <a:lnTo>
                  <a:pt x="464" y="71"/>
                </a:lnTo>
                <a:lnTo>
                  <a:pt x="470" y="73"/>
                </a:lnTo>
                <a:lnTo>
                  <a:pt x="466" y="86"/>
                </a:lnTo>
                <a:close/>
                <a:moveTo>
                  <a:pt x="466" y="86"/>
                </a:moveTo>
                <a:lnTo>
                  <a:pt x="466" y="86"/>
                </a:lnTo>
                <a:lnTo>
                  <a:pt x="466" y="86"/>
                </a:lnTo>
                <a:lnTo>
                  <a:pt x="466" y="86"/>
                </a:lnTo>
                <a:close/>
                <a:moveTo>
                  <a:pt x="475" y="73"/>
                </a:moveTo>
                <a:lnTo>
                  <a:pt x="472" y="86"/>
                </a:lnTo>
                <a:lnTo>
                  <a:pt x="466" y="86"/>
                </a:lnTo>
                <a:lnTo>
                  <a:pt x="468" y="73"/>
                </a:lnTo>
                <a:lnTo>
                  <a:pt x="473" y="73"/>
                </a:lnTo>
                <a:lnTo>
                  <a:pt x="475" y="73"/>
                </a:lnTo>
                <a:close/>
                <a:moveTo>
                  <a:pt x="473" y="73"/>
                </a:moveTo>
                <a:lnTo>
                  <a:pt x="475" y="73"/>
                </a:lnTo>
                <a:lnTo>
                  <a:pt x="475" y="73"/>
                </a:lnTo>
                <a:lnTo>
                  <a:pt x="473" y="73"/>
                </a:lnTo>
                <a:close/>
                <a:moveTo>
                  <a:pt x="479" y="90"/>
                </a:moveTo>
                <a:lnTo>
                  <a:pt x="477" y="88"/>
                </a:lnTo>
                <a:lnTo>
                  <a:pt x="472" y="86"/>
                </a:lnTo>
                <a:lnTo>
                  <a:pt x="475" y="73"/>
                </a:lnTo>
                <a:lnTo>
                  <a:pt x="481" y="75"/>
                </a:lnTo>
                <a:lnTo>
                  <a:pt x="479" y="90"/>
                </a:lnTo>
                <a:close/>
                <a:moveTo>
                  <a:pt x="479" y="90"/>
                </a:moveTo>
                <a:lnTo>
                  <a:pt x="477" y="90"/>
                </a:lnTo>
                <a:lnTo>
                  <a:pt x="477" y="88"/>
                </a:lnTo>
                <a:lnTo>
                  <a:pt x="479" y="90"/>
                </a:lnTo>
                <a:close/>
                <a:moveTo>
                  <a:pt x="486" y="75"/>
                </a:moveTo>
                <a:lnTo>
                  <a:pt x="484" y="90"/>
                </a:lnTo>
                <a:lnTo>
                  <a:pt x="479" y="90"/>
                </a:lnTo>
                <a:lnTo>
                  <a:pt x="479" y="75"/>
                </a:lnTo>
                <a:lnTo>
                  <a:pt x="484" y="75"/>
                </a:lnTo>
                <a:lnTo>
                  <a:pt x="486" y="75"/>
                </a:lnTo>
                <a:close/>
                <a:moveTo>
                  <a:pt x="484" y="75"/>
                </a:moveTo>
                <a:lnTo>
                  <a:pt x="484" y="75"/>
                </a:lnTo>
                <a:lnTo>
                  <a:pt x="486" y="75"/>
                </a:lnTo>
                <a:lnTo>
                  <a:pt x="484" y="75"/>
                </a:lnTo>
                <a:close/>
                <a:moveTo>
                  <a:pt x="490" y="90"/>
                </a:moveTo>
                <a:lnTo>
                  <a:pt x="490" y="90"/>
                </a:lnTo>
                <a:lnTo>
                  <a:pt x="484" y="88"/>
                </a:lnTo>
                <a:lnTo>
                  <a:pt x="486" y="75"/>
                </a:lnTo>
                <a:lnTo>
                  <a:pt x="492" y="77"/>
                </a:lnTo>
                <a:lnTo>
                  <a:pt x="490" y="90"/>
                </a:lnTo>
                <a:close/>
                <a:moveTo>
                  <a:pt x="490" y="90"/>
                </a:moveTo>
                <a:lnTo>
                  <a:pt x="490" y="90"/>
                </a:lnTo>
                <a:lnTo>
                  <a:pt x="490" y="90"/>
                </a:lnTo>
                <a:lnTo>
                  <a:pt x="490" y="90"/>
                </a:lnTo>
                <a:close/>
                <a:moveTo>
                  <a:pt x="497" y="90"/>
                </a:moveTo>
                <a:lnTo>
                  <a:pt x="490" y="90"/>
                </a:lnTo>
                <a:lnTo>
                  <a:pt x="490" y="77"/>
                </a:lnTo>
                <a:lnTo>
                  <a:pt x="497" y="77"/>
                </a:lnTo>
                <a:lnTo>
                  <a:pt x="497" y="90"/>
                </a:lnTo>
                <a:close/>
                <a:moveTo>
                  <a:pt x="503" y="90"/>
                </a:moveTo>
                <a:lnTo>
                  <a:pt x="503" y="90"/>
                </a:lnTo>
                <a:lnTo>
                  <a:pt x="497" y="90"/>
                </a:lnTo>
                <a:lnTo>
                  <a:pt x="497" y="77"/>
                </a:lnTo>
                <a:lnTo>
                  <a:pt x="503" y="77"/>
                </a:lnTo>
                <a:lnTo>
                  <a:pt x="503" y="90"/>
                </a:lnTo>
                <a:close/>
                <a:moveTo>
                  <a:pt x="503" y="90"/>
                </a:moveTo>
                <a:lnTo>
                  <a:pt x="503" y="90"/>
                </a:lnTo>
                <a:lnTo>
                  <a:pt x="503" y="90"/>
                </a:lnTo>
                <a:lnTo>
                  <a:pt x="503" y="90"/>
                </a:lnTo>
                <a:close/>
                <a:moveTo>
                  <a:pt x="508" y="75"/>
                </a:moveTo>
                <a:lnTo>
                  <a:pt x="508" y="88"/>
                </a:lnTo>
                <a:lnTo>
                  <a:pt x="503" y="90"/>
                </a:lnTo>
                <a:lnTo>
                  <a:pt x="501" y="77"/>
                </a:lnTo>
                <a:lnTo>
                  <a:pt x="507" y="75"/>
                </a:lnTo>
                <a:lnTo>
                  <a:pt x="508" y="75"/>
                </a:lnTo>
                <a:close/>
                <a:moveTo>
                  <a:pt x="507" y="75"/>
                </a:moveTo>
                <a:lnTo>
                  <a:pt x="507" y="75"/>
                </a:lnTo>
                <a:lnTo>
                  <a:pt x="508" y="75"/>
                </a:lnTo>
                <a:lnTo>
                  <a:pt x="507" y="75"/>
                </a:lnTo>
                <a:close/>
                <a:moveTo>
                  <a:pt x="516" y="88"/>
                </a:moveTo>
                <a:lnTo>
                  <a:pt x="514" y="90"/>
                </a:lnTo>
                <a:lnTo>
                  <a:pt x="508" y="90"/>
                </a:lnTo>
                <a:lnTo>
                  <a:pt x="508" y="75"/>
                </a:lnTo>
                <a:lnTo>
                  <a:pt x="514" y="75"/>
                </a:lnTo>
                <a:lnTo>
                  <a:pt x="516" y="88"/>
                </a:lnTo>
                <a:close/>
                <a:moveTo>
                  <a:pt x="516" y="88"/>
                </a:moveTo>
                <a:lnTo>
                  <a:pt x="514" y="90"/>
                </a:lnTo>
                <a:lnTo>
                  <a:pt x="514" y="90"/>
                </a:lnTo>
                <a:lnTo>
                  <a:pt x="516" y="88"/>
                </a:lnTo>
                <a:close/>
                <a:moveTo>
                  <a:pt x="519" y="73"/>
                </a:moveTo>
                <a:lnTo>
                  <a:pt x="521" y="86"/>
                </a:lnTo>
                <a:lnTo>
                  <a:pt x="516" y="88"/>
                </a:lnTo>
                <a:lnTo>
                  <a:pt x="512" y="75"/>
                </a:lnTo>
                <a:lnTo>
                  <a:pt x="518" y="73"/>
                </a:lnTo>
                <a:lnTo>
                  <a:pt x="519" y="73"/>
                </a:lnTo>
                <a:close/>
                <a:moveTo>
                  <a:pt x="518" y="73"/>
                </a:moveTo>
                <a:lnTo>
                  <a:pt x="518" y="73"/>
                </a:lnTo>
                <a:lnTo>
                  <a:pt x="519" y="73"/>
                </a:lnTo>
                <a:lnTo>
                  <a:pt x="518" y="73"/>
                </a:lnTo>
                <a:close/>
                <a:moveTo>
                  <a:pt x="527" y="86"/>
                </a:moveTo>
                <a:lnTo>
                  <a:pt x="527" y="86"/>
                </a:lnTo>
                <a:lnTo>
                  <a:pt x="521" y="86"/>
                </a:lnTo>
                <a:lnTo>
                  <a:pt x="519" y="73"/>
                </a:lnTo>
                <a:lnTo>
                  <a:pt x="525" y="73"/>
                </a:lnTo>
                <a:lnTo>
                  <a:pt x="527" y="86"/>
                </a:lnTo>
                <a:close/>
                <a:moveTo>
                  <a:pt x="527" y="86"/>
                </a:moveTo>
                <a:lnTo>
                  <a:pt x="527" y="86"/>
                </a:lnTo>
                <a:lnTo>
                  <a:pt x="527" y="86"/>
                </a:lnTo>
                <a:lnTo>
                  <a:pt x="527" y="86"/>
                </a:lnTo>
                <a:close/>
                <a:moveTo>
                  <a:pt x="534" y="69"/>
                </a:moveTo>
                <a:lnTo>
                  <a:pt x="538" y="82"/>
                </a:lnTo>
                <a:lnTo>
                  <a:pt x="527" y="86"/>
                </a:lnTo>
                <a:lnTo>
                  <a:pt x="523" y="73"/>
                </a:lnTo>
                <a:lnTo>
                  <a:pt x="534" y="69"/>
                </a:lnTo>
                <a:close/>
                <a:moveTo>
                  <a:pt x="551" y="79"/>
                </a:moveTo>
                <a:lnTo>
                  <a:pt x="549" y="79"/>
                </a:lnTo>
                <a:lnTo>
                  <a:pt x="538" y="82"/>
                </a:lnTo>
                <a:lnTo>
                  <a:pt x="534" y="69"/>
                </a:lnTo>
                <a:lnTo>
                  <a:pt x="545" y="66"/>
                </a:lnTo>
                <a:lnTo>
                  <a:pt x="551" y="79"/>
                </a:lnTo>
                <a:close/>
                <a:moveTo>
                  <a:pt x="551" y="79"/>
                </a:moveTo>
                <a:lnTo>
                  <a:pt x="549" y="79"/>
                </a:lnTo>
                <a:lnTo>
                  <a:pt x="551" y="79"/>
                </a:lnTo>
                <a:lnTo>
                  <a:pt x="551" y="79"/>
                </a:lnTo>
                <a:close/>
                <a:moveTo>
                  <a:pt x="562" y="73"/>
                </a:moveTo>
                <a:lnTo>
                  <a:pt x="551" y="79"/>
                </a:lnTo>
                <a:lnTo>
                  <a:pt x="545" y="66"/>
                </a:lnTo>
                <a:lnTo>
                  <a:pt x="556" y="60"/>
                </a:lnTo>
                <a:lnTo>
                  <a:pt x="562" y="73"/>
                </a:lnTo>
                <a:close/>
                <a:moveTo>
                  <a:pt x="573" y="69"/>
                </a:moveTo>
                <a:lnTo>
                  <a:pt x="573" y="69"/>
                </a:lnTo>
                <a:lnTo>
                  <a:pt x="562" y="73"/>
                </a:lnTo>
                <a:lnTo>
                  <a:pt x="556" y="60"/>
                </a:lnTo>
                <a:lnTo>
                  <a:pt x="567" y="57"/>
                </a:lnTo>
                <a:lnTo>
                  <a:pt x="573" y="69"/>
                </a:lnTo>
                <a:close/>
                <a:moveTo>
                  <a:pt x="573" y="69"/>
                </a:moveTo>
                <a:lnTo>
                  <a:pt x="573" y="69"/>
                </a:lnTo>
                <a:lnTo>
                  <a:pt x="573" y="69"/>
                </a:lnTo>
                <a:lnTo>
                  <a:pt x="573" y="69"/>
                </a:lnTo>
                <a:close/>
                <a:moveTo>
                  <a:pt x="584" y="64"/>
                </a:moveTo>
                <a:lnTo>
                  <a:pt x="573" y="69"/>
                </a:lnTo>
                <a:lnTo>
                  <a:pt x="567" y="57"/>
                </a:lnTo>
                <a:lnTo>
                  <a:pt x="578" y="51"/>
                </a:lnTo>
                <a:lnTo>
                  <a:pt x="584" y="64"/>
                </a:lnTo>
                <a:close/>
                <a:moveTo>
                  <a:pt x="589" y="46"/>
                </a:moveTo>
                <a:lnTo>
                  <a:pt x="595" y="58"/>
                </a:lnTo>
                <a:lnTo>
                  <a:pt x="584" y="64"/>
                </a:lnTo>
                <a:lnTo>
                  <a:pt x="578" y="51"/>
                </a:lnTo>
                <a:lnTo>
                  <a:pt x="589" y="46"/>
                </a:lnTo>
                <a:lnTo>
                  <a:pt x="589" y="46"/>
                </a:lnTo>
                <a:close/>
                <a:moveTo>
                  <a:pt x="589" y="46"/>
                </a:moveTo>
                <a:lnTo>
                  <a:pt x="589" y="46"/>
                </a:lnTo>
                <a:lnTo>
                  <a:pt x="589" y="46"/>
                </a:lnTo>
                <a:lnTo>
                  <a:pt x="589" y="46"/>
                </a:lnTo>
                <a:close/>
                <a:moveTo>
                  <a:pt x="606" y="53"/>
                </a:moveTo>
                <a:lnTo>
                  <a:pt x="606" y="53"/>
                </a:lnTo>
                <a:lnTo>
                  <a:pt x="595" y="58"/>
                </a:lnTo>
                <a:lnTo>
                  <a:pt x="589" y="46"/>
                </a:lnTo>
                <a:lnTo>
                  <a:pt x="600" y="40"/>
                </a:lnTo>
                <a:lnTo>
                  <a:pt x="606" y="53"/>
                </a:lnTo>
                <a:close/>
                <a:moveTo>
                  <a:pt x="606" y="53"/>
                </a:moveTo>
                <a:lnTo>
                  <a:pt x="606" y="53"/>
                </a:lnTo>
                <a:lnTo>
                  <a:pt x="606" y="53"/>
                </a:lnTo>
                <a:lnTo>
                  <a:pt x="606" y="53"/>
                </a:lnTo>
                <a:close/>
                <a:moveTo>
                  <a:pt x="613" y="35"/>
                </a:moveTo>
                <a:lnTo>
                  <a:pt x="618" y="47"/>
                </a:lnTo>
                <a:lnTo>
                  <a:pt x="606" y="53"/>
                </a:lnTo>
                <a:lnTo>
                  <a:pt x="600" y="40"/>
                </a:lnTo>
                <a:lnTo>
                  <a:pt x="613" y="35"/>
                </a:lnTo>
                <a:lnTo>
                  <a:pt x="613" y="35"/>
                </a:lnTo>
                <a:close/>
                <a:moveTo>
                  <a:pt x="613" y="35"/>
                </a:moveTo>
                <a:lnTo>
                  <a:pt x="613" y="35"/>
                </a:lnTo>
                <a:lnTo>
                  <a:pt x="613" y="35"/>
                </a:lnTo>
                <a:lnTo>
                  <a:pt x="613" y="35"/>
                </a:lnTo>
                <a:close/>
                <a:moveTo>
                  <a:pt x="626" y="31"/>
                </a:moveTo>
                <a:lnTo>
                  <a:pt x="629" y="44"/>
                </a:lnTo>
                <a:lnTo>
                  <a:pt x="617" y="47"/>
                </a:lnTo>
                <a:lnTo>
                  <a:pt x="613" y="35"/>
                </a:lnTo>
                <a:lnTo>
                  <a:pt x="626" y="31"/>
                </a:lnTo>
                <a:close/>
                <a:moveTo>
                  <a:pt x="639" y="27"/>
                </a:moveTo>
                <a:lnTo>
                  <a:pt x="642" y="40"/>
                </a:lnTo>
                <a:lnTo>
                  <a:pt x="629" y="44"/>
                </a:lnTo>
                <a:lnTo>
                  <a:pt x="626" y="31"/>
                </a:lnTo>
                <a:lnTo>
                  <a:pt x="639" y="27"/>
                </a:lnTo>
                <a:lnTo>
                  <a:pt x="639" y="27"/>
                </a:lnTo>
                <a:close/>
                <a:moveTo>
                  <a:pt x="639" y="27"/>
                </a:moveTo>
                <a:lnTo>
                  <a:pt x="639" y="27"/>
                </a:lnTo>
                <a:lnTo>
                  <a:pt x="639" y="27"/>
                </a:lnTo>
                <a:lnTo>
                  <a:pt x="639" y="27"/>
                </a:lnTo>
                <a:close/>
                <a:moveTo>
                  <a:pt x="650" y="38"/>
                </a:moveTo>
                <a:lnTo>
                  <a:pt x="650" y="38"/>
                </a:lnTo>
                <a:lnTo>
                  <a:pt x="642" y="40"/>
                </a:lnTo>
                <a:lnTo>
                  <a:pt x="639" y="27"/>
                </a:lnTo>
                <a:lnTo>
                  <a:pt x="646" y="25"/>
                </a:lnTo>
                <a:lnTo>
                  <a:pt x="650" y="38"/>
                </a:lnTo>
                <a:close/>
                <a:moveTo>
                  <a:pt x="650" y="38"/>
                </a:moveTo>
                <a:lnTo>
                  <a:pt x="650" y="38"/>
                </a:lnTo>
                <a:lnTo>
                  <a:pt x="650" y="38"/>
                </a:lnTo>
                <a:lnTo>
                  <a:pt x="650" y="38"/>
                </a:lnTo>
                <a:close/>
                <a:moveTo>
                  <a:pt x="653" y="24"/>
                </a:moveTo>
                <a:lnTo>
                  <a:pt x="657" y="36"/>
                </a:lnTo>
                <a:lnTo>
                  <a:pt x="650" y="38"/>
                </a:lnTo>
                <a:lnTo>
                  <a:pt x="646" y="25"/>
                </a:lnTo>
                <a:lnTo>
                  <a:pt x="653" y="24"/>
                </a:lnTo>
                <a:lnTo>
                  <a:pt x="653" y="24"/>
                </a:lnTo>
                <a:close/>
                <a:moveTo>
                  <a:pt x="653" y="24"/>
                </a:moveTo>
                <a:lnTo>
                  <a:pt x="653" y="24"/>
                </a:lnTo>
                <a:lnTo>
                  <a:pt x="653" y="24"/>
                </a:lnTo>
                <a:lnTo>
                  <a:pt x="653" y="24"/>
                </a:lnTo>
                <a:close/>
                <a:moveTo>
                  <a:pt x="661" y="24"/>
                </a:moveTo>
                <a:lnTo>
                  <a:pt x="662" y="36"/>
                </a:lnTo>
                <a:lnTo>
                  <a:pt x="655" y="36"/>
                </a:lnTo>
                <a:lnTo>
                  <a:pt x="653" y="24"/>
                </a:lnTo>
                <a:lnTo>
                  <a:pt x="661" y="24"/>
                </a:lnTo>
                <a:close/>
                <a:moveTo>
                  <a:pt x="670" y="22"/>
                </a:moveTo>
                <a:lnTo>
                  <a:pt x="670" y="35"/>
                </a:lnTo>
                <a:lnTo>
                  <a:pt x="662" y="36"/>
                </a:lnTo>
                <a:lnTo>
                  <a:pt x="661" y="24"/>
                </a:lnTo>
                <a:lnTo>
                  <a:pt x="668" y="22"/>
                </a:lnTo>
                <a:lnTo>
                  <a:pt x="670" y="22"/>
                </a:lnTo>
                <a:close/>
                <a:moveTo>
                  <a:pt x="668" y="22"/>
                </a:moveTo>
                <a:lnTo>
                  <a:pt x="670" y="22"/>
                </a:lnTo>
                <a:lnTo>
                  <a:pt x="670" y="22"/>
                </a:lnTo>
                <a:lnTo>
                  <a:pt x="668" y="22"/>
                </a:lnTo>
                <a:close/>
                <a:moveTo>
                  <a:pt x="677" y="35"/>
                </a:moveTo>
                <a:lnTo>
                  <a:pt x="677" y="36"/>
                </a:lnTo>
                <a:lnTo>
                  <a:pt x="670" y="36"/>
                </a:lnTo>
                <a:lnTo>
                  <a:pt x="670" y="22"/>
                </a:lnTo>
                <a:lnTo>
                  <a:pt x="677" y="22"/>
                </a:lnTo>
                <a:lnTo>
                  <a:pt x="677" y="35"/>
                </a:lnTo>
                <a:close/>
                <a:moveTo>
                  <a:pt x="677" y="35"/>
                </a:moveTo>
                <a:lnTo>
                  <a:pt x="677" y="36"/>
                </a:lnTo>
                <a:lnTo>
                  <a:pt x="677" y="36"/>
                </a:lnTo>
                <a:lnTo>
                  <a:pt x="677" y="35"/>
                </a:lnTo>
                <a:close/>
                <a:moveTo>
                  <a:pt x="686" y="35"/>
                </a:moveTo>
                <a:lnTo>
                  <a:pt x="677" y="35"/>
                </a:lnTo>
                <a:lnTo>
                  <a:pt x="675" y="22"/>
                </a:lnTo>
                <a:lnTo>
                  <a:pt x="684" y="22"/>
                </a:lnTo>
                <a:lnTo>
                  <a:pt x="686" y="35"/>
                </a:lnTo>
                <a:close/>
              </a:path>
            </a:pathLst>
          </a:custGeom>
          <a:solidFill>
            <a:srgbClr val="4F81B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1743075" y="4699000"/>
            <a:ext cx="1089025" cy="142875"/>
          </a:xfrm>
          <a:custGeom>
            <a:avLst/>
            <a:gdLst/>
            <a:ahLst/>
            <a:cxnLst>
              <a:cxn ang="0">
                <a:pos x="8" y="47"/>
              </a:cxn>
              <a:cxn ang="0">
                <a:pos x="13" y="47"/>
              </a:cxn>
              <a:cxn ang="0">
                <a:pos x="22" y="33"/>
              </a:cxn>
              <a:cxn ang="0">
                <a:pos x="28" y="33"/>
              </a:cxn>
              <a:cxn ang="0">
                <a:pos x="37" y="44"/>
              </a:cxn>
              <a:cxn ang="0">
                <a:pos x="42" y="31"/>
              </a:cxn>
              <a:cxn ang="0">
                <a:pos x="59" y="29"/>
              </a:cxn>
              <a:cxn ang="0">
                <a:pos x="68" y="27"/>
              </a:cxn>
              <a:cxn ang="0">
                <a:pos x="77" y="25"/>
              </a:cxn>
              <a:cxn ang="0">
                <a:pos x="88" y="24"/>
              </a:cxn>
              <a:cxn ang="0">
                <a:pos x="98" y="22"/>
              </a:cxn>
              <a:cxn ang="0">
                <a:pos x="112" y="33"/>
              </a:cxn>
              <a:cxn ang="0">
                <a:pos x="132" y="16"/>
              </a:cxn>
              <a:cxn ang="0">
                <a:pos x="156" y="25"/>
              </a:cxn>
              <a:cxn ang="0">
                <a:pos x="178" y="9"/>
              </a:cxn>
              <a:cxn ang="0">
                <a:pos x="202" y="20"/>
              </a:cxn>
              <a:cxn ang="0">
                <a:pos x="211" y="5"/>
              </a:cxn>
              <a:cxn ang="0">
                <a:pos x="233" y="3"/>
              </a:cxn>
              <a:cxn ang="0">
                <a:pos x="244" y="1"/>
              </a:cxn>
              <a:cxn ang="0">
                <a:pos x="255" y="1"/>
              </a:cxn>
              <a:cxn ang="0">
                <a:pos x="264" y="0"/>
              </a:cxn>
              <a:cxn ang="0">
                <a:pos x="275" y="14"/>
              </a:cxn>
              <a:cxn ang="0">
                <a:pos x="292" y="0"/>
              </a:cxn>
              <a:cxn ang="0">
                <a:pos x="299" y="14"/>
              </a:cxn>
              <a:cxn ang="0">
                <a:pos x="316" y="3"/>
              </a:cxn>
              <a:cxn ang="0">
                <a:pos x="323" y="5"/>
              </a:cxn>
              <a:cxn ang="0">
                <a:pos x="330" y="7"/>
              </a:cxn>
              <a:cxn ang="0">
                <a:pos x="343" y="11"/>
              </a:cxn>
              <a:cxn ang="0">
                <a:pos x="358" y="16"/>
              </a:cxn>
              <a:cxn ang="0">
                <a:pos x="369" y="22"/>
              </a:cxn>
              <a:cxn ang="0">
                <a:pos x="382" y="27"/>
              </a:cxn>
              <a:cxn ang="0">
                <a:pos x="393" y="33"/>
              </a:cxn>
              <a:cxn ang="0">
                <a:pos x="398" y="53"/>
              </a:cxn>
              <a:cxn ang="0">
                <a:pos x="428" y="55"/>
              </a:cxn>
              <a:cxn ang="0">
                <a:pos x="437" y="58"/>
              </a:cxn>
              <a:cxn ang="0">
                <a:pos x="448" y="64"/>
              </a:cxn>
              <a:cxn ang="0">
                <a:pos x="459" y="69"/>
              </a:cxn>
              <a:cxn ang="0">
                <a:pos x="464" y="71"/>
              </a:cxn>
              <a:cxn ang="0">
                <a:pos x="470" y="73"/>
              </a:cxn>
              <a:cxn ang="0">
                <a:pos x="473" y="73"/>
              </a:cxn>
              <a:cxn ang="0">
                <a:pos x="481" y="75"/>
              </a:cxn>
              <a:cxn ang="0">
                <a:pos x="484" y="75"/>
              </a:cxn>
              <a:cxn ang="0">
                <a:pos x="492" y="77"/>
              </a:cxn>
              <a:cxn ang="0">
                <a:pos x="497" y="90"/>
              </a:cxn>
              <a:cxn ang="0">
                <a:pos x="503" y="90"/>
              </a:cxn>
              <a:cxn ang="0">
                <a:pos x="507" y="75"/>
              </a:cxn>
              <a:cxn ang="0">
                <a:pos x="516" y="88"/>
              </a:cxn>
              <a:cxn ang="0">
                <a:pos x="518" y="73"/>
              </a:cxn>
              <a:cxn ang="0">
                <a:pos x="527" y="86"/>
              </a:cxn>
              <a:cxn ang="0">
                <a:pos x="545" y="66"/>
              </a:cxn>
              <a:cxn ang="0">
                <a:pos x="562" y="73"/>
              </a:cxn>
              <a:cxn ang="0">
                <a:pos x="573" y="69"/>
              </a:cxn>
              <a:cxn ang="0">
                <a:pos x="589" y="46"/>
              </a:cxn>
              <a:cxn ang="0">
                <a:pos x="600" y="40"/>
              </a:cxn>
              <a:cxn ang="0">
                <a:pos x="613" y="36"/>
              </a:cxn>
              <a:cxn ang="0">
                <a:pos x="626" y="31"/>
              </a:cxn>
              <a:cxn ang="0">
                <a:pos x="639" y="27"/>
              </a:cxn>
              <a:cxn ang="0">
                <a:pos x="650" y="38"/>
              </a:cxn>
              <a:cxn ang="0">
                <a:pos x="653" y="24"/>
              </a:cxn>
              <a:cxn ang="0">
                <a:pos x="668" y="22"/>
              </a:cxn>
              <a:cxn ang="0">
                <a:pos x="677" y="22"/>
              </a:cxn>
              <a:cxn ang="0">
                <a:pos x="686" y="35"/>
              </a:cxn>
            </a:cxnLst>
            <a:rect l="0" t="0" r="r" b="b"/>
            <a:pathLst>
              <a:path w="686" h="90">
                <a:moveTo>
                  <a:pt x="8" y="47"/>
                </a:moveTo>
                <a:lnTo>
                  <a:pt x="2" y="44"/>
                </a:lnTo>
                <a:lnTo>
                  <a:pt x="0" y="44"/>
                </a:lnTo>
                <a:lnTo>
                  <a:pt x="11" y="35"/>
                </a:lnTo>
                <a:lnTo>
                  <a:pt x="11" y="35"/>
                </a:lnTo>
                <a:lnTo>
                  <a:pt x="8" y="47"/>
                </a:lnTo>
                <a:close/>
                <a:moveTo>
                  <a:pt x="8" y="47"/>
                </a:moveTo>
                <a:lnTo>
                  <a:pt x="4" y="47"/>
                </a:lnTo>
                <a:lnTo>
                  <a:pt x="2" y="44"/>
                </a:lnTo>
                <a:lnTo>
                  <a:pt x="8" y="47"/>
                </a:lnTo>
                <a:close/>
                <a:moveTo>
                  <a:pt x="9" y="47"/>
                </a:moveTo>
                <a:lnTo>
                  <a:pt x="8" y="47"/>
                </a:lnTo>
                <a:lnTo>
                  <a:pt x="8" y="33"/>
                </a:lnTo>
                <a:lnTo>
                  <a:pt x="9" y="33"/>
                </a:lnTo>
                <a:lnTo>
                  <a:pt x="9" y="47"/>
                </a:lnTo>
                <a:close/>
                <a:moveTo>
                  <a:pt x="13" y="47"/>
                </a:moveTo>
                <a:lnTo>
                  <a:pt x="9" y="47"/>
                </a:lnTo>
                <a:lnTo>
                  <a:pt x="9" y="33"/>
                </a:lnTo>
                <a:lnTo>
                  <a:pt x="13" y="33"/>
                </a:lnTo>
                <a:lnTo>
                  <a:pt x="13" y="47"/>
                </a:lnTo>
                <a:close/>
                <a:moveTo>
                  <a:pt x="17" y="47"/>
                </a:moveTo>
                <a:lnTo>
                  <a:pt x="13" y="47"/>
                </a:lnTo>
                <a:lnTo>
                  <a:pt x="13" y="33"/>
                </a:lnTo>
                <a:lnTo>
                  <a:pt x="17" y="33"/>
                </a:lnTo>
                <a:lnTo>
                  <a:pt x="17" y="47"/>
                </a:lnTo>
                <a:close/>
                <a:moveTo>
                  <a:pt x="24" y="46"/>
                </a:moveTo>
                <a:lnTo>
                  <a:pt x="22" y="47"/>
                </a:lnTo>
                <a:lnTo>
                  <a:pt x="17" y="47"/>
                </a:lnTo>
                <a:lnTo>
                  <a:pt x="17" y="33"/>
                </a:lnTo>
                <a:lnTo>
                  <a:pt x="22" y="33"/>
                </a:lnTo>
                <a:lnTo>
                  <a:pt x="24" y="46"/>
                </a:lnTo>
                <a:close/>
                <a:moveTo>
                  <a:pt x="24" y="46"/>
                </a:moveTo>
                <a:lnTo>
                  <a:pt x="22" y="47"/>
                </a:lnTo>
                <a:lnTo>
                  <a:pt x="22" y="47"/>
                </a:lnTo>
                <a:lnTo>
                  <a:pt x="24" y="46"/>
                </a:lnTo>
                <a:close/>
                <a:moveTo>
                  <a:pt x="28" y="33"/>
                </a:moveTo>
                <a:lnTo>
                  <a:pt x="30" y="46"/>
                </a:lnTo>
                <a:lnTo>
                  <a:pt x="24" y="46"/>
                </a:lnTo>
                <a:lnTo>
                  <a:pt x="22" y="33"/>
                </a:lnTo>
                <a:lnTo>
                  <a:pt x="28" y="33"/>
                </a:lnTo>
                <a:lnTo>
                  <a:pt x="28" y="33"/>
                </a:lnTo>
                <a:close/>
                <a:moveTo>
                  <a:pt x="28" y="33"/>
                </a:moveTo>
                <a:lnTo>
                  <a:pt x="28" y="33"/>
                </a:lnTo>
                <a:lnTo>
                  <a:pt x="28" y="33"/>
                </a:lnTo>
                <a:lnTo>
                  <a:pt x="28" y="33"/>
                </a:lnTo>
                <a:close/>
                <a:moveTo>
                  <a:pt x="37" y="44"/>
                </a:moveTo>
                <a:lnTo>
                  <a:pt x="30" y="46"/>
                </a:lnTo>
                <a:lnTo>
                  <a:pt x="28" y="33"/>
                </a:lnTo>
                <a:lnTo>
                  <a:pt x="35" y="31"/>
                </a:lnTo>
                <a:lnTo>
                  <a:pt x="37" y="44"/>
                </a:lnTo>
                <a:close/>
                <a:moveTo>
                  <a:pt x="42" y="31"/>
                </a:moveTo>
                <a:lnTo>
                  <a:pt x="44" y="44"/>
                </a:lnTo>
                <a:lnTo>
                  <a:pt x="37" y="44"/>
                </a:lnTo>
                <a:lnTo>
                  <a:pt x="35" y="31"/>
                </a:lnTo>
                <a:lnTo>
                  <a:pt x="42" y="31"/>
                </a:lnTo>
                <a:lnTo>
                  <a:pt x="42" y="31"/>
                </a:lnTo>
                <a:close/>
                <a:moveTo>
                  <a:pt x="42" y="31"/>
                </a:moveTo>
                <a:lnTo>
                  <a:pt x="42" y="31"/>
                </a:lnTo>
                <a:lnTo>
                  <a:pt x="42" y="31"/>
                </a:lnTo>
                <a:lnTo>
                  <a:pt x="42" y="31"/>
                </a:lnTo>
                <a:close/>
                <a:moveTo>
                  <a:pt x="52" y="29"/>
                </a:moveTo>
                <a:lnTo>
                  <a:pt x="53" y="42"/>
                </a:lnTo>
                <a:lnTo>
                  <a:pt x="44" y="44"/>
                </a:lnTo>
                <a:lnTo>
                  <a:pt x="42" y="31"/>
                </a:lnTo>
                <a:lnTo>
                  <a:pt x="52" y="29"/>
                </a:lnTo>
                <a:close/>
                <a:moveTo>
                  <a:pt x="61" y="42"/>
                </a:moveTo>
                <a:lnTo>
                  <a:pt x="61" y="42"/>
                </a:lnTo>
                <a:lnTo>
                  <a:pt x="53" y="42"/>
                </a:lnTo>
                <a:lnTo>
                  <a:pt x="52" y="29"/>
                </a:lnTo>
                <a:lnTo>
                  <a:pt x="59" y="29"/>
                </a:lnTo>
                <a:lnTo>
                  <a:pt x="61" y="42"/>
                </a:lnTo>
                <a:close/>
                <a:moveTo>
                  <a:pt x="61" y="42"/>
                </a:moveTo>
                <a:lnTo>
                  <a:pt x="61" y="42"/>
                </a:lnTo>
                <a:lnTo>
                  <a:pt x="61" y="42"/>
                </a:lnTo>
                <a:lnTo>
                  <a:pt x="61" y="42"/>
                </a:lnTo>
                <a:close/>
                <a:moveTo>
                  <a:pt x="68" y="27"/>
                </a:moveTo>
                <a:lnTo>
                  <a:pt x="70" y="40"/>
                </a:lnTo>
                <a:lnTo>
                  <a:pt x="61" y="42"/>
                </a:lnTo>
                <a:lnTo>
                  <a:pt x="59" y="29"/>
                </a:lnTo>
                <a:lnTo>
                  <a:pt x="68" y="27"/>
                </a:lnTo>
                <a:lnTo>
                  <a:pt x="68" y="27"/>
                </a:lnTo>
                <a:close/>
                <a:moveTo>
                  <a:pt x="68" y="27"/>
                </a:moveTo>
                <a:lnTo>
                  <a:pt x="68" y="27"/>
                </a:lnTo>
                <a:lnTo>
                  <a:pt x="66" y="27"/>
                </a:lnTo>
                <a:lnTo>
                  <a:pt x="68" y="27"/>
                </a:lnTo>
                <a:close/>
                <a:moveTo>
                  <a:pt x="79" y="25"/>
                </a:moveTo>
                <a:lnTo>
                  <a:pt x="81" y="38"/>
                </a:lnTo>
                <a:lnTo>
                  <a:pt x="70" y="40"/>
                </a:lnTo>
                <a:lnTo>
                  <a:pt x="68" y="27"/>
                </a:lnTo>
                <a:lnTo>
                  <a:pt x="77" y="25"/>
                </a:lnTo>
                <a:lnTo>
                  <a:pt x="79" y="25"/>
                </a:lnTo>
                <a:close/>
                <a:moveTo>
                  <a:pt x="77" y="25"/>
                </a:moveTo>
                <a:lnTo>
                  <a:pt x="79" y="25"/>
                </a:lnTo>
                <a:lnTo>
                  <a:pt x="79" y="25"/>
                </a:lnTo>
                <a:lnTo>
                  <a:pt x="77" y="25"/>
                </a:lnTo>
                <a:close/>
                <a:moveTo>
                  <a:pt x="90" y="36"/>
                </a:moveTo>
                <a:lnTo>
                  <a:pt x="90" y="36"/>
                </a:lnTo>
                <a:lnTo>
                  <a:pt x="79" y="38"/>
                </a:lnTo>
                <a:lnTo>
                  <a:pt x="79" y="25"/>
                </a:lnTo>
                <a:lnTo>
                  <a:pt x="88" y="24"/>
                </a:lnTo>
                <a:lnTo>
                  <a:pt x="90" y="36"/>
                </a:lnTo>
                <a:close/>
                <a:moveTo>
                  <a:pt x="90" y="36"/>
                </a:moveTo>
                <a:lnTo>
                  <a:pt x="90" y="36"/>
                </a:lnTo>
                <a:lnTo>
                  <a:pt x="90" y="36"/>
                </a:lnTo>
                <a:lnTo>
                  <a:pt x="90" y="36"/>
                </a:lnTo>
                <a:close/>
                <a:moveTo>
                  <a:pt x="99" y="22"/>
                </a:moveTo>
                <a:lnTo>
                  <a:pt x="101" y="35"/>
                </a:lnTo>
                <a:lnTo>
                  <a:pt x="90" y="36"/>
                </a:lnTo>
                <a:lnTo>
                  <a:pt x="88" y="24"/>
                </a:lnTo>
                <a:lnTo>
                  <a:pt x="98" y="22"/>
                </a:lnTo>
                <a:lnTo>
                  <a:pt x="99" y="22"/>
                </a:lnTo>
                <a:close/>
                <a:moveTo>
                  <a:pt x="98" y="22"/>
                </a:moveTo>
                <a:lnTo>
                  <a:pt x="99" y="22"/>
                </a:lnTo>
                <a:lnTo>
                  <a:pt x="99" y="22"/>
                </a:lnTo>
                <a:lnTo>
                  <a:pt x="98" y="22"/>
                </a:lnTo>
                <a:close/>
                <a:moveTo>
                  <a:pt x="112" y="33"/>
                </a:moveTo>
                <a:lnTo>
                  <a:pt x="101" y="35"/>
                </a:lnTo>
                <a:lnTo>
                  <a:pt x="99" y="22"/>
                </a:lnTo>
                <a:lnTo>
                  <a:pt x="110" y="20"/>
                </a:lnTo>
                <a:lnTo>
                  <a:pt x="112" y="33"/>
                </a:lnTo>
                <a:close/>
                <a:moveTo>
                  <a:pt x="123" y="31"/>
                </a:moveTo>
                <a:lnTo>
                  <a:pt x="112" y="33"/>
                </a:lnTo>
                <a:lnTo>
                  <a:pt x="110" y="20"/>
                </a:lnTo>
                <a:lnTo>
                  <a:pt x="121" y="18"/>
                </a:lnTo>
                <a:lnTo>
                  <a:pt x="123" y="31"/>
                </a:lnTo>
                <a:close/>
                <a:moveTo>
                  <a:pt x="132" y="16"/>
                </a:moveTo>
                <a:lnTo>
                  <a:pt x="134" y="29"/>
                </a:lnTo>
                <a:lnTo>
                  <a:pt x="123" y="31"/>
                </a:lnTo>
                <a:lnTo>
                  <a:pt x="121" y="18"/>
                </a:lnTo>
                <a:lnTo>
                  <a:pt x="132" y="16"/>
                </a:lnTo>
                <a:lnTo>
                  <a:pt x="132" y="16"/>
                </a:lnTo>
                <a:close/>
                <a:moveTo>
                  <a:pt x="132" y="16"/>
                </a:moveTo>
                <a:lnTo>
                  <a:pt x="132" y="16"/>
                </a:lnTo>
                <a:lnTo>
                  <a:pt x="131" y="16"/>
                </a:lnTo>
                <a:lnTo>
                  <a:pt x="132" y="16"/>
                </a:lnTo>
                <a:close/>
                <a:moveTo>
                  <a:pt x="156" y="25"/>
                </a:moveTo>
                <a:lnTo>
                  <a:pt x="134" y="29"/>
                </a:lnTo>
                <a:lnTo>
                  <a:pt x="132" y="16"/>
                </a:lnTo>
                <a:lnTo>
                  <a:pt x="154" y="13"/>
                </a:lnTo>
                <a:lnTo>
                  <a:pt x="156" y="25"/>
                </a:lnTo>
                <a:close/>
                <a:moveTo>
                  <a:pt x="178" y="9"/>
                </a:moveTo>
                <a:lnTo>
                  <a:pt x="180" y="22"/>
                </a:lnTo>
                <a:lnTo>
                  <a:pt x="156" y="25"/>
                </a:lnTo>
                <a:lnTo>
                  <a:pt x="154" y="13"/>
                </a:lnTo>
                <a:lnTo>
                  <a:pt x="178" y="9"/>
                </a:lnTo>
                <a:lnTo>
                  <a:pt x="178" y="9"/>
                </a:lnTo>
                <a:close/>
                <a:moveTo>
                  <a:pt x="178" y="9"/>
                </a:moveTo>
                <a:lnTo>
                  <a:pt x="178" y="9"/>
                </a:lnTo>
                <a:lnTo>
                  <a:pt x="178" y="9"/>
                </a:lnTo>
                <a:lnTo>
                  <a:pt x="178" y="9"/>
                </a:lnTo>
                <a:close/>
                <a:moveTo>
                  <a:pt x="202" y="20"/>
                </a:moveTo>
                <a:lnTo>
                  <a:pt x="202" y="20"/>
                </a:lnTo>
                <a:lnTo>
                  <a:pt x="180" y="22"/>
                </a:lnTo>
                <a:lnTo>
                  <a:pt x="178" y="9"/>
                </a:lnTo>
                <a:lnTo>
                  <a:pt x="200" y="7"/>
                </a:lnTo>
                <a:lnTo>
                  <a:pt x="202" y="20"/>
                </a:lnTo>
                <a:close/>
                <a:moveTo>
                  <a:pt x="202" y="20"/>
                </a:moveTo>
                <a:lnTo>
                  <a:pt x="202" y="20"/>
                </a:lnTo>
                <a:lnTo>
                  <a:pt x="202" y="20"/>
                </a:lnTo>
                <a:lnTo>
                  <a:pt x="202" y="20"/>
                </a:lnTo>
                <a:close/>
                <a:moveTo>
                  <a:pt x="211" y="5"/>
                </a:moveTo>
                <a:lnTo>
                  <a:pt x="213" y="18"/>
                </a:lnTo>
                <a:lnTo>
                  <a:pt x="202" y="20"/>
                </a:lnTo>
                <a:lnTo>
                  <a:pt x="200" y="7"/>
                </a:lnTo>
                <a:lnTo>
                  <a:pt x="211" y="5"/>
                </a:lnTo>
                <a:lnTo>
                  <a:pt x="211" y="5"/>
                </a:lnTo>
                <a:close/>
                <a:moveTo>
                  <a:pt x="211" y="5"/>
                </a:moveTo>
                <a:lnTo>
                  <a:pt x="211" y="5"/>
                </a:lnTo>
                <a:lnTo>
                  <a:pt x="211" y="5"/>
                </a:lnTo>
                <a:lnTo>
                  <a:pt x="211" y="5"/>
                </a:lnTo>
                <a:close/>
                <a:moveTo>
                  <a:pt x="224" y="16"/>
                </a:moveTo>
                <a:lnTo>
                  <a:pt x="213" y="18"/>
                </a:lnTo>
                <a:lnTo>
                  <a:pt x="211" y="5"/>
                </a:lnTo>
                <a:lnTo>
                  <a:pt x="222" y="3"/>
                </a:lnTo>
                <a:lnTo>
                  <a:pt x="224" y="16"/>
                </a:lnTo>
                <a:close/>
                <a:moveTo>
                  <a:pt x="235" y="16"/>
                </a:moveTo>
                <a:lnTo>
                  <a:pt x="235" y="16"/>
                </a:lnTo>
                <a:lnTo>
                  <a:pt x="224" y="16"/>
                </a:lnTo>
                <a:lnTo>
                  <a:pt x="222" y="3"/>
                </a:lnTo>
                <a:lnTo>
                  <a:pt x="233" y="3"/>
                </a:lnTo>
                <a:lnTo>
                  <a:pt x="235" y="16"/>
                </a:lnTo>
                <a:close/>
                <a:moveTo>
                  <a:pt x="235" y="16"/>
                </a:moveTo>
                <a:lnTo>
                  <a:pt x="235" y="16"/>
                </a:lnTo>
                <a:lnTo>
                  <a:pt x="231" y="16"/>
                </a:lnTo>
                <a:lnTo>
                  <a:pt x="235" y="16"/>
                </a:lnTo>
                <a:close/>
                <a:moveTo>
                  <a:pt x="244" y="1"/>
                </a:moveTo>
                <a:lnTo>
                  <a:pt x="244" y="14"/>
                </a:lnTo>
                <a:lnTo>
                  <a:pt x="235" y="16"/>
                </a:lnTo>
                <a:lnTo>
                  <a:pt x="233" y="3"/>
                </a:lnTo>
                <a:lnTo>
                  <a:pt x="244" y="1"/>
                </a:lnTo>
                <a:lnTo>
                  <a:pt x="244" y="1"/>
                </a:lnTo>
                <a:close/>
                <a:moveTo>
                  <a:pt x="244" y="1"/>
                </a:moveTo>
                <a:lnTo>
                  <a:pt x="244" y="1"/>
                </a:lnTo>
                <a:lnTo>
                  <a:pt x="246" y="1"/>
                </a:lnTo>
                <a:lnTo>
                  <a:pt x="244" y="1"/>
                </a:lnTo>
                <a:close/>
                <a:moveTo>
                  <a:pt x="257" y="14"/>
                </a:moveTo>
                <a:lnTo>
                  <a:pt x="255" y="14"/>
                </a:lnTo>
                <a:lnTo>
                  <a:pt x="244" y="14"/>
                </a:lnTo>
                <a:lnTo>
                  <a:pt x="244" y="1"/>
                </a:lnTo>
                <a:lnTo>
                  <a:pt x="255" y="1"/>
                </a:lnTo>
                <a:lnTo>
                  <a:pt x="257" y="14"/>
                </a:lnTo>
                <a:close/>
                <a:moveTo>
                  <a:pt x="257" y="14"/>
                </a:moveTo>
                <a:lnTo>
                  <a:pt x="255" y="14"/>
                </a:lnTo>
                <a:lnTo>
                  <a:pt x="255" y="14"/>
                </a:lnTo>
                <a:lnTo>
                  <a:pt x="257" y="14"/>
                </a:lnTo>
                <a:close/>
                <a:moveTo>
                  <a:pt x="264" y="0"/>
                </a:moveTo>
                <a:lnTo>
                  <a:pt x="266" y="13"/>
                </a:lnTo>
                <a:lnTo>
                  <a:pt x="257" y="14"/>
                </a:lnTo>
                <a:lnTo>
                  <a:pt x="255" y="1"/>
                </a:lnTo>
                <a:lnTo>
                  <a:pt x="264" y="0"/>
                </a:lnTo>
                <a:lnTo>
                  <a:pt x="264" y="0"/>
                </a:lnTo>
                <a:close/>
                <a:moveTo>
                  <a:pt x="264" y="0"/>
                </a:moveTo>
                <a:lnTo>
                  <a:pt x="264" y="0"/>
                </a:lnTo>
                <a:lnTo>
                  <a:pt x="264" y="0"/>
                </a:lnTo>
                <a:lnTo>
                  <a:pt x="264" y="0"/>
                </a:lnTo>
                <a:close/>
                <a:moveTo>
                  <a:pt x="275" y="14"/>
                </a:moveTo>
                <a:lnTo>
                  <a:pt x="264" y="14"/>
                </a:lnTo>
                <a:lnTo>
                  <a:pt x="264" y="0"/>
                </a:lnTo>
                <a:lnTo>
                  <a:pt x="275" y="0"/>
                </a:lnTo>
                <a:lnTo>
                  <a:pt x="275" y="14"/>
                </a:lnTo>
                <a:close/>
                <a:moveTo>
                  <a:pt x="283" y="14"/>
                </a:moveTo>
                <a:lnTo>
                  <a:pt x="275" y="14"/>
                </a:lnTo>
                <a:lnTo>
                  <a:pt x="275" y="0"/>
                </a:lnTo>
                <a:lnTo>
                  <a:pt x="283" y="0"/>
                </a:lnTo>
                <a:lnTo>
                  <a:pt x="283" y="14"/>
                </a:lnTo>
                <a:close/>
                <a:moveTo>
                  <a:pt x="294" y="0"/>
                </a:moveTo>
                <a:lnTo>
                  <a:pt x="292" y="14"/>
                </a:lnTo>
                <a:lnTo>
                  <a:pt x="283" y="14"/>
                </a:lnTo>
                <a:lnTo>
                  <a:pt x="283" y="0"/>
                </a:lnTo>
                <a:lnTo>
                  <a:pt x="292" y="0"/>
                </a:lnTo>
                <a:lnTo>
                  <a:pt x="294" y="0"/>
                </a:lnTo>
                <a:close/>
                <a:moveTo>
                  <a:pt x="292" y="0"/>
                </a:moveTo>
                <a:lnTo>
                  <a:pt x="292" y="0"/>
                </a:lnTo>
                <a:lnTo>
                  <a:pt x="294" y="0"/>
                </a:lnTo>
                <a:lnTo>
                  <a:pt x="292" y="0"/>
                </a:lnTo>
                <a:close/>
                <a:moveTo>
                  <a:pt x="299" y="14"/>
                </a:moveTo>
                <a:lnTo>
                  <a:pt x="292" y="13"/>
                </a:lnTo>
                <a:lnTo>
                  <a:pt x="294" y="0"/>
                </a:lnTo>
                <a:lnTo>
                  <a:pt x="301" y="1"/>
                </a:lnTo>
                <a:lnTo>
                  <a:pt x="299" y="14"/>
                </a:lnTo>
                <a:close/>
                <a:moveTo>
                  <a:pt x="308" y="1"/>
                </a:moveTo>
                <a:lnTo>
                  <a:pt x="307" y="14"/>
                </a:lnTo>
                <a:lnTo>
                  <a:pt x="299" y="14"/>
                </a:lnTo>
                <a:lnTo>
                  <a:pt x="301" y="1"/>
                </a:lnTo>
                <a:lnTo>
                  <a:pt x="308" y="1"/>
                </a:lnTo>
                <a:close/>
                <a:moveTo>
                  <a:pt x="316" y="3"/>
                </a:moveTo>
                <a:lnTo>
                  <a:pt x="314" y="16"/>
                </a:lnTo>
                <a:lnTo>
                  <a:pt x="307" y="14"/>
                </a:lnTo>
                <a:lnTo>
                  <a:pt x="308" y="1"/>
                </a:lnTo>
                <a:lnTo>
                  <a:pt x="316" y="3"/>
                </a:lnTo>
                <a:lnTo>
                  <a:pt x="316" y="3"/>
                </a:lnTo>
                <a:close/>
                <a:moveTo>
                  <a:pt x="316" y="3"/>
                </a:moveTo>
                <a:lnTo>
                  <a:pt x="316" y="3"/>
                </a:lnTo>
                <a:lnTo>
                  <a:pt x="316" y="3"/>
                </a:lnTo>
                <a:lnTo>
                  <a:pt x="316" y="3"/>
                </a:lnTo>
                <a:close/>
                <a:moveTo>
                  <a:pt x="323" y="5"/>
                </a:moveTo>
                <a:lnTo>
                  <a:pt x="319" y="18"/>
                </a:lnTo>
                <a:lnTo>
                  <a:pt x="312" y="16"/>
                </a:lnTo>
                <a:lnTo>
                  <a:pt x="316" y="3"/>
                </a:lnTo>
                <a:lnTo>
                  <a:pt x="323" y="5"/>
                </a:lnTo>
                <a:close/>
                <a:moveTo>
                  <a:pt x="330" y="7"/>
                </a:moveTo>
                <a:lnTo>
                  <a:pt x="327" y="20"/>
                </a:lnTo>
                <a:lnTo>
                  <a:pt x="319" y="18"/>
                </a:lnTo>
                <a:lnTo>
                  <a:pt x="323" y="5"/>
                </a:lnTo>
                <a:lnTo>
                  <a:pt x="330" y="7"/>
                </a:lnTo>
                <a:lnTo>
                  <a:pt x="330" y="7"/>
                </a:lnTo>
                <a:close/>
                <a:moveTo>
                  <a:pt x="330" y="7"/>
                </a:moveTo>
                <a:lnTo>
                  <a:pt x="330" y="7"/>
                </a:lnTo>
                <a:lnTo>
                  <a:pt x="330" y="7"/>
                </a:lnTo>
                <a:lnTo>
                  <a:pt x="330" y="7"/>
                </a:lnTo>
                <a:close/>
                <a:moveTo>
                  <a:pt x="334" y="22"/>
                </a:moveTo>
                <a:lnTo>
                  <a:pt x="327" y="20"/>
                </a:lnTo>
                <a:lnTo>
                  <a:pt x="330" y="7"/>
                </a:lnTo>
                <a:lnTo>
                  <a:pt x="338" y="9"/>
                </a:lnTo>
                <a:lnTo>
                  <a:pt x="334" y="22"/>
                </a:lnTo>
                <a:close/>
                <a:moveTo>
                  <a:pt x="345" y="11"/>
                </a:moveTo>
                <a:lnTo>
                  <a:pt x="340" y="24"/>
                </a:lnTo>
                <a:lnTo>
                  <a:pt x="334" y="22"/>
                </a:lnTo>
                <a:lnTo>
                  <a:pt x="338" y="9"/>
                </a:lnTo>
                <a:lnTo>
                  <a:pt x="343" y="11"/>
                </a:lnTo>
                <a:lnTo>
                  <a:pt x="345" y="11"/>
                </a:lnTo>
                <a:close/>
                <a:moveTo>
                  <a:pt x="343" y="11"/>
                </a:moveTo>
                <a:lnTo>
                  <a:pt x="343" y="11"/>
                </a:lnTo>
                <a:lnTo>
                  <a:pt x="345" y="11"/>
                </a:lnTo>
                <a:lnTo>
                  <a:pt x="343" y="11"/>
                </a:lnTo>
                <a:close/>
                <a:moveTo>
                  <a:pt x="358" y="16"/>
                </a:moveTo>
                <a:lnTo>
                  <a:pt x="352" y="29"/>
                </a:lnTo>
                <a:lnTo>
                  <a:pt x="340" y="24"/>
                </a:lnTo>
                <a:lnTo>
                  <a:pt x="345" y="11"/>
                </a:lnTo>
                <a:lnTo>
                  <a:pt x="358" y="16"/>
                </a:lnTo>
                <a:lnTo>
                  <a:pt x="358" y="16"/>
                </a:lnTo>
                <a:close/>
                <a:moveTo>
                  <a:pt x="358" y="16"/>
                </a:moveTo>
                <a:lnTo>
                  <a:pt x="358" y="16"/>
                </a:lnTo>
                <a:lnTo>
                  <a:pt x="358" y="16"/>
                </a:lnTo>
                <a:lnTo>
                  <a:pt x="358" y="16"/>
                </a:lnTo>
                <a:close/>
                <a:moveTo>
                  <a:pt x="369" y="22"/>
                </a:moveTo>
                <a:lnTo>
                  <a:pt x="363" y="35"/>
                </a:lnTo>
                <a:lnTo>
                  <a:pt x="352" y="29"/>
                </a:lnTo>
                <a:lnTo>
                  <a:pt x="358" y="16"/>
                </a:lnTo>
                <a:lnTo>
                  <a:pt x="369" y="22"/>
                </a:lnTo>
                <a:close/>
                <a:moveTo>
                  <a:pt x="382" y="27"/>
                </a:moveTo>
                <a:lnTo>
                  <a:pt x="376" y="40"/>
                </a:lnTo>
                <a:lnTo>
                  <a:pt x="363" y="35"/>
                </a:lnTo>
                <a:lnTo>
                  <a:pt x="369" y="22"/>
                </a:lnTo>
                <a:lnTo>
                  <a:pt x="382" y="27"/>
                </a:lnTo>
                <a:lnTo>
                  <a:pt x="382" y="27"/>
                </a:lnTo>
                <a:close/>
                <a:moveTo>
                  <a:pt x="382" y="27"/>
                </a:moveTo>
                <a:lnTo>
                  <a:pt x="382" y="27"/>
                </a:lnTo>
                <a:lnTo>
                  <a:pt x="382" y="27"/>
                </a:lnTo>
                <a:lnTo>
                  <a:pt x="382" y="27"/>
                </a:lnTo>
                <a:close/>
                <a:moveTo>
                  <a:pt x="395" y="35"/>
                </a:moveTo>
                <a:lnTo>
                  <a:pt x="387" y="46"/>
                </a:lnTo>
                <a:lnTo>
                  <a:pt x="374" y="40"/>
                </a:lnTo>
                <a:lnTo>
                  <a:pt x="382" y="27"/>
                </a:lnTo>
                <a:lnTo>
                  <a:pt x="393" y="33"/>
                </a:lnTo>
                <a:lnTo>
                  <a:pt x="395" y="35"/>
                </a:lnTo>
                <a:close/>
                <a:moveTo>
                  <a:pt x="393" y="33"/>
                </a:moveTo>
                <a:lnTo>
                  <a:pt x="395" y="35"/>
                </a:lnTo>
                <a:lnTo>
                  <a:pt x="395" y="35"/>
                </a:lnTo>
                <a:lnTo>
                  <a:pt x="393" y="33"/>
                </a:lnTo>
                <a:close/>
                <a:moveTo>
                  <a:pt x="398" y="53"/>
                </a:moveTo>
                <a:lnTo>
                  <a:pt x="398" y="53"/>
                </a:lnTo>
                <a:lnTo>
                  <a:pt x="387" y="46"/>
                </a:lnTo>
                <a:lnTo>
                  <a:pt x="395" y="35"/>
                </a:lnTo>
                <a:lnTo>
                  <a:pt x="406" y="42"/>
                </a:lnTo>
                <a:lnTo>
                  <a:pt x="398" y="53"/>
                </a:lnTo>
                <a:close/>
                <a:moveTo>
                  <a:pt x="398" y="53"/>
                </a:moveTo>
                <a:lnTo>
                  <a:pt x="398" y="53"/>
                </a:lnTo>
                <a:lnTo>
                  <a:pt x="398" y="53"/>
                </a:lnTo>
                <a:lnTo>
                  <a:pt x="398" y="53"/>
                </a:lnTo>
                <a:close/>
                <a:moveTo>
                  <a:pt x="409" y="58"/>
                </a:moveTo>
                <a:lnTo>
                  <a:pt x="398" y="53"/>
                </a:lnTo>
                <a:lnTo>
                  <a:pt x="406" y="42"/>
                </a:lnTo>
                <a:lnTo>
                  <a:pt x="417" y="47"/>
                </a:lnTo>
                <a:lnTo>
                  <a:pt x="409" y="58"/>
                </a:lnTo>
                <a:close/>
                <a:moveTo>
                  <a:pt x="420" y="66"/>
                </a:moveTo>
                <a:lnTo>
                  <a:pt x="420" y="66"/>
                </a:lnTo>
                <a:lnTo>
                  <a:pt x="409" y="58"/>
                </a:lnTo>
                <a:lnTo>
                  <a:pt x="417" y="47"/>
                </a:lnTo>
                <a:lnTo>
                  <a:pt x="428" y="55"/>
                </a:lnTo>
                <a:lnTo>
                  <a:pt x="420" y="66"/>
                </a:lnTo>
                <a:close/>
                <a:moveTo>
                  <a:pt x="420" y="66"/>
                </a:moveTo>
                <a:lnTo>
                  <a:pt x="420" y="66"/>
                </a:lnTo>
                <a:lnTo>
                  <a:pt x="420" y="66"/>
                </a:lnTo>
                <a:lnTo>
                  <a:pt x="420" y="66"/>
                </a:lnTo>
                <a:close/>
                <a:moveTo>
                  <a:pt x="437" y="58"/>
                </a:moveTo>
                <a:lnTo>
                  <a:pt x="431" y="71"/>
                </a:lnTo>
                <a:lnTo>
                  <a:pt x="420" y="66"/>
                </a:lnTo>
                <a:lnTo>
                  <a:pt x="426" y="53"/>
                </a:lnTo>
                <a:lnTo>
                  <a:pt x="437" y="58"/>
                </a:lnTo>
                <a:lnTo>
                  <a:pt x="437" y="58"/>
                </a:lnTo>
                <a:close/>
                <a:moveTo>
                  <a:pt x="437" y="58"/>
                </a:moveTo>
                <a:lnTo>
                  <a:pt x="437" y="58"/>
                </a:lnTo>
                <a:lnTo>
                  <a:pt x="437" y="58"/>
                </a:lnTo>
                <a:lnTo>
                  <a:pt x="437" y="58"/>
                </a:lnTo>
                <a:close/>
                <a:moveTo>
                  <a:pt x="442" y="77"/>
                </a:moveTo>
                <a:lnTo>
                  <a:pt x="440" y="77"/>
                </a:lnTo>
                <a:lnTo>
                  <a:pt x="431" y="71"/>
                </a:lnTo>
                <a:lnTo>
                  <a:pt x="437" y="58"/>
                </a:lnTo>
                <a:lnTo>
                  <a:pt x="448" y="64"/>
                </a:lnTo>
                <a:lnTo>
                  <a:pt x="442" y="77"/>
                </a:lnTo>
                <a:close/>
                <a:moveTo>
                  <a:pt x="442" y="77"/>
                </a:moveTo>
                <a:lnTo>
                  <a:pt x="442" y="77"/>
                </a:lnTo>
                <a:lnTo>
                  <a:pt x="440" y="77"/>
                </a:lnTo>
                <a:lnTo>
                  <a:pt x="442" y="77"/>
                </a:lnTo>
                <a:close/>
                <a:moveTo>
                  <a:pt x="453" y="82"/>
                </a:moveTo>
                <a:lnTo>
                  <a:pt x="453" y="82"/>
                </a:lnTo>
                <a:lnTo>
                  <a:pt x="442" y="77"/>
                </a:lnTo>
                <a:lnTo>
                  <a:pt x="448" y="64"/>
                </a:lnTo>
                <a:lnTo>
                  <a:pt x="459" y="69"/>
                </a:lnTo>
                <a:lnTo>
                  <a:pt x="453" y="82"/>
                </a:lnTo>
                <a:close/>
                <a:moveTo>
                  <a:pt x="453" y="82"/>
                </a:moveTo>
                <a:lnTo>
                  <a:pt x="453" y="82"/>
                </a:lnTo>
                <a:lnTo>
                  <a:pt x="453" y="82"/>
                </a:lnTo>
                <a:lnTo>
                  <a:pt x="453" y="82"/>
                </a:lnTo>
                <a:close/>
                <a:moveTo>
                  <a:pt x="464" y="71"/>
                </a:moveTo>
                <a:lnTo>
                  <a:pt x="461" y="84"/>
                </a:lnTo>
                <a:lnTo>
                  <a:pt x="453" y="82"/>
                </a:lnTo>
                <a:lnTo>
                  <a:pt x="457" y="69"/>
                </a:lnTo>
                <a:lnTo>
                  <a:pt x="464" y="71"/>
                </a:lnTo>
                <a:lnTo>
                  <a:pt x="464" y="71"/>
                </a:lnTo>
                <a:close/>
                <a:moveTo>
                  <a:pt x="464" y="71"/>
                </a:moveTo>
                <a:lnTo>
                  <a:pt x="464" y="71"/>
                </a:lnTo>
                <a:lnTo>
                  <a:pt x="464" y="71"/>
                </a:lnTo>
                <a:lnTo>
                  <a:pt x="464" y="71"/>
                </a:lnTo>
                <a:close/>
                <a:moveTo>
                  <a:pt x="466" y="86"/>
                </a:moveTo>
                <a:lnTo>
                  <a:pt x="466" y="86"/>
                </a:lnTo>
                <a:lnTo>
                  <a:pt x="461" y="84"/>
                </a:lnTo>
                <a:lnTo>
                  <a:pt x="464" y="71"/>
                </a:lnTo>
                <a:lnTo>
                  <a:pt x="470" y="73"/>
                </a:lnTo>
                <a:lnTo>
                  <a:pt x="466" y="86"/>
                </a:lnTo>
                <a:close/>
                <a:moveTo>
                  <a:pt x="466" y="86"/>
                </a:moveTo>
                <a:lnTo>
                  <a:pt x="466" y="86"/>
                </a:lnTo>
                <a:lnTo>
                  <a:pt x="466" y="86"/>
                </a:lnTo>
                <a:lnTo>
                  <a:pt x="466" y="86"/>
                </a:lnTo>
                <a:close/>
                <a:moveTo>
                  <a:pt x="475" y="73"/>
                </a:moveTo>
                <a:lnTo>
                  <a:pt x="472" y="86"/>
                </a:lnTo>
                <a:lnTo>
                  <a:pt x="466" y="86"/>
                </a:lnTo>
                <a:lnTo>
                  <a:pt x="468" y="73"/>
                </a:lnTo>
                <a:lnTo>
                  <a:pt x="473" y="73"/>
                </a:lnTo>
                <a:lnTo>
                  <a:pt x="475" y="73"/>
                </a:lnTo>
                <a:close/>
                <a:moveTo>
                  <a:pt x="473" y="73"/>
                </a:moveTo>
                <a:lnTo>
                  <a:pt x="475" y="73"/>
                </a:lnTo>
                <a:lnTo>
                  <a:pt x="475" y="73"/>
                </a:lnTo>
                <a:lnTo>
                  <a:pt x="473" y="73"/>
                </a:lnTo>
                <a:close/>
                <a:moveTo>
                  <a:pt x="479" y="90"/>
                </a:moveTo>
                <a:lnTo>
                  <a:pt x="477" y="88"/>
                </a:lnTo>
                <a:lnTo>
                  <a:pt x="472" y="86"/>
                </a:lnTo>
                <a:lnTo>
                  <a:pt x="475" y="73"/>
                </a:lnTo>
                <a:lnTo>
                  <a:pt x="481" y="75"/>
                </a:lnTo>
                <a:lnTo>
                  <a:pt x="479" y="90"/>
                </a:lnTo>
                <a:close/>
                <a:moveTo>
                  <a:pt x="479" y="90"/>
                </a:moveTo>
                <a:lnTo>
                  <a:pt x="477" y="90"/>
                </a:lnTo>
                <a:lnTo>
                  <a:pt x="477" y="88"/>
                </a:lnTo>
                <a:lnTo>
                  <a:pt x="479" y="90"/>
                </a:lnTo>
                <a:close/>
                <a:moveTo>
                  <a:pt x="486" y="75"/>
                </a:moveTo>
                <a:lnTo>
                  <a:pt x="484" y="90"/>
                </a:lnTo>
                <a:lnTo>
                  <a:pt x="479" y="90"/>
                </a:lnTo>
                <a:lnTo>
                  <a:pt x="479" y="75"/>
                </a:lnTo>
                <a:lnTo>
                  <a:pt x="484" y="75"/>
                </a:lnTo>
                <a:lnTo>
                  <a:pt x="486" y="75"/>
                </a:lnTo>
                <a:close/>
                <a:moveTo>
                  <a:pt x="484" y="75"/>
                </a:moveTo>
                <a:lnTo>
                  <a:pt x="484" y="75"/>
                </a:lnTo>
                <a:lnTo>
                  <a:pt x="486" y="75"/>
                </a:lnTo>
                <a:lnTo>
                  <a:pt x="484" y="75"/>
                </a:lnTo>
                <a:close/>
                <a:moveTo>
                  <a:pt x="490" y="90"/>
                </a:moveTo>
                <a:lnTo>
                  <a:pt x="490" y="90"/>
                </a:lnTo>
                <a:lnTo>
                  <a:pt x="484" y="88"/>
                </a:lnTo>
                <a:lnTo>
                  <a:pt x="486" y="75"/>
                </a:lnTo>
                <a:lnTo>
                  <a:pt x="492" y="77"/>
                </a:lnTo>
                <a:lnTo>
                  <a:pt x="490" y="90"/>
                </a:lnTo>
                <a:close/>
                <a:moveTo>
                  <a:pt x="490" y="90"/>
                </a:moveTo>
                <a:lnTo>
                  <a:pt x="490" y="90"/>
                </a:lnTo>
                <a:lnTo>
                  <a:pt x="490" y="90"/>
                </a:lnTo>
                <a:lnTo>
                  <a:pt x="490" y="90"/>
                </a:lnTo>
                <a:close/>
                <a:moveTo>
                  <a:pt x="497" y="90"/>
                </a:moveTo>
                <a:lnTo>
                  <a:pt x="490" y="90"/>
                </a:lnTo>
                <a:lnTo>
                  <a:pt x="490" y="77"/>
                </a:lnTo>
                <a:lnTo>
                  <a:pt x="497" y="77"/>
                </a:lnTo>
                <a:lnTo>
                  <a:pt x="497" y="90"/>
                </a:lnTo>
                <a:close/>
                <a:moveTo>
                  <a:pt x="503" y="90"/>
                </a:moveTo>
                <a:lnTo>
                  <a:pt x="503" y="90"/>
                </a:lnTo>
                <a:lnTo>
                  <a:pt x="497" y="90"/>
                </a:lnTo>
                <a:lnTo>
                  <a:pt x="497" y="77"/>
                </a:lnTo>
                <a:lnTo>
                  <a:pt x="503" y="77"/>
                </a:lnTo>
                <a:lnTo>
                  <a:pt x="503" y="90"/>
                </a:lnTo>
                <a:close/>
                <a:moveTo>
                  <a:pt x="503" y="90"/>
                </a:moveTo>
                <a:lnTo>
                  <a:pt x="503" y="90"/>
                </a:lnTo>
                <a:lnTo>
                  <a:pt x="503" y="90"/>
                </a:lnTo>
                <a:lnTo>
                  <a:pt x="503" y="90"/>
                </a:lnTo>
                <a:close/>
                <a:moveTo>
                  <a:pt x="508" y="75"/>
                </a:moveTo>
                <a:lnTo>
                  <a:pt x="508" y="88"/>
                </a:lnTo>
                <a:lnTo>
                  <a:pt x="503" y="90"/>
                </a:lnTo>
                <a:lnTo>
                  <a:pt x="501" y="77"/>
                </a:lnTo>
                <a:lnTo>
                  <a:pt x="507" y="75"/>
                </a:lnTo>
                <a:lnTo>
                  <a:pt x="508" y="75"/>
                </a:lnTo>
                <a:close/>
                <a:moveTo>
                  <a:pt x="507" y="75"/>
                </a:moveTo>
                <a:lnTo>
                  <a:pt x="507" y="75"/>
                </a:lnTo>
                <a:lnTo>
                  <a:pt x="508" y="75"/>
                </a:lnTo>
                <a:lnTo>
                  <a:pt x="507" y="75"/>
                </a:lnTo>
                <a:close/>
                <a:moveTo>
                  <a:pt x="516" y="88"/>
                </a:moveTo>
                <a:lnTo>
                  <a:pt x="514" y="90"/>
                </a:lnTo>
                <a:lnTo>
                  <a:pt x="508" y="90"/>
                </a:lnTo>
                <a:lnTo>
                  <a:pt x="508" y="75"/>
                </a:lnTo>
                <a:lnTo>
                  <a:pt x="514" y="75"/>
                </a:lnTo>
                <a:lnTo>
                  <a:pt x="516" y="88"/>
                </a:lnTo>
                <a:close/>
                <a:moveTo>
                  <a:pt x="516" y="88"/>
                </a:moveTo>
                <a:lnTo>
                  <a:pt x="514" y="90"/>
                </a:lnTo>
                <a:lnTo>
                  <a:pt x="514" y="90"/>
                </a:lnTo>
                <a:lnTo>
                  <a:pt x="516" y="88"/>
                </a:lnTo>
                <a:close/>
                <a:moveTo>
                  <a:pt x="519" y="73"/>
                </a:moveTo>
                <a:lnTo>
                  <a:pt x="521" y="86"/>
                </a:lnTo>
                <a:lnTo>
                  <a:pt x="516" y="88"/>
                </a:lnTo>
                <a:lnTo>
                  <a:pt x="512" y="75"/>
                </a:lnTo>
                <a:lnTo>
                  <a:pt x="518" y="73"/>
                </a:lnTo>
                <a:lnTo>
                  <a:pt x="519" y="73"/>
                </a:lnTo>
                <a:close/>
                <a:moveTo>
                  <a:pt x="518" y="73"/>
                </a:moveTo>
                <a:lnTo>
                  <a:pt x="518" y="73"/>
                </a:lnTo>
                <a:lnTo>
                  <a:pt x="519" y="73"/>
                </a:lnTo>
                <a:lnTo>
                  <a:pt x="518" y="73"/>
                </a:lnTo>
                <a:close/>
                <a:moveTo>
                  <a:pt x="527" y="86"/>
                </a:moveTo>
                <a:lnTo>
                  <a:pt x="527" y="86"/>
                </a:lnTo>
                <a:lnTo>
                  <a:pt x="521" y="86"/>
                </a:lnTo>
                <a:lnTo>
                  <a:pt x="519" y="73"/>
                </a:lnTo>
                <a:lnTo>
                  <a:pt x="525" y="73"/>
                </a:lnTo>
                <a:lnTo>
                  <a:pt x="527" y="86"/>
                </a:lnTo>
                <a:close/>
                <a:moveTo>
                  <a:pt x="527" y="86"/>
                </a:moveTo>
                <a:lnTo>
                  <a:pt x="527" y="86"/>
                </a:lnTo>
                <a:lnTo>
                  <a:pt x="527" y="86"/>
                </a:lnTo>
                <a:lnTo>
                  <a:pt x="527" y="86"/>
                </a:lnTo>
                <a:close/>
                <a:moveTo>
                  <a:pt x="538" y="82"/>
                </a:moveTo>
                <a:lnTo>
                  <a:pt x="527" y="86"/>
                </a:lnTo>
                <a:lnTo>
                  <a:pt x="523" y="73"/>
                </a:lnTo>
                <a:lnTo>
                  <a:pt x="534" y="69"/>
                </a:lnTo>
                <a:lnTo>
                  <a:pt x="538" y="82"/>
                </a:lnTo>
                <a:close/>
                <a:moveTo>
                  <a:pt x="551" y="79"/>
                </a:moveTo>
                <a:lnTo>
                  <a:pt x="549" y="79"/>
                </a:lnTo>
                <a:lnTo>
                  <a:pt x="538" y="82"/>
                </a:lnTo>
                <a:lnTo>
                  <a:pt x="534" y="69"/>
                </a:lnTo>
                <a:lnTo>
                  <a:pt x="545" y="66"/>
                </a:lnTo>
                <a:lnTo>
                  <a:pt x="551" y="79"/>
                </a:lnTo>
                <a:close/>
                <a:moveTo>
                  <a:pt x="551" y="79"/>
                </a:moveTo>
                <a:lnTo>
                  <a:pt x="549" y="79"/>
                </a:lnTo>
                <a:lnTo>
                  <a:pt x="551" y="79"/>
                </a:lnTo>
                <a:lnTo>
                  <a:pt x="551" y="79"/>
                </a:lnTo>
                <a:close/>
                <a:moveTo>
                  <a:pt x="562" y="73"/>
                </a:moveTo>
                <a:lnTo>
                  <a:pt x="551" y="79"/>
                </a:lnTo>
                <a:lnTo>
                  <a:pt x="545" y="66"/>
                </a:lnTo>
                <a:lnTo>
                  <a:pt x="556" y="60"/>
                </a:lnTo>
                <a:lnTo>
                  <a:pt x="562" y="73"/>
                </a:lnTo>
                <a:close/>
                <a:moveTo>
                  <a:pt x="573" y="69"/>
                </a:moveTo>
                <a:lnTo>
                  <a:pt x="573" y="69"/>
                </a:lnTo>
                <a:lnTo>
                  <a:pt x="562" y="73"/>
                </a:lnTo>
                <a:lnTo>
                  <a:pt x="556" y="60"/>
                </a:lnTo>
                <a:lnTo>
                  <a:pt x="567" y="57"/>
                </a:lnTo>
                <a:lnTo>
                  <a:pt x="573" y="69"/>
                </a:lnTo>
                <a:close/>
                <a:moveTo>
                  <a:pt x="573" y="69"/>
                </a:moveTo>
                <a:lnTo>
                  <a:pt x="573" y="69"/>
                </a:lnTo>
                <a:lnTo>
                  <a:pt x="573" y="69"/>
                </a:lnTo>
                <a:lnTo>
                  <a:pt x="573" y="69"/>
                </a:lnTo>
                <a:close/>
                <a:moveTo>
                  <a:pt x="584" y="64"/>
                </a:moveTo>
                <a:lnTo>
                  <a:pt x="573" y="69"/>
                </a:lnTo>
                <a:lnTo>
                  <a:pt x="567" y="57"/>
                </a:lnTo>
                <a:lnTo>
                  <a:pt x="578" y="51"/>
                </a:lnTo>
                <a:lnTo>
                  <a:pt x="584" y="64"/>
                </a:lnTo>
                <a:close/>
                <a:moveTo>
                  <a:pt x="589" y="46"/>
                </a:moveTo>
                <a:lnTo>
                  <a:pt x="595" y="58"/>
                </a:lnTo>
                <a:lnTo>
                  <a:pt x="584" y="64"/>
                </a:lnTo>
                <a:lnTo>
                  <a:pt x="578" y="51"/>
                </a:lnTo>
                <a:lnTo>
                  <a:pt x="589" y="46"/>
                </a:lnTo>
                <a:lnTo>
                  <a:pt x="589" y="46"/>
                </a:lnTo>
                <a:close/>
                <a:moveTo>
                  <a:pt x="589" y="46"/>
                </a:moveTo>
                <a:lnTo>
                  <a:pt x="589" y="46"/>
                </a:lnTo>
                <a:lnTo>
                  <a:pt x="589" y="46"/>
                </a:lnTo>
                <a:lnTo>
                  <a:pt x="589" y="46"/>
                </a:lnTo>
                <a:close/>
                <a:moveTo>
                  <a:pt x="600" y="40"/>
                </a:moveTo>
                <a:lnTo>
                  <a:pt x="606" y="53"/>
                </a:lnTo>
                <a:lnTo>
                  <a:pt x="595" y="58"/>
                </a:lnTo>
                <a:lnTo>
                  <a:pt x="589" y="46"/>
                </a:lnTo>
                <a:lnTo>
                  <a:pt x="600" y="40"/>
                </a:lnTo>
                <a:close/>
                <a:moveTo>
                  <a:pt x="613" y="36"/>
                </a:moveTo>
                <a:lnTo>
                  <a:pt x="618" y="49"/>
                </a:lnTo>
                <a:lnTo>
                  <a:pt x="606" y="53"/>
                </a:lnTo>
                <a:lnTo>
                  <a:pt x="600" y="40"/>
                </a:lnTo>
                <a:lnTo>
                  <a:pt x="613" y="36"/>
                </a:lnTo>
                <a:lnTo>
                  <a:pt x="613" y="36"/>
                </a:lnTo>
                <a:close/>
                <a:moveTo>
                  <a:pt x="613" y="36"/>
                </a:moveTo>
                <a:lnTo>
                  <a:pt x="613" y="36"/>
                </a:lnTo>
                <a:lnTo>
                  <a:pt x="615" y="36"/>
                </a:lnTo>
                <a:lnTo>
                  <a:pt x="613" y="36"/>
                </a:lnTo>
                <a:close/>
                <a:moveTo>
                  <a:pt x="626" y="31"/>
                </a:moveTo>
                <a:lnTo>
                  <a:pt x="629" y="44"/>
                </a:lnTo>
                <a:lnTo>
                  <a:pt x="617" y="49"/>
                </a:lnTo>
                <a:lnTo>
                  <a:pt x="613" y="36"/>
                </a:lnTo>
                <a:lnTo>
                  <a:pt x="626" y="31"/>
                </a:lnTo>
                <a:lnTo>
                  <a:pt x="626" y="31"/>
                </a:lnTo>
                <a:close/>
                <a:moveTo>
                  <a:pt x="626" y="31"/>
                </a:moveTo>
                <a:lnTo>
                  <a:pt x="626" y="31"/>
                </a:lnTo>
                <a:lnTo>
                  <a:pt x="626" y="31"/>
                </a:lnTo>
                <a:lnTo>
                  <a:pt x="626" y="31"/>
                </a:lnTo>
                <a:close/>
                <a:moveTo>
                  <a:pt x="639" y="27"/>
                </a:moveTo>
                <a:lnTo>
                  <a:pt x="642" y="40"/>
                </a:lnTo>
                <a:lnTo>
                  <a:pt x="629" y="44"/>
                </a:lnTo>
                <a:lnTo>
                  <a:pt x="626" y="31"/>
                </a:lnTo>
                <a:lnTo>
                  <a:pt x="639" y="27"/>
                </a:lnTo>
                <a:lnTo>
                  <a:pt x="639" y="27"/>
                </a:lnTo>
                <a:close/>
                <a:moveTo>
                  <a:pt x="639" y="27"/>
                </a:moveTo>
                <a:lnTo>
                  <a:pt x="639" y="27"/>
                </a:lnTo>
                <a:lnTo>
                  <a:pt x="639" y="27"/>
                </a:lnTo>
                <a:lnTo>
                  <a:pt x="639" y="27"/>
                </a:lnTo>
                <a:close/>
                <a:moveTo>
                  <a:pt x="650" y="38"/>
                </a:moveTo>
                <a:lnTo>
                  <a:pt x="650" y="38"/>
                </a:lnTo>
                <a:lnTo>
                  <a:pt x="642" y="40"/>
                </a:lnTo>
                <a:lnTo>
                  <a:pt x="639" y="27"/>
                </a:lnTo>
                <a:lnTo>
                  <a:pt x="646" y="25"/>
                </a:lnTo>
                <a:lnTo>
                  <a:pt x="650" y="38"/>
                </a:lnTo>
                <a:close/>
                <a:moveTo>
                  <a:pt x="650" y="38"/>
                </a:moveTo>
                <a:lnTo>
                  <a:pt x="650" y="38"/>
                </a:lnTo>
                <a:lnTo>
                  <a:pt x="650" y="38"/>
                </a:lnTo>
                <a:lnTo>
                  <a:pt x="650" y="38"/>
                </a:lnTo>
                <a:close/>
                <a:moveTo>
                  <a:pt x="653" y="24"/>
                </a:moveTo>
                <a:lnTo>
                  <a:pt x="657" y="36"/>
                </a:lnTo>
                <a:lnTo>
                  <a:pt x="650" y="38"/>
                </a:lnTo>
                <a:lnTo>
                  <a:pt x="646" y="25"/>
                </a:lnTo>
                <a:lnTo>
                  <a:pt x="653" y="24"/>
                </a:lnTo>
                <a:lnTo>
                  <a:pt x="653" y="24"/>
                </a:lnTo>
                <a:close/>
                <a:moveTo>
                  <a:pt x="653" y="24"/>
                </a:moveTo>
                <a:lnTo>
                  <a:pt x="653" y="24"/>
                </a:lnTo>
                <a:lnTo>
                  <a:pt x="653" y="24"/>
                </a:lnTo>
                <a:lnTo>
                  <a:pt x="653" y="24"/>
                </a:lnTo>
                <a:close/>
                <a:moveTo>
                  <a:pt x="662" y="36"/>
                </a:moveTo>
                <a:lnTo>
                  <a:pt x="655" y="36"/>
                </a:lnTo>
                <a:lnTo>
                  <a:pt x="653" y="24"/>
                </a:lnTo>
                <a:lnTo>
                  <a:pt x="661" y="24"/>
                </a:lnTo>
                <a:lnTo>
                  <a:pt x="662" y="36"/>
                </a:lnTo>
                <a:close/>
                <a:moveTo>
                  <a:pt x="670" y="22"/>
                </a:moveTo>
                <a:lnTo>
                  <a:pt x="670" y="35"/>
                </a:lnTo>
                <a:lnTo>
                  <a:pt x="662" y="36"/>
                </a:lnTo>
                <a:lnTo>
                  <a:pt x="661" y="24"/>
                </a:lnTo>
                <a:lnTo>
                  <a:pt x="668" y="22"/>
                </a:lnTo>
                <a:lnTo>
                  <a:pt x="670" y="22"/>
                </a:lnTo>
                <a:close/>
                <a:moveTo>
                  <a:pt x="668" y="22"/>
                </a:moveTo>
                <a:lnTo>
                  <a:pt x="670" y="22"/>
                </a:lnTo>
                <a:lnTo>
                  <a:pt x="670" y="22"/>
                </a:lnTo>
                <a:lnTo>
                  <a:pt x="668" y="22"/>
                </a:lnTo>
                <a:close/>
                <a:moveTo>
                  <a:pt x="677" y="35"/>
                </a:moveTo>
                <a:lnTo>
                  <a:pt x="677" y="36"/>
                </a:lnTo>
                <a:lnTo>
                  <a:pt x="670" y="36"/>
                </a:lnTo>
                <a:lnTo>
                  <a:pt x="670" y="22"/>
                </a:lnTo>
                <a:lnTo>
                  <a:pt x="677" y="22"/>
                </a:lnTo>
                <a:lnTo>
                  <a:pt x="677" y="35"/>
                </a:lnTo>
                <a:close/>
                <a:moveTo>
                  <a:pt x="677" y="35"/>
                </a:moveTo>
                <a:lnTo>
                  <a:pt x="677" y="36"/>
                </a:lnTo>
                <a:lnTo>
                  <a:pt x="677" y="36"/>
                </a:lnTo>
                <a:lnTo>
                  <a:pt x="677" y="35"/>
                </a:lnTo>
                <a:close/>
                <a:moveTo>
                  <a:pt x="686" y="35"/>
                </a:moveTo>
                <a:lnTo>
                  <a:pt x="677" y="35"/>
                </a:lnTo>
                <a:lnTo>
                  <a:pt x="675" y="22"/>
                </a:lnTo>
                <a:lnTo>
                  <a:pt x="684" y="22"/>
                </a:lnTo>
                <a:lnTo>
                  <a:pt x="686" y="35"/>
                </a:lnTo>
                <a:close/>
              </a:path>
            </a:pathLst>
          </a:custGeom>
          <a:solidFill>
            <a:srgbClr val="4F81B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1743075" y="4664075"/>
            <a:ext cx="1085850" cy="142875"/>
          </a:xfrm>
          <a:custGeom>
            <a:avLst/>
            <a:gdLst/>
            <a:ahLst/>
            <a:cxnLst>
              <a:cxn ang="0">
                <a:pos x="8" y="47"/>
              </a:cxn>
              <a:cxn ang="0">
                <a:pos x="13" y="47"/>
              </a:cxn>
              <a:cxn ang="0">
                <a:pos x="22" y="33"/>
              </a:cxn>
              <a:cxn ang="0">
                <a:pos x="28" y="33"/>
              </a:cxn>
              <a:cxn ang="0">
                <a:pos x="37" y="44"/>
              </a:cxn>
              <a:cxn ang="0">
                <a:pos x="42" y="31"/>
              </a:cxn>
              <a:cxn ang="0">
                <a:pos x="59" y="29"/>
              </a:cxn>
              <a:cxn ang="0">
                <a:pos x="68" y="27"/>
              </a:cxn>
              <a:cxn ang="0">
                <a:pos x="77" y="25"/>
              </a:cxn>
              <a:cxn ang="0">
                <a:pos x="88" y="23"/>
              </a:cxn>
              <a:cxn ang="0">
                <a:pos x="98" y="22"/>
              </a:cxn>
              <a:cxn ang="0">
                <a:pos x="112" y="33"/>
              </a:cxn>
              <a:cxn ang="0">
                <a:pos x="132" y="16"/>
              </a:cxn>
              <a:cxn ang="0">
                <a:pos x="156" y="25"/>
              </a:cxn>
              <a:cxn ang="0">
                <a:pos x="178" y="9"/>
              </a:cxn>
              <a:cxn ang="0">
                <a:pos x="202" y="20"/>
              </a:cxn>
              <a:cxn ang="0">
                <a:pos x="211" y="5"/>
              </a:cxn>
              <a:cxn ang="0">
                <a:pos x="233" y="3"/>
              </a:cxn>
              <a:cxn ang="0">
                <a:pos x="244" y="1"/>
              </a:cxn>
              <a:cxn ang="0">
                <a:pos x="255" y="1"/>
              </a:cxn>
              <a:cxn ang="0">
                <a:pos x="264" y="0"/>
              </a:cxn>
              <a:cxn ang="0">
                <a:pos x="275" y="14"/>
              </a:cxn>
              <a:cxn ang="0">
                <a:pos x="292" y="0"/>
              </a:cxn>
              <a:cxn ang="0">
                <a:pos x="301" y="1"/>
              </a:cxn>
              <a:cxn ang="0">
                <a:pos x="316" y="3"/>
              </a:cxn>
              <a:cxn ang="0">
                <a:pos x="319" y="18"/>
              </a:cxn>
              <a:cxn ang="0">
                <a:pos x="330" y="7"/>
              </a:cxn>
              <a:cxn ang="0">
                <a:pos x="343" y="11"/>
              </a:cxn>
              <a:cxn ang="0">
                <a:pos x="358" y="16"/>
              </a:cxn>
              <a:cxn ang="0">
                <a:pos x="369" y="22"/>
              </a:cxn>
              <a:cxn ang="0">
                <a:pos x="382" y="27"/>
              </a:cxn>
              <a:cxn ang="0">
                <a:pos x="393" y="35"/>
              </a:cxn>
              <a:cxn ang="0">
                <a:pos x="409" y="58"/>
              </a:cxn>
              <a:cxn ang="0">
                <a:pos x="420" y="66"/>
              </a:cxn>
              <a:cxn ang="0">
                <a:pos x="437" y="58"/>
              </a:cxn>
              <a:cxn ang="0">
                <a:pos x="442" y="77"/>
              </a:cxn>
              <a:cxn ang="0">
                <a:pos x="453" y="82"/>
              </a:cxn>
              <a:cxn ang="0">
                <a:pos x="464" y="71"/>
              </a:cxn>
              <a:cxn ang="0">
                <a:pos x="466" y="86"/>
              </a:cxn>
              <a:cxn ang="0">
                <a:pos x="473" y="73"/>
              </a:cxn>
              <a:cxn ang="0">
                <a:pos x="477" y="88"/>
              </a:cxn>
              <a:cxn ang="0">
                <a:pos x="484" y="90"/>
              </a:cxn>
              <a:cxn ang="0">
                <a:pos x="497" y="90"/>
              </a:cxn>
              <a:cxn ang="0">
                <a:pos x="508" y="77"/>
              </a:cxn>
              <a:cxn ang="0">
                <a:pos x="512" y="75"/>
              </a:cxn>
              <a:cxn ang="0">
                <a:pos x="519" y="75"/>
              </a:cxn>
              <a:cxn ang="0">
                <a:pos x="523" y="73"/>
              </a:cxn>
              <a:cxn ang="0">
                <a:pos x="534" y="69"/>
              </a:cxn>
              <a:cxn ang="0">
                <a:pos x="551" y="79"/>
              </a:cxn>
              <a:cxn ang="0">
                <a:pos x="567" y="57"/>
              </a:cxn>
              <a:cxn ang="0">
                <a:pos x="584" y="64"/>
              </a:cxn>
              <a:cxn ang="0">
                <a:pos x="589" y="46"/>
              </a:cxn>
              <a:cxn ang="0">
                <a:pos x="613" y="36"/>
              </a:cxn>
              <a:cxn ang="0">
                <a:pos x="626" y="31"/>
              </a:cxn>
              <a:cxn ang="0">
                <a:pos x="639" y="27"/>
              </a:cxn>
              <a:cxn ang="0">
                <a:pos x="646" y="25"/>
              </a:cxn>
              <a:cxn ang="0">
                <a:pos x="653" y="25"/>
              </a:cxn>
              <a:cxn ang="0">
                <a:pos x="661" y="23"/>
              </a:cxn>
              <a:cxn ang="0">
                <a:pos x="668" y="22"/>
              </a:cxn>
              <a:cxn ang="0">
                <a:pos x="677" y="36"/>
              </a:cxn>
            </a:cxnLst>
            <a:rect l="0" t="0" r="r" b="b"/>
            <a:pathLst>
              <a:path w="684" h="90">
                <a:moveTo>
                  <a:pt x="8" y="47"/>
                </a:moveTo>
                <a:lnTo>
                  <a:pt x="2" y="44"/>
                </a:lnTo>
                <a:lnTo>
                  <a:pt x="0" y="44"/>
                </a:lnTo>
                <a:lnTo>
                  <a:pt x="11" y="35"/>
                </a:lnTo>
                <a:lnTo>
                  <a:pt x="11" y="35"/>
                </a:lnTo>
                <a:lnTo>
                  <a:pt x="8" y="47"/>
                </a:lnTo>
                <a:close/>
                <a:moveTo>
                  <a:pt x="8" y="47"/>
                </a:moveTo>
                <a:lnTo>
                  <a:pt x="4" y="47"/>
                </a:lnTo>
                <a:lnTo>
                  <a:pt x="2" y="44"/>
                </a:lnTo>
                <a:lnTo>
                  <a:pt x="8" y="47"/>
                </a:lnTo>
                <a:close/>
                <a:moveTo>
                  <a:pt x="9" y="47"/>
                </a:moveTo>
                <a:lnTo>
                  <a:pt x="8" y="47"/>
                </a:lnTo>
                <a:lnTo>
                  <a:pt x="8" y="33"/>
                </a:lnTo>
                <a:lnTo>
                  <a:pt x="9" y="33"/>
                </a:lnTo>
                <a:lnTo>
                  <a:pt x="9" y="47"/>
                </a:lnTo>
                <a:close/>
                <a:moveTo>
                  <a:pt x="13" y="47"/>
                </a:moveTo>
                <a:lnTo>
                  <a:pt x="9" y="47"/>
                </a:lnTo>
                <a:lnTo>
                  <a:pt x="9" y="33"/>
                </a:lnTo>
                <a:lnTo>
                  <a:pt x="13" y="33"/>
                </a:lnTo>
                <a:lnTo>
                  <a:pt x="13" y="47"/>
                </a:lnTo>
                <a:close/>
                <a:moveTo>
                  <a:pt x="17" y="47"/>
                </a:moveTo>
                <a:lnTo>
                  <a:pt x="13" y="47"/>
                </a:lnTo>
                <a:lnTo>
                  <a:pt x="13" y="33"/>
                </a:lnTo>
                <a:lnTo>
                  <a:pt x="17" y="33"/>
                </a:lnTo>
                <a:lnTo>
                  <a:pt x="17" y="47"/>
                </a:lnTo>
                <a:close/>
                <a:moveTo>
                  <a:pt x="24" y="46"/>
                </a:moveTo>
                <a:lnTo>
                  <a:pt x="22" y="47"/>
                </a:lnTo>
                <a:lnTo>
                  <a:pt x="17" y="47"/>
                </a:lnTo>
                <a:lnTo>
                  <a:pt x="17" y="33"/>
                </a:lnTo>
                <a:lnTo>
                  <a:pt x="22" y="33"/>
                </a:lnTo>
                <a:lnTo>
                  <a:pt x="24" y="46"/>
                </a:lnTo>
                <a:close/>
                <a:moveTo>
                  <a:pt x="24" y="46"/>
                </a:moveTo>
                <a:lnTo>
                  <a:pt x="22" y="47"/>
                </a:lnTo>
                <a:lnTo>
                  <a:pt x="22" y="47"/>
                </a:lnTo>
                <a:lnTo>
                  <a:pt x="24" y="46"/>
                </a:lnTo>
                <a:close/>
                <a:moveTo>
                  <a:pt x="28" y="33"/>
                </a:moveTo>
                <a:lnTo>
                  <a:pt x="30" y="46"/>
                </a:lnTo>
                <a:lnTo>
                  <a:pt x="24" y="46"/>
                </a:lnTo>
                <a:lnTo>
                  <a:pt x="22" y="33"/>
                </a:lnTo>
                <a:lnTo>
                  <a:pt x="28" y="33"/>
                </a:lnTo>
                <a:lnTo>
                  <a:pt x="28" y="33"/>
                </a:lnTo>
                <a:close/>
                <a:moveTo>
                  <a:pt x="28" y="33"/>
                </a:moveTo>
                <a:lnTo>
                  <a:pt x="28" y="33"/>
                </a:lnTo>
                <a:lnTo>
                  <a:pt x="28" y="33"/>
                </a:lnTo>
                <a:lnTo>
                  <a:pt x="28" y="33"/>
                </a:lnTo>
                <a:close/>
                <a:moveTo>
                  <a:pt x="37" y="44"/>
                </a:moveTo>
                <a:lnTo>
                  <a:pt x="30" y="46"/>
                </a:lnTo>
                <a:lnTo>
                  <a:pt x="28" y="33"/>
                </a:lnTo>
                <a:lnTo>
                  <a:pt x="35" y="31"/>
                </a:lnTo>
                <a:lnTo>
                  <a:pt x="37" y="44"/>
                </a:lnTo>
                <a:close/>
                <a:moveTo>
                  <a:pt x="42" y="31"/>
                </a:moveTo>
                <a:lnTo>
                  <a:pt x="44" y="44"/>
                </a:lnTo>
                <a:lnTo>
                  <a:pt x="37" y="44"/>
                </a:lnTo>
                <a:lnTo>
                  <a:pt x="35" y="31"/>
                </a:lnTo>
                <a:lnTo>
                  <a:pt x="42" y="31"/>
                </a:lnTo>
                <a:lnTo>
                  <a:pt x="42" y="31"/>
                </a:lnTo>
                <a:close/>
                <a:moveTo>
                  <a:pt x="42" y="31"/>
                </a:moveTo>
                <a:lnTo>
                  <a:pt x="42" y="31"/>
                </a:lnTo>
                <a:lnTo>
                  <a:pt x="42" y="31"/>
                </a:lnTo>
                <a:lnTo>
                  <a:pt x="42" y="31"/>
                </a:lnTo>
                <a:close/>
                <a:moveTo>
                  <a:pt x="52" y="29"/>
                </a:moveTo>
                <a:lnTo>
                  <a:pt x="53" y="42"/>
                </a:lnTo>
                <a:lnTo>
                  <a:pt x="44" y="44"/>
                </a:lnTo>
                <a:lnTo>
                  <a:pt x="42" y="31"/>
                </a:lnTo>
                <a:lnTo>
                  <a:pt x="52" y="29"/>
                </a:lnTo>
                <a:close/>
                <a:moveTo>
                  <a:pt x="61" y="42"/>
                </a:moveTo>
                <a:lnTo>
                  <a:pt x="61" y="42"/>
                </a:lnTo>
                <a:lnTo>
                  <a:pt x="53" y="42"/>
                </a:lnTo>
                <a:lnTo>
                  <a:pt x="52" y="29"/>
                </a:lnTo>
                <a:lnTo>
                  <a:pt x="59" y="29"/>
                </a:lnTo>
                <a:lnTo>
                  <a:pt x="61" y="42"/>
                </a:lnTo>
                <a:close/>
                <a:moveTo>
                  <a:pt x="61" y="42"/>
                </a:moveTo>
                <a:lnTo>
                  <a:pt x="61" y="42"/>
                </a:lnTo>
                <a:lnTo>
                  <a:pt x="61" y="42"/>
                </a:lnTo>
                <a:lnTo>
                  <a:pt x="61" y="42"/>
                </a:lnTo>
                <a:close/>
                <a:moveTo>
                  <a:pt x="68" y="27"/>
                </a:moveTo>
                <a:lnTo>
                  <a:pt x="70" y="40"/>
                </a:lnTo>
                <a:lnTo>
                  <a:pt x="61" y="42"/>
                </a:lnTo>
                <a:lnTo>
                  <a:pt x="59" y="29"/>
                </a:lnTo>
                <a:lnTo>
                  <a:pt x="68" y="27"/>
                </a:lnTo>
                <a:lnTo>
                  <a:pt x="68" y="27"/>
                </a:lnTo>
                <a:close/>
                <a:moveTo>
                  <a:pt x="68" y="27"/>
                </a:moveTo>
                <a:lnTo>
                  <a:pt x="68" y="27"/>
                </a:lnTo>
                <a:lnTo>
                  <a:pt x="66" y="27"/>
                </a:lnTo>
                <a:lnTo>
                  <a:pt x="68" y="27"/>
                </a:lnTo>
                <a:close/>
                <a:moveTo>
                  <a:pt x="79" y="25"/>
                </a:moveTo>
                <a:lnTo>
                  <a:pt x="81" y="38"/>
                </a:lnTo>
                <a:lnTo>
                  <a:pt x="70" y="40"/>
                </a:lnTo>
                <a:lnTo>
                  <a:pt x="68" y="27"/>
                </a:lnTo>
                <a:lnTo>
                  <a:pt x="77" y="25"/>
                </a:lnTo>
                <a:lnTo>
                  <a:pt x="79" y="25"/>
                </a:lnTo>
                <a:close/>
                <a:moveTo>
                  <a:pt x="77" y="25"/>
                </a:moveTo>
                <a:lnTo>
                  <a:pt x="79" y="25"/>
                </a:lnTo>
                <a:lnTo>
                  <a:pt x="79" y="25"/>
                </a:lnTo>
                <a:lnTo>
                  <a:pt x="77" y="25"/>
                </a:lnTo>
                <a:close/>
                <a:moveTo>
                  <a:pt x="90" y="36"/>
                </a:moveTo>
                <a:lnTo>
                  <a:pt x="90" y="36"/>
                </a:lnTo>
                <a:lnTo>
                  <a:pt x="79" y="38"/>
                </a:lnTo>
                <a:lnTo>
                  <a:pt x="79" y="25"/>
                </a:lnTo>
                <a:lnTo>
                  <a:pt x="88" y="23"/>
                </a:lnTo>
                <a:lnTo>
                  <a:pt x="90" y="36"/>
                </a:lnTo>
                <a:close/>
                <a:moveTo>
                  <a:pt x="90" y="36"/>
                </a:moveTo>
                <a:lnTo>
                  <a:pt x="90" y="36"/>
                </a:lnTo>
                <a:lnTo>
                  <a:pt x="90" y="36"/>
                </a:lnTo>
                <a:lnTo>
                  <a:pt x="90" y="36"/>
                </a:lnTo>
                <a:close/>
                <a:moveTo>
                  <a:pt x="99" y="22"/>
                </a:moveTo>
                <a:lnTo>
                  <a:pt x="101" y="35"/>
                </a:lnTo>
                <a:lnTo>
                  <a:pt x="90" y="36"/>
                </a:lnTo>
                <a:lnTo>
                  <a:pt x="88" y="23"/>
                </a:lnTo>
                <a:lnTo>
                  <a:pt x="98" y="22"/>
                </a:lnTo>
                <a:lnTo>
                  <a:pt x="99" y="22"/>
                </a:lnTo>
                <a:close/>
                <a:moveTo>
                  <a:pt x="98" y="22"/>
                </a:moveTo>
                <a:lnTo>
                  <a:pt x="99" y="22"/>
                </a:lnTo>
                <a:lnTo>
                  <a:pt x="99" y="22"/>
                </a:lnTo>
                <a:lnTo>
                  <a:pt x="98" y="22"/>
                </a:lnTo>
                <a:close/>
                <a:moveTo>
                  <a:pt x="112" y="33"/>
                </a:moveTo>
                <a:lnTo>
                  <a:pt x="101" y="35"/>
                </a:lnTo>
                <a:lnTo>
                  <a:pt x="99" y="22"/>
                </a:lnTo>
                <a:lnTo>
                  <a:pt x="110" y="20"/>
                </a:lnTo>
                <a:lnTo>
                  <a:pt x="112" y="33"/>
                </a:lnTo>
                <a:close/>
                <a:moveTo>
                  <a:pt x="123" y="31"/>
                </a:moveTo>
                <a:lnTo>
                  <a:pt x="112" y="33"/>
                </a:lnTo>
                <a:lnTo>
                  <a:pt x="110" y="20"/>
                </a:lnTo>
                <a:lnTo>
                  <a:pt x="121" y="18"/>
                </a:lnTo>
                <a:lnTo>
                  <a:pt x="123" y="31"/>
                </a:lnTo>
                <a:close/>
                <a:moveTo>
                  <a:pt x="132" y="16"/>
                </a:moveTo>
                <a:lnTo>
                  <a:pt x="134" y="29"/>
                </a:lnTo>
                <a:lnTo>
                  <a:pt x="123" y="31"/>
                </a:lnTo>
                <a:lnTo>
                  <a:pt x="121" y="18"/>
                </a:lnTo>
                <a:lnTo>
                  <a:pt x="132" y="16"/>
                </a:lnTo>
                <a:lnTo>
                  <a:pt x="132" y="16"/>
                </a:lnTo>
                <a:close/>
                <a:moveTo>
                  <a:pt x="132" y="16"/>
                </a:moveTo>
                <a:lnTo>
                  <a:pt x="132" y="16"/>
                </a:lnTo>
                <a:lnTo>
                  <a:pt x="131" y="16"/>
                </a:lnTo>
                <a:lnTo>
                  <a:pt x="132" y="16"/>
                </a:lnTo>
                <a:close/>
                <a:moveTo>
                  <a:pt x="156" y="25"/>
                </a:moveTo>
                <a:lnTo>
                  <a:pt x="134" y="29"/>
                </a:lnTo>
                <a:lnTo>
                  <a:pt x="132" y="16"/>
                </a:lnTo>
                <a:lnTo>
                  <a:pt x="154" y="12"/>
                </a:lnTo>
                <a:lnTo>
                  <a:pt x="156" y="25"/>
                </a:lnTo>
                <a:close/>
                <a:moveTo>
                  <a:pt x="178" y="9"/>
                </a:moveTo>
                <a:lnTo>
                  <a:pt x="180" y="22"/>
                </a:lnTo>
                <a:lnTo>
                  <a:pt x="156" y="25"/>
                </a:lnTo>
                <a:lnTo>
                  <a:pt x="154" y="12"/>
                </a:lnTo>
                <a:lnTo>
                  <a:pt x="178" y="9"/>
                </a:lnTo>
                <a:lnTo>
                  <a:pt x="178" y="9"/>
                </a:lnTo>
                <a:close/>
                <a:moveTo>
                  <a:pt x="178" y="9"/>
                </a:moveTo>
                <a:lnTo>
                  <a:pt x="178" y="9"/>
                </a:lnTo>
                <a:lnTo>
                  <a:pt x="178" y="9"/>
                </a:lnTo>
                <a:lnTo>
                  <a:pt x="178" y="9"/>
                </a:lnTo>
                <a:close/>
                <a:moveTo>
                  <a:pt x="202" y="20"/>
                </a:moveTo>
                <a:lnTo>
                  <a:pt x="202" y="20"/>
                </a:lnTo>
                <a:lnTo>
                  <a:pt x="180" y="22"/>
                </a:lnTo>
                <a:lnTo>
                  <a:pt x="178" y="9"/>
                </a:lnTo>
                <a:lnTo>
                  <a:pt x="200" y="7"/>
                </a:lnTo>
                <a:lnTo>
                  <a:pt x="202" y="20"/>
                </a:lnTo>
                <a:close/>
                <a:moveTo>
                  <a:pt x="202" y="20"/>
                </a:moveTo>
                <a:lnTo>
                  <a:pt x="202" y="20"/>
                </a:lnTo>
                <a:lnTo>
                  <a:pt x="202" y="20"/>
                </a:lnTo>
                <a:lnTo>
                  <a:pt x="202" y="20"/>
                </a:lnTo>
                <a:close/>
                <a:moveTo>
                  <a:pt x="211" y="5"/>
                </a:moveTo>
                <a:lnTo>
                  <a:pt x="213" y="18"/>
                </a:lnTo>
                <a:lnTo>
                  <a:pt x="202" y="20"/>
                </a:lnTo>
                <a:lnTo>
                  <a:pt x="200" y="7"/>
                </a:lnTo>
                <a:lnTo>
                  <a:pt x="211" y="5"/>
                </a:lnTo>
                <a:lnTo>
                  <a:pt x="211" y="5"/>
                </a:lnTo>
                <a:close/>
                <a:moveTo>
                  <a:pt x="211" y="5"/>
                </a:moveTo>
                <a:lnTo>
                  <a:pt x="211" y="5"/>
                </a:lnTo>
                <a:lnTo>
                  <a:pt x="211" y="5"/>
                </a:lnTo>
                <a:lnTo>
                  <a:pt x="211" y="5"/>
                </a:lnTo>
                <a:close/>
                <a:moveTo>
                  <a:pt x="224" y="16"/>
                </a:moveTo>
                <a:lnTo>
                  <a:pt x="213" y="18"/>
                </a:lnTo>
                <a:lnTo>
                  <a:pt x="211" y="5"/>
                </a:lnTo>
                <a:lnTo>
                  <a:pt x="222" y="3"/>
                </a:lnTo>
                <a:lnTo>
                  <a:pt x="224" y="16"/>
                </a:lnTo>
                <a:close/>
                <a:moveTo>
                  <a:pt x="235" y="16"/>
                </a:moveTo>
                <a:lnTo>
                  <a:pt x="235" y="16"/>
                </a:lnTo>
                <a:lnTo>
                  <a:pt x="224" y="16"/>
                </a:lnTo>
                <a:lnTo>
                  <a:pt x="222" y="3"/>
                </a:lnTo>
                <a:lnTo>
                  <a:pt x="233" y="3"/>
                </a:lnTo>
                <a:lnTo>
                  <a:pt x="235" y="16"/>
                </a:lnTo>
                <a:close/>
                <a:moveTo>
                  <a:pt x="235" y="16"/>
                </a:moveTo>
                <a:lnTo>
                  <a:pt x="235" y="16"/>
                </a:lnTo>
                <a:lnTo>
                  <a:pt x="231" y="16"/>
                </a:lnTo>
                <a:lnTo>
                  <a:pt x="235" y="16"/>
                </a:lnTo>
                <a:close/>
                <a:moveTo>
                  <a:pt x="244" y="1"/>
                </a:moveTo>
                <a:lnTo>
                  <a:pt x="244" y="14"/>
                </a:lnTo>
                <a:lnTo>
                  <a:pt x="235" y="16"/>
                </a:lnTo>
                <a:lnTo>
                  <a:pt x="233" y="3"/>
                </a:lnTo>
                <a:lnTo>
                  <a:pt x="244" y="1"/>
                </a:lnTo>
                <a:lnTo>
                  <a:pt x="244" y="1"/>
                </a:lnTo>
                <a:close/>
                <a:moveTo>
                  <a:pt x="244" y="1"/>
                </a:moveTo>
                <a:lnTo>
                  <a:pt x="244" y="1"/>
                </a:lnTo>
                <a:lnTo>
                  <a:pt x="246" y="1"/>
                </a:lnTo>
                <a:lnTo>
                  <a:pt x="244" y="1"/>
                </a:lnTo>
                <a:close/>
                <a:moveTo>
                  <a:pt x="257" y="14"/>
                </a:moveTo>
                <a:lnTo>
                  <a:pt x="255" y="14"/>
                </a:lnTo>
                <a:lnTo>
                  <a:pt x="244" y="14"/>
                </a:lnTo>
                <a:lnTo>
                  <a:pt x="244" y="1"/>
                </a:lnTo>
                <a:lnTo>
                  <a:pt x="255" y="1"/>
                </a:lnTo>
                <a:lnTo>
                  <a:pt x="257" y="14"/>
                </a:lnTo>
                <a:close/>
                <a:moveTo>
                  <a:pt x="257" y="14"/>
                </a:moveTo>
                <a:lnTo>
                  <a:pt x="255" y="14"/>
                </a:lnTo>
                <a:lnTo>
                  <a:pt x="255" y="14"/>
                </a:lnTo>
                <a:lnTo>
                  <a:pt x="257" y="14"/>
                </a:lnTo>
                <a:close/>
                <a:moveTo>
                  <a:pt x="264" y="0"/>
                </a:moveTo>
                <a:lnTo>
                  <a:pt x="266" y="12"/>
                </a:lnTo>
                <a:lnTo>
                  <a:pt x="257" y="14"/>
                </a:lnTo>
                <a:lnTo>
                  <a:pt x="255" y="1"/>
                </a:lnTo>
                <a:lnTo>
                  <a:pt x="264" y="0"/>
                </a:lnTo>
                <a:lnTo>
                  <a:pt x="264" y="0"/>
                </a:lnTo>
                <a:close/>
                <a:moveTo>
                  <a:pt x="264" y="0"/>
                </a:moveTo>
                <a:lnTo>
                  <a:pt x="264" y="0"/>
                </a:lnTo>
                <a:lnTo>
                  <a:pt x="264" y="0"/>
                </a:lnTo>
                <a:lnTo>
                  <a:pt x="264" y="0"/>
                </a:lnTo>
                <a:close/>
                <a:moveTo>
                  <a:pt x="275" y="14"/>
                </a:moveTo>
                <a:lnTo>
                  <a:pt x="264" y="14"/>
                </a:lnTo>
                <a:lnTo>
                  <a:pt x="264" y="0"/>
                </a:lnTo>
                <a:lnTo>
                  <a:pt x="275" y="0"/>
                </a:lnTo>
                <a:lnTo>
                  <a:pt x="275" y="14"/>
                </a:lnTo>
                <a:close/>
                <a:moveTo>
                  <a:pt x="283" y="14"/>
                </a:moveTo>
                <a:lnTo>
                  <a:pt x="275" y="14"/>
                </a:lnTo>
                <a:lnTo>
                  <a:pt x="275" y="0"/>
                </a:lnTo>
                <a:lnTo>
                  <a:pt x="283" y="0"/>
                </a:lnTo>
                <a:lnTo>
                  <a:pt x="283" y="14"/>
                </a:lnTo>
                <a:close/>
                <a:moveTo>
                  <a:pt x="294" y="0"/>
                </a:moveTo>
                <a:lnTo>
                  <a:pt x="292" y="14"/>
                </a:lnTo>
                <a:lnTo>
                  <a:pt x="283" y="14"/>
                </a:lnTo>
                <a:lnTo>
                  <a:pt x="283" y="0"/>
                </a:lnTo>
                <a:lnTo>
                  <a:pt x="292" y="0"/>
                </a:lnTo>
                <a:lnTo>
                  <a:pt x="294" y="0"/>
                </a:lnTo>
                <a:close/>
                <a:moveTo>
                  <a:pt x="292" y="0"/>
                </a:moveTo>
                <a:lnTo>
                  <a:pt x="292" y="0"/>
                </a:lnTo>
                <a:lnTo>
                  <a:pt x="294" y="0"/>
                </a:lnTo>
                <a:lnTo>
                  <a:pt x="292" y="0"/>
                </a:lnTo>
                <a:close/>
                <a:moveTo>
                  <a:pt x="301" y="1"/>
                </a:moveTo>
                <a:lnTo>
                  <a:pt x="299" y="14"/>
                </a:lnTo>
                <a:lnTo>
                  <a:pt x="292" y="12"/>
                </a:lnTo>
                <a:lnTo>
                  <a:pt x="294" y="0"/>
                </a:lnTo>
                <a:lnTo>
                  <a:pt x="301" y="1"/>
                </a:lnTo>
                <a:close/>
                <a:moveTo>
                  <a:pt x="307" y="14"/>
                </a:moveTo>
                <a:lnTo>
                  <a:pt x="299" y="14"/>
                </a:lnTo>
                <a:lnTo>
                  <a:pt x="301" y="1"/>
                </a:lnTo>
                <a:lnTo>
                  <a:pt x="308" y="1"/>
                </a:lnTo>
                <a:lnTo>
                  <a:pt x="307" y="14"/>
                </a:lnTo>
                <a:close/>
                <a:moveTo>
                  <a:pt x="316" y="3"/>
                </a:moveTo>
                <a:lnTo>
                  <a:pt x="314" y="16"/>
                </a:lnTo>
                <a:lnTo>
                  <a:pt x="307" y="14"/>
                </a:lnTo>
                <a:lnTo>
                  <a:pt x="308" y="1"/>
                </a:lnTo>
                <a:lnTo>
                  <a:pt x="316" y="3"/>
                </a:lnTo>
                <a:lnTo>
                  <a:pt x="316" y="3"/>
                </a:lnTo>
                <a:close/>
                <a:moveTo>
                  <a:pt x="316" y="3"/>
                </a:moveTo>
                <a:lnTo>
                  <a:pt x="316" y="3"/>
                </a:lnTo>
                <a:lnTo>
                  <a:pt x="316" y="3"/>
                </a:lnTo>
                <a:lnTo>
                  <a:pt x="316" y="3"/>
                </a:lnTo>
                <a:close/>
                <a:moveTo>
                  <a:pt x="319" y="18"/>
                </a:moveTo>
                <a:lnTo>
                  <a:pt x="312" y="16"/>
                </a:lnTo>
                <a:lnTo>
                  <a:pt x="316" y="3"/>
                </a:lnTo>
                <a:lnTo>
                  <a:pt x="323" y="5"/>
                </a:lnTo>
                <a:lnTo>
                  <a:pt x="319" y="18"/>
                </a:lnTo>
                <a:close/>
                <a:moveTo>
                  <a:pt x="330" y="7"/>
                </a:moveTo>
                <a:lnTo>
                  <a:pt x="327" y="20"/>
                </a:lnTo>
                <a:lnTo>
                  <a:pt x="319" y="18"/>
                </a:lnTo>
                <a:lnTo>
                  <a:pt x="323" y="5"/>
                </a:lnTo>
                <a:lnTo>
                  <a:pt x="330" y="7"/>
                </a:lnTo>
                <a:lnTo>
                  <a:pt x="330" y="7"/>
                </a:lnTo>
                <a:close/>
                <a:moveTo>
                  <a:pt x="330" y="7"/>
                </a:moveTo>
                <a:lnTo>
                  <a:pt x="330" y="7"/>
                </a:lnTo>
                <a:lnTo>
                  <a:pt x="330" y="7"/>
                </a:lnTo>
                <a:lnTo>
                  <a:pt x="330" y="7"/>
                </a:lnTo>
                <a:close/>
                <a:moveTo>
                  <a:pt x="334" y="22"/>
                </a:moveTo>
                <a:lnTo>
                  <a:pt x="327" y="20"/>
                </a:lnTo>
                <a:lnTo>
                  <a:pt x="330" y="7"/>
                </a:lnTo>
                <a:lnTo>
                  <a:pt x="338" y="9"/>
                </a:lnTo>
                <a:lnTo>
                  <a:pt x="334" y="22"/>
                </a:lnTo>
                <a:close/>
                <a:moveTo>
                  <a:pt x="345" y="11"/>
                </a:moveTo>
                <a:lnTo>
                  <a:pt x="340" y="23"/>
                </a:lnTo>
                <a:lnTo>
                  <a:pt x="334" y="22"/>
                </a:lnTo>
                <a:lnTo>
                  <a:pt x="338" y="9"/>
                </a:lnTo>
                <a:lnTo>
                  <a:pt x="343" y="11"/>
                </a:lnTo>
                <a:lnTo>
                  <a:pt x="345" y="11"/>
                </a:lnTo>
                <a:close/>
                <a:moveTo>
                  <a:pt x="343" y="11"/>
                </a:moveTo>
                <a:lnTo>
                  <a:pt x="343" y="11"/>
                </a:lnTo>
                <a:lnTo>
                  <a:pt x="345" y="11"/>
                </a:lnTo>
                <a:lnTo>
                  <a:pt x="343" y="11"/>
                </a:lnTo>
                <a:close/>
                <a:moveTo>
                  <a:pt x="358" y="16"/>
                </a:moveTo>
                <a:lnTo>
                  <a:pt x="352" y="29"/>
                </a:lnTo>
                <a:lnTo>
                  <a:pt x="340" y="23"/>
                </a:lnTo>
                <a:lnTo>
                  <a:pt x="345" y="11"/>
                </a:lnTo>
                <a:lnTo>
                  <a:pt x="358" y="16"/>
                </a:lnTo>
                <a:lnTo>
                  <a:pt x="358" y="16"/>
                </a:lnTo>
                <a:close/>
                <a:moveTo>
                  <a:pt x="358" y="16"/>
                </a:moveTo>
                <a:lnTo>
                  <a:pt x="358" y="16"/>
                </a:lnTo>
                <a:lnTo>
                  <a:pt x="358" y="16"/>
                </a:lnTo>
                <a:lnTo>
                  <a:pt x="358" y="16"/>
                </a:lnTo>
                <a:close/>
                <a:moveTo>
                  <a:pt x="369" y="22"/>
                </a:moveTo>
                <a:lnTo>
                  <a:pt x="363" y="35"/>
                </a:lnTo>
                <a:lnTo>
                  <a:pt x="352" y="29"/>
                </a:lnTo>
                <a:lnTo>
                  <a:pt x="358" y="16"/>
                </a:lnTo>
                <a:lnTo>
                  <a:pt x="369" y="22"/>
                </a:lnTo>
                <a:lnTo>
                  <a:pt x="369" y="22"/>
                </a:lnTo>
                <a:close/>
                <a:moveTo>
                  <a:pt x="369" y="22"/>
                </a:moveTo>
                <a:lnTo>
                  <a:pt x="369" y="22"/>
                </a:lnTo>
                <a:lnTo>
                  <a:pt x="369" y="22"/>
                </a:lnTo>
                <a:lnTo>
                  <a:pt x="369" y="22"/>
                </a:lnTo>
                <a:close/>
                <a:moveTo>
                  <a:pt x="382" y="27"/>
                </a:moveTo>
                <a:lnTo>
                  <a:pt x="374" y="40"/>
                </a:lnTo>
                <a:lnTo>
                  <a:pt x="363" y="35"/>
                </a:lnTo>
                <a:lnTo>
                  <a:pt x="369" y="22"/>
                </a:lnTo>
                <a:lnTo>
                  <a:pt x="382" y="27"/>
                </a:lnTo>
                <a:close/>
                <a:moveTo>
                  <a:pt x="395" y="35"/>
                </a:moveTo>
                <a:lnTo>
                  <a:pt x="387" y="47"/>
                </a:lnTo>
                <a:lnTo>
                  <a:pt x="374" y="40"/>
                </a:lnTo>
                <a:lnTo>
                  <a:pt x="382" y="27"/>
                </a:lnTo>
                <a:lnTo>
                  <a:pt x="393" y="35"/>
                </a:lnTo>
                <a:lnTo>
                  <a:pt x="395" y="35"/>
                </a:lnTo>
                <a:close/>
                <a:moveTo>
                  <a:pt x="393" y="35"/>
                </a:moveTo>
                <a:lnTo>
                  <a:pt x="395" y="35"/>
                </a:lnTo>
                <a:lnTo>
                  <a:pt x="395" y="35"/>
                </a:lnTo>
                <a:lnTo>
                  <a:pt x="393" y="35"/>
                </a:lnTo>
                <a:close/>
                <a:moveTo>
                  <a:pt x="398" y="53"/>
                </a:moveTo>
                <a:lnTo>
                  <a:pt x="387" y="46"/>
                </a:lnTo>
                <a:lnTo>
                  <a:pt x="395" y="35"/>
                </a:lnTo>
                <a:lnTo>
                  <a:pt x="406" y="42"/>
                </a:lnTo>
                <a:lnTo>
                  <a:pt x="398" y="53"/>
                </a:lnTo>
                <a:close/>
                <a:moveTo>
                  <a:pt x="409" y="58"/>
                </a:moveTo>
                <a:lnTo>
                  <a:pt x="398" y="53"/>
                </a:lnTo>
                <a:lnTo>
                  <a:pt x="406" y="42"/>
                </a:lnTo>
                <a:lnTo>
                  <a:pt x="417" y="47"/>
                </a:lnTo>
                <a:lnTo>
                  <a:pt x="409" y="58"/>
                </a:lnTo>
                <a:close/>
                <a:moveTo>
                  <a:pt x="420" y="66"/>
                </a:moveTo>
                <a:lnTo>
                  <a:pt x="420" y="66"/>
                </a:lnTo>
                <a:lnTo>
                  <a:pt x="409" y="58"/>
                </a:lnTo>
                <a:lnTo>
                  <a:pt x="417" y="47"/>
                </a:lnTo>
                <a:lnTo>
                  <a:pt x="428" y="55"/>
                </a:lnTo>
                <a:lnTo>
                  <a:pt x="420" y="66"/>
                </a:lnTo>
                <a:close/>
                <a:moveTo>
                  <a:pt x="420" y="66"/>
                </a:moveTo>
                <a:lnTo>
                  <a:pt x="420" y="66"/>
                </a:lnTo>
                <a:lnTo>
                  <a:pt x="420" y="66"/>
                </a:lnTo>
                <a:lnTo>
                  <a:pt x="420" y="66"/>
                </a:lnTo>
                <a:close/>
                <a:moveTo>
                  <a:pt x="437" y="58"/>
                </a:moveTo>
                <a:lnTo>
                  <a:pt x="431" y="71"/>
                </a:lnTo>
                <a:lnTo>
                  <a:pt x="420" y="66"/>
                </a:lnTo>
                <a:lnTo>
                  <a:pt x="426" y="53"/>
                </a:lnTo>
                <a:lnTo>
                  <a:pt x="437" y="58"/>
                </a:lnTo>
                <a:lnTo>
                  <a:pt x="437" y="58"/>
                </a:lnTo>
                <a:close/>
                <a:moveTo>
                  <a:pt x="437" y="58"/>
                </a:moveTo>
                <a:lnTo>
                  <a:pt x="437" y="58"/>
                </a:lnTo>
                <a:lnTo>
                  <a:pt x="437" y="58"/>
                </a:lnTo>
                <a:lnTo>
                  <a:pt x="437" y="58"/>
                </a:lnTo>
                <a:close/>
                <a:moveTo>
                  <a:pt x="442" y="77"/>
                </a:moveTo>
                <a:lnTo>
                  <a:pt x="440" y="77"/>
                </a:lnTo>
                <a:lnTo>
                  <a:pt x="431" y="71"/>
                </a:lnTo>
                <a:lnTo>
                  <a:pt x="437" y="58"/>
                </a:lnTo>
                <a:lnTo>
                  <a:pt x="448" y="64"/>
                </a:lnTo>
                <a:lnTo>
                  <a:pt x="442" y="77"/>
                </a:lnTo>
                <a:close/>
                <a:moveTo>
                  <a:pt x="442" y="77"/>
                </a:moveTo>
                <a:lnTo>
                  <a:pt x="442" y="77"/>
                </a:lnTo>
                <a:lnTo>
                  <a:pt x="440" y="77"/>
                </a:lnTo>
                <a:lnTo>
                  <a:pt x="442" y="77"/>
                </a:lnTo>
                <a:close/>
                <a:moveTo>
                  <a:pt x="453" y="82"/>
                </a:moveTo>
                <a:lnTo>
                  <a:pt x="453" y="82"/>
                </a:lnTo>
                <a:lnTo>
                  <a:pt x="442" y="77"/>
                </a:lnTo>
                <a:lnTo>
                  <a:pt x="448" y="64"/>
                </a:lnTo>
                <a:lnTo>
                  <a:pt x="459" y="69"/>
                </a:lnTo>
                <a:lnTo>
                  <a:pt x="453" y="82"/>
                </a:lnTo>
                <a:close/>
                <a:moveTo>
                  <a:pt x="453" y="82"/>
                </a:moveTo>
                <a:lnTo>
                  <a:pt x="453" y="82"/>
                </a:lnTo>
                <a:lnTo>
                  <a:pt x="453" y="82"/>
                </a:lnTo>
                <a:lnTo>
                  <a:pt x="453" y="82"/>
                </a:lnTo>
                <a:close/>
                <a:moveTo>
                  <a:pt x="464" y="71"/>
                </a:moveTo>
                <a:lnTo>
                  <a:pt x="461" y="84"/>
                </a:lnTo>
                <a:lnTo>
                  <a:pt x="453" y="82"/>
                </a:lnTo>
                <a:lnTo>
                  <a:pt x="457" y="69"/>
                </a:lnTo>
                <a:lnTo>
                  <a:pt x="464" y="71"/>
                </a:lnTo>
                <a:lnTo>
                  <a:pt x="464" y="71"/>
                </a:lnTo>
                <a:close/>
                <a:moveTo>
                  <a:pt x="464" y="71"/>
                </a:moveTo>
                <a:lnTo>
                  <a:pt x="464" y="71"/>
                </a:lnTo>
                <a:lnTo>
                  <a:pt x="464" y="71"/>
                </a:lnTo>
                <a:lnTo>
                  <a:pt x="464" y="71"/>
                </a:lnTo>
                <a:close/>
                <a:moveTo>
                  <a:pt x="466" y="86"/>
                </a:moveTo>
                <a:lnTo>
                  <a:pt x="466" y="86"/>
                </a:lnTo>
                <a:lnTo>
                  <a:pt x="461" y="84"/>
                </a:lnTo>
                <a:lnTo>
                  <a:pt x="464" y="71"/>
                </a:lnTo>
                <a:lnTo>
                  <a:pt x="470" y="73"/>
                </a:lnTo>
                <a:lnTo>
                  <a:pt x="466" y="86"/>
                </a:lnTo>
                <a:close/>
                <a:moveTo>
                  <a:pt x="466" y="86"/>
                </a:moveTo>
                <a:lnTo>
                  <a:pt x="466" y="86"/>
                </a:lnTo>
                <a:lnTo>
                  <a:pt x="466" y="86"/>
                </a:lnTo>
                <a:lnTo>
                  <a:pt x="466" y="86"/>
                </a:lnTo>
                <a:close/>
                <a:moveTo>
                  <a:pt x="475" y="73"/>
                </a:moveTo>
                <a:lnTo>
                  <a:pt x="472" y="86"/>
                </a:lnTo>
                <a:lnTo>
                  <a:pt x="466" y="86"/>
                </a:lnTo>
                <a:lnTo>
                  <a:pt x="468" y="73"/>
                </a:lnTo>
                <a:lnTo>
                  <a:pt x="473" y="73"/>
                </a:lnTo>
                <a:lnTo>
                  <a:pt x="475" y="73"/>
                </a:lnTo>
                <a:close/>
                <a:moveTo>
                  <a:pt x="473" y="73"/>
                </a:moveTo>
                <a:lnTo>
                  <a:pt x="475" y="73"/>
                </a:lnTo>
                <a:lnTo>
                  <a:pt x="475" y="73"/>
                </a:lnTo>
                <a:lnTo>
                  <a:pt x="473" y="73"/>
                </a:lnTo>
                <a:close/>
                <a:moveTo>
                  <a:pt x="477" y="88"/>
                </a:moveTo>
                <a:lnTo>
                  <a:pt x="477" y="88"/>
                </a:lnTo>
                <a:lnTo>
                  <a:pt x="472" y="86"/>
                </a:lnTo>
                <a:lnTo>
                  <a:pt x="475" y="73"/>
                </a:lnTo>
                <a:lnTo>
                  <a:pt x="481" y="75"/>
                </a:lnTo>
                <a:lnTo>
                  <a:pt x="477" y="88"/>
                </a:lnTo>
                <a:close/>
                <a:moveTo>
                  <a:pt x="477" y="88"/>
                </a:moveTo>
                <a:lnTo>
                  <a:pt x="477" y="88"/>
                </a:lnTo>
                <a:lnTo>
                  <a:pt x="477" y="88"/>
                </a:lnTo>
                <a:lnTo>
                  <a:pt x="477" y="88"/>
                </a:lnTo>
                <a:close/>
                <a:moveTo>
                  <a:pt x="484" y="90"/>
                </a:moveTo>
                <a:lnTo>
                  <a:pt x="484" y="90"/>
                </a:lnTo>
                <a:lnTo>
                  <a:pt x="477" y="88"/>
                </a:lnTo>
                <a:lnTo>
                  <a:pt x="479" y="75"/>
                </a:lnTo>
                <a:lnTo>
                  <a:pt x="486" y="77"/>
                </a:lnTo>
                <a:lnTo>
                  <a:pt x="484" y="90"/>
                </a:lnTo>
                <a:close/>
                <a:moveTo>
                  <a:pt x="484" y="90"/>
                </a:moveTo>
                <a:lnTo>
                  <a:pt x="484" y="90"/>
                </a:lnTo>
                <a:lnTo>
                  <a:pt x="484" y="90"/>
                </a:lnTo>
                <a:lnTo>
                  <a:pt x="484" y="90"/>
                </a:lnTo>
                <a:close/>
                <a:moveTo>
                  <a:pt x="490" y="90"/>
                </a:moveTo>
                <a:lnTo>
                  <a:pt x="484" y="90"/>
                </a:lnTo>
                <a:lnTo>
                  <a:pt x="484" y="77"/>
                </a:lnTo>
                <a:lnTo>
                  <a:pt x="490" y="77"/>
                </a:lnTo>
                <a:lnTo>
                  <a:pt x="490" y="90"/>
                </a:lnTo>
                <a:close/>
                <a:moveTo>
                  <a:pt x="497" y="90"/>
                </a:moveTo>
                <a:lnTo>
                  <a:pt x="490" y="90"/>
                </a:lnTo>
                <a:lnTo>
                  <a:pt x="490" y="77"/>
                </a:lnTo>
                <a:lnTo>
                  <a:pt x="497" y="77"/>
                </a:lnTo>
                <a:lnTo>
                  <a:pt x="497" y="90"/>
                </a:lnTo>
                <a:close/>
                <a:moveTo>
                  <a:pt x="503" y="90"/>
                </a:moveTo>
                <a:lnTo>
                  <a:pt x="497" y="90"/>
                </a:lnTo>
                <a:lnTo>
                  <a:pt x="497" y="77"/>
                </a:lnTo>
                <a:lnTo>
                  <a:pt x="503" y="77"/>
                </a:lnTo>
                <a:lnTo>
                  <a:pt x="503" y="90"/>
                </a:lnTo>
                <a:close/>
                <a:moveTo>
                  <a:pt x="508" y="90"/>
                </a:moveTo>
                <a:lnTo>
                  <a:pt x="508" y="90"/>
                </a:lnTo>
                <a:lnTo>
                  <a:pt x="503" y="90"/>
                </a:lnTo>
                <a:lnTo>
                  <a:pt x="503" y="77"/>
                </a:lnTo>
                <a:lnTo>
                  <a:pt x="508" y="77"/>
                </a:lnTo>
                <a:lnTo>
                  <a:pt x="508" y="90"/>
                </a:lnTo>
                <a:close/>
                <a:moveTo>
                  <a:pt x="508" y="90"/>
                </a:moveTo>
                <a:lnTo>
                  <a:pt x="508" y="90"/>
                </a:lnTo>
                <a:lnTo>
                  <a:pt x="508" y="90"/>
                </a:lnTo>
                <a:lnTo>
                  <a:pt x="508" y="90"/>
                </a:lnTo>
                <a:close/>
                <a:moveTo>
                  <a:pt x="512" y="75"/>
                </a:moveTo>
                <a:lnTo>
                  <a:pt x="514" y="88"/>
                </a:lnTo>
                <a:lnTo>
                  <a:pt x="508" y="90"/>
                </a:lnTo>
                <a:lnTo>
                  <a:pt x="507" y="77"/>
                </a:lnTo>
                <a:lnTo>
                  <a:pt x="512" y="75"/>
                </a:lnTo>
                <a:lnTo>
                  <a:pt x="512" y="75"/>
                </a:lnTo>
                <a:close/>
                <a:moveTo>
                  <a:pt x="512" y="75"/>
                </a:moveTo>
                <a:lnTo>
                  <a:pt x="512" y="75"/>
                </a:lnTo>
                <a:lnTo>
                  <a:pt x="512" y="75"/>
                </a:lnTo>
                <a:lnTo>
                  <a:pt x="512" y="75"/>
                </a:lnTo>
                <a:close/>
                <a:moveTo>
                  <a:pt x="521" y="88"/>
                </a:moveTo>
                <a:lnTo>
                  <a:pt x="521" y="88"/>
                </a:lnTo>
                <a:lnTo>
                  <a:pt x="514" y="88"/>
                </a:lnTo>
                <a:lnTo>
                  <a:pt x="512" y="75"/>
                </a:lnTo>
                <a:lnTo>
                  <a:pt x="519" y="75"/>
                </a:lnTo>
                <a:lnTo>
                  <a:pt x="521" y="88"/>
                </a:lnTo>
                <a:close/>
                <a:moveTo>
                  <a:pt x="521" y="88"/>
                </a:moveTo>
                <a:lnTo>
                  <a:pt x="521" y="88"/>
                </a:lnTo>
                <a:lnTo>
                  <a:pt x="521" y="88"/>
                </a:lnTo>
                <a:lnTo>
                  <a:pt x="521" y="88"/>
                </a:lnTo>
                <a:close/>
                <a:moveTo>
                  <a:pt x="523" y="73"/>
                </a:moveTo>
                <a:lnTo>
                  <a:pt x="527" y="86"/>
                </a:lnTo>
                <a:lnTo>
                  <a:pt x="521" y="88"/>
                </a:lnTo>
                <a:lnTo>
                  <a:pt x="518" y="75"/>
                </a:lnTo>
                <a:lnTo>
                  <a:pt x="523" y="73"/>
                </a:lnTo>
                <a:lnTo>
                  <a:pt x="523" y="73"/>
                </a:lnTo>
                <a:close/>
                <a:moveTo>
                  <a:pt x="523" y="73"/>
                </a:moveTo>
                <a:lnTo>
                  <a:pt x="523" y="73"/>
                </a:lnTo>
                <a:lnTo>
                  <a:pt x="523" y="73"/>
                </a:lnTo>
                <a:lnTo>
                  <a:pt x="523" y="73"/>
                </a:lnTo>
                <a:close/>
                <a:moveTo>
                  <a:pt x="540" y="82"/>
                </a:moveTo>
                <a:lnTo>
                  <a:pt x="538" y="82"/>
                </a:lnTo>
                <a:lnTo>
                  <a:pt x="527" y="86"/>
                </a:lnTo>
                <a:lnTo>
                  <a:pt x="523" y="73"/>
                </a:lnTo>
                <a:lnTo>
                  <a:pt x="534" y="69"/>
                </a:lnTo>
                <a:lnTo>
                  <a:pt x="540" y="82"/>
                </a:lnTo>
                <a:close/>
                <a:moveTo>
                  <a:pt x="540" y="82"/>
                </a:moveTo>
                <a:lnTo>
                  <a:pt x="538" y="82"/>
                </a:lnTo>
                <a:lnTo>
                  <a:pt x="538" y="82"/>
                </a:lnTo>
                <a:lnTo>
                  <a:pt x="540" y="82"/>
                </a:lnTo>
                <a:close/>
                <a:moveTo>
                  <a:pt x="551" y="79"/>
                </a:moveTo>
                <a:lnTo>
                  <a:pt x="540" y="82"/>
                </a:lnTo>
                <a:lnTo>
                  <a:pt x="534" y="69"/>
                </a:lnTo>
                <a:lnTo>
                  <a:pt x="545" y="66"/>
                </a:lnTo>
                <a:lnTo>
                  <a:pt x="551" y="79"/>
                </a:lnTo>
                <a:close/>
                <a:moveTo>
                  <a:pt x="556" y="60"/>
                </a:moveTo>
                <a:lnTo>
                  <a:pt x="562" y="73"/>
                </a:lnTo>
                <a:lnTo>
                  <a:pt x="551" y="79"/>
                </a:lnTo>
                <a:lnTo>
                  <a:pt x="545" y="66"/>
                </a:lnTo>
                <a:lnTo>
                  <a:pt x="556" y="60"/>
                </a:lnTo>
                <a:close/>
                <a:moveTo>
                  <a:pt x="573" y="69"/>
                </a:moveTo>
                <a:lnTo>
                  <a:pt x="573" y="69"/>
                </a:lnTo>
                <a:lnTo>
                  <a:pt x="562" y="73"/>
                </a:lnTo>
                <a:lnTo>
                  <a:pt x="556" y="60"/>
                </a:lnTo>
                <a:lnTo>
                  <a:pt x="567" y="57"/>
                </a:lnTo>
                <a:lnTo>
                  <a:pt x="573" y="69"/>
                </a:lnTo>
                <a:close/>
                <a:moveTo>
                  <a:pt x="573" y="69"/>
                </a:moveTo>
                <a:lnTo>
                  <a:pt x="573" y="69"/>
                </a:lnTo>
                <a:lnTo>
                  <a:pt x="573" y="69"/>
                </a:lnTo>
                <a:lnTo>
                  <a:pt x="573" y="69"/>
                </a:lnTo>
                <a:close/>
                <a:moveTo>
                  <a:pt x="584" y="64"/>
                </a:moveTo>
                <a:lnTo>
                  <a:pt x="573" y="69"/>
                </a:lnTo>
                <a:lnTo>
                  <a:pt x="567" y="57"/>
                </a:lnTo>
                <a:lnTo>
                  <a:pt x="578" y="51"/>
                </a:lnTo>
                <a:lnTo>
                  <a:pt x="584" y="64"/>
                </a:lnTo>
                <a:close/>
                <a:moveTo>
                  <a:pt x="589" y="46"/>
                </a:moveTo>
                <a:lnTo>
                  <a:pt x="595" y="58"/>
                </a:lnTo>
                <a:lnTo>
                  <a:pt x="584" y="64"/>
                </a:lnTo>
                <a:lnTo>
                  <a:pt x="578" y="51"/>
                </a:lnTo>
                <a:lnTo>
                  <a:pt x="589" y="46"/>
                </a:lnTo>
                <a:lnTo>
                  <a:pt x="589" y="46"/>
                </a:lnTo>
                <a:close/>
                <a:moveTo>
                  <a:pt x="589" y="46"/>
                </a:moveTo>
                <a:lnTo>
                  <a:pt x="589" y="46"/>
                </a:lnTo>
                <a:lnTo>
                  <a:pt x="589" y="46"/>
                </a:lnTo>
                <a:lnTo>
                  <a:pt x="589" y="46"/>
                </a:lnTo>
                <a:close/>
                <a:moveTo>
                  <a:pt x="600" y="40"/>
                </a:moveTo>
                <a:lnTo>
                  <a:pt x="606" y="53"/>
                </a:lnTo>
                <a:lnTo>
                  <a:pt x="595" y="58"/>
                </a:lnTo>
                <a:lnTo>
                  <a:pt x="589" y="46"/>
                </a:lnTo>
                <a:lnTo>
                  <a:pt x="600" y="40"/>
                </a:lnTo>
                <a:close/>
                <a:moveTo>
                  <a:pt x="613" y="36"/>
                </a:moveTo>
                <a:lnTo>
                  <a:pt x="618" y="49"/>
                </a:lnTo>
                <a:lnTo>
                  <a:pt x="606" y="53"/>
                </a:lnTo>
                <a:lnTo>
                  <a:pt x="600" y="40"/>
                </a:lnTo>
                <a:lnTo>
                  <a:pt x="613" y="36"/>
                </a:lnTo>
                <a:lnTo>
                  <a:pt x="613" y="36"/>
                </a:lnTo>
                <a:close/>
                <a:moveTo>
                  <a:pt x="613" y="36"/>
                </a:moveTo>
                <a:lnTo>
                  <a:pt x="613" y="36"/>
                </a:lnTo>
                <a:lnTo>
                  <a:pt x="615" y="36"/>
                </a:lnTo>
                <a:lnTo>
                  <a:pt x="613" y="36"/>
                </a:lnTo>
                <a:close/>
                <a:moveTo>
                  <a:pt x="626" y="31"/>
                </a:moveTo>
                <a:lnTo>
                  <a:pt x="629" y="44"/>
                </a:lnTo>
                <a:lnTo>
                  <a:pt x="617" y="49"/>
                </a:lnTo>
                <a:lnTo>
                  <a:pt x="613" y="36"/>
                </a:lnTo>
                <a:lnTo>
                  <a:pt x="626" y="31"/>
                </a:lnTo>
                <a:lnTo>
                  <a:pt x="626" y="31"/>
                </a:lnTo>
                <a:close/>
                <a:moveTo>
                  <a:pt x="626" y="31"/>
                </a:moveTo>
                <a:lnTo>
                  <a:pt x="626" y="31"/>
                </a:lnTo>
                <a:lnTo>
                  <a:pt x="626" y="31"/>
                </a:lnTo>
                <a:lnTo>
                  <a:pt x="626" y="31"/>
                </a:lnTo>
                <a:close/>
                <a:moveTo>
                  <a:pt x="639" y="27"/>
                </a:moveTo>
                <a:lnTo>
                  <a:pt x="642" y="40"/>
                </a:lnTo>
                <a:lnTo>
                  <a:pt x="629" y="44"/>
                </a:lnTo>
                <a:lnTo>
                  <a:pt x="626" y="31"/>
                </a:lnTo>
                <a:lnTo>
                  <a:pt x="639" y="27"/>
                </a:lnTo>
                <a:lnTo>
                  <a:pt x="639" y="27"/>
                </a:lnTo>
                <a:close/>
                <a:moveTo>
                  <a:pt x="639" y="27"/>
                </a:moveTo>
                <a:lnTo>
                  <a:pt x="639" y="27"/>
                </a:lnTo>
                <a:lnTo>
                  <a:pt x="639" y="27"/>
                </a:lnTo>
                <a:lnTo>
                  <a:pt x="639" y="27"/>
                </a:lnTo>
                <a:close/>
                <a:moveTo>
                  <a:pt x="648" y="25"/>
                </a:moveTo>
                <a:lnTo>
                  <a:pt x="650" y="38"/>
                </a:lnTo>
                <a:lnTo>
                  <a:pt x="642" y="40"/>
                </a:lnTo>
                <a:lnTo>
                  <a:pt x="639" y="27"/>
                </a:lnTo>
                <a:lnTo>
                  <a:pt x="646" y="25"/>
                </a:lnTo>
                <a:lnTo>
                  <a:pt x="648" y="25"/>
                </a:lnTo>
                <a:close/>
                <a:moveTo>
                  <a:pt x="646" y="25"/>
                </a:moveTo>
                <a:lnTo>
                  <a:pt x="648" y="25"/>
                </a:lnTo>
                <a:lnTo>
                  <a:pt x="648" y="25"/>
                </a:lnTo>
                <a:lnTo>
                  <a:pt x="646" y="25"/>
                </a:lnTo>
                <a:close/>
                <a:moveTo>
                  <a:pt x="657" y="38"/>
                </a:moveTo>
                <a:lnTo>
                  <a:pt x="655" y="38"/>
                </a:lnTo>
                <a:lnTo>
                  <a:pt x="650" y="38"/>
                </a:lnTo>
                <a:lnTo>
                  <a:pt x="648" y="25"/>
                </a:lnTo>
                <a:lnTo>
                  <a:pt x="653" y="25"/>
                </a:lnTo>
                <a:lnTo>
                  <a:pt x="657" y="38"/>
                </a:lnTo>
                <a:close/>
                <a:moveTo>
                  <a:pt x="657" y="38"/>
                </a:moveTo>
                <a:lnTo>
                  <a:pt x="655" y="38"/>
                </a:lnTo>
                <a:lnTo>
                  <a:pt x="655" y="38"/>
                </a:lnTo>
                <a:lnTo>
                  <a:pt x="657" y="38"/>
                </a:lnTo>
                <a:close/>
                <a:moveTo>
                  <a:pt x="661" y="23"/>
                </a:moveTo>
                <a:lnTo>
                  <a:pt x="664" y="36"/>
                </a:lnTo>
                <a:lnTo>
                  <a:pt x="657" y="38"/>
                </a:lnTo>
                <a:lnTo>
                  <a:pt x="653" y="25"/>
                </a:lnTo>
                <a:lnTo>
                  <a:pt x="661" y="23"/>
                </a:lnTo>
                <a:lnTo>
                  <a:pt x="661" y="23"/>
                </a:lnTo>
                <a:close/>
                <a:moveTo>
                  <a:pt x="661" y="23"/>
                </a:moveTo>
                <a:lnTo>
                  <a:pt x="661" y="23"/>
                </a:lnTo>
                <a:lnTo>
                  <a:pt x="661" y="23"/>
                </a:lnTo>
                <a:lnTo>
                  <a:pt x="661" y="23"/>
                </a:lnTo>
                <a:close/>
                <a:moveTo>
                  <a:pt x="670" y="22"/>
                </a:moveTo>
                <a:lnTo>
                  <a:pt x="670" y="35"/>
                </a:lnTo>
                <a:lnTo>
                  <a:pt x="662" y="36"/>
                </a:lnTo>
                <a:lnTo>
                  <a:pt x="661" y="23"/>
                </a:lnTo>
                <a:lnTo>
                  <a:pt x="668" y="22"/>
                </a:lnTo>
                <a:lnTo>
                  <a:pt x="670" y="22"/>
                </a:lnTo>
                <a:close/>
                <a:moveTo>
                  <a:pt x="668" y="22"/>
                </a:moveTo>
                <a:lnTo>
                  <a:pt x="670" y="22"/>
                </a:lnTo>
                <a:lnTo>
                  <a:pt x="670" y="22"/>
                </a:lnTo>
                <a:lnTo>
                  <a:pt x="668" y="22"/>
                </a:lnTo>
                <a:close/>
                <a:moveTo>
                  <a:pt x="677" y="36"/>
                </a:moveTo>
                <a:lnTo>
                  <a:pt x="670" y="36"/>
                </a:lnTo>
                <a:lnTo>
                  <a:pt x="670" y="22"/>
                </a:lnTo>
                <a:lnTo>
                  <a:pt x="677" y="22"/>
                </a:lnTo>
                <a:lnTo>
                  <a:pt x="677" y="36"/>
                </a:lnTo>
                <a:close/>
                <a:moveTo>
                  <a:pt x="684" y="36"/>
                </a:moveTo>
                <a:lnTo>
                  <a:pt x="677" y="36"/>
                </a:lnTo>
                <a:lnTo>
                  <a:pt x="677" y="22"/>
                </a:lnTo>
                <a:lnTo>
                  <a:pt x="684" y="22"/>
                </a:lnTo>
                <a:lnTo>
                  <a:pt x="684" y="36"/>
                </a:lnTo>
                <a:close/>
              </a:path>
            </a:pathLst>
          </a:custGeom>
          <a:solidFill>
            <a:srgbClr val="4F81B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63" name="Freeform 15"/>
          <p:cNvSpPr>
            <a:spLocks noEditPoints="1"/>
          </p:cNvSpPr>
          <p:nvPr/>
        </p:nvSpPr>
        <p:spPr bwMode="auto">
          <a:xfrm>
            <a:off x="1752600" y="4629150"/>
            <a:ext cx="1076325" cy="142875"/>
          </a:xfrm>
          <a:custGeom>
            <a:avLst/>
            <a:gdLst/>
            <a:ahLst/>
            <a:cxnLst>
              <a:cxn ang="0">
                <a:pos x="3" y="47"/>
              </a:cxn>
              <a:cxn ang="0">
                <a:pos x="11" y="47"/>
              </a:cxn>
              <a:cxn ang="0">
                <a:pos x="18" y="45"/>
              </a:cxn>
              <a:cxn ang="0">
                <a:pos x="22" y="33"/>
              </a:cxn>
              <a:cxn ang="0">
                <a:pos x="36" y="31"/>
              </a:cxn>
              <a:cxn ang="0">
                <a:pos x="47" y="42"/>
              </a:cxn>
              <a:cxn ang="0">
                <a:pos x="55" y="42"/>
              </a:cxn>
              <a:cxn ang="0">
                <a:pos x="62" y="27"/>
              </a:cxn>
              <a:cxn ang="0">
                <a:pos x="75" y="38"/>
              </a:cxn>
              <a:cxn ang="0">
                <a:pos x="92" y="22"/>
              </a:cxn>
              <a:cxn ang="0">
                <a:pos x="106" y="33"/>
              </a:cxn>
              <a:cxn ang="0">
                <a:pos x="126" y="16"/>
              </a:cxn>
              <a:cxn ang="0">
                <a:pos x="150" y="25"/>
              </a:cxn>
              <a:cxn ang="0">
                <a:pos x="172" y="9"/>
              </a:cxn>
              <a:cxn ang="0">
                <a:pos x="196" y="20"/>
              </a:cxn>
              <a:cxn ang="0">
                <a:pos x="205" y="5"/>
              </a:cxn>
              <a:cxn ang="0">
                <a:pos x="227" y="3"/>
              </a:cxn>
              <a:cxn ang="0">
                <a:pos x="238" y="1"/>
              </a:cxn>
              <a:cxn ang="0">
                <a:pos x="249" y="1"/>
              </a:cxn>
              <a:cxn ang="0">
                <a:pos x="258" y="0"/>
              </a:cxn>
              <a:cxn ang="0">
                <a:pos x="269" y="14"/>
              </a:cxn>
              <a:cxn ang="0">
                <a:pos x="286" y="0"/>
              </a:cxn>
              <a:cxn ang="0">
                <a:pos x="295" y="1"/>
              </a:cxn>
              <a:cxn ang="0">
                <a:pos x="310" y="3"/>
              </a:cxn>
              <a:cxn ang="0">
                <a:pos x="313" y="18"/>
              </a:cxn>
              <a:cxn ang="0">
                <a:pos x="324" y="7"/>
              </a:cxn>
              <a:cxn ang="0">
                <a:pos x="337" y="11"/>
              </a:cxn>
              <a:cxn ang="0">
                <a:pos x="352" y="16"/>
              </a:cxn>
              <a:cxn ang="0">
                <a:pos x="363" y="22"/>
              </a:cxn>
              <a:cxn ang="0">
                <a:pos x="368" y="40"/>
              </a:cxn>
              <a:cxn ang="0">
                <a:pos x="387" y="34"/>
              </a:cxn>
              <a:cxn ang="0">
                <a:pos x="411" y="47"/>
              </a:cxn>
              <a:cxn ang="0">
                <a:pos x="414" y="66"/>
              </a:cxn>
              <a:cxn ang="0">
                <a:pos x="431" y="58"/>
              </a:cxn>
              <a:cxn ang="0">
                <a:pos x="434" y="77"/>
              </a:cxn>
              <a:cxn ang="0">
                <a:pos x="447" y="82"/>
              </a:cxn>
              <a:cxn ang="0">
                <a:pos x="458" y="71"/>
              </a:cxn>
              <a:cxn ang="0">
                <a:pos x="460" y="86"/>
              </a:cxn>
              <a:cxn ang="0">
                <a:pos x="469" y="73"/>
              </a:cxn>
              <a:cxn ang="0">
                <a:pos x="471" y="88"/>
              </a:cxn>
              <a:cxn ang="0">
                <a:pos x="478" y="90"/>
              </a:cxn>
              <a:cxn ang="0">
                <a:pos x="491" y="77"/>
              </a:cxn>
              <a:cxn ang="0">
                <a:pos x="497" y="77"/>
              </a:cxn>
              <a:cxn ang="0">
                <a:pos x="501" y="77"/>
              </a:cxn>
              <a:cxn ang="0">
                <a:pos x="506" y="75"/>
              </a:cxn>
              <a:cxn ang="0">
                <a:pos x="512" y="75"/>
              </a:cxn>
              <a:cxn ang="0">
                <a:pos x="517" y="73"/>
              </a:cxn>
              <a:cxn ang="0">
                <a:pos x="539" y="66"/>
              </a:cxn>
              <a:cxn ang="0">
                <a:pos x="550" y="60"/>
              </a:cxn>
              <a:cxn ang="0">
                <a:pos x="561" y="57"/>
              </a:cxn>
              <a:cxn ang="0">
                <a:pos x="572" y="51"/>
              </a:cxn>
              <a:cxn ang="0">
                <a:pos x="583" y="45"/>
              </a:cxn>
              <a:cxn ang="0">
                <a:pos x="594" y="40"/>
              </a:cxn>
              <a:cxn ang="0">
                <a:pos x="607" y="36"/>
              </a:cxn>
              <a:cxn ang="0">
                <a:pos x="620" y="31"/>
              </a:cxn>
              <a:cxn ang="0">
                <a:pos x="633" y="27"/>
              </a:cxn>
              <a:cxn ang="0">
                <a:pos x="642" y="25"/>
              </a:cxn>
              <a:cxn ang="0">
                <a:pos x="647" y="25"/>
              </a:cxn>
              <a:cxn ang="0">
                <a:pos x="655" y="23"/>
              </a:cxn>
              <a:cxn ang="0">
                <a:pos x="671" y="22"/>
              </a:cxn>
            </a:cxnLst>
            <a:rect l="0" t="0" r="r" b="b"/>
            <a:pathLst>
              <a:path w="678" h="90">
                <a:moveTo>
                  <a:pt x="2" y="47"/>
                </a:moveTo>
                <a:lnTo>
                  <a:pt x="0" y="47"/>
                </a:lnTo>
                <a:lnTo>
                  <a:pt x="0" y="33"/>
                </a:lnTo>
                <a:lnTo>
                  <a:pt x="2" y="33"/>
                </a:lnTo>
                <a:lnTo>
                  <a:pt x="2" y="47"/>
                </a:lnTo>
                <a:close/>
                <a:moveTo>
                  <a:pt x="3" y="47"/>
                </a:moveTo>
                <a:lnTo>
                  <a:pt x="2" y="47"/>
                </a:lnTo>
                <a:lnTo>
                  <a:pt x="2" y="33"/>
                </a:lnTo>
                <a:lnTo>
                  <a:pt x="3" y="33"/>
                </a:lnTo>
                <a:lnTo>
                  <a:pt x="3" y="47"/>
                </a:lnTo>
                <a:close/>
                <a:moveTo>
                  <a:pt x="7" y="47"/>
                </a:moveTo>
                <a:lnTo>
                  <a:pt x="3" y="47"/>
                </a:lnTo>
                <a:lnTo>
                  <a:pt x="3" y="33"/>
                </a:lnTo>
                <a:lnTo>
                  <a:pt x="7" y="33"/>
                </a:lnTo>
                <a:lnTo>
                  <a:pt x="7" y="47"/>
                </a:lnTo>
                <a:close/>
                <a:moveTo>
                  <a:pt x="11" y="47"/>
                </a:moveTo>
                <a:lnTo>
                  <a:pt x="7" y="47"/>
                </a:lnTo>
                <a:lnTo>
                  <a:pt x="7" y="33"/>
                </a:lnTo>
                <a:lnTo>
                  <a:pt x="11" y="33"/>
                </a:lnTo>
                <a:lnTo>
                  <a:pt x="11" y="47"/>
                </a:lnTo>
                <a:close/>
                <a:moveTo>
                  <a:pt x="18" y="45"/>
                </a:moveTo>
                <a:lnTo>
                  <a:pt x="16" y="47"/>
                </a:lnTo>
                <a:lnTo>
                  <a:pt x="11" y="47"/>
                </a:lnTo>
                <a:lnTo>
                  <a:pt x="11" y="33"/>
                </a:lnTo>
                <a:lnTo>
                  <a:pt x="16" y="33"/>
                </a:lnTo>
                <a:lnTo>
                  <a:pt x="18" y="45"/>
                </a:lnTo>
                <a:close/>
                <a:moveTo>
                  <a:pt x="18" y="45"/>
                </a:moveTo>
                <a:lnTo>
                  <a:pt x="16" y="47"/>
                </a:lnTo>
                <a:lnTo>
                  <a:pt x="16" y="47"/>
                </a:lnTo>
                <a:lnTo>
                  <a:pt x="18" y="45"/>
                </a:lnTo>
                <a:close/>
                <a:moveTo>
                  <a:pt x="22" y="33"/>
                </a:moveTo>
                <a:lnTo>
                  <a:pt x="24" y="45"/>
                </a:lnTo>
                <a:lnTo>
                  <a:pt x="18" y="45"/>
                </a:lnTo>
                <a:lnTo>
                  <a:pt x="16" y="33"/>
                </a:lnTo>
                <a:lnTo>
                  <a:pt x="22" y="33"/>
                </a:lnTo>
                <a:lnTo>
                  <a:pt x="22" y="33"/>
                </a:lnTo>
                <a:close/>
                <a:moveTo>
                  <a:pt x="22" y="33"/>
                </a:moveTo>
                <a:lnTo>
                  <a:pt x="22" y="33"/>
                </a:lnTo>
                <a:lnTo>
                  <a:pt x="22" y="31"/>
                </a:lnTo>
                <a:lnTo>
                  <a:pt x="22" y="33"/>
                </a:lnTo>
                <a:close/>
                <a:moveTo>
                  <a:pt x="31" y="44"/>
                </a:moveTo>
                <a:lnTo>
                  <a:pt x="24" y="45"/>
                </a:lnTo>
                <a:lnTo>
                  <a:pt x="22" y="33"/>
                </a:lnTo>
                <a:lnTo>
                  <a:pt x="29" y="31"/>
                </a:lnTo>
                <a:lnTo>
                  <a:pt x="31" y="44"/>
                </a:lnTo>
                <a:close/>
                <a:moveTo>
                  <a:pt x="36" y="31"/>
                </a:moveTo>
                <a:lnTo>
                  <a:pt x="38" y="44"/>
                </a:lnTo>
                <a:lnTo>
                  <a:pt x="31" y="44"/>
                </a:lnTo>
                <a:lnTo>
                  <a:pt x="29" y="31"/>
                </a:lnTo>
                <a:lnTo>
                  <a:pt x="36" y="31"/>
                </a:lnTo>
                <a:lnTo>
                  <a:pt x="36" y="31"/>
                </a:lnTo>
                <a:close/>
                <a:moveTo>
                  <a:pt x="36" y="31"/>
                </a:moveTo>
                <a:lnTo>
                  <a:pt x="36" y="31"/>
                </a:lnTo>
                <a:lnTo>
                  <a:pt x="36" y="31"/>
                </a:lnTo>
                <a:lnTo>
                  <a:pt x="36" y="31"/>
                </a:lnTo>
                <a:close/>
                <a:moveTo>
                  <a:pt x="47" y="42"/>
                </a:moveTo>
                <a:lnTo>
                  <a:pt x="38" y="44"/>
                </a:lnTo>
                <a:lnTo>
                  <a:pt x="36" y="31"/>
                </a:lnTo>
                <a:lnTo>
                  <a:pt x="46" y="29"/>
                </a:lnTo>
                <a:lnTo>
                  <a:pt x="47" y="42"/>
                </a:lnTo>
                <a:close/>
                <a:moveTo>
                  <a:pt x="55" y="42"/>
                </a:moveTo>
                <a:lnTo>
                  <a:pt x="55" y="42"/>
                </a:lnTo>
                <a:lnTo>
                  <a:pt x="47" y="42"/>
                </a:lnTo>
                <a:lnTo>
                  <a:pt x="46" y="29"/>
                </a:lnTo>
                <a:lnTo>
                  <a:pt x="53" y="29"/>
                </a:lnTo>
                <a:lnTo>
                  <a:pt x="55" y="42"/>
                </a:lnTo>
                <a:close/>
                <a:moveTo>
                  <a:pt x="55" y="42"/>
                </a:moveTo>
                <a:lnTo>
                  <a:pt x="55" y="42"/>
                </a:lnTo>
                <a:lnTo>
                  <a:pt x="55" y="42"/>
                </a:lnTo>
                <a:lnTo>
                  <a:pt x="55" y="42"/>
                </a:lnTo>
                <a:close/>
                <a:moveTo>
                  <a:pt x="62" y="27"/>
                </a:moveTo>
                <a:lnTo>
                  <a:pt x="64" y="40"/>
                </a:lnTo>
                <a:lnTo>
                  <a:pt x="55" y="42"/>
                </a:lnTo>
                <a:lnTo>
                  <a:pt x="53" y="29"/>
                </a:lnTo>
                <a:lnTo>
                  <a:pt x="62" y="27"/>
                </a:lnTo>
                <a:lnTo>
                  <a:pt x="62" y="27"/>
                </a:lnTo>
                <a:close/>
                <a:moveTo>
                  <a:pt x="62" y="27"/>
                </a:moveTo>
                <a:lnTo>
                  <a:pt x="62" y="27"/>
                </a:lnTo>
                <a:lnTo>
                  <a:pt x="62" y="27"/>
                </a:lnTo>
                <a:lnTo>
                  <a:pt x="62" y="27"/>
                </a:lnTo>
                <a:close/>
                <a:moveTo>
                  <a:pt x="75" y="38"/>
                </a:moveTo>
                <a:lnTo>
                  <a:pt x="73" y="38"/>
                </a:lnTo>
                <a:lnTo>
                  <a:pt x="64" y="40"/>
                </a:lnTo>
                <a:lnTo>
                  <a:pt x="62" y="27"/>
                </a:lnTo>
                <a:lnTo>
                  <a:pt x="73" y="25"/>
                </a:lnTo>
                <a:lnTo>
                  <a:pt x="75" y="38"/>
                </a:lnTo>
                <a:close/>
                <a:moveTo>
                  <a:pt x="75" y="38"/>
                </a:moveTo>
                <a:lnTo>
                  <a:pt x="75" y="38"/>
                </a:lnTo>
                <a:lnTo>
                  <a:pt x="73" y="38"/>
                </a:lnTo>
                <a:lnTo>
                  <a:pt x="75" y="38"/>
                </a:lnTo>
                <a:close/>
                <a:moveTo>
                  <a:pt x="84" y="36"/>
                </a:moveTo>
                <a:lnTo>
                  <a:pt x="75" y="38"/>
                </a:lnTo>
                <a:lnTo>
                  <a:pt x="71" y="25"/>
                </a:lnTo>
                <a:lnTo>
                  <a:pt x="82" y="23"/>
                </a:lnTo>
                <a:lnTo>
                  <a:pt x="84" y="36"/>
                </a:lnTo>
                <a:close/>
                <a:moveTo>
                  <a:pt x="93" y="22"/>
                </a:moveTo>
                <a:lnTo>
                  <a:pt x="95" y="34"/>
                </a:lnTo>
                <a:lnTo>
                  <a:pt x="84" y="36"/>
                </a:lnTo>
                <a:lnTo>
                  <a:pt x="82" y="23"/>
                </a:lnTo>
                <a:lnTo>
                  <a:pt x="92" y="22"/>
                </a:lnTo>
                <a:lnTo>
                  <a:pt x="93" y="22"/>
                </a:lnTo>
                <a:close/>
                <a:moveTo>
                  <a:pt x="92" y="22"/>
                </a:moveTo>
                <a:lnTo>
                  <a:pt x="93" y="22"/>
                </a:lnTo>
                <a:lnTo>
                  <a:pt x="93" y="22"/>
                </a:lnTo>
                <a:lnTo>
                  <a:pt x="92" y="22"/>
                </a:lnTo>
                <a:close/>
                <a:moveTo>
                  <a:pt x="106" y="33"/>
                </a:moveTo>
                <a:lnTo>
                  <a:pt x="95" y="34"/>
                </a:lnTo>
                <a:lnTo>
                  <a:pt x="93" y="22"/>
                </a:lnTo>
                <a:lnTo>
                  <a:pt x="104" y="20"/>
                </a:lnTo>
                <a:lnTo>
                  <a:pt x="106" y="33"/>
                </a:lnTo>
                <a:close/>
                <a:moveTo>
                  <a:pt x="117" y="31"/>
                </a:moveTo>
                <a:lnTo>
                  <a:pt x="106" y="33"/>
                </a:lnTo>
                <a:lnTo>
                  <a:pt x="104" y="20"/>
                </a:lnTo>
                <a:lnTo>
                  <a:pt x="115" y="18"/>
                </a:lnTo>
                <a:lnTo>
                  <a:pt x="117" y="31"/>
                </a:lnTo>
                <a:close/>
                <a:moveTo>
                  <a:pt x="126" y="16"/>
                </a:moveTo>
                <a:lnTo>
                  <a:pt x="128" y="29"/>
                </a:lnTo>
                <a:lnTo>
                  <a:pt x="117" y="31"/>
                </a:lnTo>
                <a:lnTo>
                  <a:pt x="115" y="18"/>
                </a:lnTo>
                <a:lnTo>
                  <a:pt x="126" y="16"/>
                </a:lnTo>
                <a:lnTo>
                  <a:pt x="126" y="16"/>
                </a:lnTo>
                <a:close/>
                <a:moveTo>
                  <a:pt x="126" y="16"/>
                </a:moveTo>
                <a:lnTo>
                  <a:pt x="126" y="16"/>
                </a:lnTo>
                <a:lnTo>
                  <a:pt x="125" y="16"/>
                </a:lnTo>
                <a:lnTo>
                  <a:pt x="126" y="16"/>
                </a:lnTo>
                <a:close/>
                <a:moveTo>
                  <a:pt x="150" y="25"/>
                </a:moveTo>
                <a:lnTo>
                  <a:pt x="128" y="29"/>
                </a:lnTo>
                <a:lnTo>
                  <a:pt x="126" y="16"/>
                </a:lnTo>
                <a:lnTo>
                  <a:pt x="148" y="12"/>
                </a:lnTo>
                <a:lnTo>
                  <a:pt x="150" y="25"/>
                </a:lnTo>
                <a:close/>
                <a:moveTo>
                  <a:pt x="172" y="9"/>
                </a:moveTo>
                <a:lnTo>
                  <a:pt x="174" y="22"/>
                </a:lnTo>
                <a:lnTo>
                  <a:pt x="150" y="25"/>
                </a:lnTo>
                <a:lnTo>
                  <a:pt x="148" y="12"/>
                </a:lnTo>
                <a:lnTo>
                  <a:pt x="172" y="9"/>
                </a:lnTo>
                <a:lnTo>
                  <a:pt x="172" y="9"/>
                </a:lnTo>
                <a:close/>
                <a:moveTo>
                  <a:pt x="172" y="9"/>
                </a:moveTo>
                <a:lnTo>
                  <a:pt x="172" y="9"/>
                </a:lnTo>
                <a:lnTo>
                  <a:pt x="172" y="9"/>
                </a:lnTo>
                <a:lnTo>
                  <a:pt x="172" y="9"/>
                </a:lnTo>
                <a:close/>
                <a:moveTo>
                  <a:pt x="196" y="20"/>
                </a:moveTo>
                <a:lnTo>
                  <a:pt x="196" y="20"/>
                </a:lnTo>
                <a:lnTo>
                  <a:pt x="174" y="22"/>
                </a:lnTo>
                <a:lnTo>
                  <a:pt x="172" y="9"/>
                </a:lnTo>
                <a:lnTo>
                  <a:pt x="194" y="7"/>
                </a:lnTo>
                <a:lnTo>
                  <a:pt x="196" y="20"/>
                </a:lnTo>
                <a:close/>
                <a:moveTo>
                  <a:pt x="196" y="20"/>
                </a:moveTo>
                <a:lnTo>
                  <a:pt x="196" y="20"/>
                </a:lnTo>
                <a:lnTo>
                  <a:pt x="196" y="20"/>
                </a:lnTo>
                <a:lnTo>
                  <a:pt x="196" y="20"/>
                </a:lnTo>
                <a:close/>
                <a:moveTo>
                  <a:pt x="205" y="5"/>
                </a:moveTo>
                <a:lnTo>
                  <a:pt x="207" y="18"/>
                </a:lnTo>
                <a:lnTo>
                  <a:pt x="196" y="20"/>
                </a:lnTo>
                <a:lnTo>
                  <a:pt x="194" y="7"/>
                </a:lnTo>
                <a:lnTo>
                  <a:pt x="205" y="5"/>
                </a:lnTo>
                <a:lnTo>
                  <a:pt x="205" y="5"/>
                </a:lnTo>
                <a:close/>
                <a:moveTo>
                  <a:pt x="205" y="5"/>
                </a:moveTo>
                <a:lnTo>
                  <a:pt x="205" y="5"/>
                </a:lnTo>
                <a:lnTo>
                  <a:pt x="205" y="5"/>
                </a:lnTo>
                <a:lnTo>
                  <a:pt x="205" y="5"/>
                </a:lnTo>
                <a:close/>
                <a:moveTo>
                  <a:pt x="218" y="16"/>
                </a:moveTo>
                <a:lnTo>
                  <a:pt x="207" y="18"/>
                </a:lnTo>
                <a:lnTo>
                  <a:pt x="205" y="5"/>
                </a:lnTo>
                <a:lnTo>
                  <a:pt x="216" y="3"/>
                </a:lnTo>
                <a:lnTo>
                  <a:pt x="218" y="16"/>
                </a:lnTo>
                <a:close/>
                <a:moveTo>
                  <a:pt x="229" y="16"/>
                </a:moveTo>
                <a:lnTo>
                  <a:pt x="229" y="16"/>
                </a:lnTo>
                <a:lnTo>
                  <a:pt x="218" y="16"/>
                </a:lnTo>
                <a:lnTo>
                  <a:pt x="216" y="3"/>
                </a:lnTo>
                <a:lnTo>
                  <a:pt x="227" y="3"/>
                </a:lnTo>
                <a:lnTo>
                  <a:pt x="229" y="16"/>
                </a:lnTo>
                <a:close/>
                <a:moveTo>
                  <a:pt x="229" y="16"/>
                </a:moveTo>
                <a:lnTo>
                  <a:pt x="229" y="16"/>
                </a:lnTo>
                <a:lnTo>
                  <a:pt x="225" y="16"/>
                </a:lnTo>
                <a:lnTo>
                  <a:pt x="229" y="16"/>
                </a:lnTo>
                <a:close/>
                <a:moveTo>
                  <a:pt x="238" y="1"/>
                </a:moveTo>
                <a:lnTo>
                  <a:pt x="238" y="14"/>
                </a:lnTo>
                <a:lnTo>
                  <a:pt x="229" y="16"/>
                </a:lnTo>
                <a:lnTo>
                  <a:pt x="227" y="3"/>
                </a:lnTo>
                <a:lnTo>
                  <a:pt x="238" y="1"/>
                </a:lnTo>
                <a:lnTo>
                  <a:pt x="238" y="1"/>
                </a:lnTo>
                <a:close/>
                <a:moveTo>
                  <a:pt x="238" y="1"/>
                </a:moveTo>
                <a:lnTo>
                  <a:pt x="238" y="1"/>
                </a:lnTo>
                <a:lnTo>
                  <a:pt x="240" y="1"/>
                </a:lnTo>
                <a:lnTo>
                  <a:pt x="238" y="1"/>
                </a:lnTo>
                <a:close/>
                <a:moveTo>
                  <a:pt x="251" y="14"/>
                </a:moveTo>
                <a:lnTo>
                  <a:pt x="249" y="14"/>
                </a:lnTo>
                <a:lnTo>
                  <a:pt x="238" y="14"/>
                </a:lnTo>
                <a:lnTo>
                  <a:pt x="238" y="1"/>
                </a:lnTo>
                <a:lnTo>
                  <a:pt x="249" y="1"/>
                </a:lnTo>
                <a:lnTo>
                  <a:pt x="251" y="14"/>
                </a:lnTo>
                <a:close/>
                <a:moveTo>
                  <a:pt x="251" y="14"/>
                </a:moveTo>
                <a:lnTo>
                  <a:pt x="249" y="14"/>
                </a:lnTo>
                <a:lnTo>
                  <a:pt x="249" y="14"/>
                </a:lnTo>
                <a:lnTo>
                  <a:pt x="251" y="14"/>
                </a:lnTo>
                <a:close/>
                <a:moveTo>
                  <a:pt x="258" y="0"/>
                </a:moveTo>
                <a:lnTo>
                  <a:pt x="260" y="12"/>
                </a:lnTo>
                <a:lnTo>
                  <a:pt x="251" y="14"/>
                </a:lnTo>
                <a:lnTo>
                  <a:pt x="249" y="1"/>
                </a:lnTo>
                <a:lnTo>
                  <a:pt x="258" y="0"/>
                </a:lnTo>
                <a:lnTo>
                  <a:pt x="258" y="0"/>
                </a:lnTo>
                <a:close/>
                <a:moveTo>
                  <a:pt x="258" y="0"/>
                </a:moveTo>
                <a:lnTo>
                  <a:pt x="258" y="0"/>
                </a:lnTo>
                <a:lnTo>
                  <a:pt x="258" y="0"/>
                </a:lnTo>
                <a:lnTo>
                  <a:pt x="258" y="0"/>
                </a:lnTo>
                <a:close/>
                <a:moveTo>
                  <a:pt x="269" y="14"/>
                </a:moveTo>
                <a:lnTo>
                  <a:pt x="258" y="14"/>
                </a:lnTo>
                <a:lnTo>
                  <a:pt x="258" y="0"/>
                </a:lnTo>
                <a:lnTo>
                  <a:pt x="269" y="0"/>
                </a:lnTo>
                <a:lnTo>
                  <a:pt x="269" y="14"/>
                </a:lnTo>
                <a:close/>
                <a:moveTo>
                  <a:pt x="277" y="14"/>
                </a:moveTo>
                <a:lnTo>
                  <a:pt x="269" y="14"/>
                </a:lnTo>
                <a:lnTo>
                  <a:pt x="269" y="0"/>
                </a:lnTo>
                <a:lnTo>
                  <a:pt x="277" y="0"/>
                </a:lnTo>
                <a:lnTo>
                  <a:pt x="277" y="14"/>
                </a:lnTo>
                <a:close/>
                <a:moveTo>
                  <a:pt x="288" y="0"/>
                </a:moveTo>
                <a:lnTo>
                  <a:pt x="286" y="14"/>
                </a:lnTo>
                <a:lnTo>
                  <a:pt x="277" y="14"/>
                </a:lnTo>
                <a:lnTo>
                  <a:pt x="277" y="0"/>
                </a:lnTo>
                <a:lnTo>
                  <a:pt x="286" y="0"/>
                </a:lnTo>
                <a:lnTo>
                  <a:pt x="288" y="0"/>
                </a:lnTo>
                <a:close/>
                <a:moveTo>
                  <a:pt x="286" y="0"/>
                </a:moveTo>
                <a:lnTo>
                  <a:pt x="286" y="0"/>
                </a:lnTo>
                <a:lnTo>
                  <a:pt x="288" y="0"/>
                </a:lnTo>
                <a:lnTo>
                  <a:pt x="286" y="0"/>
                </a:lnTo>
                <a:close/>
                <a:moveTo>
                  <a:pt x="295" y="1"/>
                </a:moveTo>
                <a:lnTo>
                  <a:pt x="293" y="14"/>
                </a:lnTo>
                <a:lnTo>
                  <a:pt x="286" y="12"/>
                </a:lnTo>
                <a:lnTo>
                  <a:pt x="288" y="0"/>
                </a:lnTo>
                <a:lnTo>
                  <a:pt x="295" y="1"/>
                </a:lnTo>
                <a:close/>
                <a:moveTo>
                  <a:pt x="301" y="14"/>
                </a:moveTo>
                <a:lnTo>
                  <a:pt x="293" y="14"/>
                </a:lnTo>
                <a:lnTo>
                  <a:pt x="295" y="1"/>
                </a:lnTo>
                <a:lnTo>
                  <a:pt x="302" y="1"/>
                </a:lnTo>
                <a:lnTo>
                  <a:pt x="301" y="14"/>
                </a:lnTo>
                <a:close/>
                <a:moveTo>
                  <a:pt x="310" y="3"/>
                </a:moveTo>
                <a:lnTo>
                  <a:pt x="308" y="16"/>
                </a:lnTo>
                <a:lnTo>
                  <a:pt x="301" y="14"/>
                </a:lnTo>
                <a:lnTo>
                  <a:pt x="302" y="1"/>
                </a:lnTo>
                <a:lnTo>
                  <a:pt x="310" y="3"/>
                </a:lnTo>
                <a:lnTo>
                  <a:pt x="310" y="3"/>
                </a:lnTo>
                <a:close/>
                <a:moveTo>
                  <a:pt x="310" y="3"/>
                </a:moveTo>
                <a:lnTo>
                  <a:pt x="310" y="3"/>
                </a:lnTo>
                <a:lnTo>
                  <a:pt x="310" y="3"/>
                </a:lnTo>
                <a:lnTo>
                  <a:pt x="310" y="3"/>
                </a:lnTo>
                <a:close/>
                <a:moveTo>
                  <a:pt x="313" y="18"/>
                </a:moveTo>
                <a:lnTo>
                  <a:pt x="306" y="16"/>
                </a:lnTo>
                <a:lnTo>
                  <a:pt x="310" y="3"/>
                </a:lnTo>
                <a:lnTo>
                  <a:pt x="317" y="5"/>
                </a:lnTo>
                <a:lnTo>
                  <a:pt x="313" y="18"/>
                </a:lnTo>
                <a:close/>
                <a:moveTo>
                  <a:pt x="324" y="7"/>
                </a:moveTo>
                <a:lnTo>
                  <a:pt x="321" y="20"/>
                </a:lnTo>
                <a:lnTo>
                  <a:pt x="313" y="18"/>
                </a:lnTo>
                <a:lnTo>
                  <a:pt x="317" y="5"/>
                </a:lnTo>
                <a:lnTo>
                  <a:pt x="324" y="7"/>
                </a:lnTo>
                <a:lnTo>
                  <a:pt x="324" y="7"/>
                </a:lnTo>
                <a:close/>
                <a:moveTo>
                  <a:pt x="324" y="7"/>
                </a:moveTo>
                <a:lnTo>
                  <a:pt x="324" y="7"/>
                </a:lnTo>
                <a:lnTo>
                  <a:pt x="324" y="7"/>
                </a:lnTo>
                <a:lnTo>
                  <a:pt x="324" y="7"/>
                </a:lnTo>
                <a:close/>
                <a:moveTo>
                  <a:pt x="328" y="22"/>
                </a:moveTo>
                <a:lnTo>
                  <a:pt x="321" y="20"/>
                </a:lnTo>
                <a:lnTo>
                  <a:pt x="324" y="7"/>
                </a:lnTo>
                <a:lnTo>
                  <a:pt x="332" y="9"/>
                </a:lnTo>
                <a:lnTo>
                  <a:pt x="328" y="22"/>
                </a:lnTo>
                <a:close/>
                <a:moveTo>
                  <a:pt x="339" y="11"/>
                </a:moveTo>
                <a:lnTo>
                  <a:pt x="334" y="23"/>
                </a:lnTo>
                <a:lnTo>
                  <a:pt x="328" y="22"/>
                </a:lnTo>
                <a:lnTo>
                  <a:pt x="332" y="9"/>
                </a:lnTo>
                <a:lnTo>
                  <a:pt x="337" y="11"/>
                </a:lnTo>
                <a:lnTo>
                  <a:pt x="339" y="11"/>
                </a:lnTo>
                <a:close/>
                <a:moveTo>
                  <a:pt x="337" y="11"/>
                </a:moveTo>
                <a:lnTo>
                  <a:pt x="337" y="11"/>
                </a:lnTo>
                <a:lnTo>
                  <a:pt x="339" y="11"/>
                </a:lnTo>
                <a:lnTo>
                  <a:pt x="337" y="11"/>
                </a:lnTo>
                <a:close/>
                <a:moveTo>
                  <a:pt x="352" y="16"/>
                </a:moveTo>
                <a:lnTo>
                  <a:pt x="346" y="29"/>
                </a:lnTo>
                <a:lnTo>
                  <a:pt x="334" y="23"/>
                </a:lnTo>
                <a:lnTo>
                  <a:pt x="339" y="11"/>
                </a:lnTo>
                <a:lnTo>
                  <a:pt x="352" y="16"/>
                </a:lnTo>
                <a:lnTo>
                  <a:pt x="352" y="16"/>
                </a:lnTo>
                <a:close/>
                <a:moveTo>
                  <a:pt x="352" y="16"/>
                </a:moveTo>
                <a:lnTo>
                  <a:pt x="352" y="16"/>
                </a:lnTo>
                <a:lnTo>
                  <a:pt x="352" y="16"/>
                </a:lnTo>
                <a:lnTo>
                  <a:pt x="352" y="16"/>
                </a:lnTo>
                <a:close/>
                <a:moveTo>
                  <a:pt x="363" y="22"/>
                </a:moveTo>
                <a:lnTo>
                  <a:pt x="357" y="34"/>
                </a:lnTo>
                <a:lnTo>
                  <a:pt x="346" y="29"/>
                </a:lnTo>
                <a:lnTo>
                  <a:pt x="352" y="16"/>
                </a:lnTo>
                <a:lnTo>
                  <a:pt x="363" y="22"/>
                </a:lnTo>
                <a:lnTo>
                  <a:pt x="363" y="22"/>
                </a:lnTo>
                <a:close/>
                <a:moveTo>
                  <a:pt x="363" y="22"/>
                </a:moveTo>
                <a:lnTo>
                  <a:pt x="363" y="22"/>
                </a:lnTo>
                <a:lnTo>
                  <a:pt x="363" y="22"/>
                </a:lnTo>
                <a:lnTo>
                  <a:pt x="363" y="22"/>
                </a:lnTo>
                <a:close/>
                <a:moveTo>
                  <a:pt x="368" y="40"/>
                </a:moveTo>
                <a:lnTo>
                  <a:pt x="357" y="34"/>
                </a:lnTo>
                <a:lnTo>
                  <a:pt x="363" y="22"/>
                </a:lnTo>
                <a:lnTo>
                  <a:pt x="376" y="27"/>
                </a:lnTo>
                <a:lnTo>
                  <a:pt x="368" y="40"/>
                </a:lnTo>
                <a:close/>
                <a:moveTo>
                  <a:pt x="389" y="34"/>
                </a:moveTo>
                <a:lnTo>
                  <a:pt x="381" y="47"/>
                </a:lnTo>
                <a:lnTo>
                  <a:pt x="368" y="40"/>
                </a:lnTo>
                <a:lnTo>
                  <a:pt x="376" y="27"/>
                </a:lnTo>
                <a:lnTo>
                  <a:pt x="387" y="34"/>
                </a:lnTo>
                <a:lnTo>
                  <a:pt x="389" y="34"/>
                </a:lnTo>
                <a:close/>
                <a:moveTo>
                  <a:pt x="387" y="34"/>
                </a:moveTo>
                <a:lnTo>
                  <a:pt x="389" y="34"/>
                </a:lnTo>
                <a:lnTo>
                  <a:pt x="389" y="34"/>
                </a:lnTo>
                <a:lnTo>
                  <a:pt x="387" y="34"/>
                </a:lnTo>
                <a:close/>
                <a:moveTo>
                  <a:pt x="392" y="53"/>
                </a:moveTo>
                <a:lnTo>
                  <a:pt x="392" y="53"/>
                </a:lnTo>
                <a:lnTo>
                  <a:pt x="381" y="45"/>
                </a:lnTo>
                <a:lnTo>
                  <a:pt x="389" y="34"/>
                </a:lnTo>
                <a:lnTo>
                  <a:pt x="400" y="42"/>
                </a:lnTo>
                <a:lnTo>
                  <a:pt x="392" y="53"/>
                </a:lnTo>
                <a:close/>
                <a:moveTo>
                  <a:pt x="403" y="58"/>
                </a:moveTo>
                <a:lnTo>
                  <a:pt x="392" y="53"/>
                </a:lnTo>
                <a:lnTo>
                  <a:pt x="400" y="42"/>
                </a:lnTo>
                <a:lnTo>
                  <a:pt x="411" y="47"/>
                </a:lnTo>
                <a:lnTo>
                  <a:pt x="403" y="58"/>
                </a:lnTo>
                <a:close/>
                <a:moveTo>
                  <a:pt x="414" y="66"/>
                </a:moveTo>
                <a:lnTo>
                  <a:pt x="414" y="66"/>
                </a:lnTo>
                <a:lnTo>
                  <a:pt x="403" y="58"/>
                </a:lnTo>
                <a:lnTo>
                  <a:pt x="411" y="47"/>
                </a:lnTo>
                <a:lnTo>
                  <a:pt x="422" y="55"/>
                </a:lnTo>
                <a:lnTo>
                  <a:pt x="414" y="66"/>
                </a:lnTo>
                <a:close/>
                <a:moveTo>
                  <a:pt x="414" y="66"/>
                </a:moveTo>
                <a:lnTo>
                  <a:pt x="414" y="66"/>
                </a:lnTo>
                <a:lnTo>
                  <a:pt x="414" y="66"/>
                </a:lnTo>
                <a:lnTo>
                  <a:pt x="414" y="66"/>
                </a:lnTo>
                <a:close/>
                <a:moveTo>
                  <a:pt x="431" y="58"/>
                </a:moveTo>
                <a:lnTo>
                  <a:pt x="425" y="71"/>
                </a:lnTo>
                <a:lnTo>
                  <a:pt x="414" y="66"/>
                </a:lnTo>
                <a:lnTo>
                  <a:pt x="420" y="53"/>
                </a:lnTo>
                <a:lnTo>
                  <a:pt x="431" y="58"/>
                </a:lnTo>
                <a:lnTo>
                  <a:pt x="431" y="58"/>
                </a:lnTo>
                <a:close/>
                <a:moveTo>
                  <a:pt x="431" y="58"/>
                </a:moveTo>
                <a:lnTo>
                  <a:pt x="431" y="58"/>
                </a:lnTo>
                <a:lnTo>
                  <a:pt x="431" y="58"/>
                </a:lnTo>
                <a:lnTo>
                  <a:pt x="431" y="58"/>
                </a:lnTo>
                <a:close/>
                <a:moveTo>
                  <a:pt x="436" y="77"/>
                </a:moveTo>
                <a:lnTo>
                  <a:pt x="434" y="77"/>
                </a:lnTo>
                <a:lnTo>
                  <a:pt x="425" y="71"/>
                </a:lnTo>
                <a:lnTo>
                  <a:pt x="431" y="58"/>
                </a:lnTo>
                <a:lnTo>
                  <a:pt x="442" y="64"/>
                </a:lnTo>
                <a:lnTo>
                  <a:pt x="436" y="77"/>
                </a:lnTo>
                <a:close/>
                <a:moveTo>
                  <a:pt x="436" y="77"/>
                </a:moveTo>
                <a:lnTo>
                  <a:pt x="436" y="77"/>
                </a:lnTo>
                <a:lnTo>
                  <a:pt x="434" y="77"/>
                </a:lnTo>
                <a:lnTo>
                  <a:pt x="436" y="77"/>
                </a:lnTo>
                <a:close/>
                <a:moveTo>
                  <a:pt x="447" y="82"/>
                </a:moveTo>
                <a:lnTo>
                  <a:pt x="447" y="82"/>
                </a:lnTo>
                <a:lnTo>
                  <a:pt x="436" y="77"/>
                </a:lnTo>
                <a:lnTo>
                  <a:pt x="442" y="64"/>
                </a:lnTo>
                <a:lnTo>
                  <a:pt x="453" y="69"/>
                </a:lnTo>
                <a:lnTo>
                  <a:pt x="447" y="82"/>
                </a:lnTo>
                <a:close/>
                <a:moveTo>
                  <a:pt x="447" y="82"/>
                </a:moveTo>
                <a:lnTo>
                  <a:pt x="447" y="82"/>
                </a:lnTo>
                <a:lnTo>
                  <a:pt x="447" y="82"/>
                </a:lnTo>
                <a:lnTo>
                  <a:pt x="447" y="82"/>
                </a:lnTo>
                <a:close/>
                <a:moveTo>
                  <a:pt x="458" y="71"/>
                </a:moveTo>
                <a:lnTo>
                  <a:pt x="455" y="84"/>
                </a:lnTo>
                <a:lnTo>
                  <a:pt x="447" y="82"/>
                </a:lnTo>
                <a:lnTo>
                  <a:pt x="451" y="69"/>
                </a:lnTo>
                <a:lnTo>
                  <a:pt x="458" y="71"/>
                </a:lnTo>
                <a:lnTo>
                  <a:pt x="458" y="71"/>
                </a:lnTo>
                <a:close/>
                <a:moveTo>
                  <a:pt x="458" y="71"/>
                </a:move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close/>
                <a:moveTo>
                  <a:pt x="460" y="86"/>
                </a:moveTo>
                <a:lnTo>
                  <a:pt x="460" y="86"/>
                </a:lnTo>
                <a:lnTo>
                  <a:pt x="455" y="84"/>
                </a:lnTo>
                <a:lnTo>
                  <a:pt x="458" y="71"/>
                </a:lnTo>
                <a:lnTo>
                  <a:pt x="464" y="73"/>
                </a:lnTo>
                <a:lnTo>
                  <a:pt x="460" y="86"/>
                </a:lnTo>
                <a:close/>
                <a:moveTo>
                  <a:pt x="460" y="86"/>
                </a:moveTo>
                <a:lnTo>
                  <a:pt x="460" y="86"/>
                </a:lnTo>
                <a:lnTo>
                  <a:pt x="460" y="86"/>
                </a:lnTo>
                <a:lnTo>
                  <a:pt x="460" y="86"/>
                </a:lnTo>
                <a:close/>
                <a:moveTo>
                  <a:pt x="469" y="73"/>
                </a:moveTo>
                <a:lnTo>
                  <a:pt x="466" y="86"/>
                </a:lnTo>
                <a:lnTo>
                  <a:pt x="460" y="86"/>
                </a:lnTo>
                <a:lnTo>
                  <a:pt x="462" y="73"/>
                </a:lnTo>
                <a:lnTo>
                  <a:pt x="467" y="73"/>
                </a:lnTo>
                <a:lnTo>
                  <a:pt x="469" y="73"/>
                </a:lnTo>
                <a:close/>
                <a:moveTo>
                  <a:pt x="467" y="73"/>
                </a:moveTo>
                <a:lnTo>
                  <a:pt x="469" y="73"/>
                </a:lnTo>
                <a:lnTo>
                  <a:pt x="469" y="73"/>
                </a:lnTo>
                <a:lnTo>
                  <a:pt x="467" y="73"/>
                </a:lnTo>
                <a:close/>
                <a:moveTo>
                  <a:pt x="471" y="88"/>
                </a:moveTo>
                <a:lnTo>
                  <a:pt x="471" y="88"/>
                </a:lnTo>
                <a:lnTo>
                  <a:pt x="466" y="86"/>
                </a:lnTo>
                <a:lnTo>
                  <a:pt x="469" y="73"/>
                </a:lnTo>
                <a:lnTo>
                  <a:pt x="475" y="75"/>
                </a:lnTo>
                <a:lnTo>
                  <a:pt x="471" y="88"/>
                </a:lnTo>
                <a:close/>
                <a:moveTo>
                  <a:pt x="471" y="88"/>
                </a:moveTo>
                <a:lnTo>
                  <a:pt x="471" y="88"/>
                </a:lnTo>
                <a:lnTo>
                  <a:pt x="471" y="88"/>
                </a:lnTo>
                <a:lnTo>
                  <a:pt x="471" y="88"/>
                </a:lnTo>
                <a:close/>
                <a:moveTo>
                  <a:pt x="478" y="90"/>
                </a:moveTo>
                <a:lnTo>
                  <a:pt x="478" y="90"/>
                </a:lnTo>
                <a:lnTo>
                  <a:pt x="471" y="88"/>
                </a:lnTo>
                <a:lnTo>
                  <a:pt x="473" y="75"/>
                </a:lnTo>
                <a:lnTo>
                  <a:pt x="480" y="77"/>
                </a:lnTo>
                <a:lnTo>
                  <a:pt x="478" y="90"/>
                </a:lnTo>
                <a:close/>
                <a:moveTo>
                  <a:pt x="478" y="90"/>
                </a:moveTo>
                <a:lnTo>
                  <a:pt x="478" y="90"/>
                </a:lnTo>
                <a:lnTo>
                  <a:pt x="478" y="90"/>
                </a:lnTo>
                <a:lnTo>
                  <a:pt x="478" y="90"/>
                </a:lnTo>
                <a:close/>
                <a:moveTo>
                  <a:pt x="484" y="90"/>
                </a:moveTo>
                <a:lnTo>
                  <a:pt x="478" y="90"/>
                </a:lnTo>
                <a:lnTo>
                  <a:pt x="478" y="77"/>
                </a:lnTo>
                <a:lnTo>
                  <a:pt x="484" y="77"/>
                </a:lnTo>
                <a:lnTo>
                  <a:pt x="484" y="90"/>
                </a:lnTo>
                <a:close/>
                <a:moveTo>
                  <a:pt x="491" y="90"/>
                </a:moveTo>
                <a:lnTo>
                  <a:pt x="484" y="90"/>
                </a:lnTo>
                <a:lnTo>
                  <a:pt x="484" y="77"/>
                </a:lnTo>
                <a:lnTo>
                  <a:pt x="491" y="77"/>
                </a:lnTo>
                <a:lnTo>
                  <a:pt x="491" y="90"/>
                </a:lnTo>
                <a:close/>
                <a:moveTo>
                  <a:pt x="497" y="90"/>
                </a:moveTo>
                <a:lnTo>
                  <a:pt x="491" y="90"/>
                </a:lnTo>
                <a:lnTo>
                  <a:pt x="491" y="77"/>
                </a:lnTo>
                <a:lnTo>
                  <a:pt x="497" y="77"/>
                </a:lnTo>
                <a:lnTo>
                  <a:pt x="497" y="90"/>
                </a:lnTo>
                <a:close/>
                <a:moveTo>
                  <a:pt x="502" y="90"/>
                </a:moveTo>
                <a:lnTo>
                  <a:pt x="502" y="90"/>
                </a:lnTo>
                <a:lnTo>
                  <a:pt x="497" y="90"/>
                </a:lnTo>
                <a:lnTo>
                  <a:pt x="497" y="77"/>
                </a:lnTo>
                <a:lnTo>
                  <a:pt x="502" y="77"/>
                </a:lnTo>
                <a:lnTo>
                  <a:pt x="502" y="90"/>
                </a:lnTo>
                <a:close/>
                <a:moveTo>
                  <a:pt x="502" y="90"/>
                </a:moveTo>
                <a:lnTo>
                  <a:pt x="502" y="90"/>
                </a:lnTo>
                <a:lnTo>
                  <a:pt x="502" y="90"/>
                </a:lnTo>
                <a:lnTo>
                  <a:pt x="502" y="90"/>
                </a:lnTo>
                <a:close/>
                <a:moveTo>
                  <a:pt x="506" y="75"/>
                </a:moveTo>
                <a:lnTo>
                  <a:pt x="508" y="88"/>
                </a:lnTo>
                <a:lnTo>
                  <a:pt x="502" y="90"/>
                </a:lnTo>
                <a:lnTo>
                  <a:pt x="501" y="77"/>
                </a:lnTo>
                <a:lnTo>
                  <a:pt x="506" y="75"/>
                </a:lnTo>
                <a:lnTo>
                  <a:pt x="506" y="75"/>
                </a:lnTo>
                <a:close/>
                <a:moveTo>
                  <a:pt x="506" y="75"/>
                </a:moveTo>
                <a:lnTo>
                  <a:pt x="506" y="75"/>
                </a:lnTo>
                <a:lnTo>
                  <a:pt x="506" y="75"/>
                </a:lnTo>
                <a:lnTo>
                  <a:pt x="506" y="75"/>
                </a:lnTo>
                <a:close/>
                <a:moveTo>
                  <a:pt x="515" y="88"/>
                </a:moveTo>
                <a:lnTo>
                  <a:pt x="515" y="88"/>
                </a:lnTo>
                <a:lnTo>
                  <a:pt x="508" y="88"/>
                </a:lnTo>
                <a:lnTo>
                  <a:pt x="506" y="75"/>
                </a:lnTo>
                <a:lnTo>
                  <a:pt x="513" y="75"/>
                </a:lnTo>
                <a:lnTo>
                  <a:pt x="515" y="88"/>
                </a:lnTo>
                <a:close/>
                <a:moveTo>
                  <a:pt x="515" y="88"/>
                </a:moveTo>
                <a:lnTo>
                  <a:pt x="515" y="88"/>
                </a:lnTo>
                <a:lnTo>
                  <a:pt x="515" y="88"/>
                </a:lnTo>
                <a:lnTo>
                  <a:pt x="515" y="88"/>
                </a:lnTo>
                <a:close/>
                <a:moveTo>
                  <a:pt x="517" y="73"/>
                </a:moveTo>
                <a:lnTo>
                  <a:pt x="521" y="86"/>
                </a:lnTo>
                <a:lnTo>
                  <a:pt x="515" y="88"/>
                </a:lnTo>
                <a:lnTo>
                  <a:pt x="512" y="75"/>
                </a:lnTo>
                <a:lnTo>
                  <a:pt x="517" y="73"/>
                </a:lnTo>
                <a:lnTo>
                  <a:pt x="517" y="73"/>
                </a:lnTo>
                <a:close/>
                <a:moveTo>
                  <a:pt x="517" y="73"/>
                </a:moveTo>
                <a:lnTo>
                  <a:pt x="517" y="73"/>
                </a:lnTo>
                <a:lnTo>
                  <a:pt x="517" y="73"/>
                </a:lnTo>
                <a:lnTo>
                  <a:pt x="517" y="73"/>
                </a:lnTo>
                <a:close/>
                <a:moveTo>
                  <a:pt x="534" y="82"/>
                </a:moveTo>
                <a:lnTo>
                  <a:pt x="532" y="82"/>
                </a:lnTo>
                <a:lnTo>
                  <a:pt x="521" y="86"/>
                </a:lnTo>
                <a:lnTo>
                  <a:pt x="517" y="73"/>
                </a:lnTo>
                <a:lnTo>
                  <a:pt x="528" y="69"/>
                </a:lnTo>
                <a:lnTo>
                  <a:pt x="534" y="82"/>
                </a:lnTo>
                <a:close/>
                <a:moveTo>
                  <a:pt x="534" y="82"/>
                </a:moveTo>
                <a:lnTo>
                  <a:pt x="532" y="82"/>
                </a:lnTo>
                <a:lnTo>
                  <a:pt x="532" y="82"/>
                </a:lnTo>
                <a:lnTo>
                  <a:pt x="534" y="82"/>
                </a:lnTo>
                <a:close/>
                <a:moveTo>
                  <a:pt x="545" y="79"/>
                </a:moveTo>
                <a:lnTo>
                  <a:pt x="534" y="82"/>
                </a:lnTo>
                <a:lnTo>
                  <a:pt x="528" y="69"/>
                </a:lnTo>
                <a:lnTo>
                  <a:pt x="539" y="66"/>
                </a:lnTo>
                <a:lnTo>
                  <a:pt x="545" y="79"/>
                </a:lnTo>
                <a:close/>
                <a:moveTo>
                  <a:pt x="550" y="60"/>
                </a:moveTo>
                <a:lnTo>
                  <a:pt x="556" y="73"/>
                </a:lnTo>
                <a:lnTo>
                  <a:pt x="545" y="79"/>
                </a:lnTo>
                <a:lnTo>
                  <a:pt x="539" y="66"/>
                </a:lnTo>
                <a:lnTo>
                  <a:pt x="550" y="60"/>
                </a:lnTo>
                <a:close/>
                <a:moveTo>
                  <a:pt x="567" y="69"/>
                </a:moveTo>
                <a:lnTo>
                  <a:pt x="567" y="69"/>
                </a:lnTo>
                <a:lnTo>
                  <a:pt x="556" y="73"/>
                </a:lnTo>
                <a:lnTo>
                  <a:pt x="550" y="60"/>
                </a:lnTo>
                <a:lnTo>
                  <a:pt x="561" y="57"/>
                </a:lnTo>
                <a:lnTo>
                  <a:pt x="567" y="69"/>
                </a:lnTo>
                <a:close/>
                <a:moveTo>
                  <a:pt x="567" y="69"/>
                </a:moveTo>
                <a:lnTo>
                  <a:pt x="567" y="69"/>
                </a:lnTo>
                <a:lnTo>
                  <a:pt x="567" y="69"/>
                </a:lnTo>
                <a:lnTo>
                  <a:pt x="567" y="69"/>
                </a:lnTo>
                <a:close/>
                <a:moveTo>
                  <a:pt x="572" y="51"/>
                </a:moveTo>
                <a:lnTo>
                  <a:pt x="578" y="64"/>
                </a:lnTo>
                <a:lnTo>
                  <a:pt x="567" y="69"/>
                </a:lnTo>
                <a:lnTo>
                  <a:pt x="561" y="57"/>
                </a:lnTo>
                <a:lnTo>
                  <a:pt x="572" y="51"/>
                </a:lnTo>
                <a:lnTo>
                  <a:pt x="572" y="51"/>
                </a:lnTo>
                <a:close/>
                <a:moveTo>
                  <a:pt x="572" y="51"/>
                </a:moveTo>
                <a:lnTo>
                  <a:pt x="572" y="51"/>
                </a:lnTo>
                <a:lnTo>
                  <a:pt x="572" y="51"/>
                </a:lnTo>
                <a:lnTo>
                  <a:pt x="572" y="51"/>
                </a:lnTo>
                <a:close/>
                <a:moveTo>
                  <a:pt x="589" y="58"/>
                </a:moveTo>
                <a:lnTo>
                  <a:pt x="589" y="58"/>
                </a:lnTo>
                <a:lnTo>
                  <a:pt x="578" y="64"/>
                </a:lnTo>
                <a:lnTo>
                  <a:pt x="572" y="51"/>
                </a:lnTo>
                <a:lnTo>
                  <a:pt x="583" y="45"/>
                </a:lnTo>
                <a:lnTo>
                  <a:pt x="589" y="58"/>
                </a:lnTo>
                <a:close/>
                <a:moveTo>
                  <a:pt x="589" y="58"/>
                </a:moveTo>
                <a:lnTo>
                  <a:pt x="589" y="58"/>
                </a:lnTo>
                <a:lnTo>
                  <a:pt x="589" y="58"/>
                </a:lnTo>
                <a:lnTo>
                  <a:pt x="589" y="58"/>
                </a:lnTo>
                <a:close/>
                <a:moveTo>
                  <a:pt x="594" y="40"/>
                </a:moveTo>
                <a:lnTo>
                  <a:pt x="600" y="53"/>
                </a:lnTo>
                <a:lnTo>
                  <a:pt x="589" y="58"/>
                </a:lnTo>
                <a:lnTo>
                  <a:pt x="583" y="45"/>
                </a:lnTo>
                <a:lnTo>
                  <a:pt x="594" y="40"/>
                </a:lnTo>
                <a:lnTo>
                  <a:pt x="594" y="40"/>
                </a:lnTo>
                <a:close/>
                <a:moveTo>
                  <a:pt x="594" y="40"/>
                </a:moveTo>
                <a:lnTo>
                  <a:pt x="594" y="40"/>
                </a:lnTo>
                <a:lnTo>
                  <a:pt x="594" y="40"/>
                </a:lnTo>
                <a:lnTo>
                  <a:pt x="594" y="40"/>
                </a:lnTo>
                <a:close/>
                <a:moveTo>
                  <a:pt x="607" y="36"/>
                </a:moveTo>
                <a:lnTo>
                  <a:pt x="612" y="49"/>
                </a:lnTo>
                <a:lnTo>
                  <a:pt x="600" y="53"/>
                </a:lnTo>
                <a:lnTo>
                  <a:pt x="594" y="40"/>
                </a:lnTo>
                <a:lnTo>
                  <a:pt x="607" y="36"/>
                </a:lnTo>
                <a:lnTo>
                  <a:pt x="607" y="36"/>
                </a:lnTo>
                <a:close/>
                <a:moveTo>
                  <a:pt x="607" y="36"/>
                </a:moveTo>
                <a:lnTo>
                  <a:pt x="607" y="36"/>
                </a:lnTo>
                <a:lnTo>
                  <a:pt x="609" y="36"/>
                </a:lnTo>
                <a:lnTo>
                  <a:pt x="607" y="36"/>
                </a:lnTo>
                <a:close/>
                <a:moveTo>
                  <a:pt x="620" y="31"/>
                </a:moveTo>
                <a:lnTo>
                  <a:pt x="623" y="44"/>
                </a:lnTo>
                <a:lnTo>
                  <a:pt x="611" y="49"/>
                </a:lnTo>
                <a:lnTo>
                  <a:pt x="607" y="36"/>
                </a:lnTo>
                <a:lnTo>
                  <a:pt x="620" y="31"/>
                </a:lnTo>
                <a:lnTo>
                  <a:pt x="620" y="31"/>
                </a:lnTo>
                <a:close/>
                <a:moveTo>
                  <a:pt x="620" y="31"/>
                </a:moveTo>
                <a:lnTo>
                  <a:pt x="620" y="31"/>
                </a:lnTo>
                <a:lnTo>
                  <a:pt x="620" y="31"/>
                </a:lnTo>
                <a:lnTo>
                  <a:pt x="620" y="31"/>
                </a:lnTo>
                <a:close/>
                <a:moveTo>
                  <a:pt x="633" y="27"/>
                </a:moveTo>
                <a:lnTo>
                  <a:pt x="636" y="40"/>
                </a:lnTo>
                <a:lnTo>
                  <a:pt x="623" y="44"/>
                </a:lnTo>
                <a:lnTo>
                  <a:pt x="620" y="31"/>
                </a:lnTo>
                <a:lnTo>
                  <a:pt x="633" y="27"/>
                </a:lnTo>
                <a:lnTo>
                  <a:pt x="633" y="27"/>
                </a:lnTo>
                <a:close/>
                <a:moveTo>
                  <a:pt x="633" y="27"/>
                </a:moveTo>
                <a:lnTo>
                  <a:pt x="633" y="27"/>
                </a:lnTo>
                <a:lnTo>
                  <a:pt x="633" y="27"/>
                </a:lnTo>
                <a:lnTo>
                  <a:pt x="633" y="27"/>
                </a:lnTo>
                <a:close/>
                <a:moveTo>
                  <a:pt x="642" y="25"/>
                </a:moveTo>
                <a:lnTo>
                  <a:pt x="644" y="38"/>
                </a:lnTo>
                <a:lnTo>
                  <a:pt x="636" y="40"/>
                </a:lnTo>
                <a:lnTo>
                  <a:pt x="633" y="27"/>
                </a:lnTo>
                <a:lnTo>
                  <a:pt x="640" y="25"/>
                </a:lnTo>
                <a:lnTo>
                  <a:pt x="642" y="25"/>
                </a:lnTo>
                <a:close/>
                <a:moveTo>
                  <a:pt x="640" y="25"/>
                </a:moveTo>
                <a:lnTo>
                  <a:pt x="642" y="25"/>
                </a:lnTo>
                <a:lnTo>
                  <a:pt x="642" y="25"/>
                </a:lnTo>
                <a:lnTo>
                  <a:pt x="640" y="25"/>
                </a:lnTo>
                <a:close/>
                <a:moveTo>
                  <a:pt x="651" y="38"/>
                </a:moveTo>
                <a:lnTo>
                  <a:pt x="649" y="38"/>
                </a:lnTo>
                <a:lnTo>
                  <a:pt x="644" y="38"/>
                </a:lnTo>
                <a:lnTo>
                  <a:pt x="642" y="25"/>
                </a:lnTo>
                <a:lnTo>
                  <a:pt x="647" y="25"/>
                </a:lnTo>
                <a:lnTo>
                  <a:pt x="651" y="38"/>
                </a:lnTo>
                <a:close/>
                <a:moveTo>
                  <a:pt x="651" y="38"/>
                </a:moveTo>
                <a:lnTo>
                  <a:pt x="649" y="38"/>
                </a:lnTo>
                <a:lnTo>
                  <a:pt x="649" y="38"/>
                </a:lnTo>
                <a:lnTo>
                  <a:pt x="651" y="38"/>
                </a:lnTo>
                <a:close/>
                <a:moveTo>
                  <a:pt x="655" y="23"/>
                </a:moveTo>
                <a:lnTo>
                  <a:pt x="658" y="36"/>
                </a:lnTo>
                <a:lnTo>
                  <a:pt x="651" y="38"/>
                </a:lnTo>
                <a:lnTo>
                  <a:pt x="647" y="25"/>
                </a:lnTo>
                <a:lnTo>
                  <a:pt x="655" y="23"/>
                </a:lnTo>
                <a:lnTo>
                  <a:pt x="655" y="23"/>
                </a:lnTo>
                <a:close/>
                <a:moveTo>
                  <a:pt x="655" y="23"/>
                </a:moveTo>
                <a:lnTo>
                  <a:pt x="655" y="23"/>
                </a:lnTo>
                <a:lnTo>
                  <a:pt x="655" y="23"/>
                </a:lnTo>
                <a:lnTo>
                  <a:pt x="655" y="23"/>
                </a:lnTo>
                <a:close/>
                <a:moveTo>
                  <a:pt x="664" y="22"/>
                </a:moveTo>
                <a:lnTo>
                  <a:pt x="664" y="34"/>
                </a:lnTo>
                <a:lnTo>
                  <a:pt x="656" y="36"/>
                </a:lnTo>
                <a:lnTo>
                  <a:pt x="655" y="23"/>
                </a:lnTo>
                <a:lnTo>
                  <a:pt x="662" y="22"/>
                </a:lnTo>
                <a:lnTo>
                  <a:pt x="664" y="22"/>
                </a:lnTo>
                <a:close/>
                <a:moveTo>
                  <a:pt x="662" y="22"/>
                </a:moveTo>
                <a:lnTo>
                  <a:pt x="664" y="22"/>
                </a:lnTo>
                <a:lnTo>
                  <a:pt x="664" y="22"/>
                </a:lnTo>
                <a:lnTo>
                  <a:pt x="662" y="22"/>
                </a:lnTo>
                <a:close/>
                <a:moveTo>
                  <a:pt x="671" y="36"/>
                </a:moveTo>
                <a:lnTo>
                  <a:pt x="664" y="36"/>
                </a:lnTo>
                <a:lnTo>
                  <a:pt x="664" y="22"/>
                </a:lnTo>
                <a:lnTo>
                  <a:pt x="671" y="22"/>
                </a:lnTo>
                <a:lnTo>
                  <a:pt x="671" y="36"/>
                </a:lnTo>
                <a:close/>
                <a:moveTo>
                  <a:pt x="678" y="36"/>
                </a:moveTo>
                <a:lnTo>
                  <a:pt x="671" y="36"/>
                </a:lnTo>
                <a:lnTo>
                  <a:pt x="671" y="22"/>
                </a:lnTo>
                <a:lnTo>
                  <a:pt x="678" y="22"/>
                </a:lnTo>
                <a:lnTo>
                  <a:pt x="678" y="36"/>
                </a:lnTo>
                <a:close/>
              </a:path>
            </a:pathLst>
          </a:custGeom>
          <a:solidFill>
            <a:srgbClr val="4F81B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1743075" y="4803775"/>
            <a:ext cx="1089025" cy="142875"/>
          </a:xfrm>
          <a:custGeom>
            <a:avLst/>
            <a:gdLst/>
            <a:ahLst/>
            <a:cxnLst>
              <a:cxn ang="0">
                <a:pos x="8" y="47"/>
              </a:cxn>
              <a:cxn ang="0">
                <a:pos x="13" y="47"/>
              </a:cxn>
              <a:cxn ang="0">
                <a:pos x="22" y="33"/>
              </a:cxn>
              <a:cxn ang="0">
                <a:pos x="28" y="33"/>
              </a:cxn>
              <a:cxn ang="0">
                <a:pos x="35" y="31"/>
              </a:cxn>
              <a:cxn ang="0">
                <a:pos x="42" y="31"/>
              </a:cxn>
              <a:cxn ang="0">
                <a:pos x="59" y="29"/>
              </a:cxn>
              <a:cxn ang="0">
                <a:pos x="68" y="27"/>
              </a:cxn>
              <a:cxn ang="0">
                <a:pos x="77" y="25"/>
              </a:cxn>
              <a:cxn ang="0">
                <a:pos x="88" y="24"/>
              </a:cxn>
              <a:cxn ang="0">
                <a:pos x="98" y="22"/>
              </a:cxn>
              <a:cxn ang="0">
                <a:pos x="110" y="20"/>
              </a:cxn>
              <a:cxn ang="0">
                <a:pos x="132" y="16"/>
              </a:cxn>
              <a:cxn ang="0">
                <a:pos x="156" y="25"/>
              </a:cxn>
              <a:cxn ang="0">
                <a:pos x="178" y="9"/>
              </a:cxn>
              <a:cxn ang="0">
                <a:pos x="202" y="20"/>
              </a:cxn>
              <a:cxn ang="0">
                <a:pos x="211" y="5"/>
              </a:cxn>
              <a:cxn ang="0">
                <a:pos x="233" y="3"/>
              </a:cxn>
              <a:cxn ang="0">
                <a:pos x="244" y="2"/>
              </a:cxn>
              <a:cxn ang="0">
                <a:pos x="255" y="2"/>
              </a:cxn>
              <a:cxn ang="0">
                <a:pos x="264" y="0"/>
              </a:cxn>
              <a:cxn ang="0">
                <a:pos x="275" y="14"/>
              </a:cxn>
              <a:cxn ang="0">
                <a:pos x="292" y="0"/>
              </a:cxn>
              <a:cxn ang="0">
                <a:pos x="299" y="14"/>
              </a:cxn>
              <a:cxn ang="0">
                <a:pos x="316" y="3"/>
              </a:cxn>
              <a:cxn ang="0">
                <a:pos x="323" y="5"/>
              </a:cxn>
              <a:cxn ang="0">
                <a:pos x="330" y="7"/>
              </a:cxn>
              <a:cxn ang="0">
                <a:pos x="343" y="11"/>
              </a:cxn>
              <a:cxn ang="0">
                <a:pos x="358" y="16"/>
              </a:cxn>
              <a:cxn ang="0">
                <a:pos x="369" y="22"/>
              </a:cxn>
              <a:cxn ang="0">
                <a:pos x="382" y="27"/>
              </a:cxn>
              <a:cxn ang="0">
                <a:pos x="393" y="33"/>
              </a:cxn>
              <a:cxn ang="0">
                <a:pos x="406" y="40"/>
              </a:cxn>
              <a:cxn ang="0">
                <a:pos x="409" y="60"/>
              </a:cxn>
              <a:cxn ang="0">
                <a:pos x="426" y="53"/>
              </a:cxn>
              <a:cxn ang="0">
                <a:pos x="431" y="71"/>
              </a:cxn>
              <a:cxn ang="0">
                <a:pos x="442" y="77"/>
              </a:cxn>
              <a:cxn ang="0">
                <a:pos x="453" y="82"/>
              </a:cxn>
              <a:cxn ang="0">
                <a:pos x="464" y="71"/>
              </a:cxn>
              <a:cxn ang="0">
                <a:pos x="466" y="86"/>
              </a:cxn>
              <a:cxn ang="0">
                <a:pos x="479" y="75"/>
              </a:cxn>
              <a:cxn ang="0">
                <a:pos x="486" y="75"/>
              </a:cxn>
              <a:cxn ang="0">
                <a:pos x="492" y="77"/>
              </a:cxn>
              <a:cxn ang="0">
                <a:pos x="497" y="90"/>
              </a:cxn>
              <a:cxn ang="0">
                <a:pos x="503" y="90"/>
              </a:cxn>
              <a:cxn ang="0">
                <a:pos x="512" y="75"/>
              </a:cxn>
              <a:cxn ang="0">
                <a:pos x="519" y="73"/>
              </a:cxn>
              <a:cxn ang="0">
                <a:pos x="525" y="73"/>
              </a:cxn>
              <a:cxn ang="0">
                <a:pos x="534" y="69"/>
              </a:cxn>
              <a:cxn ang="0">
                <a:pos x="551" y="79"/>
              </a:cxn>
              <a:cxn ang="0">
                <a:pos x="567" y="57"/>
              </a:cxn>
              <a:cxn ang="0">
                <a:pos x="584" y="64"/>
              </a:cxn>
              <a:cxn ang="0">
                <a:pos x="589" y="46"/>
              </a:cxn>
              <a:cxn ang="0">
                <a:pos x="606" y="53"/>
              </a:cxn>
              <a:cxn ang="0">
                <a:pos x="613" y="35"/>
              </a:cxn>
              <a:cxn ang="0">
                <a:pos x="639" y="27"/>
              </a:cxn>
              <a:cxn ang="0">
                <a:pos x="646" y="25"/>
              </a:cxn>
              <a:cxn ang="0">
                <a:pos x="653" y="24"/>
              </a:cxn>
              <a:cxn ang="0">
                <a:pos x="661" y="24"/>
              </a:cxn>
              <a:cxn ang="0">
                <a:pos x="668" y="22"/>
              </a:cxn>
              <a:cxn ang="0">
                <a:pos x="677" y="35"/>
              </a:cxn>
            </a:cxnLst>
            <a:rect l="0" t="0" r="r" b="b"/>
            <a:pathLst>
              <a:path w="686" h="90">
                <a:moveTo>
                  <a:pt x="8" y="47"/>
                </a:moveTo>
                <a:lnTo>
                  <a:pt x="2" y="44"/>
                </a:lnTo>
                <a:lnTo>
                  <a:pt x="0" y="44"/>
                </a:lnTo>
                <a:lnTo>
                  <a:pt x="11" y="35"/>
                </a:lnTo>
                <a:lnTo>
                  <a:pt x="11" y="35"/>
                </a:lnTo>
                <a:lnTo>
                  <a:pt x="8" y="47"/>
                </a:lnTo>
                <a:close/>
                <a:moveTo>
                  <a:pt x="8" y="47"/>
                </a:moveTo>
                <a:lnTo>
                  <a:pt x="4" y="47"/>
                </a:lnTo>
                <a:lnTo>
                  <a:pt x="2" y="44"/>
                </a:lnTo>
                <a:lnTo>
                  <a:pt x="8" y="47"/>
                </a:lnTo>
                <a:close/>
                <a:moveTo>
                  <a:pt x="9" y="47"/>
                </a:moveTo>
                <a:lnTo>
                  <a:pt x="8" y="47"/>
                </a:lnTo>
                <a:lnTo>
                  <a:pt x="8" y="33"/>
                </a:lnTo>
                <a:lnTo>
                  <a:pt x="9" y="33"/>
                </a:lnTo>
                <a:lnTo>
                  <a:pt x="9" y="47"/>
                </a:lnTo>
                <a:close/>
                <a:moveTo>
                  <a:pt x="13" y="47"/>
                </a:moveTo>
                <a:lnTo>
                  <a:pt x="9" y="47"/>
                </a:lnTo>
                <a:lnTo>
                  <a:pt x="9" y="33"/>
                </a:lnTo>
                <a:lnTo>
                  <a:pt x="13" y="33"/>
                </a:lnTo>
                <a:lnTo>
                  <a:pt x="13" y="47"/>
                </a:lnTo>
                <a:close/>
                <a:moveTo>
                  <a:pt x="17" y="47"/>
                </a:moveTo>
                <a:lnTo>
                  <a:pt x="13" y="47"/>
                </a:lnTo>
                <a:lnTo>
                  <a:pt x="13" y="33"/>
                </a:lnTo>
                <a:lnTo>
                  <a:pt x="17" y="33"/>
                </a:lnTo>
                <a:lnTo>
                  <a:pt x="17" y="47"/>
                </a:lnTo>
                <a:close/>
                <a:moveTo>
                  <a:pt x="24" y="46"/>
                </a:moveTo>
                <a:lnTo>
                  <a:pt x="22" y="47"/>
                </a:lnTo>
                <a:lnTo>
                  <a:pt x="17" y="47"/>
                </a:lnTo>
                <a:lnTo>
                  <a:pt x="17" y="33"/>
                </a:lnTo>
                <a:lnTo>
                  <a:pt x="22" y="33"/>
                </a:lnTo>
                <a:lnTo>
                  <a:pt x="24" y="46"/>
                </a:lnTo>
                <a:close/>
                <a:moveTo>
                  <a:pt x="24" y="46"/>
                </a:moveTo>
                <a:lnTo>
                  <a:pt x="22" y="47"/>
                </a:lnTo>
                <a:lnTo>
                  <a:pt x="22" y="47"/>
                </a:lnTo>
                <a:lnTo>
                  <a:pt x="24" y="46"/>
                </a:lnTo>
                <a:close/>
                <a:moveTo>
                  <a:pt x="28" y="33"/>
                </a:moveTo>
                <a:lnTo>
                  <a:pt x="30" y="46"/>
                </a:lnTo>
                <a:lnTo>
                  <a:pt x="24" y="46"/>
                </a:lnTo>
                <a:lnTo>
                  <a:pt x="22" y="33"/>
                </a:lnTo>
                <a:lnTo>
                  <a:pt x="28" y="33"/>
                </a:lnTo>
                <a:lnTo>
                  <a:pt x="28" y="33"/>
                </a:lnTo>
                <a:close/>
                <a:moveTo>
                  <a:pt x="28" y="33"/>
                </a:moveTo>
                <a:lnTo>
                  <a:pt x="28" y="33"/>
                </a:lnTo>
                <a:lnTo>
                  <a:pt x="28" y="33"/>
                </a:lnTo>
                <a:lnTo>
                  <a:pt x="28" y="33"/>
                </a:lnTo>
                <a:close/>
                <a:moveTo>
                  <a:pt x="35" y="31"/>
                </a:moveTo>
                <a:lnTo>
                  <a:pt x="37" y="44"/>
                </a:lnTo>
                <a:lnTo>
                  <a:pt x="30" y="46"/>
                </a:lnTo>
                <a:lnTo>
                  <a:pt x="28" y="33"/>
                </a:lnTo>
                <a:lnTo>
                  <a:pt x="35" y="31"/>
                </a:lnTo>
                <a:close/>
                <a:moveTo>
                  <a:pt x="42" y="31"/>
                </a:moveTo>
                <a:lnTo>
                  <a:pt x="44" y="44"/>
                </a:lnTo>
                <a:lnTo>
                  <a:pt x="37" y="44"/>
                </a:lnTo>
                <a:lnTo>
                  <a:pt x="35" y="31"/>
                </a:lnTo>
                <a:lnTo>
                  <a:pt x="42" y="31"/>
                </a:lnTo>
                <a:lnTo>
                  <a:pt x="42" y="31"/>
                </a:lnTo>
                <a:close/>
                <a:moveTo>
                  <a:pt x="42" y="31"/>
                </a:moveTo>
                <a:lnTo>
                  <a:pt x="42" y="31"/>
                </a:lnTo>
                <a:lnTo>
                  <a:pt x="42" y="31"/>
                </a:lnTo>
                <a:lnTo>
                  <a:pt x="42" y="31"/>
                </a:lnTo>
                <a:close/>
                <a:moveTo>
                  <a:pt x="52" y="29"/>
                </a:moveTo>
                <a:lnTo>
                  <a:pt x="53" y="42"/>
                </a:lnTo>
                <a:lnTo>
                  <a:pt x="44" y="44"/>
                </a:lnTo>
                <a:lnTo>
                  <a:pt x="42" y="31"/>
                </a:lnTo>
                <a:lnTo>
                  <a:pt x="52" y="29"/>
                </a:lnTo>
                <a:close/>
                <a:moveTo>
                  <a:pt x="61" y="42"/>
                </a:moveTo>
                <a:lnTo>
                  <a:pt x="61" y="42"/>
                </a:lnTo>
                <a:lnTo>
                  <a:pt x="53" y="42"/>
                </a:lnTo>
                <a:lnTo>
                  <a:pt x="52" y="29"/>
                </a:lnTo>
                <a:lnTo>
                  <a:pt x="59" y="29"/>
                </a:lnTo>
                <a:lnTo>
                  <a:pt x="61" y="42"/>
                </a:lnTo>
                <a:close/>
                <a:moveTo>
                  <a:pt x="61" y="42"/>
                </a:moveTo>
                <a:lnTo>
                  <a:pt x="61" y="42"/>
                </a:lnTo>
                <a:lnTo>
                  <a:pt x="61" y="42"/>
                </a:lnTo>
                <a:lnTo>
                  <a:pt x="61" y="42"/>
                </a:lnTo>
                <a:close/>
                <a:moveTo>
                  <a:pt x="68" y="27"/>
                </a:moveTo>
                <a:lnTo>
                  <a:pt x="70" y="40"/>
                </a:lnTo>
                <a:lnTo>
                  <a:pt x="61" y="42"/>
                </a:lnTo>
                <a:lnTo>
                  <a:pt x="59" y="29"/>
                </a:lnTo>
                <a:lnTo>
                  <a:pt x="68" y="27"/>
                </a:lnTo>
                <a:lnTo>
                  <a:pt x="68" y="27"/>
                </a:lnTo>
                <a:close/>
                <a:moveTo>
                  <a:pt x="68" y="27"/>
                </a:moveTo>
                <a:lnTo>
                  <a:pt x="68" y="27"/>
                </a:lnTo>
                <a:lnTo>
                  <a:pt x="66" y="27"/>
                </a:lnTo>
                <a:lnTo>
                  <a:pt x="68" y="27"/>
                </a:lnTo>
                <a:close/>
                <a:moveTo>
                  <a:pt x="79" y="25"/>
                </a:moveTo>
                <a:lnTo>
                  <a:pt x="81" y="38"/>
                </a:lnTo>
                <a:lnTo>
                  <a:pt x="70" y="40"/>
                </a:lnTo>
                <a:lnTo>
                  <a:pt x="68" y="27"/>
                </a:lnTo>
                <a:lnTo>
                  <a:pt x="77" y="25"/>
                </a:lnTo>
                <a:lnTo>
                  <a:pt x="79" y="25"/>
                </a:lnTo>
                <a:close/>
                <a:moveTo>
                  <a:pt x="77" y="25"/>
                </a:moveTo>
                <a:lnTo>
                  <a:pt x="79" y="25"/>
                </a:lnTo>
                <a:lnTo>
                  <a:pt x="79" y="25"/>
                </a:lnTo>
                <a:lnTo>
                  <a:pt x="77" y="25"/>
                </a:lnTo>
                <a:close/>
                <a:moveTo>
                  <a:pt x="90" y="36"/>
                </a:moveTo>
                <a:lnTo>
                  <a:pt x="90" y="36"/>
                </a:lnTo>
                <a:lnTo>
                  <a:pt x="79" y="38"/>
                </a:lnTo>
                <a:lnTo>
                  <a:pt x="79" y="25"/>
                </a:lnTo>
                <a:lnTo>
                  <a:pt x="88" y="24"/>
                </a:lnTo>
                <a:lnTo>
                  <a:pt x="90" y="36"/>
                </a:lnTo>
                <a:close/>
                <a:moveTo>
                  <a:pt x="90" y="36"/>
                </a:moveTo>
                <a:lnTo>
                  <a:pt x="90" y="36"/>
                </a:lnTo>
                <a:lnTo>
                  <a:pt x="90" y="36"/>
                </a:lnTo>
                <a:lnTo>
                  <a:pt x="90" y="36"/>
                </a:lnTo>
                <a:close/>
                <a:moveTo>
                  <a:pt x="99" y="22"/>
                </a:moveTo>
                <a:lnTo>
                  <a:pt x="101" y="35"/>
                </a:lnTo>
                <a:lnTo>
                  <a:pt x="90" y="36"/>
                </a:lnTo>
                <a:lnTo>
                  <a:pt x="88" y="24"/>
                </a:lnTo>
                <a:lnTo>
                  <a:pt x="98" y="22"/>
                </a:lnTo>
                <a:lnTo>
                  <a:pt x="99" y="22"/>
                </a:lnTo>
                <a:close/>
                <a:moveTo>
                  <a:pt x="98" y="22"/>
                </a:moveTo>
                <a:lnTo>
                  <a:pt x="99" y="22"/>
                </a:lnTo>
                <a:lnTo>
                  <a:pt x="99" y="22"/>
                </a:lnTo>
                <a:lnTo>
                  <a:pt x="98" y="22"/>
                </a:lnTo>
                <a:close/>
                <a:moveTo>
                  <a:pt x="110" y="20"/>
                </a:moveTo>
                <a:lnTo>
                  <a:pt x="112" y="33"/>
                </a:lnTo>
                <a:lnTo>
                  <a:pt x="101" y="35"/>
                </a:lnTo>
                <a:lnTo>
                  <a:pt x="99" y="22"/>
                </a:lnTo>
                <a:lnTo>
                  <a:pt x="110" y="20"/>
                </a:lnTo>
                <a:close/>
                <a:moveTo>
                  <a:pt x="123" y="31"/>
                </a:moveTo>
                <a:lnTo>
                  <a:pt x="112" y="33"/>
                </a:lnTo>
                <a:lnTo>
                  <a:pt x="110" y="20"/>
                </a:lnTo>
                <a:lnTo>
                  <a:pt x="121" y="18"/>
                </a:lnTo>
                <a:lnTo>
                  <a:pt x="123" y="31"/>
                </a:lnTo>
                <a:close/>
                <a:moveTo>
                  <a:pt x="132" y="16"/>
                </a:moveTo>
                <a:lnTo>
                  <a:pt x="134" y="29"/>
                </a:lnTo>
                <a:lnTo>
                  <a:pt x="123" y="31"/>
                </a:lnTo>
                <a:lnTo>
                  <a:pt x="121" y="18"/>
                </a:lnTo>
                <a:lnTo>
                  <a:pt x="132" y="16"/>
                </a:lnTo>
                <a:lnTo>
                  <a:pt x="132" y="16"/>
                </a:lnTo>
                <a:close/>
                <a:moveTo>
                  <a:pt x="132" y="16"/>
                </a:moveTo>
                <a:lnTo>
                  <a:pt x="132" y="16"/>
                </a:lnTo>
                <a:lnTo>
                  <a:pt x="131" y="16"/>
                </a:lnTo>
                <a:lnTo>
                  <a:pt x="132" y="16"/>
                </a:lnTo>
                <a:close/>
                <a:moveTo>
                  <a:pt x="156" y="25"/>
                </a:moveTo>
                <a:lnTo>
                  <a:pt x="134" y="29"/>
                </a:lnTo>
                <a:lnTo>
                  <a:pt x="132" y="16"/>
                </a:lnTo>
                <a:lnTo>
                  <a:pt x="154" y="13"/>
                </a:lnTo>
                <a:lnTo>
                  <a:pt x="156" y="25"/>
                </a:lnTo>
                <a:close/>
                <a:moveTo>
                  <a:pt x="178" y="9"/>
                </a:moveTo>
                <a:lnTo>
                  <a:pt x="180" y="22"/>
                </a:lnTo>
                <a:lnTo>
                  <a:pt x="156" y="25"/>
                </a:lnTo>
                <a:lnTo>
                  <a:pt x="154" y="13"/>
                </a:lnTo>
                <a:lnTo>
                  <a:pt x="178" y="9"/>
                </a:lnTo>
                <a:lnTo>
                  <a:pt x="178" y="9"/>
                </a:lnTo>
                <a:close/>
                <a:moveTo>
                  <a:pt x="178" y="9"/>
                </a:moveTo>
                <a:lnTo>
                  <a:pt x="178" y="9"/>
                </a:lnTo>
                <a:lnTo>
                  <a:pt x="178" y="9"/>
                </a:lnTo>
                <a:lnTo>
                  <a:pt x="178" y="9"/>
                </a:lnTo>
                <a:close/>
                <a:moveTo>
                  <a:pt x="202" y="20"/>
                </a:moveTo>
                <a:lnTo>
                  <a:pt x="202" y="20"/>
                </a:lnTo>
                <a:lnTo>
                  <a:pt x="180" y="22"/>
                </a:lnTo>
                <a:lnTo>
                  <a:pt x="178" y="9"/>
                </a:lnTo>
                <a:lnTo>
                  <a:pt x="200" y="7"/>
                </a:lnTo>
                <a:lnTo>
                  <a:pt x="202" y="20"/>
                </a:lnTo>
                <a:close/>
                <a:moveTo>
                  <a:pt x="202" y="20"/>
                </a:moveTo>
                <a:lnTo>
                  <a:pt x="202" y="20"/>
                </a:lnTo>
                <a:lnTo>
                  <a:pt x="202" y="20"/>
                </a:lnTo>
                <a:lnTo>
                  <a:pt x="202" y="20"/>
                </a:lnTo>
                <a:close/>
                <a:moveTo>
                  <a:pt x="211" y="5"/>
                </a:moveTo>
                <a:lnTo>
                  <a:pt x="213" y="18"/>
                </a:lnTo>
                <a:lnTo>
                  <a:pt x="202" y="20"/>
                </a:lnTo>
                <a:lnTo>
                  <a:pt x="200" y="7"/>
                </a:lnTo>
                <a:lnTo>
                  <a:pt x="211" y="5"/>
                </a:lnTo>
                <a:lnTo>
                  <a:pt x="211" y="5"/>
                </a:lnTo>
                <a:close/>
                <a:moveTo>
                  <a:pt x="211" y="5"/>
                </a:moveTo>
                <a:lnTo>
                  <a:pt x="211" y="5"/>
                </a:lnTo>
                <a:lnTo>
                  <a:pt x="211" y="5"/>
                </a:lnTo>
                <a:lnTo>
                  <a:pt x="211" y="5"/>
                </a:lnTo>
                <a:close/>
                <a:moveTo>
                  <a:pt x="224" y="16"/>
                </a:moveTo>
                <a:lnTo>
                  <a:pt x="213" y="18"/>
                </a:lnTo>
                <a:lnTo>
                  <a:pt x="211" y="5"/>
                </a:lnTo>
                <a:lnTo>
                  <a:pt x="222" y="3"/>
                </a:lnTo>
                <a:lnTo>
                  <a:pt x="224" y="16"/>
                </a:lnTo>
                <a:close/>
                <a:moveTo>
                  <a:pt x="235" y="16"/>
                </a:moveTo>
                <a:lnTo>
                  <a:pt x="235" y="16"/>
                </a:lnTo>
                <a:lnTo>
                  <a:pt x="224" y="16"/>
                </a:lnTo>
                <a:lnTo>
                  <a:pt x="222" y="3"/>
                </a:lnTo>
                <a:lnTo>
                  <a:pt x="233" y="3"/>
                </a:lnTo>
                <a:lnTo>
                  <a:pt x="235" y="16"/>
                </a:lnTo>
                <a:close/>
                <a:moveTo>
                  <a:pt x="235" y="16"/>
                </a:moveTo>
                <a:lnTo>
                  <a:pt x="235" y="16"/>
                </a:lnTo>
                <a:lnTo>
                  <a:pt x="231" y="16"/>
                </a:lnTo>
                <a:lnTo>
                  <a:pt x="235" y="16"/>
                </a:lnTo>
                <a:close/>
                <a:moveTo>
                  <a:pt x="244" y="2"/>
                </a:moveTo>
                <a:lnTo>
                  <a:pt x="244" y="14"/>
                </a:lnTo>
                <a:lnTo>
                  <a:pt x="235" y="16"/>
                </a:lnTo>
                <a:lnTo>
                  <a:pt x="233" y="3"/>
                </a:lnTo>
                <a:lnTo>
                  <a:pt x="244" y="2"/>
                </a:lnTo>
                <a:lnTo>
                  <a:pt x="244" y="2"/>
                </a:lnTo>
                <a:close/>
                <a:moveTo>
                  <a:pt x="244" y="2"/>
                </a:moveTo>
                <a:lnTo>
                  <a:pt x="244" y="2"/>
                </a:lnTo>
                <a:lnTo>
                  <a:pt x="246" y="2"/>
                </a:lnTo>
                <a:lnTo>
                  <a:pt x="244" y="2"/>
                </a:lnTo>
                <a:close/>
                <a:moveTo>
                  <a:pt x="257" y="14"/>
                </a:moveTo>
                <a:lnTo>
                  <a:pt x="255" y="14"/>
                </a:lnTo>
                <a:lnTo>
                  <a:pt x="244" y="14"/>
                </a:lnTo>
                <a:lnTo>
                  <a:pt x="244" y="2"/>
                </a:lnTo>
                <a:lnTo>
                  <a:pt x="255" y="2"/>
                </a:lnTo>
                <a:lnTo>
                  <a:pt x="257" y="14"/>
                </a:lnTo>
                <a:close/>
                <a:moveTo>
                  <a:pt x="257" y="14"/>
                </a:moveTo>
                <a:lnTo>
                  <a:pt x="255" y="14"/>
                </a:lnTo>
                <a:lnTo>
                  <a:pt x="255" y="14"/>
                </a:lnTo>
                <a:lnTo>
                  <a:pt x="257" y="14"/>
                </a:lnTo>
                <a:close/>
                <a:moveTo>
                  <a:pt x="264" y="0"/>
                </a:moveTo>
                <a:lnTo>
                  <a:pt x="266" y="13"/>
                </a:lnTo>
                <a:lnTo>
                  <a:pt x="257" y="14"/>
                </a:lnTo>
                <a:lnTo>
                  <a:pt x="255" y="2"/>
                </a:lnTo>
                <a:lnTo>
                  <a:pt x="264" y="0"/>
                </a:lnTo>
                <a:lnTo>
                  <a:pt x="264" y="0"/>
                </a:lnTo>
                <a:close/>
                <a:moveTo>
                  <a:pt x="264" y="0"/>
                </a:moveTo>
                <a:lnTo>
                  <a:pt x="264" y="0"/>
                </a:lnTo>
                <a:lnTo>
                  <a:pt x="264" y="0"/>
                </a:lnTo>
                <a:lnTo>
                  <a:pt x="264" y="0"/>
                </a:lnTo>
                <a:close/>
                <a:moveTo>
                  <a:pt x="275" y="14"/>
                </a:moveTo>
                <a:lnTo>
                  <a:pt x="264" y="14"/>
                </a:lnTo>
                <a:lnTo>
                  <a:pt x="264" y="0"/>
                </a:lnTo>
                <a:lnTo>
                  <a:pt x="275" y="0"/>
                </a:lnTo>
                <a:lnTo>
                  <a:pt x="275" y="14"/>
                </a:lnTo>
                <a:close/>
                <a:moveTo>
                  <a:pt x="283" y="14"/>
                </a:moveTo>
                <a:lnTo>
                  <a:pt x="275" y="14"/>
                </a:lnTo>
                <a:lnTo>
                  <a:pt x="275" y="0"/>
                </a:lnTo>
                <a:lnTo>
                  <a:pt x="283" y="0"/>
                </a:lnTo>
                <a:lnTo>
                  <a:pt x="283" y="14"/>
                </a:lnTo>
                <a:close/>
                <a:moveTo>
                  <a:pt x="294" y="0"/>
                </a:moveTo>
                <a:lnTo>
                  <a:pt x="292" y="14"/>
                </a:lnTo>
                <a:lnTo>
                  <a:pt x="283" y="14"/>
                </a:lnTo>
                <a:lnTo>
                  <a:pt x="283" y="0"/>
                </a:lnTo>
                <a:lnTo>
                  <a:pt x="292" y="0"/>
                </a:lnTo>
                <a:lnTo>
                  <a:pt x="294" y="0"/>
                </a:lnTo>
                <a:close/>
                <a:moveTo>
                  <a:pt x="292" y="0"/>
                </a:moveTo>
                <a:lnTo>
                  <a:pt x="292" y="0"/>
                </a:lnTo>
                <a:lnTo>
                  <a:pt x="294" y="0"/>
                </a:lnTo>
                <a:lnTo>
                  <a:pt x="292" y="0"/>
                </a:lnTo>
                <a:close/>
                <a:moveTo>
                  <a:pt x="299" y="14"/>
                </a:moveTo>
                <a:lnTo>
                  <a:pt x="292" y="13"/>
                </a:lnTo>
                <a:lnTo>
                  <a:pt x="294" y="0"/>
                </a:lnTo>
                <a:lnTo>
                  <a:pt x="301" y="2"/>
                </a:lnTo>
                <a:lnTo>
                  <a:pt x="299" y="14"/>
                </a:lnTo>
                <a:close/>
                <a:moveTo>
                  <a:pt x="308" y="2"/>
                </a:moveTo>
                <a:lnTo>
                  <a:pt x="307" y="14"/>
                </a:lnTo>
                <a:lnTo>
                  <a:pt x="299" y="14"/>
                </a:lnTo>
                <a:lnTo>
                  <a:pt x="301" y="2"/>
                </a:lnTo>
                <a:lnTo>
                  <a:pt x="308" y="2"/>
                </a:lnTo>
                <a:close/>
                <a:moveTo>
                  <a:pt x="316" y="3"/>
                </a:moveTo>
                <a:lnTo>
                  <a:pt x="314" y="16"/>
                </a:lnTo>
                <a:lnTo>
                  <a:pt x="307" y="14"/>
                </a:lnTo>
                <a:lnTo>
                  <a:pt x="308" y="2"/>
                </a:lnTo>
                <a:lnTo>
                  <a:pt x="316" y="3"/>
                </a:lnTo>
                <a:lnTo>
                  <a:pt x="316" y="3"/>
                </a:lnTo>
                <a:close/>
                <a:moveTo>
                  <a:pt x="316" y="3"/>
                </a:moveTo>
                <a:lnTo>
                  <a:pt x="316" y="3"/>
                </a:lnTo>
                <a:lnTo>
                  <a:pt x="316" y="3"/>
                </a:lnTo>
                <a:lnTo>
                  <a:pt x="316" y="3"/>
                </a:lnTo>
                <a:close/>
                <a:moveTo>
                  <a:pt x="323" y="5"/>
                </a:moveTo>
                <a:lnTo>
                  <a:pt x="319" y="18"/>
                </a:lnTo>
                <a:lnTo>
                  <a:pt x="312" y="16"/>
                </a:lnTo>
                <a:lnTo>
                  <a:pt x="316" y="3"/>
                </a:lnTo>
                <a:lnTo>
                  <a:pt x="323" y="5"/>
                </a:lnTo>
                <a:close/>
                <a:moveTo>
                  <a:pt x="330" y="7"/>
                </a:moveTo>
                <a:lnTo>
                  <a:pt x="327" y="20"/>
                </a:lnTo>
                <a:lnTo>
                  <a:pt x="319" y="18"/>
                </a:lnTo>
                <a:lnTo>
                  <a:pt x="323" y="5"/>
                </a:lnTo>
                <a:lnTo>
                  <a:pt x="330" y="7"/>
                </a:lnTo>
                <a:lnTo>
                  <a:pt x="330" y="7"/>
                </a:lnTo>
                <a:close/>
                <a:moveTo>
                  <a:pt x="330" y="7"/>
                </a:moveTo>
                <a:lnTo>
                  <a:pt x="330" y="7"/>
                </a:lnTo>
                <a:lnTo>
                  <a:pt x="330" y="7"/>
                </a:lnTo>
                <a:lnTo>
                  <a:pt x="330" y="7"/>
                </a:lnTo>
                <a:close/>
                <a:moveTo>
                  <a:pt x="334" y="22"/>
                </a:moveTo>
                <a:lnTo>
                  <a:pt x="327" y="20"/>
                </a:lnTo>
                <a:lnTo>
                  <a:pt x="330" y="7"/>
                </a:lnTo>
                <a:lnTo>
                  <a:pt x="338" y="9"/>
                </a:lnTo>
                <a:lnTo>
                  <a:pt x="334" y="22"/>
                </a:lnTo>
                <a:close/>
                <a:moveTo>
                  <a:pt x="345" y="11"/>
                </a:moveTo>
                <a:lnTo>
                  <a:pt x="340" y="24"/>
                </a:lnTo>
                <a:lnTo>
                  <a:pt x="334" y="22"/>
                </a:lnTo>
                <a:lnTo>
                  <a:pt x="338" y="9"/>
                </a:lnTo>
                <a:lnTo>
                  <a:pt x="343" y="11"/>
                </a:lnTo>
                <a:lnTo>
                  <a:pt x="345" y="11"/>
                </a:lnTo>
                <a:close/>
                <a:moveTo>
                  <a:pt x="343" y="11"/>
                </a:moveTo>
                <a:lnTo>
                  <a:pt x="343" y="11"/>
                </a:lnTo>
                <a:lnTo>
                  <a:pt x="345" y="11"/>
                </a:lnTo>
                <a:lnTo>
                  <a:pt x="343" y="11"/>
                </a:lnTo>
                <a:close/>
                <a:moveTo>
                  <a:pt x="358" y="16"/>
                </a:moveTo>
                <a:lnTo>
                  <a:pt x="352" y="29"/>
                </a:lnTo>
                <a:lnTo>
                  <a:pt x="340" y="24"/>
                </a:lnTo>
                <a:lnTo>
                  <a:pt x="345" y="11"/>
                </a:lnTo>
                <a:lnTo>
                  <a:pt x="358" y="16"/>
                </a:lnTo>
                <a:lnTo>
                  <a:pt x="358" y="16"/>
                </a:lnTo>
                <a:close/>
                <a:moveTo>
                  <a:pt x="358" y="16"/>
                </a:moveTo>
                <a:lnTo>
                  <a:pt x="358" y="16"/>
                </a:lnTo>
                <a:lnTo>
                  <a:pt x="358" y="16"/>
                </a:lnTo>
                <a:lnTo>
                  <a:pt x="358" y="16"/>
                </a:lnTo>
                <a:close/>
                <a:moveTo>
                  <a:pt x="369" y="22"/>
                </a:moveTo>
                <a:lnTo>
                  <a:pt x="363" y="35"/>
                </a:lnTo>
                <a:lnTo>
                  <a:pt x="352" y="29"/>
                </a:lnTo>
                <a:lnTo>
                  <a:pt x="358" y="16"/>
                </a:lnTo>
                <a:lnTo>
                  <a:pt x="369" y="22"/>
                </a:lnTo>
                <a:close/>
                <a:moveTo>
                  <a:pt x="382" y="27"/>
                </a:moveTo>
                <a:lnTo>
                  <a:pt x="376" y="40"/>
                </a:lnTo>
                <a:lnTo>
                  <a:pt x="363" y="35"/>
                </a:lnTo>
                <a:lnTo>
                  <a:pt x="369" y="22"/>
                </a:lnTo>
                <a:lnTo>
                  <a:pt x="382" y="27"/>
                </a:lnTo>
                <a:lnTo>
                  <a:pt x="382" y="27"/>
                </a:lnTo>
                <a:close/>
                <a:moveTo>
                  <a:pt x="382" y="27"/>
                </a:moveTo>
                <a:lnTo>
                  <a:pt x="382" y="27"/>
                </a:lnTo>
                <a:lnTo>
                  <a:pt x="382" y="27"/>
                </a:lnTo>
                <a:lnTo>
                  <a:pt x="382" y="27"/>
                </a:lnTo>
                <a:close/>
                <a:moveTo>
                  <a:pt x="395" y="35"/>
                </a:moveTo>
                <a:lnTo>
                  <a:pt x="387" y="46"/>
                </a:lnTo>
                <a:lnTo>
                  <a:pt x="374" y="40"/>
                </a:lnTo>
                <a:lnTo>
                  <a:pt x="382" y="27"/>
                </a:lnTo>
                <a:lnTo>
                  <a:pt x="393" y="33"/>
                </a:lnTo>
                <a:lnTo>
                  <a:pt x="395" y="35"/>
                </a:lnTo>
                <a:close/>
                <a:moveTo>
                  <a:pt x="393" y="33"/>
                </a:moveTo>
                <a:lnTo>
                  <a:pt x="395" y="33"/>
                </a:lnTo>
                <a:lnTo>
                  <a:pt x="395" y="35"/>
                </a:lnTo>
                <a:lnTo>
                  <a:pt x="393" y="33"/>
                </a:lnTo>
                <a:close/>
                <a:moveTo>
                  <a:pt x="406" y="40"/>
                </a:moveTo>
                <a:lnTo>
                  <a:pt x="398" y="51"/>
                </a:lnTo>
                <a:lnTo>
                  <a:pt x="387" y="46"/>
                </a:lnTo>
                <a:lnTo>
                  <a:pt x="395" y="35"/>
                </a:lnTo>
                <a:lnTo>
                  <a:pt x="406" y="40"/>
                </a:lnTo>
                <a:lnTo>
                  <a:pt x="406" y="40"/>
                </a:lnTo>
                <a:close/>
                <a:moveTo>
                  <a:pt x="406" y="40"/>
                </a:moveTo>
                <a:lnTo>
                  <a:pt x="406" y="40"/>
                </a:lnTo>
                <a:lnTo>
                  <a:pt x="406" y="40"/>
                </a:lnTo>
                <a:lnTo>
                  <a:pt x="406" y="40"/>
                </a:lnTo>
                <a:close/>
                <a:moveTo>
                  <a:pt x="409" y="60"/>
                </a:moveTo>
                <a:lnTo>
                  <a:pt x="409" y="58"/>
                </a:lnTo>
                <a:lnTo>
                  <a:pt x="398" y="51"/>
                </a:lnTo>
                <a:lnTo>
                  <a:pt x="406" y="40"/>
                </a:lnTo>
                <a:lnTo>
                  <a:pt x="417" y="47"/>
                </a:lnTo>
                <a:lnTo>
                  <a:pt x="409" y="60"/>
                </a:lnTo>
                <a:close/>
                <a:moveTo>
                  <a:pt x="409" y="60"/>
                </a:moveTo>
                <a:lnTo>
                  <a:pt x="409" y="58"/>
                </a:lnTo>
                <a:lnTo>
                  <a:pt x="409" y="58"/>
                </a:lnTo>
                <a:lnTo>
                  <a:pt x="409" y="60"/>
                </a:lnTo>
                <a:close/>
                <a:moveTo>
                  <a:pt x="428" y="53"/>
                </a:moveTo>
                <a:lnTo>
                  <a:pt x="420" y="66"/>
                </a:lnTo>
                <a:lnTo>
                  <a:pt x="409" y="60"/>
                </a:lnTo>
                <a:lnTo>
                  <a:pt x="415" y="47"/>
                </a:lnTo>
                <a:lnTo>
                  <a:pt x="426" y="53"/>
                </a:lnTo>
                <a:lnTo>
                  <a:pt x="428" y="53"/>
                </a:lnTo>
                <a:close/>
                <a:moveTo>
                  <a:pt x="426" y="53"/>
                </a:moveTo>
                <a:lnTo>
                  <a:pt x="428" y="53"/>
                </a:lnTo>
                <a:lnTo>
                  <a:pt x="428" y="53"/>
                </a:lnTo>
                <a:lnTo>
                  <a:pt x="426" y="53"/>
                </a:lnTo>
                <a:close/>
                <a:moveTo>
                  <a:pt x="431" y="71"/>
                </a:moveTo>
                <a:lnTo>
                  <a:pt x="431" y="71"/>
                </a:lnTo>
                <a:lnTo>
                  <a:pt x="420" y="64"/>
                </a:lnTo>
                <a:lnTo>
                  <a:pt x="428" y="53"/>
                </a:lnTo>
                <a:lnTo>
                  <a:pt x="439" y="60"/>
                </a:lnTo>
                <a:lnTo>
                  <a:pt x="431" y="71"/>
                </a:lnTo>
                <a:close/>
                <a:moveTo>
                  <a:pt x="431" y="71"/>
                </a:moveTo>
                <a:lnTo>
                  <a:pt x="431" y="71"/>
                </a:lnTo>
                <a:lnTo>
                  <a:pt x="431" y="71"/>
                </a:lnTo>
                <a:lnTo>
                  <a:pt x="431" y="71"/>
                </a:lnTo>
                <a:close/>
                <a:moveTo>
                  <a:pt x="442" y="77"/>
                </a:moveTo>
                <a:lnTo>
                  <a:pt x="440" y="77"/>
                </a:lnTo>
                <a:lnTo>
                  <a:pt x="431" y="71"/>
                </a:lnTo>
                <a:lnTo>
                  <a:pt x="437" y="58"/>
                </a:lnTo>
                <a:lnTo>
                  <a:pt x="448" y="64"/>
                </a:lnTo>
                <a:lnTo>
                  <a:pt x="442" y="77"/>
                </a:lnTo>
                <a:close/>
                <a:moveTo>
                  <a:pt x="442" y="77"/>
                </a:moveTo>
                <a:lnTo>
                  <a:pt x="442" y="77"/>
                </a:lnTo>
                <a:lnTo>
                  <a:pt x="440" y="77"/>
                </a:lnTo>
                <a:lnTo>
                  <a:pt x="442" y="77"/>
                </a:lnTo>
                <a:close/>
                <a:moveTo>
                  <a:pt x="453" y="82"/>
                </a:moveTo>
                <a:lnTo>
                  <a:pt x="453" y="82"/>
                </a:lnTo>
                <a:lnTo>
                  <a:pt x="442" y="77"/>
                </a:lnTo>
                <a:lnTo>
                  <a:pt x="448" y="64"/>
                </a:lnTo>
                <a:lnTo>
                  <a:pt x="459" y="69"/>
                </a:lnTo>
                <a:lnTo>
                  <a:pt x="453" y="82"/>
                </a:lnTo>
                <a:close/>
                <a:moveTo>
                  <a:pt x="453" y="82"/>
                </a:moveTo>
                <a:lnTo>
                  <a:pt x="453" y="82"/>
                </a:lnTo>
                <a:lnTo>
                  <a:pt x="453" y="82"/>
                </a:lnTo>
                <a:lnTo>
                  <a:pt x="453" y="82"/>
                </a:lnTo>
                <a:close/>
                <a:moveTo>
                  <a:pt x="464" y="71"/>
                </a:moveTo>
                <a:lnTo>
                  <a:pt x="461" y="84"/>
                </a:lnTo>
                <a:lnTo>
                  <a:pt x="453" y="82"/>
                </a:lnTo>
                <a:lnTo>
                  <a:pt x="457" y="69"/>
                </a:lnTo>
                <a:lnTo>
                  <a:pt x="464" y="71"/>
                </a:lnTo>
                <a:lnTo>
                  <a:pt x="464" y="71"/>
                </a:lnTo>
                <a:close/>
                <a:moveTo>
                  <a:pt x="464" y="71"/>
                </a:moveTo>
                <a:lnTo>
                  <a:pt x="464" y="71"/>
                </a:lnTo>
                <a:lnTo>
                  <a:pt x="464" y="71"/>
                </a:lnTo>
                <a:lnTo>
                  <a:pt x="464" y="71"/>
                </a:lnTo>
                <a:close/>
                <a:moveTo>
                  <a:pt x="466" y="86"/>
                </a:moveTo>
                <a:lnTo>
                  <a:pt x="466" y="86"/>
                </a:lnTo>
                <a:lnTo>
                  <a:pt x="461" y="84"/>
                </a:lnTo>
                <a:lnTo>
                  <a:pt x="464" y="71"/>
                </a:lnTo>
                <a:lnTo>
                  <a:pt x="470" y="73"/>
                </a:lnTo>
                <a:lnTo>
                  <a:pt x="466" y="86"/>
                </a:lnTo>
                <a:close/>
                <a:moveTo>
                  <a:pt x="466" y="86"/>
                </a:moveTo>
                <a:lnTo>
                  <a:pt x="466" y="86"/>
                </a:lnTo>
                <a:lnTo>
                  <a:pt x="466" y="86"/>
                </a:lnTo>
                <a:lnTo>
                  <a:pt x="466" y="86"/>
                </a:lnTo>
                <a:close/>
                <a:moveTo>
                  <a:pt x="472" y="86"/>
                </a:moveTo>
                <a:lnTo>
                  <a:pt x="466" y="86"/>
                </a:lnTo>
                <a:lnTo>
                  <a:pt x="468" y="73"/>
                </a:lnTo>
                <a:lnTo>
                  <a:pt x="473" y="73"/>
                </a:lnTo>
                <a:lnTo>
                  <a:pt x="472" y="86"/>
                </a:lnTo>
                <a:close/>
                <a:moveTo>
                  <a:pt x="477" y="88"/>
                </a:moveTo>
                <a:lnTo>
                  <a:pt x="477" y="88"/>
                </a:lnTo>
                <a:lnTo>
                  <a:pt x="472" y="86"/>
                </a:lnTo>
                <a:lnTo>
                  <a:pt x="473" y="73"/>
                </a:lnTo>
                <a:lnTo>
                  <a:pt x="479" y="75"/>
                </a:lnTo>
                <a:lnTo>
                  <a:pt x="477" y="88"/>
                </a:lnTo>
                <a:close/>
                <a:moveTo>
                  <a:pt x="477" y="88"/>
                </a:moveTo>
                <a:lnTo>
                  <a:pt x="477" y="88"/>
                </a:lnTo>
                <a:lnTo>
                  <a:pt x="477" y="88"/>
                </a:lnTo>
                <a:lnTo>
                  <a:pt x="477" y="88"/>
                </a:lnTo>
                <a:close/>
                <a:moveTo>
                  <a:pt x="486" y="75"/>
                </a:moveTo>
                <a:lnTo>
                  <a:pt x="484" y="88"/>
                </a:lnTo>
                <a:lnTo>
                  <a:pt x="477" y="88"/>
                </a:lnTo>
                <a:lnTo>
                  <a:pt x="479" y="75"/>
                </a:lnTo>
                <a:lnTo>
                  <a:pt x="486" y="75"/>
                </a:lnTo>
                <a:lnTo>
                  <a:pt x="486" y="75"/>
                </a:lnTo>
                <a:close/>
                <a:moveTo>
                  <a:pt x="486" y="75"/>
                </a:moveTo>
                <a:lnTo>
                  <a:pt x="486" y="75"/>
                </a:lnTo>
                <a:lnTo>
                  <a:pt x="486" y="75"/>
                </a:lnTo>
                <a:lnTo>
                  <a:pt x="486" y="75"/>
                </a:lnTo>
                <a:close/>
                <a:moveTo>
                  <a:pt x="490" y="90"/>
                </a:moveTo>
                <a:lnTo>
                  <a:pt x="490" y="90"/>
                </a:lnTo>
                <a:lnTo>
                  <a:pt x="484" y="88"/>
                </a:lnTo>
                <a:lnTo>
                  <a:pt x="486" y="75"/>
                </a:lnTo>
                <a:lnTo>
                  <a:pt x="492" y="77"/>
                </a:lnTo>
                <a:lnTo>
                  <a:pt x="490" y="90"/>
                </a:lnTo>
                <a:close/>
                <a:moveTo>
                  <a:pt x="490" y="90"/>
                </a:moveTo>
                <a:lnTo>
                  <a:pt x="490" y="90"/>
                </a:lnTo>
                <a:lnTo>
                  <a:pt x="490" y="90"/>
                </a:lnTo>
                <a:lnTo>
                  <a:pt x="490" y="90"/>
                </a:lnTo>
                <a:close/>
                <a:moveTo>
                  <a:pt x="497" y="90"/>
                </a:moveTo>
                <a:lnTo>
                  <a:pt x="490" y="90"/>
                </a:lnTo>
                <a:lnTo>
                  <a:pt x="490" y="77"/>
                </a:lnTo>
                <a:lnTo>
                  <a:pt x="497" y="77"/>
                </a:lnTo>
                <a:lnTo>
                  <a:pt x="497" y="90"/>
                </a:lnTo>
                <a:close/>
                <a:moveTo>
                  <a:pt x="503" y="90"/>
                </a:moveTo>
                <a:lnTo>
                  <a:pt x="503" y="90"/>
                </a:lnTo>
                <a:lnTo>
                  <a:pt x="497" y="90"/>
                </a:lnTo>
                <a:lnTo>
                  <a:pt x="497" y="77"/>
                </a:lnTo>
                <a:lnTo>
                  <a:pt x="503" y="77"/>
                </a:lnTo>
                <a:lnTo>
                  <a:pt x="503" y="90"/>
                </a:lnTo>
                <a:close/>
                <a:moveTo>
                  <a:pt x="503" y="90"/>
                </a:moveTo>
                <a:lnTo>
                  <a:pt x="503" y="90"/>
                </a:lnTo>
                <a:lnTo>
                  <a:pt x="503" y="90"/>
                </a:lnTo>
                <a:lnTo>
                  <a:pt x="503" y="90"/>
                </a:lnTo>
                <a:close/>
                <a:moveTo>
                  <a:pt x="507" y="75"/>
                </a:moveTo>
                <a:lnTo>
                  <a:pt x="508" y="88"/>
                </a:lnTo>
                <a:lnTo>
                  <a:pt x="503" y="90"/>
                </a:lnTo>
                <a:lnTo>
                  <a:pt x="501" y="77"/>
                </a:lnTo>
                <a:lnTo>
                  <a:pt x="507" y="75"/>
                </a:lnTo>
                <a:close/>
                <a:moveTo>
                  <a:pt x="512" y="75"/>
                </a:moveTo>
                <a:lnTo>
                  <a:pt x="514" y="88"/>
                </a:lnTo>
                <a:lnTo>
                  <a:pt x="508" y="88"/>
                </a:lnTo>
                <a:lnTo>
                  <a:pt x="507" y="75"/>
                </a:lnTo>
                <a:lnTo>
                  <a:pt x="512" y="75"/>
                </a:lnTo>
                <a:lnTo>
                  <a:pt x="512" y="75"/>
                </a:lnTo>
                <a:close/>
                <a:moveTo>
                  <a:pt x="512" y="75"/>
                </a:moveTo>
                <a:lnTo>
                  <a:pt x="512" y="75"/>
                </a:lnTo>
                <a:lnTo>
                  <a:pt x="512" y="75"/>
                </a:lnTo>
                <a:lnTo>
                  <a:pt x="512" y="75"/>
                </a:lnTo>
                <a:close/>
                <a:moveTo>
                  <a:pt x="521" y="86"/>
                </a:moveTo>
                <a:lnTo>
                  <a:pt x="521" y="86"/>
                </a:lnTo>
                <a:lnTo>
                  <a:pt x="514" y="88"/>
                </a:lnTo>
                <a:lnTo>
                  <a:pt x="512" y="75"/>
                </a:lnTo>
                <a:lnTo>
                  <a:pt x="519" y="73"/>
                </a:lnTo>
                <a:lnTo>
                  <a:pt x="521" y="86"/>
                </a:lnTo>
                <a:close/>
                <a:moveTo>
                  <a:pt x="521" y="86"/>
                </a:moveTo>
                <a:lnTo>
                  <a:pt x="521" y="86"/>
                </a:lnTo>
                <a:lnTo>
                  <a:pt x="521" y="86"/>
                </a:lnTo>
                <a:lnTo>
                  <a:pt x="521" y="86"/>
                </a:lnTo>
                <a:close/>
                <a:moveTo>
                  <a:pt x="527" y="86"/>
                </a:moveTo>
                <a:lnTo>
                  <a:pt x="527" y="86"/>
                </a:lnTo>
                <a:lnTo>
                  <a:pt x="521" y="86"/>
                </a:lnTo>
                <a:lnTo>
                  <a:pt x="519" y="73"/>
                </a:lnTo>
                <a:lnTo>
                  <a:pt x="525" y="73"/>
                </a:lnTo>
                <a:lnTo>
                  <a:pt x="527" y="86"/>
                </a:lnTo>
                <a:close/>
                <a:moveTo>
                  <a:pt x="527" y="86"/>
                </a:moveTo>
                <a:lnTo>
                  <a:pt x="527" y="86"/>
                </a:lnTo>
                <a:lnTo>
                  <a:pt x="527" y="86"/>
                </a:lnTo>
                <a:lnTo>
                  <a:pt x="527" y="86"/>
                </a:lnTo>
                <a:close/>
                <a:moveTo>
                  <a:pt x="534" y="69"/>
                </a:moveTo>
                <a:lnTo>
                  <a:pt x="538" y="82"/>
                </a:lnTo>
                <a:lnTo>
                  <a:pt x="527" y="86"/>
                </a:lnTo>
                <a:lnTo>
                  <a:pt x="523" y="73"/>
                </a:lnTo>
                <a:lnTo>
                  <a:pt x="534" y="69"/>
                </a:lnTo>
                <a:close/>
                <a:moveTo>
                  <a:pt x="551" y="79"/>
                </a:moveTo>
                <a:lnTo>
                  <a:pt x="549" y="79"/>
                </a:lnTo>
                <a:lnTo>
                  <a:pt x="538" y="82"/>
                </a:lnTo>
                <a:lnTo>
                  <a:pt x="534" y="69"/>
                </a:lnTo>
                <a:lnTo>
                  <a:pt x="545" y="66"/>
                </a:lnTo>
                <a:lnTo>
                  <a:pt x="551" y="79"/>
                </a:lnTo>
                <a:close/>
                <a:moveTo>
                  <a:pt x="551" y="79"/>
                </a:moveTo>
                <a:lnTo>
                  <a:pt x="549" y="79"/>
                </a:lnTo>
                <a:lnTo>
                  <a:pt x="551" y="79"/>
                </a:lnTo>
                <a:lnTo>
                  <a:pt x="551" y="79"/>
                </a:lnTo>
                <a:close/>
                <a:moveTo>
                  <a:pt x="562" y="73"/>
                </a:moveTo>
                <a:lnTo>
                  <a:pt x="551" y="79"/>
                </a:lnTo>
                <a:lnTo>
                  <a:pt x="545" y="66"/>
                </a:lnTo>
                <a:lnTo>
                  <a:pt x="556" y="60"/>
                </a:lnTo>
                <a:lnTo>
                  <a:pt x="562" y="73"/>
                </a:lnTo>
                <a:close/>
                <a:moveTo>
                  <a:pt x="573" y="69"/>
                </a:moveTo>
                <a:lnTo>
                  <a:pt x="573" y="69"/>
                </a:lnTo>
                <a:lnTo>
                  <a:pt x="562" y="73"/>
                </a:lnTo>
                <a:lnTo>
                  <a:pt x="556" y="60"/>
                </a:lnTo>
                <a:lnTo>
                  <a:pt x="567" y="57"/>
                </a:lnTo>
                <a:lnTo>
                  <a:pt x="573" y="69"/>
                </a:lnTo>
                <a:close/>
                <a:moveTo>
                  <a:pt x="573" y="69"/>
                </a:moveTo>
                <a:lnTo>
                  <a:pt x="573" y="69"/>
                </a:lnTo>
                <a:lnTo>
                  <a:pt x="573" y="69"/>
                </a:lnTo>
                <a:lnTo>
                  <a:pt x="573" y="69"/>
                </a:lnTo>
                <a:close/>
                <a:moveTo>
                  <a:pt x="584" y="64"/>
                </a:moveTo>
                <a:lnTo>
                  <a:pt x="573" y="69"/>
                </a:lnTo>
                <a:lnTo>
                  <a:pt x="567" y="57"/>
                </a:lnTo>
                <a:lnTo>
                  <a:pt x="578" y="51"/>
                </a:lnTo>
                <a:lnTo>
                  <a:pt x="584" y="64"/>
                </a:lnTo>
                <a:close/>
                <a:moveTo>
                  <a:pt x="589" y="46"/>
                </a:moveTo>
                <a:lnTo>
                  <a:pt x="595" y="58"/>
                </a:lnTo>
                <a:lnTo>
                  <a:pt x="584" y="64"/>
                </a:lnTo>
                <a:lnTo>
                  <a:pt x="578" y="51"/>
                </a:lnTo>
                <a:lnTo>
                  <a:pt x="589" y="46"/>
                </a:lnTo>
                <a:lnTo>
                  <a:pt x="589" y="46"/>
                </a:lnTo>
                <a:close/>
                <a:moveTo>
                  <a:pt x="589" y="46"/>
                </a:moveTo>
                <a:lnTo>
                  <a:pt x="589" y="46"/>
                </a:lnTo>
                <a:lnTo>
                  <a:pt x="589" y="46"/>
                </a:lnTo>
                <a:lnTo>
                  <a:pt x="589" y="46"/>
                </a:lnTo>
                <a:close/>
                <a:moveTo>
                  <a:pt x="606" y="53"/>
                </a:moveTo>
                <a:lnTo>
                  <a:pt x="606" y="53"/>
                </a:lnTo>
                <a:lnTo>
                  <a:pt x="595" y="58"/>
                </a:lnTo>
                <a:lnTo>
                  <a:pt x="589" y="46"/>
                </a:lnTo>
                <a:lnTo>
                  <a:pt x="600" y="40"/>
                </a:lnTo>
                <a:lnTo>
                  <a:pt x="606" y="53"/>
                </a:lnTo>
                <a:close/>
                <a:moveTo>
                  <a:pt x="606" y="53"/>
                </a:moveTo>
                <a:lnTo>
                  <a:pt x="606" y="53"/>
                </a:lnTo>
                <a:lnTo>
                  <a:pt x="606" y="53"/>
                </a:lnTo>
                <a:lnTo>
                  <a:pt x="606" y="53"/>
                </a:lnTo>
                <a:close/>
                <a:moveTo>
                  <a:pt x="613" y="35"/>
                </a:moveTo>
                <a:lnTo>
                  <a:pt x="618" y="47"/>
                </a:lnTo>
                <a:lnTo>
                  <a:pt x="606" y="53"/>
                </a:lnTo>
                <a:lnTo>
                  <a:pt x="600" y="40"/>
                </a:lnTo>
                <a:lnTo>
                  <a:pt x="613" y="35"/>
                </a:lnTo>
                <a:lnTo>
                  <a:pt x="613" y="35"/>
                </a:lnTo>
                <a:close/>
                <a:moveTo>
                  <a:pt x="613" y="35"/>
                </a:moveTo>
                <a:lnTo>
                  <a:pt x="613" y="35"/>
                </a:lnTo>
                <a:lnTo>
                  <a:pt x="613" y="35"/>
                </a:lnTo>
                <a:lnTo>
                  <a:pt x="613" y="35"/>
                </a:lnTo>
                <a:close/>
                <a:moveTo>
                  <a:pt x="626" y="31"/>
                </a:moveTo>
                <a:lnTo>
                  <a:pt x="629" y="44"/>
                </a:lnTo>
                <a:lnTo>
                  <a:pt x="617" y="47"/>
                </a:lnTo>
                <a:lnTo>
                  <a:pt x="613" y="35"/>
                </a:lnTo>
                <a:lnTo>
                  <a:pt x="626" y="31"/>
                </a:lnTo>
                <a:close/>
                <a:moveTo>
                  <a:pt x="639" y="27"/>
                </a:moveTo>
                <a:lnTo>
                  <a:pt x="642" y="40"/>
                </a:lnTo>
                <a:lnTo>
                  <a:pt x="629" y="44"/>
                </a:lnTo>
                <a:lnTo>
                  <a:pt x="626" y="31"/>
                </a:lnTo>
                <a:lnTo>
                  <a:pt x="639" y="27"/>
                </a:lnTo>
                <a:lnTo>
                  <a:pt x="639" y="27"/>
                </a:lnTo>
                <a:close/>
                <a:moveTo>
                  <a:pt x="639" y="27"/>
                </a:moveTo>
                <a:lnTo>
                  <a:pt x="639" y="27"/>
                </a:lnTo>
                <a:lnTo>
                  <a:pt x="639" y="27"/>
                </a:lnTo>
                <a:lnTo>
                  <a:pt x="639" y="27"/>
                </a:lnTo>
                <a:close/>
                <a:moveTo>
                  <a:pt x="650" y="38"/>
                </a:moveTo>
                <a:lnTo>
                  <a:pt x="650" y="38"/>
                </a:lnTo>
                <a:lnTo>
                  <a:pt x="642" y="40"/>
                </a:lnTo>
                <a:lnTo>
                  <a:pt x="639" y="27"/>
                </a:lnTo>
                <a:lnTo>
                  <a:pt x="646" y="25"/>
                </a:lnTo>
                <a:lnTo>
                  <a:pt x="650" y="38"/>
                </a:lnTo>
                <a:close/>
                <a:moveTo>
                  <a:pt x="650" y="38"/>
                </a:moveTo>
                <a:lnTo>
                  <a:pt x="650" y="38"/>
                </a:lnTo>
                <a:lnTo>
                  <a:pt x="650" y="38"/>
                </a:lnTo>
                <a:lnTo>
                  <a:pt x="650" y="38"/>
                </a:lnTo>
                <a:close/>
                <a:moveTo>
                  <a:pt x="653" y="24"/>
                </a:moveTo>
                <a:lnTo>
                  <a:pt x="657" y="36"/>
                </a:lnTo>
                <a:lnTo>
                  <a:pt x="650" y="38"/>
                </a:lnTo>
                <a:lnTo>
                  <a:pt x="646" y="25"/>
                </a:lnTo>
                <a:lnTo>
                  <a:pt x="653" y="24"/>
                </a:lnTo>
                <a:lnTo>
                  <a:pt x="653" y="24"/>
                </a:lnTo>
                <a:close/>
                <a:moveTo>
                  <a:pt x="653" y="24"/>
                </a:moveTo>
                <a:lnTo>
                  <a:pt x="653" y="24"/>
                </a:lnTo>
                <a:lnTo>
                  <a:pt x="653" y="24"/>
                </a:lnTo>
                <a:lnTo>
                  <a:pt x="653" y="24"/>
                </a:lnTo>
                <a:close/>
                <a:moveTo>
                  <a:pt x="661" y="24"/>
                </a:moveTo>
                <a:lnTo>
                  <a:pt x="662" y="36"/>
                </a:lnTo>
                <a:lnTo>
                  <a:pt x="655" y="36"/>
                </a:lnTo>
                <a:lnTo>
                  <a:pt x="653" y="24"/>
                </a:lnTo>
                <a:lnTo>
                  <a:pt x="661" y="24"/>
                </a:lnTo>
                <a:close/>
                <a:moveTo>
                  <a:pt x="670" y="22"/>
                </a:moveTo>
                <a:lnTo>
                  <a:pt x="670" y="35"/>
                </a:lnTo>
                <a:lnTo>
                  <a:pt x="662" y="36"/>
                </a:lnTo>
                <a:lnTo>
                  <a:pt x="661" y="24"/>
                </a:lnTo>
                <a:lnTo>
                  <a:pt x="668" y="22"/>
                </a:lnTo>
                <a:lnTo>
                  <a:pt x="670" y="22"/>
                </a:lnTo>
                <a:close/>
                <a:moveTo>
                  <a:pt x="668" y="22"/>
                </a:moveTo>
                <a:lnTo>
                  <a:pt x="670" y="22"/>
                </a:lnTo>
                <a:lnTo>
                  <a:pt x="670" y="22"/>
                </a:lnTo>
                <a:lnTo>
                  <a:pt x="668" y="22"/>
                </a:lnTo>
                <a:close/>
                <a:moveTo>
                  <a:pt x="677" y="35"/>
                </a:moveTo>
                <a:lnTo>
                  <a:pt x="677" y="36"/>
                </a:lnTo>
                <a:lnTo>
                  <a:pt x="670" y="36"/>
                </a:lnTo>
                <a:lnTo>
                  <a:pt x="670" y="22"/>
                </a:lnTo>
                <a:lnTo>
                  <a:pt x="677" y="22"/>
                </a:lnTo>
                <a:lnTo>
                  <a:pt x="677" y="35"/>
                </a:lnTo>
                <a:close/>
                <a:moveTo>
                  <a:pt x="677" y="35"/>
                </a:moveTo>
                <a:lnTo>
                  <a:pt x="677" y="36"/>
                </a:lnTo>
                <a:lnTo>
                  <a:pt x="677" y="36"/>
                </a:lnTo>
                <a:lnTo>
                  <a:pt x="677" y="35"/>
                </a:lnTo>
                <a:close/>
                <a:moveTo>
                  <a:pt x="686" y="35"/>
                </a:moveTo>
                <a:lnTo>
                  <a:pt x="677" y="35"/>
                </a:lnTo>
                <a:lnTo>
                  <a:pt x="675" y="22"/>
                </a:lnTo>
                <a:lnTo>
                  <a:pt x="684" y="22"/>
                </a:lnTo>
                <a:lnTo>
                  <a:pt x="686" y="35"/>
                </a:lnTo>
                <a:close/>
              </a:path>
            </a:pathLst>
          </a:custGeom>
          <a:solidFill>
            <a:srgbClr val="4F81B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65" name="Freeform 17"/>
          <p:cNvSpPr>
            <a:spLocks noEditPoints="1"/>
          </p:cNvSpPr>
          <p:nvPr/>
        </p:nvSpPr>
        <p:spPr bwMode="auto">
          <a:xfrm>
            <a:off x="5659438" y="3830638"/>
            <a:ext cx="1514475" cy="582612"/>
          </a:xfrm>
          <a:custGeom>
            <a:avLst/>
            <a:gdLst/>
            <a:ahLst/>
            <a:cxnLst>
              <a:cxn ang="0">
                <a:pos x="932" y="50"/>
              </a:cxn>
              <a:cxn ang="0">
                <a:pos x="917" y="50"/>
              </a:cxn>
              <a:cxn ang="0">
                <a:pos x="902" y="53"/>
              </a:cxn>
              <a:cxn ang="0">
                <a:pos x="895" y="55"/>
              </a:cxn>
              <a:cxn ang="0">
                <a:pos x="869" y="13"/>
              </a:cxn>
              <a:cxn ang="0">
                <a:pos x="860" y="18"/>
              </a:cxn>
              <a:cxn ang="0">
                <a:pos x="871" y="66"/>
              </a:cxn>
              <a:cxn ang="0">
                <a:pos x="866" y="72"/>
              </a:cxn>
              <a:cxn ang="0">
                <a:pos x="824" y="48"/>
              </a:cxn>
              <a:cxn ang="0">
                <a:pos x="811" y="64"/>
              </a:cxn>
              <a:cxn ang="0">
                <a:pos x="800" y="84"/>
              </a:cxn>
              <a:cxn ang="0">
                <a:pos x="794" y="105"/>
              </a:cxn>
              <a:cxn ang="0">
                <a:pos x="789" y="123"/>
              </a:cxn>
              <a:cxn ang="0">
                <a:pos x="829" y="167"/>
              </a:cxn>
              <a:cxn ang="0">
                <a:pos x="825" y="191"/>
              </a:cxn>
              <a:cxn ang="0">
                <a:pos x="820" y="207"/>
              </a:cxn>
              <a:cxn ang="0">
                <a:pos x="813" y="222"/>
              </a:cxn>
              <a:cxn ang="0">
                <a:pos x="794" y="244"/>
              </a:cxn>
              <a:cxn ang="0">
                <a:pos x="758" y="211"/>
              </a:cxn>
              <a:cxn ang="0">
                <a:pos x="763" y="262"/>
              </a:cxn>
              <a:cxn ang="0">
                <a:pos x="730" y="222"/>
              </a:cxn>
              <a:cxn ang="0">
                <a:pos x="725" y="222"/>
              </a:cxn>
              <a:cxn ang="0">
                <a:pos x="708" y="224"/>
              </a:cxn>
              <a:cxn ang="0">
                <a:pos x="677" y="220"/>
              </a:cxn>
              <a:cxn ang="0">
                <a:pos x="662" y="218"/>
              </a:cxn>
              <a:cxn ang="0">
                <a:pos x="649" y="218"/>
              </a:cxn>
              <a:cxn ang="0">
                <a:pos x="627" y="218"/>
              </a:cxn>
              <a:cxn ang="0">
                <a:pos x="600" y="218"/>
              </a:cxn>
              <a:cxn ang="0">
                <a:pos x="570" y="222"/>
              </a:cxn>
              <a:cxn ang="0">
                <a:pos x="550" y="226"/>
              </a:cxn>
              <a:cxn ang="0">
                <a:pos x="528" y="231"/>
              </a:cxn>
              <a:cxn ang="0">
                <a:pos x="512" y="239"/>
              </a:cxn>
              <a:cxn ang="0">
                <a:pos x="499" y="248"/>
              </a:cxn>
              <a:cxn ang="0">
                <a:pos x="488" y="255"/>
              </a:cxn>
              <a:cxn ang="0">
                <a:pos x="506" y="305"/>
              </a:cxn>
              <a:cxn ang="0">
                <a:pos x="492" y="319"/>
              </a:cxn>
              <a:cxn ang="0">
                <a:pos x="440" y="305"/>
              </a:cxn>
              <a:cxn ang="0">
                <a:pos x="433" y="308"/>
              </a:cxn>
              <a:cxn ang="0">
                <a:pos x="440" y="358"/>
              </a:cxn>
              <a:cxn ang="0">
                <a:pos x="418" y="363"/>
              </a:cxn>
              <a:cxn ang="0">
                <a:pos x="400" y="365"/>
              </a:cxn>
              <a:cxn ang="0">
                <a:pos x="385" y="367"/>
              </a:cxn>
              <a:cxn ang="0">
                <a:pos x="372" y="317"/>
              </a:cxn>
              <a:cxn ang="0">
                <a:pos x="354" y="365"/>
              </a:cxn>
              <a:cxn ang="0">
                <a:pos x="328" y="360"/>
              </a:cxn>
              <a:cxn ang="0">
                <a:pos x="301" y="352"/>
              </a:cxn>
              <a:cxn ang="0">
                <a:pos x="299" y="297"/>
              </a:cxn>
              <a:cxn ang="0">
                <a:pos x="257" y="330"/>
              </a:cxn>
              <a:cxn ang="0">
                <a:pos x="217" y="308"/>
              </a:cxn>
              <a:cxn ang="0">
                <a:pos x="218" y="255"/>
              </a:cxn>
              <a:cxn ang="0">
                <a:pos x="194" y="246"/>
              </a:cxn>
              <a:cxn ang="0">
                <a:pos x="172" y="240"/>
              </a:cxn>
              <a:cxn ang="0">
                <a:pos x="141" y="283"/>
              </a:cxn>
              <a:cxn ang="0">
                <a:pos x="127" y="235"/>
              </a:cxn>
              <a:cxn ang="0">
                <a:pos x="117" y="235"/>
              </a:cxn>
              <a:cxn ang="0">
                <a:pos x="94" y="239"/>
              </a:cxn>
              <a:cxn ang="0">
                <a:pos x="77" y="244"/>
              </a:cxn>
              <a:cxn ang="0">
                <a:pos x="59" y="250"/>
              </a:cxn>
              <a:cxn ang="0">
                <a:pos x="44" y="255"/>
              </a:cxn>
              <a:cxn ang="0">
                <a:pos x="48" y="306"/>
              </a:cxn>
              <a:cxn ang="0">
                <a:pos x="31" y="316"/>
              </a:cxn>
            </a:cxnLst>
            <a:rect l="0" t="0" r="r" b="b"/>
            <a:pathLst>
              <a:path w="954" h="367">
                <a:moveTo>
                  <a:pt x="945" y="0"/>
                </a:moveTo>
                <a:lnTo>
                  <a:pt x="954" y="0"/>
                </a:lnTo>
                <a:lnTo>
                  <a:pt x="954" y="48"/>
                </a:lnTo>
                <a:lnTo>
                  <a:pt x="945" y="48"/>
                </a:lnTo>
                <a:lnTo>
                  <a:pt x="945" y="0"/>
                </a:lnTo>
                <a:close/>
                <a:moveTo>
                  <a:pt x="934" y="0"/>
                </a:moveTo>
                <a:lnTo>
                  <a:pt x="937" y="0"/>
                </a:lnTo>
                <a:lnTo>
                  <a:pt x="945" y="0"/>
                </a:lnTo>
                <a:lnTo>
                  <a:pt x="945" y="48"/>
                </a:lnTo>
                <a:lnTo>
                  <a:pt x="937" y="48"/>
                </a:lnTo>
                <a:lnTo>
                  <a:pt x="934" y="0"/>
                </a:lnTo>
                <a:close/>
                <a:moveTo>
                  <a:pt x="934" y="0"/>
                </a:moveTo>
                <a:lnTo>
                  <a:pt x="935" y="0"/>
                </a:lnTo>
                <a:lnTo>
                  <a:pt x="937" y="0"/>
                </a:lnTo>
                <a:lnTo>
                  <a:pt x="934" y="0"/>
                </a:lnTo>
                <a:close/>
                <a:moveTo>
                  <a:pt x="930" y="50"/>
                </a:moveTo>
                <a:lnTo>
                  <a:pt x="926" y="2"/>
                </a:lnTo>
                <a:lnTo>
                  <a:pt x="934" y="0"/>
                </a:lnTo>
                <a:lnTo>
                  <a:pt x="939" y="48"/>
                </a:lnTo>
                <a:lnTo>
                  <a:pt x="932" y="50"/>
                </a:lnTo>
                <a:lnTo>
                  <a:pt x="930" y="50"/>
                </a:lnTo>
                <a:close/>
                <a:moveTo>
                  <a:pt x="932" y="50"/>
                </a:moveTo>
                <a:lnTo>
                  <a:pt x="932" y="50"/>
                </a:lnTo>
                <a:lnTo>
                  <a:pt x="930" y="50"/>
                </a:lnTo>
                <a:lnTo>
                  <a:pt x="932" y="50"/>
                </a:lnTo>
                <a:close/>
                <a:moveTo>
                  <a:pt x="919" y="2"/>
                </a:moveTo>
                <a:lnTo>
                  <a:pt x="921" y="2"/>
                </a:lnTo>
                <a:lnTo>
                  <a:pt x="930" y="2"/>
                </a:lnTo>
                <a:lnTo>
                  <a:pt x="930" y="50"/>
                </a:lnTo>
                <a:lnTo>
                  <a:pt x="921" y="50"/>
                </a:lnTo>
                <a:lnTo>
                  <a:pt x="919" y="2"/>
                </a:lnTo>
                <a:close/>
                <a:moveTo>
                  <a:pt x="919" y="2"/>
                </a:moveTo>
                <a:lnTo>
                  <a:pt x="921" y="2"/>
                </a:lnTo>
                <a:lnTo>
                  <a:pt x="921" y="2"/>
                </a:lnTo>
                <a:lnTo>
                  <a:pt x="919" y="2"/>
                </a:lnTo>
                <a:close/>
                <a:moveTo>
                  <a:pt x="908" y="4"/>
                </a:moveTo>
                <a:lnTo>
                  <a:pt x="912" y="2"/>
                </a:lnTo>
                <a:lnTo>
                  <a:pt x="919" y="2"/>
                </a:lnTo>
                <a:lnTo>
                  <a:pt x="924" y="50"/>
                </a:lnTo>
                <a:lnTo>
                  <a:pt x="917" y="50"/>
                </a:lnTo>
                <a:lnTo>
                  <a:pt x="908" y="4"/>
                </a:lnTo>
                <a:close/>
                <a:moveTo>
                  <a:pt x="908" y="4"/>
                </a:moveTo>
                <a:lnTo>
                  <a:pt x="910" y="2"/>
                </a:lnTo>
                <a:lnTo>
                  <a:pt x="912" y="2"/>
                </a:lnTo>
                <a:lnTo>
                  <a:pt x="908" y="4"/>
                </a:lnTo>
                <a:close/>
                <a:moveTo>
                  <a:pt x="910" y="51"/>
                </a:moveTo>
                <a:lnTo>
                  <a:pt x="901" y="6"/>
                </a:lnTo>
                <a:lnTo>
                  <a:pt x="908" y="4"/>
                </a:lnTo>
                <a:lnTo>
                  <a:pt x="921" y="50"/>
                </a:lnTo>
                <a:lnTo>
                  <a:pt x="913" y="51"/>
                </a:lnTo>
                <a:lnTo>
                  <a:pt x="910" y="51"/>
                </a:lnTo>
                <a:close/>
                <a:moveTo>
                  <a:pt x="913" y="51"/>
                </a:moveTo>
                <a:lnTo>
                  <a:pt x="912" y="51"/>
                </a:lnTo>
                <a:lnTo>
                  <a:pt x="910" y="51"/>
                </a:lnTo>
                <a:lnTo>
                  <a:pt x="913" y="51"/>
                </a:lnTo>
                <a:close/>
                <a:moveTo>
                  <a:pt x="893" y="6"/>
                </a:moveTo>
                <a:lnTo>
                  <a:pt x="897" y="6"/>
                </a:lnTo>
                <a:lnTo>
                  <a:pt x="904" y="4"/>
                </a:lnTo>
                <a:lnTo>
                  <a:pt x="910" y="51"/>
                </a:lnTo>
                <a:lnTo>
                  <a:pt x="902" y="53"/>
                </a:lnTo>
                <a:lnTo>
                  <a:pt x="893" y="6"/>
                </a:lnTo>
                <a:close/>
                <a:moveTo>
                  <a:pt x="893" y="6"/>
                </a:moveTo>
                <a:lnTo>
                  <a:pt x="895" y="6"/>
                </a:lnTo>
                <a:lnTo>
                  <a:pt x="897" y="6"/>
                </a:lnTo>
                <a:lnTo>
                  <a:pt x="893" y="6"/>
                </a:lnTo>
                <a:close/>
                <a:moveTo>
                  <a:pt x="901" y="53"/>
                </a:moveTo>
                <a:lnTo>
                  <a:pt x="888" y="7"/>
                </a:lnTo>
                <a:lnTo>
                  <a:pt x="893" y="6"/>
                </a:lnTo>
                <a:lnTo>
                  <a:pt x="908" y="51"/>
                </a:lnTo>
                <a:lnTo>
                  <a:pt x="902" y="53"/>
                </a:lnTo>
                <a:lnTo>
                  <a:pt x="901" y="53"/>
                </a:lnTo>
                <a:close/>
                <a:moveTo>
                  <a:pt x="902" y="53"/>
                </a:moveTo>
                <a:lnTo>
                  <a:pt x="901" y="53"/>
                </a:lnTo>
                <a:lnTo>
                  <a:pt x="901" y="53"/>
                </a:lnTo>
                <a:lnTo>
                  <a:pt x="902" y="53"/>
                </a:lnTo>
                <a:close/>
                <a:moveTo>
                  <a:pt x="880" y="9"/>
                </a:moveTo>
                <a:lnTo>
                  <a:pt x="882" y="9"/>
                </a:lnTo>
                <a:lnTo>
                  <a:pt x="888" y="7"/>
                </a:lnTo>
                <a:lnTo>
                  <a:pt x="901" y="53"/>
                </a:lnTo>
                <a:lnTo>
                  <a:pt x="895" y="55"/>
                </a:lnTo>
                <a:lnTo>
                  <a:pt x="880" y="9"/>
                </a:lnTo>
                <a:close/>
                <a:moveTo>
                  <a:pt x="880" y="9"/>
                </a:moveTo>
                <a:lnTo>
                  <a:pt x="882" y="9"/>
                </a:lnTo>
                <a:lnTo>
                  <a:pt x="882" y="9"/>
                </a:lnTo>
                <a:lnTo>
                  <a:pt x="880" y="9"/>
                </a:lnTo>
                <a:close/>
                <a:moveTo>
                  <a:pt x="875" y="11"/>
                </a:moveTo>
                <a:lnTo>
                  <a:pt x="875" y="11"/>
                </a:lnTo>
                <a:lnTo>
                  <a:pt x="880" y="9"/>
                </a:lnTo>
                <a:lnTo>
                  <a:pt x="895" y="55"/>
                </a:lnTo>
                <a:lnTo>
                  <a:pt x="890" y="57"/>
                </a:lnTo>
                <a:lnTo>
                  <a:pt x="875" y="11"/>
                </a:lnTo>
                <a:close/>
                <a:moveTo>
                  <a:pt x="866" y="17"/>
                </a:moveTo>
                <a:lnTo>
                  <a:pt x="869" y="13"/>
                </a:lnTo>
                <a:lnTo>
                  <a:pt x="875" y="11"/>
                </a:lnTo>
                <a:lnTo>
                  <a:pt x="890" y="57"/>
                </a:lnTo>
                <a:lnTo>
                  <a:pt x="884" y="59"/>
                </a:lnTo>
                <a:lnTo>
                  <a:pt x="866" y="17"/>
                </a:lnTo>
                <a:close/>
                <a:moveTo>
                  <a:pt x="866" y="17"/>
                </a:moveTo>
                <a:lnTo>
                  <a:pt x="868" y="15"/>
                </a:lnTo>
                <a:lnTo>
                  <a:pt x="869" y="13"/>
                </a:lnTo>
                <a:lnTo>
                  <a:pt x="866" y="17"/>
                </a:lnTo>
                <a:close/>
                <a:moveTo>
                  <a:pt x="880" y="62"/>
                </a:moveTo>
                <a:lnTo>
                  <a:pt x="860" y="18"/>
                </a:lnTo>
                <a:lnTo>
                  <a:pt x="866" y="17"/>
                </a:lnTo>
                <a:lnTo>
                  <a:pt x="890" y="57"/>
                </a:lnTo>
                <a:lnTo>
                  <a:pt x="884" y="59"/>
                </a:lnTo>
                <a:lnTo>
                  <a:pt x="880" y="62"/>
                </a:lnTo>
                <a:close/>
                <a:moveTo>
                  <a:pt x="884" y="59"/>
                </a:moveTo>
                <a:lnTo>
                  <a:pt x="882" y="61"/>
                </a:lnTo>
                <a:lnTo>
                  <a:pt x="880" y="62"/>
                </a:lnTo>
                <a:lnTo>
                  <a:pt x="884" y="59"/>
                </a:lnTo>
                <a:close/>
                <a:moveTo>
                  <a:pt x="855" y="20"/>
                </a:moveTo>
                <a:lnTo>
                  <a:pt x="860" y="18"/>
                </a:lnTo>
                <a:lnTo>
                  <a:pt x="866" y="17"/>
                </a:lnTo>
                <a:lnTo>
                  <a:pt x="880" y="62"/>
                </a:lnTo>
                <a:lnTo>
                  <a:pt x="875" y="64"/>
                </a:lnTo>
                <a:lnTo>
                  <a:pt x="855" y="20"/>
                </a:lnTo>
                <a:close/>
                <a:moveTo>
                  <a:pt x="855" y="20"/>
                </a:moveTo>
                <a:lnTo>
                  <a:pt x="857" y="18"/>
                </a:lnTo>
                <a:lnTo>
                  <a:pt x="860" y="18"/>
                </a:lnTo>
                <a:lnTo>
                  <a:pt x="855" y="20"/>
                </a:lnTo>
                <a:close/>
                <a:moveTo>
                  <a:pt x="849" y="24"/>
                </a:moveTo>
                <a:lnTo>
                  <a:pt x="851" y="24"/>
                </a:lnTo>
                <a:lnTo>
                  <a:pt x="855" y="20"/>
                </a:lnTo>
                <a:lnTo>
                  <a:pt x="879" y="61"/>
                </a:lnTo>
                <a:lnTo>
                  <a:pt x="875" y="64"/>
                </a:lnTo>
                <a:lnTo>
                  <a:pt x="849" y="24"/>
                </a:lnTo>
                <a:close/>
                <a:moveTo>
                  <a:pt x="849" y="24"/>
                </a:moveTo>
                <a:lnTo>
                  <a:pt x="849" y="24"/>
                </a:lnTo>
                <a:lnTo>
                  <a:pt x="851" y="24"/>
                </a:lnTo>
                <a:lnTo>
                  <a:pt x="849" y="24"/>
                </a:lnTo>
                <a:close/>
                <a:moveTo>
                  <a:pt x="871" y="66"/>
                </a:moveTo>
                <a:lnTo>
                  <a:pt x="846" y="28"/>
                </a:lnTo>
                <a:lnTo>
                  <a:pt x="849" y="24"/>
                </a:lnTo>
                <a:lnTo>
                  <a:pt x="877" y="62"/>
                </a:lnTo>
                <a:lnTo>
                  <a:pt x="873" y="66"/>
                </a:lnTo>
                <a:lnTo>
                  <a:pt x="871" y="66"/>
                </a:lnTo>
                <a:close/>
                <a:moveTo>
                  <a:pt x="873" y="66"/>
                </a:moveTo>
                <a:lnTo>
                  <a:pt x="871" y="66"/>
                </a:lnTo>
                <a:lnTo>
                  <a:pt x="871" y="66"/>
                </a:lnTo>
                <a:lnTo>
                  <a:pt x="873" y="66"/>
                </a:lnTo>
                <a:close/>
                <a:moveTo>
                  <a:pt x="838" y="33"/>
                </a:moveTo>
                <a:lnTo>
                  <a:pt x="842" y="29"/>
                </a:lnTo>
                <a:lnTo>
                  <a:pt x="847" y="26"/>
                </a:lnTo>
                <a:lnTo>
                  <a:pt x="871" y="66"/>
                </a:lnTo>
                <a:lnTo>
                  <a:pt x="866" y="70"/>
                </a:lnTo>
                <a:lnTo>
                  <a:pt x="838" y="33"/>
                </a:lnTo>
                <a:close/>
                <a:moveTo>
                  <a:pt x="838" y="33"/>
                </a:moveTo>
                <a:lnTo>
                  <a:pt x="840" y="31"/>
                </a:lnTo>
                <a:lnTo>
                  <a:pt x="842" y="29"/>
                </a:lnTo>
                <a:lnTo>
                  <a:pt x="838" y="33"/>
                </a:lnTo>
                <a:close/>
                <a:moveTo>
                  <a:pt x="866" y="72"/>
                </a:moveTo>
                <a:lnTo>
                  <a:pt x="835" y="37"/>
                </a:lnTo>
                <a:lnTo>
                  <a:pt x="838" y="33"/>
                </a:lnTo>
                <a:lnTo>
                  <a:pt x="871" y="66"/>
                </a:lnTo>
                <a:lnTo>
                  <a:pt x="868" y="70"/>
                </a:lnTo>
                <a:lnTo>
                  <a:pt x="866" y="72"/>
                </a:lnTo>
                <a:close/>
                <a:moveTo>
                  <a:pt x="868" y="70"/>
                </a:moveTo>
                <a:lnTo>
                  <a:pt x="868" y="70"/>
                </a:lnTo>
                <a:lnTo>
                  <a:pt x="866" y="72"/>
                </a:lnTo>
                <a:lnTo>
                  <a:pt x="868" y="70"/>
                </a:lnTo>
                <a:close/>
                <a:moveTo>
                  <a:pt x="829" y="40"/>
                </a:moveTo>
                <a:lnTo>
                  <a:pt x="833" y="37"/>
                </a:lnTo>
                <a:lnTo>
                  <a:pt x="836" y="33"/>
                </a:lnTo>
                <a:lnTo>
                  <a:pt x="866" y="72"/>
                </a:lnTo>
                <a:lnTo>
                  <a:pt x="862" y="75"/>
                </a:lnTo>
                <a:lnTo>
                  <a:pt x="829" y="40"/>
                </a:lnTo>
                <a:close/>
                <a:moveTo>
                  <a:pt x="829" y="40"/>
                </a:moveTo>
                <a:lnTo>
                  <a:pt x="831" y="39"/>
                </a:lnTo>
                <a:lnTo>
                  <a:pt x="833" y="37"/>
                </a:lnTo>
                <a:lnTo>
                  <a:pt x="829" y="40"/>
                </a:lnTo>
                <a:close/>
                <a:moveTo>
                  <a:pt x="822" y="48"/>
                </a:moveTo>
                <a:lnTo>
                  <a:pt x="824" y="48"/>
                </a:lnTo>
                <a:lnTo>
                  <a:pt x="829" y="40"/>
                </a:lnTo>
                <a:lnTo>
                  <a:pt x="866" y="72"/>
                </a:lnTo>
                <a:lnTo>
                  <a:pt x="858" y="79"/>
                </a:lnTo>
                <a:lnTo>
                  <a:pt x="822" y="48"/>
                </a:lnTo>
                <a:close/>
                <a:moveTo>
                  <a:pt x="822" y="48"/>
                </a:moveTo>
                <a:lnTo>
                  <a:pt x="822" y="48"/>
                </a:lnTo>
                <a:lnTo>
                  <a:pt x="824" y="48"/>
                </a:lnTo>
                <a:lnTo>
                  <a:pt x="822" y="48"/>
                </a:lnTo>
                <a:close/>
                <a:moveTo>
                  <a:pt x="814" y="57"/>
                </a:moveTo>
                <a:lnTo>
                  <a:pt x="816" y="55"/>
                </a:lnTo>
                <a:lnTo>
                  <a:pt x="822" y="48"/>
                </a:lnTo>
                <a:lnTo>
                  <a:pt x="860" y="77"/>
                </a:lnTo>
                <a:lnTo>
                  <a:pt x="855" y="84"/>
                </a:lnTo>
                <a:lnTo>
                  <a:pt x="814" y="57"/>
                </a:lnTo>
                <a:close/>
                <a:moveTo>
                  <a:pt x="814" y="57"/>
                </a:moveTo>
                <a:lnTo>
                  <a:pt x="814" y="57"/>
                </a:lnTo>
                <a:lnTo>
                  <a:pt x="816" y="55"/>
                </a:lnTo>
                <a:lnTo>
                  <a:pt x="814" y="57"/>
                </a:lnTo>
                <a:close/>
                <a:moveTo>
                  <a:pt x="809" y="66"/>
                </a:moveTo>
                <a:lnTo>
                  <a:pt x="811" y="64"/>
                </a:lnTo>
                <a:lnTo>
                  <a:pt x="814" y="57"/>
                </a:lnTo>
                <a:lnTo>
                  <a:pt x="855" y="83"/>
                </a:lnTo>
                <a:lnTo>
                  <a:pt x="851" y="90"/>
                </a:lnTo>
                <a:lnTo>
                  <a:pt x="809" y="66"/>
                </a:lnTo>
                <a:close/>
                <a:moveTo>
                  <a:pt x="809" y="66"/>
                </a:moveTo>
                <a:lnTo>
                  <a:pt x="811" y="64"/>
                </a:lnTo>
                <a:lnTo>
                  <a:pt x="811" y="64"/>
                </a:lnTo>
                <a:lnTo>
                  <a:pt x="809" y="66"/>
                </a:lnTo>
                <a:close/>
                <a:moveTo>
                  <a:pt x="803" y="77"/>
                </a:moveTo>
                <a:lnTo>
                  <a:pt x="805" y="73"/>
                </a:lnTo>
                <a:lnTo>
                  <a:pt x="809" y="66"/>
                </a:lnTo>
                <a:lnTo>
                  <a:pt x="851" y="90"/>
                </a:lnTo>
                <a:lnTo>
                  <a:pt x="847" y="97"/>
                </a:lnTo>
                <a:lnTo>
                  <a:pt x="803" y="77"/>
                </a:lnTo>
                <a:close/>
                <a:moveTo>
                  <a:pt x="803" y="77"/>
                </a:moveTo>
                <a:lnTo>
                  <a:pt x="805" y="75"/>
                </a:lnTo>
                <a:lnTo>
                  <a:pt x="805" y="73"/>
                </a:lnTo>
                <a:lnTo>
                  <a:pt x="803" y="77"/>
                </a:lnTo>
                <a:close/>
                <a:moveTo>
                  <a:pt x="800" y="88"/>
                </a:moveTo>
                <a:lnTo>
                  <a:pt x="800" y="84"/>
                </a:lnTo>
                <a:lnTo>
                  <a:pt x="803" y="77"/>
                </a:lnTo>
                <a:lnTo>
                  <a:pt x="847" y="95"/>
                </a:lnTo>
                <a:lnTo>
                  <a:pt x="844" y="103"/>
                </a:lnTo>
                <a:lnTo>
                  <a:pt x="800" y="88"/>
                </a:lnTo>
                <a:close/>
                <a:moveTo>
                  <a:pt x="800" y="88"/>
                </a:moveTo>
                <a:lnTo>
                  <a:pt x="800" y="86"/>
                </a:lnTo>
                <a:lnTo>
                  <a:pt x="800" y="84"/>
                </a:lnTo>
                <a:lnTo>
                  <a:pt x="800" y="88"/>
                </a:lnTo>
                <a:close/>
                <a:moveTo>
                  <a:pt x="842" y="110"/>
                </a:moveTo>
                <a:lnTo>
                  <a:pt x="796" y="97"/>
                </a:lnTo>
                <a:lnTo>
                  <a:pt x="800" y="88"/>
                </a:lnTo>
                <a:lnTo>
                  <a:pt x="846" y="101"/>
                </a:lnTo>
                <a:lnTo>
                  <a:pt x="842" y="110"/>
                </a:lnTo>
                <a:lnTo>
                  <a:pt x="842" y="110"/>
                </a:lnTo>
                <a:close/>
                <a:moveTo>
                  <a:pt x="842" y="110"/>
                </a:moveTo>
                <a:lnTo>
                  <a:pt x="842" y="110"/>
                </a:lnTo>
                <a:lnTo>
                  <a:pt x="844" y="108"/>
                </a:lnTo>
                <a:lnTo>
                  <a:pt x="842" y="110"/>
                </a:lnTo>
                <a:close/>
                <a:moveTo>
                  <a:pt x="794" y="106"/>
                </a:moveTo>
                <a:lnTo>
                  <a:pt x="794" y="105"/>
                </a:lnTo>
                <a:lnTo>
                  <a:pt x="796" y="95"/>
                </a:lnTo>
                <a:lnTo>
                  <a:pt x="842" y="110"/>
                </a:lnTo>
                <a:lnTo>
                  <a:pt x="840" y="119"/>
                </a:lnTo>
                <a:lnTo>
                  <a:pt x="794" y="106"/>
                </a:lnTo>
                <a:close/>
                <a:moveTo>
                  <a:pt x="794" y="106"/>
                </a:moveTo>
                <a:lnTo>
                  <a:pt x="794" y="106"/>
                </a:lnTo>
                <a:lnTo>
                  <a:pt x="794" y="105"/>
                </a:lnTo>
                <a:lnTo>
                  <a:pt x="794" y="106"/>
                </a:lnTo>
                <a:close/>
                <a:moveTo>
                  <a:pt x="838" y="127"/>
                </a:moveTo>
                <a:lnTo>
                  <a:pt x="792" y="116"/>
                </a:lnTo>
                <a:lnTo>
                  <a:pt x="794" y="106"/>
                </a:lnTo>
                <a:lnTo>
                  <a:pt x="840" y="116"/>
                </a:lnTo>
                <a:lnTo>
                  <a:pt x="838" y="125"/>
                </a:lnTo>
                <a:lnTo>
                  <a:pt x="838" y="127"/>
                </a:lnTo>
                <a:close/>
                <a:moveTo>
                  <a:pt x="838" y="125"/>
                </a:moveTo>
                <a:lnTo>
                  <a:pt x="838" y="127"/>
                </a:lnTo>
                <a:lnTo>
                  <a:pt x="838" y="127"/>
                </a:lnTo>
                <a:lnTo>
                  <a:pt x="838" y="125"/>
                </a:lnTo>
                <a:close/>
                <a:moveTo>
                  <a:pt x="789" y="127"/>
                </a:moveTo>
                <a:lnTo>
                  <a:pt x="789" y="123"/>
                </a:lnTo>
                <a:lnTo>
                  <a:pt x="792" y="114"/>
                </a:lnTo>
                <a:lnTo>
                  <a:pt x="838" y="127"/>
                </a:lnTo>
                <a:lnTo>
                  <a:pt x="835" y="136"/>
                </a:lnTo>
                <a:lnTo>
                  <a:pt x="789" y="127"/>
                </a:lnTo>
                <a:close/>
                <a:moveTo>
                  <a:pt x="789" y="127"/>
                </a:moveTo>
                <a:lnTo>
                  <a:pt x="789" y="125"/>
                </a:lnTo>
                <a:lnTo>
                  <a:pt x="789" y="123"/>
                </a:lnTo>
                <a:lnTo>
                  <a:pt x="789" y="127"/>
                </a:lnTo>
                <a:close/>
                <a:moveTo>
                  <a:pt x="833" y="152"/>
                </a:moveTo>
                <a:lnTo>
                  <a:pt x="785" y="145"/>
                </a:lnTo>
                <a:lnTo>
                  <a:pt x="789" y="127"/>
                </a:lnTo>
                <a:lnTo>
                  <a:pt x="836" y="134"/>
                </a:lnTo>
                <a:lnTo>
                  <a:pt x="833" y="152"/>
                </a:lnTo>
                <a:lnTo>
                  <a:pt x="833" y="152"/>
                </a:lnTo>
                <a:close/>
                <a:moveTo>
                  <a:pt x="833" y="152"/>
                </a:moveTo>
                <a:lnTo>
                  <a:pt x="833" y="152"/>
                </a:lnTo>
                <a:lnTo>
                  <a:pt x="833" y="152"/>
                </a:lnTo>
                <a:lnTo>
                  <a:pt x="833" y="152"/>
                </a:lnTo>
                <a:close/>
                <a:moveTo>
                  <a:pt x="829" y="171"/>
                </a:moveTo>
                <a:lnTo>
                  <a:pt x="783" y="161"/>
                </a:lnTo>
                <a:lnTo>
                  <a:pt x="787" y="143"/>
                </a:lnTo>
                <a:lnTo>
                  <a:pt x="833" y="152"/>
                </a:lnTo>
                <a:lnTo>
                  <a:pt x="829" y="171"/>
                </a:lnTo>
                <a:lnTo>
                  <a:pt x="829" y="171"/>
                </a:lnTo>
                <a:close/>
                <a:moveTo>
                  <a:pt x="829" y="171"/>
                </a:moveTo>
                <a:lnTo>
                  <a:pt x="829" y="171"/>
                </a:lnTo>
                <a:lnTo>
                  <a:pt x="829" y="167"/>
                </a:lnTo>
                <a:lnTo>
                  <a:pt x="829" y="171"/>
                </a:lnTo>
                <a:close/>
                <a:moveTo>
                  <a:pt x="780" y="171"/>
                </a:moveTo>
                <a:lnTo>
                  <a:pt x="781" y="169"/>
                </a:lnTo>
                <a:lnTo>
                  <a:pt x="783" y="160"/>
                </a:lnTo>
                <a:lnTo>
                  <a:pt x="829" y="171"/>
                </a:lnTo>
                <a:lnTo>
                  <a:pt x="827" y="180"/>
                </a:lnTo>
                <a:lnTo>
                  <a:pt x="780" y="171"/>
                </a:lnTo>
                <a:close/>
                <a:moveTo>
                  <a:pt x="780" y="171"/>
                </a:moveTo>
                <a:lnTo>
                  <a:pt x="780" y="171"/>
                </a:lnTo>
                <a:lnTo>
                  <a:pt x="781" y="169"/>
                </a:lnTo>
                <a:lnTo>
                  <a:pt x="780" y="171"/>
                </a:lnTo>
                <a:close/>
                <a:moveTo>
                  <a:pt x="825" y="191"/>
                </a:moveTo>
                <a:lnTo>
                  <a:pt x="780" y="180"/>
                </a:lnTo>
                <a:lnTo>
                  <a:pt x="780" y="171"/>
                </a:lnTo>
                <a:lnTo>
                  <a:pt x="827" y="176"/>
                </a:lnTo>
                <a:lnTo>
                  <a:pt x="827" y="185"/>
                </a:lnTo>
                <a:lnTo>
                  <a:pt x="825" y="191"/>
                </a:lnTo>
                <a:close/>
                <a:moveTo>
                  <a:pt x="827" y="185"/>
                </a:moveTo>
                <a:lnTo>
                  <a:pt x="827" y="187"/>
                </a:lnTo>
                <a:lnTo>
                  <a:pt x="825" y="191"/>
                </a:lnTo>
                <a:lnTo>
                  <a:pt x="827" y="185"/>
                </a:lnTo>
                <a:close/>
                <a:moveTo>
                  <a:pt x="778" y="183"/>
                </a:moveTo>
                <a:lnTo>
                  <a:pt x="778" y="182"/>
                </a:lnTo>
                <a:lnTo>
                  <a:pt x="781" y="174"/>
                </a:lnTo>
                <a:lnTo>
                  <a:pt x="825" y="191"/>
                </a:lnTo>
                <a:lnTo>
                  <a:pt x="822" y="198"/>
                </a:lnTo>
                <a:lnTo>
                  <a:pt x="778" y="183"/>
                </a:lnTo>
                <a:close/>
                <a:moveTo>
                  <a:pt x="778" y="183"/>
                </a:moveTo>
                <a:lnTo>
                  <a:pt x="778" y="183"/>
                </a:lnTo>
                <a:lnTo>
                  <a:pt x="778" y="182"/>
                </a:lnTo>
                <a:lnTo>
                  <a:pt x="778" y="183"/>
                </a:lnTo>
                <a:close/>
                <a:moveTo>
                  <a:pt x="820" y="207"/>
                </a:moveTo>
                <a:lnTo>
                  <a:pt x="776" y="193"/>
                </a:lnTo>
                <a:lnTo>
                  <a:pt x="778" y="183"/>
                </a:lnTo>
                <a:lnTo>
                  <a:pt x="824" y="194"/>
                </a:lnTo>
                <a:lnTo>
                  <a:pt x="822" y="204"/>
                </a:lnTo>
                <a:lnTo>
                  <a:pt x="820" y="207"/>
                </a:lnTo>
                <a:close/>
                <a:moveTo>
                  <a:pt x="822" y="204"/>
                </a:moveTo>
                <a:lnTo>
                  <a:pt x="822" y="205"/>
                </a:lnTo>
                <a:lnTo>
                  <a:pt x="820" y="207"/>
                </a:lnTo>
                <a:lnTo>
                  <a:pt x="822" y="204"/>
                </a:lnTo>
                <a:close/>
                <a:moveTo>
                  <a:pt x="816" y="216"/>
                </a:moveTo>
                <a:lnTo>
                  <a:pt x="774" y="194"/>
                </a:lnTo>
                <a:lnTo>
                  <a:pt x="776" y="189"/>
                </a:lnTo>
                <a:lnTo>
                  <a:pt x="820" y="207"/>
                </a:lnTo>
                <a:lnTo>
                  <a:pt x="818" y="213"/>
                </a:lnTo>
                <a:lnTo>
                  <a:pt x="816" y="216"/>
                </a:lnTo>
                <a:close/>
                <a:moveTo>
                  <a:pt x="818" y="213"/>
                </a:moveTo>
                <a:lnTo>
                  <a:pt x="816" y="215"/>
                </a:lnTo>
                <a:lnTo>
                  <a:pt x="816" y="216"/>
                </a:lnTo>
                <a:lnTo>
                  <a:pt x="818" y="213"/>
                </a:lnTo>
                <a:close/>
                <a:moveTo>
                  <a:pt x="770" y="198"/>
                </a:moveTo>
                <a:lnTo>
                  <a:pt x="774" y="193"/>
                </a:lnTo>
                <a:lnTo>
                  <a:pt x="816" y="216"/>
                </a:lnTo>
                <a:lnTo>
                  <a:pt x="813" y="222"/>
                </a:lnTo>
                <a:lnTo>
                  <a:pt x="770" y="198"/>
                </a:lnTo>
                <a:close/>
                <a:moveTo>
                  <a:pt x="807" y="231"/>
                </a:moveTo>
                <a:lnTo>
                  <a:pt x="767" y="205"/>
                </a:lnTo>
                <a:lnTo>
                  <a:pt x="770" y="198"/>
                </a:lnTo>
                <a:lnTo>
                  <a:pt x="813" y="222"/>
                </a:lnTo>
                <a:lnTo>
                  <a:pt x="809" y="229"/>
                </a:lnTo>
                <a:lnTo>
                  <a:pt x="807" y="231"/>
                </a:lnTo>
                <a:close/>
                <a:moveTo>
                  <a:pt x="809" y="229"/>
                </a:moveTo>
                <a:lnTo>
                  <a:pt x="809" y="229"/>
                </a:lnTo>
                <a:lnTo>
                  <a:pt x="807" y="231"/>
                </a:lnTo>
                <a:lnTo>
                  <a:pt x="809" y="229"/>
                </a:lnTo>
                <a:close/>
                <a:moveTo>
                  <a:pt x="800" y="240"/>
                </a:moveTo>
                <a:lnTo>
                  <a:pt x="767" y="207"/>
                </a:lnTo>
                <a:lnTo>
                  <a:pt x="770" y="202"/>
                </a:lnTo>
                <a:lnTo>
                  <a:pt x="807" y="231"/>
                </a:lnTo>
                <a:lnTo>
                  <a:pt x="803" y="237"/>
                </a:lnTo>
                <a:lnTo>
                  <a:pt x="800" y="240"/>
                </a:lnTo>
                <a:close/>
                <a:moveTo>
                  <a:pt x="803" y="237"/>
                </a:moveTo>
                <a:lnTo>
                  <a:pt x="802" y="239"/>
                </a:lnTo>
                <a:lnTo>
                  <a:pt x="800" y="240"/>
                </a:lnTo>
                <a:lnTo>
                  <a:pt x="803" y="237"/>
                </a:lnTo>
                <a:close/>
                <a:moveTo>
                  <a:pt x="763" y="207"/>
                </a:moveTo>
                <a:lnTo>
                  <a:pt x="769" y="204"/>
                </a:lnTo>
                <a:lnTo>
                  <a:pt x="800" y="240"/>
                </a:lnTo>
                <a:lnTo>
                  <a:pt x="794" y="244"/>
                </a:lnTo>
                <a:lnTo>
                  <a:pt x="763" y="207"/>
                </a:lnTo>
                <a:close/>
                <a:moveTo>
                  <a:pt x="783" y="253"/>
                </a:moveTo>
                <a:lnTo>
                  <a:pt x="758" y="213"/>
                </a:lnTo>
                <a:lnTo>
                  <a:pt x="763" y="207"/>
                </a:lnTo>
                <a:lnTo>
                  <a:pt x="794" y="244"/>
                </a:lnTo>
                <a:lnTo>
                  <a:pt x="789" y="250"/>
                </a:lnTo>
                <a:lnTo>
                  <a:pt x="783" y="253"/>
                </a:lnTo>
                <a:close/>
                <a:moveTo>
                  <a:pt x="789" y="250"/>
                </a:moveTo>
                <a:lnTo>
                  <a:pt x="787" y="251"/>
                </a:lnTo>
                <a:lnTo>
                  <a:pt x="783" y="253"/>
                </a:lnTo>
                <a:lnTo>
                  <a:pt x="789" y="250"/>
                </a:lnTo>
                <a:close/>
                <a:moveTo>
                  <a:pt x="756" y="213"/>
                </a:moveTo>
                <a:lnTo>
                  <a:pt x="758" y="211"/>
                </a:lnTo>
                <a:lnTo>
                  <a:pt x="765" y="209"/>
                </a:lnTo>
                <a:lnTo>
                  <a:pt x="783" y="253"/>
                </a:lnTo>
                <a:lnTo>
                  <a:pt x="776" y="255"/>
                </a:lnTo>
                <a:lnTo>
                  <a:pt x="756" y="213"/>
                </a:lnTo>
                <a:close/>
                <a:moveTo>
                  <a:pt x="756" y="213"/>
                </a:moveTo>
                <a:lnTo>
                  <a:pt x="758" y="211"/>
                </a:lnTo>
                <a:lnTo>
                  <a:pt x="758" y="211"/>
                </a:lnTo>
                <a:lnTo>
                  <a:pt x="756" y="213"/>
                </a:lnTo>
                <a:close/>
                <a:moveTo>
                  <a:pt x="772" y="257"/>
                </a:moveTo>
                <a:lnTo>
                  <a:pt x="750" y="215"/>
                </a:lnTo>
                <a:lnTo>
                  <a:pt x="756" y="213"/>
                </a:lnTo>
                <a:lnTo>
                  <a:pt x="778" y="255"/>
                </a:lnTo>
                <a:lnTo>
                  <a:pt x="772" y="257"/>
                </a:lnTo>
                <a:close/>
                <a:moveTo>
                  <a:pt x="763" y="262"/>
                </a:moveTo>
                <a:lnTo>
                  <a:pt x="745" y="218"/>
                </a:lnTo>
                <a:lnTo>
                  <a:pt x="750" y="215"/>
                </a:lnTo>
                <a:lnTo>
                  <a:pt x="772" y="257"/>
                </a:lnTo>
                <a:lnTo>
                  <a:pt x="767" y="261"/>
                </a:lnTo>
                <a:lnTo>
                  <a:pt x="763" y="262"/>
                </a:lnTo>
                <a:close/>
                <a:moveTo>
                  <a:pt x="767" y="261"/>
                </a:moveTo>
                <a:lnTo>
                  <a:pt x="765" y="261"/>
                </a:lnTo>
                <a:lnTo>
                  <a:pt x="763" y="262"/>
                </a:lnTo>
                <a:lnTo>
                  <a:pt x="767" y="261"/>
                </a:lnTo>
                <a:close/>
                <a:moveTo>
                  <a:pt x="743" y="218"/>
                </a:moveTo>
                <a:lnTo>
                  <a:pt x="743" y="218"/>
                </a:lnTo>
                <a:lnTo>
                  <a:pt x="748" y="216"/>
                </a:lnTo>
                <a:lnTo>
                  <a:pt x="763" y="262"/>
                </a:lnTo>
                <a:lnTo>
                  <a:pt x="758" y="264"/>
                </a:lnTo>
                <a:lnTo>
                  <a:pt x="743" y="218"/>
                </a:lnTo>
                <a:close/>
                <a:moveTo>
                  <a:pt x="752" y="266"/>
                </a:moveTo>
                <a:lnTo>
                  <a:pt x="737" y="220"/>
                </a:lnTo>
                <a:lnTo>
                  <a:pt x="743" y="218"/>
                </a:lnTo>
                <a:lnTo>
                  <a:pt x="758" y="264"/>
                </a:lnTo>
                <a:lnTo>
                  <a:pt x="752" y="266"/>
                </a:lnTo>
                <a:lnTo>
                  <a:pt x="752" y="266"/>
                </a:lnTo>
                <a:close/>
                <a:moveTo>
                  <a:pt x="743" y="268"/>
                </a:moveTo>
                <a:lnTo>
                  <a:pt x="732" y="222"/>
                </a:lnTo>
                <a:lnTo>
                  <a:pt x="737" y="220"/>
                </a:lnTo>
                <a:lnTo>
                  <a:pt x="752" y="266"/>
                </a:lnTo>
                <a:lnTo>
                  <a:pt x="747" y="268"/>
                </a:lnTo>
                <a:lnTo>
                  <a:pt x="743" y="268"/>
                </a:lnTo>
                <a:close/>
                <a:moveTo>
                  <a:pt x="747" y="268"/>
                </a:moveTo>
                <a:lnTo>
                  <a:pt x="745" y="268"/>
                </a:lnTo>
                <a:lnTo>
                  <a:pt x="743" y="268"/>
                </a:lnTo>
                <a:lnTo>
                  <a:pt x="747" y="268"/>
                </a:lnTo>
                <a:close/>
                <a:moveTo>
                  <a:pt x="730" y="222"/>
                </a:moveTo>
                <a:lnTo>
                  <a:pt x="730" y="222"/>
                </a:lnTo>
                <a:lnTo>
                  <a:pt x="736" y="220"/>
                </a:lnTo>
                <a:lnTo>
                  <a:pt x="743" y="268"/>
                </a:lnTo>
                <a:lnTo>
                  <a:pt x="737" y="270"/>
                </a:lnTo>
                <a:lnTo>
                  <a:pt x="730" y="222"/>
                </a:lnTo>
                <a:close/>
                <a:moveTo>
                  <a:pt x="730" y="222"/>
                </a:moveTo>
                <a:lnTo>
                  <a:pt x="730" y="222"/>
                </a:lnTo>
                <a:lnTo>
                  <a:pt x="728" y="222"/>
                </a:lnTo>
                <a:lnTo>
                  <a:pt x="730" y="222"/>
                </a:lnTo>
                <a:close/>
                <a:moveTo>
                  <a:pt x="730" y="270"/>
                </a:moveTo>
                <a:lnTo>
                  <a:pt x="725" y="224"/>
                </a:lnTo>
                <a:lnTo>
                  <a:pt x="730" y="222"/>
                </a:lnTo>
                <a:lnTo>
                  <a:pt x="739" y="268"/>
                </a:lnTo>
                <a:lnTo>
                  <a:pt x="734" y="270"/>
                </a:lnTo>
                <a:lnTo>
                  <a:pt x="730" y="270"/>
                </a:lnTo>
                <a:close/>
                <a:moveTo>
                  <a:pt x="734" y="270"/>
                </a:moveTo>
                <a:lnTo>
                  <a:pt x="732" y="270"/>
                </a:lnTo>
                <a:lnTo>
                  <a:pt x="730" y="270"/>
                </a:lnTo>
                <a:lnTo>
                  <a:pt x="734" y="270"/>
                </a:lnTo>
                <a:close/>
                <a:moveTo>
                  <a:pt x="721" y="222"/>
                </a:moveTo>
                <a:lnTo>
                  <a:pt x="725" y="222"/>
                </a:lnTo>
                <a:lnTo>
                  <a:pt x="730" y="222"/>
                </a:lnTo>
                <a:lnTo>
                  <a:pt x="730" y="270"/>
                </a:lnTo>
                <a:lnTo>
                  <a:pt x="725" y="270"/>
                </a:lnTo>
                <a:lnTo>
                  <a:pt x="721" y="222"/>
                </a:lnTo>
                <a:close/>
                <a:moveTo>
                  <a:pt x="721" y="222"/>
                </a:moveTo>
                <a:lnTo>
                  <a:pt x="723" y="222"/>
                </a:lnTo>
                <a:lnTo>
                  <a:pt x="725" y="222"/>
                </a:lnTo>
                <a:lnTo>
                  <a:pt x="721" y="222"/>
                </a:lnTo>
                <a:close/>
                <a:moveTo>
                  <a:pt x="719" y="272"/>
                </a:moveTo>
                <a:lnTo>
                  <a:pt x="715" y="224"/>
                </a:lnTo>
                <a:lnTo>
                  <a:pt x="721" y="222"/>
                </a:lnTo>
                <a:lnTo>
                  <a:pt x="728" y="270"/>
                </a:lnTo>
                <a:lnTo>
                  <a:pt x="723" y="272"/>
                </a:lnTo>
                <a:lnTo>
                  <a:pt x="719" y="272"/>
                </a:lnTo>
                <a:close/>
                <a:moveTo>
                  <a:pt x="723" y="272"/>
                </a:moveTo>
                <a:lnTo>
                  <a:pt x="721" y="272"/>
                </a:lnTo>
                <a:lnTo>
                  <a:pt x="719" y="272"/>
                </a:lnTo>
                <a:lnTo>
                  <a:pt x="723" y="272"/>
                </a:lnTo>
                <a:close/>
                <a:moveTo>
                  <a:pt x="706" y="272"/>
                </a:moveTo>
                <a:lnTo>
                  <a:pt x="708" y="224"/>
                </a:lnTo>
                <a:lnTo>
                  <a:pt x="719" y="224"/>
                </a:lnTo>
                <a:lnTo>
                  <a:pt x="719" y="272"/>
                </a:lnTo>
                <a:lnTo>
                  <a:pt x="708" y="272"/>
                </a:lnTo>
                <a:lnTo>
                  <a:pt x="706" y="272"/>
                </a:lnTo>
                <a:close/>
                <a:moveTo>
                  <a:pt x="708" y="272"/>
                </a:moveTo>
                <a:lnTo>
                  <a:pt x="708" y="272"/>
                </a:lnTo>
                <a:lnTo>
                  <a:pt x="706" y="272"/>
                </a:lnTo>
                <a:lnTo>
                  <a:pt x="708" y="272"/>
                </a:lnTo>
                <a:close/>
                <a:moveTo>
                  <a:pt x="699" y="222"/>
                </a:moveTo>
                <a:lnTo>
                  <a:pt x="710" y="224"/>
                </a:lnTo>
                <a:lnTo>
                  <a:pt x="706" y="272"/>
                </a:lnTo>
                <a:lnTo>
                  <a:pt x="695" y="270"/>
                </a:lnTo>
                <a:lnTo>
                  <a:pt x="699" y="222"/>
                </a:lnTo>
                <a:close/>
                <a:moveTo>
                  <a:pt x="684" y="270"/>
                </a:moveTo>
                <a:lnTo>
                  <a:pt x="688" y="222"/>
                </a:lnTo>
                <a:lnTo>
                  <a:pt x="699" y="222"/>
                </a:lnTo>
                <a:lnTo>
                  <a:pt x="695" y="270"/>
                </a:lnTo>
                <a:lnTo>
                  <a:pt x="684" y="270"/>
                </a:lnTo>
                <a:close/>
                <a:moveTo>
                  <a:pt x="671" y="268"/>
                </a:moveTo>
                <a:lnTo>
                  <a:pt x="677" y="220"/>
                </a:lnTo>
                <a:lnTo>
                  <a:pt x="688" y="222"/>
                </a:lnTo>
                <a:lnTo>
                  <a:pt x="684" y="270"/>
                </a:lnTo>
                <a:lnTo>
                  <a:pt x="673" y="268"/>
                </a:lnTo>
                <a:lnTo>
                  <a:pt x="671" y="268"/>
                </a:lnTo>
                <a:close/>
                <a:moveTo>
                  <a:pt x="673" y="268"/>
                </a:moveTo>
                <a:lnTo>
                  <a:pt x="673" y="268"/>
                </a:lnTo>
                <a:lnTo>
                  <a:pt x="671" y="268"/>
                </a:lnTo>
                <a:lnTo>
                  <a:pt x="673" y="268"/>
                </a:lnTo>
                <a:close/>
                <a:moveTo>
                  <a:pt x="673" y="220"/>
                </a:moveTo>
                <a:lnTo>
                  <a:pt x="679" y="220"/>
                </a:lnTo>
                <a:lnTo>
                  <a:pt x="671" y="268"/>
                </a:lnTo>
                <a:lnTo>
                  <a:pt x="666" y="268"/>
                </a:lnTo>
                <a:lnTo>
                  <a:pt x="673" y="220"/>
                </a:lnTo>
                <a:close/>
                <a:moveTo>
                  <a:pt x="662" y="218"/>
                </a:moveTo>
                <a:lnTo>
                  <a:pt x="666" y="218"/>
                </a:lnTo>
                <a:lnTo>
                  <a:pt x="673" y="220"/>
                </a:lnTo>
                <a:lnTo>
                  <a:pt x="666" y="268"/>
                </a:lnTo>
                <a:lnTo>
                  <a:pt x="659" y="266"/>
                </a:lnTo>
                <a:lnTo>
                  <a:pt x="662" y="218"/>
                </a:lnTo>
                <a:close/>
                <a:moveTo>
                  <a:pt x="662" y="218"/>
                </a:moveTo>
                <a:lnTo>
                  <a:pt x="664" y="218"/>
                </a:lnTo>
                <a:lnTo>
                  <a:pt x="666" y="218"/>
                </a:lnTo>
                <a:lnTo>
                  <a:pt x="662" y="218"/>
                </a:lnTo>
                <a:close/>
                <a:moveTo>
                  <a:pt x="653" y="266"/>
                </a:moveTo>
                <a:lnTo>
                  <a:pt x="657" y="218"/>
                </a:lnTo>
                <a:lnTo>
                  <a:pt x="662" y="218"/>
                </a:lnTo>
                <a:lnTo>
                  <a:pt x="662" y="266"/>
                </a:lnTo>
                <a:lnTo>
                  <a:pt x="657" y="266"/>
                </a:lnTo>
                <a:lnTo>
                  <a:pt x="653" y="266"/>
                </a:lnTo>
                <a:close/>
                <a:moveTo>
                  <a:pt x="657" y="266"/>
                </a:moveTo>
                <a:lnTo>
                  <a:pt x="655" y="266"/>
                </a:lnTo>
                <a:lnTo>
                  <a:pt x="653" y="266"/>
                </a:lnTo>
                <a:lnTo>
                  <a:pt x="657" y="266"/>
                </a:lnTo>
                <a:close/>
                <a:moveTo>
                  <a:pt x="649" y="218"/>
                </a:moveTo>
                <a:lnTo>
                  <a:pt x="653" y="218"/>
                </a:lnTo>
                <a:lnTo>
                  <a:pt x="660" y="218"/>
                </a:lnTo>
                <a:lnTo>
                  <a:pt x="653" y="266"/>
                </a:lnTo>
                <a:lnTo>
                  <a:pt x="646" y="266"/>
                </a:lnTo>
                <a:lnTo>
                  <a:pt x="649" y="218"/>
                </a:lnTo>
                <a:close/>
                <a:moveTo>
                  <a:pt x="649" y="218"/>
                </a:moveTo>
                <a:lnTo>
                  <a:pt x="651" y="218"/>
                </a:lnTo>
                <a:lnTo>
                  <a:pt x="653" y="218"/>
                </a:lnTo>
                <a:lnTo>
                  <a:pt x="649" y="218"/>
                </a:lnTo>
                <a:close/>
                <a:moveTo>
                  <a:pt x="642" y="218"/>
                </a:moveTo>
                <a:lnTo>
                  <a:pt x="649" y="218"/>
                </a:lnTo>
                <a:lnTo>
                  <a:pt x="649" y="266"/>
                </a:lnTo>
                <a:lnTo>
                  <a:pt x="642" y="266"/>
                </a:lnTo>
                <a:lnTo>
                  <a:pt x="642" y="218"/>
                </a:lnTo>
                <a:close/>
                <a:moveTo>
                  <a:pt x="635" y="218"/>
                </a:moveTo>
                <a:lnTo>
                  <a:pt x="642" y="218"/>
                </a:lnTo>
                <a:lnTo>
                  <a:pt x="642" y="266"/>
                </a:lnTo>
                <a:lnTo>
                  <a:pt x="635" y="266"/>
                </a:lnTo>
                <a:lnTo>
                  <a:pt x="635" y="218"/>
                </a:lnTo>
                <a:close/>
                <a:moveTo>
                  <a:pt x="627" y="218"/>
                </a:moveTo>
                <a:lnTo>
                  <a:pt x="635" y="218"/>
                </a:lnTo>
                <a:lnTo>
                  <a:pt x="635" y="266"/>
                </a:lnTo>
                <a:lnTo>
                  <a:pt x="627" y="266"/>
                </a:lnTo>
                <a:lnTo>
                  <a:pt x="627" y="218"/>
                </a:lnTo>
                <a:close/>
                <a:moveTo>
                  <a:pt x="620" y="218"/>
                </a:moveTo>
                <a:lnTo>
                  <a:pt x="627" y="218"/>
                </a:lnTo>
                <a:lnTo>
                  <a:pt x="627" y="266"/>
                </a:lnTo>
                <a:lnTo>
                  <a:pt x="620" y="266"/>
                </a:lnTo>
                <a:lnTo>
                  <a:pt x="620" y="218"/>
                </a:lnTo>
                <a:close/>
                <a:moveTo>
                  <a:pt x="609" y="218"/>
                </a:moveTo>
                <a:lnTo>
                  <a:pt x="611" y="218"/>
                </a:lnTo>
                <a:lnTo>
                  <a:pt x="620" y="218"/>
                </a:lnTo>
                <a:lnTo>
                  <a:pt x="620" y="266"/>
                </a:lnTo>
                <a:lnTo>
                  <a:pt x="611" y="266"/>
                </a:lnTo>
                <a:lnTo>
                  <a:pt x="609" y="218"/>
                </a:lnTo>
                <a:close/>
                <a:moveTo>
                  <a:pt x="609" y="218"/>
                </a:moveTo>
                <a:lnTo>
                  <a:pt x="611" y="218"/>
                </a:lnTo>
                <a:lnTo>
                  <a:pt x="611" y="218"/>
                </a:lnTo>
                <a:lnTo>
                  <a:pt x="609" y="218"/>
                </a:lnTo>
                <a:close/>
                <a:moveTo>
                  <a:pt x="600" y="218"/>
                </a:moveTo>
                <a:lnTo>
                  <a:pt x="609" y="218"/>
                </a:lnTo>
                <a:lnTo>
                  <a:pt x="613" y="266"/>
                </a:lnTo>
                <a:lnTo>
                  <a:pt x="603" y="266"/>
                </a:lnTo>
                <a:lnTo>
                  <a:pt x="600" y="218"/>
                </a:lnTo>
                <a:close/>
                <a:moveTo>
                  <a:pt x="591" y="220"/>
                </a:moveTo>
                <a:lnTo>
                  <a:pt x="600" y="218"/>
                </a:lnTo>
                <a:lnTo>
                  <a:pt x="603" y="266"/>
                </a:lnTo>
                <a:lnTo>
                  <a:pt x="594" y="268"/>
                </a:lnTo>
                <a:lnTo>
                  <a:pt x="591" y="220"/>
                </a:lnTo>
                <a:close/>
                <a:moveTo>
                  <a:pt x="585" y="268"/>
                </a:moveTo>
                <a:lnTo>
                  <a:pt x="581" y="220"/>
                </a:lnTo>
                <a:lnTo>
                  <a:pt x="591" y="220"/>
                </a:lnTo>
                <a:lnTo>
                  <a:pt x="594" y="268"/>
                </a:lnTo>
                <a:lnTo>
                  <a:pt x="585" y="268"/>
                </a:lnTo>
                <a:lnTo>
                  <a:pt x="585" y="268"/>
                </a:lnTo>
                <a:close/>
                <a:moveTo>
                  <a:pt x="585" y="268"/>
                </a:moveTo>
                <a:lnTo>
                  <a:pt x="585" y="268"/>
                </a:lnTo>
                <a:lnTo>
                  <a:pt x="589" y="268"/>
                </a:lnTo>
                <a:lnTo>
                  <a:pt x="585" y="268"/>
                </a:lnTo>
                <a:close/>
                <a:moveTo>
                  <a:pt x="570" y="222"/>
                </a:moveTo>
                <a:lnTo>
                  <a:pt x="572" y="222"/>
                </a:lnTo>
                <a:lnTo>
                  <a:pt x="581" y="220"/>
                </a:lnTo>
                <a:lnTo>
                  <a:pt x="585" y="268"/>
                </a:lnTo>
                <a:lnTo>
                  <a:pt x="576" y="270"/>
                </a:lnTo>
                <a:lnTo>
                  <a:pt x="570" y="222"/>
                </a:lnTo>
                <a:close/>
                <a:moveTo>
                  <a:pt x="570" y="222"/>
                </a:moveTo>
                <a:lnTo>
                  <a:pt x="570" y="222"/>
                </a:lnTo>
                <a:lnTo>
                  <a:pt x="572" y="222"/>
                </a:lnTo>
                <a:lnTo>
                  <a:pt x="570" y="222"/>
                </a:lnTo>
                <a:close/>
                <a:moveTo>
                  <a:pt x="565" y="272"/>
                </a:moveTo>
                <a:lnTo>
                  <a:pt x="559" y="224"/>
                </a:lnTo>
                <a:lnTo>
                  <a:pt x="570" y="222"/>
                </a:lnTo>
                <a:lnTo>
                  <a:pt x="578" y="270"/>
                </a:lnTo>
                <a:lnTo>
                  <a:pt x="567" y="272"/>
                </a:lnTo>
                <a:lnTo>
                  <a:pt x="565" y="272"/>
                </a:lnTo>
                <a:close/>
                <a:moveTo>
                  <a:pt x="567" y="272"/>
                </a:moveTo>
                <a:lnTo>
                  <a:pt x="565" y="272"/>
                </a:lnTo>
                <a:lnTo>
                  <a:pt x="565" y="272"/>
                </a:lnTo>
                <a:lnTo>
                  <a:pt x="567" y="272"/>
                </a:lnTo>
                <a:close/>
                <a:moveTo>
                  <a:pt x="550" y="226"/>
                </a:moveTo>
                <a:lnTo>
                  <a:pt x="552" y="224"/>
                </a:lnTo>
                <a:lnTo>
                  <a:pt x="559" y="224"/>
                </a:lnTo>
                <a:lnTo>
                  <a:pt x="565" y="272"/>
                </a:lnTo>
                <a:lnTo>
                  <a:pt x="558" y="272"/>
                </a:lnTo>
                <a:lnTo>
                  <a:pt x="550" y="226"/>
                </a:lnTo>
                <a:close/>
                <a:moveTo>
                  <a:pt x="550" y="226"/>
                </a:moveTo>
                <a:lnTo>
                  <a:pt x="550" y="224"/>
                </a:lnTo>
                <a:lnTo>
                  <a:pt x="552" y="224"/>
                </a:lnTo>
                <a:lnTo>
                  <a:pt x="550" y="226"/>
                </a:lnTo>
                <a:close/>
                <a:moveTo>
                  <a:pt x="541" y="228"/>
                </a:moveTo>
                <a:lnTo>
                  <a:pt x="543" y="228"/>
                </a:lnTo>
                <a:lnTo>
                  <a:pt x="550" y="226"/>
                </a:lnTo>
                <a:lnTo>
                  <a:pt x="561" y="272"/>
                </a:lnTo>
                <a:lnTo>
                  <a:pt x="554" y="273"/>
                </a:lnTo>
                <a:lnTo>
                  <a:pt x="541" y="228"/>
                </a:lnTo>
                <a:close/>
                <a:moveTo>
                  <a:pt x="541" y="228"/>
                </a:moveTo>
                <a:lnTo>
                  <a:pt x="543" y="228"/>
                </a:lnTo>
                <a:lnTo>
                  <a:pt x="541" y="228"/>
                </a:lnTo>
                <a:lnTo>
                  <a:pt x="541" y="228"/>
                </a:lnTo>
                <a:close/>
                <a:moveTo>
                  <a:pt x="536" y="229"/>
                </a:moveTo>
                <a:lnTo>
                  <a:pt x="541" y="228"/>
                </a:lnTo>
                <a:lnTo>
                  <a:pt x="554" y="273"/>
                </a:lnTo>
                <a:lnTo>
                  <a:pt x="548" y="275"/>
                </a:lnTo>
                <a:lnTo>
                  <a:pt x="536" y="229"/>
                </a:lnTo>
                <a:close/>
                <a:moveTo>
                  <a:pt x="526" y="231"/>
                </a:moveTo>
                <a:lnTo>
                  <a:pt x="528" y="231"/>
                </a:lnTo>
                <a:lnTo>
                  <a:pt x="536" y="229"/>
                </a:lnTo>
                <a:lnTo>
                  <a:pt x="548" y="275"/>
                </a:lnTo>
                <a:lnTo>
                  <a:pt x="541" y="277"/>
                </a:lnTo>
                <a:lnTo>
                  <a:pt x="526" y="231"/>
                </a:lnTo>
                <a:close/>
                <a:moveTo>
                  <a:pt x="526" y="231"/>
                </a:moveTo>
                <a:lnTo>
                  <a:pt x="526" y="231"/>
                </a:lnTo>
                <a:lnTo>
                  <a:pt x="528" y="231"/>
                </a:lnTo>
                <a:lnTo>
                  <a:pt x="526" y="231"/>
                </a:lnTo>
                <a:close/>
                <a:moveTo>
                  <a:pt x="517" y="235"/>
                </a:moveTo>
                <a:lnTo>
                  <a:pt x="519" y="235"/>
                </a:lnTo>
                <a:lnTo>
                  <a:pt x="526" y="231"/>
                </a:lnTo>
                <a:lnTo>
                  <a:pt x="545" y="275"/>
                </a:lnTo>
                <a:lnTo>
                  <a:pt x="537" y="279"/>
                </a:lnTo>
                <a:lnTo>
                  <a:pt x="517" y="235"/>
                </a:lnTo>
                <a:close/>
                <a:moveTo>
                  <a:pt x="517" y="235"/>
                </a:moveTo>
                <a:lnTo>
                  <a:pt x="519" y="235"/>
                </a:lnTo>
                <a:lnTo>
                  <a:pt x="519" y="235"/>
                </a:lnTo>
                <a:lnTo>
                  <a:pt x="517" y="235"/>
                </a:lnTo>
                <a:close/>
                <a:moveTo>
                  <a:pt x="512" y="239"/>
                </a:moveTo>
                <a:lnTo>
                  <a:pt x="512" y="239"/>
                </a:lnTo>
                <a:lnTo>
                  <a:pt x="517" y="235"/>
                </a:lnTo>
                <a:lnTo>
                  <a:pt x="539" y="277"/>
                </a:lnTo>
                <a:lnTo>
                  <a:pt x="534" y="281"/>
                </a:lnTo>
                <a:lnTo>
                  <a:pt x="512" y="239"/>
                </a:lnTo>
                <a:close/>
                <a:moveTo>
                  <a:pt x="512" y="239"/>
                </a:moveTo>
                <a:lnTo>
                  <a:pt x="512" y="239"/>
                </a:lnTo>
                <a:lnTo>
                  <a:pt x="512" y="239"/>
                </a:lnTo>
                <a:lnTo>
                  <a:pt x="512" y="239"/>
                </a:lnTo>
                <a:close/>
                <a:moveTo>
                  <a:pt x="504" y="244"/>
                </a:moveTo>
                <a:lnTo>
                  <a:pt x="506" y="242"/>
                </a:lnTo>
                <a:lnTo>
                  <a:pt x="512" y="239"/>
                </a:lnTo>
                <a:lnTo>
                  <a:pt x="536" y="279"/>
                </a:lnTo>
                <a:lnTo>
                  <a:pt x="530" y="283"/>
                </a:lnTo>
                <a:lnTo>
                  <a:pt x="504" y="244"/>
                </a:lnTo>
                <a:close/>
                <a:moveTo>
                  <a:pt x="504" y="244"/>
                </a:moveTo>
                <a:lnTo>
                  <a:pt x="504" y="242"/>
                </a:lnTo>
                <a:lnTo>
                  <a:pt x="506" y="242"/>
                </a:lnTo>
                <a:lnTo>
                  <a:pt x="504" y="244"/>
                </a:lnTo>
                <a:close/>
                <a:moveTo>
                  <a:pt x="528" y="284"/>
                </a:moveTo>
                <a:lnTo>
                  <a:pt x="499" y="248"/>
                </a:lnTo>
                <a:lnTo>
                  <a:pt x="504" y="244"/>
                </a:lnTo>
                <a:lnTo>
                  <a:pt x="534" y="281"/>
                </a:lnTo>
                <a:lnTo>
                  <a:pt x="528" y="284"/>
                </a:lnTo>
                <a:close/>
                <a:moveTo>
                  <a:pt x="521" y="290"/>
                </a:moveTo>
                <a:lnTo>
                  <a:pt x="495" y="251"/>
                </a:lnTo>
                <a:lnTo>
                  <a:pt x="499" y="248"/>
                </a:lnTo>
                <a:lnTo>
                  <a:pt x="528" y="284"/>
                </a:lnTo>
                <a:lnTo>
                  <a:pt x="525" y="288"/>
                </a:lnTo>
                <a:lnTo>
                  <a:pt x="521" y="290"/>
                </a:lnTo>
                <a:close/>
                <a:moveTo>
                  <a:pt x="525" y="288"/>
                </a:moveTo>
                <a:lnTo>
                  <a:pt x="523" y="290"/>
                </a:lnTo>
                <a:lnTo>
                  <a:pt x="521" y="290"/>
                </a:lnTo>
                <a:lnTo>
                  <a:pt x="525" y="288"/>
                </a:lnTo>
                <a:close/>
                <a:moveTo>
                  <a:pt x="488" y="255"/>
                </a:moveTo>
                <a:lnTo>
                  <a:pt x="493" y="251"/>
                </a:lnTo>
                <a:lnTo>
                  <a:pt x="497" y="250"/>
                </a:lnTo>
                <a:lnTo>
                  <a:pt x="521" y="290"/>
                </a:lnTo>
                <a:lnTo>
                  <a:pt x="517" y="292"/>
                </a:lnTo>
                <a:lnTo>
                  <a:pt x="488" y="255"/>
                </a:lnTo>
                <a:close/>
                <a:moveTo>
                  <a:pt x="488" y="255"/>
                </a:moveTo>
                <a:lnTo>
                  <a:pt x="490" y="253"/>
                </a:lnTo>
                <a:lnTo>
                  <a:pt x="493" y="251"/>
                </a:lnTo>
                <a:lnTo>
                  <a:pt x="488" y="255"/>
                </a:lnTo>
                <a:close/>
                <a:moveTo>
                  <a:pt x="479" y="264"/>
                </a:moveTo>
                <a:lnTo>
                  <a:pt x="481" y="264"/>
                </a:lnTo>
                <a:lnTo>
                  <a:pt x="488" y="255"/>
                </a:lnTo>
                <a:lnTo>
                  <a:pt x="521" y="288"/>
                </a:lnTo>
                <a:lnTo>
                  <a:pt x="514" y="297"/>
                </a:lnTo>
                <a:lnTo>
                  <a:pt x="479" y="264"/>
                </a:lnTo>
                <a:close/>
                <a:moveTo>
                  <a:pt x="479" y="264"/>
                </a:moveTo>
                <a:lnTo>
                  <a:pt x="479" y="264"/>
                </a:lnTo>
                <a:lnTo>
                  <a:pt x="481" y="264"/>
                </a:lnTo>
                <a:lnTo>
                  <a:pt x="479" y="264"/>
                </a:lnTo>
                <a:close/>
                <a:moveTo>
                  <a:pt x="506" y="305"/>
                </a:moveTo>
                <a:lnTo>
                  <a:pt x="471" y="273"/>
                </a:lnTo>
                <a:lnTo>
                  <a:pt x="479" y="264"/>
                </a:lnTo>
                <a:lnTo>
                  <a:pt x="514" y="295"/>
                </a:lnTo>
                <a:lnTo>
                  <a:pt x="506" y="305"/>
                </a:lnTo>
                <a:lnTo>
                  <a:pt x="506" y="305"/>
                </a:lnTo>
                <a:close/>
                <a:moveTo>
                  <a:pt x="506" y="305"/>
                </a:moveTo>
                <a:lnTo>
                  <a:pt x="506" y="305"/>
                </a:lnTo>
                <a:lnTo>
                  <a:pt x="506" y="305"/>
                </a:lnTo>
                <a:lnTo>
                  <a:pt x="506" y="305"/>
                </a:lnTo>
                <a:close/>
                <a:moveTo>
                  <a:pt x="464" y="281"/>
                </a:moveTo>
                <a:lnTo>
                  <a:pt x="466" y="279"/>
                </a:lnTo>
                <a:lnTo>
                  <a:pt x="473" y="272"/>
                </a:lnTo>
                <a:lnTo>
                  <a:pt x="506" y="305"/>
                </a:lnTo>
                <a:lnTo>
                  <a:pt x="499" y="312"/>
                </a:lnTo>
                <a:lnTo>
                  <a:pt x="464" y="281"/>
                </a:lnTo>
                <a:close/>
                <a:moveTo>
                  <a:pt x="464" y="281"/>
                </a:moveTo>
                <a:lnTo>
                  <a:pt x="464" y="281"/>
                </a:lnTo>
                <a:lnTo>
                  <a:pt x="466" y="279"/>
                </a:lnTo>
                <a:lnTo>
                  <a:pt x="464" y="281"/>
                </a:lnTo>
                <a:close/>
                <a:moveTo>
                  <a:pt x="492" y="321"/>
                </a:moveTo>
                <a:lnTo>
                  <a:pt x="457" y="288"/>
                </a:lnTo>
                <a:lnTo>
                  <a:pt x="464" y="281"/>
                </a:lnTo>
                <a:lnTo>
                  <a:pt x="499" y="312"/>
                </a:lnTo>
                <a:lnTo>
                  <a:pt x="492" y="319"/>
                </a:lnTo>
                <a:lnTo>
                  <a:pt x="492" y="321"/>
                </a:lnTo>
                <a:close/>
                <a:moveTo>
                  <a:pt x="492" y="319"/>
                </a:moveTo>
                <a:lnTo>
                  <a:pt x="492" y="319"/>
                </a:lnTo>
                <a:lnTo>
                  <a:pt x="492" y="321"/>
                </a:lnTo>
                <a:lnTo>
                  <a:pt x="492" y="319"/>
                </a:lnTo>
                <a:close/>
                <a:moveTo>
                  <a:pt x="482" y="328"/>
                </a:moveTo>
                <a:lnTo>
                  <a:pt x="449" y="295"/>
                </a:lnTo>
                <a:lnTo>
                  <a:pt x="459" y="288"/>
                </a:lnTo>
                <a:lnTo>
                  <a:pt x="492" y="321"/>
                </a:lnTo>
                <a:lnTo>
                  <a:pt x="482" y="328"/>
                </a:lnTo>
                <a:lnTo>
                  <a:pt x="482" y="328"/>
                </a:lnTo>
                <a:close/>
                <a:moveTo>
                  <a:pt x="471" y="339"/>
                </a:moveTo>
                <a:lnTo>
                  <a:pt x="442" y="303"/>
                </a:lnTo>
                <a:lnTo>
                  <a:pt x="449" y="295"/>
                </a:lnTo>
                <a:lnTo>
                  <a:pt x="482" y="328"/>
                </a:lnTo>
                <a:lnTo>
                  <a:pt x="475" y="336"/>
                </a:lnTo>
                <a:lnTo>
                  <a:pt x="471" y="339"/>
                </a:lnTo>
                <a:close/>
                <a:moveTo>
                  <a:pt x="475" y="336"/>
                </a:moveTo>
                <a:lnTo>
                  <a:pt x="473" y="339"/>
                </a:lnTo>
                <a:lnTo>
                  <a:pt x="471" y="339"/>
                </a:lnTo>
                <a:lnTo>
                  <a:pt x="475" y="336"/>
                </a:lnTo>
                <a:close/>
                <a:moveTo>
                  <a:pt x="440" y="305"/>
                </a:moveTo>
                <a:lnTo>
                  <a:pt x="442" y="303"/>
                </a:lnTo>
                <a:lnTo>
                  <a:pt x="448" y="299"/>
                </a:lnTo>
                <a:lnTo>
                  <a:pt x="471" y="339"/>
                </a:lnTo>
                <a:lnTo>
                  <a:pt x="466" y="343"/>
                </a:lnTo>
                <a:lnTo>
                  <a:pt x="440" y="305"/>
                </a:lnTo>
                <a:close/>
                <a:moveTo>
                  <a:pt x="440" y="305"/>
                </a:moveTo>
                <a:lnTo>
                  <a:pt x="440" y="303"/>
                </a:lnTo>
                <a:lnTo>
                  <a:pt x="442" y="303"/>
                </a:lnTo>
                <a:lnTo>
                  <a:pt x="440" y="305"/>
                </a:lnTo>
                <a:close/>
                <a:moveTo>
                  <a:pt x="460" y="347"/>
                </a:moveTo>
                <a:lnTo>
                  <a:pt x="435" y="308"/>
                </a:lnTo>
                <a:lnTo>
                  <a:pt x="440" y="305"/>
                </a:lnTo>
                <a:lnTo>
                  <a:pt x="470" y="341"/>
                </a:lnTo>
                <a:lnTo>
                  <a:pt x="464" y="345"/>
                </a:lnTo>
                <a:lnTo>
                  <a:pt x="460" y="347"/>
                </a:lnTo>
                <a:close/>
                <a:moveTo>
                  <a:pt x="464" y="345"/>
                </a:moveTo>
                <a:lnTo>
                  <a:pt x="462" y="347"/>
                </a:lnTo>
                <a:lnTo>
                  <a:pt x="460" y="347"/>
                </a:lnTo>
                <a:lnTo>
                  <a:pt x="464" y="345"/>
                </a:lnTo>
                <a:close/>
                <a:moveTo>
                  <a:pt x="433" y="308"/>
                </a:moveTo>
                <a:lnTo>
                  <a:pt x="433" y="308"/>
                </a:lnTo>
                <a:lnTo>
                  <a:pt x="438" y="305"/>
                </a:lnTo>
                <a:lnTo>
                  <a:pt x="460" y="347"/>
                </a:lnTo>
                <a:lnTo>
                  <a:pt x="455" y="350"/>
                </a:lnTo>
                <a:lnTo>
                  <a:pt x="433" y="308"/>
                </a:lnTo>
                <a:close/>
                <a:moveTo>
                  <a:pt x="433" y="308"/>
                </a:moveTo>
                <a:lnTo>
                  <a:pt x="433" y="308"/>
                </a:lnTo>
                <a:lnTo>
                  <a:pt x="433" y="308"/>
                </a:lnTo>
                <a:lnTo>
                  <a:pt x="433" y="308"/>
                </a:lnTo>
                <a:close/>
                <a:moveTo>
                  <a:pt x="449" y="352"/>
                </a:moveTo>
                <a:lnTo>
                  <a:pt x="427" y="312"/>
                </a:lnTo>
                <a:lnTo>
                  <a:pt x="433" y="308"/>
                </a:lnTo>
                <a:lnTo>
                  <a:pt x="457" y="349"/>
                </a:lnTo>
                <a:lnTo>
                  <a:pt x="451" y="352"/>
                </a:lnTo>
                <a:lnTo>
                  <a:pt x="449" y="352"/>
                </a:lnTo>
                <a:close/>
                <a:moveTo>
                  <a:pt x="451" y="352"/>
                </a:moveTo>
                <a:lnTo>
                  <a:pt x="451" y="352"/>
                </a:lnTo>
                <a:lnTo>
                  <a:pt x="449" y="352"/>
                </a:lnTo>
                <a:lnTo>
                  <a:pt x="451" y="352"/>
                </a:lnTo>
                <a:close/>
                <a:moveTo>
                  <a:pt x="440" y="358"/>
                </a:moveTo>
                <a:lnTo>
                  <a:pt x="424" y="314"/>
                </a:lnTo>
                <a:lnTo>
                  <a:pt x="429" y="310"/>
                </a:lnTo>
                <a:lnTo>
                  <a:pt x="449" y="352"/>
                </a:lnTo>
                <a:lnTo>
                  <a:pt x="444" y="356"/>
                </a:lnTo>
                <a:lnTo>
                  <a:pt x="440" y="358"/>
                </a:lnTo>
                <a:close/>
                <a:moveTo>
                  <a:pt x="444" y="356"/>
                </a:moveTo>
                <a:lnTo>
                  <a:pt x="442" y="356"/>
                </a:lnTo>
                <a:lnTo>
                  <a:pt x="440" y="358"/>
                </a:lnTo>
                <a:lnTo>
                  <a:pt x="444" y="356"/>
                </a:lnTo>
                <a:close/>
                <a:moveTo>
                  <a:pt x="435" y="360"/>
                </a:moveTo>
                <a:lnTo>
                  <a:pt x="422" y="314"/>
                </a:lnTo>
                <a:lnTo>
                  <a:pt x="427" y="312"/>
                </a:lnTo>
                <a:lnTo>
                  <a:pt x="440" y="358"/>
                </a:lnTo>
                <a:lnTo>
                  <a:pt x="435" y="360"/>
                </a:lnTo>
                <a:close/>
                <a:moveTo>
                  <a:pt x="415" y="316"/>
                </a:moveTo>
                <a:lnTo>
                  <a:pt x="422" y="314"/>
                </a:lnTo>
                <a:lnTo>
                  <a:pt x="435" y="360"/>
                </a:lnTo>
                <a:lnTo>
                  <a:pt x="427" y="361"/>
                </a:lnTo>
                <a:lnTo>
                  <a:pt x="415" y="316"/>
                </a:lnTo>
                <a:close/>
                <a:moveTo>
                  <a:pt x="418" y="363"/>
                </a:moveTo>
                <a:lnTo>
                  <a:pt x="409" y="317"/>
                </a:lnTo>
                <a:lnTo>
                  <a:pt x="415" y="316"/>
                </a:lnTo>
                <a:lnTo>
                  <a:pt x="427" y="361"/>
                </a:lnTo>
                <a:lnTo>
                  <a:pt x="422" y="363"/>
                </a:lnTo>
                <a:lnTo>
                  <a:pt x="418" y="363"/>
                </a:lnTo>
                <a:close/>
                <a:moveTo>
                  <a:pt x="422" y="363"/>
                </a:moveTo>
                <a:lnTo>
                  <a:pt x="420" y="363"/>
                </a:lnTo>
                <a:lnTo>
                  <a:pt x="418" y="363"/>
                </a:lnTo>
                <a:lnTo>
                  <a:pt x="422" y="363"/>
                </a:lnTo>
                <a:close/>
                <a:moveTo>
                  <a:pt x="405" y="317"/>
                </a:moveTo>
                <a:lnTo>
                  <a:pt x="413" y="316"/>
                </a:lnTo>
                <a:lnTo>
                  <a:pt x="418" y="363"/>
                </a:lnTo>
                <a:lnTo>
                  <a:pt x="411" y="365"/>
                </a:lnTo>
                <a:lnTo>
                  <a:pt x="405" y="317"/>
                </a:lnTo>
                <a:close/>
                <a:moveTo>
                  <a:pt x="400" y="365"/>
                </a:moveTo>
                <a:lnTo>
                  <a:pt x="398" y="317"/>
                </a:lnTo>
                <a:lnTo>
                  <a:pt x="405" y="317"/>
                </a:lnTo>
                <a:lnTo>
                  <a:pt x="411" y="365"/>
                </a:lnTo>
                <a:lnTo>
                  <a:pt x="404" y="365"/>
                </a:lnTo>
                <a:lnTo>
                  <a:pt x="400" y="365"/>
                </a:lnTo>
                <a:close/>
                <a:moveTo>
                  <a:pt x="404" y="365"/>
                </a:moveTo>
                <a:lnTo>
                  <a:pt x="402" y="365"/>
                </a:lnTo>
                <a:lnTo>
                  <a:pt x="400" y="365"/>
                </a:lnTo>
                <a:lnTo>
                  <a:pt x="404" y="365"/>
                </a:lnTo>
                <a:close/>
                <a:moveTo>
                  <a:pt x="391" y="317"/>
                </a:moveTo>
                <a:lnTo>
                  <a:pt x="393" y="317"/>
                </a:lnTo>
                <a:lnTo>
                  <a:pt x="400" y="317"/>
                </a:lnTo>
                <a:lnTo>
                  <a:pt x="400" y="365"/>
                </a:lnTo>
                <a:lnTo>
                  <a:pt x="393" y="365"/>
                </a:lnTo>
                <a:lnTo>
                  <a:pt x="391" y="317"/>
                </a:lnTo>
                <a:close/>
                <a:moveTo>
                  <a:pt x="391" y="317"/>
                </a:moveTo>
                <a:lnTo>
                  <a:pt x="391" y="317"/>
                </a:lnTo>
                <a:lnTo>
                  <a:pt x="393" y="317"/>
                </a:lnTo>
                <a:lnTo>
                  <a:pt x="391" y="317"/>
                </a:lnTo>
                <a:close/>
                <a:moveTo>
                  <a:pt x="385" y="367"/>
                </a:moveTo>
                <a:lnTo>
                  <a:pt x="383" y="319"/>
                </a:lnTo>
                <a:lnTo>
                  <a:pt x="391" y="317"/>
                </a:lnTo>
                <a:lnTo>
                  <a:pt x="396" y="365"/>
                </a:lnTo>
                <a:lnTo>
                  <a:pt x="389" y="367"/>
                </a:lnTo>
                <a:lnTo>
                  <a:pt x="385" y="367"/>
                </a:lnTo>
                <a:close/>
                <a:moveTo>
                  <a:pt x="389" y="367"/>
                </a:moveTo>
                <a:lnTo>
                  <a:pt x="387" y="367"/>
                </a:lnTo>
                <a:lnTo>
                  <a:pt x="385" y="367"/>
                </a:lnTo>
                <a:lnTo>
                  <a:pt x="389" y="367"/>
                </a:lnTo>
                <a:close/>
                <a:moveTo>
                  <a:pt x="374" y="367"/>
                </a:moveTo>
                <a:lnTo>
                  <a:pt x="378" y="319"/>
                </a:lnTo>
                <a:lnTo>
                  <a:pt x="385" y="319"/>
                </a:lnTo>
                <a:lnTo>
                  <a:pt x="385" y="367"/>
                </a:lnTo>
                <a:lnTo>
                  <a:pt x="378" y="367"/>
                </a:lnTo>
                <a:lnTo>
                  <a:pt x="374" y="367"/>
                </a:lnTo>
                <a:close/>
                <a:moveTo>
                  <a:pt x="378" y="367"/>
                </a:moveTo>
                <a:lnTo>
                  <a:pt x="376" y="367"/>
                </a:lnTo>
                <a:lnTo>
                  <a:pt x="374" y="367"/>
                </a:lnTo>
                <a:lnTo>
                  <a:pt x="378" y="367"/>
                </a:lnTo>
                <a:close/>
                <a:moveTo>
                  <a:pt x="372" y="317"/>
                </a:moveTo>
                <a:lnTo>
                  <a:pt x="376" y="317"/>
                </a:lnTo>
                <a:lnTo>
                  <a:pt x="382" y="319"/>
                </a:lnTo>
                <a:lnTo>
                  <a:pt x="374" y="367"/>
                </a:lnTo>
                <a:lnTo>
                  <a:pt x="369" y="365"/>
                </a:lnTo>
                <a:lnTo>
                  <a:pt x="372" y="317"/>
                </a:lnTo>
                <a:close/>
                <a:moveTo>
                  <a:pt x="372" y="317"/>
                </a:moveTo>
                <a:lnTo>
                  <a:pt x="372" y="317"/>
                </a:lnTo>
                <a:lnTo>
                  <a:pt x="376" y="317"/>
                </a:lnTo>
                <a:lnTo>
                  <a:pt x="372" y="317"/>
                </a:lnTo>
                <a:close/>
                <a:moveTo>
                  <a:pt x="363" y="365"/>
                </a:moveTo>
                <a:lnTo>
                  <a:pt x="365" y="317"/>
                </a:lnTo>
                <a:lnTo>
                  <a:pt x="372" y="317"/>
                </a:lnTo>
                <a:lnTo>
                  <a:pt x="372" y="365"/>
                </a:lnTo>
                <a:lnTo>
                  <a:pt x="365" y="365"/>
                </a:lnTo>
                <a:lnTo>
                  <a:pt x="363" y="365"/>
                </a:lnTo>
                <a:close/>
                <a:moveTo>
                  <a:pt x="365" y="365"/>
                </a:moveTo>
                <a:lnTo>
                  <a:pt x="363" y="365"/>
                </a:lnTo>
                <a:lnTo>
                  <a:pt x="363" y="365"/>
                </a:lnTo>
                <a:lnTo>
                  <a:pt x="365" y="365"/>
                </a:lnTo>
                <a:close/>
                <a:moveTo>
                  <a:pt x="354" y="365"/>
                </a:moveTo>
                <a:lnTo>
                  <a:pt x="361" y="317"/>
                </a:lnTo>
                <a:lnTo>
                  <a:pt x="369" y="317"/>
                </a:lnTo>
                <a:lnTo>
                  <a:pt x="363" y="365"/>
                </a:lnTo>
                <a:lnTo>
                  <a:pt x="356" y="365"/>
                </a:lnTo>
                <a:lnTo>
                  <a:pt x="354" y="365"/>
                </a:lnTo>
                <a:close/>
                <a:moveTo>
                  <a:pt x="356" y="365"/>
                </a:moveTo>
                <a:lnTo>
                  <a:pt x="354" y="365"/>
                </a:lnTo>
                <a:lnTo>
                  <a:pt x="354" y="365"/>
                </a:lnTo>
                <a:lnTo>
                  <a:pt x="356" y="365"/>
                </a:lnTo>
                <a:close/>
                <a:moveTo>
                  <a:pt x="341" y="361"/>
                </a:moveTo>
                <a:lnTo>
                  <a:pt x="350" y="316"/>
                </a:lnTo>
                <a:lnTo>
                  <a:pt x="361" y="317"/>
                </a:lnTo>
                <a:lnTo>
                  <a:pt x="354" y="365"/>
                </a:lnTo>
                <a:lnTo>
                  <a:pt x="343" y="363"/>
                </a:lnTo>
                <a:lnTo>
                  <a:pt x="341" y="361"/>
                </a:lnTo>
                <a:close/>
                <a:moveTo>
                  <a:pt x="343" y="363"/>
                </a:moveTo>
                <a:lnTo>
                  <a:pt x="343" y="363"/>
                </a:lnTo>
                <a:lnTo>
                  <a:pt x="341" y="361"/>
                </a:lnTo>
                <a:lnTo>
                  <a:pt x="343" y="363"/>
                </a:lnTo>
                <a:close/>
                <a:moveTo>
                  <a:pt x="328" y="360"/>
                </a:moveTo>
                <a:lnTo>
                  <a:pt x="338" y="314"/>
                </a:lnTo>
                <a:lnTo>
                  <a:pt x="350" y="316"/>
                </a:lnTo>
                <a:lnTo>
                  <a:pt x="341" y="361"/>
                </a:lnTo>
                <a:lnTo>
                  <a:pt x="328" y="360"/>
                </a:lnTo>
                <a:lnTo>
                  <a:pt x="328" y="360"/>
                </a:lnTo>
                <a:close/>
                <a:moveTo>
                  <a:pt x="328" y="360"/>
                </a:moveTo>
                <a:lnTo>
                  <a:pt x="328" y="360"/>
                </a:lnTo>
                <a:lnTo>
                  <a:pt x="328" y="360"/>
                </a:lnTo>
                <a:lnTo>
                  <a:pt x="328" y="360"/>
                </a:lnTo>
                <a:close/>
                <a:moveTo>
                  <a:pt x="316" y="356"/>
                </a:moveTo>
                <a:lnTo>
                  <a:pt x="328" y="310"/>
                </a:lnTo>
                <a:lnTo>
                  <a:pt x="339" y="314"/>
                </a:lnTo>
                <a:lnTo>
                  <a:pt x="328" y="360"/>
                </a:lnTo>
                <a:lnTo>
                  <a:pt x="317" y="356"/>
                </a:lnTo>
                <a:lnTo>
                  <a:pt x="316" y="356"/>
                </a:lnTo>
                <a:close/>
                <a:moveTo>
                  <a:pt x="317" y="356"/>
                </a:moveTo>
                <a:lnTo>
                  <a:pt x="316" y="356"/>
                </a:lnTo>
                <a:lnTo>
                  <a:pt x="317" y="356"/>
                </a:lnTo>
                <a:lnTo>
                  <a:pt x="317" y="356"/>
                </a:lnTo>
                <a:close/>
                <a:moveTo>
                  <a:pt x="301" y="352"/>
                </a:moveTo>
                <a:lnTo>
                  <a:pt x="317" y="306"/>
                </a:lnTo>
                <a:lnTo>
                  <a:pt x="328" y="310"/>
                </a:lnTo>
                <a:lnTo>
                  <a:pt x="316" y="356"/>
                </a:lnTo>
                <a:lnTo>
                  <a:pt x="303" y="352"/>
                </a:lnTo>
                <a:lnTo>
                  <a:pt x="301" y="352"/>
                </a:lnTo>
                <a:close/>
                <a:moveTo>
                  <a:pt x="303" y="352"/>
                </a:moveTo>
                <a:lnTo>
                  <a:pt x="303" y="352"/>
                </a:lnTo>
                <a:lnTo>
                  <a:pt x="301" y="352"/>
                </a:lnTo>
                <a:lnTo>
                  <a:pt x="303" y="352"/>
                </a:lnTo>
                <a:close/>
                <a:moveTo>
                  <a:pt x="288" y="347"/>
                </a:moveTo>
                <a:lnTo>
                  <a:pt x="308" y="303"/>
                </a:lnTo>
                <a:lnTo>
                  <a:pt x="319" y="308"/>
                </a:lnTo>
                <a:lnTo>
                  <a:pt x="301" y="352"/>
                </a:lnTo>
                <a:lnTo>
                  <a:pt x="290" y="347"/>
                </a:lnTo>
                <a:lnTo>
                  <a:pt x="288" y="347"/>
                </a:lnTo>
                <a:close/>
                <a:moveTo>
                  <a:pt x="290" y="347"/>
                </a:moveTo>
                <a:lnTo>
                  <a:pt x="290" y="347"/>
                </a:lnTo>
                <a:lnTo>
                  <a:pt x="288" y="347"/>
                </a:lnTo>
                <a:lnTo>
                  <a:pt x="290" y="347"/>
                </a:lnTo>
                <a:close/>
                <a:moveTo>
                  <a:pt x="299" y="297"/>
                </a:moveTo>
                <a:lnTo>
                  <a:pt x="301" y="299"/>
                </a:lnTo>
                <a:lnTo>
                  <a:pt x="310" y="305"/>
                </a:lnTo>
                <a:lnTo>
                  <a:pt x="288" y="347"/>
                </a:lnTo>
                <a:lnTo>
                  <a:pt x="277" y="341"/>
                </a:lnTo>
                <a:lnTo>
                  <a:pt x="299" y="297"/>
                </a:lnTo>
                <a:close/>
                <a:moveTo>
                  <a:pt x="299" y="297"/>
                </a:moveTo>
                <a:lnTo>
                  <a:pt x="299" y="297"/>
                </a:lnTo>
                <a:lnTo>
                  <a:pt x="301" y="299"/>
                </a:lnTo>
                <a:lnTo>
                  <a:pt x="299" y="297"/>
                </a:lnTo>
                <a:close/>
                <a:moveTo>
                  <a:pt x="268" y="336"/>
                </a:moveTo>
                <a:lnTo>
                  <a:pt x="288" y="294"/>
                </a:lnTo>
                <a:lnTo>
                  <a:pt x="299" y="297"/>
                </a:lnTo>
                <a:lnTo>
                  <a:pt x="279" y="341"/>
                </a:lnTo>
                <a:lnTo>
                  <a:pt x="270" y="338"/>
                </a:lnTo>
                <a:lnTo>
                  <a:pt x="268" y="336"/>
                </a:lnTo>
                <a:close/>
                <a:moveTo>
                  <a:pt x="270" y="338"/>
                </a:moveTo>
                <a:lnTo>
                  <a:pt x="268" y="336"/>
                </a:lnTo>
                <a:lnTo>
                  <a:pt x="270" y="338"/>
                </a:lnTo>
                <a:lnTo>
                  <a:pt x="270" y="338"/>
                </a:lnTo>
                <a:close/>
                <a:moveTo>
                  <a:pt x="257" y="330"/>
                </a:moveTo>
                <a:lnTo>
                  <a:pt x="279" y="288"/>
                </a:lnTo>
                <a:lnTo>
                  <a:pt x="290" y="294"/>
                </a:lnTo>
                <a:lnTo>
                  <a:pt x="268" y="336"/>
                </a:lnTo>
                <a:lnTo>
                  <a:pt x="257" y="330"/>
                </a:lnTo>
                <a:lnTo>
                  <a:pt x="257" y="330"/>
                </a:lnTo>
                <a:close/>
                <a:moveTo>
                  <a:pt x="257" y="330"/>
                </a:moveTo>
                <a:lnTo>
                  <a:pt x="257" y="330"/>
                </a:lnTo>
                <a:lnTo>
                  <a:pt x="257" y="330"/>
                </a:lnTo>
                <a:lnTo>
                  <a:pt x="257" y="330"/>
                </a:lnTo>
                <a:close/>
                <a:moveTo>
                  <a:pt x="270" y="283"/>
                </a:moveTo>
                <a:lnTo>
                  <a:pt x="272" y="284"/>
                </a:lnTo>
                <a:lnTo>
                  <a:pt x="281" y="290"/>
                </a:lnTo>
                <a:lnTo>
                  <a:pt x="257" y="330"/>
                </a:lnTo>
                <a:lnTo>
                  <a:pt x="248" y="325"/>
                </a:lnTo>
                <a:lnTo>
                  <a:pt x="270" y="283"/>
                </a:lnTo>
                <a:close/>
                <a:moveTo>
                  <a:pt x="270" y="283"/>
                </a:moveTo>
                <a:lnTo>
                  <a:pt x="272" y="284"/>
                </a:lnTo>
                <a:lnTo>
                  <a:pt x="272" y="284"/>
                </a:lnTo>
                <a:lnTo>
                  <a:pt x="270" y="283"/>
                </a:lnTo>
                <a:close/>
                <a:moveTo>
                  <a:pt x="250" y="272"/>
                </a:moveTo>
                <a:lnTo>
                  <a:pt x="270" y="283"/>
                </a:lnTo>
                <a:lnTo>
                  <a:pt x="248" y="325"/>
                </a:lnTo>
                <a:lnTo>
                  <a:pt x="228" y="314"/>
                </a:lnTo>
                <a:lnTo>
                  <a:pt x="250" y="272"/>
                </a:lnTo>
                <a:close/>
                <a:moveTo>
                  <a:pt x="217" y="308"/>
                </a:moveTo>
                <a:lnTo>
                  <a:pt x="240" y="266"/>
                </a:lnTo>
                <a:lnTo>
                  <a:pt x="250" y="272"/>
                </a:lnTo>
                <a:lnTo>
                  <a:pt x="228" y="314"/>
                </a:lnTo>
                <a:lnTo>
                  <a:pt x="217" y="308"/>
                </a:lnTo>
                <a:lnTo>
                  <a:pt x="217" y="308"/>
                </a:lnTo>
                <a:close/>
                <a:moveTo>
                  <a:pt x="217" y="308"/>
                </a:moveTo>
                <a:lnTo>
                  <a:pt x="217" y="308"/>
                </a:lnTo>
                <a:lnTo>
                  <a:pt x="217" y="308"/>
                </a:lnTo>
                <a:lnTo>
                  <a:pt x="217" y="308"/>
                </a:lnTo>
                <a:close/>
                <a:moveTo>
                  <a:pt x="229" y="261"/>
                </a:moveTo>
                <a:lnTo>
                  <a:pt x="231" y="262"/>
                </a:lnTo>
                <a:lnTo>
                  <a:pt x="240" y="268"/>
                </a:lnTo>
                <a:lnTo>
                  <a:pt x="217" y="308"/>
                </a:lnTo>
                <a:lnTo>
                  <a:pt x="207" y="303"/>
                </a:lnTo>
                <a:lnTo>
                  <a:pt x="229" y="261"/>
                </a:lnTo>
                <a:close/>
                <a:moveTo>
                  <a:pt x="229" y="261"/>
                </a:moveTo>
                <a:lnTo>
                  <a:pt x="231" y="261"/>
                </a:lnTo>
                <a:lnTo>
                  <a:pt x="231" y="262"/>
                </a:lnTo>
                <a:lnTo>
                  <a:pt x="229" y="261"/>
                </a:lnTo>
                <a:close/>
                <a:moveTo>
                  <a:pt x="218" y="255"/>
                </a:moveTo>
                <a:lnTo>
                  <a:pt x="229" y="261"/>
                </a:lnTo>
                <a:lnTo>
                  <a:pt x="209" y="305"/>
                </a:lnTo>
                <a:lnTo>
                  <a:pt x="200" y="299"/>
                </a:lnTo>
                <a:lnTo>
                  <a:pt x="218" y="255"/>
                </a:lnTo>
                <a:close/>
                <a:moveTo>
                  <a:pt x="209" y="251"/>
                </a:moveTo>
                <a:lnTo>
                  <a:pt x="209" y="251"/>
                </a:lnTo>
                <a:lnTo>
                  <a:pt x="218" y="255"/>
                </a:lnTo>
                <a:lnTo>
                  <a:pt x="200" y="299"/>
                </a:lnTo>
                <a:lnTo>
                  <a:pt x="189" y="295"/>
                </a:lnTo>
                <a:lnTo>
                  <a:pt x="209" y="251"/>
                </a:lnTo>
                <a:close/>
                <a:moveTo>
                  <a:pt x="209" y="251"/>
                </a:moveTo>
                <a:lnTo>
                  <a:pt x="209" y="251"/>
                </a:lnTo>
                <a:lnTo>
                  <a:pt x="209" y="251"/>
                </a:lnTo>
                <a:lnTo>
                  <a:pt x="209" y="251"/>
                </a:lnTo>
                <a:close/>
                <a:moveTo>
                  <a:pt x="194" y="246"/>
                </a:moveTo>
                <a:lnTo>
                  <a:pt x="198" y="246"/>
                </a:lnTo>
                <a:lnTo>
                  <a:pt x="209" y="251"/>
                </a:lnTo>
                <a:lnTo>
                  <a:pt x="191" y="295"/>
                </a:lnTo>
                <a:lnTo>
                  <a:pt x="180" y="290"/>
                </a:lnTo>
                <a:lnTo>
                  <a:pt x="194" y="246"/>
                </a:lnTo>
                <a:close/>
                <a:moveTo>
                  <a:pt x="194" y="246"/>
                </a:moveTo>
                <a:lnTo>
                  <a:pt x="196" y="246"/>
                </a:lnTo>
                <a:lnTo>
                  <a:pt x="198" y="246"/>
                </a:lnTo>
                <a:lnTo>
                  <a:pt x="194" y="246"/>
                </a:lnTo>
                <a:close/>
                <a:moveTo>
                  <a:pt x="183" y="242"/>
                </a:moveTo>
                <a:lnTo>
                  <a:pt x="185" y="242"/>
                </a:lnTo>
                <a:lnTo>
                  <a:pt x="194" y="246"/>
                </a:lnTo>
                <a:lnTo>
                  <a:pt x="182" y="292"/>
                </a:lnTo>
                <a:lnTo>
                  <a:pt x="172" y="288"/>
                </a:lnTo>
                <a:lnTo>
                  <a:pt x="183" y="242"/>
                </a:lnTo>
                <a:close/>
                <a:moveTo>
                  <a:pt x="183" y="242"/>
                </a:moveTo>
                <a:lnTo>
                  <a:pt x="185" y="242"/>
                </a:lnTo>
                <a:lnTo>
                  <a:pt x="182" y="242"/>
                </a:lnTo>
                <a:lnTo>
                  <a:pt x="183" y="242"/>
                </a:lnTo>
                <a:close/>
                <a:moveTo>
                  <a:pt x="172" y="240"/>
                </a:moveTo>
                <a:lnTo>
                  <a:pt x="172" y="240"/>
                </a:lnTo>
                <a:lnTo>
                  <a:pt x="183" y="242"/>
                </a:lnTo>
                <a:lnTo>
                  <a:pt x="172" y="288"/>
                </a:lnTo>
                <a:lnTo>
                  <a:pt x="161" y="286"/>
                </a:lnTo>
                <a:lnTo>
                  <a:pt x="172" y="240"/>
                </a:lnTo>
                <a:close/>
                <a:moveTo>
                  <a:pt x="172" y="240"/>
                </a:moveTo>
                <a:lnTo>
                  <a:pt x="172" y="240"/>
                </a:lnTo>
                <a:lnTo>
                  <a:pt x="174" y="240"/>
                </a:lnTo>
                <a:lnTo>
                  <a:pt x="172" y="240"/>
                </a:lnTo>
                <a:close/>
                <a:moveTo>
                  <a:pt x="158" y="237"/>
                </a:moveTo>
                <a:lnTo>
                  <a:pt x="161" y="237"/>
                </a:lnTo>
                <a:lnTo>
                  <a:pt x="172" y="240"/>
                </a:lnTo>
                <a:lnTo>
                  <a:pt x="161" y="286"/>
                </a:lnTo>
                <a:lnTo>
                  <a:pt x="150" y="283"/>
                </a:lnTo>
                <a:lnTo>
                  <a:pt x="158" y="237"/>
                </a:lnTo>
                <a:close/>
                <a:moveTo>
                  <a:pt x="158" y="237"/>
                </a:moveTo>
                <a:lnTo>
                  <a:pt x="158" y="237"/>
                </a:lnTo>
                <a:lnTo>
                  <a:pt x="161" y="237"/>
                </a:lnTo>
                <a:lnTo>
                  <a:pt x="158" y="237"/>
                </a:lnTo>
                <a:close/>
                <a:moveTo>
                  <a:pt x="141" y="283"/>
                </a:moveTo>
                <a:lnTo>
                  <a:pt x="147" y="235"/>
                </a:lnTo>
                <a:lnTo>
                  <a:pt x="158" y="237"/>
                </a:lnTo>
                <a:lnTo>
                  <a:pt x="154" y="284"/>
                </a:lnTo>
                <a:lnTo>
                  <a:pt x="143" y="283"/>
                </a:lnTo>
                <a:lnTo>
                  <a:pt x="141" y="283"/>
                </a:lnTo>
                <a:close/>
                <a:moveTo>
                  <a:pt x="143" y="283"/>
                </a:moveTo>
                <a:lnTo>
                  <a:pt x="141" y="283"/>
                </a:lnTo>
                <a:lnTo>
                  <a:pt x="141" y="283"/>
                </a:lnTo>
                <a:lnTo>
                  <a:pt x="143" y="283"/>
                </a:lnTo>
                <a:close/>
                <a:moveTo>
                  <a:pt x="138" y="235"/>
                </a:moveTo>
                <a:lnTo>
                  <a:pt x="141" y="235"/>
                </a:lnTo>
                <a:lnTo>
                  <a:pt x="147" y="235"/>
                </a:lnTo>
                <a:lnTo>
                  <a:pt x="141" y="283"/>
                </a:lnTo>
                <a:lnTo>
                  <a:pt x="134" y="283"/>
                </a:lnTo>
                <a:lnTo>
                  <a:pt x="138" y="235"/>
                </a:lnTo>
                <a:close/>
                <a:moveTo>
                  <a:pt x="138" y="235"/>
                </a:moveTo>
                <a:lnTo>
                  <a:pt x="139" y="235"/>
                </a:lnTo>
                <a:lnTo>
                  <a:pt x="141" y="235"/>
                </a:lnTo>
                <a:lnTo>
                  <a:pt x="138" y="235"/>
                </a:lnTo>
                <a:close/>
                <a:moveTo>
                  <a:pt x="127" y="235"/>
                </a:moveTo>
                <a:lnTo>
                  <a:pt x="132" y="235"/>
                </a:lnTo>
                <a:lnTo>
                  <a:pt x="138" y="235"/>
                </a:lnTo>
                <a:lnTo>
                  <a:pt x="138" y="283"/>
                </a:lnTo>
                <a:lnTo>
                  <a:pt x="132" y="283"/>
                </a:lnTo>
                <a:lnTo>
                  <a:pt x="127" y="235"/>
                </a:lnTo>
                <a:close/>
                <a:moveTo>
                  <a:pt x="127" y="235"/>
                </a:moveTo>
                <a:lnTo>
                  <a:pt x="130" y="235"/>
                </a:lnTo>
                <a:lnTo>
                  <a:pt x="132" y="235"/>
                </a:lnTo>
                <a:lnTo>
                  <a:pt x="127" y="235"/>
                </a:lnTo>
                <a:close/>
                <a:moveTo>
                  <a:pt x="127" y="283"/>
                </a:moveTo>
                <a:lnTo>
                  <a:pt x="121" y="235"/>
                </a:lnTo>
                <a:lnTo>
                  <a:pt x="127" y="235"/>
                </a:lnTo>
                <a:lnTo>
                  <a:pt x="136" y="283"/>
                </a:lnTo>
                <a:lnTo>
                  <a:pt x="130" y="283"/>
                </a:lnTo>
                <a:lnTo>
                  <a:pt x="127" y="283"/>
                </a:lnTo>
                <a:close/>
                <a:moveTo>
                  <a:pt x="130" y="283"/>
                </a:moveTo>
                <a:lnTo>
                  <a:pt x="128" y="283"/>
                </a:lnTo>
                <a:lnTo>
                  <a:pt x="127" y="283"/>
                </a:lnTo>
                <a:lnTo>
                  <a:pt x="130" y="283"/>
                </a:lnTo>
                <a:close/>
                <a:moveTo>
                  <a:pt x="117" y="235"/>
                </a:moveTo>
                <a:lnTo>
                  <a:pt x="119" y="235"/>
                </a:lnTo>
                <a:lnTo>
                  <a:pt x="127" y="235"/>
                </a:lnTo>
                <a:lnTo>
                  <a:pt x="127" y="283"/>
                </a:lnTo>
                <a:lnTo>
                  <a:pt x="119" y="283"/>
                </a:lnTo>
                <a:lnTo>
                  <a:pt x="117" y="235"/>
                </a:lnTo>
                <a:close/>
                <a:moveTo>
                  <a:pt x="117" y="235"/>
                </a:moveTo>
                <a:lnTo>
                  <a:pt x="117" y="235"/>
                </a:lnTo>
                <a:lnTo>
                  <a:pt x="119" y="235"/>
                </a:lnTo>
                <a:lnTo>
                  <a:pt x="117" y="235"/>
                </a:lnTo>
                <a:close/>
                <a:moveTo>
                  <a:pt x="108" y="237"/>
                </a:moveTo>
                <a:lnTo>
                  <a:pt x="110" y="237"/>
                </a:lnTo>
                <a:lnTo>
                  <a:pt x="117" y="235"/>
                </a:lnTo>
                <a:lnTo>
                  <a:pt x="123" y="283"/>
                </a:lnTo>
                <a:lnTo>
                  <a:pt x="116" y="284"/>
                </a:lnTo>
                <a:lnTo>
                  <a:pt x="108" y="237"/>
                </a:lnTo>
                <a:close/>
                <a:moveTo>
                  <a:pt x="108" y="237"/>
                </a:moveTo>
                <a:lnTo>
                  <a:pt x="110" y="237"/>
                </a:lnTo>
                <a:lnTo>
                  <a:pt x="110" y="237"/>
                </a:lnTo>
                <a:lnTo>
                  <a:pt x="108" y="237"/>
                </a:lnTo>
                <a:close/>
                <a:moveTo>
                  <a:pt x="103" y="237"/>
                </a:moveTo>
                <a:lnTo>
                  <a:pt x="108" y="237"/>
                </a:lnTo>
                <a:lnTo>
                  <a:pt x="116" y="284"/>
                </a:lnTo>
                <a:lnTo>
                  <a:pt x="108" y="284"/>
                </a:lnTo>
                <a:lnTo>
                  <a:pt x="103" y="237"/>
                </a:lnTo>
                <a:close/>
                <a:moveTo>
                  <a:pt x="94" y="239"/>
                </a:moveTo>
                <a:lnTo>
                  <a:pt x="95" y="239"/>
                </a:lnTo>
                <a:lnTo>
                  <a:pt x="103" y="237"/>
                </a:lnTo>
                <a:lnTo>
                  <a:pt x="108" y="284"/>
                </a:lnTo>
                <a:lnTo>
                  <a:pt x="103" y="286"/>
                </a:lnTo>
                <a:lnTo>
                  <a:pt x="94" y="239"/>
                </a:lnTo>
                <a:close/>
                <a:moveTo>
                  <a:pt x="94" y="239"/>
                </a:moveTo>
                <a:lnTo>
                  <a:pt x="95" y="239"/>
                </a:lnTo>
                <a:lnTo>
                  <a:pt x="95" y="239"/>
                </a:lnTo>
                <a:lnTo>
                  <a:pt x="94" y="239"/>
                </a:lnTo>
                <a:close/>
                <a:moveTo>
                  <a:pt x="97" y="286"/>
                </a:moveTo>
                <a:lnTo>
                  <a:pt x="86" y="240"/>
                </a:lnTo>
                <a:lnTo>
                  <a:pt x="94" y="239"/>
                </a:lnTo>
                <a:lnTo>
                  <a:pt x="105" y="284"/>
                </a:lnTo>
                <a:lnTo>
                  <a:pt x="97" y="286"/>
                </a:lnTo>
                <a:close/>
                <a:moveTo>
                  <a:pt x="77" y="244"/>
                </a:moveTo>
                <a:lnTo>
                  <a:pt x="79" y="242"/>
                </a:lnTo>
                <a:lnTo>
                  <a:pt x="86" y="240"/>
                </a:lnTo>
                <a:lnTo>
                  <a:pt x="97" y="286"/>
                </a:lnTo>
                <a:lnTo>
                  <a:pt x="90" y="288"/>
                </a:lnTo>
                <a:lnTo>
                  <a:pt x="77" y="244"/>
                </a:lnTo>
                <a:close/>
                <a:moveTo>
                  <a:pt x="77" y="244"/>
                </a:moveTo>
                <a:lnTo>
                  <a:pt x="79" y="242"/>
                </a:lnTo>
                <a:lnTo>
                  <a:pt x="79" y="242"/>
                </a:lnTo>
                <a:lnTo>
                  <a:pt x="77" y="244"/>
                </a:lnTo>
                <a:close/>
                <a:moveTo>
                  <a:pt x="83" y="292"/>
                </a:moveTo>
                <a:lnTo>
                  <a:pt x="70" y="246"/>
                </a:lnTo>
                <a:lnTo>
                  <a:pt x="77" y="244"/>
                </a:lnTo>
                <a:lnTo>
                  <a:pt x="94" y="288"/>
                </a:lnTo>
                <a:lnTo>
                  <a:pt x="86" y="290"/>
                </a:lnTo>
                <a:lnTo>
                  <a:pt x="83" y="292"/>
                </a:lnTo>
                <a:close/>
                <a:moveTo>
                  <a:pt x="86" y="290"/>
                </a:moveTo>
                <a:lnTo>
                  <a:pt x="84" y="292"/>
                </a:lnTo>
                <a:lnTo>
                  <a:pt x="83" y="292"/>
                </a:lnTo>
                <a:lnTo>
                  <a:pt x="86" y="290"/>
                </a:lnTo>
                <a:close/>
                <a:moveTo>
                  <a:pt x="59" y="250"/>
                </a:moveTo>
                <a:lnTo>
                  <a:pt x="64" y="248"/>
                </a:lnTo>
                <a:lnTo>
                  <a:pt x="72" y="246"/>
                </a:lnTo>
                <a:lnTo>
                  <a:pt x="83" y="292"/>
                </a:lnTo>
                <a:lnTo>
                  <a:pt x="75" y="294"/>
                </a:lnTo>
                <a:lnTo>
                  <a:pt x="59" y="250"/>
                </a:lnTo>
                <a:close/>
                <a:moveTo>
                  <a:pt x="59" y="250"/>
                </a:moveTo>
                <a:lnTo>
                  <a:pt x="62" y="248"/>
                </a:lnTo>
                <a:lnTo>
                  <a:pt x="64" y="248"/>
                </a:lnTo>
                <a:lnTo>
                  <a:pt x="59" y="250"/>
                </a:lnTo>
                <a:close/>
                <a:moveTo>
                  <a:pt x="70" y="297"/>
                </a:moveTo>
                <a:lnTo>
                  <a:pt x="51" y="253"/>
                </a:lnTo>
                <a:lnTo>
                  <a:pt x="59" y="250"/>
                </a:lnTo>
                <a:lnTo>
                  <a:pt x="81" y="292"/>
                </a:lnTo>
                <a:lnTo>
                  <a:pt x="73" y="295"/>
                </a:lnTo>
                <a:lnTo>
                  <a:pt x="70" y="297"/>
                </a:lnTo>
                <a:close/>
                <a:moveTo>
                  <a:pt x="73" y="295"/>
                </a:moveTo>
                <a:lnTo>
                  <a:pt x="72" y="295"/>
                </a:lnTo>
                <a:lnTo>
                  <a:pt x="70" y="297"/>
                </a:lnTo>
                <a:lnTo>
                  <a:pt x="73" y="295"/>
                </a:lnTo>
                <a:close/>
                <a:moveTo>
                  <a:pt x="44" y="255"/>
                </a:moveTo>
                <a:lnTo>
                  <a:pt x="48" y="253"/>
                </a:lnTo>
                <a:lnTo>
                  <a:pt x="55" y="251"/>
                </a:lnTo>
                <a:lnTo>
                  <a:pt x="70" y="297"/>
                </a:lnTo>
                <a:lnTo>
                  <a:pt x="62" y="299"/>
                </a:lnTo>
                <a:lnTo>
                  <a:pt x="44" y="255"/>
                </a:lnTo>
                <a:close/>
                <a:moveTo>
                  <a:pt x="44" y="255"/>
                </a:moveTo>
                <a:lnTo>
                  <a:pt x="46" y="255"/>
                </a:lnTo>
                <a:lnTo>
                  <a:pt x="48" y="253"/>
                </a:lnTo>
                <a:lnTo>
                  <a:pt x="44" y="255"/>
                </a:lnTo>
                <a:close/>
                <a:moveTo>
                  <a:pt x="35" y="259"/>
                </a:moveTo>
                <a:lnTo>
                  <a:pt x="37" y="259"/>
                </a:lnTo>
                <a:lnTo>
                  <a:pt x="44" y="255"/>
                </a:lnTo>
                <a:lnTo>
                  <a:pt x="64" y="299"/>
                </a:lnTo>
                <a:lnTo>
                  <a:pt x="55" y="303"/>
                </a:lnTo>
                <a:lnTo>
                  <a:pt x="35" y="259"/>
                </a:lnTo>
                <a:close/>
                <a:moveTo>
                  <a:pt x="35" y="259"/>
                </a:moveTo>
                <a:lnTo>
                  <a:pt x="35" y="259"/>
                </a:lnTo>
                <a:lnTo>
                  <a:pt x="37" y="259"/>
                </a:lnTo>
                <a:lnTo>
                  <a:pt x="35" y="259"/>
                </a:lnTo>
                <a:close/>
                <a:moveTo>
                  <a:pt x="48" y="306"/>
                </a:moveTo>
                <a:lnTo>
                  <a:pt x="26" y="264"/>
                </a:lnTo>
                <a:lnTo>
                  <a:pt x="35" y="259"/>
                </a:lnTo>
                <a:lnTo>
                  <a:pt x="57" y="301"/>
                </a:lnTo>
                <a:lnTo>
                  <a:pt x="50" y="306"/>
                </a:lnTo>
                <a:lnTo>
                  <a:pt x="48" y="306"/>
                </a:lnTo>
                <a:close/>
                <a:moveTo>
                  <a:pt x="50" y="306"/>
                </a:moveTo>
                <a:lnTo>
                  <a:pt x="50" y="306"/>
                </a:lnTo>
                <a:lnTo>
                  <a:pt x="48" y="306"/>
                </a:lnTo>
                <a:lnTo>
                  <a:pt x="50" y="306"/>
                </a:lnTo>
                <a:close/>
                <a:moveTo>
                  <a:pt x="17" y="268"/>
                </a:moveTo>
                <a:lnTo>
                  <a:pt x="20" y="266"/>
                </a:lnTo>
                <a:lnTo>
                  <a:pt x="28" y="262"/>
                </a:lnTo>
                <a:lnTo>
                  <a:pt x="48" y="306"/>
                </a:lnTo>
                <a:lnTo>
                  <a:pt x="39" y="310"/>
                </a:lnTo>
                <a:lnTo>
                  <a:pt x="17" y="268"/>
                </a:lnTo>
                <a:close/>
                <a:moveTo>
                  <a:pt x="17" y="268"/>
                </a:moveTo>
                <a:lnTo>
                  <a:pt x="18" y="268"/>
                </a:lnTo>
                <a:lnTo>
                  <a:pt x="20" y="266"/>
                </a:lnTo>
                <a:lnTo>
                  <a:pt x="17" y="268"/>
                </a:lnTo>
                <a:close/>
                <a:moveTo>
                  <a:pt x="31" y="316"/>
                </a:moveTo>
                <a:lnTo>
                  <a:pt x="7" y="273"/>
                </a:lnTo>
                <a:lnTo>
                  <a:pt x="17" y="268"/>
                </a:lnTo>
                <a:lnTo>
                  <a:pt x="42" y="308"/>
                </a:lnTo>
                <a:lnTo>
                  <a:pt x="33" y="314"/>
                </a:lnTo>
                <a:lnTo>
                  <a:pt x="31" y="316"/>
                </a:lnTo>
                <a:close/>
                <a:moveTo>
                  <a:pt x="33" y="314"/>
                </a:moveTo>
                <a:lnTo>
                  <a:pt x="33" y="314"/>
                </a:lnTo>
                <a:lnTo>
                  <a:pt x="31" y="316"/>
                </a:lnTo>
                <a:lnTo>
                  <a:pt x="33" y="314"/>
                </a:lnTo>
                <a:close/>
                <a:moveTo>
                  <a:pt x="0" y="277"/>
                </a:moveTo>
                <a:lnTo>
                  <a:pt x="9" y="273"/>
                </a:lnTo>
                <a:lnTo>
                  <a:pt x="31" y="316"/>
                </a:lnTo>
                <a:lnTo>
                  <a:pt x="24" y="319"/>
                </a:lnTo>
                <a:lnTo>
                  <a:pt x="0" y="277"/>
                </a:lnTo>
                <a:close/>
              </a:path>
            </a:pathLst>
          </a:custGeom>
          <a:solidFill>
            <a:srgbClr val="4F81B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66" name="Freeform 18"/>
          <p:cNvSpPr>
            <a:spLocks/>
          </p:cNvSpPr>
          <p:nvPr/>
        </p:nvSpPr>
        <p:spPr bwMode="auto">
          <a:xfrm>
            <a:off x="596900" y="4762500"/>
            <a:ext cx="814387" cy="285750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0" y="180"/>
              </a:cxn>
              <a:cxn ang="0">
                <a:pos x="467" y="180"/>
              </a:cxn>
              <a:cxn ang="0">
                <a:pos x="513" y="0"/>
              </a:cxn>
              <a:cxn ang="0">
                <a:pos x="44" y="0"/>
              </a:cxn>
            </a:cxnLst>
            <a:rect l="0" t="0" r="r" b="b"/>
            <a:pathLst>
              <a:path w="513" h="180">
                <a:moveTo>
                  <a:pt x="44" y="0"/>
                </a:moveTo>
                <a:lnTo>
                  <a:pt x="0" y="180"/>
                </a:lnTo>
                <a:lnTo>
                  <a:pt x="467" y="180"/>
                </a:lnTo>
                <a:lnTo>
                  <a:pt x="513" y="0"/>
                </a:lnTo>
                <a:lnTo>
                  <a:pt x="4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67" name="Freeform 19"/>
          <p:cNvSpPr>
            <a:spLocks/>
          </p:cNvSpPr>
          <p:nvPr/>
        </p:nvSpPr>
        <p:spPr bwMode="auto">
          <a:xfrm>
            <a:off x="596900" y="4762500"/>
            <a:ext cx="814387" cy="285750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0" y="180"/>
              </a:cxn>
              <a:cxn ang="0">
                <a:pos x="467" y="180"/>
              </a:cxn>
              <a:cxn ang="0">
                <a:pos x="513" y="0"/>
              </a:cxn>
              <a:cxn ang="0">
                <a:pos x="44" y="0"/>
              </a:cxn>
            </a:cxnLst>
            <a:rect l="0" t="0" r="r" b="b"/>
            <a:pathLst>
              <a:path w="513" h="180">
                <a:moveTo>
                  <a:pt x="44" y="0"/>
                </a:moveTo>
                <a:lnTo>
                  <a:pt x="0" y="180"/>
                </a:lnTo>
                <a:lnTo>
                  <a:pt x="467" y="180"/>
                </a:lnTo>
                <a:lnTo>
                  <a:pt x="513" y="0"/>
                </a:lnTo>
                <a:lnTo>
                  <a:pt x="44" y="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68" name="Freeform 20"/>
          <p:cNvSpPr>
            <a:spLocks/>
          </p:cNvSpPr>
          <p:nvPr/>
        </p:nvSpPr>
        <p:spPr bwMode="auto">
          <a:xfrm>
            <a:off x="561975" y="4646613"/>
            <a:ext cx="1347787" cy="258762"/>
          </a:xfrm>
          <a:custGeom>
            <a:avLst/>
            <a:gdLst/>
            <a:ahLst/>
            <a:cxnLst>
              <a:cxn ang="0">
                <a:pos x="42" y="0"/>
              </a:cxn>
              <a:cxn ang="0">
                <a:pos x="0" y="163"/>
              </a:cxn>
              <a:cxn ang="0">
                <a:pos x="808" y="163"/>
              </a:cxn>
              <a:cxn ang="0">
                <a:pos x="849" y="0"/>
              </a:cxn>
              <a:cxn ang="0">
                <a:pos x="42" y="0"/>
              </a:cxn>
            </a:cxnLst>
            <a:rect l="0" t="0" r="r" b="b"/>
            <a:pathLst>
              <a:path w="849" h="163">
                <a:moveTo>
                  <a:pt x="42" y="0"/>
                </a:moveTo>
                <a:lnTo>
                  <a:pt x="0" y="163"/>
                </a:lnTo>
                <a:lnTo>
                  <a:pt x="808" y="163"/>
                </a:lnTo>
                <a:lnTo>
                  <a:pt x="849" y="0"/>
                </a:lnTo>
                <a:lnTo>
                  <a:pt x="42" y="0"/>
                </a:lnTo>
                <a:close/>
              </a:path>
            </a:pathLst>
          </a:custGeom>
          <a:solidFill>
            <a:srgbClr val="CCFFC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69" name="Freeform 21"/>
          <p:cNvSpPr>
            <a:spLocks/>
          </p:cNvSpPr>
          <p:nvPr/>
        </p:nvSpPr>
        <p:spPr bwMode="auto">
          <a:xfrm>
            <a:off x="561975" y="4646613"/>
            <a:ext cx="1347787" cy="258762"/>
          </a:xfrm>
          <a:custGeom>
            <a:avLst/>
            <a:gdLst/>
            <a:ahLst/>
            <a:cxnLst>
              <a:cxn ang="0">
                <a:pos x="42" y="0"/>
              </a:cxn>
              <a:cxn ang="0">
                <a:pos x="0" y="163"/>
              </a:cxn>
              <a:cxn ang="0">
                <a:pos x="808" y="163"/>
              </a:cxn>
              <a:cxn ang="0">
                <a:pos x="849" y="0"/>
              </a:cxn>
              <a:cxn ang="0">
                <a:pos x="42" y="0"/>
              </a:cxn>
            </a:cxnLst>
            <a:rect l="0" t="0" r="r" b="b"/>
            <a:pathLst>
              <a:path w="849" h="163">
                <a:moveTo>
                  <a:pt x="42" y="0"/>
                </a:moveTo>
                <a:lnTo>
                  <a:pt x="0" y="163"/>
                </a:lnTo>
                <a:lnTo>
                  <a:pt x="808" y="163"/>
                </a:lnTo>
                <a:lnTo>
                  <a:pt x="849" y="0"/>
                </a:lnTo>
                <a:lnTo>
                  <a:pt x="42" y="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70" name="Freeform 22"/>
          <p:cNvSpPr>
            <a:spLocks/>
          </p:cNvSpPr>
          <p:nvPr/>
        </p:nvSpPr>
        <p:spPr bwMode="auto">
          <a:xfrm>
            <a:off x="608013" y="4672013"/>
            <a:ext cx="153987" cy="13970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0" y="88"/>
              </a:cxn>
              <a:cxn ang="0">
                <a:pos x="75" y="88"/>
              </a:cxn>
              <a:cxn ang="0">
                <a:pos x="97" y="0"/>
              </a:cxn>
              <a:cxn ang="0">
                <a:pos x="20" y="0"/>
              </a:cxn>
            </a:cxnLst>
            <a:rect l="0" t="0" r="r" b="b"/>
            <a:pathLst>
              <a:path w="97" h="88">
                <a:moveTo>
                  <a:pt x="20" y="0"/>
                </a:moveTo>
                <a:lnTo>
                  <a:pt x="0" y="88"/>
                </a:lnTo>
                <a:lnTo>
                  <a:pt x="75" y="88"/>
                </a:lnTo>
                <a:lnTo>
                  <a:pt x="97" y="0"/>
                </a:lnTo>
                <a:lnTo>
                  <a:pt x="2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71" name="Freeform 23"/>
          <p:cNvSpPr>
            <a:spLocks/>
          </p:cNvSpPr>
          <p:nvPr/>
        </p:nvSpPr>
        <p:spPr bwMode="auto">
          <a:xfrm>
            <a:off x="608013" y="4672013"/>
            <a:ext cx="153987" cy="13970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0" y="88"/>
              </a:cxn>
              <a:cxn ang="0">
                <a:pos x="75" y="88"/>
              </a:cxn>
              <a:cxn ang="0">
                <a:pos x="97" y="0"/>
              </a:cxn>
              <a:cxn ang="0">
                <a:pos x="20" y="0"/>
              </a:cxn>
            </a:cxnLst>
            <a:rect l="0" t="0" r="r" b="b"/>
            <a:pathLst>
              <a:path w="97" h="88">
                <a:moveTo>
                  <a:pt x="20" y="0"/>
                </a:moveTo>
                <a:lnTo>
                  <a:pt x="0" y="88"/>
                </a:lnTo>
                <a:lnTo>
                  <a:pt x="75" y="88"/>
                </a:lnTo>
                <a:lnTo>
                  <a:pt x="97" y="0"/>
                </a:lnTo>
                <a:lnTo>
                  <a:pt x="20" y="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72" name="Freeform 24"/>
          <p:cNvSpPr>
            <a:spLocks/>
          </p:cNvSpPr>
          <p:nvPr/>
        </p:nvSpPr>
        <p:spPr bwMode="auto">
          <a:xfrm>
            <a:off x="774700" y="4672013"/>
            <a:ext cx="153987" cy="139700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0" y="88"/>
              </a:cxn>
              <a:cxn ang="0">
                <a:pos x="77" y="88"/>
              </a:cxn>
              <a:cxn ang="0">
                <a:pos x="97" y="0"/>
              </a:cxn>
              <a:cxn ang="0">
                <a:pos x="22" y="0"/>
              </a:cxn>
            </a:cxnLst>
            <a:rect l="0" t="0" r="r" b="b"/>
            <a:pathLst>
              <a:path w="97" h="88">
                <a:moveTo>
                  <a:pt x="22" y="0"/>
                </a:moveTo>
                <a:lnTo>
                  <a:pt x="0" y="88"/>
                </a:lnTo>
                <a:lnTo>
                  <a:pt x="77" y="88"/>
                </a:lnTo>
                <a:lnTo>
                  <a:pt x="97" y="0"/>
                </a:lnTo>
                <a:lnTo>
                  <a:pt x="22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73" name="Freeform 25"/>
          <p:cNvSpPr>
            <a:spLocks/>
          </p:cNvSpPr>
          <p:nvPr/>
        </p:nvSpPr>
        <p:spPr bwMode="auto">
          <a:xfrm>
            <a:off x="774700" y="4672013"/>
            <a:ext cx="153987" cy="139700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0" y="88"/>
              </a:cxn>
              <a:cxn ang="0">
                <a:pos x="77" y="88"/>
              </a:cxn>
              <a:cxn ang="0">
                <a:pos x="97" y="0"/>
              </a:cxn>
              <a:cxn ang="0">
                <a:pos x="22" y="0"/>
              </a:cxn>
            </a:cxnLst>
            <a:rect l="0" t="0" r="r" b="b"/>
            <a:pathLst>
              <a:path w="97" h="88">
                <a:moveTo>
                  <a:pt x="22" y="0"/>
                </a:moveTo>
                <a:lnTo>
                  <a:pt x="0" y="88"/>
                </a:lnTo>
                <a:lnTo>
                  <a:pt x="77" y="88"/>
                </a:lnTo>
                <a:lnTo>
                  <a:pt x="97" y="0"/>
                </a:lnTo>
                <a:lnTo>
                  <a:pt x="22" y="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74" name="Freeform 26"/>
          <p:cNvSpPr>
            <a:spLocks/>
          </p:cNvSpPr>
          <p:nvPr/>
        </p:nvSpPr>
        <p:spPr bwMode="auto">
          <a:xfrm>
            <a:off x="946150" y="4672013"/>
            <a:ext cx="153987" cy="13970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0" y="88"/>
              </a:cxn>
              <a:cxn ang="0">
                <a:pos x="75" y="88"/>
              </a:cxn>
              <a:cxn ang="0">
                <a:pos x="97" y="0"/>
              </a:cxn>
              <a:cxn ang="0">
                <a:pos x="20" y="0"/>
              </a:cxn>
            </a:cxnLst>
            <a:rect l="0" t="0" r="r" b="b"/>
            <a:pathLst>
              <a:path w="97" h="88">
                <a:moveTo>
                  <a:pt x="20" y="0"/>
                </a:moveTo>
                <a:lnTo>
                  <a:pt x="0" y="88"/>
                </a:lnTo>
                <a:lnTo>
                  <a:pt x="75" y="88"/>
                </a:lnTo>
                <a:lnTo>
                  <a:pt x="97" y="0"/>
                </a:lnTo>
                <a:lnTo>
                  <a:pt x="2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75" name="Freeform 27"/>
          <p:cNvSpPr>
            <a:spLocks/>
          </p:cNvSpPr>
          <p:nvPr/>
        </p:nvSpPr>
        <p:spPr bwMode="auto">
          <a:xfrm>
            <a:off x="946150" y="4672013"/>
            <a:ext cx="153987" cy="13970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0" y="88"/>
              </a:cxn>
              <a:cxn ang="0">
                <a:pos x="75" y="88"/>
              </a:cxn>
              <a:cxn ang="0">
                <a:pos x="97" y="0"/>
              </a:cxn>
              <a:cxn ang="0">
                <a:pos x="20" y="0"/>
              </a:cxn>
            </a:cxnLst>
            <a:rect l="0" t="0" r="r" b="b"/>
            <a:pathLst>
              <a:path w="97" h="88">
                <a:moveTo>
                  <a:pt x="20" y="0"/>
                </a:moveTo>
                <a:lnTo>
                  <a:pt x="0" y="88"/>
                </a:lnTo>
                <a:lnTo>
                  <a:pt x="75" y="88"/>
                </a:lnTo>
                <a:lnTo>
                  <a:pt x="97" y="0"/>
                </a:lnTo>
                <a:lnTo>
                  <a:pt x="20" y="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76" name="Freeform 28"/>
          <p:cNvSpPr>
            <a:spLocks/>
          </p:cNvSpPr>
          <p:nvPr/>
        </p:nvSpPr>
        <p:spPr bwMode="auto">
          <a:xfrm>
            <a:off x="1111250" y="4672013"/>
            <a:ext cx="157162" cy="139700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0" y="88"/>
              </a:cxn>
              <a:cxn ang="0">
                <a:pos x="77" y="88"/>
              </a:cxn>
              <a:cxn ang="0">
                <a:pos x="99" y="0"/>
              </a:cxn>
              <a:cxn ang="0">
                <a:pos x="22" y="0"/>
              </a:cxn>
            </a:cxnLst>
            <a:rect l="0" t="0" r="r" b="b"/>
            <a:pathLst>
              <a:path w="99" h="88">
                <a:moveTo>
                  <a:pt x="22" y="0"/>
                </a:moveTo>
                <a:lnTo>
                  <a:pt x="0" y="88"/>
                </a:lnTo>
                <a:lnTo>
                  <a:pt x="77" y="88"/>
                </a:lnTo>
                <a:lnTo>
                  <a:pt x="99" y="0"/>
                </a:lnTo>
                <a:lnTo>
                  <a:pt x="22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77" name="Freeform 29"/>
          <p:cNvSpPr>
            <a:spLocks/>
          </p:cNvSpPr>
          <p:nvPr/>
        </p:nvSpPr>
        <p:spPr bwMode="auto">
          <a:xfrm>
            <a:off x="1111250" y="4672013"/>
            <a:ext cx="157162" cy="139700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0" y="88"/>
              </a:cxn>
              <a:cxn ang="0">
                <a:pos x="77" y="88"/>
              </a:cxn>
              <a:cxn ang="0">
                <a:pos x="99" y="0"/>
              </a:cxn>
              <a:cxn ang="0">
                <a:pos x="22" y="0"/>
              </a:cxn>
            </a:cxnLst>
            <a:rect l="0" t="0" r="r" b="b"/>
            <a:pathLst>
              <a:path w="99" h="88">
                <a:moveTo>
                  <a:pt x="22" y="0"/>
                </a:moveTo>
                <a:lnTo>
                  <a:pt x="0" y="88"/>
                </a:lnTo>
                <a:lnTo>
                  <a:pt x="77" y="88"/>
                </a:lnTo>
                <a:lnTo>
                  <a:pt x="99" y="0"/>
                </a:lnTo>
                <a:lnTo>
                  <a:pt x="22" y="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78" name="Freeform 30"/>
          <p:cNvSpPr>
            <a:spLocks/>
          </p:cNvSpPr>
          <p:nvPr/>
        </p:nvSpPr>
        <p:spPr bwMode="auto">
          <a:xfrm>
            <a:off x="2782888" y="4468813"/>
            <a:ext cx="565150" cy="496887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0" y="77"/>
              </a:cxn>
              <a:cxn ang="0">
                <a:pos x="0" y="313"/>
              </a:cxn>
              <a:cxn ang="0">
                <a:pos x="277" y="313"/>
              </a:cxn>
              <a:cxn ang="0">
                <a:pos x="356" y="235"/>
              </a:cxn>
              <a:cxn ang="0">
                <a:pos x="356" y="0"/>
              </a:cxn>
              <a:cxn ang="0">
                <a:pos x="79" y="0"/>
              </a:cxn>
            </a:cxnLst>
            <a:rect l="0" t="0" r="r" b="b"/>
            <a:pathLst>
              <a:path w="356" h="313">
                <a:moveTo>
                  <a:pt x="79" y="0"/>
                </a:moveTo>
                <a:lnTo>
                  <a:pt x="0" y="77"/>
                </a:lnTo>
                <a:lnTo>
                  <a:pt x="0" y="313"/>
                </a:lnTo>
                <a:lnTo>
                  <a:pt x="277" y="313"/>
                </a:lnTo>
                <a:lnTo>
                  <a:pt x="356" y="235"/>
                </a:lnTo>
                <a:lnTo>
                  <a:pt x="356" y="0"/>
                </a:lnTo>
                <a:lnTo>
                  <a:pt x="79" y="0"/>
                </a:lnTo>
                <a:close/>
              </a:path>
            </a:pathLst>
          </a:custGeom>
          <a:solidFill>
            <a:srgbClr val="B3A2C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79" name="Freeform 31"/>
          <p:cNvSpPr>
            <a:spLocks/>
          </p:cNvSpPr>
          <p:nvPr/>
        </p:nvSpPr>
        <p:spPr bwMode="auto">
          <a:xfrm>
            <a:off x="2782888" y="4468813"/>
            <a:ext cx="565150" cy="122237"/>
          </a:xfrm>
          <a:custGeom>
            <a:avLst/>
            <a:gdLst/>
            <a:ahLst/>
            <a:cxnLst>
              <a:cxn ang="0">
                <a:pos x="0" y="77"/>
              </a:cxn>
              <a:cxn ang="0">
                <a:pos x="277" y="77"/>
              </a:cxn>
              <a:cxn ang="0">
                <a:pos x="356" y="0"/>
              </a:cxn>
              <a:cxn ang="0">
                <a:pos x="79" y="0"/>
              </a:cxn>
              <a:cxn ang="0">
                <a:pos x="0" y="77"/>
              </a:cxn>
            </a:cxnLst>
            <a:rect l="0" t="0" r="r" b="b"/>
            <a:pathLst>
              <a:path w="356" h="77">
                <a:moveTo>
                  <a:pt x="0" y="77"/>
                </a:moveTo>
                <a:lnTo>
                  <a:pt x="277" y="77"/>
                </a:lnTo>
                <a:lnTo>
                  <a:pt x="356" y="0"/>
                </a:lnTo>
                <a:lnTo>
                  <a:pt x="79" y="0"/>
                </a:lnTo>
                <a:lnTo>
                  <a:pt x="0" y="77"/>
                </a:lnTo>
                <a:close/>
              </a:path>
            </a:pathLst>
          </a:custGeom>
          <a:solidFill>
            <a:srgbClr val="C2B4D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80" name="Freeform 32"/>
          <p:cNvSpPr>
            <a:spLocks/>
          </p:cNvSpPr>
          <p:nvPr/>
        </p:nvSpPr>
        <p:spPr bwMode="auto">
          <a:xfrm>
            <a:off x="3222625" y="4468813"/>
            <a:ext cx="125412" cy="496887"/>
          </a:xfrm>
          <a:custGeom>
            <a:avLst/>
            <a:gdLst/>
            <a:ahLst/>
            <a:cxnLst>
              <a:cxn ang="0">
                <a:pos x="0" y="77"/>
              </a:cxn>
              <a:cxn ang="0">
                <a:pos x="79" y="0"/>
              </a:cxn>
              <a:cxn ang="0">
                <a:pos x="79" y="235"/>
              </a:cxn>
              <a:cxn ang="0">
                <a:pos x="0" y="313"/>
              </a:cxn>
              <a:cxn ang="0">
                <a:pos x="0" y="77"/>
              </a:cxn>
            </a:cxnLst>
            <a:rect l="0" t="0" r="r" b="b"/>
            <a:pathLst>
              <a:path w="79" h="313">
                <a:moveTo>
                  <a:pt x="0" y="77"/>
                </a:moveTo>
                <a:lnTo>
                  <a:pt x="79" y="0"/>
                </a:lnTo>
                <a:lnTo>
                  <a:pt x="79" y="235"/>
                </a:lnTo>
                <a:lnTo>
                  <a:pt x="0" y="313"/>
                </a:lnTo>
                <a:lnTo>
                  <a:pt x="0" y="77"/>
                </a:lnTo>
                <a:close/>
              </a:path>
            </a:pathLst>
          </a:custGeom>
          <a:solidFill>
            <a:srgbClr val="9082A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81" name="Freeform 33"/>
          <p:cNvSpPr>
            <a:spLocks/>
          </p:cNvSpPr>
          <p:nvPr/>
        </p:nvSpPr>
        <p:spPr bwMode="auto">
          <a:xfrm>
            <a:off x="2782888" y="4468813"/>
            <a:ext cx="565150" cy="496887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0" y="77"/>
              </a:cxn>
              <a:cxn ang="0">
                <a:pos x="0" y="313"/>
              </a:cxn>
              <a:cxn ang="0">
                <a:pos x="277" y="313"/>
              </a:cxn>
              <a:cxn ang="0">
                <a:pos x="356" y="235"/>
              </a:cxn>
              <a:cxn ang="0">
                <a:pos x="356" y="0"/>
              </a:cxn>
              <a:cxn ang="0">
                <a:pos x="79" y="0"/>
              </a:cxn>
            </a:cxnLst>
            <a:rect l="0" t="0" r="r" b="b"/>
            <a:pathLst>
              <a:path w="356" h="313">
                <a:moveTo>
                  <a:pt x="79" y="0"/>
                </a:moveTo>
                <a:lnTo>
                  <a:pt x="0" y="77"/>
                </a:lnTo>
                <a:lnTo>
                  <a:pt x="0" y="313"/>
                </a:lnTo>
                <a:lnTo>
                  <a:pt x="277" y="313"/>
                </a:lnTo>
                <a:lnTo>
                  <a:pt x="356" y="235"/>
                </a:lnTo>
                <a:lnTo>
                  <a:pt x="356" y="0"/>
                </a:lnTo>
                <a:lnTo>
                  <a:pt x="79" y="0"/>
                </a:lnTo>
                <a:close/>
              </a:path>
            </a:pathLst>
          </a:custGeom>
          <a:noFill/>
          <a:ln w="6">
            <a:solidFill>
              <a:srgbClr val="4A7EB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82" name="Freeform 34"/>
          <p:cNvSpPr>
            <a:spLocks/>
          </p:cNvSpPr>
          <p:nvPr/>
        </p:nvSpPr>
        <p:spPr bwMode="auto">
          <a:xfrm>
            <a:off x="2782888" y="4468813"/>
            <a:ext cx="565150" cy="122237"/>
          </a:xfrm>
          <a:custGeom>
            <a:avLst/>
            <a:gdLst/>
            <a:ahLst/>
            <a:cxnLst>
              <a:cxn ang="0">
                <a:pos x="0" y="77"/>
              </a:cxn>
              <a:cxn ang="0">
                <a:pos x="277" y="77"/>
              </a:cxn>
              <a:cxn ang="0">
                <a:pos x="356" y="0"/>
              </a:cxn>
            </a:cxnLst>
            <a:rect l="0" t="0" r="r" b="b"/>
            <a:pathLst>
              <a:path w="356" h="77">
                <a:moveTo>
                  <a:pt x="0" y="77"/>
                </a:moveTo>
                <a:lnTo>
                  <a:pt x="277" y="77"/>
                </a:lnTo>
                <a:lnTo>
                  <a:pt x="356" y="0"/>
                </a:lnTo>
              </a:path>
            </a:pathLst>
          </a:custGeom>
          <a:noFill/>
          <a:ln w="6">
            <a:solidFill>
              <a:srgbClr val="4A7EB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83" name="Line 35"/>
          <p:cNvSpPr>
            <a:spLocks noChangeShapeType="1"/>
          </p:cNvSpPr>
          <p:nvPr/>
        </p:nvSpPr>
        <p:spPr bwMode="auto">
          <a:xfrm>
            <a:off x="3222625" y="4591050"/>
            <a:ext cx="1587" cy="374650"/>
          </a:xfrm>
          <a:prstGeom prst="line">
            <a:avLst/>
          </a:prstGeom>
          <a:noFill/>
          <a:ln w="6">
            <a:solidFill>
              <a:srgbClr val="4A7EB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84" name="Freeform 36"/>
          <p:cNvSpPr>
            <a:spLocks/>
          </p:cNvSpPr>
          <p:nvPr/>
        </p:nvSpPr>
        <p:spPr bwMode="auto">
          <a:xfrm>
            <a:off x="4951413" y="3192463"/>
            <a:ext cx="512762" cy="2124075"/>
          </a:xfrm>
          <a:custGeom>
            <a:avLst/>
            <a:gdLst/>
            <a:ahLst/>
            <a:cxnLst>
              <a:cxn ang="0">
                <a:pos x="215" y="0"/>
              </a:cxn>
              <a:cxn ang="0">
                <a:pos x="0" y="215"/>
              </a:cxn>
              <a:cxn ang="0">
                <a:pos x="0" y="1338"/>
              </a:cxn>
              <a:cxn ang="0">
                <a:pos x="109" y="1338"/>
              </a:cxn>
              <a:cxn ang="0">
                <a:pos x="323" y="1123"/>
              </a:cxn>
              <a:cxn ang="0">
                <a:pos x="323" y="0"/>
              </a:cxn>
              <a:cxn ang="0">
                <a:pos x="215" y="0"/>
              </a:cxn>
            </a:cxnLst>
            <a:rect l="0" t="0" r="r" b="b"/>
            <a:pathLst>
              <a:path w="323" h="1338">
                <a:moveTo>
                  <a:pt x="215" y="0"/>
                </a:moveTo>
                <a:lnTo>
                  <a:pt x="0" y="215"/>
                </a:lnTo>
                <a:lnTo>
                  <a:pt x="0" y="1338"/>
                </a:lnTo>
                <a:lnTo>
                  <a:pt x="109" y="1338"/>
                </a:lnTo>
                <a:lnTo>
                  <a:pt x="323" y="1123"/>
                </a:lnTo>
                <a:lnTo>
                  <a:pt x="323" y="0"/>
                </a:lnTo>
                <a:lnTo>
                  <a:pt x="215" y="0"/>
                </a:lnTo>
                <a:close/>
              </a:path>
            </a:pathLst>
          </a:custGeom>
          <a:solidFill>
            <a:srgbClr val="B3A2C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85" name="Freeform 37"/>
          <p:cNvSpPr>
            <a:spLocks/>
          </p:cNvSpPr>
          <p:nvPr/>
        </p:nvSpPr>
        <p:spPr bwMode="auto">
          <a:xfrm>
            <a:off x="4951413" y="3192463"/>
            <a:ext cx="512762" cy="341312"/>
          </a:xfrm>
          <a:custGeom>
            <a:avLst/>
            <a:gdLst/>
            <a:ahLst/>
            <a:cxnLst>
              <a:cxn ang="0">
                <a:pos x="0" y="215"/>
              </a:cxn>
              <a:cxn ang="0">
                <a:pos x="109" y="215"/>
              </a:cxn>
              <a:cxn ang="0">
                <a:pos x="323" y="0"/>
              </a:cxn>
              <a:cxn ang="0">
                <a:pos x="215" y="0"/>
              </a:cxn>
              <a:cxn ang="0">
                <a:pos x="0" y="215"/>
              </a:cxn>
            </a:cxnLst>
            <a:rect l="0" t="0" r="r" b="b"/>
            <a:pathLst>
              <a:path w="323" h="215">
                <a:moveTo>
                  <a:pt x="0" y="215"/>
                </a:moveTo>
                <a:lnTo>
                  <a:pt x="109" y="215"/>
                </a:lnTo>
                <a:lnTo>
                  <a:pt x="323" y="0"/>
                </a:lnTo>
                <a:lnTo>
                  <a:pt x="215" y="0"/>
                </a:lnTo>
                <a:lnTo>
                  <a:pt x="0" y="215"/>
                </a:lnTo>
                <a:close/>
              </a:path>
            </a:pathLst>
          </a:custGeom>
          <a:solidFill>
            <a:srgbClr val="C2B4D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86" name="Freeform 38"/>
          <p:cNvSpPr>
            <a:spLocks/>
          </p:cNvSpPr>
          <p:nvPr/>
        </p:nvSpPr>
        <p:spPr bwMode="auto">
          <a:xfrm>
            <a:off x="5124450" y="3192463"/>
            <a:ext cx="339725" cy="2124075"/>
          </a:xfrm>
          <a:custGeom>
            <a:avLst/>
            <a:gdLst/>
            <a:ahLst/>
            <a:cxnLst>
              <a:cxn ang="0">
                <a:pos x="0" y="215"/>
              </a:cxn>
              <a:cxn ang="0">
                <a:pos x="214" y="0"/>
              </a:cxn>
              <a:cxn ang="0">
                <a:pos x="214" y="1123"/>
              </a:cxn>
              <a:cxn ang="0">
                <a:pos x="0" y="1338"/>
              </a:cxn>
              <a:cxn ang="0">
                <a:pos x="0" y="215"/>
              </a:cxn>
            </a:cxnLst>
            <a:rect l="0" t="0" r="r" b="b"/>
            <a:pathLst>
              <a:path w="214" h="1338">
                <a:moveTo>
                  <a:pt x="0" y="215"/>
                </a:moveTo>
                <a:lnTo>
                  <a:pt x="214" y="0"/>
                </a:lnTo>
                <a:lnTo>
                  <a:pt x="214" y="1123"/>
                </a:lnTo>
                <a:lnTo>
                  <a:pt x="0" y="1338"/>
                </a:lnTo>
                <a:lnTo>
                  <a:pt x="0" y="215"/>
                </a:lnTo>
                <a:close/>
              </a:path>
            </a:pathLst>
          </a:custGeom>
          <a:solidFill>
            <a:srgbClr val="9082A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87" name="Freeform 39"/>
          <p:cNvSpPr>
            <a:spLocks/>
          </p:cNvSpPr>
          <p:nvPr/>
        </p:nvSpPr>
        <p:spPr bwMode="auto">
          <a:xfrm>
            <a:off x="4951413" y="3192463"/>
            <a:ext cx="512762" cy="2124075"/>
          </a:xfrm>
          <a:custGeom>
            <a:avLst/>
            <a:gdLst/>
            <a:ahLst/>
            <a:cxnLst>
              <a:cxn ang="0">
                <a:pos x="215" y="0"/>
              </a:cxn>
              <a:cxn ang="0">
                <a:pos x="0" y="215"/>
              </a:cxn>
              <a:cxn ang="0">
                <a:pos x="0" y="1338"/>
              </a:cxn>
              <a:cxn ang="0">
                <a:pos x="109" y="1338"/>
              </a:cxn>
              <a:cxn ang="0">
                <a:pos x="323" y="1123"/>
              </a:cxn>
              <a:cxn ang="0">
                <a:pos x="323" y="0"/>
              </a:cxn>
              <a:cxn ang="0">
                <a:pos x="215" y="0"/>
              </a:cxn>
            </a:cxnLst>
            <a:rect l="0" t="0" r="r" b="b"/>
            <a:pathLst>
              <a:path w="323" h="1338">
                <a:moveTo>
                  <a:pt x="215" y="0"/>
                </a:moveTo>
                <a:lnTo>
                  <a:pt x="0" y="215"/>
                </a:lnTo>
                <a:lnTo>
                  <a:pt x="0" y="1338"/>
                </a:lnTo>
                <a:lnTo>
                  <a:pt x="109" y="1338"/>
                </a:lnTo>
                <a:lnTo>
                  <a:pt x="323" y="1123"/>
                </a:lnTo>
                <a:lnTo>
                  <a:pt x="323" y="0"/>
                </a:lnTo>
                <a:lnTo>
                  <a:pt x="215" y="0"/>
                </a:lnTo>
                <a:close/>
              </a:path>
            </a:pathLst>
          </a:custGeom>
          <a:noFill/>
          <a:ln w="6">
            <a:solidFill>
              <a:srgbClr val="4A7EB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88" name="Freeform 40"/>
          <p:cNvSpPr>
            <a:spLocks/>
          </p:cNvSpPr>
          <p:nvPr/>
        </p:nvSpPr>
        <p:spPr bwMode="auto">
          <a:xfrm>
            <a:off x="4951413" y="3192463"/>
            <a:ext cx="512762" cy="341312"/>
          </a:xfrm>
          <a:custGeom>
            <a:avLst/>
            <a:gdLst/>
            <a:ahLst/>
            <a:cxnLst>
              <a:cxn ang="0">
                <a:pos x="0" y="215"/>
              </a:cxn>
              <a:cxn ang="0">
                <a:pos x="109" y="215"/>
              </a:cxn>
              <a:cxn ang="0">
                <a:pos x="323" y="0"/>
              </a:cxn>
            </a:cxnLst>
            <a:rect l="0" t="0" r="r" b="b"/>
            <a:pathLst>
              <a:path w="323" h="215">
                <a:moveTo>
                  <a:pt x="0" y="215"/>
                </a:moveTo>
                <a:lnTo>
                  <a:pt x="109" y="215"/>
                </a:lnTo>
                <a:lnTo>
                  <a:pt x="323" y="0"/>
                </a:lnTo>
              </a:path>
            </a:pathLst>
          </a:custGeom>
          <a:noFill/>
          <a:ln w="6">
            <a:solidFill>
              <a:srgbClr val="4A7EB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89" name="Line 41"/>
          <p:cNvSpPr>
            <a:spLocks noChangeShapeType="1"/>
          </p:cNvSpPr>
          <p:nvPr/>
        </p:nvSpPr>
        <p:spPr bwMode="auto">
          <a:xfrm>
            <a:off x="5124450" y="3533775"/>
            <a:ext cx="1587" cy="1782762"/>
          </a:xfrm>
          <a:prstGeom prst="line">
            <a:avLst/>
          </a:prstGeom>
          <a:noFill/>
          <a:ln w="6">
            <a:solidFill>
              <a:srgbClr val="4A7EB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90" name="Freeform 42"/>
          <p:cNvSpPr>
            <a:spLocks/>
          </p:cNvSpPr>
          <p:nvPr/>
        </p:nvSpPr>
        <p:spPr bwMode="auto">
          <a:xfrm>
            <a:off x="5464175" y="4002088"/>
            <a:ext cx="328612" cy="850900"/>
          </a:xfrm>
          <a:custGeom>
            <a:avLst/>
            <a:gdLst/>
            <a:ahLst/>
            <a:cxnLst>
              <a:cxn ang="0">
                <a:pos x="140" y="0"/>
              </a:cxn>
              <a:cxn ang="0">
                <a:pos x="0" y="140"/>
              </a:cxn>
              <a:cxn ang="0">
                <a:pos x="0" y="536"/>
              </a:cxn>
              <a:cxn ang="0">
                <a:pos x="70" y="536"/>
              </a:cxn>
              <a:cxn ang="0">
                <a:pos x="207" y="398"/>
              </a:cxn>
              <a:cxn ang="0">
                <a:pos x="207" y="0"/>
              </a:cxn>
              <a:cxn ang="0">
                <a:pos x="140" y="0"/>
              </a:cxn>
            </a:cxnLst>
            <a:rect l="0" t="0" r="r" b="b"/>
            <a:pathLst>
              <a:path w="207" h="536">
                <a:moveTo>
                  <a:pt x="140" y="0"/>
                </a:moveTo>
                <a:lnTo>
                  <a:pt x="0" y="140"/>
                </a:lnTo>
                <a:lnTo>
                  <a:pt x="0" y="536"/>
                </a:lnTo>
                <a:lnTo>
                  <a:pt x="70" y="536"/>
                </a:lnTo>
                <a:lnTo>
                  <a:pt x="207" y="398"/>
                </a:lnTo>
                <a:lnTo>
                  <a:pt x="207" y="0"/>
                </a:lnTo>
                <a:lnTo>
                  <a:pt x="140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91" name="Freeform 43"/>
          <p:cNvSpPr>
            <a:spLocks/>
          </p:cNvSpPr>
          <p:nvPr/>
        </p:nvSpPr>
        <p:spPr bwMode="auto">
          <a:xfrm>
            <a:off x="5464175" y="4002088"/>
            <a:ext cx="328612" cy="222250"/>
          </a:xfrm>
          <a:custGeom>
            <a:avLst/>
            <a:gdLst/>
            <a:ahLst/>
            <a:cxnLst>
              <a:cxn ang="0">
                <a:pos x="0" y="140"/>
              </a:cxn>
              <a:cxn ang="0">
                <a:pos x="70" y="140"/>
              </a:cxn>
              <a:cxn ang="0">
                <a:pos x="207" y="0"/>
              </a:cxn>
              <a:cxn ang="0">
                <a:pos x="140" y="0"/>
              </a:cxn>
              <a:cxn ang="0">
                <a:pos x="0" y="140"/>
              </a:cxn>
            </a:cxnLst>
            <a:rect l="0" t="0" r="r" b="b"/>
            <a:pathLst>
              <a:path w="207" h="140">
                <a:moveTo>
                  <a:pt x="0" y="140"/>
                </a:moveTo>
                <a:lnTo>
                  <a:pt x="70" y="140"/>
                </a:lnTo>
                <a:lnTo>
                  <a:pt x="207" y="0"/>
                </a:lnTo>
                <a:lnTo>
                  <a:pt x="140" y="0"/>
                </a:lnTo>
                <a:lnTo>
                  <a:pt x="0" y="140"/>
                </a:lnTo>
                <a:close/>
              </a:path>
            </a:pathLst>
          </a:custGeom>
          <a:solidFill>
            <a:srgbClr val="FF843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92" name="Freeform 44"/>
          <p:cNvSpPr>
            <a:spLocks/>
          </p:cNvSpPr>
          <p:nvPr/>
        </p:nvSpPr>
        <p:spPr bwMode="auto">
          <a:xfrm>
            <a:off x="5575300" y="4002088"/>
            <a:ext cx="217487" cy="850900"/>
          </a:xfrm>
          <a:custGeom>
            <a:avLst/>
            <a:gdLst/>
            <a:ahLst/>
            <a:cxnLst>
              <a:cxn ang="0">
                <a:pos x="0" y="140"/>
              </a:cxn>
              <a:cxn ang="0">
                <a:pos x="137" y="0"/>
              </a:cxn>
              <a:cxn ang="0">
                <a:pos x="137" y="398"/>
              </a:cxn>
              <a:cxn ang="0">
                <a:pos x="0" y="536"/>
              </a:cxn>
              <a:cxn ang="0">
                <a:pos x="0" y="140"/>
              </a:cxn>
            </a:cxnLst>
            <a:rect l="0" t="0" r="r" b="b"/>
            <a:pathLst>
              <a:path w="137" h="536">
                <a:moveTo>
                  <a:pt x="0" y="140"/>
                </a:moveTo>
                <a:lnTo>
                  <a:pt x="137" y="0"/>
                </a:lnTo>
                <a:lnTo>
                  <a:pt x="137" y="398"/>
                </a:lnTo>
                <a:lnTo>
                  <a:pt x="0" y="536"/>
                </a:lnTo>
                <a:lnTo>
                  <a:pt x="0" y="140"/>
                </a:lnTo>
                <a:close/>
              </a:path>
            </a:pathLst>
          </a:custGeom>
          <a:solidFill>
            <a:srgbClr val="CD52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93" name="Freeform 45"/>
          <p:cNvSpPr>
            <a:spLocks/>
          </p:cNvSpPr>
          <p:nvPr/>
        </p:nvSpPr>
        <p:spPr bwMode="auto">
          <a:xfrm>
            <a:off x="5464175" y="4002088"/>
            <a:ext cx="328612" cy="850900"/>
          </a:xfrm>
          <a:custGeom>
            <a:avLst/>
            <a:gdLst/>
            <a:ahLst/>
            <a:cxnLst>
              <a:cxn ang="0">
                <a:pos x="140" y="0"/>
              </a:cxn>
              <a:cxn ang="0">
                <a:pos x="0" y="140"/>
              </a:cxn>
              <a:cxn ang="0">
                <a:pos x="0" y="536"/>
              </a:cxn>
              <a:cxn ang="0">
                <a:pos x="70" y="536"/>
              </a:cxn>
              <a:cxn ang="0">
                <a:pos x="207" y="398"/>
              </a:cxn>
              <a:cxn ang="0">
                <a:pos x="207" y="0"/>
              </a:cxn>
              <a:cxn ang="0">
                <a:pos x="140" y="0"/>
              </a:cxn>
            </a:cxnLst>
            <a:rect l="0" t="0" r="r" b="b"/>
            <a:pathLst>
              <a:path w="207" h="536">
                <a:moveTo>
                  <a:pt x="140" y="0"/>
                </a:moveTo>
                <a:lnTo>
                  <a:pt x="0" y="140"/>
                </a:lnTo>
                <a:lnTo>
                  <a:pt x="0" y="536"/>
                </a:lnTo>
                <a:lnTo>
                  <a:pt x="70" y="536"/>
                </a:lnTo>
                <a:lnTo>
                  <a:pt x="207" y="398"/>
                </a:lnTo>
                <a:lnTo>
                  <a:pt x="207" y="0"/>
                </a:lnTo>
                <a:lnTo>
                  <a:pt x="140" y="0"/>
                </a:lnTo>
                <a:close/>
              </a:path>
            </a:pathLst>
          </a:custGeom>
          <a:noFill/>
          <a:ln w="6">
            <a:solidFill>
              <a:srgbClr val="4A7EB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94" name="Freeform 46"/>
          <p:cNvSpPr>
            <a:spLocks/>
          </p:cNvSpPr>
          <p:nvPr/>
        </p:nvSpPr>
        <p:spPr bwMode="auto">
          <a:xfrm>
            <a:off x="5464175" y="4002088"/>
            <a:ext cx="328612" cy="222250"/>
          </a:xfrm>
          <a:custGeom>
            <a:avLst/>
            <a:gdLst/>
            <a:ahLst/>
            <a:cxnLst>
              <a:cxn ang="0">
                <a:pos x="0" y="140"/>
              </a:cxn>
              <a:cxn ang="0">
                <a:pos x="70" y="140"/>
              </a:cxn>
              <a:cxn ang="0">
                <a:pos x="207" y="0"/>
              </a:cxn>
            </a:cxnLst>
            <a:rect l="0" t="0" r="r" b="b"/>
            <a:pathLst>
              <a:path w="207" h="140">
                <a:moveTo>
                  <a:pt x="0" y="140"/>
                </a:moveTo>
                <a:lnTo>
                  <a:pt x="70" y="140"/>
                </a:lnTo>
                <a:lnTo>
                  <a:pt x="207" y="0"/>
                </a:lnTo>
              </a:path>
            </a:pathLst>
          </a:custGeom>
          <a:noFill/>
          <a:ln w="6">
            <a:solidFill>
              <a:srgbClr val="4A7EB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95" name="Line 47"/>
          <p:cNvSpPr>
            <a:spLocks noChangeShapeType="1"/>
          </p:cNvSpPr>
          <p:nvPr/>
        </p:nvSpPr>
        <p:spPr bwMode="auto">
          <a:xfrm>
            <a:off x="5575300" y="4224338"/>
            <a:ext cx="1587" cy="628650"/>
          </a:xfrm>
          <a:prstGeom prst="line">
            <a:avLst/>
          </a:prstGeom>
          <a:noFill/>
          <a:ln w="6">
            <a:solidFill>
              <a:srgbClr val="4A7EB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96" name="Freeform 48"/>
          <p:cNvSpPr>
            <a:spLocks/>
          </p:cNvSpPr>
          <p:nvPr/>
        </p:nvSpPr>
        <p:spPr bwMode="auto">
          <a:xfrm>
            <a:off x="4951413" y="3192463"/>
            <a:ext cx="512762" cy="2124075"/>
          </a:xfrm>
          <a:custGeom>
            <a:avLst/>
            <a:gdLst/>
            <a:ahLst/>
            <a:cxnLst>
              <a:cxn ang="0">
                <a:pos x="215" y="0"/>
              </a:cxn>
              <a:cxn ang="0">
                <a:pos x="0" y="215"/>
              </a:cxn>
              <a:cxn ang="0">
                <a:pos x="0" y="1338"/>
              </a:cxn>
              <a:cxn ang="0">
                <a:pos x="109" y="1338"/>
              </a:cxn>
              <a:cxn ang="0">
                <a:pos x="323" y="1123"/>
              </a:cxn>
              <a:cxn ang="0">
                <a:pos x="323" y="0"/>
              </a:cxn>
              <a:cxn ang="0">
                <a:pos x="215" y="0"/>
              </a:cxn>
            </a:cxnLst>
            <a:rect l="0" t="0" r="r" b="b"/>
            <a:pathLst>
              <a:path w="323" h="1338">
                <a:moveTo>
                  <a:pt x="215" y="0"/>
                </a:moveTo>
                <a:lnTo>
                  <a:pt x="0" y="215"/>
                </a:lnTo>
                <a:lnTo>
                  <a:pt x="0" y="1338"/>
                </a:lnTo>
                <a:lnTo>
                  <a:pt x="109" y="1338"/>
                </a:lnTo>
                <a:lnTo>
                  <a:pt x="323" y="1123"/>
                </a:lnTo>
                <a:lnTo>
                  <a:pt x="323" y="0"/>
                </a:lnTo>
                <a:lnTo>
                  <a:pt x="215" y="0"/>
                </a:lnTo>
                <a:close/>
              </a:path>
            </a:pathLst>
          </a:custGeom>
          <a:solidFill>
            <a:srgbClr val="B3A2C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97" name="Freeform 49"/>
          <p:cNvSpPr>
            <a:spLocks/>
          </p:cNvSpPr>
          <p:nvPr/>
        </p:nvSpPr>
        <p:spPr bwMode="auto">
          <a:xfrm>
            <a:off x="4951413" y="3192463"/>
            <a:ext cx="512762" cy="341312"/>
          </a:xfrm>
          <a:custGeom>
            <a:avLst/>
            <a:gdLst/>
            <a:ahLst/>
            <a:cxnLst>
              <a:cxn ang="0">
                <a:pos x="0" y="215"/>
              </a:cxn>
              <a:cxn ang="0">
                <a:pos x="109" y="215"/>
              </a:cxn>
              <a:cxn ang="0">
                <a:pos x="323" y="0"/>
              </a:cxn>
              <a:cxn ang="0">
                <a:pos x="215" y="0"/>
              </a:cxn>
              <a:cxn ang="0">
                <a:pos x="0" y="215"/>
              </a:cxn>
            </a:cxnLst>
            <a:rect l="0" t="0" r="r" b="b"/>
            <a:pathLst>
              <a:path w="323" h="215">
                <a:moveTo>
                  <a:pt x="0" y="215"/>
                </a:moveTo>
                <a:lnTo>
                  <a:pt x="109" y="215"/>
                </a:lnTo>
                <a:lnTo>
                  <a:pt x="323" y="0"/>
                </a:lnTo>
                <a:lnTo>
                  <a:pt x="215" y="0"/>
                </a:lnTo>
                <a:lnTo>
                  <a:pt x="0" y="215"/>
                </a:lnTo>
                <a:close/>
              </a:path>
            </a:pathLst>
          </a:custGeom>
          <a:solidFill>
            <a:srgbClr val="C2B4D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98" name="Freeform 50"/>
          <p:cNvSpPr>
            <a:spLocks/>
          </p:cNvSpPr>
          <p:nvPr/>
        </p:nvSpPr>
        <p:spPr bwMode="auto">
          <a:xfrm>
            <a:off x="5124450" y="3192463"/>
            <a:ext cx="339725" cy="2124075"/>
          </a:xfrm>
          <a:custGeom>
            <a:avLst/>
            <a:gdLst/>
            <a:ahLst/>
            <a:cxnLst>
              <a:cxn ang="0">
                <a:pos x="0" y="215"/>
              </a:cxn>
              <a:cxn ang="0">
                <a:pos x="214" y="0"/>
              </a:cxn>
              <a:cxn ang="0">
                <a:pos x="214" y="1123"/>
              </a:cxn>
              <a:cxn ang="0">
                <a:pos x="0" y="1338"/>
              </a:cxn>
              <a:cxn ang="0">
                <a:pos x="0" y="215"/>
              </a:cxn>
            </a:cxnLst>
            <a:rect l="0" t="0" r="r" b="b"/>
            <a:pathLst>
              <a:path w="214" h="1338">
                <a:moveTo>
                  <a:pt x="0" y="215"/>
                </a:moveTo>
                <a:lnTo>
                  <a:pt x="214" y="0"/>
                </a:lnTo>
                <a:lnTo>
                  <a:pt x="214" y="1123"/>
                </a:lnTo>
                <a:lnTo>
                  <a:pt x="0" y="1338"/>
                </a:lnTo>
                <a:lnTo>
                  <a:pt x="0" y="215"/>
                </a:lnTo>
                <a:close/>
              </a:path>
            </a:pathLst>
          </a:custGeom>
          <a:solidFill>
            <a:srgbClr val="9082A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99" name="Freeform 51"/>
          <p:cNvSpPr>
            <a:spLocks/>
          </p:cNvSpPr>
          <p:nvPr/>
        </p:nvSpPr>
        <p:spPr bwMode="auto">
          <a:xfrm>
            <a:off x="4951413" y="3192463"/>
            <a:ext cx="512762" cy="2124075"/>
          </a:xfrm>
          <a:custGeom>
            <a:avLst/>
            <a:gdLst/>
            <a:ahLst/>
            <a:cxnLst>
              <a:cxn ang="0">
                <a:pos x="215" y="0"/>
              </a:cxn>
              <a:cxn ang="0">
                <a:pos x="0" y="215"/>
              </a:cxn>
              <a:cxn ang="0">
                <a:pos x="0" y="1338"/>
              </a:cxn>
              <a:cxn ang="0">
                <a:pos x="109" y="1338"/>
              </a:cxn>
              <a:cxn ang="0">
                <a:pos x="323" y="1123"/>
              </a:cxn>
              <a:cxn ang="0">
                <a:pos x="323" y="0"/>
              </a:cxn>
              <a:cxn ang="0">
                <a:pos x="215" y="0"/>
              </a:cxn>
            </a:cxnLst>
            <a:rect l="0" t="0" r="r" b="b"/>
            <a:pathLst>
              <a:path w="323" h="1338">
                <a:moveTo>
                  <a:pt x="215" y="0"/>
                </a:moveTo>
                <a:lnTo>
                  <a:pt x="0" y="215"/>
                </a:lnTo>
                <a:lnTo>
                  <a:pt x="0" y="1338"/>
                </a:lnTo>
                <a:lnTo>
                  <a:pt x="109" y="1338"/>
                </a:lnTo>
                <a:lnTo>
                  <a:pt x="323" y="1123"/>
                </a:lnTo>
                <a:lnTo>
                  <a:pt x="323" y="0"/>
                </a:lnTo>
                <a:lnTo>
                  <a:pt x="215" y="0"/>
                </a:lnTo>
                <a:close/>
              </a:path>
            </a:pathLst>
          </a:custGeom>
          <a:noFill/>
          <a:ln w="6">
            <a:solidFill>
              <a:srgbClr val="4A7EB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00" name="Freeform 52"/>
          <p:cNvSpPr>
            <a:spLocks/>
          </p:cNvSpPr>
          <p:nvPr/>
        </p:nvSpPr>
        <p:spPr bwMode="auto">
          <a:xfrm>
            <a:off x="4951413" y="3192463"/>
            <a:ext cx="512762" cy="341312"/>
          </a:xfrm>
          <a:custGeom>
            <a:avLst/>
            <a:gdLst/>
            <a:ahLst/>
            <a:cxnLst>
              <a:cxn ang="0">
                <a:pos x="0" y="215"/>
              </a:cxn>
              <a:cxn ang="0">
                <a:pos x="109" y="215"/>
              </a:cxn>
              <a:cxn ang="0">
                <a:pos x="323" y="0"/>
              </a:cxn>
            </a:cxnLst>
            <a:rect l="0" t="0" r="r" b="b"/>
            <a:pathLst>
              <a:path w="323" h="215">
                <a:moveTo>
                  <a:pt x="0" y="215"/>
                </a:moveTo>
                <a:lnTo>
                  <a:pt x="109" y="215"/>
                </a:lnTo>
                <a:lnTo>
                  <a:pt x="323" y="0"/>
                </a:lnTo>
              </a:path>
            </a:pathLst>
          </a:custGeom>
          <a:noFill/>
          <a:ln w="6">
            <a:solidFill>
              <a:srgbClr val="4A7EB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01" name="Line 53"/>
          <p:cNvSpPr>
            <a:spLocks noChangeShapeType="1"/>
          </p:cNvSpPr>
          <p:nvPr/>
        </p:nvSpPr>
        <p:spPr bwMode="auto">
          <a:xfrm>
            <a:off x="5124450" y="3533775"/>
            <a:ext cx="1587" cy="1782762"/>
          </a:xfrm>
          <a:prstGeom prst="line">
            <a:avLst/>
          </a:prstGeom>
          <a:noFill/>
          <a:ln w="6">
            <a:solidFill>
              <a:srgbClr val="4A7EB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02" name="Freeform 54"/>
          <p:cNvSpPr>
            <a:spLocks/>
          </p:cNvSpPr>
          <p:nvPr/>
        </p:nvSpPr>
        <p:spPr bwMode="auto">
          <a:xfrm>
            <a:off x="5464175" y="4002088"/>
            <a:ext cx="328612" cy="850900"/>
          </a:xfrm>
          <a:custGeom>
            <a:avLst/>
            <a:gdLst/>
            <a:ahLst/>
            <a:cxnLst>
              <a:cxn ang="0">
                <a:pos x="140" y="0"/>
              </a:cxn>
              <a:cxn ang="0">
                <a:pos x="0" y="140"/>
              </a:cxn>
              <a:cxn ang="0">
                <a:pos x="0" y="536"/>
              </a:cxn>
              <a:cxn ang="0">
                <a:pos x="70" y="536"/>
              </a:cxn>
              <a:cxn ang="0">
                <a:pos x="207" y="398"/>
              </a:cxn>
              <a:cxn ang="0">
                <a:pos x="207" y="0"/>
              </a:cxn>
              <a:cxn ang="0">
                <a:pos x="140" y="0"/>
              </a:cxn>
            </a:cxnLst>
            <a:rect l="0" t="0" r="r" b="b"/>
            <a:pathLst>
              <a:path w="207" h="536">
                <a:moveTo>
                  <a:pt x="140" y="0"/>
                </a:moveTo>
                <a:lnTo>
                  <a:pt x="0" y="140"/>
                </a:lnTo>
                <a:lnTo>
                  <a:pt x="0" y="536"/>
                </a:lnTo>
                <a:lnTo>
                  <a:pt x="70" y="536"/>
                </a:lnTo>
                <a:lnTo>
                  <a:pt x="207" y="398"/>
                </a:lnTo>
                <a:lnTo>
                  <a:pt x="207" y="0"/>
                </a:lnTo>
                <a:lnTo>
                  <a:pt x="140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03" name="Freeform 55"/>
          <p:cNvSpPr>
            <a:spLocks/>
          </p:cNvSpPr>
          <p:nvPr/>
        </p:nvSpPr>
        <p:spPr bwMode="auto">
          <a:xfrm>
            <a:off x="5464175" y="4002088"/>
            <a:ext cx="328612" cy="222250"/>
          </a:xfrm>
          <a:custGeom>
            <a:avLst/>
            <a:gdLst/>
            <a:ahLst/>
            <a:cxnLst>
              <a:cxn ang="0">
                <a:pos x="0" y="140"/>
              </a:cxn>
              <a:cxn ang="0">
                <a:pos x="70" y="140"/>
              </a:cxn>
              <a:cxn ang="0">
                <a:pos x="207" y="0"/>
              </a:cxn>
              <a:cxn ang="0">
                <a:pos x="140" y="0"/>
              </a:cxn>
              <a:cxn ang="0">
                <a:pos x="0" y="140"/>
              </a:cxn>
            </a:cxnLst>
            <a:rect l="0" t="0" r="r" b="b"/>
            <a:pathLst>
              <a:path w="207" h="140">
                <a:moveTo>
                  <a:pt x="0" y="140"/>
                </a:moveTo>
                <a:lnTo>
                  <a:pt x="70" y="140"/>
                </a:lnTo>
                <a:lnTo>
                  <a:pt x="207" y="0"/>
                </a:lnTo>
                <a:lnTo>
                  <a:pt x="140" y="0"/>
                </a:lnTo>
                <a:lnTo>
                  <a:pt x="0" y="140"/>
                </a:lnTo>
                <a:close/>
              </a:path>
            </a:pathLst>
          </a:custGeom>
          <a:solidFill>
            <a:srgbClr val="FF843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04" name="Freeform 56"/>
          <p:cNvSpPr>
            <a:spLocks/>
          </p:cNvSpPr>
          <p:nvPr/>
        </p:nvSpPr>
        <p:spPr bwMode="auto">
          <a:xfrm>
            <a:off x="5575300" y="4002088"/>
            <a:ext cx="217487" cy="850900"/>
          </a:xfrm>
          <a:custGeom>
            <a:avLst/>
            <a:gdLst/>
            <a:ahLst/>
            <a:cxnLst>
              <a:cxn ang="0">
                <a:pos x="0" y="140"/>
              </a:cxn>
              <a:cxn ang="0">
                <a:pos x="137" y="0"/>
              </a:cxn>
              <a:cxn ang="0">
                <a:pos x="137" y="398"/>
              </a:cxn>
              <a:cxn ang="0">
                <a:pos x="0" y="536"/>
              </a:cxn>
              <a:cxn ang="0">
                <a:pos x="0" y="140"/>
              </a:cxn>
            </a:cxnLst>
            <a:rect l="0" t="0" r="r" b="b"/>
            <a:pathLst>
              <a:path w="137" h="536">
                <a:moveTo>
                  <a:pt x="0" y="140"/>
                </a:moveTo>
                <a:lnTo>
                  <a:pt x="137" y="0"/>
                </a:lnTo>
                <a:lnTo>
                  <a:pt x="137" y="398"/>
                </a:lnTo>
                <a:lnTo>
                  <a:pt x="0" y="536"/>
                </a:lnTo>
                <a:lnTo>
                  <a:pt x="0" y="140"/>
                </a:lnTo>
                <a:close/>
              </a:path>
            </a:pathLst>
          </a:custGeom>
          <a:solidFill>
            <a:srgbClr val="CD52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05" name="Freeform 57"/>
          <p:cNvSpPr>
            <a:spLocks/>
          </p:cNvSpPr>
          <p:nvPr/>
        </p:nvSpPr>
        <p:spPr bwMode="auto">
          <a:xfrm>
            <a:off x="5464175" y="4002088"/>
            <a:ext cx="328612" cy="850900"/>
          </a:xfrm>
          <a:custGeom>
            <a:avLst/>
            <a:gdLst/>
            <a:ahLst/>
            <a:cxnLst>
              <a:cxn ang="0">
                <a:pos x="140" y="0"/>
              </a:cxn>
              <a:cxn ang="0">
                <a:pos x="0" y="140"/>
              </a:cxn>
              <a:cxn ang="0">
                <a:pos x="0" y="536"/>
              </a:cxn>
              <a:cxn ang="0">
                <a:pos x="70" y="536"/>
              </a:cxn>
              <a:cxn ang="0">
                <a:pos x="207" y="398"/>
              </a:cxn>
              <a:cxn ang="0">
                <a:pos x="207" y="0"/>
              </a:cxn>
              <a:cxn ang="0">
                <a:pos x="140" y="0"/>
              </a:cxn>
            </a:cxnLst>
            <a:rect l="0" t="0" r="r" b="b"/>
            <a:pathLst>
              <a:path w="207" h="536">
                <a:moveTo>
                  <a:pt x="140" y="0"/>
                </a:moveTo>
                <a:lnTo>
                  <a:pt x="0" y="140"/>
                </a:lnTo>
                <a:lnTo>
                  <a:pt x="0" y="536"/>
                </a:lnTo>
                <a:lnTo>
                  <a:pt x="70" y="536"/>
                </a:lnTo>
                <a:lnTo>
                  <a:pt x="207" y="398"/>
                </a:lnTo>
                <a:lnTo>
                  <a:pt x="207" y="0"/>
                </a:lnTo>
                <a:lnTo>
                  <a:pt x="140" y="0"/>
                </a:lnTo>
                <a:close/>
              </a:path>
            </a:pathLst>
          </a:custGeom>
          <a:noFill/>
          <a:ln w="6">
            <a:solidFill>
              <a:srgbClr val="4A7EB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06" name="Freeform 58"/>
          <p:cNvSpPr>
            <a:spLocks/>
          </p:cNvSpPr>
          <p:nvPr/>
        </p:nvSpPr>
        <p:spPr bwMode="auto">
          <a:xfrm>
            <a:off x="5464175" y="4002088"/>
            <a:ext cx="328612" cy="222250"/>
          </a:xfrm>
          <a:custGeom>
            <a:avLst/>
            <a:gdLst/>
            <a:ahLst/>
            <a:cxnLst>
              <a:cxn ang="0">
                <a:pos x="0" y="140"/>
              </a:cxn>
              <a:cxn ang="0">
                <a:pos x="70" y="140"/>
              </a:cxn>
              <a:cxn ang="0">
                <a:pos x="207" y="0"/>
              </a:cxn>
            </a:cxnLst>
            <a:rect l="0" t="0" r="r" b="b"/>
            <a:pathLst>
              <a:path w="207" h="140">
                <a:moveTo>
                  <a:pt x="0" y="140"/>
                </a:moveTo>
                <a:lnTo>
                  <a:pt x="70" y="140"/>
                </a:lnTo>
                <a:lnTo>
                  <a:pt x="207" y="0"/>
                </a:lnTo>
              </a:path>
            </a:pathLst>
          </a:custGeom>
          <a:noFill/>
          <a:ln w="6">
            <a:solidFill>
              <a:srgbClr val="4A7EB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07" name="Line 59"/>
          <p:cNvSpPr>
            <a:spLocks noChangeShapeType="1"/>
          </p:cNvSpPr>
          <p:nvPr/>
        </p:nvSpPr>
        <p:spPr bwMode="auto">
          <a:xfrm>
            <a:off x="5575300" y="4224338"/>
            <a:ext cx="1587" cy="628650"/>
          </a:xfrm>
          <a:prstGeom prst="line">
            <a:avLst/>
          </a:prstGeom>
          <a:noFill/>
          <a:ln w="6">
            <a:solidFill>
              <a:srgbClr val="4A7EB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7286625" y="3649663"/>
            <a:ext cx="1444625" cy="1558925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09" name="Rectangle 61"/>
          <p:cNvSpPr>
            <a:spLocks noChangeArrowheads="1"/>
          </p:cNvSpPr>
          <p:nvPr/>
        </p:nvSpPr>
        <p:spPr bwMode="auto">
          <a:xfrm>
            <a:off x="7286625" y="3649663"/>
            <a:ext cx="1444625" cy="1558925"/>
          </a:xfrm>
          <a:prstGeom prst="rect">
            <a:avLst/>
          </a:prstGeom>
          <a:noFill/>
          <a:ln w="6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10" name="Rectangle 62"/>
          <p:cNvSpPr>
            <a:spLocks noChangeArrowheads="1"/>
          </p:cNvSpPr>
          <p:nvPr/>
        </p:nvSpPr>
        <p:spPr bwMode="auto">
          <a:xfrm>
            <a:off x="7286625" y="3697288"/>
            <a:ext cx="823912" cy="33178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11" name="Rectangle 63"/>
          <p:cNvSpPr>
            <a:spLocks noChangeArrowheads="1"/>
          </p:cNvSpPr>
          <p:nvPr/>
        </p:nvSpPr>
        <p:spPr bwMode="auto">
          <a:xfrm>
            <a:off x="7286625" y="3697288"/>
            <a:ext cx="823912" cy="331787"/>
          </a:xfrm>
          <a:prstGeom prst="rect">
            <a:avLst/>
          </a:prstGeom>
          <a:noFill/>
          <a:ln w="6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12" name="Rectangle 64"/>
          <p:cNvSpPr>
            <a:spLocks noChangeArrowheads="1"/>
          </p:cNvSpPr>
          <p:nvPr/>
        </p:nvSpPr>
        <p:spPr bwMode="auto">
          <a:xfrm>
            <a:off x="7286625" y="4075113"/>
            <a:ext cx="823912" cy="33178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13" name="Rectangle 65"/>
          <p:cNvSpPr>
            <a:spLocks noChangeArrowheads="1"/>
          </p:cNvSpPr>
          <p:nvPr/>
        </p:nvSpPr>
        <p:spPr bwMode="auto">
          <a:xfrm>
            <a:off x="7286625" y="4075113"/>
            <a:ext cx="823912" cy="331787"/>
          </a:xfrm>
          <a:prstGeom prst="rect">
            <a:avLst/>
          </a:prstGeom>
          <a:noFill/>
          <a:ln w="6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14" name="Rectangle 66"/>
          <p:cNvSpPr>
            <a:spLocks noChangeArrowheads="1"/>
          </p:cNvSpPr>
          <p:nvPr/>
        </p:nvSpPr>
        <p:spPr bwMode="auto">
          <a:xfrm>
            <a:off x="7286625" y="4451350"/>
            <a:ext cx="823912" cy="334962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15" name="Rectangle 67"/>
          <p:cNvSpPr>
            <a:spLocks noChangeArrowheads="1"/>
          </p:cNvSpPr>
          <p:nvPr/>
        </p:nvSpPr>
        <p:spPr bwMode="auto">
          <a:xfrm>
            <a:off x="7286625" y="4451350"/>
            <a:ext cx="823912" cy="334962"/>
          </a:xfrm>
          <a:prstGeom prst="rect">
            <a:avLst/>
          </a:prstGeom>
          <a:noFill/>
          <a:ln w="6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16" name="Rectangle 68"/>
          <p:cNvSpPr>
            <a:spLocks noChangeArrowheads="1"/>
          </p:cNvSpPr>
          <p:nvPr/>
        </p:nvSpPr>
        <p:spPr bwMode="auto">
          <a:xfrm>
            <a:off x="7286625" y="4832350"/>
            <a:ext cx="823912" cy="328612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17" name="Rectangle 69"/>
          <p:cNvSpPr>
            <a:spLocks noChangeArrowheads="1"/>
          </p:cNvSpPr>
          <p:nvPr/>
        </p:nvSpPr>
        <p:spPr bwMode="auto">
          <a:xfrm>
            <a:off x="7286625" y="4832350"/>
            <a:ext cx="823912" cy="328612"/>
          </a:xfrm>
          <a:prstGeom prst="rect">
            <a:avLst/>
          </a:prstGeom>
          <a:noFill/>
          <a:ln w="6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18" name="Rectangle 70"/>
          <p:cNvSpPr>
            <a:spLocks noChangeArrowheads="1"/>
          </p:cNvSpPr>
          <p:nvPr/>
        </p:nvSpPr>
        <p:spPr bwMode="auto">
          <a:xfrm>
            <a:off x="7146925" y="4171950"/>
            <a:ext cx="484187" cy="1428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19" name="Rectangle 71"/>
          <p:cNvSpPr>
            <a:spLocks noChangeArrowheads="1"/>
          </p:cNvSpPr>
          <p:nvPr/>
        </p:nvSpPr>
        <p:spPr bwMode="auto">
          <a:xfrm>
            <a:off x="7146925" y="4171950"/>
            <a:ext cx="484187" cy="142875"/>
          </a:xfrm>
          <a:prstGeom prst="rect">
            <a:avLst/>
          </a:prstGeom>
          <a:noFill/>
          <a:ln w="6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20" name="Rectangle 72"/>
          <p:cNvSpPr>
            <a:spLocks noChangeArrowheads="1"/>
          </p:cNvSpPr>
          <p:nvPr/>
        </p:nvSpPr>
        <p:spPr bwMode="auto">
          <a:xfrm>
            <a:off x="7146925" y="4546600"/>
            <a:ext cx="484187" cy="1428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21" name="Rectangle 73"/>
          <p:cNvSpPr>
            <a:spLocks noChangeArrowheads="1"/>
          </p:cNvSpPr>
          <p:nvPr/>
        </p:nvSpPr>
        <p:spPr bwMode="auto">
          <a:xfrm>
            <a:off x="7146925" y="4546600"/>
            <a:ext cx="484187" cy="142875"/>
          </a:xfrm>
          <a:prstGeom prst="rect">
            <a:avLst/>
          </a:prstGeom>
          <a:noFill/>
          <a:ln w="6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22" name="Rectangle 74"/>
          <p:cNvSpPr>
            <a:spLocks noChangeArrowheads="1"/>
          </p:cNvSpPr>
          <p:nvPr/>
        </p:nvSpPr>
        <p:spPr bwMode="auto">
          <a:xfrm>
            <a:off x="7146925" y="4926013"/>
            <a:ext cx="484187" cy="1428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23" name="Rectangle 75"/>
          <p:cNvSpPr>
            <a:spLocks noChangeArrowheads="1"/>
          </p:cNvSpPr>
          <p:nvPr/>
        </p:nvSpPr>
        <p:spPr bwMode="auto">
          <a:xfrm>
            <a:off x="7146925" y="4926013"/>
            <a:ext cx="484187" cy="142875"/>
          </a:xfrm>
          <a:prstGeom prst="rect">
            <a:avLst/>
          </a:prstGeom>
          <a:noFill/>
          <a:ln w="6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24" name="Rectangle 76"/>
          <p:cNvSpPr>
            <a:spLocks noChangeArrowheads="1"/>
          </p:cNvSpPr>
          <p:nvPr/>
        </p:nvSpPr>
        <p:spPr bwMode="auto">
          <a:xfrm>
            <a:off x="7146925" y="3789363"/>
            <a:ext cx="484187" cy="1428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25" name="Rectangle 77"/>
          <p:cNvSpPr>
            <a:spLocks noChangeArrowheads="1"/>
          </p:cNvSpPr>
          <p:nvPr/>
        </p:nvSpPr>
        <p:spPr bwMode="auto">
          <a:xfrm>
            <a:off x="7146925" y="3789363"/>
            <a:ext cx="484187" cy="142875"/>
          </a:xfrm>
          <a:prstGeom prst="rect">
            <a:avLst/>
          </a:prstGeom>
          <a:noFill/>
          <a:ln w="6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26" name="Rectangle 78"/>
          <p:cNvSpPr>
            <a:spLocks noChangeArrowheads="1"/>
          </p:cNvSpPr>
          <p:nvPr/>
        </p:nvSpPr>
        <p:spPr bwMode="auto">
          <a:xfrm>
            <a:off x="7286625" y="3649663"/>
            <a:ext cx="1444625" cy="1558925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27" name="Rectangle 79"/>
          <p:cNvSpPr>
            <a:spLocks noChangeArrowheads="1"/>
          </p:cNvSpPr>
          <p:nvPr/>
        </p:nvSpPr>
        <p:spPr bwMode="auto">
          <a:xfrm>
            <a:off x="7286625" y="3649663"/>
            <a:ext cx="1444625" cy="1558925"/>
          </a:xfrm>
          <a:prstGeom prst="rect">
            <a:avLst/>
          </a:prstGeom>
          <a:noFill/>
          <a:ln w="6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28" name="Rectangle 80"/>
          <p:cNvSpPr>
            <a:spLocks noChangeArrowheads="1"/>
          </p:cNvSpPr>
          <p:nvPr/>
        </p:nvSpPr>
        <p:spPr bwMode="auto">
          <a:xfrm>
            <a:off x="7286625" y="3697288"/>
            <a:ext cx="823912" cy="33178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29" name="Rectangle 81"/>
          <p:cNvSpPr>
            <a:spLocks noChangeArrowheads="1"/>
          </p:cNvSpPr>
          <p:nvPr/>
        </p:nvSpPr>
        <p:spPr bwMode="auto">
          <a:xfrm>
            <a:off x="7286625" y="3697288"/>
            <a:ext cx="823912" cy="331787"/>
          </a:xfrm>
          <a:prstGeom prst="rect">
            <a:avLst/>
          </a:prstGeom>
          <a:noFill/>
          <a:ln w="6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30" name="Rectangle 82"/>
          <p:cNvSpPr>
            <a:spLocks noChangeArrowheads="1"/>
          </p:cNvSpPr>
          <p:nvPr/>
        </p:nvSpPr>
        <p:spPr bwMode="auto">
          <a:xfrm>
            <a:off x="7286625" y="4075113"/>
            <a:ext cx="823912" cy="33178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31" name="Rectangle 83"/>
          <p:cNvSpPr>
            <a:spLocks noChangeArrowheads="1"/>
          </p:cNvSpPr>
          <p:nvPr/>
        </p:nvSpPr>
        <p:spPr bwMode="auto">
          <a:xfrm>
            <a:off x="7286625" y="4075113"/>
            <a:ext cx="823912" cy="331787"/>
          </a:xfrm>
          <a:prstGeom prst="rect">
            <a:avLst/>
          </a:prstGeom>
          <a:noFill/>
          <a:ln w="6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32" name="Rectangle 84"/>
          <p:cNvSpPr>
            <a:spLocks noChangeArrowheads="1"/>
          </p:cNvSpPr>
          <p:nvPr/>
        </p:nvSpPr>
        <p:spPr bwMode="auto">
          <a:xfrm>
            <a:off x="7286625" y="4451350"/>
            <a:ext cx="823912" cy="334962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33" name="Rectangle 85"/>
          <p:cNvSpPr>
            <a:spLocks noChangeArrowheads="1"/>
          </p:cNvSpPr>
          <p:nvPr/>
        </p:nvSpPr>
        <p:spPr bwMode="auto">
          <a:xfrm>
            <a:off x="7286625" y="4451350"/>
            <a:ext cx="823912" cy="334962"/>
          </a:xfrm>
          <a:prstGeom prst="rect">
            <a:avLst/>
          </a:prstGeom>
          <a:noFill/>
          <a:ln w="6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34" name="Rectangle 86"/>
          <p:cNvSpPr>
            <a:spLocks noChangeArrowheads="1"/>
          </p:cNvSpPr>
          <p:nvPr/>
        </p:nvSpPr>
        <p:spPr bwMode="auto">
          <a:xfrm>
            <a:off x="7286625" y="4832350"/>
            <a:ext cx="823912" cy="328612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35" name="Rectangle 87"/>
          <p:cNvSpPr>
            <a:spLocks noChangeArrowheads="1"/>
          </p:cNvSpPr>
          <p:nvPr/>
        </p:nvSpPr>
        <p:spPr bwMode="auto">
          <a:xfrm>
            <a:off x="7286625" y="4832350"/>
            <a:ext cx="823912" cy="328612"/>
          </a:xfrm>
          <a:prstGeom prst="rect">
            <a:avLst/>
          </a:prstGeom>
          <a:noFill/>
          <a:ln w="6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36" name="Rectangle 88"/>
          <p:cNvSpPr>
            <a:spLocks noChangeArrowheads="1"/>
          </p:cNvSpPr>
          <p:nvPr/>
        </p:nvSpPr>
        <p:spPr bwMode="auto">
          <a:xfrm>
            <a:off x="7146925" y="4171950"/>
            <a:ext cx="484187" cy="1428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37" name="Rectangle 89"/>
          <p:cNvSpPr>
            <a:spLocks noChangeArrowheads="1"/>
          </p:cNvSpPr>
          <p:nvPr/>
        </p:nvSpPr>
        <p:spPr bwMode="auto">
          <a:xfrm>
            <a:off x="7146925" y="4171950"/>
            <a:ext cx="484187" cy="142875"/>
          </a:xfrm>
          <a:prstGeom prst="rect">
            <a:avLst/>
          </a:prstGeom>
          <a:noFill/>
          <a:ln w="6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38" name="Rectangle 90"/>
          <p:cNvSpPr>
            <a:spLocks noChangeArrowheads="1"/>
          </p:cNvSpPr>
          <p:nvPr/>
        </p:nvSpPr>
        <p:spPr bwMode="auto">
          <a:xfrm>
            <a:off x="7146925" y="4546600"/>
            <a:ext cx="484187" cy="1428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39" name="Rectangle 91"/>
          <p:cNvSpPr>
            <a:spLocks noChangeArrowheads="1"/>
          </p:cNvSpPr>
          <p:nvPr/>
        </p:nvSpPr>
        <p:spPr bwMode="auto">
          <a:xfrm>
            <a:off x="7146925" y="4546600"/>
            <a:ext cx="484187" cy="142875"/>
          </a:xfrm>
          <a:prstGeom prst="rect">
            <a:avLst/>
          </a:prstGeom>
          <a:noFill/>
          <a:ln w="6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40" name="Rectangle 92"/>
          <p:cNvSpPr>
            <a:spLocks noChangeArrowheads="1"/>
          </p:cNvSpPr>
          <p:nvPr/>
        </p:nvSpPr>
        <p:spPr bwMode="auto">
          <a:xfrm>
            <a:off x="7146925" y="4926013"/>
            <a:ext cx="484187" cy="1428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41" name="Rectangle 93"/>
          <p:cNvSpPr>
            <a:spLocks noChangeArrowheads="1"/>
          </p:cNvSpPr>
          <p:nvPr/>
        </p:nvSpPr>
        <p:spPr bwMode="auto">
          <a:xfrm>
            <a:off x="7146925" y="4926013"/>
            <a:ext cx="484187" cy="142875"/>
          </a:xfrm>
          <a:prstGeom prst="rect">
            <a:avLst/>
          </a:prstGeom>
          <a:noFill/>
          <a:ln w="6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42" name="Rectangle 94"/>
          <p:cNvSpPr>
            <a:spLocks noChangeArrowheads="1"/>
          </p:cNvSpPr>
          <p:nvPr/>
        </p:nvSpPr>
        <p:spPr bwMode="auto">
          <a:xfrm>
            <a:off x="7146925" y="3789363"/>
            <a:ext cx="484187" cy="1428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43" name="Rectangle 95"/>
          <p:cNvSpPr>
            <a:spLocks noChangeArrowheads="1"/>
          </p:cNvSpPr>
          <p:nvPr/>
        </p:nvSpPr>
        <p:spPr bwMode="auto">
          <a:xfrm>
            <a:off x="7146925" y="3789363"/>
            <a:ext cx="484187" cy="142875"/>
          </a:xfrm>
          <a:prstGeom prst="rect">
            <a:avLst/>
          </a:prstGeom>
          <a:noFill/>
          <a:ln w="6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44" name="Freeform 96"/>
          <p:cNvSpPr>
            <a:spLocks noEditPoints="1"/>
          </p:cNvSpPr>
          <p:nvPr/>
        </p:nvSpPr>
        <p:spPr bwMode="auto">
          <a:xfrm>
            <a:off x="5572124" y="2780928"/>
            <a:ext cx="440036" cy="1360859"/>
          </a:xfrm>
          <a:custGeom>
            <a:avLst/>
            <a:gdLst/>
            <a:ahLst/>
            <a:cxnLst>
              <a:cxn ang="0">
                <a:pos x="216" y="4"/>
              </a:cxn>
              <a:cxn ang="0">
                <a:pos x="31" y="796"/>
              </a:cxn>
              <a:cxn ang="0">
                <a:pos x="17" y="793"/>
              </a:cxn>
              <a:cxn ang="0">
                <a:pos x="202" y="0"/>
              </a:cxn>
              <a:cxn ang="0">
                <a:pos x="216" y="4"/>
              </a:cxn>
              <a:cxn ang="0">
                <a:pos x="64" y="762"/>
              </a:cxn>
              <a:cxn ang="0">
                <a:pos x="20" y="809"/>
              </a:cxn>
              <a:cxn ang="0">
                <a:pos x="0" y="745"/>
              </a:cxn>
              <a:cxn ang="0">
                <a:pos x="0" y="745"/>
              </a:cxn>
              <a:cxn ang="0">
                <a:pos x="0" y="743"/>
              </a:cxn>
              <a:cxn ang="0">
                <a:pos x="0" y="741"/>
              </a:cxn>
              <a:cxn ang="0">
                <a:pos x="0" y="740"/>
              </a:cxn>
              <a:cxn ang="0">
                <a:pos x="2" y="740"/>
              </a:cxn>
              <a:cxn ang="0">
                <a:pos x="2" y="738"/>
              </a:cxn>
              <a:cxn ang="0">
                <a:pos x="4" y="738"/>
              </a:cxn>
              <a:cxn ang="0">
                <a:pos x="6" y="736"/>
              </a:cxn>
              <a:cxn ang="0">
                <a:pos x="7" y="736"/>
              </a:cxn>
              <a:cxn ang="0">
                <a:pos x="7" y="736"/>
              </a:cxn>
              <a:cxn ang="0">
                <a:pos x="9" y="738"/>
              </a:cxn>
              <a:cxn ang="0">
                <a:pos x="11" y="736"/>
              </a:cxn>
              <a:cxn ang="0">
                <a:pos x="13" y="738"/>
              </a:cxn>
              <a:cxn ang="0">
                <a:pos x="13" y="740"/>
              </a:cxn>
              <a:cxn ang="0">
                <a:pos x="15" y="740"/>
              </a:cxn>
              <a:cxn ang="0">
                <a:pos x="15" y="741"/>
              </a:cxn>
              <a:cxn ang="0">
                <a:pos x="31" y="793"/>
              </a:cxn>
              <a:cxn ang="0">
                <a:pos x="18" y="789"/>
              </a:cxn>
              <a:cxn ang="0">
                <a:pos x="55" y="751"/>
              </a:cxn>
              <a:cxn ang="0">
                <a:pos x="55" y="751"/>
              </a:cxn>
              <a:cxn ang="0">
                <a:pos x="57" y="749"/>
              </a:cxn>
              <a:cxn ang="0">
                <a:pos x="57" y="749"/>
              </a:cxn>
              <a:cxn ang="0">
                <a:pos x="59" y="749"/>
              </a:cxn>
              <a:cxn ang="0">
                <a:pos x="61" y="749"/>
              </a:cxn>
              <a:cxn ang="0">
                <a:pos x="62" y="749"/>
              </a:cxn>
              <a:cxn ang="0">
                <a:pos x="62" y="749"/>
              </a:cxn>
              <a:cxn ang="0">
                <a:pos x="66" y="751"/>
              </a:cxn>
              <a:cxn ang="0">
                <a:pos x="66" y="752"/>
              </a:cxn>
              <a:cxn ang="0">
                <a:pos x="66" y="752"/>
              </a:cxn>
              <a:cxn ang="0">
                <a:pos x="68" y="754"/>
              </a:cxn>
              <a:cxn ang="0">
                <a:pos x="68" y="756"/>
              </a:cxn>
              <a:cxn ang="0">
                <a:pos x="68" y="758"/>
              </a:cxn>
              <a:cxn ang="0">
                <a:pos x="66" y="760"/>
              </a:cxn>
              <a:cxn ang="0">
                <a:pos x="66" y="760"/>
              </a:cxn>
              <a:cxn ang="0">
                <a:pos x="64" y="762"/>
              </a:cxn>
            </a:cxnLst>
            <a:rect l="0" t="0" r="r" b="b"/>
            <a:pathLst>
              <a:path w="216" h="809">
                <a:moveTo>
                  <a:pt x="216" y="4"/>
                </a:moveTo>
                <a:lnTo>
                  <a:pt x="31" y="796"/>
                </a:lnTo>
                <a:lnTo>
                  <a:pt x="17" y="793"/>
                </a:lnTo>
                <a:lnTo>
                  <a:pt x="202" y="0"/>
                </a:lnTo>
                <a:lnTo>
                  <a:pt x="216" y="4"/>
                </a:lnTo>
                <a:close/>
                <a:moveTo>
                  <a:pt x="64" y="762"/>
                </a:moveTo>
                <a:lnTo>
                  <a:pt x="20" y="809"/>
                </a:lnTo>
                <a:lnTo>
                  <a:pt x="0" y="745"/>
                </a:lnTo>
                <a:lnTo>
                  <a:pt x="0" y="745"/>
                </a:lnTo>
                <a:lnTo>
                  <a:pt x="0" y="743"/>
                </a:lnTo>
                <a:lnTo>
                  <a:pt x="0" y="741"/>
                </a:lnTo>
                <a:lnTo>
                  <a:pt x="0" y="740"/>
                </a:lnTo>
                <a:lnTo>
                  <a:pt x="2" y="740"/>
                </a:lnTo>
                <a:lnTo>
                  <a:pt x="2" y="738"/>
                </a:lnTo>
                <a:lnTo>
                  <a:pt x="4" y="738"/>
                </a:lnTo>
                <a:lnTo>
                  <a:pt x="6" y="736"/>
                </a:lnTo>
                <a:lnTo>
                  <a:pt x="7" y="736"/>
                </a:lnTo>
                <a:lnTo>
                  <a:pt x="7" y="736"/>
                </a:lnTo>
                <a:lnTo>
                  <a:pt x="9" y="738"/>
                </a:lnTo>
                <a:lnTo>
                  <a:pt x="11" y="736"/>
                </a:lnTo>
                <a:lnTo>
                  <a:pt x="13" y="738"/>
                </a:lnTo>
                <a:lnTo>
                  <a:pt x="13" y="740"/>
                </a:lnTo>
                <a:lnTo>
                  <a:pt x="15" y="740"/>
                </a:lnTo>
                <a:lnTo>
                  <a:pt x="15" y="741"/>
                </a:lnTo>
                <a:lnTo>
                  <a:pt x="31" y="793"/>
                </a:lnTo>
                <a:lnTo>
                  <a:pt x="18" y="789"/>
                </a:lnTo>
                <a:lnTo>
                  <a:pt x="55" y="751"/>
                </a:lnTo>
                <a:lnTo>
                  <a:pt x="55" y="751"/>
                </a:lnTo>
                <a:lnTo>
                  <a:pt x="57" y="749"/>
                </a:lnTo>
                <a:lnTo>
                  <a:pt x="57" y="749"/>
                </a:lnTo>
                <a:lnTo>
                  <a:pt x="59" y="749"/>
                </a:lnTo>
                <a:lnTo>
                  <a:pt x="61" y="749"/>
                </a:lnTo>
                <a:lnTo>
                  <a:pt x="62" y="749"/>
                </a:lnTo>
                <a:lnTo>
                  <a:pt x="62" y="749"/>
                </a:lnTo>
                <a:lnTo>
                  <a:pt x="66" y="751"/>
                </a:lnTo>
                <a:lnTo>
                  <a:pt x="66" y="752"/>
                </a:lnTo>
                <a:lnTo>
                  <a:pt x="66" y="752"/>
                </a:lnTo>
                <a:lnTo>
                  <a:pt x="68" y="754"/>
                </a:lnTo>
                <a:lnTo>
                  <a:pt x="68" y="756"/>
                </a:lnTo>
                <a:lnTo>
                  <a:pt x="68" y="758"/>
                </a:lnTo>
                <a:lnTo>
                  <a:pt x="66" y="760"/>
                </a:lnTo>
                <a:lnTo>
                  <a:pt x="66" y="760"/>
                </a:lnTo>
                <a:lnTo>
                  <a:pt x="64" y="762"/>
                </a:lnTo>
                <a:close/>
              </a:path>
            </a:pathLst>
          </a:custGeom>
          <a:solidFill>
            <a:srgbClr val="4F81B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46" name="Freeform 98"/>
          <p:cNvSpPr>
            <a:spLocks/>
          </p:cNvSpPr>
          <p:nvPr/>
        </p:nvSpPr>
        <p:spPr bwMode="auto">
          <a:xfrm>
            <a:off x="5572125" y="4025900"/>
            <a:ext cx="107950" cy="115887"/>
          </a:xfrm>
          <a:custGeom>
            <a:avLst/>
            <a:gdLst/>
            <a:ahLst/>
            <a:cxnLst>
              <a:cxn ang="0">
                <a:pos x="64" y="26"/>
              </a:cxn>
              <a:cxn ang="0">
                <a:pos x="20" y="73"/>
              </a:cxn>
              <a:cxn ang="0">
                <a:pos x="0" y="9"/>
              </a:cxn>
              <a:cxn ang="0">
                <a:pos x="0" y="9"/>
              </a:cxn>
              <a:cxn ang="0">
                <a:pos x="0" y="7"/>
              </a:cxn>
              <a:cxn ang="0">
                <a:pos x="0" y="5"/>
              </a:cxn>
              <a:cxn ang="0">
                <a:pos x="0" y="4"/>
              </a:cxn>
              <a:cxn ang="0">
                <a:pos x="2" y="4"/>
              </a:cxn>
              <a:cxn ang="0">
                <a:pos x="2" y="2"/>
              </a:cxn>
              <a:cxn ang="0">
                <a:pos x="4" y="2"/>
              </a:cxn>
              <a:cxn ang="0">
                <a:pos x="6" y="0"/>
              </a:cxn>
              <a:cxn ang="0">
                <a:pos x="7" y="0"/>
              </a:cxn>
              <a:cxn ang="0">
                <a:pos x="7" y="0"/>
              </a:cxn>
              <a:cxn ang="0">
                <a:pos x="9" y="2"/>
              </a:cxn>
              <a:cxn ang="0">
                <a:pos x="11" y="0"/>
              </a:cxn>
              <a:cxn ang="0">
                <a:pos x="13" y="2"/>
              </a:cxn>
              <a:cxn ang="0">
                <a:pos x="13" y="4"/>
              </a:cxn>
              <a:cxn ang="0">
                <a:pos x="15" y="4"/>
              </a:cxn>
              <a:cxn ang="0">
                <a:pos x="15" y="5"/>
              </a:cxn>
              <a:cxn ang="0">
                <a:pos x="31" y="57"/>
              </a:cxn>
              <a:cxn ang="0">
                <a:pos x="18" y="53"/>
              </a:cxn>
              <a:cxn ang="0">
                <a:pos x="55" y="15"/>
              </a:cxn>
              <a:cxn ang="0">
                <a:pos x="55" y="15"/>
              </a:cxn>
              <a:cxn ang="0">
                <a:pos x="57" y="13"/>
              </a:cxn>
              <a:cxn ang="0">
                <a:pos x="57" y="13"/>
              </a:cxn>
              <a:cxn ang="0">
                <a:pos x="59" y="13"/>
              </a:cxn>
              <a:cxn ang="0">
                <a:pos x="61" y="13"/>
              </a:cxn>
              <a:cxn ang="0">
                <a:pos x="62" y="13"/>
              </a:cxn>
              <a:cxn ang="0">
                <a:pos x="62" y="13"/>
              </a:cxn>
              <a:cxn ang="0">
                <a:pos x="66" y="15"/>
              </a:cxn>
              <a:cxn ang="0">
                <a:pos x="66" y="16"/>
              </a:cxn>
              <a:cxn ang="0">
                <a:pos x="66" y="16"/>
              </a:cxn>
              <a:cxn ang="0">
                <a:pos x="68" y="18"/>
              </a:cxn>
              <a:cxn ang="0">
                <a:pos x="68" y="20"/>
              </a:cxn>
              <a:cxn ang="0">
                <a:pos x="68" y="22"/>
              </a:cxn>
              <a:cxn ang="0">
                <a:pos x="66" y="24"/>
              </a:cxn>
              <a:cxn ang="0">
                <a:pos x="66" y="24"/>
              </a:cxn>
              <a:cxn ang="0">
                <a:pos x="64" y="26"/>
              </a:cxn>
              <a:cxn ang="0">
                <a:pos x="64" y="26"/>
              </a:cxn>
            </a:cxnLst>
            <a:rect l="0" t="0" r="r" b="b"/>
            <a:pathLst>
              <a:path w="68" h="73">
                <a:moveTo>
                  <a:pt x="64" y="26"/>
                </a:moveTo>
                <a:lnTo>
                  <a:pt x="20" y="73"/>
                </a:lnTo>
                <a:lnTo>
                  <a:pt x="0" y="9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0" y="4"/>
                </a:lnTo>
                <a:lnTo>
                  <a:pt x="2" y="4"/>
                </a:lnTo>
                <a:lnTo>
                  <a:pt x="2" y="2"/>
                </a:lnTo>
                <a:lnTo>
                  <a:pt x="4" y="2"/>
                </a:lnTo>
                <a:lnTo>
                  <a:pt x="6" y="0"/>
                </a:lnTo>
                <a:lnTo>
                  <a:pt x="7" y="0"/>
                </a:lnTo>
                <a:lnTo>
                  <a:pt x="7" y="0"/>
                </a:lnTo>
                <a:lnTo>
                  <a:pt x="9" y="2"/>
                </a:lnTo>
                <a:lnTo>
                  <a:pt x="11" y="0"/>
                </a:lnTo>
                <a:lnTo>
                  <a:pt x="13" y="2"/>
                </a:lnTo>
                <a:lnTo>
                  <a:pt x="13" y="4"/>
                </a:lnTo>
                <a:lnTo>
                  <a:pt x="15" y="4"/>
                </a:lnTo>
                <a:lnTo>
                  <a:pt x="15" y="5"/>
                </a:lnTo>
                <a:lnTo>
                  <a:pt x="31" y="57"/>
                </a:lnTo>
                <a:lnTo>
                  <a:pt x="18" y="53"/>
                </a:lnTo>
                <a:lnTo>
                  <a:pt x="55" y="15"/>
                </a:lnTo>
                <a:lnTo>
                  <a:pt x="55" y="15"/>
                </a:lnTo>
                <a:lnTo>
                  <a:pt x="57" y="13"/>
                </a:lnTo>
                <a:lnTo>
                  <a:pt x="57" y="13"/>
                </a:lnTo>
                <a:lnTo>
                  <a:pt x="59" y="13"/>
                </a:lnTo>
                <a:lnTo>
                  <a:pt x="61" y="13"/>
                </a:lnTo>
                <a:lnTo>
                  <a:pt x="62" y="13"/>
                </a:lnTo>
                <a:lnTo>
                  <a:pt x="62" y="13"/>
                </a:lnTo>
                <a:lnTo>
                  <a:pt x="66" y="15"/>
                </a:lnTo>
                <a:lnTo>
                  <a:pt x="66" y="16"/>
                </a:lnTo>
                <a:lnTo>
                  <a:pt x="66" y="16"/>
                </a:lnTo>
                <a:lnTo>
                  <a:pt x="68" y="18"/>
                </a:lnTo>
                <a:lnTo>
                  <a:pt x="68" y="20"/>
                </a:lnTo>
                <a:lnTo>
                  <a:pt x="68" y="22"/>
                </a:lnTo>
                <a:lnTo>
                  <a:pt x="66" y="24"/>
                </a:lnTo>
                <a:lnTo>
                  <a:pt x="66" y="24"/>
                </a:lnTo>
                <a:lnTo>
                  <a:pt x="64" y="26"/>
                </a:lnTo>
                <a:lnTo>
                  <a:pt x="64" y="26"/>
                </a:lnTo>
                <a:close/>
              </a:path>
            </a:pathLst>
          </a:custGeom>
          <a:noFill/>
          <a:ln w="0">
            <a:solidFill>
              <a:srgbClr val="4F81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47" name="Freeform 99"/>
          <p:cNvSpPr>
            <a:spLocks/>
          </p:cNvSpPr>
          <p:nvPr/>
        </p:nvSpPr>
        <p:spPr bwMode="auto">
          <a:xfrm>
            <a:off x="4964113" y="4800600"/>
            <a:ext cx="139700" cy="139700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31" y="2"/>
              </a:cxn>
              <a:cxn ang="0">
                <a:pos x="24" y="5"/>
              </a:cxn>
              <a:cxn ang="0">
                <a:pos x="16" y="11"/>
              </a:cxn>
              <a:cxn ang="0">
                <a:pos x="11" y="16"/>
              </a:cxn>
              <a:cxn ang="0">
                <a:pos x="5" y="24"/>
              </a:cxn>
              <a:cxn ang="0">
                <a:pos x="2" y="31"/>
              </a:cxn>
              <a:cxn ang="0">
                <a:pos x="0" y="40"/>
              </a:cxn>
              <a:cxn ang="0">
                <a:pos x="0" y="49"/>
              </a:cxn>
              <a:cxn ang="0">
                <a:pos x="2" y="57"/>
              </a:cxn>
              <a:cxn ang="0">
                <a:pos x="5" y="66"/>
              </a:cxn>
              <a:cxn ang="0">
                <a:pos x="11" y="71"/>
              </a:cxn>
              <a:cxn ang="0">
                <a:pos x="16" y="79"/>
              </a:cxn>
              <a:cxn ang="0">
                <a:pos x="24" y="82"/>
              </a:cxn>
              <a:cxn ang="0">
                <a:pos x="31" y="86"/>
              </a:cxn>
              <a:cxn ang="0">
                <a:pos x="40" y="88"/>
              </a:cxn>
              <a:cxn ang="0">
                <a:pos x="49" y="88"/>
              </a:cxn>
              <a:cxn ang="0">
                <a:pos x="57" y="86"/>
              </a:cxn>
              <a:cxn ang="0">
                <a:pos x="66" y="82"/>
              </a:cxn>
              <a:cxn ang="0">
                <a:pos x="73" y="79"/>
              </a:cxn>
              <a:cxn ang="0">
                <a:pos x="79" y="71"/>
              </a:cxn>
              <a:cxn ang="0">
                <a:pos x="82" y="66"/>
              </a:cxn>
              <a:cxn ang="0">
                <a:pos x="86" y="57"/>
              </a:cxn>
              <a:cxn ang="0">
                <a:pos x="88" y="49"/>
              </a:cxn>
              <a:cxn ang="0">
                <a:pos x="88" y="40"/>
              </a:cxn>
              <a:cxn ang="0">
                <a:pos x="86" y="31"/>
              </a:cxn>
              <a:cxn ang="0">
                <a:pos x="82" y="24"/>
              </a:cxn>
              <a:cxn ang="0">
                <a:pos x="79" y="16"/>
              </a:cxn>
              <a:cxn ang="0">
                <a:pos x="73" y="11"/>
              </a:cxn>
              <a:cxn ang="0">
                <a:pos x="66" y="5"/>
              </a:cxn>
              <a:cxn ang="0">
                <a:pos x="57" y="2"/>
              </a:cxn>
              <a:cxn ang="0">
                <a:pos x="49" y="0"/>
              </a:cxn>
            </a:cxnLst>
            <a:rect l="0" t="0" r="r" b="b"/>
            <a:pathLst>
              <a:path w="88" h="88">
                <a:moveTo>
                  <a:pt x="44" y="0"/>
                </a:moveTo>
                <a:lnTo>
                  <a:pt x="40" y="0"/>
                </a:lnTo>
                <a:lnTo>
                  <a:pt x="35" y="2"/>
                </a:lnTo>
                <a:lnTo>
                  <a:pt x="31" y="2"/>
                </a:lnTo>
                <a:lnTo>
                  <a:pt x="27" y="4"/>
                </a:lnTo>
                <a:lnTo>
                  <a:pt x="24" y="5"/>
                </a:lnTo>
                <a:lnTo>
                  <a:pt x="20" y="7"/>
                </a:lnTo>
                <a:lnTo>
                  <a:pt x="16" y="11"/>
                </a:lnTo>
                <a:lnTo>
                  <a:pt x="13" y="13"/>
                </a:lnTo>
                <a:lnTo>
                  <a:pt x="11" y="16"/>
                </a:lnTo>
                <a:lnTo>
                  <a:pt x="7" y="20"/>
                </a:lnTo>
                <a:lnTo>
                  <a:pt x="5" y="24"/>
                </a:lnTo>
                <a:lnTo>
                  <a:pt x="3" y="27"/>
                </a:lnTo>
                <a:lnTo>
                  <a:pt x="2" y="31"/>
                </a:lnTo>
                <a:lnTo>
                  <a:pt x="2" y="35"/>
                </a:lnTo>
                <a:lnTo>
                  <a:pt x="0" y="40"/>
                </a:lnTo>
                <a:lnTo>
                  <a:pt x="0" y="44"/>
                </a:lnTo>
                <a:lnTo>
                  <a:pt x="0" y="49"/>
                </a:lnTo>
                <a:lnTo>
                  <a:pt x="2" y="53"/>
                </a:lnTo>
                <a:lnTo>
                  <a:pt x="2" y="57"/>
                </a:lnTo>
                <a:lnTo>
                  <a:pt x="3" y="60"/>
                </a:lnTo>
                <a:lnTo>
                  <a:pt x="5" y="66"/>
                </a:lnTo>
                <a:lnTo>
                  <a:pt x="7" y="70"/>
                </a:lnTo>
                <a:lnTo>
                  <a:pt x="11" y="71"/>
                </a:lnTo>
                <a:lnTo>
                  <a:pt x="13" y="75"/>
                </a:lnTo>
                <a:lnTo>
                  <a:pt x="16" y="79"/>
                </a:lnTo>
                <a:lnTo>
                  <a:pt x="20" y="81"/>
                </a:lnTo>
                <a:lnTo>
                  <a:pt x="24" y="82"/>
                </a:lnTo>
                <a:lnTo>
                  <a:pt x="27" y="84"/>
                </a:lnTo>
                <a:lnTo>
                  <a:pt x="31" y="86"/>
                </a:lnTo>
                <a:lnTo>
                  <a:pt x="35" y="88"/>
                </a:lnTo>
                <a:lnTo>
                  <a:pt x="40" y="88"/>
                </a:lnTo>
                <a:lnTo>
                  <a:pt x="44" y="88"/>
                </a:lnTo>
                <a:lnTo>
                  <a:pt x="49" y="88"/>
                </a:lnTo>
                <a:lnTo>
                  <a:pt x="53" y="88"/>
                </a:lnTo>
                <a:lnTo>
                  <a:pt x="57" y="86"/>
                </a:lnTo>
                <a:lnTo>
                  <a:pt x="62" y="84"/>
                </a:lnTo>
                <a:lnTo>
                  <a:pt x="66" y="82"/>
                </a:lnTo>
                <a:lnTo>
                  <a:pt x="69" y="81"/>
                </a:lnTo>
                <a:lnTo>
                  <a:pt x="73" y="79"/>
                </a:lnTo>
                <a:lnTo>
                  <a:pt x="75" y="75"/>
                </a:lnTo>
                <a:lnTo>
                  <a:pt x="79" y="71"/>
                </a:lnTo>
                <a:lnTo>
                  <a:pt x="80" y="70"/>
                </a:lnTo>
                <a:lnTo>
                  <a:pt x="82" y="66"/>
                </a:lnTo>
                <a:lnTo>
                  <a:pt x="84" y="60"/>
                </a:lnTo>
                <a:lnTo>
                  <a:pt x="86" y="57"/>
                </a:lnTo>
                <a:lnTo>
                  <a:pt x="88" y="53"/>
                </a:lnTo>
                <a:lnTo>
                  <a:pt x="88" y="49"/>
                </a:lnTo>
                <a:lnTo>
                  <a:pt x="88" y="44"/>
                </a:lnTo>
                <a:lnTo>
                  <a:pt x="88" y="40"/>
                </a:lnTo>
                <a:lnTo>
                  <a:pt x="88" y="35"/>
                </a:lnTo>
                <a:lnTo>
                  <a:pt x="86" y="31"/>
                </a:lnTo>
                <a:lnTo>
                  <a:pt x="84" y="27"/>
                </a:lnTo>
                <a:lnTo>
                  <a:pt x="82" y="24"/>
                </a:lnTo>
                <a:lnTo>
                  <a:pt x="80" y="20"/>
                </a:lnTo>
                <a:lnTo>
                  <a:pt x="79" y="16"/>
                </a:lnTo>
                <a:lnTo>
                  <a:pt x="75" y="13"/>
                </a:lnTo>
                <a:lnTo>
                  <a:pt x="73" y="11"/>
                </a:lnTo>
                <a:lnTo>
                  <a:pt x="69" y="7"/>
                </a:lnTo>
                <a:lnTo>
                  <a:pt x="66" y="5"/>
                </a:lnTo>
                <a:lnTo>
                  <a:pt x="62" y="4"/>
                </a:lnTo>
                <a:lnTo>
                  <a:pt x="57" y="2"/>
                </a:lnTo>
                <a:lnTo>
                  <a:pt x="53" y="2"/>
                </a:lnTo>
                <a:lnTo>
                  <a:pt x="49" y="0"/>
                </a:lnTo>
                <a:lnTo>
                  <a:pt x="44" y="0"/>
                </a:lnTo>
                <a:close/>
              </a:path>
            </a:pathLst>
          </a:cu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48" name="Freeform 100"/>
          <p:cNvSpPr>
            <a:spLocks/>
          </p:cNvSpPr>
          <p:nvPr/>
        </p:nvSpPr>
        <p:spPr bwMode="auto">
          <a:xfrm>
            <a:off x="4964113" y="4800600"/>
            <a:ext cx="139700" cy="139700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31" y="2"/>
              </a:cxn>
              <a:cxn ang="0">
                <a:pos x="24" y="5"/>
              </a:cxn>
              <a:cxn ang="0">
                <a:pos x="16" y="11"/>
              </a:cxn>
              <a:cxn ang="0">
                <a:pos x="11" y="16"/>
              </a:cxn>
              <a:cxn ang="0">
                <a:pos x="5" y="24"/>
              </a:cxn>
              <a:cxn ang="0">
                <a:pos x="2" y="31"/>
              </a:cxn>
              <a:cxn ang="0">
                <a:pos x="0" y="40"/>
              </a:cxn>
              <a:cxn ang="0">
                <a:pos x="0" y="49"/>
              </a:cxn>
              <a:cxn ang="0">
                <a:pos x="2" y="57"/>
              </a:cxn>
              <a:cxn ang="0">
                <a:pos x="5" y="66"/>
              </a:cxn>
              <a:cxn ang="0">
                <a:pos x="11" y="71"/>
              </a:cxn>
              <a:cxn ang="0">
                <a:pos x="16" y="79"/>
              </a:cxn>
              <a:cxn ang="0">
                <a:pos x="24" y="82"/>
              </a:cxn>
              <a:cxn ang="0">
                <a:pos x="31" y="86"/>
              </a:cxn>
              <a:cxn ang="0">
                <a:pos x="40" y="88"/>
              </a:cxn>
              <a:cxn ang="0">
                <a:pos x="49" y="88"/>
              </a:cxn>
              <a:cxn ang="0">
                <a:pos x="57" y="86"/>
              </a:cxn>
              <a:cxn ang="0">
                <a:pos x="66" y="82"/>
              </a:cxn>
              <a:cxn ang="0">
                <a:pos x="73" y="79"/>
              </a:cxn>
              <a:cxn ang="0">
                <a:pos x="79" y="71"/>
              </a:cxn>
              <a:cxn ang="0">
                <a:pos x="82" y="66"/>
              </a:cxn>
              <a:cxn ang="0">
                <a:pos x="86" y="57"/>
              </a:cxn>
              <a:cxn ang="0">
                <a:pos x="88" y="49"/>
              </a:cxn>
              <a:cxn ang="0">
                <a:pos x="88" y="40"/>
              </a:cxn>
              <a:cxn ang="0">
                <a:pos x="86" y="31"/>
              </a:cxn>
              <a:cxn ang="0">
                <a:pos x="82" y="24"/>
              </a:cxn>
              <a:cxn ang="0">
                <a:pos x="79" y="16"/>
              </a:cxn>
              <a:cxn ang="0">
                <a:pos x="73" y="11"/>
              </a:cxn>
              <a:cxn ang="0">
                <a:pos x="66" y="5"/>
              </a:cxn>
              <a:cxn ang="0">
                <a:pos x="57" y="2"/>
              </a:cxn>
              <a:cxn ang="0">
                <a:pos x="49" y="0"/>
              </a:cxn>
            </a:cxnLst>
            <a:rect l="0" t="0" r="r" b="b"/>
            <a:pathLst>
              <a:path w="88" h="88">
                <a:moveTo>
                  <a:pt x="44" y="0"/>
                </a:moveTo>
                <a:lnTo>
                  <a:pt x="40" y="0"/>
                </a:lnTo>
                <a:lnTo>
                  <a:pt x="35" y="2"/>
                </a:lnTo>
                <a:lnTo>
                  <a:pt x="31" y="2"/>
                </a:lnTo>
                <a:lnTo>
                  <a:pt x="27" y="4"/>
                </a:lnTo>
                <a:lnTo>
                  <a:pt x="24" y="5"/>
                </a:lnTo>
                <a:lnTo>
                  <a:pt x="20" y="7"/>
                </a:lnTo>
                <a:lnTo>
                  <a:pt x="16" y="11"/>
                </a:lnTo>
                <a:lnTo>
                  <a:pt x="13" y="13"/>
                </a:lnTo>
                <a:lnTo>
                  <a:pt x="11" y="16"/>
                </a:lnTo>
                <a:lnTo>
                  <a:pt x="7" y="20"/>
                </a:lnTo>
                <a:lnTo>
                  <a:pt x="5" y="24"/>
                </a:lnTo>
                <a:lnTo>
                  <a:pt x="3" y="27"/>
                </a:lnTo>
                <a:lnTo>
                  <a:pt x="2" y="31"/>
                </a:lnTo>
                <a:lnTo>
                  <a:pt x="2" y="35"/>
                </a:lnTo>
                <a:lnTo>
                  <a:pt x="0" y="40"/>
                </a:lnTo>
                <a:lnTo>
                  <a:pt x="0" y="44"/>
                </a:lnTo>
                <a:lnTo>
                  <a:pt x="0" y="49"/>
                </a:lnTo>
                <a:lnTo>
                  <a:pt x="2" y="53"/>
                </a:lnTo>
                <a:lnTo>
                  <a:pt x="2" y="57"/>
                </a:lnTo>
                <a:lnTo>
                  <a:pt x="3" y="60"/>
                </a:lnTo>
                <a:lnTo>
                  <a:pt x="5" y="66"/>
                </a:lnTo>
                <a:lnTo>
                  <a:pt x="7" y="70"/>
                </a:lnTo>
                <a:lnTo>
                  <a:pt x="11" y="71"/>
                </a:lnTo>
                <a:lnTo>
                  <a:pt x="13" y="75"/>
                </a:lnTo>
                <a:lnTo>
                  <a:pt x="16" y="79"/>
                </a:lnTo>
                <a:lnTo>
                  <a:pt x="20" y="81"/>
                </a:lnTo>
                <a:lnTo>
                  <a:pt x="24" y="82"/>
                </a:lnTo>
                <a:lnTo>
                  <a:pt x="27" y="84"/>
                </a:lnTo>
                <a:lnTo>
                  <a:pt x="31" y="86"/>
                </a:lnTo>
                <a:lnTo>
                  <a:pt x="35" y="88"/>
                </a:lnTo>
                <a:lnTo>
                  <a:pt x="40" y="88"/>
                </a:lnTo>
                <a:lnTo>
                  <a:pt x="44" y="88"/>
                </a:lnTo>
                <a:lnTo>
                  <a:pt x="49" y="88"/>
                </a:lnTo>
                <a:lnTo>
                  <a:pt x="53" y="88"/>
                </a:lnTo>
                <a:lnTo>
                  <a:pt x="57" y="86"/>
                </a:lnTo>
                <a:lnTo>
                  <a:pt x="62" y="84"/>
                </a:lnTo>
                <a:lnTo>
                  <a:pt x="66" y="82"/>
                </a:lnTo>
                <a:lnTo>
                  <a:pt x="69" y="81"/>
                </a:lnTo>
                <a:lnTo>
                  <a:pt x="73" y="79"/>
                </a:lnTo>
                <a:lnTo>
                  <a:pt x="75" y="75"/>
                </a:lnTo>
                <a:lnTo>
                  <a:pt x="79" y="71"/>
                </a:lnTo>
                <a:lnTo>
                  <a:pt x="80" y="70"/>
                </a:lnTo>
                <a:lnTo>
                  <a:pt x="82" y="66"/>
                </a:lnTo>
                <a:lnTo>
                  <a:pt x="84" y="60"/>
                </a:lnTo>
                <a:lnTo>
                  <a:pt x="86" y="57"/>
                </a:lnTo>
                <a:lnTo>
                  <a:pt x="88" y="53"/>
                </a:lnTo>
                <a:lnTo>
                  <a:pt x="88" y="49"/>
                </a:lnTo>
                <a:lnTo>
                  <a:pt x="88" y="44"/>
                </a:lnTo>
                <a:lnTo>
                  <a:pt x="88" y="40"/>
                </a:lnTo>
                <a:lnTo>
                  <a:pt x="88" y="35"/>
                </a:lnTo>
                <a:lnTo>
                  <a:pt x="86" y="31"/>
                </a:lnTo>
                <a:lnTo>
                  <a:pt x="84" y="27"/>
                </a:lnTo>
                <a:lnTo>
                  <a:pt x="82" y="24"/>
                </a:lnTo>
                <a:lnTo>
                  <a:pt x="80" y="20"/>
                </a:lnTo>
                <a:lnTo>
                  <a:pt x="79" y="16"/>
                </a:lnTo>
                <a:lnTo>
                  <a:pt x="75" y="13"/>
                </a:lnTo>
                <a:lnTo>
                  <a:pt x="73" y="11"/>
                </a:lnTo>
                <a:lnTo>
                  <a:pt x="69" y="7"/>
                </a:lnTo>
                <a:lnTo>
                  <a:pt x="66" y="5"/>
                </a:lnTo>
                <a:lnTo>
                  <a:pt x="62" y="4"/>
                </a:lnTo>
                <a:lnTo>
                  <a:pt x="57" y="2"/>
                </a:lnTo>
                <a:lnTo>
                  <a:pt x="53" y="2"/>
                </a:lnTo>
                <a:lnTo>
                  <a:pt x="49" y="0"/>
                </a:lnTo>
                <a:lnTo>
                  <a:pt x="44" y="0"/>
                </a:lnTo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49" name="Freeform 101"/>
          <p:cNvSpPr>
            <a:spLocks/>
          </p:cNvSpPr>
          <p:nvPr/>
        </p:nvSpPr>
        <p:spPr bwMode="auto">
          <a:xfrm>
            <a:off x="3232150" y="4602163"/>
            <a:ext cx="122237" cy="153987"/>
          </a:xfrm>
          <a:custGeom>
            <a:avLst/>
            <a:gdLst/>
            <a:ahLst/>
            <a:cxnLst>
              <a:cxn ang="0">
                <a:pos x="34" y="2"/>
              </a:cxn>
              <a:cxn ang="0">
                <a:pos x="27" y="4"/>
              </a:cxn>
              <a:cxn ang="0">
                <a:pos x="20" y="7"/>
              </a:cxn>
              <a:cxn ang="0">
                <a:pos x="12" y="11"/>
              </a:cxn>
              <a:cxn ang="0">
                <a:pos x="7" y="18"/>
              </a:cxn>
              <a:cxn ang="0">
                <a:pos x="3" y="26"/>
              </a:cxn>
              <a:cxn ang="0">
                <a:pos x="0" y="35"/>
              </a:cxn>
              <a:cxn ang="0">
                <a:pos x="0" y="44"/>
              </a:cxn>
              <a:cxn ang="0">
                <a:pos x="0" y="53"/>
              </a:cxn>
              <a:cxn ang="0">
                <a:pos x="0" y="62"/>
              </a:cxn>
              <a:cxn ang="0">
                <a:pos x="3" y="72"/>
              </a:cxn>
              <a:cxn ang="0">
                <a:pos x="7" y="79"/>
              </a:cxn>
              <a:cxn ang="0">
                <a:pos x="12" y="86"/>
              </a:cxn>
              <a:cxn ang="0">
                <a:pos x="20" y="90"/>
              </a:cxn>
              <a:cxn ang="0">
                <a:pos x="27" y="94"/>
              </a:cxn>
              <a:cxn ang="0">
                <a:pos x="34" y="96"/>
              </a:cxn>
              <a:cxn ang="0">
                <a:pos x="42" y="96"/>
              </a:cxn>
              <a:cxn ang="0">
                <a:pos x="49" y="94"/>
              </a:cxn>
              <a:cxn ang="0">
                <a:pos x="56" y="90"/>
              </a:cxn>
              <a:cxn ang="0">
                <a:pos x="62" y="86"/>
              </a:cxn>
              <a:cxn ang="0">
                <a:pos x="67" y="79"/>
              </a:cxn>
              <a:cxn ang="0">
                <a:pos x="73" y="72"/>
              </a:cxn>
              <a:cxn ang="0">
                <a:pos x="75" y="62"/>
              </a:cxn>
              <a:cxn ang="0">
                <a:pos x="77" y="53"/>
              </a:cxn>
              <a:cxn ang="0">
                <a:pos x="77" y="44"/>
              </a:cxn>
              <a:cxn ang="0">
                <a:pos x="75" y="35"/>
              </a:cxn>
              <a:cxn ang="0">
                <a:pos x="73" y="26"/>
              </a:cxn>
              <a:cxn ang="0">
                <a:pos x="67" y="18"/>
              </a:cxn>
              <a:cxn ang="0">
                <a:pos x="62" y="11"/>
              </a:cxn>
              <a:cxn ang="0">
                <a:pos x="56" y="7"/>
              </a:cxn>
              <a:cxn ang="0">
                <a:pos x="49" y="4"/>
              </a:cxn>
              <a:cxn ang="0">
                <a:pos x="42" y="2"/>
              </a:cxn>
            </a:cxnLst>
            <a:rect l="0" t="0" r="r" b="b"/>
            <a:pathLst>
              <a:path w="77" h="97">
                <a:moveTo>
                  <a:pt x="38" y="0"/>
                </a:moveTo>
                <a:lnTo>
                  <a:pt x="34" y="2"/>
                </a:lnTo>
                <a:lnTo>
                  <a:pt x="31" y="2"/>
                </a:lnTo>
                <a:lnTo>
                  <a:pt x="27" y="4"/>
                </a:lnTo>
                <a:lnTo>
                  <a:pt x="23" y="4"/>
                </a:lnTo>
                <a:lnTo>
                  <a:pt x="20" y="7"/>
                </a:lnTo>
                <a:lnTo>
                  <a:pt x="16" y="9"/>
                </a:lnTo>
                <a:lnTo>
                  <a:pt x="12" y="11"/>
                </a:lnTo>
                <a:lnTo>
                  <a:pt x="11" y="15"/>
                </a:lnTo>
                <a:lnTo>
                  <a:pt x="7" y="18"/>
                </a:lnTo>
                <a:lnTo>
                  <a:pt x="5" y="22"/>
                </a:lnTo>
                <a:lnTo>
                  <a:pt x="3" y="26"/>
                </a:lnTo>
                <a:lnTo>
                  <a:pt x="1" y="29"/>
                </a:lnTo>
                <a:lnTo>
                  <a:pt x="0" y="35"/>
                </a:lnTo>
                <a:lnTo>
                  <a:pt x="0" y="39"/>
                </a:lnTo>
                <a:lnTo>
                  <a:pt x="0" y="44"/>
                </a:lnTo>
                <a:lnTo>
                  <a:pt x="0" y="50"/>
                </a:lnTo>
                <a:lnTo>
                  <a:pt x="0" y="53"/>
                </a:lnTo>
                <a:lnTo>
                  <a:pt x="0" y="59"/>
                </a:lnTo>
                <a:lnTo>
                  <a:pt x="0" y="62"/>
                </a:lnTo>
                <a:lnTo>
                  <a:pt x="1" y="68"/>
                </a:lnTo>
                <a:lnTo>
                  <a:pt x="3" y="72"/>
                </a:lnTo>
                <a:lnTo>
                  <a:pt x="5" y="75"/>
                </a:lnTo>
                <a:lnTo>
                  <a:pt x="7" y="79"/>
                </a:lnTo>
                <a:lnTo>
                  <a:pt x="11" y="83"/>
                </a:lnTo>
                <a:lnTo>
                  <a:pt x="12" y="86"/>
                </a:lnTo>
                <a:lnTo>
                  <a:pt x="16" y="88"/>
                </a:lnTo>
                <a:lnTo>
                  <a:pt x="20" y="90"/>
                </a:lnTo>
                <a:lnTo>
                  <a:pt x="23" y="92"/>
                </a:lnTo>
                <a:lnTo>
                  <a:pt x="27" y="94"/>
                </a:lnTo>
                <a:lnTo>
                  <a:pt x="31" y="96"/>
                </a:lnTo>
                <a:lnTo>
                  <a:pt x="34" y="96"/>
                </a:lnTo>
                <a:lnTo>
                  <a:pt x="38" y="97"/>
                </a:lnTo>
                <a:lnTo>
                  <a:pt x="42" y="96"/>
                </a:lnTo>
                <a:lnTo>
                  <a:pt x="45" y="96"/>
                </a:lnTo>
                <a:lnTo>
                  <a:pt x="49" y="94"/>
                </a:lnTo>
                <a:lnTo>
                  <a:pt x="53" y="92"/>
                </a:lnTo>
                <a:lnTo>
                  <a:pt x="56" y="90"/>
                </a:lnTo>
                <a:lnTo>
                  <a:pt x="60" y="88"/>
                </a:lnTo>
                <a:lnTo>
                  <a:pt x="62" y="86"/>
                </a:lnTo>
                <a:lnTo>
                  <a:pt x="66" y="83"/>
                </a:lnTo>
                <a:lnTo>
                  <a:pt x="67" y="79"/>
                </a:lnTo>
                <a:lnTo>
                  <a:pt x="71" y="75"/>
                </a:lnTo>
                <a:lnTo>
                  <a:pt x="73" y="72"/>
                </a:lnTo>
                <a:lnTo>
                  <a:pt x="75" y="68"/>
                </a:lnTo>
                <a:lnTo>
                  <a:pt x="75" y="62"/>
                </a:lnTo>
                <a:lnTo>
                  <a:pt x="77" y="59"/>
                </a:lnTo>
                <a:lnTo>
                  <a:pt x="77" y="53"/>
                </a:lnTo>
                <a:lnTo>
                  <a:pt x="77" y="50"/>
                </a:lnTo>
                <a:lnTo>
                  <a:pt x="77" y="44"/>
                </a:lnTo>
                <a:lnTo>
                  <a:pt x="77" y="39"/>
                </a:lnTo>
                <a:lnTo>
                  <a:pt x="75" y="35"/>
                </a:lnTo>
                <a:lnTo>
                  <a:pt x="75" y="29"/>
                </a:lnTo>
                <a:lnTo>
                  <a:pt x="73" y="26"/>
                </a:lnTo>
                <a:lnTo>
                  <a:pt x="71" y="22"/>
                </a:lnTo>
                <a:lnTo>
                  <a:pt x="67" y="18"/>
                </a:lnTo>
                <a:lnTo>
                  <a:pt x="66" y="15"/>
                </a:lnTo>
                <a:lnTo>
                  <a:pt x="62" y="11"/>
                </a:lnTo>
                <a:lnTo>
                  <a:pt x="60" y="9"/>
                </a:lnTo>
                <a:lnTo>
                  <a:pt x="56" y="7"/>
                </a:lnTo>
                <a:lnTo>
                  <a:pt x="53" y="4"/>
                </a:lnTo>
                <a:lnTo>
                  <a:pt x="49" y="4"/>
                </a:lnTo>
                <a:lnTo>
                  <a:pt x="45" y="2"/>
                </a:lnTo>
                <a:lnTo>
                  <a:pt x="42" y="2"/>
                </a:lnTo>
                <a:lnTo>
                  <a:pt x="38" y="0"/>
                </a:lnTo>
                <a:close/>
              </a:path>
            </a:pathLst>
          </a:cu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0" name="Freeform 102"/>
          <p:cNvSpPr>
            <a:spLocks/>
          </p:cNvSpPr>
          <p:nvPr/>
        </p:nvSpPr>
        <p:spPr bwMode="auto">
          <a:xfrm>
            <a:off x="3232150" y="4602163"/>
            <a:ext cx="122237" cy="153987"/>
          </a:xfrm>
          <a:custGeom>
            <a:avLst/>
            <a:gdLst/>
            <a:ahLst/>
            <a:cxnLst>
              <a:cxn ang="0">
                <a:pos x="34" y="2"/>
              </a:cxn>
              <a:cxn ang="0">
                <a:pos x="27" y="4"/>
              </a:cxn>
              <a:cxn ang="0">
                <a:pos x="20" y="7"/>
              </a:cxn>
              <a:cxn ang="0">
                <a:pos x="12" y="11"/>
              </a:cxn>
              <a:cxn ang="0">
                <a:pos x="7" y="18"/>
              </a:cxn>
              <a:cxn ang="0">
                <a:pos x="3" y="26"/>
              </a:cxn>
              <a:cxn ang="0">
                <a:pos x="0" y="35"/>
              </a:cxn>
              <a:cxn ang="0">
                <a:pos x="0" y="44"/>
              </a:cxn>
              <a:cxn ang="0">
                <a:pos x="0" y="53"/>
              </a:cxn>
              <a:cxn ang="0">
                <a:pos x="0" y="62"/>
              </a:cxn>
              <a:cxn ang="0">
                <a:pos x="3" y="72"/>
              </a:cxn>
              <a:cxn ang="0">
                <a:pos x="7" y="79"/>
              </a:cxn>
              <a:cxn ang="0">
                <a:pos x="12" y="86"/>
              </a:cxn>
              <a:cxn ang="0">
                <a:pos x="20" y="90"/>
              </a:cxn>
              <a:cxn ang="0">
                <a:pos x="27" y="94"/>
              </a:cxn>
              <a:cxn ang="0">
                <a:pos x="34" y="96"/>
              </a:cxn>
              <a:cxn ang="0">
                <a:pos x="42" y="96"/>
              </a:cxn>
              <a:cxn ang="0">
                <a:pos x="49" y="94"/>
              </a:cxn>
              <a:cxn ang="0">
                <a:pos x="56" y="90"/>
              </a:cxn>
              <a:cxn ang="0">
                <a:pos x="62" y="86"/>
              </a:cxn>
              <a:cxn ang="0">
                <a:pos x="67" y="79"/>
              </a:cxn>
              <a:cxn ang="0">
                <a:pos x="73" y="72"/>
              </a:cxn>
              <a:cxn ang="0">
                <a:pos x="75" y="62"/>
              </a:cxn>
              <a:cxn ang="0">
                <a:pos x="77" y="53"/>
              </a:cxn>
              <a:cxn ang="0">
                <a:pos x="77" y="44"/>
              </a:cxn>
              <a:cxn ang="0">
                <a:pos x="75" y="35"/>
              </a:cxn>
              <a:cxn ang="0">
                <a:pos x="73" y="26"/>
              </a:cxn>
              <a:cxn ang="0">
                <a:pos x="67" y="18"/>
              </a:cxn>
              <a:cxn ang="0">
                <a:pos x="62" y="11"/>
              </a:cxn>
              <a:cxn ang="0">
                <a:pos x="56" y="7"/>
              </a:cxn>
              <a:cxn ang="0">
                <a:pos x="49" y="4"/>
              </a:cxn>
              <a:cxn ang="0">
                <a:pos x="42" y="2"/>
              </a:cxn>
            </a:cxnLst>
            <a:rect l="0" t="0" r="r" b="b"/>
            <a:pathLst>
              <a:path w="77" h="97">
                <a:moveTo>
                  <a:pt x="38" y="0"/>
                </a:moveTo>
                <a:lnTo>
                  <a:pt x="34" y="2"/>
                </a:lnTo>
                <a:lnTo>
                  <a:pt x="31" y="2"/>
                </a:lnTo>
                <a:lnTo>
                  <a:pt x="27" y="4"/>
                </a:lnTo>
                <a:lnTo>
                  <a:pt x="23" y="4"/>
                </a:lnTo>
                <a:lnTo>
                  <a:pt x="20" y="7"/>
                </a:lnTo>
                <a:lnTo>
                  <a:pt x="16" y="9"/>
                </a:lnTo>
                <a:lnTo>
                  <a:pt x="12" y="11"/>
                </a:lnTo>
                <a:lnTo>
                  <a:pt x="11" y="15"/>
                </a:lnTo>
                <a:lnTo>
                  <a:pt x="7" y="18"/>
                </a:lnTo>
                <a:lnTo>
                  <a:pt x="5" y="22"/>
                </a:lnTo>
                <a:lnTo>
                  <a:pt x="3" y="26"/>
                </a:lnTo>
                <a:lnTo>
                  <a:pt x="1" y="29"/>
                </a:lnTo>
                <a:lnTo>
                  <a:pt x="0" y="35"/>
                </a:lnTo>
                <a:lnTo>
                  <a:pt x="0" y="39"/>
                </a:lnTo>
                <a:lnTo>
                  <a:pt x="0" y="44"/>
                </a:lnTo>
                <a:lnTo>
                  <a:pt x="0" y="50"/>
                </a:lnTo>
                <a:lnTo>
                  <a:pt x="0" y="53"/>
                </a:lnTo>
                <a:lnTo>
                  <a:pt x="0" y="59"/>
                </a:lnTo>
                <a:lnTo>
                  <a:pt x="0" y="62"/>
                </a:lnTo>
                <a:lnTo>
                  <a:pt x="1" y="68"/>
                </a:lnTo>
                <a:lnTo>
                  <a:pt x="3" y="72"/>
                </a:lnTo>
                <a:lnTo>
                  <a:pt x="5" y="75"/>
                </a:lnTo>
                <a:lnTo>
                  <a:pt x="7" y="79"/>
                </a:lnTo>
                <a:lnTo>
                  <a:pt x="11" y="83"/>
                </a:lnTo>
                <a:lnTo>
                  <a:pt x="12" y="86"/>
                </a:lnTo>
                <a:lnTo>
                  <a:pt x="16" y="88"/>
                </a:lnTo>
                <a:lnTo>
                  <a:pt x="20" y="90"/>
                </a:lnTo>
                <a:lnTo>
                  <a:pt x="23" y="92"/>
                </a:lnTo>
                <a:lnTo>
                  <a:pt x="27" y="94"/>
                </a:lnTo>
                <a:lnTo>
                  <a:pt x="31" y="96"/>
                </a:lnTo>
                <a:lnTo>
                  <a:pt x="34" y="96"/>
                </a:lnTo>
                <a:lnTo>
                  <a:pt x="38" y="97"/>
                </a:lnTo>
                <a:lnTo>
                  <a:pt x="42" y="96"/>
                </a:lnTo>
                <a:lnTo>
                  <a:pt x="45" y="96"/>
                </a:lnTo>
                <a:lnTo>
                  <a:pt x="49" y="94"/>
                </a:lnTo>
                <a:lnTo>
                  <a:pt x="53" y="92"/>
                </a:lnTo>
                <a:lnTo>
                  <a:pt x="56" y="90"/>
                </a:lnTo>
                <a:lnTo>
                  <a:pt x="60" y="88"/>
                </a:lnTo>
                <a:lnTo>
                  <a:pt x="62" y="86"/>
                </a:lnTo>
                <a:lnTo>
                  <a:pt x="66" y="83"/>
                </a:lnTo>
                <a:lnTo>
                  <a:pt x="67" y="79"/>
                </a:lnTo>
                <a:lnTo>
                  <a:pt x="71" y="75"/>
                </a:lnTo>
                <a:lnTo>
                  <a:pt x="73" y="72"/>
                </a:lnTo>
                <a:lnTo>
                  <a:pt x="75" y="68"/>
                </a:lnTo>
                <a:lnTo>
                  <a:pt x="75" y="62"/>
                </a:lnTo>
                <a:lnTo>
                  <a:pt x="77" y="59"/>
                </a:lnTo>
                <a:lnTo>
                  <a:pt x="77" y="53"/>
                </a:lnTo>
                <a:lnTo>
                  <a:pt x="77" y="50"/>
                </a:lnTo>
                <a:lnTo>
                  <a:pt x="77" y="44"/>
                </a:lnTo>
                <a:lnTo>
                  <a:pt x="77" y="39"/>
                </a:lnTo>
                <a:lnTo>
                  <a:pt x="75" y="35"/>
                </a:lnTo>
                <a:lnTo>
                  <a:pt x="75" y="29"/>
                </a:lnTo>
                <a:lnTo>
                  <a:pt x="73" y="26"/>
                </a:lnTo>
                <a:lnTo>
                  <a:pt x="71" y="22"/>
                </a:lnTo>
                <a:lnTo>
                  <a:pt x="67" y="18"/>
                </a:lnTo>
                <a:lnTo>
                  <a:pt x="66" y="15"/>
                </a:lnTo>
                <a:lnTo>
                  <a:pt x="62" y="11"/>
                </a:lnTo>
                <a:lnTo>
                  <a:pt x="60" y="9"/>
                </a:lnTo>
                <a:lnTo>
                  <a:pt x="56" y="7"/>
                </a:lnTo>
                <a:lnTo>
                  <a:pt x="53" y="4"/>
                </a:lnTo>
                <a:lnTo>
                  <a:pt x="49" y="4"/>
                </a:lnTo>
                <a:lnTo>
                  <a:pt x="45" y="2"/>
                </a:lnTo>
                <a:lnTo>
                  <a:pt x="42" y="2"/>
                </a:lnTo>
                <a:lnTo>
                  <a:pt x="38" y="0"/>
                </a:lnTo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1" name="Freeform 103"/>
          <p:cNvSpPr>
            <a:spLocks noEditPoints="1"/>
          </p:cNvSpPr>
          <p:nvPr/>
        </p:nvSpPr>
        <p:spPr bwMode="auto">
          <a:xfrm>
            <a:off x="3292475" y="4629150"/>
            <a:ext cx="1744662" cy="325437"/>
          </a:xfrm>
          <a:custGeom>
            <a:avLst/>
            <a:gdLst/>
            <a:ahLst/>
            <a:cxnLst>
              <a:cxn ang="0">
                <a:pos x="1067" y="139"/>
              </a:cxn>
              <a:cxn ang="0">
                <a:pos x="1066" y="190"/>
              </a:cxn>
              <a:cxn ang="0">
                <a:pos x="1049" y="194"/>
              </a:cxn>
              <a:cxn ang="0">
                <a:pos x="1034" y="148"/>
              </a:cxn>
              <a:cxn ang="0">
                <a:pos x="1020" y="146"/>
              </a:cxn>
              <a:cxn ang="0">
                <a:pos x="1012" y="146"/>
              </a:cxn>
              <a:cxn ang="0">
                <a:pos x="978" y="185"/>
              </a:cxn>
              <a:cxn ang="0">
                <a:pos x="970" y="179"/>
              </a:cxn>
              <a:cxn ang="0">
                <a:pos x="941" y="161"/>
              </a:cxn>
              <a:cxn ang="0">
                <a:pos x="915" y="135"/>
              </a:cxn>
              <a:cxn ang="0">
                <a:pos x="923" y="73"/>
              </a:cxn>
              <a:cxn ang="0">
                <a:pos x="873" y="88"/>
              </a:cxn>
              <a:cxn ang="0">
                <a:pos x="890" y="34"/>
              </a:cxn>
              <a:cxn ang="0">
                <a:pos x="842" y="55"/>
              </a:cxn>
              <a:cxn ang="0">
                <a:pos x="857" y="9"/>
              </a:cxn>
              <a:cxn ang="0">
                <a:pos x="825" y="47"/>
              </a:cxn>
              <a:cxn ang="0">
                <a:pos x="823" y="0"/>
              </a:cxn>
              <a:cxn ang="0">
                <a:pos x="801" y="5"/>
              </a:cxn>
              <a:cxn ang="0">
                <a:pos x="776" y="16"/>
              </a:cxn>
              <a:cxn ang="0">
                <a:pos x="761" y="25"/>
              </a:cxn>
              <a:cxn ang="0">
                <a:pos x="737" y="45"/>
              </a:cxn>
              <a:cxn ang="0">
                <a:pos x="757" y="91"/>
              </a:cxn>
              <a:cxn ang="0">
                <a:pos x="671" y="115"/>
              </a:cxn>
              <a:cxn ang="0">
                <a:pos x="660" y="128"/>
              </a:cxn>
              <a:cxn ang="0">
                <a:pos x="644" y="143"/>
              </a:cxn>
              <a:cxn ang="0">
                <a:pos x="651" y="196"/>
              </a:cxn>
              <a:cxn ang="0">
                <a:pos x="646" y="200"/>
              </a:cxn>
              <a:cxn ang="0">
                <a:pos x="620" y="205"/>
              </a:cxn>
              <a:cxn ang="0">
                <a:pos x="602" y="205"/>
              </a:cxn>
              <a:cxn ang="0">
                <a:pos x="576" y="194"/>
              </a:cxn>
              <a:cxn ang="0">
                <a:pos x="550" y="172"/>
              </a:cxn>
              <a:cxn ang="0">
                <a:pos x="541" y="165"/>
              </a:cxn>
              <a:cxn ang="0">
                <a:pos x="559" y="112"/>
              </a:cxn>
              <a:cxn ang="0">
                <a:pos x="501" y="113"/>
              </a:cxn>
              <a:cxn ang="0">
                <a:pos x="523" y="64"/>
              </a:cxn>
              <a:cxn ang="0">
                <a:pos x="497" y="40"/>
              </a:cxn>
              <a:cxn ang="0">
                <a:pos x="459" y="69"/>
              </a:cxn>
              <a:cxn ang="0">
                <a:pos x="460" y="18"/>
              </a:cxn>
              <a:cxn ang="0">
                <a:pos x="438" y="14"/>
              </a:cxn>
              <a:cxn ang="0">
                <a:pos x="422" y="18"/>
              </a:cxn>
              <a:cxn ang="0">
                <a:pos x="394" y="25"/>
              </a:cxn>
              <a:cxn ang="0">
                <a:pos x="383" y="31"/>
              </a:cxn>
              <a:cxn ang="0">
                <a:pos x="385" y="86"/>
              </a:cxn>
              <a:cxn ang="0">
                <a:pos x="359" y="104"/>
              </a:cxn>
              <a:cxn ang="0">
                <a:pos x="310" y="137"/>
              </a:cxn>
              <a:cxn ang="0">
                <a:pos x="303" y="141"/>
              </a:cxn>
              <a:cxn ang="0">
                <a:pos x="282" y="152"/>
              </a:cxn>
              <a:cxn ang="0">
                <a:pos x="266" y="157"/>
              </a:cxn>
              <a:cxn ang="0">
                <a:pos x="235" y="117"/>
              </a:cxn>
              <a:cxn ang="0">
                <a:pos x="215" y="165"/>
              </a:cxn>
              <a:cxn ang="0">
                <a:pos x="213" y="115"/>
              </a:cxn>
              <a:cxn ang="0">
                <a:pos x="174" y="150"/>
              </a:cxn>
              <a:cxn ang="0">
                <a:pos x="160" y="135"/>
              </a:cxn>
              <a:cxn ang="0">
                <a:pos x="180" y="90"/>
              </a:cxn>
              <a:cxn ang="0">
                <a:pos x="132" y="108"/>
              </a:cxn>
              <a:cxn ang="0">
                <a:pos x="156" y="64"/>
              </a:cxn>
              <a:cxn ang="0">
                <a:pos x="136" y="45"/>
              </a:cxn>
              <a:cxn ang="0">
                <a:pos x="123" y="36"/>
              </a:cxn>
              <a:cxn ang="0">
                <a:pos x="90" y="20"/>
              </a:cxn>
              <a:cxn ang="0">
                <a:pos x="68" y="12"/>
              </a:cxn>
              <a:cxn ang="0">
                <a:pos x="44" y="9"/>
              </a:cxn>
              <a:cxn ang="0">
                <a:pos x="15" y="5"/>
              </a:cxn>
            </a:cxnLst>
            <a:rect l="0" t="0" r="r" b="b"/>
            <a:pathLst>
              <a:path w="1099" h="205">
                <a:moveTo>
                  <a:pt x="1071" y="135"/>
                </a:moveTo>
                <a:lnTo>
                  <a:pt x="1075" y="135"/>
                </a:lnTo>
                <a:lnTo>
                  <a:pt x="1082" y="132"/>
                </a:lnTo>
                <a:lnTo>
                  <a:pt x="1099" y="176"/>
                </a:lnTo>
                <a:lnTo>
                  <a:pt x="1091" y="179"/>
                </a:lnTo>
                <a:lnTo>
                  <a:pt x="1071" y="135"/>
                </a:lnTo>
                <a:close/>
                <a:moveTo>
                  <a:pt x="1071" y="135"/>
                </a:moveTo>
                <a:lnTo>
                  <a:pt x="1073" y="135"/>
                </a:lnTo>
                <a:lnTo>
                  <a:pt x="1075" y="135"/>
                </a:lnTo>
                <a:lnTo>
                  <a:pt x="1071" y="135"/>
                </a:lnTo>
                <a:close/>
                <a:moveTo>
                  <a:pt x="1086" y="183"/>
                </a:moveTo>
                <a:lnTo>
                  <a:pt x="1066" y="139"/>
                </a:lnTo>
                <a:lnTo>
                  <a:pt x="1071" y="135"/>
                </a:lnTo>
                <a:lnTo>
                  <a:pt x="1095" y="178"/>
                </a:lnTo>
                <a:lnTo>
                  <a:pt x="1088" y="181"/>
                </a:lnTo>
                <a:lnTo>
                  <a:pt x="1086" y="183"/>
                </a:lnTo>
                <a:close/>
                <a:moveTo>
                  <a:pt x="1088" y="181"/>
                </a:moveTo>
                <a:lnTo>
                  <a:pt x="1088" y="181"/>
                </a:lnTo>
                <a:lnTo>
                  <a:pt x="1086" y="183"/>
                </a:lnTo>
                <a:lnTo>
                  <a:pt x="1088" y="181"/>
                </a:lnTo>
                <a:close/>
                <a:moveTo>
                  <a:pt x="1077" y="187"/>
                </a:moveTo>
                <a:lnTo>
                  <a:pt x="1060" y="141"/>
                </a:lnTo>
                <a:lnTo>
                  <a:pt x="1067" y="139"/>
                </a:lnTo>
                <a:lnTo>
                  <a:pt x="1086" y="183"/>
                </a:lnTo>
                <a:lnTo>
                  <a:pt x="1080" y="185"/>
                </a:lnTo>
                <a:lnTo>
                  <a:pt x="1077" y="187"/>
                </a:lnTo>
                <a:close/>
                <a:moveTo>
                  <a:pt x="1080" y="185"/>
                </a:moveTo>
                <a:lnTo>
                  <a:pt x="1078" y="187"/>
                </a:lnTo>
                <a:lnTo>
                  <a:pt x="1077" y="187"/>
                </a:lnTo>
                <a:lnTo>
                  <a:pt x="1080" y="185"/>
                </a:lnTo>
                <a:close/>
                <a:moveTo>
                  <a:pt x="1056" y="143"/>
                </a:moveTo>
                <a:lnTo>
                  <a:pt x="1056" y="143"/>
                </a:lnTo>
                <a:lnTo>
                  <a:pt x="1064" y="141"/>
                </a:lnTo>
                <a:lnTo>
                  <a:pt x="1077" y="187"/>
                </a:lnTo>
                <a:lnTo>
                  <a:pt x="1071" y="189"/>
                </a:lnTo>
                <a:lnTo>
                  <a:pt x="1056" y="143"/>
                </a:lnTo>
                <a:close/>
                <a:moveTo>
                  <a:pt x="1056" y="143"/>
                </a:moveTo>
                <a:lnTo>
                  <a:pt x="1056" y="143"/>
                </a:lnTo>
                <a:lnTo>
                  <a:pt x="1058" y="143"/>
                </a:lnTo>
                <a:lnTo>
                  <a:pt x="1056" y="143"/>
                </a:lnTo>
                <a:close/>
                <a:moveTo>
                  <a:pt x="1066" y="190"/>
                </a:moveTo>
                <a:lnTo>
                  <a:pt x="1051" y="145"/>
                </a:lnTo>
                <a:lnTo>
                  <a:pt x="1056" y="143"/>
                </a:lnTo>
                <a:lnTo>
                  <a:pt x="1071" y="189"/>
                </a:lnTo>
                <a:lnTo>
                  <a:pt x="1066" y="190"/>
                </a:lnTo>
                <a:lnTo>
                  <a:pt x="1066" y="190"/>
                </a:lnTo>
                <a:close/>
                <a:moveTo>
                  <a:pt x="1066" y="190"/>
                </a:moveTo>
                <a:lnTo>
                  <a:pt x="1066" y="190"/>
                </a:lnTo>
                <a:lnTo>
                  <a:pt x="1064" y="190"/>
                </a:lnTo>
                <a:lnTo>
                  <a:pt x="1066" y="190"/>
                </a:lnTo>
                <a:close/>
                <a:moveTo>
                  <a:pt x="1056" y="192"/>
                </a:moveTo>
                <a:lnTo>
                  <a:pt x="1045" y="146"/>
                </a:lnTo>
                <a:lnTo>
                  <a:pt x="1051" y="145"/>
                </a:lnTo>
                <a:lnTo>
                  <a:pt x="1066" y="190"/>
                </a:lnTo>
                <a:lnTo>
                  <a:pt x="1058" y="192"/>
                </a:lnTo>
                <a:lnTo>
                  <a:pt x="1056" y="192"/>
                </a:lnTo>
                <a:close/>
                <a:moveTo>
                  <a:pt x="1058" y="192"/>
                </a:moveTo>
                <a:lnTo>
                  <a:pt x="1058" y="192"/>
                </a:lnTo>
                <a:lnTo>
                  <a:pt x="1056" y="192"/>
                </a:lnTo>
                <a:lnTo>
                  <a:pt x="1058" y="192"/>
                </a:lnTo>
                <a:close/>
                <a:moveTo>
                  <a:pt x="1049" y="194"/>
                </a:moveTo>
                <a:lnTo>
                  <a:pt x="1042" y="146"/>
                </a:lnTo>
                <a:lnTo>
                  <a:pt x="1047" y="145"/>
                </a:lnTo>
                <a:lnTo>
                  <a:pt x="1056" y="192"/>
                </a:lnTo>
                <a:lnTo>
                  <a:pt x="1051" y="194"/>
                </a:lnTo>
                <a:lnTo>
                  <a:pt x="1049" y="194"/>
                </a:lnTo>
                <a:close/>
                <a:moveTo>
                  <a:pt x="1051" y="194"/>
                </a:moveTo>
                <a:lnTo>
                  <a:pt x="1049" y="194"/>
                </a:lnTo>
                <a:lnTo>
                  <a:pt x="1049" y="194"/>
                </a:lnTo>
                <a:lnTo>
                  <a:pt x="1051" y="194"/>
                </a:lnTo>
                <a:close/>
                <a:moveTo>
                  <a:pt x="1036" y="146"/>
                </a:moveTo>
                <a:lnTo>
                  <a:pt x="1036" y="146"/>
                </a:lnTo>
                <a:lnTo>
                  <a:pt x="1044" y="146"/>
                </a:lnTo>
                <a:lnTo>
                  <a:pt x="1049" y="194"/>
                </a:lnTo>
                <a:lnTo>
                  <a:pt x="1044" y="194"/>
                </a:lnTo>
                <a:lnTo>
                  <a:pt x="1036" y="146"/>
                </a:lnTo>
                <a:close/>
                <a:moveTo>
                  <a:pt x="1036" y="146"/>
                </a:moveTo>
                <a:lnTo>
                  <a:pt x="1036" y="146"/>
                </a:lnTo>
                <a:lnTo>
                  <a:pt x="1036" y="146"/>
                </a:lnTo>
                <a:lnTo>
                  <a:pt x="1036" y="146"/>
                </a:lnTo>
                <a:close/>
                <a:moveTo>
                  <a:pt x="1034" y="196"/>
                </a:moveTo>
                <a:lnTo>
                  <a:pt x="1031" y="148"/>
                </a:lnTo>
                <a:lnTo>
                  <a:pt x="1036" y="146"/>
                </a:lnTo>
                <a:lnTo>
                  <a:pt x="1044" y="194"/>
                </a:lnTo>
                <a:lnTo>
                  <a:pt x="1038" y="196"/>
                </a:lnTo>
                <a:lnTo>
                  <a:pt x="1034" y="196"/>
                </a:lnTo>
                <a:close/>
                <a:moveTo>
                  <a:pt x="1038" y="196"/>
                </a:moveTo>
                <a:lnTo>
                  <a:pt x="1036" y="196"/>
                </a:lnTo>
                <a:lnTo>
                  <a:pt x="1034" y="196"/>
                </a:lnTo>
                <a:lnTo>
                  <a:pt x="1038" y="196"/>
                </a:lnTo>
                <a:close/>
                <a:moveTo>
                  <a:pt x="1029" y="148"/>
                </a:moveTo>
                <a:lnTo>
                  <a:pt x="1034" y="148"/>
                </a:lnTo>
                <a:lnTo>
                  <a:pt x="1034" y="196"/>
                </a:lnTo>
                <a:lnTo>
                  <a:pt x="1029" y="196"/>
                </a:lnTo>
                <a:lnTo>
                  <a:pt x="1029" y="148"/>
                </a:lnTo>
                <a:close/>
                <a:moveTo>
                  <a:pt x="1018" y="196"/>
                </a:moveTo>
                <a:lnTo>
                  <a:pt x="1023" y="148"/>
                </a:lnTo>
                <a:lnTo>
                  <a:pt x="1029" y="148"/>
                </a:lnTo>
                <a:lnTo>
                  <a:pt x="1029" y="196"/>
                </a:lnTo>
                <a:lnTo>
                  <a:pt x="1023" y="196"/>
                </a:lnTo>
                <a:lnTo>
                  <a:pt x="1018" y="196"/>
                </a:lnTo>
                <a:close/>
                <a:moveTo>
                  <a:pt x="1023" y="196"/>
                </a:moveTo>
                <a:lnTo>
                  <a:pt x="1022" y="196"/>
                </a:lnTo>
                <a:lnTo>
                  <a:pt x="1018" y="196"/>
                </a:lnTo>
                <a:lnTo>
                  <a:pt x="1023" y="196"/>
                </a:lnTo>
                <a:close/>
                <a:moveTo>
                  <a:pt x="1020" y="146"/>
                </a:moveTo>
                <a:lnTo>
                  <a:pt x="1023" y="148"/>
                </a:lnTo>
                <a:lnTo>
                  <a:pt x="1029" y="148"/>
                </a:lnTo>
                <a:lnTo>
                  <a:pt x="1018" y="196"/>
                </a:lnTo>
                <a:lnTo>
                  <a:pt x="1014" y="194"/>
                </a:lnTo>
                <a:lnTo>
                  <a:pt x="1020" y="146"/>
                </a:lnTo>
                <a:close/>
                <a:moveTo>
                  <a:pt x="1020" y="146"/>
                </a:moveTo>
                <a:lnTo>
                  <a:pt x="1022" y="146"/>
                </a:lnTo>
                <a:lnTo>
                  <a:pt x="1023" y="148"/>
                </a:lnTo>
                <a:lnTo>
                  <a:pt x="1020" y="146"/>
                </a:lnTo>
                <a:close/>
                <a:moveTo>
                  <a:pt x="1009" y="194"/>
                </a:moveTo>
                <a:lnTo>
                  <a:pt x="1014" y="146"/>
                </a:lnTo>
                <a:lnTo>
                  <a:pt x="1020" y="146"/>
                </a:lnTo>
                <a:lnTo>
                  <a:pt x="1020" y="194"/>
                </a:lnTo>
                <a:lnTo>
                  <a:pt x="1014" y="194"/>
                </a:lnTo>
                <a:lnTo>
                  <a:pt x="1009" y="194"/>
                </a:lnTo>
                <a:close/>
                <a:moveTo>
                  <a:pt x="1014" y="194"/>
                </a:moveTo>
                <a:lnTo>
                  <a:pt x="1012" y="194"/>
                </a:lnTo>
                <a:lnTo>
                  <a:pt x="1009" y="194"/>
                </a:lnTo>
                <a:lnTo>
                  <a:pt x="1014" y="194"/>
                </a:lnTo>
                <a:close/>
                <a:moveTo>
                  <a:pt x="1003" y="194"/>
                </a:moveTo>
                <a:lnTo>
                  <a:pt x="1012" y="146"/>
                </a:lnTo>
                <a:lnTo>
                  <a:pt x="1018" y="146"/>
                </a:lnTo>
                <a:lnTo>
                  <a:pt x="1009" y="194"/>
                </a:lnTo>
                <a:lnTo>
                  <a:pt x="1003" y="194"/>
                </a:lnTo>
                <a:lnTo>
                  <a:pt x="1003" y="194"/>
                </a:lnTo>
                <a:close/>
                <a:moveTo>
                  <a:pt x="1003" y="194"/>
                </a:moveTo>
                <a:lnTo>
                  <a:pt x="1003" y="194"/>
                </a:lnTo>
                <a:lnTo>
                  <a:pt x="1001" y="192"/>
                </a:lnTo>
                <a:lnTo>
                  <a:pt x="1003" y="194"/>
                </a:lnTo>
                <a:close/>
                <a:moveTo>
                  <a:pt x="994" y="190"/>
                </a:moveTo>
                <a:lnTo>
                  <a:pt x="1009" y="146"/>
                </a:lnTo>
                <a:lnTo>
                  <a:pt x="1012" y="146"/>
                </a:lnTo>
                <a:lnTo>
                  <a:pt x="1003" y="194"/>
                </a:lnTo>
                <a:lnTo>
                  <a:pt x="998" y="192"/>
                </a:lnTo>
                <a:lnTo>
                  <a:pt x="994" y="190"/>
                </a:lnTo>
                <a:close/>
                <a:moveTo>
                  <a:pt x="998" y="192"/>
                </a:moveTo>
                <a:lnTo>
                  <a:pt x="996" y="192"/>
                </a:lnTo>
                <a:lnTo>
                  <a:pt x="994" y="190"/>
                </a:lnTo>
                <a:lnTo>
                  <a:pt x="998" y="192"/>
                </a:lnTo>
                <a:close/>
                <a:moveTo>
                  <a:pt x="1007" y="145"/>
                </a:moveTo>
                <a:lnTo>
                  <a:pt x="1012" y="146"/>
                </a:lnTo>
                <a:lnTo>
                  <a:pt x="994" y="190"/>
                </a:lnTo>
                <a:lnTo>
                  <a:pt x="990" y="189"/>
                </a:lnTo>
                <a:lnTo>
                  <a:pt x="1007" y="145"/>
                </a:lnTo>
                <a:close/>
                <a:moveTo>
                  <a:pt x="1001" y="143"/>
                </a:moveTo>
                <a:lnTo>
                  <a:pt x="1003" y="143"/>
                </a:lnTo>
                <a:lnTo>
                  <a:pt x="1007" y="145"/>
                </a:lnTo>
                <a:lnTo>
                  <a:pt x="990" y="189"/>
                </a:lnTo>
                <a:lnTo>
                  <a:pt x="985" y="187"/>
                </a:lnTo>
                <a:lnTo>
                  <a:pt x="1001" y="143"/>
                </a:lnTo>
                <a:close/>
                <a:moveTo>
                  <a:pt x="1001" y="143"/>
                </a:moveTo>
                <a:lnTo>
                  <a:pt x="1003" y="143"/>
                </a:lnTo>
                <a:lnTo>
                  <a:pt x="1003" y="143"/>
                </a:lnTo>
                <a:lnTo>
                  <a:pt x="1001" y="143"/>
                </a:lnTo>
                <a:close/>
                <a:moveTo>
                  <a:pt x="978" y="185"/>
                </a:moveTo>
                <a:lnTo>
                  <a:pt x="996" y="141"/>
                </a:lnTo>
                <a:lnTo>
                  <a:pt x="1001" y="143"/>
                </a:lnTo>
                <a:lnTo>
                  <a:pt x="987" y="189"/>
                </a:lnTo>
                <a:lnTo>
                  <a:pt x="981" y="187"/>
                </a:lnTo>
                <a:lnTo>
                  <a:pt x="978" y="185"/>
                </a:lnTo>
                <a:close/>
                <a:moveTo>
                  <a:pt x="981" y="187"/>
                </a:moveTo>
                <a:lnTo>
                  <a:pt x="979" y="185"/>
                </a:lnTo>
                <a:lnTo>
                  <a:pt x="978" y="185"/>
                </a:lnTo>
                <a:lnTo>
                  <a:pt x="981" y="187"/>
                </a:lnTo>
                <a:close/>
                <a:moveTo>
                  <a:pt x="990" y="137"/>
                </a:moveTo>
                <a:lnTo>
                  <a:pt x="992" y="137"/>
                </a:lnTo>
                <a:lnTo>
                  <a:pt x="1000" y="143"/>
                </a:lnTo>
                <a:lnTo>
                  <a:pt x="978" y="185"/>
                </a:lnTo>
                <a:lnTo>
                  <a:pt x="968" y="179"/>
                </a:lnTo>
                <a:lnTo>
                  <a:pt x="990" y="137"/>
                </a:lnTo>
                <a:close/>
                <a:moveTo>
                  <a:pt x="990" y="137"/>
                </a:moveTo>
                <a:lnTo>
                  <a:pt x="992" y="137"/>
                </a:lnTo>
                <a:lnTo>
                  <a:pt x="992" y="137"/>
                </a:lnTo>
                <a:lnTo>
                  <a:pt x="990" y="137"/>
                </a:lnTo>
                <a:close/>
                <a:moveTo>
                  <a:pt x="957" y="174"/>
                </a:moveTo>
                <a:lnTo>
                  <a:pt x="981" y="134"/>
                </a:lnTo>
                <a:lnTo>
                  <a:pt x="990" y="137"/>
                </a:lnTo>
                <a:lnTo>
                  <a:pt x="970" y="179"/>
                </a:lnTo>
                <a:lnTo>
                  <a:pt x="961" y="176"/>
                </a:lnTo>
                <a:lnTo>
                  <a:pt x="957" y="174"/>
                </a:lnTo>
                <a:close/>
                <a:moveTo>
                  <a:pt x="961" y="176"/>
                </a:moveTo>
                <a:lnTo>
                  <a:pt x="959" y="174"/>
                </a:lnTo>
                <a:lnTo>
                  <a:pt x="957" y="174"/>
                </a:lnTo>
                <a:lnTo>
                  <a:pt x="961" y="176"/>
                </a:lnTo>
                <a:close/>
                <a:moveTo>
                  <a:pt x="948" y="168"/>
                </a:moveTo>
                <a:lnTo>
                  <a:pt x="976" y="128"/>
                </a:lnTo>
                <a:lnTo>
                  <a:pt x="985" y="134"/>
                </a:lnTo>
                <a:lnTo>
                  <a:pt x="957" y="174"/>
                </a:lnTo>
                <a:lnTo>
                  <a:pt x="950" y="168"/>
                </a:lnTo>
                <a:lnTo>
                  <a:pt x="948" y="168"/>
                </a:lnTo>
                <a:close/>
                <a:moveTo>
                  <a:pt x="950" y="168"/>
                </a:moveTo>
                <a:lnTo>
                  <a:pt x="948" y="168"/>
                </a:lnTo>
                <a:lnTo>
                  <a:pt x="948" y="168"/>
                </a:lnTo>
                <a:lnTo>
                  <a:pt x="950" y="168"/>
                </a:lnTo>
                <a:close/>
                <a:moveTo>
                  <a:pt x="937" y="159"/>
                </a:moveTo>
                <a:lnTo>
                  <a:pt x="968" y="123"/>
                </a:lnTo>
                <a:lnTo>
                  <a:pt x="978" y="130"/>
                </a:lnTo>
                <a:lnTo>
                  <a:pt x="948" y="168"/>
                </a:lnTo>
                <a:lnTo>
                  <a:pt x="941" y="161"/>
                </a:lnTo>
                <a:lnTo>
                  <a:pt x="937" y="159"/>
                </a:lnTo>
                <a:close/>
                <a:moveTo>
                  <a:pt x="941" y="161"/>
                </a:moveTo>
                <a:lnTo>
                  <a:pt x="939" y="159"/>
                </a:lnTo>
                <a:lnTo>
                  <a:pt x="937" y="159"/>
                </a:lnTo>
                <a:lnTo>
                  <a:pt x="941" y="161"/>
                </a:lnTo>
                <a:close/>
                <a:moveTo>
                  <a:pt x="965" y="119"/>
                </a:moveTo>
                <a:lnTo>
                  <a:pt x="965" y="119"/>
                </a:lnTo>
                <a:lnTo>
                  <a:pt x="972" y="126"/>
                </a:lnTo>
                <a:lnTo>
                  <a:pt x="937" y="159"/>
                </a:lnTo>
                <a:lnTo>
                  <a:pt x="930" y="152"/>
                </a:lnTo>
                <a:lnTo>
                  <a:pt x="965" y="119"/>
                </a:lnTo>
                <a:close/>
                <a:moveTo>
                  <a:pt x="923" y="145"/>
                </a:moveTo>
                <a:lnTo>
                  <a:pt x="957" y="112"/>
                </a:lnTo>
                <a:lnTo>
                  <a:pt x="965" y="119"/>
                </a:lnTo>
                <a:lnTo>
                  <a:pt x="930" y="152"/>
                </a:lnTo>
                <a:lnTo>
                  <a:pt x="923" y="145"/>
                </a:lnTo>
                <a:lnTo>
                  <a:pt x="923" y="145"/>
                </a:lnTo>
                <a:close/>
                <a:moveTo>
                  <a:pt x="915" y="135"/>
                </a:moveTo>
                <a:lnTo>
                  <a:pt x="950" y="104"/>
                </a:lnTo>
                <a:lnTo>
                  <a:pt x="957" y="112"/>
                </a:lnTo>
                <a:lnTo>
                  <a:pt x="923" y="145"/>
                </a:lnTo>
                <a:lnTo>
                  <a:pt x="915" y="137"/>
                </a:lnTo>
                <a:lnTo>
                  <a:pt x="915" y="135"/>
                </a:lnTo>
                <a:close/>
                <a:moveTo>
                  <a:pt x="915" y="137"/>
                </a:moveTo>
                <a:lnTo>
                  <a:pt x="915" y="135"/>
                </a:lnTo>
                <a:lnTo>
                  <a:pt x="915" y="135"/>
                </a:lnTo>
                <a:lnTo>
                  <a:pt x="915" y="137"/>
                </a:lnTo>
                <a:close/>
                <a:moveTo>
                  <a:pt x="943" y="97"/>
                </a:moveTo>
                <a:lnTo>
                  <a:pt x="950" y="104"/>
                </a:lnTo>
                <a:lnTo>
                  <a:pt x="915" y="135"/>
                </a:lnTo>
                <a:lnTo>
                  <a:pt x="908" y="128"/>
                </a:lnTo>
                <a:lnTo>
                  <a:pt x="943" y="97"/>
                </a:lnTo>
                <a:close/>
                <a:moveTo>
                  <a:pt x="899" y="119"/>
                </a:moveTo>
                <a:lnTo>
                  <a:pt x="935" y="88"/>
                </a:lnTo>
                <a:lnTo>
                  <a:pt x="943" y="97"/>
                </a:lnTo>
                <a:lnTo>
                  <a:pt x="908" y="128"/>
                </a:lnTo>
                <a:lnTo>
                  <a:pt x="901" y="119"/>
                </a:lnTo>
                <a:lnTo>
                  <a:pt x="899" y="119"/>
                </a:lnTo>
                <a:close/>
                <a:moveTo>
                  <a:pt x="901" y="119"/>
                </a:moveTo>
                <a:lnTo>
                  <a:pt x="899" y="119"/>
                </a:lnTo>
                <a:lnTo>
                  <a:pt x="901" y="121"/>
                </a:lnTo>
                <a:lnTo>
                  <a:pt x="901" y="119"/>
                </a:lnTo>
                <a:close/>
                <a:moveTo>
                  <a:pt x="923" y="73"/>
                </a:moveTo>
                <a:lnTo>
                  <a:pt x="923" y="73"/>
                </a:lnTo>
                <a:lnTo>
                  <a:pt x="935" y="90"/>
                </a:lnTo>
                <a:lnTo>
                  <a:pt x="899" y="119"/>
                </a:lnTo>
                <a:lnTo>
                  <a:pt x="886" y="102"/>
                </a:lnTo>
                <a:lnTo>
                  <a:pt x="923" y="73"/>
                </a:lnTo>
                <a:close/>
                <a:moveTo>
                  <a:pt x="923" y="73"/>
                </a:moveTo>
                <a:lnTo>
                  <a:pt x="923" y="73"/>
                </a:lnTo>
                <a:lnTo>
                  <a:pt x="923" y="71"/>
                </a:lnTo>
                <a:lnTo>
                  <a:pt x="923" y="73"/>
                </a:lnTo>
                <a:close/>
                <a:moveTo>
                  <a:pt x="880" y="95"/>
                </a:moveTo>
                <a:lnTo>
                  <a:pt x="915" y="64"/>
                </a:lnTo>
                <a:lnTo>
                  <a:pt x="923" y="73"/>
                </a:lnTo>
                <a:lnTo>
                  <a:pt x="888" y="104"/>
                </a:lnTo>
                <a:lnTo>
                  <a:pt x="880" y="95"/>
                </a:lnTo>
                <a:lnTo>
                  <a:pt x="880" y="95"/>
                </a:lnTo>
                <a:close/>
                <a:moveTo>
                  <a:pt x="880" y="95"/>
                </a:moveTo>
                <a:lnTo>
                  <a:pt x="880" y="95"/>
                </a:lnTo>
                <a:lnTo>
                  <a:pt x="884" y="101"/>
                </a:lnTo>
                <a:lnTo>
                  <a:pt x="880" y="95"/>
                </a:lnTo>
                <a:close/>
                <a:moveTo>
                  <a:pt x="873" y="88"/>
                </a:moveTo>
                <a:lnTo>
                  <a:pt x="910" y="57"/>
                </a:lnTo>
                <a:lnTo>
                  <a:pt x="915" y="64"/>
                </a:lnTo>
                <a:lnTo>
                  <a:pt x="880" y="95"/>
                </a:lnTo>
                <a:lnTo>
                  <a:pt x="873" y="88"/>
                </a:lnTo>
                <a:lnTo>
                  <a:pt x="873" y="88"/>
                </a:lnTo>
                <a:close/>
                <a:moveTo>
                  <a:pt x="873" y="88"/>
                </a:moveTo>
                <a:lnTo>
                  <a:pt x="873" y="88"/>
                </a:lnTo>
                <a:lnTo>
                  <a:pt x="873" y="88"/>
                </a:lnTo>
                <a:lnTo>
                  <a:pt x="873" y="88"/>
                </a:lnTo>
                <a:close/>
                <a:moveTo>
                  <a:pt x="902" y="47"/>
                </a:moveTo>
                <a:lnTo>
                  <a:pt x="904" y="49"/>
                </a:lnTo>
                <a:lnTo>
                  <a:pt x="910" y="58"/>
                </a:lnTo>
                <a:lnTo>
                  <a:pt x="873" y="88"/>
                </a:lnTo>
                <a:lnTo>
                  <a:pt x="866" y="79"/>
                </a:lnTo>
                <a:lnTo>
                  <a:pt x="902" y="47"/>
                </a:lnTo>
                <a:close/>
                <a:moveTo>
                  <a:pt x="902" y="47"/>
                </a:moveTo>
                <a:lnTo>
                  <a:pt x="902" y="49"/>
                </a:lnTo>
                <a:lnTo>
                  <a:pt x="904" y="49"/>
                </a:lnTo>
                <a:lnTo>
                  <a:pt x="902" y="47"/>
                </a:lnTo>
                <a:close/>
                <a:moveTo>
                  <a:pt x="860" y="73"/>
                </a:moveTo>
                <a:lnTo>
                  <a:pt x="895" y="42"/>
                </a:lnTo>
                <a:lnTo>
                  <a:pt x="902" y="47"/>
                </a:lnTo>
                <a:lnTo>
                  <a:pt x="868" y="80"/>
                </a:lnTo>
                <a:lnTo>
                  <a:pt x="862" y="75"/>
                </a:lnTo>
                <a:lnTo>
                  <a:pt x="860" y="73"/>
                </a:lnTo>
                <a:close/>
                <a:moveTo>
                  <a:pt x="862" y="75"/>
                </a:moveTo>
                <a:lnTo>
                  <a:pt x="860" y="73"/>
                </a:lnTo>
                <a:lnTo>
                  <a:pt x="862" y="75"/>
                </a:lnTo>
                <a:lnTo>
                  <a:pt x="862" y="75"/>
                </a:lnTo>
                <a:close/>
                <a:moveTo>
                  <a:pt x="888" y="33"/>
                </a:moveTo>
                <a:lnTo>
                  <a:pt x="890" y="34"/>
                </a:lnTo>
                <a:lnTo>
                  <a:pt x="897" y="42"/>
                </a:lnTo>
                <a:lnTo>
                  <a:pt x="860" y="73"/>
                </a:lnTo>
                <a:lnTo>
                  <a:pt x="855" y="66"/>
                </a:lnTo>
                <a:lnTo>
                  <a:pt x="888" y="33"/>
                </a:lnTo>
                <a:close/>
                <a:moveTo>
                  <a:pt x="888" y="33"/>
                </a:moveTo>
                <a:lnTo>
                  <a:pt x="890" y="33"/>
                </a:lnTo>
                <a:lnTo>
                  <a:pt x="890" y="34"/>
                </a:lnTo>
                <a:lnTo>
                  <a:pt x="888" y="33"/>
                </a:lnTo>
                <a:close/>
                <a:moveTo>
                  <a:pt x="849" y="62"/>
                </a:moveTo>
                <a:lnTo>
                  <a:pt x="880" y="27"/>
                </a:lnTo>
                <a:lnTo>
                  <a:pt x="888" y="33"/>
                </a:lnTo>
                <a:lnTo>
                  <a:pt x="857" y="69"/>
                </a:lnTo>
                <a:lnTo>
                  <a:pt x="851" y="64"/>
                </a:lnTo>
                <a:lnTo>
                  <a:pt x="849" y="62"/>
                </a:lnTo>
                <a:close/>
                <a:moveTo>
                  <a:pt x="851" y="64"/>
                </a:moveTo>
                <a:lnTo>
                  <a:pt x="849" y="62"/>
                </a:lnTo>
                <a:lnTo>
                  <a:pt x="849" y="62"/>
                </a:lnTo>
                <a:lnTo>
                  <a:pt x="851" y="64"/>
                </a:lnTo>
                <a:close/>
                <a:moveTo>
                  <a:pt x="873" y="20"/>
                </a:moveTo>
                <a:lnTo>
                  <a:pt x="877" y="22"/>
                </a:lnTo>
                <a:lnTo>
                  <a:pt x="882" y="29"/>
                </a:lnTo>
                <a:lnTo>
                  <a:pt x="849" y="62"/>
                </a:lnTo>
                <a:lnTo>
                  <a:pt x="842" y="55"/>
                </a:lnTo>
                <a:lnTo>
                  <a:pt x="873" y="20"/>
                </a:lnTo>
                <a:close/>
                <a:moveTo>
                  <a:pt x="873" y="20"/>
                </a:moveTo>
                <a:lnTo>
                  <a:pt x="875" y="20"/>
                </a:lnTo>
                <a:lnTo>
                  <a:pt x="877" y="22"/>
                </a:lnTo>
                <a:lnTo>
                  <a:pt x="873" y="20"/>
                </a:lnTo>
                <a:close/>
                <a:moveTo>
                  <a:pt x="864" y="12"/>
                </a:moveTo>
                <a:lnTo>
                  <a:pt x="866" y="14"/>
                </a:lnTo>
                <a:lnTo>
                  <a:pt x="873" y="20"/>
                </a:lnTo>
                <a:lnTo>
                  <a:pt x="846" y="58"/>
                </a:lnTo>
                <a:lnTo>
                  <a:pt x="838" y="53"/>
                </a:lnTo>
                <a:lnTo>
                  <a:pt x="864" y="12"/>
                </a:lnTo>
                <a:close/>
                <a:moveTo>
                  <a:pt x="864" y="12"/>
                </a:moveTo>
                <a:lnTo>
                  <a:pt x="866" y="14"/>
                </a:lnTo>
                <a:lnTo>
                  <a:pt x="866" y="14"/>
                </a:lnTo>
                <a:lnTo>
                  <a:pt x="864" y="12"/>
                </a:lnTo>
                <a:close/>
                <a:moveTo>
                  <a:pt x="835" y="51"/>
                </a:moveTo>
                <a:lnTo>
                  <a:pt x="857" y="9"/>
                </a:lnTo>
                <a:lnTo>
                  <a:pt x="864" y="12"/>
                </a:lnTo>
                <a:lnTo>
                  <a:pt x="842" y="55"/>
                </a:lnTo>
                <a:lnTo>
                  <a:pt x="835" y="51"/>
                </a:lnTo>
                <a:close/>
                <a:moveTo>
                  <a:pt x="829" y="49"/>
                </a:moveTo>
                <a:lnTo>
                  <a:pt x="853" y="7"/>
                </a:lnTo>
                <a:lnTo>
                  <a:pt x="857" y="9"/>
                </a:lnTo>
                <a:lnTo>
                  <a:pt x="835" y="51"/>
                </a:lnTo>
                <a:lnTo>
                  <a:pt x="831" y="49"/>
                </a:lnTo>
                <a:lnTo>
                  <a:pt x="829" y="49"/>
                </a:lnTo>
                <a:close/>
                <a:moveTo>
                  <a:pt x="831" y="49"/>
                </a:moveTo>
                <a:lnTo>
                  <a:pt x="829" y="49"/>
                </a:lnTo>
                <a:lnTo>
                  <a:pt x="829" y="49"/>
                </a:lnTo>
                <a:lnTo>
                  <a:pt x="831" y="49"/>
                </a:lnTo>
                <a:close/>
                <a:moveTo>
                  <a:pt x="846" y="3"/>
                </a:moveTo>
                <a:lnTo>
                  <a:pt x="853" y="7"/>
                </a:lnTo>
                <a:lnTo>
                  <a:pt x="855" y="9"/>
                </a:lnTo>
                <a:lnTo>
                  <a:pt x="829" y="49"/>
                </a:lnTo>
                <a:lnTo>
                  <a:pt x="825" y="47"/>
                </a:lnTo>
                <a:lnTo>
                  <a:pt x="846" y="3"/>
                </a:lnTo>
                <a:close/>
                <a:moveTo>
                  <a:pt x="846" y="3"/>
                </a:moveTo>
                <a:lnTo>
                  <a:pt x="849" y="5"/>
                </a:lnTo>
                <a:lnTo>
                  <a:pt x="853" y="7"/>
                </a:lnTo>
                <a:lnTo>
                  <a:pt x="846" y="3"/>
                </a:lnTo>
                <a:close/>
                <a:moveTo>
                  <a:pt x="842" y="3"/>
                </a:moveTo>
                <a:lnTo>
                  <a:pt x="846" y="3"/>
                </a:lnTo>
                <a:lnTo>
                  <a:pt x="833" y="49"/>
                </a:lnTo>
                <a:lnTo>
                  <a:pt x="829" y="49"/>
                </a:lnTo>
                <a:lnTo>
                  <a:pt x="842" y="3"/>
                </a:lnTo>
                <a:close/>
                <a:moveTo>
                  <a:pt x="825" y="47"/>
                </a:moveTo>
                <a:lnTo>
                  <a:pt x="838" y="1"/>
                </a:lnTo>
                <a:lnTo>
                  <a:pt x="842" y="3"/>
                </a:lnTo>
                <a:lnTo>
                  <a:pt x="829" y="49"/>
                </a:lnTo>
                <a:lnTo>
                  <a:pt x="825" y="47"/>
                </a:lnTo>
                <a:close/>
                <a:moveTo>
                  <a:pt x="827" y="0"/>
                </a:moveTo>
                <a:lnTo>
                  <a:pt x="835" y="1"/>
                </a:lnTo>
                <a:lnTo>
                  <a:pt x="838" y="1"/>
                </a:lnTo>
                <a:lnTo>
                  <a:pt x="825" y="47"/>
                </a:lnTo>
                <a:lnTo>
                  <a:pt x="822" y="47"/>
                </a:lnTo>
                <a:lnTo>
                  <a:pt x="827" y="0"/>
                </a:lnTo>
                <a:close/>
                <a:moveTo>
                  <a:pt x="827" y="0"/>
                </a:moveTo>
                <a:lnTo>
                  <a:pt x="831" y="0"/>
                </a:lnTo>
                <a:lnTo>
                  <a:pt x="835" y="1"/>
                </a:lnTo>
                <a:lnTo>
                  <a:pt x="827" y="0"/>
                </a:lnTo>
                <a:close/>
                <a:moveTo>
                  <a:pt x="822" y="0"/>
                </a:moveTo>
                <a:lnTo>
                  <a:pt x="823" y="0"/>
                </a:lnTo>
                <a:lnTo>
                  <a:pt x="827" y="0"/>
                </a:lnTo>
                <a:lnTo>
                  <a:pt x="827" y="47"/>
                </a:lnTo>
                <a:lnTo>
                  <a:pt x="823" y="47"/>
                </a:lnTo>
                <a:lnTo>
                  <a:pt x="822" y="0"/>
                </a:lnTo>
                <a:close/>
                <a:moveTo>
                  <a:pt x="822" y="0"/>
                </a:moveTo>
                <a:lnTo>
                  <a:pt x="823" y="0"/>
                </a:lnTo>
                <a:lnTo>
                  <a:pt x="823" y="0"/>
                </a:lnTo>
                <a:lnTo>
                  <a:pt x="822" y="0"/>
                </a:lnTo>
                <a:close/>
                <a:moveTo>
                  <a:pt x="811" y="1"/>
                </a:moveTo>
                <a:lnTo>
                  <a:pt x="814" y="1"/>
                </a:lnTo>
                <a:lnTo>
                  <a:pt x="822" y="0"/>
                </a:lnTo>
                <a:lnTo>
                  <a:pt x="827" y="47"/>
                </a:lnTo>
                <a:lnTo>
                  <a:pt x="820" y="49"/>
                </a:lnTo>
                <a:lnTo>
                  <a:pt x="811" y="1"/>
                </a:lnTo>
                <a:close/>
                <a:moveTo>
                  <a:pt x="811" y="1"/>
                </a:moveTo>
                <a:lnTo>
                  <a:pt x="812" y="1"/>
                </a:lnTo>
                <a:lnTo>
                  <a:pt x="814" y="1"/>
                </a:lnTo>
                <a:lnTo>
                  <a:pt x="811" y="1"/>
                </a:lnTo>
                <a:close/>
                <a:moveTo>
                  <a:pt x="801" y="5"/>
                </a:moveTo>
                <a:lnTo>
                  <a:pt x="803" y="3"/>
                </a:lnTo>
                <a:lnTo>
                  <a:pt x="811" y="1"/>
                </a:lnTo>
                <a:lnTo>
                  <a:pt x="823" y="47"/>
                </a:lnTo>
                <a:lnTo>
                  <a:pt x="816" y="49"/>
                </a:lnTo>
                <a:lnTo>
                  <a:pt x="801" y="5"/>
                </a:lnTo>
                <a:close/>
                <a:moveTo>
                  <a:pt x="801" y="5"/>
                </a:moveTo>
                <a:lnTo>
                  <a:pt x="803" y="3"/>
                </a:lnTo>
                <a:lnTo>
                  <a:pt x="803" y="3"/>
                </a:lnTo>
                <a:lnTo>
                  <a:pt x="801" y="5"/>
                </a:lnTo>
                <a:close/>
                <a:moveTo>
                  <a:pt x="794" y="7"/>
                </a:moveTo>
                <a:lnTo>
                  <a:pt x="801" y="5"/>
                </a:lnTo>
                <a:lnTo>
                  <a:pt x="818" y="49"/>
                </a:lnTo>
                <a:lnTo>
                  <a:pt x="811" y="51"/>
                </a:lnTo>
                <a:lnTo>
                  <a:pt x="794" y="7"/>
                </a:lnTo>
                <a:close/>
                <a:moveTo>
                  <a:pt x="783" y="11"/>
                </a:moveTo>
                <a:lnTo>
                  <a:pt x="787" y="11"/>
                </a:lnTo>
                <a:lnTo>
                  <a:pt x="794" y="7"/>
                </a:lnTo>
                <a:lnTo>
                  <a:pt x="811" y="51"/>
                </a:lnTo>
                <a:lnTo>
                  <a:pt x="803" y="55"/>
                </a:lnTo>
                <a:lnTo>
                  <a:pt x="783" y="11"/>
                </a:lnTo>
                <a:close/>
                <a:moveTo>
                  <a:pt x="783" y="11"/>
                </a:moveTo>
                <a:lnTo>
                  <a:pt x="785" y="11"/>
                </a:lnTo>
                <a:lnTo>
                  <a:pt x="787" y="11"/>
                </a:lnTo>
                <a:lnTo>
                  <a:pt x="783" y="11"/>
                </a:lnTo>
                <a:close/>
                <a:moveTo>
                  <a:pt x="776" y="16"/>
                </a:moveTo>
                <a:lnTo>
                  <a:pt x="778" y="14"/>
                </a:lnTo>
                <a:lnTo>
                  <a:pt x="783" y="11"/>
                </a:lnTo>
                <a:lnTo>
                  <a:pt x="807" y="53"/>
                </a:lnTo>
                <a:lnTo>
                  <a:pt x="800" y="57"/>
                </a:lnTo>
                <a:lnTo>
                  <a:pt x="776" y="16"/>
                </a:lnTo>
                <a:close/>
                <a:moveTo>
                  <a:pt x="776" y="16"/>
                </a:moveTo>
                <a:lnTo>
                  <a:pt x="778" y="14"/>
                </a:lnTo>
                <a:lnTo>
                  <a:pt x="778" y="14"/>
                </a:lnTo>
                <a:lnTo>
                  <a:pt x="776" y="16"/>
                </a:lnTo>
                <a:close/>
                <a:moveTo>
                  <a:pt x="767" y="22"/>
                </a:moveTo>
                <a:lnTo>
                  <a:pt x="768" y="20"/>
                </a:lnTo>
                <a:lnTo>
                  <a:pt x="776" y="16"/>
                </a:lnTo>
                <a:lnTo>
                  <a:pt x="801" y="57"/>
                </a:lnTo>
                <a:lnTo>
                  <a:pt x="794" y="60"/>
                </a:lnTo>
                <a:lnTo>
                  <a:pt x="767" y="22"/>
                </a:lnTo>
                <a:close/>
                <a:moveTo>
                  <a:pt x="767" y="22"/>
                </a:moveTo>
                <a:lnTo>
                  <a:pt x="768" y="20"/>
                </a:lnTo>
                <a:lnTo>
                  <a:pt x="768" y="20"/>
                </a:lnTo>
                <a:lnTo>
                  <a:pt x="767" y="22"/>
                </a:lnTo>
                <a:close/>
                <a:moveTo>
                  <a:pt x="761" y="25"/>
                </a:moveTo>
                <a:lnTo>
                  <a:pt x="761" y="25"/>
                </a:lnTo>
                <a:lnTo>
                  <a:pt x="767" y="22"/>
                </a:lnTo>
                <a:lnTo>
                  <a:pt x="794" y="60"/>
                </a:lnTo>
                <a:lnTo>
                  <a:pt x="789" y="64"/>
                </a:lnTo>
                <a:lnTo>
                  <a:pt x="761" y="25"/>
                </a:lnTo>
                <a:close/>
                <a:moveTo>
                  <a:pt x="761" y="25"/>
                </a:moveTo>
                <a:lnTo>
                  <a:pt x="761" y="25"/>
                </a:lnTo>
                <a:lnTo>
                  <a:pt x="761" y="25"/>
                </a:lnTo>
                <a:lnTo>
                  <a:pt x="761" y="25"/>
                </a:lnTo>
                <a:close/>
                <a:moveTo>
                  <a:pt x="752" y="33"/>
                </a:moveTo>
                <a:lnTo>
                  <a:pt x="754" y="31"/>
                </a:lnTo>
                <a:lnTo>
                  <a:pt x="761" y="25"/>
                </a:lnTo>
                <a:lnTo>
                  <a:pt x="789" y="64"/>
                </a:lnTo>
                <a:lnTo>
                  <a:pt x="781" y="69"/>
                </a:lnTo>
                <a:lnTo>
                  <a:pt x="752" y="33"/>
                </a:lnTo>
                <a:close/>
                <a:moveTo>
                  <a:pt x="752" y="33"/>
                </a:moveTo>
                <a:lnTo>
                  <a:pt x="752" y="33"/>
                </a:lnTo>
                <a:lnTo>
                  <a:pt x="754" y="31"/>
                </a:lnTo>
                <a:lnTo>
                  <a:pt x="752" y="33"/>
                </a:lnTo>
                <a:close/>
                <a:moveTo>
                  <a:pt x="745" y="38"/>
                </a:moveTo>
                <a:lnTo>
                  <a:pt x="746" y="38"/>
                </a:lnTo>
                <a:lnTo>
                  <a:pt x="752" y="33"/>
                </a:lnTo>
                <a:lnTo>
                  <a:pt x="783" y="69"/>
                </a:lnTo>
                <a:lnTo>
                  <a:pt x="776" y="75"/>
                </a:lnTo>
                <a:lnTo>
                  <a:pt x="745" y="38"/>
                </a:lnTo>
                <a:close/>
                <a:moveTo>
                  <a:pt x="745" y="38"/>
                </a:moveTo>
                <a:lnTo>
                  <a:pt x="746" y="38"/>
                </a:lnTo>
                <a:lnTo>
                  <a:pt x="746" y="36"/>
                </a:lnTo>
                <a:lnTo>
                  <a:pt x="745" y="38"/>
                </a:lnTo>
                <a:close/>
                <a:moveTo>
                  <a:pt x="737" y="45"/>
                </a:moveTo>
                <a:lnTo>
                  <a:pt x="737" y="45"/>
                </a:lnTo>
                <a:lnTo>
                  <a:pt x="745" y="38"/>
                </a:lnTo>
                <a:lnTo>
                  <a:pt x="776" y="75"/>
                </a:lnTo>
                <a:lnTo>
                  <a:pt x="768" y="80"/>
                </a:lnTo>
                <a:lnTo>
                  <a:pt x="737" y="45"/>
                </a:lnTo>
                <a:close/>
                <a:moveTo>
                  <a:pt x="737" y="45"/>
                </a:moveTo>
                <a:lnTo>
                  <a:pt x="737" y="45"/>
                </a:lnTo>
                <a:lnTo>
                  <a:pt x="737" y="45"/>
                </a:lnTo>
                <a:lnTo>
                  <a:pt x="737" y="45"/>
                </a:lnTo>
                <a:close/>
                <a:moveTo>
                  <a:pt x="730" y="53"/>
                </a:moveTo>
                <a:lnTo>
                  <a:pt x="737" y="45"/>
                </a:lnTo>
                <a:lnTo>
                  <a:pt x="770" y="79"/>
                </a:lnTo>
                <a:lnTo>
                  <a:pt x="765" y="86"/>
                </a:lnTo>
                <a:lnTo>
                  <a:pt x="730" y="53"/>
                </a:lnTo>
                <a:close/>
                <a:moveTo>
                  <a:pt x="723" y="58"/>
                </a:moveTo>
                <a:lnTo>
                  <a:pt x="724" y="58"/>
                </a:lnTo>
                <a:lnTo>
                  <a:pt x="730" y="53"/>
                </a:lnTo>
                <a:lnTo>
                  <a:pt x="765" y="86"/>
                </a:lnTo>
                <a:lnTo>
                  <a:pt x="757" y="91"/>
                </a:lnTo>
                <a:lnTo>
                  <a:pt x="723" y="58"/>
                </a:lnTo>
                <a:close/>
                <a:moveTo>
                  <a:pt x="723" y="58"/>
                </a:moveTo>
                <a:lnTo>
                  <a:pt x="724" y="58"/>
                </a:lnTo>
                <a:lnTo>
                  <a:pt x="724" y="58"/>
                </a:lnTo>
                <a:lnTo>
                  <a:pt x="723" y="58"/>
                </a:lnTo>
                <a:close/>
                <a:moveTo>
                  <a:pt x="710" y="73"/>
                </a:moveTo>
                <a:lnTo>
                  <a:pt x="710" y="73"/>
                </a:lnTo>
                <a:lnTo>
                  <a:pt x="723" y="58"/>
                </a:lnTo>
                <a:lnTo>
                  <a:pt x="757" y="91"/>
                </a:lnTo>
                <a:lnTo>
                  <a:pt x="745" y="106"/>
                </a:lnTo>
                <a:lnTo>
                  <a:pt x="710" y="73"/>
                </a:lnTo>
                <a:close/>
                <a:moveTo>
                  <a:pt x="710" y="73"/>
                </a:moveTo>
                <a:lnTo>
                  <a:pt x="710" y="73"/>
                </a:lnTo>
                <a:lnTo>
                  <a:pt x="712" y="73"/>
                </a:lnTo>
                <a:lnTo>
                  <a:pt x="710" y="73"/>
                </a:lnTo>
                <a:close/>
                <a:moveTo>
                  <a:pt x="734" y="119"/>
                </a:moveTo>
                <a:lnTo>
                  <a:pt x="697" y="88"/>
                </a:lnTo>
                <a:lnTo>
                  <a:pt x="710" y="73"/>
                </a:lnTo>
                <a:lnTo>
                  <a:pt x="746" y="104"/>
                </a:lnTo>
                <a:lnTo>
                  <a:pt x="734" y="119"/>
                </a:lnTo>
                <a:close/>
                <a:moveTo>
                  <a:pt x="719" y="135"/>
                </a:moveTo>
                <a:lnTo>
                  <a:pt x="684" y="102"/>
                </a:lnTo>
                <a:lnTo>
                  <a:pt x="697" y="88"/>
                </a:lnTo>
                <a:lnTo>
                  <a:pt x="734" y="119"/>
                </a:lnTo>
                <a:lnTo>
                  <a:pt x="721" y="134"/>
                </a:lnTo>
                <a:lnTo>
                  <a:pt x="719" y="135"/>
                </a:lnTo>
                <a:close/>
                <a:moveTo>
                  <a:pt x="721" y="134"/>
                </a:moveTo>
                <a:lnTo>
                  <a:pt x="719" y="135"/>
                </a:lnTo>
                <a:lnTo>
                  <a:pt x="719" y="135"/>
                </a:lnTo>
                <a:lnTo>
                  <a:pt x="721" y="134"/>
                </a:lnTo>
                <a:close/>
                <a:moveTo>
                  <a:pt x="671" y="117"/>
                </a:moveTo>
                <a:lnTo>
                  <a:pt x="671" y="115"/>
                </a:lnTo>
                <a:lnTo>
                  <a:pt x="684" y="102"/>
                </a:lnTo>
                <a:lnTo>
                  <a:pt x="719" y="135"/>
                </a:lnTo>
                <a:lnTo>
                  <a:pt x="706" y="148"/>
                </a:lnTo>
                <a:lnTo>
                  <a:pt x="671" y="117"/>
                </a:lnTo>
                <a:close/>
                <a:moveTo>
                  <a:pt x="671" y="117"/>
                </a:moveTo>
                <a:lnTo>
                  <a:pt x="671" y="117"/>
                </a:lnTo>
                <a:lnTo>
                  <a:pt x="671" y="115"/>
                </a:lnTo>
                <a:lnTo>
                  <a:pt x="671" y="117"/>
                </a:lnTo>
                <a:close/>
                <a:moveTo>
                  <a:pt x="701" y="156"/>
                </a:moveTo>
                <a:lnTo>
                  <a:pt x="666" y="123"/>
                </a:lnTo>
                <a:lnTo>
                  <a:pt x="671" y="117"/>
                </a:lnTo>
                <a:lnTo>
                  <a:pt x="708" y="148"/>
                </a:lnTo>
                <a:lnTo>
                  <a:pt x="702" y="154"/>
                </a:lnTo>
                <a:lnTo>
                  <a:pt x="701" y="156"/>
                </a:lnTo>
                <a:close/>
                <a:moveTo>
                  <a:pt x="702" y="154"/>
                </a:moveTo>
                <a:lnTo>
                  <a:pt x="701" y="156"/>
                </a:lnTo>
                <a:lnTo>
                  <a:pt x="701" y="156"/>
                </a:lnTo>
                <a:lnTo>
                  <a:pt x="702" y="154"/>
                </a:lnTo>
                <a:close/>
                <a:moveTo>
                  <a:pt x="660" y="128"/>
                </a:moveTo>
                <a:lnTo>
                  <a:pt x="668" y="123"/>
                </a:lnTo>
                <a:lnTo>
                  <a:pt x="701" y="156"/>
                </a:lnTo>
                <a:lnTo>
                  <a:pt x="695" y="161"/>
                </a:lnTo>
                <a:lnTo>
                  <a:pt x="660" y="128"/>
                </a:lnTo>
                <a:close/>
                <a:moveTo>
                  <a:pt x="655" y="135"/>
                </a:moveTo>
                <a:lnTo>
                  <a:pt x="660" y="128"/>
                </a:lnTo>
                <a:lnTo>
                  <a:pt x="695" y="161"/>
                </a:lnTo>
                <a:lnTo>
                  <a:pt x="688" y="168"/>
                </a:lnTo>
                <a:lnTo>
                  <a:pt x="655" y="135"/>
                </a:lnTo>
                <a:close/>
                <a:moveTo>
                  <a:pt x="679" y="176"/>
                </a:moveTo>
                <a:lnTo>
                  <a:pt x="649" y="141"/>
                </a:lnTo>
                <a:lnTo>
                  <a:pt x="655" y="135"/>
                </a:lnTo>
                <a:lnTo>
                  <a:pt x="688" y="168"/>
                </a:lnTo>
                <a:lnTo>
                  <a:pt x="682" y="174"/>
                </a:lnTo>
                <a:lnTo>
                  <a:pt x="679" y="176"/>
                </a:lnTo>
                <a:close/>
                <a:moveTo>
                  <a:pt x="682" y="174"/>
                </a:moveTo>
                <a:lnTo>
                  <a:pt x="682" y="176"/>
                </a:lnTo>
                <a:lnTo>
                  <a:pt x="679" y="176"/>
                </a:lnTo>
                <a:lnTo>
                  <a:pt x="682" y="174"/>
                </a:lnTo>
                <a:close/>
                <a:moveTo>
                  <a:pt x="644" y="143"/>
                </a:moveTo>
                <a:lnTo>
                  <a:pt x="646" y="143"/>
                </a:lnTo>
                <a:lnTo>
                  <a:pt x="651" y="137"/>
                </a:lnTo>
                <a:lnTo>
                  <a:pt x="679" y="176"/>
                </a:lnTo>
                <a:lnTo>
                  <a:pt x="673" y="181"/>
                </a:lnTo>
                <a:lnTo>
                  <a:pt x="644" y="143"/>
                </a:lnTo>
                <a:close/>
                <a:moveTo>
                  <a:pt x="644" y="143"/>
                </a:moveTo>
                <a:lnTo>
                  <a:pt x="644" y="143"/>
                </a:lnTo>
                <a:lnTo>
                  <a:pt x="646" y="143"/>
                </a:lnTo>
                <a:lnTo>
                  <a:pt x="644" y="143"/>
                </a:lnTo>
                <a:close/>
                <a:moveTo>
                  <a:pt x="666" y="187"/>
                </a:moveTo>
                <a:lnTo>
                  <a:pt x="638" y="148"/>
                </a:lnTo>
                <a:lnTo>
                  <a:pt x="644" y="143"/>
                </a:lnTo>
                <a:lnTo>
                  <a:pt x="675" y="179"/>
                </a:lnTo>
                <a:lnTo>
                  <a:pt x="668" y="185"/>
                </a:lnTo>
                <a:lnTo>
                  <a:pt x="666" y="187"/>
                </a:lnTo>
                <a:close/>
                <a:moveTo>
                  <a:pt x="668" y="185"/>
                </a:moveTo>
                <a:lnTo>
                  <a:pt x="668" y="187"/>
                </a:lnTo>
                <a:lnTo>
                  <a:pt x="666" y="187"/>
                </a:lnTo>
                <a:lnTo>
                  <a:pt x="668" y="185"/>
                </a:lnTo>
                <a:close/>
                <a:moveTo>
                  <a:pt x="658" y="192"/>
                </a:moveTo>
                <a:lnTo>
                  <a:pt x="635" y="150"/>
                </a:lnTo>
                <a:lnTo>
                  <a:pt x="640" y="146"/>
                </a:lnTo>
                <a:lnTo>
                  <a:pt x="666" y="187"/>
                </a:lnTo>
                <a:lnTo>
                  <a:pt x="660" y="190"/>
                </a:lnTo>
                <a:lnTo>
                  <a:pt x="658" y="192"/>
                </a:lnTo>
                <a:close/>
                <a:moveTo>
                  <a:pt x="660" y="190"/>
                </a:moveTo>
                <a:lnTo>
                  <a:pt x="660" y="190"/>
                </a:lnTo>
                <a:lnTo>
                  <a:pt x="658" y="192"/>
                </a:lnTo>
                <a:lnTo>
                  <a:pt x="660" y="190"/>
                </a:lnTo>
                <a:close/>
                <a:moveTo>
                  <a:pt x="651" y="196"/>
                </a:moveTo>
                <a:lnTo>
                  <a:pt x="629" y="154"/>
                </a:lnTo>
                <a:lnTo>
                  <a:pt x="636" y="150"/>
                </a:lnTo>
                <a:lnTo>
                  <a:pt x="658" y="192"/>
                </a:lnTo>
                <a:lnTo>
                  <a:pt x="653" y="196"/>
                </a:lnTo>
                <a:lnTo>
                  <a:pt x="651" y="196"/>
                </a:lnTo>
                <a:close/>
                <a:moveTo>
                  <a:pt x="653" y="196"/>
                </a:moveTo>
                <a:lnTo>
                  <a:pt x="651" y="196"/>
                </a:lnTo>
                <a:lnTo>
                  <a:pt x="653" y="196"/>
                </a:lnTo>
                <a:lnTo>
                  <a:pt x="653" y="196"/>
                </a:lnTo>
                <a:close/>
                <a:moveTo>
                  <a:pt x="646" y="200"/>
                </a:moveTo>
                <a:lnTo>
                  <a:pt x="625" y="156"/>
                </a:lnTo>
                <a:lnTo>
                  <a:pt x="631" y="154"/>
                </a:lnTo>
                <a:lnTo>
                  <a:pt x="651" y="196"/>
                </a:lnTo>
                <a:lnTo>
                  <a:pt x="646" y="198"/>
                </a:lnTo>
                <a:lnTo>
                  <a:pt x="646" y="200"/>
                </a:lnTo>
                <a:close/>
                <a:moveTo>
                  <a:pt x="646" y="198"/>
                </a:moveTo>
                <a:lnTo>
                  <a:pt x="646" y="200"/>
                </a:lnTo>
                <a:lnTo>
                  <a:pt x="646" y="200"/>
                </a:lnTo>
                <a:lnTo>
                  <a:pt x="646" y="198"/>
                </a:lnTo>
                <a:close/>
                <a:moveTo>
                  <a:pt x="633" y="203"/>
                </a:moveTo>
                <a:lnTo>
                  <a:pt x="620" y="157"/>
                </a:lnTo>
                <a:lnTo>
                  <a:pt x="625" y="156"/>
                </a:lnTo>
                <a:lnTo>
                  <a:pt x="646" y="200"/>
                </a:lnTo>
                <a:lnTo>
                  <a:pt x="638" y="201"/>
                </a:lnTo>
                <a:lnTo>
                  <a:pt x="633" y="203"/>
                </a:lnTo>
                <a:close/>
                <a:moveTo>
                  <a:pt x="638" y="201"/>
                </a:moveTo>
                <a:lnTo>
                  <a:pt x="636" y="203"/>
                </a:lnTo>
                <a:lnTo>
                  <a:pt x="633" y="203"/>
                </a:lnTo>
                <a:lnTo>
                  <a:pt x="638" y="201"/>
                </a:lnTo>
                <a:close/>
                <a:moveTo>
                  <a:pt x="627" y="205"/>
                </a:moveTo>
                <a:lnTo>
                  <a:pt x="620" y="157"/>
                </a:lnTo>
                <a:lnTo>
                  <a:pt x="625" y="156"/>
                </a:lnTo>
                <a:lnTo>
                  <a:pt x="633" y="203"/>
                </a:lnTo>
                <a:lnTo>
                  <a:pt x="627" y="205"/>
                </a:lnTo>
                <a:lnTo>
                  <a:pt x="627" y="205"/>
                </a:lnTo>
                <a:close/>
                <a:moveTo>
                  <a:pt x="627" y="205"/>
                </a:moveTo>
                <a:lnTo>
                  <a:pt x="627" y="205"/>
                </a:lnTo>
                <a:lnTo>
                  <a:pt x="627" y="205"/>
                </a:lnTo>
                <a:lnTo>
                  <a:pt x="627" y="205"/>
                </a:lnTo>
                <a:close/>
                <a:moveTo>
                  <a:pt x="616" y="205"/>
                </a:moveTo>
                <a:lnTo>
                  <a:pt x="614" y="157"/>
                </a:lnTo>
                <a:lnTo>
                  <a:pt x="620" y="157"/>
                </a:lnTo>
                <a:lnTo>
                  <a:pt x="627" y="205"/>
                </a:lnTo>
                <a:lnTo>
                  <a:pt x="620" y="205"/>
                </a:lnTo>
                <a:lnTo>
                  <a:pt x="616" y="205"/>
                </a:lnTo>
                <a:close/>
                <a:moveTo>
                  <a:pt x="620" y="205"/>
                </a:moveTo>
                <a:lnTo>
                  <a:pt x="618" y="205"/>
                </a:lnTo>
                <a:lnTo>
                  <a:pt x="616" y="205"/>
                </a:lnTo>
                <a:lnTo>
                  <a:pt x="620" y="205"/>
                </a:lnTo>
                <a:close/>
                <a:moveTo>
                  <a:pt x="609" y="205"/>
                </a:moveTo>
                <a:lnTo>
                  <a:pt x="611" y="157"/>
                </a:lnTo>
                <a:lnTo>
                  <a:pt x="616" y="157"/>
                </a:lnTo>
                <a:lnTo>
                  <a:pt x="616" y="205"/>
                </a:lnTo>
                <a:lnTo>
                  <a:pt x="611" y="205"/>
                </a:lnTo>
                <a:lnTo>
                  <a:pt x="609" y="205"/>
                </a:lnTo>
                <a:close/>
                <a:moveTo>
                  <a:pt x="611" y="205"/>
                </a:moveTo>
                <a:lnTo>
                  <a:pt x="611" y="205"/>
                </a:lnTo>
                <a:lnTo>
                  <a:pt x="609" y="205"/>
                </a:lnTo>
                <a:lnTo>
                  <a:pt x="611" y="205"/>
                </a:lnTo>
                <a:close/>
                <a:moveTo>
                  <a:pt x="598" y="203"/>
                </a:moveTo>
                <a:lnTo>
                  <a:pt x="609" y="157"/>
                </a:lnTo>
                <a:lnTo>
                  <a:pt x="614" y="157"/>
                </a:lnTo>
                <a:lnTo>
                  <a:pt x="609" y="205"/>
                </a:lnTo>
                <a:lnTo>
                  <a:pt x="602" y="205"/>
                </a:lnTo>
                <a:lnTo>
                  <a:pt x="598" y="203"/>
                </a:lnTo>
                <a:close/>
                <a:moveTo>
                  <a:pt x="602" y="205"/>
                </a:moveTo>
                <a:lnTo>
                  <a:pt x="600" y="203"/>
                </a:lnTo>
                <a:lnTo>
                  <a:pt x="598" y="203"/>
                </a:lnTo>
                <a:lnTo>
                  <a:pt x="602" y="205"/>
                </a:lnTo>
                <a:close/>
                <a:moveTo>
                  <a:pt x="589" y="200"/>
                </a:moveTo>
                <a:lnTo>
                  <a:pt x="607" y="156"/>
                </a:lnTo>
                <a:lnTo>
                  <a:pt x="613" y="157"/>
                </a:lnTo>
                <a:lnTo>
                  <a:pt x="598" y="203"/>
                </a:lnTo>
                <a:lnTo>
                  <a:pt x="592" y="201"/>
                </a:lnTo>
                <a:lnTo>
                  <a:pt x="589" y="200"/>
                </a:lnTo>
                <a:close/>
                <a:moveTo>
                  <a:pt x="592" y="201"/>
                </a:moveTo>
                <a:lnTo>
                  <a:pt x="591" y="201"/>
                </a:lnTo>
                <a:lnTo>
                  <a:pt x="589" y="200"/>
                </a:lnTo>
                <a:lnTo>
                  <a:pt x="592" y="201"/>
                </a:lnTo>
                <a:close/>
                <a:moveTo>
                  <a:pt x="583" y="198"/>
                </a:moveTo>
                <a:lnTo>
                  <a:pt x="605" y="156"/>
                </a:lnTo>
                <a:lnTo>
                  <a:pt x="611" y="157"/>
                </a:lnTo>
                <a:lnTo>
                  <a:pt x="589" y="200"/>
                </a:lnTo>
                <a:lnTo>
                  <a:pt x="583" y="198"/>
                </a:lnTo>
                <a:close/>
                <a:moveTo>
                  <a:pt x="576" y="194"/>
                </a:moveTo>
                <a:lnTo>
                  <a:pt x="600" y="152"/>
                </a:lnTo>
                <a:lnTo>
                  <a:pt x="605" y="156"/>
                </a:lnTo>
                <a:lnTo>
                  <a:pt x="583" y="198"/>
                </a:lnTo>
                <a:lnTo>
                  <a:pt x="578" y="194"/>
                </a:lnTo>
                <a:lnTo>
                  <a:pt x="576" y="194"/>
                </a:lnTo>
                <a:close/>
                <a:moveTo>
                  <a:pt x="578" y="194"/>
                </a:moveTo>
                <a:lnTo>
                  <a:pt x="576" y="194"/>
                </a:lnTo>
                <a:lnTo>
                  <a:pt x="576" y="194"/>
                </a:lnTo>
                <a:lnTo>
                  <a:pt x="578" y="194"/>
                </a:lnTo>
                <a:close/>
                <a:moveTo>
                  <a:pt x="569" y="189"/>
                </a:moveTo>
                <a:lnTo>
                  <a:pt x="596" y="150"/>
                </a:lnTo>
                <a:lnTo>
                  <a:pt x="602" y="154"/>
                </a:lnTo>
                <a:lnTo>
                  <a:pt x="576" y="194"/>
                </a:lnTo>
                <a:lnTo>
                  <a:pt x="570" y="190"/>
                </a:lnTo>
                <a:lnTo>
                  <a:pt x="569" y="189"/>
                </a:lnTo>
                <a:close/>
                <a:moveTo>
                  <a:pt x="570" y="190"/>
                </a:moveTo>
                <a:lnTo>
                  <a:pt x="569" y="189"/>
                </a:lnTo>
                <a:lnTo>
                  <a:pt x="569" y="189"/>
                </a:lnTo>
                <a:lnTo>
                  <a:pt x="570" y="190"/>
                </a:lnTo>
                <a:close/>
                <a:moveTo>
                  <a:pt x="563" y="183"/>
                </a:moveTo>
                <a:lnTo>
                  <a:pt x="592" y="146"/>
                </a:lnTo>
                <a:lnTo>
                  <a:pt x="598" y="152"/>
                </a:lnTo>
                <a:lnTo>
                  <a:pt x="569" y="189"/>
                </a:lnTo>
                <a:lnTo>
                  <a:pt x="563" y="183"/>
                </a:lnTo>
                <a:close/>
                <a:moveTo>
                  <a:pt x="587" y="143"/>
                </a:moveTo>
                <a:lnTo>
                  <a:pt x="592" y="146"/>
                </a:lnTo>
                <a:lnTo>
                  <a:pt x="563" y="183"/>
                </a:lnTo>
                <a:lnTo>
                  <a:pt x="558" y="179"/>
                </a:lnTo>
                <a:lnTo>
                  <a:pt x="587" y="143"/>
                </a:lnTo>
                <a:close/>
                <a:moveTo>
                  <a:pt x="550" y="172"/>
                </a:moveTo>
                <a:lnTo>
                  <a:pt x="581" y="137"/>
                </a:lnTo>
                <a:lnTo>
                  <a:pt x="587" y="143"/>
                </a:lnTo>
                <a:lnTo>
                  <a:pt x="558" y="179"/>
                </a:lnTo>
                <a:lnTo>
                  <a:pt x="552" y="174"/>
                </a:lnTo>
                <a:lnTo>
                  <a:pt x="550" y="172"/>
                </a:lnTo>
                <a:close/>
                <a:moveTo>
                  <a:pt x="552" y="174"/>
                </a:moveTo>
                <a:lnTo>
                  <a:pt x="550" y="172"/>
                </a:lnTo>
                <a:lnTo>
                  <a:pt x="550" y="172"/>
                </a:lnTo>
                <a:lnTo>
                  <a:pt x="552" y="174"/>
                </a:lnTo>
                <a:close/>
                <a:moveTo>
                  <a:pt x="541" y="165"/>
                </a:moveTo>
                <a:lnTo>
                  <a:pt x="578" y="134"/>
                </a:lnTo>
                <a:lnTo>
                  <a:pt x="583" y="139"/>
                </a:lnTo>
                <a:lnTo>
                  <a:pt x="550" y="172"/>
                </a:lnTo>
                <a:lnTo>
                  <a:pt x="545" y="167"/>
                </a:lnTo>
                <a:lnTo>
                  <a:pt x="541" y="165"/>
                </a:lnTo>
                <a:close/>
                <a:moveTo>
                  <a:pt x="545" y="167"/>
                </a:moveTo>
                <a:lnTo>
                  <a:pt x="543" y="167"/>
                </a:lnTo>
                <a:lnTo>
                  <a:pt x="541" y="165"/>
                </a:lnTo>
                <a:lnTo>
                  <a:pt x="545" y="167"/>
                </a:lnTo>
                <a:close/>
                <a:moveTo>
                  <a:pt x="574" y="128"/>
                </a:moveTo>
                <a:lnTo>
                  <a:pt x="576" y="130"/>
                </a:lnTo>
                <a:lnTo>
                  <a:pt x="580" y="137"/>
                </a:lnTo>
                <a:lnTo>
                  <a:pt x="541" y="165"/>
                </a:lnTo>
                <a:lnTo>
                  <a:pt x="537" y="157"/>
                </a:lnTo>
                <a:lnTo>
                  <a:pt x="574" y="128"/>
                </a:lnTo>
                <a:close/>
                <a:moveTo>
                  <a:pt x="574" y="128"/>
                </a:moveTo>
                <a:lnTo>
                  <a:pt x="574" y="128"/>
                </a:lnTo>
                <a:lnTo>
                  <a:pt x="576" y="130"/>
                </a:lnTo>
                <a:lnTo>
                  <a:pt x="574" y="128"/>
                </a:lnTo>
                <a:close/>
                <a:moveTo>
                  <a:pt x="532" y="154"/>
                </a:moveTo>
                <a:lnTo>
                  <a:pt x="569" y="123"/>
                </a:lnTo>
                <a:lnTo>
                  <a:pt x="574" y="128"/>
                </a:lnTo>
                <a:lnTo>
                  <a:pt x="539" y="161"/>
                </a:lnTo>
                <a:lnTo>
                  <a:pt x="534" y="156"/>
                </a:lnTo>
                <a:lnTo>
                  <a:pt x="532" y="154"/>
                </a:lnTo>
                <a:close/>
                <a:moveTo>
                  <a:pt x="534" y="156"/>
                </a:moveTo>
                <a:lnTo>
                  <a:pt x="534" y="154"/>
                </a:lnTo>
                <a:lnTo>
                  <a:pt x="532" y="154"/>
                </a:lnTo>
                <a:lnTo>
                  <a:pt x="534" y="156"/>
                </a:lnTo>
                <a:close/>
                <a:moveTo>
                  <a:pt x="559" y="112"/>
                </a:moveTo>
                <a:lnTo>
                  <a:pt x="559" y="112"/>
                </a:lnTo>
                <a:lnTo>
                  <a:pt x="570" y="124"/>
                </a:lnTo>
                <a:lnTo>
                  <a:pt x="532" y="154"/>
                </a:lnTo>
                <a:lnTo>
                  <a:pt x="523" y="141"/>
                </a:lnTo>
                <a:lnTo>
                  <a:pt x="559" y="112"/>
                </a:lnTo>
                <a:close/>
                <a:moveTo>
                  <a:pt x="559" y="112"/>
                </a:moveTo>
                <a:lnTo>
                  <a:pt x="559" y="112"/>
                </a:lnTo>
                <a:lnTo>
                  <a:pt x="565" y="119"/>
                </a:lnTo>
                <a:lnTo>
                  <a:pt x="559" y="112"/>
                </a:lnTo>
                <a:close/>
                <a:moveTo>
                  <a:pt x="512" y="126"/>
                </a:moveTo>
                <a:lnTo>
                  <a:pt x="548" y="97"/>
                </a:lnTo>
                <a:lnTo>
                  <a:pt x="559" y="112"/>
                </a:lnTo>
                <a:lnTo>
                  <a:pt x="523" y="141"/>
                </a:lnTo>
                <a:lnTo>
                  <a:pt x="512" y="126"/>
                </a:lnTo>
                <a:lnTo>
                  <a:pt x="512" y="126"/>
                </a:lnTo>
                <a:close/>
                <a:moveTo>
                  <a:pt x="512" y="126"/>
                </a:moveTo>
                <a:lnTo>
                  <a:pt x="512" y="126"/>
                </a:lnTo>
                <a:lnTo>
                  <a:pt x="504" y="119"/>
                </a:lnTo>
                <a:lnTo>
                  <a:pt x="512" y="126"/>
                </a:lnTo>
                <a:close/>
                <a:moveTo>
                  <a:pt x="501" y="113"/>
                </a:moveTo>
                <a:lnTo>
                  <a:pt x="539" y="84"/>
                </a:lnTo>
                <a:lnTo>
                  <a:pt x="548" y="97"/>
                </a:lnTo>
                <a:lnTo>
                  <a:pt x="512" y="126"/>
                </a:lnTo>
                <a:lnTo>
                  <a:pt x="501" y="113"/>
                </a:lnTo>
                <a:lnTo>
                  <a:pt x="501" y="113"/>
                </a:lnTo>
                <a:close/>
                <a:moveTo>
                  <a:pt x="501" y="113"/>
                </a:moveTo>
                <a:lnTo>
                  <a:pt x="501" y="113"/>
                </a:lnTo>
                <a:lnTo>
                  <a:pt x="501" y="113"/>
                </a:lnTo>
                <a:lnTo>
                  <a:pt x="501" y="113"/>
                </a:lnTo>
                <a:close/>
                <a:moveTo>
                  <a:pt x="526" y="69"/>
                </a:moveTo>
                <a:lnTo>
                  <a:pt x="528" y="71"/>
                </a:lnTo>
                <a:lnTo>
                  <a:pt x="539" y="86"/>
                </a:lnTo>
                <a:lnTo>
                  <a:pt x="501" y="113"/>
                </a:lnTo>
                <a:lnTo>
                  <a:pt x="490" y="99"/>
                </a:lnTo>
                <a:lnTo>
                  <a:pt x="526" y="69"/>
                </a:lnTo>
                <a:close/>
                <a:moveTo>
                  <a:pt x="526" y="69"/>
                </a:moveTo>
                <a:lnTo>
                  <a:pt x="528" y="69"/>
                </a:lnTo>
                <a:lnTo>
                  <a:pt x="528" y="71"/>
                </a:lnTo>
                <a:lnTo>
                  <a:pt x="526" y="69"/>
                </a:lnTo>
                <a:close/>
                <a:moveTo>
                  <a:pt x="486" y="95"/>
                </a:moveTo>
                <a:lnTo>
                  <a:pt x="521" y="64"/>
                </a:lnTo>
                <a:lnTo>
                  <a:pt x="526" y="69"/>
                </a:lnTo>
                <a:lnTo>
                  <a:pt x="493" y="102"/>
                </a:lnTo>
                <a:lnTo>
                  <a:pt x="488" y="97"/>
                </a:lnTo>
                <a:lnTo>
                  <a:pt x="486" y="95"/>
                </a:lnTo>
                <a:close/>
                <a:moveTo>
                  <a:pt x="488" y="97"/>
                </a:moveTo>
                <a:lnTo>
                  <a:pt x="488" y="97"/>
                </a:lnTo>
                <a:lnTo>
                  <a:pt x="486" y="95"/>
                </a:lnTo>
                <a:lnTo>
                  <a:pt x="488" y="97"/>
                </a:lnTo>
                <a:close/>
                <a:moveTo>
                  <a:pt x="515" y="57"/>
                </a:moveTo>
                <a:lnTo>
                  <a:pt x="517" y="58"/>
                </a:lnTo>
                <a:lnTo>
                  <a:pt x="523" y="64"/>
                </a:lnTo>
                <a:lnTo>
                  <a:pt x="486" y="95"/>
                </a:lnTo>
                <a:lnTo>
                  <a:pt x="481" y="90"/>
                </a:lnTo>
                <a:lnTo>
                  <a:pt x="515" y="57"/>
                </a:lnTo>
                <a:close/>
                <a:moveTo>
                  <a:pt x="515" y="57"/>
                </a:moveTo>
                <a:lnTo>
                  <a:pt x="515" y="57"/>
                </a:lnTo>
                <a:lnTo>
                  <a:pt x="517" y="58"/>
                </a:lnTo>
                <a:lnTo>
                  <a:pt x="515" y="57"/>
                </a:lnTo>
                <a:close/>
                <a:moveTo>
                  <a:pt x="510" y="51"/>
                </a:moveTo>
                <a:lnTo>
                  <a:pt x="515" y="57"/>
                </a:lnTo>
                <a:lnTo>
                  <a:pt x="482" y="90"/>
                </a:lnTo>
                <a:lnTo>
                  <a:pt x="477" y="84"/>
                </a:lnTo>
                <a:lnTo>
                  <a:pt x="510" y="51"/>
                </a:lnTo>
                <a:close/>
                <a:moveTo>
                  <a:pt x="503" y="44"/>
                </a:moveTo>
                <a:lnTo>
                  <a:pt x="504" y="45"/>
                </a:lnTo>
                <a:lnTo>
                  <a:pt x="510" y="51"/>
                </a:lnTo>
                <a:lnTo>
                  <a:pt x="477" y="84"/>
                </a:lnTo>
                <a:lnTo>
                  <a:pt x="471" y="79"/>
                </a:lnTo>
                <a:lnTo>
                  <a:pt x="503" y="44"/>
                </a:lnTo>
                <a:close/>
                <a:moveTo>
                  <a:pt x="503" y="44"/>
                </a:moveTo>
                <a:lnTo>
                  <a:pt x="504" y="45"/>
                </a:lnTo>
                <a:lnTo>
                  <a:pt x="504" y="45"/>
                </a:lnTo>
                <a:lnTo>
                  <a:pt x="503" y="44"/>
                </a:lnTo>
                <a:close/>
                <a:moveTo>
                  <a:pt x="497" y="40"/>
                </a:moveTo>
                <a:lnTo>
                  <a:pt x="503" y="44"/>
                </a:lnTo>
                <a:lnTo>
                  <a:pt x="473" y="80"/>
                </a:lnTo>
                <a:lnTo>
                  <a:pt x="468" y="77"/>
                </a:lnTo>
                <a:lnTo>
                  <a:pt x="497" y="40"/>
                </a:lnTo>
                <a:close/>
                <a:moveTo>
                  <a:pt x="490" y="33"/>
                </a:moveTo>
                <a:lnTo>
                  <a:pt x="492" y="34"/>
                </a:lnTo>
                <a:lnTo>
                  <a:pt x="497" y="40"/>
                </a:lnTo>
                <a:lnTo>
                  <a:pt x="468" y="77"/>
                </a:lnTo>
                <a:lnTo>
                  <a:pt x="462" y="71"/>
                </a:lnTo>
                <a:lnTo>
                  <a:pt x="490" y="33"/>
                </a:lnTo>
                <a:close/>
                <a:moveTo>
                  <a:pt x="490" y="33"/>
                </a:moveTo>
                <a:lnTo>
                  <a:pt x="492" y="34"/>
                </a:lnTo>
                <a:lnTo>
                  <a:pt x="492" y="34"/>
                </a:lnTo>
                <a:lnTo>
                  <a:pt x="490" y="33"/>
                </a:lnTo>
                <a:close/>
                <a:moveTo>
                  <a:pt x="484" y="29"/>
                </a:moveTo>
                <a:lnTo>
                  <a:pt x="490" y="33"/>
                </a:lnTo>
                <a:lnTo>
                  <a:pt x="464" y="73"/>
                </a:lnTo>
                <a:lnTo>
                  <a:pt x="459" y="69"/>
                </a:lnTo>
                <a:lnTo>
                  <a:pt x="484" y="29"/>
                </a:lnTo>
                <a:close/>
                <a:moveTo>
                  <a:pt x="475" y="23"/>
                </a:moveTo>
                <a:lnTo>
                  <a:pt x="479" y="25"/>
                </a:lnTo>
                <a:lnTo>
                  <a:pt x="484" y="29"/>
                </a:lnTo>
                <a:lnTo>
                  <a:pt x="459" y="69"/>
                </a:lnTo>
                <a:lnTo>
                  <a:pt x="453" y="66"/>
                </a:lnTo>
                <a:lnTo>
                  <a:pt x="475" y="23"/>
                </a:lnTo>
                <a:close/>
                <a:moveTo>
                  <a:pt x="475" y="23"/>
                </a:moveTo>
                <a:lnTo>
                  <a:pt x="477" y="25"/>
                </a:lnTo>
                <a:lnTo>
                  <a:pt x="479" y="25"/>
                </a:lnTo>
                <a:lnTo>
                  <a:pt x="475" y="23"/>
                </a:lnTo>
                <a:close/>
                <a:moveTo>
                  <a:pt x="466" y="20"/>
                </a:moveTo>
                <a:lnTo>
                  <a:pt x="468" y="22"/>
                </a:lnTo>
                <a:lnTo>
                  <a:pt x="475" y="23"/>
                </a:lnTo>
                <a:lnTo>
                  <a:pt x="457" y="68"/>
                </a:lnTo>
                <a:lnTo>
                  <a:pt x="449" y="66"/>
                </a:lnTo>
                <a:lnTo>
                  <a:pt x="466" y="20"/>
                </a:lnTo>
                <a:close/>
                <a:moveTo>
                  <a:pt x="466" y="20"/>
                </a:moveTo>
                <a:lnTo>
                  <a:pt x="468" y="22"/>
                </a:lnTo>
                <a:lnTo>
                  <a:pt x="468" y="22"/>
                </a:lnTo>
                <a:lnTo>
                  <a:pt x="466" y="20"/>
                </a:lnTo>
                <a:close/>
                <a:moveTo>
                  <a:pt x="460" y="18"/>
                </a:moveTo>
                <a:lnTo>
                  <a:pt x="460" y="18"/>
                </a:lnTo>
                <a:lnTo>
                  <a:pt x="466" y="20"/>
                </a:lnTo>
                <a:lnTo>
                  <a:pt x="451" y="66"/>
                </a:lnTo>
                <a:lnTo>
                  <a:pt x="446" y="64"/>
                </a:lnTo>
                <a:lnTo>
                  <a:pt x="460" y="18"/>
                </a:lnTo>
                <a:close/>
                <a:moveTo>
                  <a:pt x="460" y="18"/>
                </a:moveTo>
                <a:lnTo>
                  <a:pt x="460" y="18"/>
                </a:lnTo>
                <a:lnTo>
                  <a:pt x="459" y="18"/>
                </a:lnTo>
                <a:lnTo>
                  <a:pt x="460" y="18"/>
                </a:lnTo>
                <a:close/>
                <a:moveTo>
                  <a:pt x="451" y="16"/>
                </a:moveTo>
                <a:lnTo>
                  <a:pt x="453" y="16"/>
                </a:lnTo>
                <a:lnTo>
                  <a:pt x="460" y="18"/>
                </a:lnTo>
                <a:lnTo>
                  <a:pt x="448" y="64"/>
                </a:lnTo>
                <a:lnTo>
                  <a:pt x="440" y="62"/>
                </a:lnTo>
                <a:lnTo>
                  <a:pt x="451" y="16"/>
                </a:lnTo>
                <a:close/>
                <a:moveTo>
                  <a:pt x="451" y="16"/>
                </a:moveTo>
                <a:lnTo>
                  <a:pt x="453" y="16"/>
                </a:lnTo>
                <a:lnTo>
                  <a:pt x="453" y="16"/>
                </a:lnTo>
                <a:lnTo>
                  <a:pt x="451" y="16"/>
                </a:lnTo>
                <a:close/>
                <a:moveTo>
                  <a:pt x="438" y="14"/>
                </a:moveTo>
                <a:lnTo>
                  <a:pt x="444" y="14"/>
                </a:lnTo>
                <a:lnTo>
                  <a:pt x="451" y="16"/>
                </a:lnTo>
                <a:lnTo>
                  <a:pt x="444" y="64"/>
                </a:lnTo>
                <a:lnTo>
                  <a:pt x="438" y="62"/>
                </a:lnTo>
                <a:lnTo>
                  <a:pt x="438" y="14"/>
                </a:lnTo>
                <a:close/>
                <a:moveTo>
                  <a:pt x="438" y="14"/>
                </a:moveTo>
                <a:lnTo>
                  <a:pt x="440" y="14"/>
                </a:lnTo>
                <a:lnTo>
                  <a:pt x="444" y="14"/>
                </a:lnTo>
                <a:lnTo>
                  <a:pt x="438" y="14"/>
                </a:lnTo>
                <a:close/>
                <a:moveTo>
                  <a:pt x="437" y="64"/>
                </a:moveTo>
                <a:lnTo>
                  <a:pt x="431" y="16"/>
                </a:lnTo>
                <a:lnTo>
                  <a:pt x="438" y="14"/>
                </a:lnTo>
                <a:lnTo>
                  <a:pt x="444" y="62"/>
                </a:lnTo>
                <a:lnTo>
                  <a:pt x="438" y="64"/>
                </a:lnTo>
                <a:lnTo>
                  <a:pt x="437" y="64"/>
                </a:lnTo>
                <a:close/>
                <a:moveTo>
                  <a:pt x="438" y="64"/>
                </a:moveTo>
                <a:lnTo>
                  <a:pt x="437" y="64"/>
                </a:lnTo>
                <a:lnTo>
                  <a:pt x="437" y="64"/>
                </a:lnTo>
                <a:lnTo>
                  <a:pt x="438" y="64"/>
                </a:lnTo>
                <a:close/>
                <a:moveTo>
                  <a:pt x="422" y="18"/>
                </a:moveTo>
                <a:lnTo>
                  <a:pt x="424" y="16"/>
                </a:lnTo>
                <a:lnTo>
                  <a:pt x="431" y="16"/>
                </a:lnTo>
                <a:lnTo>
                  <a:pt x="437" y="64"/>
                </a:lnTo>
                <a:lnTo>
                  <a:pt x="429" y="64"/>
                </a:lnTo>
                <a:lnTo>
                  <a:pt x="422" y="18"/>
                </a:lnTo>
                <a:close/>
                <a:moveTo>
                  <a:pt x="422" y="18"/>
                </a:moveTo>
                <a:lnTo>
                  <a:pt x="424" y="16"/>
                </a:lnTo>
                <a:lnTo>
                  <a:pt x="424" y="16"/>
                </a:lnTo>
                <a:lnTo>
                  <a:pt x="422" y="18"/>
                </a:lnTo>
                <a:close/>
                <a:moveTo>
                  <a:pt x="411" y="20"/>
                </a:moveTo>
                <a:lnTo>
                  <a:pt x="415" y="20"/>
                </a:lnTo>
                <a:lnTo>
                  <a:pt x="422" y="18"/>
                </a:lnTo>
                <a:lnTo>
                  <a:pt x="433" y="64"/>
                </a:lnTo>
                <a:lnTo>
                  <a:pt x="426" y="66"/>
                </a:lnTo>
                <a:lnTo>
                  <a:pt x="411" y="20"/>
                </a:lnTo>
                <a:close/>
                <a:moveTo>
                  <a:pt x="411" y="20"/>
                </a:moveTo>
                <a:lnTo>
                  <a:pt x="413" y="20"/>
                </a:lnTo>
                <a:lnTo>
                  <a:pt x="415" y="20"/>
                </a:lnTo>
                <a:lnTo>
                  <a:pt x="411" y="20"/>
                </a:lnTo>
                <a:close/>
                <a:moveTo>
                  <a:pt x="420" y="68"/>
                </a:moveTo>
                <a:lnTo>
                  <a:pt x="404" y="23"/>
                </a:lnTo>
                <a:lnTo>
                  <a:pt x="411" y="20"/>
                </a:lnTo>
                <a:lnTo>
                  <a:pt x="429" y="64"/>
                </a:lnTo>
                <a:lnTo>
                  <a:pt x="422" y="68"/>
                </a:lnTo>
                <a:lnTo>
                  <a:pt x="420" y="68"/>
                </a:lnTo>
                <a:close/>
                <a:moveTo>
                  <a:pt x="422" y="68"/>
                </a:moveTo>
                <a:lnTo>
                  <a:pt x="420" y="68"/>
                </a:lnTo>
                <a:lnTo>
                  <a:pt x="420" y="68"/>
                </a:lnTo>
                <a:lnTo>
                  <a:pt x="422" y="68"/>
                </a:lnTo>
                <a:close/>
                <a:moveTo>
                  <a:pt x="394" y="25"/>
                </a:moveTo>
                <a:lnTo>
                  <a:pt x="400" y="23"/>
                </a:lnTo>
                <a:lnTo>
                  <a:pt x="407" y="22"/>
                </a:lnTo>
                <a:lnTo>
                  <a:pt x="420" y="68"/>
                </a:lnTo>
                <a:lnTo>
                  <a:pt x="413" y="69"/>
                </a:lnTo>
                <a:lnTo>
                  <a:pt x="394" y="25"/>
                </a:lnTo>
                <a:close/>
                <a:moveTo>
                  <a:pt x="394" y="25"/>
                </a:moveTo>
                <a:lnTo>
                  <a:pt x="398" y="25"/>
                </a:lnTo>
                <a:lnTo>
                  <a:pt x="400" y="23"/>
                </a:lnTo>
                <a:lnTo>
                  <a:pt x="394" y="25"/>
                </a:lnTo>
                <a:close/>
                <a:moveTo>
                  <a:pt x="407" y="73"/>
                </a:moveTo>
                <a:lnTo>
                  <a:pt x="387" y="29"/>
                </a:lnTo>
                <a:lnTo>
                  <a:pt x="394" y="25"/>
                </a:lnTo>
                <a:lnTo>
                  <a:pt x="418" y="68"/>
                </a:lnTo>
                <a:lnTo>
                  <a:pt x="411" y="71"/>
                </a:lnTo>
                <a:lnTo>
                  <a:pt x="407" y="73"/>
                </a:lnTo>
                <a:close/>
                <a:moveTo>
                  <a:pt x="411" y="71"/>
                </a:moveTo>
                <a:lnTo>
                  <a:pt x="409" y="71"/>
                </a:lnTo>
                <a:lnTo>
                  <a:pt x="407" y="73"/>
                </a:lnTo>
                <a:lnTo>
                  <a:pt x="411" y="71"/>
                </a:lnTo>
                <a:close/>
                <a:moveTo>
                  <a:pt x="380" y="33"/>
                </a:moveTo>
                <a:lnTo>
                  <a:pt x="383" y="31"/>
                </a:lnTo>
                <a:lnTo>
                  <a:pt x="391" y="29"/>
                </a:lnTo>
                <a:lnTo>
                  <a:pt x="407" y="73"/>
                </a:lnTo>
                <a:lnTo>
                  <a:pt x="400" y="75"/>
                </a:lnTo>
                <a:lnTo>
                  <a:pt x="380" y="33"/>
                </a:lnTo>
                <a:close/>
                <a:moveTo>
                  <a:pt x="380" y="33"/>
                </a:moveTo>
                <a:lnTo>
                  <a:pt x="381" y="33"/>
                </a:lnTo>
                <a:lnTo>
                  <a:pt x="383" y="31"/>
                </a:lnTo>
                <a:lnTo>
                  <a:pt x="380" y="33"/>
                </a:lnTo>
                <a:close/>
                <a:moveTo>
                  <a:pt x="398" y="79"/>
                </a:moveTo>
                <a:lnTo>
                  <a:pt x="374" y="36"/>
                </a:lnTo>
                <a:lnTo>
                  <a:pt x="380" y="33"/>
                </a:lnTo>
                <a:lnTo>
                  <a:pt x="404" y="75"/>
                </a:lnTo>
                <a:lnTo>
                  <a:pt x="398" y="79"/>
                </a:lnTo>
                <a:lnTo>
                  <a:pt x="398" y="79"/>
                </a:lnTo>
                <a:close/>
                <a:moveTo>
                  <a:pt x="367" y="40"/>
                </a:moveTo>
                <a:lnTo>
                  <a:pt x="367" y="40"/>
                </a:lnTo>
                <a:lnTo>
                  <a:pt x="374" y="36"/>
                </a:lnTo>
                <a:lnTo>
                  <a:pt x="398" y="79"/>
                </a:lnTo>
                <a:lnTo>
                  <a:pt x="391" y="82"/>
                </a:lnTo>
                <a:lnTo>
                  <a:pt x="367" y="40"/>
                </a:lnTo>
                <a:close/>
                <a:moveTo>
                  <a:pt x="367" y="40"/>
                </a:moveTo>
                <a:lnTo>
                  <a:pt x="367" y="40"/>
                </a:lnTo>
                <a:lnTo>
                  <a:pt x="367" y="40"/>
                </a:lnTo>
                <a:lnTo>
                  <a:pt x="367" y="40"/>
                </a:lnTo>
                <a:close/>
                <a:moveTo>
                  <a:pt x="385" y="86"/>
                </a:moveTo>
                <a:lnTo>
                  <a:pt x="359" y="45"/>
                </a:lnTo>
                <a:lnTo>
                  <a:pt x="367" y="40"/>
                </a:lnTo>
                <a:lnTo>
                  <a:pt x="392" y="80"/>
                </a:lnTo>
                <a:lnTo>
                  <a:pt x="385" y="86"/>
                </a:lnTo>
                <a:lnTo>
                  <a:pt x="385" y="86"/>
                </a:lnTo>
                <a:close/>
                <a:moveTo>
                  <a:pt x="385" y="86"/>
                </a:moveTo>
                <a:lnTo>
                  <a:pt x="385" y="86"/>
                </a:lnTo>
                <a:lnTo>
                  <a:pt x="387" y="84"/>
                </a:lnTo>
                <a:lnTo>
                  <a:pt x="385" y="86"/>
                </a:lnTo>
                <a:close/>
                <a:moveTo>
                  <a:pt x="343" y="55"/>
                </a:moveTo>
                <a:lnTo>
                  <a:pt x="347" y="53"/>
                </a:lnTo>
                <a:lnTo>
                  <a:pt x="359" y="45"/>
                </a:lnTo>
                <a:lnTo>
                  <a:pt x="385" y="86"/>
                </a:lnTo>
                <a:lnTo>
                  <a:pt x="370" y="93"/>
                </a:lnTo>
                <a:lnTo>
                  <a:pt x="343" y="55"/>
                </a:lnTo>
                <a:close/>
                <a:moveTo>
                  <a:pt x="343" y="55"/>
                </a:moveTo>
                <a:lnTo>
                  <a:pt x="345" y="55"/>
                </a:lnTo>
                <a:lnTo>
                  <a:pt x="347" y="53"/>
                </a:lnTo>
                <a:lnTo>
                  <a:pt x="343" y="55"/>
                </a:lnTo>
                <a:close/>
                <a:moveTo>
                  <a:pt x="359" y="104"/>
                </a:moveTo>
                <a:lnTo>
                  <a:pt x="330" y="66"/>
                </a:lnTo>
                <a:lnTo>
                  <a:pt x="343" y="55"/>
                </a:lnTo>
                <a:lnTo>
                  <a:pt x="372" y="91"/>
                </a:lnTo>
                <a:lnTo>
                  <a:pt x="359" y="102"/>
                </a:lnTo>
                <a:lnTo>
                  <a:pt x="359" y="104"/>
                </a:lnTo>
                <a:close/>
                <a:moveTo>
                  <a:pt x="359" y="102"/>
                </a:moveTo>
                <a:lnTo>
                  <a:pt x="359" y="102"/>
                </a:lnTo>
                <a:lnTo>
                  <a:pt x="359" y="104"/>
                </a:lnTo>
                <a:lnTo>
                  <a:pt x="359" y="102"/>
                </a:lnTo>
                <a:close/>
                <a:moveTo>
                  <a:pt x="345" y="113"/>
                </a:moveTo>
                <a:lnTo>
                  <a:pt x="319" y="73"/>
                </a:lnTo>
                <a:lnTo>
                  <a:pt x="332" y="64"/>
                </a:lnTo>
                <a:lnTo>
                  <a:pt x="359" y="104"/>
                </a:lnTo>
                <a:lnTo>
                  <a:pt x="345" y="113"/>
                </a:lnTo>
                <a:lnTo>
                  <a:pt x="345" y="113"/>
                </a:lnTo>
                <a:close/>
                <a:moveTo>
                  <a:pt x="304" y="82"/>
                </a:moveTo>
                <a:lnTo>
                  <a:pt x="304" y="82"/>
                </a:lnTo>
                <a:lnTo>
                  <a:pt x="319" y="73"/>
                </a:lnTo>
                <a:lnTo>
                  <a:pt x="345" y="113"/>
                </a:lnTo>
                <a:lnTo>
                  <a:pt x="332" y="123"/>
                </a:lnTo>
                <a:lnTo>
                  <a:pt x="304" y="82"/>
                </a:lnTo>
                <a:close/>
                <a:moveTo>
                  <a:pt x="304" y="82"/>
                </a:moveTo>
                <a:lnTo>
                  <a:pt x="304" y="82"/>
                </a:lnTo>
                <a:lnTo>
                  <a:pt x="306" y="80"/>
                </a:lnTo>
                <a:lnTo>
                  <a:pt x="304" y="82"/>
                </a:lnTo>
                <a:close/>
                <a:moveTo>
                  <a:pt x="319" y="130"/>
                </a:moveTo>
                <a:lnTo>
                  <a:pt x="292" y="91"/>
                </a:lnTo>
                <a:lnTo>
                  <a:pt x="304" y="82"/>
                </a:lnTo>
                <a:lnTo>
                  <a:pt x="332" y="121"/>
                </a:lnTo>
                <a:lnTo>
                  <a:pt x="319" y="130"/>
                </a:lnTo>
                <a:close/>
                <a:moveTo>
                  <a:pt x="310" y="137"/>
                </a:moveTo>
                <a:lnTo>
                  <a:pt x="284" y="97"/>
                </a:lnTo>
                <a:lnTo>
                  <a:pt x="292" y="91"/>
                </a:lnTo>
                <a:lnTo>
                  <a:pt x="319" y="130"/>
                </a:lnTo>
                <a:lnTo>
                  <a:pt x="312" y="135"/>
                </a:lnTo>
                <a:lnTo>
                  <a:pt x="310" y="137"/>
                </a:lnTo>
                <a:close/>
                <a:moveTo>
                  <a:pt x="312" y="135"/>
                </a:moveTo>
                <a:lnTo>
                  <a:pt x="312" y="135"/>
                </a:lnTo>
                <a:lnTo>
                  <a:pt x="310" y="137"/>
                </a:lnTo>
                <a:lnTo>
                  <a:pt x="312" y="135"/>
                </a:lnTo>
                <a:close/>
                <a:moveTo>
                  <a:pt x="279" y="99"/>
                </a:moveTo>
                <a:lnTo>
                  <a:pt x="281" y="99"/>
                </a:lnTo>
                <a:lnTo>
                  <a:pt x="288" y="95"/>
                </a:lnTo>
                <a:lnTo>
                  <a:pt x="310" y="137"/>
                </a:lnTo>
                <a:lnTo>
                  <a:pt x="303" y="141"/>
                </a:lnTo>
                <a:lnTo>
                  <a:pt x="279" y="99"/>
                </a:lnTo>
                <a:close/>
                <a:moveTo>
                  <a:pt x="279" y="99"/>
                </a:moveTo>
                <a:lnTo>
                  <a:pt x="281" y="99"/>
                </a:lnTo>
                <a:lnTo>
                  <a:pt x="279" y="99"/>
                </a:lnTo>
                <a:lnTo>
                  <a:pt x="279" y="99"/>
                </a:lnTo>
                <a:close/>
                <a:moveTo>
                  <a:pt x="295" y="145"/>
                </a:moveTo>
                <a:lnTo>
                  <a:pt x="273" y="102"/>
                </a:lnTo>
                <a:lnTo>
                  <a:pt x="279" y="99"/>
                </a:lnTo>
                <a:lnTo>
                  <a:pt x="303" y="141"/>
                </a:lnTo>
                <a:lnTo>
                  <a:pt x="297" y="145"/>
                </a:lnTo>
                <a:lnTo>
                  <a:pt x="295" y="145"/>
                </a:lnTo>
                <a:close/>
                <a:moveTo>
                  <a:pt x="297" y="145"/>
                </a:moveTo>
                <a:lnTo>
                  <a:pt x="295" y="145"/>
                </a:lnTo>
                <a:lnTo>
                  <a:pt x="297" y="143"/>
                </a:lnTo>
                <a:lnTo>
                  <a:pt x="297" y="145"/>
                </a:lnTo>
                <a:close/>
                <a:moveTo>
                  <a:pt x="266" y="106"/>
                </a:moveTo>
                <a:lnTo>
                  <a:pt x="268" y="106"/>
                </a:lnTo>
                <a:lnTo>
                  <a:pt x="275" y="102"/>
                </a:lnTo>
                <a:lnTo>
                  <a:pt x="295" y="145"/>
                </a:lnTo>
                <a:lnTo>
                  <a:pt x="288" y="148"/>
                </a:lnTo>
                <a:lnTo>
                  <a:pt x="266" y="106"/>
                </a:lnTo>
                <a:close/>
                <a:moveTo>
                  <a:pt x="266" y="106"/>
                </a:moveTo>
                <a:lnTo>
                  <a:pt x="268" y="106"/>
                </a:lnTo>
                <a:lnTo>
                  <a:pt x="266" y="106"/>
                </a:lnTo>
                <a:lnTo>
                  <a:pt x="266" y="106"/>
                </a:lnTo>
                <a:close/>
                <a:moveTo>
                  <a:pt x="281" y="152"/>
                </a:moveTo>
                <a:lnTo>
                  <a:pt x="259" y="110"/>
                </a:lnTo>
                <a:lnTo>
                  <a:pt x="266" y="106"/>
                </a:lnTo>
                <a:lnTo>
                  <a:pt x="290" y="148"/>
                </a:lnTo>
                <a:lnTo>
                  <a:pt x="282" y="152"/>
                </a:lnTo>
                <a:lnTo>
                  <a:pt x="281" y="152"/>
                </a:lnTo>
                <a:close/>
                <a:moveTo>
                  <a:pt x="282" y="152"/>
                </a:moveTo>
                <a:lnTo>
                  <a:pt x="282" y="152"/>
                </a:lnTo>
                <a:lnTo>
                  <a:pt x="281" y="152"/>
                </a:lnTo>
                <a:lnTo>
                  <a:pt x="282" y="152"/>
                </a:lnTo>
                <a:close/>
                <a:moveTo>
                  <a:pt x="273" y="156"/>
                </a:moveTo>
                <a:lnTo>
                  <a:pt x="255" y="112"/>
                </a:lnTo>
                <a:lnTo>
                  <a:pt x="262" y="108"/>
                </a:lnTo>
                <a:lnTo>
                  <a:pt x="281" y="152"/>
                </a:lnTo>
                <a:lnTo>
                  <a:pt x="273" y="156"/>
                </a:lnTo>
                <a:lnTo>
                  <a:pt x="273" y="156"/>
                </a:lnTo>
                <a:close/>
                <a:moveTo>
                  <a:pt x="273" y="156"/>
                </a:moveTo>
                <a:lnTo>
                  <a:pt x="273" y="156"/>
                </a:lnTo>
                <a:lnTo>
                  <a:pt x="275" y="156"/>
                </a:lnTo>
                <a:lnTo>
                  <a:pt x="273" y="156"/>
                </a:lnTo>
                <a:close/>
                <a:moveTo>
                  <a:pt x="264" y="159"/>
                </a:moveTo>
                <a:lnTo>
                  <a:pt x="249" y="113"/>
                </a:lnTo>
                <a:lnTo>
                  <a:pt x="257" y="112"/>
                </a:lnTo>
                <a:lnTo>
                  <a:pt x="273" y="156"/>
                </a:lnTo>
                <a:lnTo>
                  <a:pt x="266" y="157"/>
                </a:lnTo>
                <a:lnTo>
                  <a:pt x="264" y="159"/>
                </a:lnTo>
                <a:close/>
                <a:moveTo>
                  <a:pt x="266" y="157"/>
                </a:moveTo>
                <a:lnTo>
                  <a:pt x="264" y="159"/>
                </a:lnTo>
                <a:lnTo>
                  <a:pt x="264" y="159"/>
                </a:lnTo>
                <a:lnTo>
                  <a:pt x="266" y="157"/>
                </a:lnTo>
                <a:close/>
                <a:moveTo>
                  <a:pt x="244" y="115"/>
                </a:moveTo>
                <a:lnTo>
                  <a:pt x="251" y="113"/>
                </a:lnTo>
                <a:lnTo>
                  <a:pt x="264" y="159"/>
                </a:lnTo>
                <a:lnTo>
                  <a:pt x="257" y="161"/>
                </a:lnTo>
                <a:lnTo>
                  <a:pt x="244" y="115"/>
                </a:lnTo>
                <a:close/>
                <a:moveTo>
                  <a:pt x="248" y="163"/>
                </a:moveTo>
                <a:lnTo>
                  <a:pt x="238" y="117"/>
                </a:lnTo>
                <a:lnTo>
                  <a:pt x="244" y="115"/>
                </a:lnTo>
                <a:lnTo>
                  <a:pt x="257" y="161"/>
                </a:lnTo>
                <a:lnTo>
                  <a:pt x="251" y="163"/>
                </a:lnTo>
                <a:lnTo>
                  <a:pt x="248" y="163"/>
                </a:lnTo>
                <a:close/>
                <a:moveTo>
                  <a:pt x="251" y="163"/>
                </a:moveTo>
                <a:lnTo>
                  <a:pt x="249" y="163"/>
                </a:lnTo>
                <a:lnTo>
                  <a:pt x="248" y="163"/>
                </a:lnTo>
                <a:lnTo>
                  <a:pt x="251" y="163"/>
                </a:lnTo>
                <a:close/>
                <a:moveTo>
                  <a:pt x="235" y="117"/>
                </a:moveTo>
                <a:lnTo>
                  <a:pt x="235" y="117"/>
                </a:lnTo>
                <a:lnTo>
                  <a:pt x="242" y="115"/>
                </a:lnTo>
                <a:lnTo>
                  <a:pt x="248" y="163"/>
                </a:lnTo>
                <a:lnTo>
                  <a:pt x="240" y="165"/>
                </a:lnTo>
                <a:lnTo>
                  <a:pt x="235" y="117"/>
                </a:lnTo>
                <a:close/>
                <a:moveTo>
                  <a:pt x="235" y="117"/>
                </a:moveTo>
                <a:lnTo>
                  <a:pt x="235" y="117"/>
                </a:lnTo>
                <a:lnTo>
                  <a:pt x="237" y="117"/>
                </a:lnTo>
                <a:lnTo>
                  <a:pt x="235" y="117"/>
                </a:lnTo>
                <a:close/>
                <a:moveTo>
                  <a:pt x="231" y="165"/>
                </a:moveTo>
                <a:lnTo>
                  <a:pt x="227" y="117"/>
                </a:lnTo>
                <a:lnTo>
                  <a:pt x="235" y="117"/>
                </a:lnTo>
                <a:lnTo>
                  <a:pt x="240" y="165"/>
                </a:lnTo>
                <a:lnTo>
                  <a:pt x="235" y="165"/>
                </a:lnTo>
                <a:lnTo>
                  <a:pt x="231" y="165"/>
                </a:lnTo>
                <a:close/>
                <a:moveTo>
                  <a:pt x="235" y="165"/>
                </a:moveTo>
                <a:lnTo>
                  <a:pt x="233" y="165"/>
                </a:lnTo>
                <a:lnTo>
                  <a:pt x="231" y="165"/>
                </a:lnTo>
                <a:lnTo>
                  <a:pt x="235" y="165"/>
                </a:lnTo>
                <a:close/>
                <a:moveTo>
                  <a:pt x="224" y="117"/>
                </a:moveTo>
                <a:lnTo>
                  <a:pt x="231" y="117"/>
                </a:lnTo>
                <a:lnTo>
                  <a:pt x="231" y="165"/>
                </a:lnTo>
                <a:lnTo>
                  <a:pt x="224" y="165"/>
                </a:lnTo>
                <a:lnTo>
                  <a:pt x="224" y="117"/>
                </a:lnTo>
                <a:close/>
                <a:moveTo>
                  <a:pt x="215" y="165"/>
                </a:moveTo>
                <a:lnTo>
                  <a:pt x="216" y="117"/>
                </a:lnTo>
                <a:lnTo>
                  <a:pt x="224" y="117"/>
                </a:lnTo>
                <a:lnTo>
                  <a:pt x="224" y="165"/>
                </a:lnTo>
                <a:lnTo>
                  <a:pt x="216" y="165"/>
                </a:lnTo>
                <a:lnTo>
                  <a:pt x="215" y="165"/>
                </a:lnTo>
                <a:close/>
                <a:moveTo>
                  <a:pt x="216" y="165"/>
                </a:moveTo>
                <a:lnTo>
                  <a:pt x="216" y="165"/>
                </a:lnTo>
                <a:lnTo>
                  <a:pt x="215" y="165"/>
                </a:lnTo>
                <a:lnTo>
                  <a:pt x="216" y="165"/>
                </a:lnTo>
                <a:close/>
                <a:moveTo>
                  <a:pt x="204" y="163"/>
                </a:moveTo>
                <a:lnTo>
                  <a:pt x="215" y="117"/>
                </a:lnTo>
                <a:lnTo>
                  <a:pt x="220" y="117"/>
                </a:lnTo>
                <a:lnTo>
                  <a:pt x="215" y="165"/>
                </a:lnTo>
                <a:lnTo>
                  <a:pt x="207" y="165"/>
                </a:lnTo>
                <a:lnTo>
                  <a:pt x="204" y="163"/>
                </a:lnTo>
                <a:close/>
                <a:moveTo>
                  <a:pt x="207" y="165"/>
                </a:moveTo>
                <a:lnTo>
                  <a:pt x="205" y="163"/>
                </a:lnTo>
                <a:lnTo>
                  <a:pt x="204" y="163"/>
                </a:lnTo>
                <a:lnTo>
                  <a:pt x="207" y="165"/>
                </a:lnTo>
                <a:close/>
                <a:moveTo>
                  <a:pt x="198" y="161"/>
                </a:moveTo>
                <a:lnTo>
                  <a:pt x="213" y="115"/>
                </a:lnTo>
                <a:lnTo>
                  <a:pt x="218" y="117"/>
                </a:lnTo>
                <a:lnTo>
                  <a:pt x="204" y="163"/>
                </a:lnTo>
                <a:lnTo>
                  <a:pt x="198" y="161"/>
                </a:lnTo>
                <a:lnTo>
                  <a:pt x="198" y="161"/>
                </a:lnTo>
                <a:close/>
                <a:moveTo>
                  <a:pt x="189" y="157"/>
                </a:moveTo>
                <a:lnTo>
                  <a:pt x="207" y="113"/>
                </a:lnTo>
                <a:lnTo>
                  <a:pt x="213" y="115"/>
                </a:lnTo>
                <a:lnTo>
                  <a:pt x="198" y="161"/>
                </a:lnTo>
                <a:lnTo>
                  <a:pt x="193" y="159"/>
                </a:lnTo>
                <a:lnTo>
                  <a:pt x="189" y="157"/>
                </a:lnTo>
                <a:close/>
                <a:moveTo>
                  <a:pt x="193" y="159"/>
                </a:moveTo>
                <a:lnTo>
                  <a:pt x="191" y="159"/>
                </a:lnTo>
                <a:lnTo>
                  <a:pt x="189" y="157"/>
                </a:lnTo>
                <a:lnTo>
                  <a:pt x="193" y="159"/>
                </a:lnTo>
                <a:close/>
                <a:moveTo>
                  <a:pt x="182" y="154"/>
                </a:moveTo>
                <a:lnTo>
                  <a:pt x="205" y="113"/>
                </a:lnTo>
                <a:lnTo>
                  <a:pt x="211" y="115"/>
                </a:lnTo>
                <a:lnTo>
                  <a:pt x="189" y="157"/>
                </a:lnTo>
                <a:lnTo>
                  <a:pt x="183" y="156"/>
                </a:lnTo>
                <a:lnTo>
                  <a:pt x="182" y="154"/>
                </a:lnTo>
                <a:close/>
                <a:moveTo>
                  <a:pt x="183" y="156"/>
                </a:moveTo>
                <a:lnTo>
                  <a:pt x="182" y="156"/>
                </a:lnTo>
                <a:lnTo>
                  <a:pt x="182" y="154"/>
                </a:lnTo>
                <a:lnTo>
                  <a:pt x="183" y="156"/>
                </a:lnTo>
                <a:close/>
                <a:moveTo>
                  <a:pt x="174" y="150"/>
                </a:moveTo>
                <a:lnTo>
                  <a:pt x="202" y="112"/>
                </a:lnTo>
                <a:lnTo>
                  <a:pt x="205" y="113"/>
                </a:lnTo>
                <a:lnTo>
                  <a:pt x="182" y="154"/>
                </a:lnTo>
                <a:lnTo>
                  <a:pt x="178" y="152"/>
                </a:lnTo>
                <a:lnTo>
                  <a:pt x="174" y="150"/>
                </a:lnTo>
                <a:close/>
                <a:moveTo>
                  <a:pt x="178" y="152"/>
                </a:moveTo>
                <a:lnTo>
                  <a:pt x="176" y="152"/>
                </a:lnTo>
                <a:lnTo>
                  <a:pt x="174" y="150"/>
                </a:lnTo>
                <a:lnTo>
                  <a:pt x="178" y="152"/>
                </a:lnTo>
                <a:close/>
                <a:moveTo>
                  <a:pt x="171" y="146"/>
                </a:moveTo>
                <a:lnTo>
                  <a:pt x="200" y="110"/>
                </a:lnTo>
                <a:lnTo>
                  <a:pt x="204" y="113"/>
                </a:lnTo>
                <a:lnTo>
                  <a:pt x="174" y="150"/>
                </a:lnTo>
                <a:lnTo>
                  <a:pt x="171" y="146"/>
                </a:lnTo>
                <a:close/>
                <a:moveTo>
                  <a:pt x="163" y="141"/>
                </a:moveTo>
                <a:lnTo>
                  <a:pt x="194" y="106"/>
                </a:lnTo>
                <a:lnTo>
                  <a:pt x="200" y="110"/>
                </a:lnTo>
                <a:lnTo>
                  <a:pt x="171" y="146"/>
                </a:lnTo>
                <a:lnTo>
                  <a:pt x="165" y="143"/>
                </a:lnTo>
                <a:lnTo>
                  <a:pt x="163" y="141"/>
                </a:lnTo>
                <a:close/>
                <a:moveTo>
                  <a:pt x="165" y="143"/>
                </a:moveTo>
                <a:lnTo>
                  <a:pt x="163" y="141"/>
                </a:lnTo>
                <a:lnTo>
                  <a:pt x="163" y="141"/>
                </a:lnTo>
                <a:lnTo>
                  <a:pt x="165" y="143"/>
                </a:lnTo>
                <a:close/>
                <a:moveTo>
                  <a:pt x="193" y="102"/>
                </a:moveTo>
                <a:lnTo>
                  <a:pt x="198" y="108"/>
                </a:lnTo>
                <a:lnTo>
                  <a:pt x="163" y="141"/>
                </a:lnTo>
                <a:lnTo>
                  <a:pt x="160" y="135"/>
                </a:lnTo>
                <a:lnTo>
                  <a:pt x="193" y="102"/>
                </a:lnTo>
                <a:close/>
                <a:moveTo>
                  <a:pt x="152" y="130"/>
                </a:moveTo>
                <a:lnTo>
                  <a:pt x="189" y="99"/>
                </a:lnTo>
                <a:lnTo>
                  <a:pt x="193" y="102"/>
                </a:lnTo>
                <a:lnTo>
                  <a:pt x="160" y="135"/>
                </a:lnTo>
                <a:lnTo>
                  <a:pt x="154" y="132"/>
                </a:lnTo>
                <a:lnTo>
                  <a:pt x="152" y="130"/>
                </a:lnTo>
                <a:close/>
                <a:moveTo>
                  <a:pt x="154" y="132"/>
                </a:moveTo>
                <a:lnTo>
                  <a:pt x="154" y="132"/>
                </a:lnTo>
                <a:lnTo>
                  <a:pt x="152" y="130"/>
                </a:lnTo>
                <a:lnTo>
                  <a:pt x="154" y="132"/>
                </a:lnTo>
                <a:close/>
                <a:moveTo>
                  <a:pt x="185" y="93"/>
                </a:moveTo>
                <a:lnTo>
                  <a:pt x="185" y="95"/>
                </a:lnTo>
                <a:lnTo>
                  <a:pt x="189" y="101"/>
                </a:lnTo>
                <a:lnTo>
                  <a:pt x="152" y="130"/>
                </a:lnTo>
                <a:lnTo>
                  <a:pt x="149" y="124"/>
                </a:lnTo>
                <a:lnTo>
                  <a:pt x="185" y="93"/>
                </a:lnTo>
                <a:close/>
                <a:moveTo>
                  <a:pt x="185" y="93"/>
                </a:moveTo>
                <a:lnTo>
                  <a:pt x="185" y="93"/>
                </a:lnTo>
                <a:lnTo>
                  <a:pt x="185" y="95"/>
                </a:lnTo>
                <a:lnTo>
                  <a:pt x="185" y="93"/>
                </a:lnTo>
                <a:close/>
                <a:moveTo>
                  <a:pt x="145" y="121"/>
                </a:moveTo>
                <a:lnTo>
                  <a:pt x="180" y="90"/>
                </a:lnTo>
                <a:lnTo>
                  <a:pt x="185" y="93"/>
                </a:lnTo>
                <a:lnTo>
                  <a:pt x="150" y="126"/>
                </a:lnTo>
                <a:lnTo>
                  <a:pt x="147" y="123"/>
                </a:lnTo>
                <a:lnTo>
                  <a:pt x="145" y="121"/>
                </a:lnTo>
                <a:close/>
                <a:moveTo>
                  <a:pt x="147" y="123"/>
                </a:moveTo>
                <a:lnTo>
                  <a:pt x="145" y="121"/>
                </a:lnTo>
                <a:lnTo>
                  <a:pt x="147" y="123"/>
                </a:lnTo>
                <a:lnTo>
                  <a:pt x="147" y="123"/>
                </a:lnTo>
                <a:close/>
                <a:moveTo>
                  <a:pt x="171" y="79"/>
                </a:moveTo>
                <a:lnTo>
                  <a:pt x="171" y="80"/>
                </a:lnTo>
                <a:lnTo>
                  <a:pt x="180" y="90"/>
                </a:lnTo>
                <a:lnTo>
                  <a:pt x="145" y="121"/>
                </a:lnTo>
                <a:lnTo>
                  <a:pt x="136" y="112"/>
                </a:lnTo>
                <a:lnTo>
                  <a:pt x="171" y="79"/>
                </a:lnTo>
                <a:close/>
                <a:moveTo>
                  <a:pt x="171" y="79"/>
                </a:moveTo>
                <a:lnTo>
                  <a:pt x="171" y="80"/>
                </a:lnTo>
                <a:lnTo>
                  <a:pt x="171" y="79"/>
                </a:lnTo>
                <a:lnTo>
                  <a:pt x="171" y="79"/>
                </a:lnTo>
                <a:close/>
                <a:moveTo>
                  <a:pt x="130" y="106"/>
                </a:moveTo>
                <a:lnTo>
                  <a:pt x="167" y="75"/>
                </a:lnTo>
                <a:lnTo>
                  <a:pt x="171" y="79"/>
                </a:lnTo>
                <a:lnTo>
                  <a:pt x="138" y="112"/>
                </a:lnTo>
                <a:lnTo>
                  <a:pt x="132" y="108"/>
                </a:lnTo>
                <a:lnTo>
                  <a:pt x="130" y="106"/>
                </a:lnTo>
                <a:close/>
                <a:moveTo>
                  <a:pt x="132" y="108"/>
                </a:moveTo>
                <a:lnTo>
                  <a:pt x="130" y="106"/>
                </a:lnTo>
                <a:lnTo>
                  <a:pt x="132" y="108"/>
                </a:lnTo>
                <a:lnTo>
                  <a:pt x="132" y="108"/>
                </a:lnTo>
                <a:close/>
                <a:moveTo>
                  <a:pt x="161" y="69"/>
                </a:moveTo>
                <a:lnTo>
                  <a:pt x="163" y="69"/>
                </a:lnTo>
                <a:lnTo>
                  <a:pt x="167" y="75"/>
                </a:lnTo>
                <a:lnTo>
                  <a:pt x="130" y="106"/>
                </a:lnTo>
                <a:lnTo>
                  <a:pt x="127" y="101"/>
                </a:lnTo>
                <a:lnTo>
                  <a:pt x="161" y="69"/>
                </a:lnTo>
                <a:close/>
                <a:moveTo>
                  <a:pt x="161" y="69"/>
                </a:moveTo>
                <a:lnTo>
                  <a:pt x="163" y="69"/>
                </a:lnTo>
                <a:lnTo>
                  <a:pt x="161" y="69"/>
                </a:lnTo>
                <a:lnTo>
                  <a:pt x="161" y="69"/>
                </a:lnTo>
                <a:close/>
                <a:moveTo>
                  <a:pt x="156" y="64"/>
                </a:moveTo>
                <a:lnTo>
                  <a:pt x="161" y="69"/>
                </a:lnTo>
                <a:lnTo>
                  <a:pt x="128" y="102"/>
                </a:lnTo>
                <a:lnTo>
                  <a:pt x="123" y="97"/>
                </a:lnTo>
                <a:lnTo>
                  <a:pt x="156" y="64"/>
                </a:lnTo>
                <a:close/>
                <a:moveTo>
                  <a:pt x="150" y="57"/>
                </a:moveTo>
                <a:lnTo>
                  <a:pt x="152" y="58"/>
                </a:lnTo>
                <a:lnTo>
                  <a:pt x="156" y="64"/>
                </a:lnTo>
                <a:lnTo>
                  <a:pt x="123" y="97"/>
                </a:lnTo>
                <a:lnTo>
                  <a:pt x="117" y="91"/>
                </a:lnTo>
                <a:lnTo>
                  <a:pt x="150" y="57"/>
                </a:lnTo>
                <a:close/>
                <a:moveTo>
                  <a:pt x="150" y="57"/>
                </a:moveTo>
                <a:lnTo>
                  <a:pt x="150" y="58"/>
                </a:lnTo>
                <a:lnTo>
                  <a:pt x="152" y="58"/>
                </a:lnTo>
                <a:lnTo>
                  <a:pt x="150" y="57"/>
                </a:lnTo>
                <a:close/>
                <a:moveTo>
                  <a:pt x="143" y="51"/>
                </a:moveTo>
                <a:lnTo>
                  <a:pt x="143" y="51"/>
                </a:lnTo>
                <a:lnTo>
                  <a:pt x="150" y="57"/>
                </a:lnTo>
                <a:lnTo>
                  <a:pt x="119" y="93"/>
                </a:lnTo>
                <a:lnTo>
                  <a:pt x="112" y="88"/>
                </a:lnTo>
                <a:lnTo>
                  <a:pt x="143" y="51"/>
                </a:lnTo>
                <a:close/>
                <a:moveTo>
                  <a:pt x="143" y="51"/>
                </a:moveTo>
                <a:lnTo>
                  <a:pt x="143" y="51"/>
                </a:lnTo>
                <a:lnTo>
                  <a:pt x="145" y="53"/>
                </a:lnTo>
                <a:lnTo>
                  <a:pt x="143" y="51"/>
                </a:lnTo>
                <a:close/>
                <a:moveTo>
                  <a:pt x="136" y="45"/>
                </a:moveTo>
                <a:lnTo>
                  <a:pt x="138" y="47"/>
                </a:lnTo>
                <a:lnTo>
                  <a:pt x="143" y="51"/>
                </a:lnTo>
                <a:lnTo>
                  <a:pt x="114" y="88"/>
                </a:lnTo>
                <a:lnTo>
                  <a:pt x="108" y="84"/>
                </a:lnTo>
                <a:lnTo>
                  <a:pt x="136" y="45"/>
                </a:lnTo>
                <a:close/>
                <a:moveTo>
                  <a:pt x="136" y="45"/>
                </a:moveTo>
                <a:lnTo>
                  <a:pt x="136" y="45"/>
                </a:lnTo>
                <a:lnTo>
                  <a:pt x="138" y="47"/>
                </a:lnTo>
                <a:lnTo>
                  <a:pt x="136" y="45"/>
                </a:lnTo>
                <a:close/>
                <a:moveTo>
                  <a:pt x="101" y="80"/>
                </a:moveTo>
                <a:lnTo>
                  <a:pt x="128" y="40"/>
                </a:lnTo>
                <a:lnTo>
                  <a:pt x="136" y="45"/>
                </a:lnTo>
                <a:lnTo>
                  <a:pt x="110" y="86"/>
                </a:lnTo>
                <a:lnTo>
                  <a:pt x="103" y="80"/>
                </a:lnTo>
                <a:lnTo>
                  <a:pt x="101" y="80"/>
                </a:lnTo>
                <a:close/>
                <a:moveTo>
                  <a:pt x="103" y="80"/>
                </a:moveTo>
                <a:lnTo>
                  <a:pt x="103" y="80"/>
                </a:lnTo>
                <a:lnTo>
                  <a:pt x="101" y="80"/>
                </a:lnTo>
                <a:lnTo>
                  <a:pt x="103" y="80"/>
                </a:lnTo>
                <a:close/>
                <a:moveTo>
                  <a:pt x="121" y="34"/>
                </a:moveTo>
                <a:lnTo>
                  <a:pt x="123" y="36"/>
                </a:lnTo>
                <a:lnTo>
                  <a:pt x="128" y="42"/>
                </a:lnTo>
                <a:lnTo>
                  <a:pt x="101" y="80"/>
                </a:lnTo>
                <a:lnTo>
                  <a:pt x="95" y="75"/>
                </a:lnTo>
                <a:lnTo>
                  <a:pt x="121" y="34"/>
                </a:lnTo>
                <a:close/>
                <a:moveTo>
                  <a:pt x="121" y="34"/>
                </a:moveTo>
                <a:lnTo>
                  <a:pt x="121" y="36"/>
                </a:lnTo>
                <a:lnTo>
                  <a:pt x="123" y="36"/>
                </a:lnTo>
                <a:lnTo>
                  <a:pt x="121" y="34"/>
                </a:lnTo>
                <a:close/>
                <a:moveTo>
                  <a:pt x="90" y="73"/>
                </a:moveTo>
                <a:lnTo>
                  <a:pt x="112" y="31"/>
                </a:lnTo>
                <a:lnTo>
                  <a:pt x="121" y="34"/>
                </a:lnTo>
                <a:lnTo>
                  <a:pt x="97" y="77"/>
                </a:lnTo>
                <a:lnTo>
                  <a:pt x="90" y="73"/>
                </a:lnTo>
                <a:close/>
                <a:moveTo>
                  <a:pt x="103" y="25"/>
                </a:moveTo>
                <a:lnTo>
                  <a:pt x="105" y="25"/>
                </a:lnTo>
                <a:lnTo>
                  <a:pt x="112" y="31"/>
                </a:lnTo>
                <a:lnTo>
                  <a:pt x="90" y="73"/>
                </a:lnTo>
                <a:lnTo>
                  <a:pt x="81" y="68"/>
                </a:lnTo>
                <a:lnTo>
                  <a:pt x="103" y="25"/>
                </a:lnTo>
                <a:close/>
                <a:moveTo>
                  <a:pt x="103" y="25"/>
                </a:moveTo>
                <a:lnTo>
                  <a:pt x="103" y="25"/>
                </a:lnTo>
                <a:lnTo>
                  <a:pt x="105" y="25"/>
                </a:lnTo>
                <a:lnTo>
                  <a:pt x="103" y="25"/>
                </a:lnTo>
                <a:close/>
                <a:moveTo>
                  <a:pt x="90" y="20"/>
                </a:moveTo>
                <a:lnTo>
                  <a:pt x="94" y="22"/>
                </a:lnTo>
                <a:lnTo>
                  <a:pt x="103" y="25"/>
                </a:lnTo>
                <a:lnTo>
                  <a:pt x="83" y="69"/>
                </a:lnTo>
                <a:lnTo>
                  <a:pt x="75" y="66"/>
                </a:lnTo>
                <a:lnTo>
                  <a:pt x="90" y="20"/>
                </a:lnTo>
                <a:close/>
                <a:moveTo>
                  <a:pt x="90" y="20"/>
                </a:moveTo>
                <a:lnTo>
                  <a:pt x="92" y="22"/>
                </a:lnTo>
                <a:lnTo>
                  <a:pt x="94" y="22"/>
                </a:lnTo>
                <a:lnTo>
                  <a:pt x="90" y="20"/>
                </a:lnTo>
                <a:close/>
                <a:moveTo>
                  <a:pt x="66" y="62"/>
                </a:moveTo>
                <a:lnTo>
                  <a:pt x="81" y="18"/>
                </a:lnTo>
                <a:lnTo>
                  <a:pt x="90" y="20"/>
                </a:lnTo>
                <a:lnTo>
                  <a:pt x="77" y="66"/>
                </a:lnTo>
                <a:lnTo>
                  <a:pt x="68" y="64"/>
                </a:lnTo>
                <a:lnTo>
                  <a:pt x="66" y="62"/>
                </a:lnTo>
                <a:close/>
                <a:moveTo>
                  <a:pt x="68" y="64"/>
                </a:moveTo>
                <a:lnTo>
                  <a:pt x="66" y="64"/>
                </a:lnTo>
                <a:lnTo>
                  <a:pt x="66" y="62"/>
                </a:lnTo>
                <a:lnTo>
                  <a:pt x="68" y="64"/>
                </a:lnTo>
                <a:close/>
                <a:moveTo>
                  <a:pt x="68" y="12"/>
                </a:moveTo>
                <a:lnTo>
                  <a:pt x="72" y="14"/>
                </a:lnTo>
                <a:lnTo>
                  <a:pt x="83" y="18"/>
                </a:lnTo>
                <a:lnTo>
                  <a:pt x="66" y="62"/>
                </a:lnTo>
                <a:lnTo>
                  <a:pt x="55" y="58"/>
                </a:lnTo>
                <a:lnTo>
                  <a:pt x="68" y="12"/>
                </a:lnTo>
                <a:close/>
                <a:moveTo>
                  <a:pt x="68" y="12"/>
                </a:moveTo>
                <a:lnTo>
                  <a:pt x="70" y="14"/>
                </a:lnTo>
                <a:lnTo>
                  <a:pt x="72" y="14"/>
                </a:lnTo>
                <a:lnTo>
                  <a:pt x="68" y="12"/>
                </a:lnTo>
                <a:close/>
                <a:moveTo>
                  <a:pt x="48" y="58"/>
                </a:moveTo>
                <a:lnTo>
                  <a:pt x="57" y="11"/>
                </a:lnTo>
                <a:lnTo>
                  <a:pt x="68" y="12"/>
                </a:lnTo>
                <a:lnTo>
                  <a:pt x="61" y="60"/>
                </a:lnTo>
                <a:lnTo>
                  <a:pt x="50" y="58"/>
                </a:lnTo>
                <a:lnTo>
                  <a:pt x="48" y="58"/>
                </a:lnTo>
                <a:close/>
                <a:moveTo>
                  <a:pt x="50" y="58"/>
                </a:moveTo>
                <a:lnTo>
                  <a:pt x="48" y="58"/>
                </a:lnTo>
                <a:lnTo>
                  <a:pt x="48" y="58"/>
                </a:lnTo>
                <a:lnTo>
                  <a:pt x="50" y="58"/>
                </a:lnTo>
                <a:close/>
                <a:moveTo>
                  <a:pt x="44" y="9"/>
                </a:moveTo>
                <a:lnTo>
                  <a:pt x="48" y="9"/>
                </a:lnTo>
                <a:lnTo>
                  <a:pt x="59" y="12"/>
                </a:lnTo>
                <a:lnTo>
                  <a:pt x="48" y="58"/>
                </a:lnTo>
                <a:lnTo>
                  <a:pt x="37" y="55"/>
                </a:lnTo>
                <a:lnTo>
                  <a:pt x="44" y="9"/>
                </a:lnTo>
                <a:close/>
                <a:moveTo>
                  <a:pt x="44" y="9"/>
                </a:moveTo>
                <a:lnTo>
                  <a:pt x="46" y="9"/>
                </a:lnTo>
                <a:lnTo>
                  <a:pt x="48" y="9"/>
                </a:lnTo>
                <a:lnTo>
                  <a:pt x="44" y="9"/>
                </a:lnTo>
                <a:close/>
                <a:moveTo>
                  <a:pt x="26" y="55"/>
                </a:moveTo>
                <a:lnTo>
                  <a:pt x="31" y="7"/>
                </a:lnTo>
                <a:lnTo>
                  <a:pt x="44" y="9"/>
                </a:lnTo>
                <a:lnTo>
                  <a:pt x="40" y="57"/>
                </a:lnTo>
                <a:lnTo>
                  <a:pt x="28" y="55"/>
                </a:lnTo>
                <a:lnTo>
                  <a:pt x="26" y="55"/>
                </a:lnTo>
                <a:close/>
                <a:moveTo>
                  <a:pt x="28" y="55"/>
                </a:moveTo>
                <a:lnTo>
                  <a:pt x="26" y="55"/>
                </a:lnTo>
                <a:lnTo>
                  <a:pt x="26" y="55"/>
                </a:lnTo>
                <a:lnTo>
                  <a:pt x="28" y="55"/>
                </a:lnTo>
                <a:close/>
                <a:moveTo>
                  <a:pt x="26" y="7"/>
                </a:moveTo>
                <a:lnTo>
                  <a:pt x="26" y="7"/>
                </a:lnTo>
                <a:lnTo>
                  <a:pt x="33" y="7"/>
                </a:lnTo>
                <a:lnTo>
                  <a:pt x="26" y="55"/>
                </a:lnTo>
                <a:lnTo>
                  <a:pt x="18" y="55"/>
                </a:lnTo>
                <a:lnTo>
                  <a:pt x="26" y="7"/>
                </a:lnTo>
                <a:close/>
                <a:moveTo>
                  <a:pt x="26" y="7"/>
                </a:moveTo>
                <a:lnTo>
                  <a:pt x="26" y="7"/>
                </a:lnTo>
                <a:lnTo>
                  <a:pt x="24" y="7"/>
                </a:lnTo>
                <a:lnTo>
                  <a:pt x="26" y="7"/>
                </a:lnTo>
                <a:close/>
                <a:moveTo>
                  <a:pt x="15" y="5"/>
                </a:moveTo>
                <a:lnTo>
                  <a:pt x="18" y="5"/>
                </a:lnTo>
                <a:lnTo>
                  <a:pt x="26" y="7"/>
                </a:lnTo>
                <a:lnTo>
                  <a:pt x="20" y="55"/>
                </a:lnTo>
                <a:lnTo>
                  <a:pt x="13" y="53"/>
                </a:lnTo>
                <a:lnTo>
                  <a:pt x="15" y="5"/>
                </a:lnTo>
                <a:close/>
                <a:moveTo>
                  <a:pt x="15" y="5"/>
                </a:moveTo>
                <a:lnTo>
                  <a:pt x="17" y="5"/>
                </a:lnTo>
                <a:lnTo>
                  <a:pt x="18" y="5"/>
                </a:lnTo>
                <a:lnTo>
                  <a:pt x="15" y="5"/>
                </a:lnTo>
                <a:close/>
                <a:moveTo>
                  <a:pt x="7" y="5"/>
                </a:moveTo>
                <a:lnTo>
                  <a:pt x="15" y="5"/>
                </a:lnTo>
                <a:lnTo>
                  <a:pt x="15" y="53"/>
                </a:lnTo>
                <a:lnTo>
                  <a:pt x="7" y="53"/>
                </a:lnTo>
                <a:lnTo>
                  <a:pt x="7" y="5"/>
                </a:lnTo>
                <a:close/>
                <a:moveTo>
                  <a:pt x="0" y="5"/>
                </a:moveTo>
                <a:lnTo>
                  <a:pt x="7" y="5"/>
                </a:lnTo>
                <a:lnTo>
                  <a:pt x="7" y="53"/>
                </a:lnTo>
                <a:lnTo>
                  <a:pt x="0" y="53"/>
                </a:lnTo>
                <a:lnTo>
                  <a:pt x="0" y="5"/>
                </a:lnTo>
                <a:close/>
              </a:path>
            </a:pathLst>
          </a:cu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2" name="Rectangle 104"/>
          <p:cNvSpPr>
            <a:spLocks noChangeArrowheads="1"/>
          </p:cNvSpPr>
          <p:nvPr/>
        </p:nvSpPr>
        <p:spPr bwMode="auto">
          <a:xfrm>
            <a:off x="779463" y="3128963"/>
            <a:ext cx="60801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500" b="1" i="0" u="none" strike="noStrike" cap="none" normalizeH="0" baseline="0" smtClean="0">
                <a:ln>
                  <a:noFill/>
                </a:ln>
                <a:solidFill>
                  <a:srgbClr val="1F1A17"/>
                </a:solidFill>
                <a:effectLst/>
                <a:latin typeface="Helvetica-Bold" charset="0"/>
                <a:ea typeface="ＭＳ Ｐゴシック" pitchFamily="50" charset="-128"/>
                <a:cs typeface="ＭＳ Ｐゴシック" pitchFamily="50" charset="-128"/>
              </a:rPr>
              <a:t>1902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153" name="Rectangle 105"/>
          <p:cNvSpPr>
            <a:spLocks noChangeArrowheads="1"/>
          </p:cNvSpPr>
          <p:nvPr/>
        </p:nvSpPr>
        <p:spPr bwMode="auto">
          <a:xfrm>
            <a:off x="687388" y="3359150"/>
            <a:ext cx="82391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500" b="1" i="0" u="none" strike="noStrike" cap="none" normalizeH="0" baseline="0" smtClean="0">
                <a:ln>
                  <a:noFill/>
                </a:ln>
                <a:solidFill>
                  <a:srgbClr val="1F1A17"/>
                </a:solidFill>
                <a:effectLst/>
                <a:latin typeface="Helvetica-Bold" charset="0"/>
                <a:ea typeface="ＭＳ Ｐゴシック" pitchFamily="50" charset="-128"/>
                <a:cs typeface="ＭＳ Ｐゴシック" pitchFamily="50" charset="-128"/>
              </a:rPr>
              <a:t>APV25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154" name="Rectangle 106"/>
          <p:cNvSpPr>
            <a:spLocks noChangeArrowheads="1"/>
          </p:cNvSpPr>
          <p:nvPr/>
        </p:nvSpPr>
        <p:spPr bwMode="auto">
          <a:xfrm>
            <a:off x="741363" y="3589338"/>
            <a:ext cx="6937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500" b="1" i="0" u="none" strike="noStrike" cap="none" normalizeH="0" baseline="0" dirty="0" smtClean="0">
                <a:ln>
                  <a:noFill/>
                </a:ln>
                <a:solidFill>
                  <a:srgbClr val="1F1A17"/>
                </a:solidFill>
                <a:effectLst/>
                <a:latin typeface="Helvetica-Bold" charset="0"/>
                <a:ea typeface="ＭＳ Ｐゴシック" pitchFamily="50" charset="-128"/>
                <a:cs typeface="ＭＳ Ｐゴシック" pitchFamily="50" charset="-128"/>
              </a:rPr>
              <a:t>chips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155" name="Rectangle 107"/>
          <p:cNvSpPr>
            <a:spLocks noChangeArrowheads="1"/>
          </p:cNvSpPr>
          <p:nvPr/>
        </p:nvSpPr>
        <p:spPr bwMode="auto">
          <a:xfrm>
            <a:off x="482600" y="5578475"/>
            <a:ext cx="1958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500" b="0" i="0" u="none" strike="noStrike" cap="none" normalizeH="0" baseline="0" smtClean="0">
                <a:ln>
                  <a:noFill/>
                </a:ln>
                <a:solidFill>
                  <a:srgbClr val="1F1A17"/>
                </a:solidFill>
                <a:effectLst/>
                <a:latin typeface="Helvetica" pitchFamily="34" charset="0"/>
                <a:ea typeface="ＭＳ Ｐゴシック" pitchFamily="50" charset="-128"/>
                <a:cs typeface="ＭＳ Ｐゴシック" pitchFamily="50" charset="-128"/>
              </a:rPr>
              <a:t>Front-end hybrids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156" name="Rectangle 108"/>
          <p:cNvSpPr>
            <a:spLocks noChangeArrowheads="1"/>
          </p:cNvSpPr>
          <p:nvPr/>
        </p:nvSpPr>
        <p:spPr bwMode="auto">
          <a:xfrm>
            <a:off x="2689225" y="5578475"/>
            <a:ext cx="1089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500" b="0" i="0" u="none" strike="noStrike" cap="none" normalizeH="0" baseline="0" smtClean="0">
                <a:ln>
                  <a:noFill/>
                </a:ln>
                <a:solidFill>
                  <a:srgbClr val="1F1A17"/>
                </a:solidFill>
                <a:effectLst/>
                <a:latin typeface="Helvetica" pitchFamily="34" charset="0"/>
                <a:ea typeface="ＭＳ Ｐゴシック" pitchFamily="50" charset="-128"/>
                <a:cs typeface="ＭＳ Ｐゴシック" pitchFamily="50" charset="-128"/>
              </a:rPr>
              <a:t>Rad-hard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157" name="Rectangle 109"/>
          <p:cNvSpPr>
            <a:spLocks noChangeArrowheads="1"/>
          </p:cNvSpPr>
          <p:nvPr/>
        </p:nvSpPr>
        <p:spPr bwMode="auto">
          <a:xfrm>
            <a:off x="2782888" y="5802313"/>
            <a:ext cx="8683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500" b="0" i="0" u="none" strike="noStrike" cap="none" normalizeH="0" baseline="0" smtClean="0">
                <a:ln>
                  <a:noFill/>
                </a:ln>
                <a:solidFill>
                  <a:srgbClr val="1F1A17"/>
                </a:solidFill>
                <a:effectLst/>
                <a:latin typeface="Helvetica" pitchFamily="34" charset="0"/>
                <a:ea typeface="ＭＳ Ｐゴシック" pitchFamily="50" charset="-128"/>
                <a:cs typeface="ＭＳ Ｐゴシック" pitchFamily="50" charset="-128"/>
              </a:rPr>
              <a:t>voltage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158" name="Rectangle 110"/>
          <p:cNvSpPr>
            <a:spLocks noChangeArrowheads="1"/>
          </p:cNvSpPr>
          <p:nvPr/>
        </p:nvSpPr>
        <p:spPr bwMode="auto">
          <a:xfrm>
            <a:off x="2663825" y="6026150"/>
            <a:ext cx="1155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500" b="0" i="0" u="none" strike="noStrike" cap="none" normalizeH="0" baseline="0" smtClean="0">
                <a:ln>
                  <a:noFill/>
                </a:ln>
                <a:solidFill>
                  <a:srgbClr val="1F1A17"/>
                </a:solidFill>
                <a:effectLst/>
                <a:latin typeface="Helvetica" pitchFamily="34" charset="0"/>
                <a:ea typeface="ＭＳ Ｐゴシック" pitchFamily="50" charset="-128"/>
                <a:cs typeface="ＭＳ Ｐゴシック" pitchFamily="50" charset="-128"/>
              </a:rPr>
              <a:t>regulators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159" name="Rectangle 111"/>
          <p:cNvSpPr>
            <a:spLocks noChangeArrowheads="1"/>
          </p:cNvSpPr>
          <p:nvPr/>
        </p:nvSpPr>
        <p:spPr bwMode="auto">
          <a:xfrm>
            <a:off x="4133850" y="5578475"/>
            <a:ext cx="2684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500" b="0" i="0" u="none" strike="noStrike" cap="none" normalizeH="0" baseline="0" smtClean="0">
                <a:ln>
                  <a:noFill/>
                </a:ln>
                <a:solidFill>
                  <a:srgbClr val="1F1A17"/>
                </a:solidFill>
                <a:effectLst/>
                <a:latin typeface="Helvetica" pitchFamily="34" charset="0"/>
                <a:ea typeface="ＭＳ Ｐゴシック" pitchFamily="50" charset="-128"/>
                <a:cs typeface="ＭＳ Ｐゴシック" pitchFamily="50" charset="-128"/>
              </a:rPr>
              <a:t>Analog level translation, 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160" name="Rectangle 112"/>
          <p:cNvSpPr>
            <a:spLocks noChangeArrowheads="1"/>
          </p:cNvSpPr>
          <p:nvPr/>
        </p:nvSpPr>
        <p:spPr bwMode="auto">
          <a:xfrm>
            <a:off x="4189413" y="5802313"/>
            <a:ext cx="24749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500" b="0" i="0" u="none" strike="noStrike" cap="none" normalizeH="0" baseline="0" smtClean="0">
                <a:ln>
                  <a:noFill/>
                </a:ln>
                <a:solidFill>
                  <a:srgbClr val="1F1A17"/>
                </a:solidFill>
                <a:effectLst/>
                <a:latin typeface="Helvetica" pitchFamily="34" charset="0"/>
                <a:ea typeface="ＭＳ Ｐゴシック" pitchFamily="50" charset="-128"/>
                <a:cs typeface="ＭＳ Ｐゴシック" pitchFamily="50" charset="-128"/>
              </a:rPr>
              <a:t>data sparsification and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161" name="Rectangle 113"/>
          <p:cNvSpPr>
            <a:spLocks noChangeArrowheads="1"/>
          </p:cNvSpPr>
          <p:nvPr/>
        </p:nvSpPr>
        <p:spPr bwMode="auto">
          <a:xfrm>
            <a:off x="4210050" y="6026150"/>
            <a:ext cx="2425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500" b="0" i="0" u="none" strike="noStrike" cap="none" normalizeH="0" baseline="0" smtClean="0">
                <a:ln>
                  <a:noFill/>
                </a:ln>
                <a:solidFill>
                  <a:srgbClr val="1F1A17"/>
                </a:solidFill>
                <a:effectLst/>
                <a:latin typeface="Helvetica" pitchFamily="34" charset="0"/>
                <a:ea typeface="ＭＳ Ｐゴシック" pitchFamily="50" charset="-128"/>
                <a:cs typeface="ＭＳ Ｐゴシック" pitchFamily="50" charset="-128"/>
              </a:rPr>
              <a:t>hit time reconstruction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162" name="Rectangle 114"/>
          <p:cNvSpPr>
            <a:spLocks noChangeArrowheads="1"/>
          </p:cNvSpPr>
          <p:nvPr/>
        </p:nvSpPr>
        <p:spPr bwMode="auto">
          <a:xfrm>
            <a:off x="7339013" y="5578475"/>
            <a:ext cx="16335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500" b="0" i="0" u="none" strike="noStrike" cap="none" normalizeH="0" baseline="0" smtClean="0">
                <a:ln>
                  <a:noFill/>
                </a:ln>
                <a:solidFill>
                  <a:srgbClr val="1F1A17"/>
                </a:solidFill>
                <a:effectLst/>
                <a:latin typeface="Helvetica" pitchFamily="34" charset="0"/>
                <a:ea typeface="ＭＳ Ｐゴシック" pitchFamily="50" charset="-128"/>
                <a:cs typeface="ＭＳ Ｐゴシック" pitchFamily="50" charset="-128"/>
              </a:rPr>
              <a:t>Unified Belle II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163" name="Rectangle 115"/>
          <p:cNvSpPr>
            <a:spLocks noChangeArrowheads="1"/>
          </p:cNvSpPr>
          <p:nvPr/>
        </p:nvSpPr>
        <p:spPr bwMode="auto">
          <a:xfrm>
            <a:off x="7426325" y="5802313"/>
            <a:ext cx="1438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500" b="0" i="0" u="none" strike="noStrike" cap="none" normalizeH="0" baseline="0" smtClean="0">
                <a:ln>
                  <a:noFill/>
                </a:ln>
                <a:solidFill>
                  <a:srgbClr val="1F1A17"/>
                </a:solidFill>
                <a:effectLst/>
                <a:latin typeface="Helvetica" pitchFamily="34" charset="0"/>
                <a:ea typeface="ＭＳ Ｐゴシック" pitchFamily="50" charset="-128"/>
                <a:cs typeface="ＭＳ Ｐゴシック" pitchFamily="50" charset="-128"/>
              </a:rPr>
              <a:t>DAQ system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164" name="Rectangle 116"/>
          <p:cNvSpPr>
            <a:spLocks noChangeArrowheads="1"/>
          </p:cNvSpPr>
          <p:nvPr/>
        </p:nvSpPr>
        <p:spPr bwMode="auto">
          <a:xfrm>
            <a:off x="2003425" y="3128963"/>
            <a:ext cx="5651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500" b="1" i="0" u="none" strike="noStrike" cap="none" normalizeH="0" baseline="0" smtClean="0">
                <a:ln>
                  <a:noFill/>
                </a:ln>
                <a:solidFill>
                  <a:srgbClr val="1F1A17"/>
                </a:solidFill>
                <a:effectLst/>
                <a:latin typeface="Helvetica-Bold" charset="0"/>
                <a:ea typeface="ＭＳ Ｐゴシック" pitchFamily="50" charset="-128"/>
                <a:cs typeface="ＭＳ Ｐゴシック" pitchFamily="50" charset="-128"/>
              </a:rPr>
              <a:t>~2m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165" name="Rectangle 117"/>
          <p:cNvSpPr>
            <a:spLocks noChangeArrowheads="1"/>
          </p:cNvSpPr>
          <p:nvPr/>
        </p:nvSpPr>
        <p:spPr bwMode="auto">
          <a:xfrm>
            <a:off x="1878013" y="3359150"/>
            <a:ext cx="85566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500" b="1" i="0" u="none" strike="noStrike" cap="none" normalizeH="0" baseline="0" smtClean="0">
                <a:ln>
                  <a:noFill/>
                </a:ln>
                <a:solidFill>
                  <a:srgbClr val="1F1A17"/>
                </a:solidFill>
                <a:effectLst/>
                <a:latin typeface="Helvetica-Bold" charset="0"/>
                <a:ea typeface="ＭＳ Ｐゴシック" pitchFamily="50" charset="-128"/>
                <a:cs typeface="ＭＳ Ｐゴシック" pitchFamily="50" charset="-128"/>
              </a:rPr>
              <a:t>copper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166" name="Rectangle 118"/>
          <p:cNvSpPr>
            <a:spLocks noChangeArrowheads="1"/>
          </p:cNvSpPr>
          <p:nvPr/>
        </p:nvSpPr>
        <p:spPr bwMode="auto">
          <a:xfrm>
            <a:off x="1952625" y="3589338"/>
            <a:ext cx="6810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500" b="1" i="0" u="none" strike="noStrike" cap="none" normalizeH="0" baseline="0" smtClean="0">
                <a:ln>
                  <a:noFill/>
                </a:ln>
                <a:solidFill>
                  <a:srgbClr val="1F1A17"/>
                </a:solidFill>
                <a:effectLst/>
                <a:latin typeface="Helvetica-Bold" charset="0"/>
                <a:ea typeface="ＭＳ Ｐゴシック" pitchFamily="50" charset="-128"/>
                <a:cs typeface="ＭＳ Ｐゴシック" pitchFamily="50" charset="-128"/>
              </a:rPr>
              <a:t>cable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167" name="Rectangle 119"/>
          <p:cNvSpPr>
            <a:spLocks noChangeArrowheads="1"/>
          </p:cNvSpPr>
          <p:nvPr/>
        </p:nvSpPr>
        <p:spPr bwMode="auto">
          <a:xfrm>
            <a:off x="2727325" y="3128963"/>
            <a:ext cx="104298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500" b="1" i="0" u="none" strike="noStrike" cap="none" normalizeH="0" baseline="0" smtClean="0">
                <a:ln>
                  <a:noFill/>
                </a:ln>
                <a:solidFill>
                  <a:srgbClr val="1F1A17"/>
                </a:solidFill>
                <a:effectLst/>
                <a:latin typeface="Helvetica-Bold" charset="0"/>
                <a:ea typeface="ＭＳ Ｐゴシック" pitchFamily="50" charset="-128"/>
                <a:cs typeface="ＭＳ Ｐゴシック" pitchFamily="50" charset="-128"/>
              </a:rPr>
              <a:t>Junction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168" name="Rectangle 120"/>
          <p:cNvSpPr>
            <a:spLocks noChangeArrowheads="1"/>
          </p:cNvSpPr>
          <p:nvPr/>
        </p:nvSpPr>
        <p:spPr bwMode="auto">
          <a:xfrm>
            <a:off x="2960688" y="3359150"/>
            <a:ext cx="50641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500" b="1" i="0" u="none" strike="noStrike" cap="none" normalizeH="0" baseline="0" smtClean="0">
                <a:ln>
                  <a:noFill/>
                </a:ln>
                <a:solidFill>
                  <a:srgbClr val="1F1A17"/>
                </a:solidFill>
                <a:effectLst/>
                <a:latin typeface="Helvetica-Bold" charset="0"/>
                <a:ea typeface="ＭＳ Ｐゴシック" pitchFamily="50" charset="-128"/>
                <a:cs typeface="ＭＳ Ｐゴシック" pitchFamily="50" charset="-128"/>
              </a:rPr>
              <a:t>box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169" name="Rectangle 121"/>
          <p:cNvSpPr>
            <a:spLocks noChangeArrowheads="1"/>
          </p:cNvSpPr>
          <p:nvPr/>
        </p:nvSpPr>
        <p:spPr bwMode="auto">
          <a:xfrm>
            <a:off x="3878263" y="3128963"/>
            <a:ext cx="69056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500" b="1" i="0" u="none" strike="noStrike" cap="none" normalizeH="0" baseline="0" smtClean="0">
                <a:ln>
                  <a:noFill/>
                </a:ln>
                <a:solidFill>
                  <a:srgbClr val="1F1A17"/>
                </a:solidFill>
                <a:effectLst/>
                <a:latin typeface="Helvetica-Bold" charset="0"/>
                <a:ea typeface="ＭＳ Ｐゴシック" pitchFamily="50" charset="-128"/>
                <a:cs typeface="ＭＳ Ｐゴシック" pitchFamily="50" charset="-128"/>
              </a:rPr>
              <a:t>~10m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170" name="Rectangle 122"/>
          <p:cNvSpPr>
            <a:spLocks noChangeArrowheads="1"/>
          </p:cNvSpPr>
          <p:nvPr/>
        </p:nvSpPr>
        <p:spPr bwMode="auto">
          <a:xfrm>
            <a:off x="3805238" y="3359150"/>
            <a:ext cx="6844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500" b="1" i="0" u="none" strike="noStrike" cap="none" normalizeH="0" baseline="0" dirty="0" smtClean="0">
                <a:ln>
                  <a:noFill/>
                </a:ln>
                <a:solidFill>
                  <a:srgbClr val="1F1A17"/>
                </a:solidFill>
                <a:effectLst/>
                <a:latin typeface="Helvetica-Bold" charset="0"/>
                <a:ea typeface="ＭＳ Ｐゴシック" pitchFamily="50" charset="-128"/>
                <a:cs typeface="ＭＳ Ｐゴシック" pitchFamily="50" charset="-128"/>
              </a:rPr>
              <a:t>Thicker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500" b="1" i="0" u="none" strike="noStrike" cap="none" normalizeH="0" baseline="0" dirty="0" smtClean="0">
                <a:ln>
                  <a:noFill/>
                </a:ln>
                <a:solidFill>
                  <a:srgbClr val="1F1A17"/>
                </a:solidFill>
                <a:effectLst/>
                <a:latin typeface="Helvetica-Bold" charset="0"/>
                <a:ea typeface="ＭＳ Ｐゴシック" pitchFamily="50" charset="-128"/>
                <a:cs typeface="ＭＳ Ｐゴシック" pitchFamily="50" charset="-128"/>
              </a:rPr>
              <a:t>copper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171" name="Rectangle 123"/>
          <p:cNvSpPr>
            <a:spLocks noChangeArrowheads="1"/>
          </p:cNvSpPr>
          <p:nvPr/>
        </p:nvSpPr>
        <p:spPr bwMode="auto">
          <a:xfrm>
            <a:off x="3818955" y="3866505"/>
            <a:ext cx="6810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500" b="1" i="0" u="none" strike="noStrike" cap="none" normalizeH="0" baseline="0" dirty="0" smtClean="0">
                <a:ln>
                  <a:noFill/>
                </a:ln>
                <a:solidFill>
                  <a:srgbClr val="1F1A17"/>
                </a:solidFill>
                <a:effectLst/>
                <a:latin typeface="Helvetica-Bold" charset="0"/>
                <a:ea typeface="ＭＳ Ｐゴシック" pitchFamily="50" charset="-128"/>
                <a:cs typeface="ＭＳ Ｐゴシック" pitchFamily="50" charset="-128"/>
              </a:rPr>
              <a:t>cable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172" name="Rectangle 124"/>
          <p:cNvSpPr>
            <a:spLocks noChangeArrowheads="1"/>
          </p:cNvSpPr>
          <p:nvPr/>
        </p:nvSpPr>
        <p:spPr bwMode="auto">
          <a:xfrm>
            <a:off x="4597400" y="2921000"/>
            <a:ext cx="15176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500" b="1" i="0" u="none" strike="noStrike" cap="none" normalizeH="0" baseline="0" smtClean="0">
                <a:ln>
                  <a:noFill/>
                </a:ln>
                <a:solidFill>
                  <a:srgbClr val="1F1A17"/>
                </a:solidFill>
                <a:effectLst/>
                <a:latin typeface="Helvetica-Bold" charset="0"/>
                <a:ea typeface="ＭＳ Ｐゴシック" pitchFamily="50" charset="-128"/>
                <a:cs typeface="ＭＳ Ｐゴシック" pitchFamily="50" charset="-128"/>
              </a:rPr>
              <a:t>FADC+PROC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173" name="Rectangle 125"/>
          <p:cNvSpPr>
            <a:spLocks noChangeArrowheads="1"/>
          </p:cNvSpPr>
          <p:nvPr/>
        </p:nvSpPr>
        <p:spPr bwMode="auto">
          <a:xfrm rot="16200000">
            <a:off x="8328025" y="4573588"/>
            <a:ext cx="27146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500" b="1" i="0" u="none" strike="noStrike" cap="none" normalizeH="0" baseline="0" smtClean="0">
                <a:ln>
                  <a:noFill/>
                </a:ln>
                <a:solidFill>
                  <a:srgbClr val="1F1A17"/>
                </a:solidFill>
                <a:effectLst/>
                <a:latin typeface="Helvetica-Bold" charset="0"/>
                <a:ea typeface="ＭＳ Ｐゴシック" pitchFamily="50" charset="-128"/>
                <a:cs typeface="ＭＳ Ｐゴシック" pitchFamily="50" charset="-128"/>
              </a:rPr>
              <a:t>C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174" name="Rectangle 126"/>
          <p:cNvSpPr>
            <a:spLocks noChangeArrowheads="1"/>
          </p:cNvSpPr>
          <p:nvPr/>
        </p:nvSpPr>
        <p:spPr bwMode="auto">
          <a:xfrm rot="16200000">
            <a:off x="8323263" y="4429125"/>
            <a:ext cx="2825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500" b="1" i="0" u="none" strike="noStrike" cap="none" normalizeH="0" baseline="0" smtClean="0">
                <a:ln>
                  <a:noFill/>
                </a:ln>
                <a:solidFill>
                  <a:srgbClr val="1F1A17"/>
                </a:solidFill>
                <a:effectLst/>
                <a:latin typeface="Helvetica-Bold" charset="0"/>
                <a:ea typeface="ＭＳ Ｐゴシック" pitchFamily="50" charset="-128"/>
                <a:cs typeface="ＭＳ Ｐゴシック" pitchFamily="50" charset="-128"/>
              </a:rPr>
              <a:t>O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175" name="Rectangle 127"/>
          <p:cNvSpPr>
            <a:spLocks noChangeArrowheads="1"/>
          </p:cNvSpPr>
          <p:nvPr/>
        </p:nvSpPr>
        <p:spPr bwMode="auto">
          <a:xfrm rot="16200000">
            <a:off x="8334375" y="4287838"/>
            <a:ext cx="25876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500" b="1" i="0" u="none" strike="noStrike" cap="none" normalizeH="0" baseline="0" smtClean="0">
                <a:ln>
                  <a:noFill/>
                </a:ln>
                <a:solidFill>
                  <a:srgbClr val="1F1A17"/>
                </a:solidFill>
                <a:effectLst/>
                <a:latin typeface="Helvetica-Bold" charset="0"/>
                <a:ea typeface="ＭＳ Ｐゴシック" pitchFamily="50" charset="-128"/>
                <a:cs typeface="ＭＳ Ｐゴシック" pitchFamily="50" charset="-128"/>
              </a:rPr>
              <a:t>P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176" name="Rectangle 128"/>
          <p:cNvSpPr>
            <a:spLocks noChangeArrowheads="1"/>
          </p:cNvSpPr>
          <p:nvPr/>
        </p:nvSpPr>
        <p:spPr bwMode="auto">
          <a:xfrm rot="16200000">
            <a:off x="8334375" y="4159250"/>
            <a:ext cx="25876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500" b="1" i="0" u="none" strike="noStrike" cap="none" normalizeH="0" baseline="0" smtClean="0">
                <a:ln>
                  <a:noFill/>
                </a:ln>
                <a:solidFill>
                  <a:srgbClr val="1F1A17"/>
                </a:solidFill>
                <a:effectLst/>
                <a:latin typeface="Helvetica-Bold" charset="0"/>
                <a:ea typeface="ＭＳ Ｐゴシック" pitchFamily="50" charset="-128"/>
                <a:cs typeface="ＭＳ Ｐゴシック" pitchFamily="50" charset="-128"/>
              </a:rPr>
              <a:t>P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177" name="Rectangle 129"/>
          <p:cNvSpPr>
            <a:spLocks noChangeArrowheads="1"/>
          </p:cNvSpPr>
          <p:nvPr/>
        </p:nvSpPr>
        <p:spPr bwMode="auto">
          <a:xfrm rot="16200000">
            <a:off x="8334375" y="4030663"/>
            <a:ext cx="25876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500" b="1" i="0" u="none" strike="noStrike" cap="none" normalizeH="0" baseline="0" smtClean="0">
                <a:ln>
                  <a:noFill/>
                </a:ln>
                <a:solidFill>
                  <a:srgbClr val="1F1A17"/>
                </a:solidFill>
                <a:effectLst/>
                <a:latin typeface="Helvetica-Bold" charset="0"/>
                <a:ea typeface="ＭＳ Ｐゴシック" pitchFamily="50" charset="-128"/>
                <a:cs typeface="ＭＳ Ｐゴシック" pitchFamily="50" charset="-128"/>
              </a:rPr>
              <a:t>E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178" name="Rectangle 130"/>
          <p:cNvSpPr>
            <a:spLocks noChangeArrowheads="1"/>
          </p:cNvSpPr>
          <p:nvPr/>
        </p:nvSpPr>
        <p:spPr bwMode="auto">
          <a:xfrm rot="16200000">
            <a:off x="8328025" y="3894138"/>
            <a:ext cx="27146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500" b="1" i="0" u="none" strike="noStrike" cap="none" normalizeH="0" baseline="0" smtClean="0">
                <a:ln>
                  <a:noFill/>
                </a:ln>
                <a:solidFill>
                  <a:srgbClr val="1F1A17"/>
                </a:solidFill>
                <a:effectLst/>
                <a:latin typeface="Helvetica-Bold" charset="0"/>
                <a:ea typeface="ＭＳ Ｐゴシック" pitchFamily="50" charset="-128"/>
                <a:cs typeface="ＭＳ Ｐゴシック" pitchFamily="50" charset="-128"/>
              </a:rPr>
              <a:t>R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179" name="Rectangle 131"/>
          <p:cNvSpPr>
            <a:spLocks noChangeArrowheads="1"/>
          </p:cNvSpPr>
          <p:nvPr/>
        </p:nvSpPr>
        <p:spPr bwMode="auto">
          <a:xfrm>
            <a:off x="5900738" y="3128963"/>
            <a:ext cx="16510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500" b="1" i="0" u="none" strike="noStrike" cap="none" normalizeH="0" baseline="0" smtClean="0">
                <a:ln>
                  <a:noFill/>
                </a:ln>
                <a:solidFill>
                  <a:srgbClr val="1F1A17"/>
                </a:solidFill>
                <a:effectLst/>
                <a:latin typeface="Helvetica-Bold" charset="0"/>
                <a:ea typeface="ＭＳ Ｐゴシック" pitchFamily="50" charset="-128"/>
                <a:cs typeface="ＭＳ Ｐゴシック" pitchFamily="50" charset="-128"/>
              </a:rPr>
              <a:t>Unified optical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180" name="Rectangle 132"/>
          <p:cNvSpPr>
            <a:spLocks noChangeArrowheads="1"/>
          </p:cNvSpPr>
          <p:nvPr/>
        </p:nvSpPr>
        <p:spPr bwMode="auto">
          <a:xfrm>
            <a:off x="5834063" y="3359150"/>
            <a:ext cx="18113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500" b="1" i="0" u="none" strike="noStrike" cap="none" normalizeH="0" baseline="0" smtClean="0">
                <a:ln>
                  <a:noFill/>
                </a:ln>
                <a:solidFill>
                  <a:srgbClr val="1F1A17"/>
                </a:solidFill>
                <a:effectLst/>
                <a:latin typeface="Helvetica-Bold" charset="0"/>
                <a:ea typeface="ＭＳ Ｐゴシック" pitchFamily="50" charset="-128"/>
                <a:cs typeface="ＭＳ Ｐゴシック" pitchFamily="50" charset="-128"/>
              </a:rPr>
              <a:t>data link (&gt;20m)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181" name="Rectangle 133"/>
          <p:cNvSpPr>
            <a:spLocks noChangeArrowheads="1"/>
          </p:cNvSpPr>
          <p:nvPr/>
        </p:nvSpPr>
        <p:spPr bwMode="auto">
          <a:xfrm>
            <a:off x="4860032" y="2564904"/>
            <a:ext cx="36020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500" b="1" i="0" u="none" strike="noStrike" cap="none" normalizeH="0" baseline="0" dirty="0" smtClean="0">
                <a:ln>
                  <a:noFill/>
                </a:ln>
                <a:solidFill>
                  <a:srgbClr val="1F1A17"/>
                </a:solidFill>
                <a:effectLst/>
                <a:latin typeface="Helvetica-Bold" charset="0"/>
                <a:ea typeface="ＭＳ Ｐゴシック" pitchFamily="50" charset="-128"/>
                <a:cs typeface="ＭＳ Ｐゴシック" pitchFamily="50" charset="-128"/>
              </a:rPr>
              <a:t>Finesse Transmitter Board (FTB)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39" name="スライド番号プレースホルダ 13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3A338-0E8E-4923-BA88-5F9A7DE4AB09}" type="slidenum">
              <a:rPr lang="de-AT" altLang="ja-JP" smtClean="0"/>
              <a:pPr/>
              <a:t>3</a:t>
            </a:fld>
            <a:endParaRPr lang="de-AT" altLang="ja-JP"/>
          </a:p>
        </p:txBody>
      </p:sp>
      <p:sp>
        <p:nvSpPr>
          <p:cNvPr id="140" name="フッター プレースホルダ 1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 smtClean="0"/>
              <a:t>25 Jan 2011 SVD DAQ Toru Tsuboyama (KEK)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Front end --- APV25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928662" y="1285862"/>
            <a:ext cx="7243738" cy="3367273"/>
          </a:xfrm>
        </p:spPr>
        <p:txBody>
          <a:bodyPr>
            <a:normAutofit fontScale="85000" lnSpcReduction="10000"/>
          </a:bodyPr>
          <a:lstStyle/>
          <a:p>
            <a:r>
              <a:rPr kumimoji="1" lang="en-US" altLang="ja-JP" dirty="0" smtClean="0"/>
              <a:t>The APV25 chips are designed for CMS at LHC</a:t>
            </a:r>
          </a:p>
          <a:p>
            <a:pPr lvl="1"/>
            <a:r>
              <a:rPr lang="en-US" altLang="ja-JP" dirty="0" smtClean="0"/>
              <a:t>Intrinsically radiation hard, short-shaping and pipe-lined.</a:t>
            </a:r>
          </a:p>
          <a:p>
            <a:pPr lvl="1"/>
            <a:r>
              <a:rPr lang="en-US" altLang="ja-JP" dirty="0" smtClean="0"/>
              <a:t>Suitable for Belle2 SVD.</a:t>
            </a:r>
          </a:p>
          <a:p>
            <a:r>
              <a:rPr lang="en-US" altLang="ja-JP" dirty="0" smtClean="0"/>
              <a:t>The analog information can be used for wave form fit and hit time reconstruction for further background reduction. </a:t>
            </a:r>
            <a:endParaRPr kumimoji="1" lang="ja-JP" altLang="en-US" dirty="0"/>
          </a:p>
        </p:txBody>
      </p:sp>
      <p:pic>
        <p:nvPicPr>
          <p:cNvPr id="4" name="Picture 3" descr="wire_bonding_pa1"/>
          <p:cNvPicPr>
            <a:picLocks noChangeAspect="1" noChangeArrowheads="1"/>
          </p:cNvPicPr>
          <p:nvPr/>
        </p:nvPicPr>
        <p:blipFill>
          <a:blip r:embed="rId2" cstate="print"/>
          <a:srcRect t="49037" r="12302" b="11356"/>
          <a:stretch>
            <a:fillRect/>
          </a:stretch>
        </p:blipFill>
        <p:spPr bwMode="auto">
          <a:xfrm>
            <a:off x="5940152" y="4869160"/>
            <a:ext cx="2592288" cy="151216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581128"/>
            <a:ext cx="4969793" cy="202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スライド番号プレースホル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26A65E6-A9C8-44AC-9658-79321BDAC336}" type="slidenum">
              <a:rPr lang="en-US" smtClean="0"/>
              <a:pPr lvl="0"/>
              <a:t>4</a:t>
            </a:fld>
            <a:endParaRPr 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en-US" dirty="0" smtClean="0"/>
              <a:t>25 Jan 2011 SVD DAQ Toru </a:t>
            </a:r>
            <a:r>
              <a:rPr lang="en-US" dirty="0" err="1" smtClean="0"/>
              <a:t>Tsuboyama</a:t>
            </a:r>
            <a:r>
              <a:rPr lang="en-US" dirty="0" smtClean="0"/>
              <a:t> (KEK)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mtClean="0"/>
              <a:t>More on APV25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980728"/>
            <a:ext cx="8352928" cy="3744416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APV25 has a 192-cell pipe line in each channel.</a:t>
            </a:r>
          </a:p>
          <a:p>
            <a:r>
              <a:rPr lang="en-US" altLang="ja-JP" dirty="0" smtClean="0"/>
              <a:t>32 bit queue for readout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In </a:t>
            </a:r>
            <a:r>
              <a:rPr lang="en-US" altLang="ja-JP" dirty="0" smtClean="0"/>
              <a:t>order </a:t>
            </a:r>
            <a:r>
              <a:rPr lang="en-US" altLang="ja-JP" dirty="0" smtClean="0"/>
              <a:t>to accommodate the 5 </a:t>
            </a:r>
            <a:r>
              <a:rPr lang="en-US" altLang="ja-JP" dirty="0" err="1" smtClean="0">
                <a:latin typeface="Symbol" pitchFamily="18" charset="2"/>
              </a:rPr>
              <a:t>m</a:t>
            </a:r>
            <a:r>
              <a:rPr lang="en-US" altLang="ja-JP" dirty="0" err="1" smtClean="0"/>
              <a:t>sec</a:t>
            </a:r>
            <a:r>
              <a:rPr lang="en-US" altLang="ja-JP" dirty="0" smtClean="0"/>
              <a:t> trigger </a:t>
            </a:r>
            <a:r>
              <a:rPr lang="en-US" altLang="ja-JP" dirty="0" smtClean="0"/>
              <a:t>latency,  APV25 </a:t>
            </a:r>
            <a:r>
              <a:rPr lang="en-US" altLang="ja-JP" dirty="0" smtClean="0"/>
              <a:t>will be operated with 32 MH clock </a:t>
            </a:r>
            <a:r>
              <a:rPr lang="en-US" altLang="ja-JP" dirty="0" err="1" smtClean="0"/>
              <a:t>sacrifying</a:t>
            </a:r>
            <a:r>
              <a:rPr lang="en-US" altLang="ja-JP" dirty="0" smtClean="0"/>
              <a:t> 20% slower readout time.</a:t>
            </a:r>
            <a:endParaRPr lang="en-US" altLang="ja-JP" dirty="0" smtClean="0"/>
          </a:p>
          <a:p>
            <a:r>
              <a:rPr lang="en-US" altLang="ja-JP" dirty="0" smtClean="0"/>
              <a:t>Dead time at front end.</a:t>
            </a:r>
          </a:p>
          <a:p>
            <a:pPr lvl="1"/>
            <a:r>
              <a:rPr lang="en-US" altLang="ja-JP" dirty="0" smtClean="0"/>
              <a:t>With </a:t>
            </a:r>
            <a:r>
              <a:rPr lang="en-US" altLang="ja-JP" dirty="0" smtClean="0"/>
              <a:t>a trigger rush, the readout queue may be filled </a:t>
            </a:r>
            <a:r>
              <a:rPr lang="en-US" altLang="ja-JP" dirty="0" smtClean="0"/>
              <a:t>up. Then further </a:t>
            </a:r>
            <a:r>
              <a:rPr lang="en-US" altLang="ja-JP" dirty="0" smtClean="0"/>
              <a:t>triggers </a:t>
            </a:r>
            <a:r>
              <a:rPr lang="en-US" altLang="ja-JP" dirty="0" smtClean="0"/>
              <a:t>can not be treated correctly, </a:t>
            </a:r>
            <a:r>
              <a:rPr lang="en-US" altLang="ja-JP" dirty="0" smtClean="0"/>
              <a:t>which causes dead time. We should send “busy” to CDAQ in a such case.</a:t>
            </a:r>
          </a:p>
          <a:p>
            <a:pPr lvl="1"/>
            <a:r>
              <a:rPr lang="en-US" altLang="ja-JP" dirty="0" smtClean="0"/>
              <a:t>For the recognition of “queue full” in APV25, an APV25 </a:t>
            </a:r>
            <a:r>
              <a:rPr lang="en-US" altLang="ja-JP" dirty="0" smtClean="0"/>
              <a:t>queue emulator </a:t>
            </a:r>
            <a:r>
              <a:rPr lang="en-US" altLang="ja-JP" dirty="0" smtClean="0"/>
              <a:t>will be implemented in the FADC timing controller.</a:t>
            </a:r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26A65E6-A9C8-44AC-9658-79321BDAC336}" type="slidenum">
              <a:rPr lang="en-US" smtClean="0"/>
              <a:pPr lvl="0"/>
              <a:t>5</a:t>
            </a:fld>
            <a:endParaRPr lang="en-US"/>
          </a:p>
        </p:txBody>
      </p:sp>
      <p:sp>
        <p:nvSpPr>
          <p:cNvPr id="15" name="フッター プレースホルダ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en-US" smtClean="0"/>
              <a:t>25 Jan 2011 SVD DAQ Toru Tsuboyama (KEK)</a:t>
            </a:r>
            <a:endParaRPr lang="en-US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 t="7142" b="7457"/>
          <a:stretch>
            <a:fillRect/>
          </a:stretch>
        </p:blipFill>
        <p:spPr bwMode="auto">
          <a:xfrm>
            <a:off x="827584" y="4265712"/>
            <a:ext cx="744787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075" y="845391"/>
            <a:ext cx="8467725" cy="598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タイトル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ＭＳ Ｐゴシック" pitchFamily="-108" charset="-128"/>
                <a:cs typeface="ＭＳ Ｐゴシック" pitchFamily="-108" charset="-128"/>
              </a:rPr>
              <a:t>The Belle detector upgrade</a:t>
            </a:r>
          </a:p>
        </p:txBody>
      </p:sp>
      <p:sp>
        <p:nvSpPr>
          <p:cNvPr id="54275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87FF-7430-441A-9F92-4B5A3D8E01EF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25 Jan 2011 SVD DAQ Toru Tsuboyama (KEK)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Junction </a:t>
            </a:r>
            <a:r>
              <a:rPr lang="en-US" dirty="0" smtClean="0"/>
              <a:t>Box</a:t>
            </a:r>
            <a:endParaRPr lang="de-AT" dirty="0">
              <a:ea typeface="ＭＳ Ｐゴシック"/>
            </a:endParaRPr>
          </a:p>
        </p:txBody>
      </p:sp>
      <p:sp>
        <p:nvSpPr>
          <p:cNvPr id="6" name="Rectangle 3"/>
          <p:cNvSpPr txBox="1">
            <a:spLocks noGrp="1"/>
          </p:cNvSpPr>
          <p:nvPr>
            <p:ph idx="1"/>
          </p:nvPr>
        </p:nvSpPr>
        <p:spPr>
          <a:xfrm>
            <a:off x="4572000" y="2636912"/>
            <a:ext cx="4572000" cy="3816424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600"/>
              </a:spcBef>
            </a:pPr>
            <a:r>
              <a:rPr lang="en-US" sz="2400" dirty="0"/>
              <a:t>Just connectors and </a:t>
            </a:r>
            <a:r>
              <a:rPr lang="en-US" sz="2400" dirty="0" err="1"/>
              <a:t>rad</a:t>
            </a:r>
            <a:r>
              <a:rPr lang="en-US" sz="2400" dirty="0"/>
              <a:t>-hard voltage regulators (possibly with remote sensing to hybrids</a:t>
            </a:r>
            <a:r>
              <a:rPr lang="en-US" sz="2400" dirty="0" smtClean="0"/>
              <a:t>)</a:t>
            </a:r>
          </a:p>
          <a:p>
            <a:pPr lvl="0">
              <a:spcBef>
                <a:spcPts val="600"/>
              </a:spcBef>
            </a:pPr>
            <a:r>
              <a:rPr lang="en-US" sz="2400" dirty="0" smtClean="0"/>
              <a:t>APV25 --- Operation voltage 2.5V</a:t>
            </a:r>
          </a:p>
          <a:p>
            <a:pPr lvl="0">
              <a:spcBef>
                <a:spcPts val="600"/>
              </a:spcBef>
              <a:buNone/>
            </a:pPr>
            <a:r>
              <a:rPr lang="en-US" sz="2400" dirty="0" smtClean="0"/>
              <a:t>       Absolute maximum voltage 2.7V</a:t>
            </a:r>
            <a:endParaRPr lang="en-US" sz="1000" dirty="0"/>
          </a:p>
          <a:p>
            <a:pPr lvl="0">
              <a:spcBef>
                <a:spcPts val="600"/>
              </a:spcBef>
            </a:pPr>
            <a:r>
              <a:rPr lang="en-US" sz="2400" dirty="0"/>
              <a:t>Only 20 / 50 pins of hybrid cable are signals </a:t>
            </a:r>
            <a:r>
              <a:rPr lang="en-US" sz="2400" dirty="0">
                <a:latin typeface="Symbol" pitchFamily="18"/>
              </a:rPr>
              <a:t></a:t>
            </a:r>
            <a:r>
              <a:rPr lang="en-US" sz="2400" dirty="0"/>
              <a:t> merge 2 front-end cables into one (same) signal cable to </a:t>
            </a:r>
            <a:r>
              <a:rPr lang="en-US" sz="2400" dirty="0" smtClean="0"/>
              <a:t>FADC</a:t>
            </a:r>
          </a:p>
          <a:p>
            <a:pPr lvl="0">
              <a:spcBef>
                <a:spcPts val="600"/>
              </a:spcBef>
            </a:pPr>
            <a:r>
              <a:rPr lang="en-US" sz="2400" dirty="0" smtClean="0"/>
              <a:t>PXD may need a similar  box.</a:t>
            </a:r>
          </a:p>
          <a:p>
            <a:pPr lvl="0">
              <a:spcBef>
                <a:spcPts val="600"/>
              </a:spcBef>
            </a:pPr>
            <a:endParaRPr lang="en-US" sz="2400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536" y="980728"/>
            <a:ext cx="8568952" cy="15240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グループ化 14"/>
          <p:cNvGrpSpPr/>
          <p:nvPr/>
        </p:nvGrpSpPr>
        <p:grpSpPr>
          <a:xfrm>
            <a:off x="395536" y="2636912"/>
            <a:ext cx="3960440" cy="2390971"/>
            <a:chOff x="611560" y="3789040"/>
            <a:chExt cx="3096844" cy="2606995"/>
          </a:xfrm>
        </p:grpSpPr>
        <p:sp>
          <p:nvSpPr>
            <p:cNvPr id="2" name="Rectangle 9"/>
            <p:cNvSpPr/>
            <p:nvPr/>
          </p:nvSpPr>
          <p:spPr>
            <a:xfrm>
              <a:off x="611560" y="3789040"/>
              <a:ext cx="3096844" cy="2592702"/>
            </a:xfrm>
            <a:prstGeom prst="rect">
              <a:avLst/>
            </a:prstGeom>
            <a:solidFill>
              <a:srgbClr val="FFFF00"/>
            </a:solidFill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A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1170750" y="3861048"/>
              <a:ext cx="2435980" cy="25349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ctangle 3"/>
            <p:cNvSpPr txBox="1"/>
            <p:nvPr/>
          </p:nvSpPr>
          <p:spPr>
            <a:xfrm>
              <a:off x="755576" y="5661248"/>
              <a:ext cx="1368427" cy="59419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-342900" algn="l" defTabSz="914400" rtl="0" fontAlgn="auto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b="0" i="0" u="none" strike="noStrike" kern="0" cap="none" spc="0" baseline="0" dirty="0">
                  <a:solidFill>
                    <a:srgbClr val="0061A0"/>
                  </a:solidFill>
                  <a:uFillTx/>
                  <a:latin typeface="Arial"/>
                </a:rPr>
                <a:t>Junction box</a:t>
              </a:r>
            </a:p>
          </p:txBody>
        </p:sp>
      </p:grpSp>
      <p:sp>
        <p:nvSpPr>
          <p:cNvPr id="12" name="スライド番号プレースホル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26A65E6-A9C8-44AC-9658-79321BDAC336}" type="slidenum">
              <a:rPr lang="en-US" smtClean="0"/>
              <a:pPr lvl="0"/>
              <a:t>7</a:t>
            </a:fld>
            <a:endParaRPr lang="en-US"/>
          </a:p>
        </p:txBody>
      </p:sp>
      <p:sp>
        <p:nvSpPr>
          <p:cNvPr id="13" name="フッター プレースホルダ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en-US" smtClean="0"/>
              <a:t>25 Jan 2011 SVD DAQ Toru Tsuboyama (KEK)</a:t>
            </a:r>
            <a:endParaRPr lang="en-US"/>
          </a:p>
        </p:txBody>
      </p:sp>
      <p:grpSp>
        <p:nvGrpSpPr>
          <p:cNvPr id="17" name="グループ化 16"/>
          <p:cNvGrpSpPr/>
          <p:nvPr/>
        </p:nvGrpSpPr>
        <p:grpSpPr>
          <a:xfrm>
            <a:off x="323528" y="5210894"/>
            <a:ext cx="4162425" cy="1314450"/>
            <a:chOff x="323528" y="5085184"/>
            <a:chExt cx="4162425" cy="131445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5085184"/>
              <a:ext cx="4162425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9"/>
            <p:cNvSpPr/>
            <p:nvPr/>
          </p:nvSpPr>
          <p:spPr>
            <a:xfrm>
              <a:off x="3203848" y="5589240"/>
              <a:ext cx="584948" cy="224822"/>
            </a:xfrm>
            <a:prstGeom prst="rect">
              <a:avLst/>
            </a:prstGeom>
            <a:solidFill>
              <a:srgbClr val="FFFF00"/>
            </a:solidFill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AT" sz="1800" b="0" i="0" u="none" strike="noStrike" kern="1200" cap="none" spc="0" baseline="0" dirty="0" smtClean="0">
                  <a:solidFill>
                    <a:schemeClr val="bg1"/>
                  </a:solidFill>
                  <a:uFillTx/>
                  <a:latin typeface="Arial"/>
                </a:rPr>
                <a:t>?</a:t>
              </a:r>
              <a:endParaRPr lang="de-AT" sz="1800" b="0" i="0" u="none" strike="noStrike" kern="1200" cap="none" spc="0" baseline="0" dirty="0">
                <a:solidFill>
                  <a:schemeClr val="bg1"/>
                </a:solidFill>
                <a:uFillTx/>
                <a:latin typeface="Arial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FADC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980728"/>
            <a:ext cx="5760640" cy="5616624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We proved that APV25 can drive 100 </a:t>
            </a:r>
            <a:r>
              <a:rPr kumimoji="1" lang="en-US" altLang="ja-JP" dirty="0" smtClean="0">
                <a:latin typeface="Symbol" pitchFamily="18" charset="2"/>
              </a:rPr>
              <a:t>W</a:t>
            </a:r>
            <a:r>
              <a:rPr kumimoji="1" lang="en-US" altLang="ja-JP" dirty="0" smtClean="0"/>
              <a:t> twisted line for &gt; 10 m.</a:t>
            </a:r>
          </a:p>
          <a:p>
            <a:pPr lvl="1"/>
            <a:r>
              <a:rPr lang="en-US" altLang="ja-JP" dirty="0" smtClean="0"/>
              <a:t>Repeaters are not necessary.</a:t>
            </a:r>
          </a:p>
          <a:p>
            <a:r>
              <a:rPr kumimoji="1" lang="en-US" altLang="ja-JP" dirty="0" smtClean="0"/>
              <a:t>Analog Signal receivers can be very simple.</a:t>
            </a:r>
          </a:p>
          <a:p>
            <a:r>
              <a:rPr lang="en-US" altLang="ja-JP" dirty="0" smtClean="0"/>
              <a:t>24 channels/board. (80 boards necessary.)</a:t>
            </a:r>
          </a:p>
          <a:p>
            <a:pPr lvl="0">
              <a:spcBef>
                <a:spcPts val="600"/>
              </a:spcBef>
            </a:pPr>
            <a:r>
              <a:rPr lang="de-DE" altLang="ja-JP" dirty="0" smtClean="0"/>
              <a:t>Integrating repeater (level translation) into FADC boards</a:t>
            </a:r>
          </a:p>
          <a:p>
            <a:pPr lvl="0">
              <a:spcBef>
                <a:spcPts val="600"/>
              </a:spcBef>
            </a:pPr>
            <a:r>
              <a:rPr lang="de-DE" altLang="ja-JP" dirty="0" smtClean="0"/>
              <a:t>24 inputs per board (6 x 4 or 4 x 6 APVs x hybrids) </a:t>
            </a:r>
            <a:br>
              <a:rPr lang="de-DE" altLang="ja-JP" dirty="0" smtClean="0"/>
            </a:br>
            <a:r>
              <a:rPr lang="de-DE" altLang="ja-JP" dirty="0" smtClean="0">
                <a:latin typeface="Symbol" pitchFamily="18"/>
              </a:rPr>
              <a:t></a:t>
            </a:r>
            <a:r>
              <a:rPr lang="de-DE" altLang="ja-JP" dirty="0" smtClean="0"/>
              <a:t> 80+ VME boards in total</a:t>
            </a:r>
          </a:p>
          <a:p>
            <a:pPr lvl="0">
              <a:spcBef>
                <a:spcPts val="600"/>
              </a:spcBef>
            </a:pPr>
            <a:r>
              <a:rPr lang="de-DE" altLang="ja-JP" dirty="0" smtClean="0"/>
              <a:t>Needs to become more compact to fit onto a single board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26A65E6-A9C8-44AC-9658-79321BDAC336}" type="slidenum">
              <a:rPr lang="en-US" smtClean="0"/>
              <a:pPr lvl="0"/>
              <a:t>8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en-US" smtClean="0"/>
              <a:t>25 Jan 2011 SVD DAQ Toru Tsuboyama (KEK)</a:t>
            </a:r>
            <a:endParaRPr lang="en-US"/>
          </a:p>
        </p:txBody>
      </p:sp>
      <p:pic>
        <p:nvPicPr>
          <p:cNvPr id="3074" name="Picture 2" descr="C:\Users\tsuboy\Downloads\temp\access_ページ_17_画像_0006.jpg"/>
          <p:cNvPicPr>
            <a:picLocks noChangeAspect="1" noChangeArrowheads="1"/>
          </p:cNvPicPr>
          <p:nvPr/>
        </p:nvPicPr>
        <p:blipFill>
          <a:blip r:embed="rId2" cstate="print"/>
          <a:srcRect r="3044" b="5501"/>
          <a:stretch>
            <a:fillRect/>
          </a:stretch>
        </p:blipFill>
        <p:spPr bwMode="auto">
          <a:xfrm>
            <a:off x="6156176" y="2060848"/>
            <a:ext cx="2808312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de-DE"/>
              <a:t>FADC Scheme: Baseline</a:t>
            </a:r>
          </a:p>
        </p:txBody>
      </p:sp>
      <p:sp>
        <p:nvSpPr>
          <p:cNvPr id="5" name="Rectangle 3"/>
          <p:cNvSpPr txBox="1">
            <a:spLocks noGrp="1"/>
          </p:cNvSpPr>
          <p:nvPr>
            <p:ph idx="1"/>
          </p:nvPr>
        </p:nvSpPr>
        <p:spPr>
          <a:xfrm>
            <a:off x="457200" y="4652960"/>
            <a:ext cx="8229600" cy="1657350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de-DE" sz="2400" dirty="0"/>
              <a:t>Level Translation at front-end interface</a:t>
            </a:r>
          </a:p>
          <a:p>
            <a:pPr lvl="0">
              <a:spcBef>
                <a:spcPts val="600"/>
              </a:spcBef>
            </a:pPr>
            <a:r>
              <a:rPr lang="de-DE" sz="2400" dirty="0"/>
              <a:t>Majority of board operates at ground (earth) levels</a:t>
            </a:r>
          </a:p>
          <a:p>
            <a:pPr lvl="0">
              <a:spcBef>
                <a:spcPts val="600"/>
              </a:spcBef>
            </a:pPr>
            <a:r>
              <a:rPr lang="de-DE" sz="2400" dirty="0"/>
              <a:t>Follows existing scheme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2088" y="1628775"/>
            <a:ext cx="8799508" cy="27670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スライド番号プレースホル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26A65E6-A9C8-44AC-9658-79321BDAC336}" type="slidenum">
              <a:rPr lang="en-US" smtClean="0"/>
              <a:pPr lvl="0"/>
              <a:t>9</a:t>
            </a:fld>
            <a:endParaRPr 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en-US" smtClean="0"/>
              <a:t>25 Jan 2011 SVD DAQ Toru Tsuboyama (KEK)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紅梅匂">
  <a:themeElements>
    <a:clrScheme name="紅梅匂">
      <a:dk1>
        <a:sysClr val="windowText" lastClr="000000"/>
      </a:dk1>
      <a:lt1>
        <a:sysClr val="window" lastClr="FFFFFF"/>
      </a:lt1>
      <a:dk2>
        <a:srgbClr val="B43731"/>
      </a:dk2>
      <a:lt2>
        <a:srgbClr val="FFFFD2"/>
      </a:lt2>
      <a:accent1>
        <a:srgbClr val="5B8835"/>
      </a:accent1>
      <a:accent2>
        <a:srgbClr val="538BA2"/>
      </a:accent2>
      <a:accent3>
        <a:srgbClr val="876631"/>
      </a:accent3>
      <a:accent4>
        <a:srgbClr val="B49F42"/>
      </a:accent4>
      <a:accent5>
        <a:srgbClr val="CD5C56"/>
      </a:accent5>
      <a:accent6>
        <a:srgbClr val="AB57AF"/>
      </a:accent6>
      <a:hlink>
        <a:srgbClr val="0000FE"/>
      </a:hlink>
      <a:folHlink>
        <a:srgbClr val="81007F"/>
      </a:folHlink>
    </a:clrScheme>
    <a:fontScheme name="紅梅匂">
      <a:majorFont>
        <a:latin typeface="Constantia"/>
        <a:ea typeface=""/>
        <a:cs typeface=""/>
        <a:font script="Jpan" typeface="HG行書体"/>
        <a:font script="Hang" typeface="HY신명조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行書体"/>
        <a:font script="Hang" typeface="HY신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紅梅匂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44000"/>
                <a:lum val="55000"/>
              </a:schemeClr>
            </a:gs>
            <a:gs pos="100000">
              <a:schemeClr val="phClr">
                <a:sat val="96000"/>
                <a:lum val="76000"/>
              </a:schemeClr>
            </a:gs>
          </a:gsLst>
          <a:lin ang="189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</a:blipFill>
      </a:fillStyleLst>
      <a:lnStyleLst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32700" cap="flat" cmpd="sng" algn="ctr">
          <a:solidFill>
            <a:schemeClr val="phClr">
              <a:alpha val="100000"/>
            </a:schemeClr>
          </a:solidFill>
          <a:prstDash val="solid"/>
        </a:ln>
        <a:ln w="571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dist="50800" dir="5400000" algn="tl">
              <a:srgbClr val="000000">
                <a:alpha val="65000"/>
              </a:srgbClr>
            </a:outerShdw>
            <a:softEdge rad="12700"/>
          </a:effectLst>
        </a:effectStyle>
        <a:effectStyle>
          <a:effectLst>
            <a:outerShdw blurRad="50800" dist="50800" dir="5400000" algn="tl">
              <a:srgbClr val="000000">
                <a:alpha val="65000"/>
              </a:srgbClr>
            </a:outerShdw>
            <a:softEdge rad="12700"/>
          </a:effectLst>
          <a:scene3d>
            <a:camera prst="orthographicFront"/>
            <a:lightRig rig="twoPt" dir="t">
              <a:rot lat="0" lon="0" rev="5700000"/>
            </a:lightRig>
          </a:scene3d>
          <a:sp3d>
            <a:contourClr>
              <a:schemeClr val="phClr"/>
            </a:contourClr>
          </a:sp3d>
        </a:effectStyle>
        <a:effectStyle>
          <a:effectLst>
            <a:outerShdw blurRad="50800" dist="50800" dir="5400000" algn="tl">
              <a:srgbClr val="000000">
                <a:alpha val="65000"/>
              </a:srgbClr>
            </a:outerShdw>
            <a:softEdge rad="12700"/>
          </a:effectLst>
          <a:scene3d>
            <a:camera prst="orthographicFront"/>
            <a:lightRig rig="twoPt" dir="t">
              <a:rot lat="0" lon="0" rev="5700000"/>
            </a:lightRig>
          </a:scene3d>
          <a:sp3d>
            <a:bevelT w="127000" h="25400" prst="relaxedInset"/>
            <a:bevelB w="127000" h="254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40000"/>
              </a:schemeClr>
              <a:schemeClr val="phClr">
                <a:tint val="52000"/>
              </a:schemeClr>
            </a:duotone>
          </a:blip>
        </a:blipFill>
        <a:blipFill rotWithShape="0">
          <a:blip xmlns:r="http://schemas.openxmlformats.org/officeDocument/2006/relationships" r:embed="rId3">
            <a:duotone>
              <a:schemeClr val="phClr">
                <a:shade val="28000"/>
                <a:satMod val="250000"/>
              </a:schemeClr>
              <a:schemeClr val="phClr">
                <a:tint val="4000"/>
                <a:satMod val="15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 Time</Template>
  <TotalTime>5228</TotalTime>
  <Words>1822</Words>
  <Application>Microsoft Office PowerPoint</Application>
  <PresentationFormat>画面に合わせる (4:3)</PresentationFormat>
  <Paragraphs>415</Paragraphs>
  <Slides>28</Slides>
  <Notes>0</Notes>
  <HiddenSlides>6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29" baseType="lpstr">
      <vt:lpstr>紅梅匂</vt:lpstr>
      <vt:lpstr>SVD DAQ</vt:lpstr>
      <vt:lpstr>Outline</vt:lpstr>
      <vt:lpstr>System Overview</vt:lpstr>
      <vt:lpstr>Front end --- APV25</vt:lpstr>
      <vt:lpstr>More on APV25</vt:lpstr>
      <vt:lpstr>The Belle detector upgrade</vt:lpstr>
      <vt:lpstr>Junction Box</vt:lpstr>
      <vt:lpstr>FADC</vt:lpstr>
      <vt:lpstr>FADC Scheme: Baseline</vt:lpstr>
      <vt:lpstr>FADC Scheme: Alternative</vt:lpstr>
      <vt:lpstr>Existing REBO</vt:lpstr>
      <vt:lpstr>Level Translation – Digital</vt:lpstr>
      <vt:lpstr>Level Translation – Analog</vt:lpstr>
      <vt:lpstr>ADC Input</vt:lpstr>
      <vt:lpstr>FADC Improvements</vt:lpstr>
      <vt:lpstr>Summary</vt:lpstr>
      <vt:lpstr>FTB (Finesse transmitter Board)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Location for FADCs</vt:lpstr>
      <vt:lpstr>Location for FADCs</vt:lpstr>
      <vt:lpstr>Schedule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ostrowicz</dc:creator>
  <cp:lastModifiedBy>tsuboy</cp:lastModifiedBy>
  <cp:revision>28</cp:revision>
  <dcterms:created xsi:type="dcterms:W3CDTF">2010-11-21T12:42:37Z</dcterms:created>
  <dcterms:modified xsi:type="dcterms:W3CDTF">2011-01-25T04:00:51Z</dcterms:modified>
</cp:coreProperties>
</file>