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05" r:id="rId3"/>
  </p:sldIdLst>
  <p:sldSz cx="32398970" cy="43200320"/>
  <p:notesSz cx="6814820" cy="9947275"/>
  <p:custDataLst>
    <p:tags r:id="rId9"/>
  </p:custDataLst>
  <p:defaultTextStyle>
    <a:defPPr>
      <a:defRPr lang="en-US"/>
    </a:defPPr>
    <a:lvl1pPr marL="0" algn="l" defTabSz="473075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1pPr>
    <a:lvl2pPr marL="473075" algn="l" defTabSz="473075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2pPr>
    <a:lvl3pPr marL="945515" algn="l" defTabSz="473075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3pPr>
    <a:lvl4pPr marL="1418590" algn="l" defTabSz="473075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4pPr>
    <a:lvl5pPr marL="1891030" algn="l" defTabSz="473075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5pPr>
    <a:lvl6pPr marL="2364105" algn="l" defTabSz="473075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6pPr>
    <a:lvl7pPr marL="2837180" algn="l" defTabSz="473075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7pPr>
    <a:lvl8pPr marL="3309620" algn="l" defTabSz="473075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8pPr>
    <a:lvl9pPr marL="3782695" algn="l" defTabSz="473075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5" userDrawn="1">
          <p15:clr>
            <a:srgbClr val="A4A3A4"/>
          </p15:clr>
        </p15:guide>
        <p15:guide id="2" pos="10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97B4"/>
    <a:srgbClr val="E6E6E6"/>
    <a:srgbClr val="002D4B"/>
    <a:srgbClr val="08939A"/>
    <a:srgbClr val="D6FEFE"/>
    <a:srgbClr val="04D8D9"/>
    <a:srgbClr val="EEF8FC"/>
    <a:srgbClr val="9BCAD9"/>
    <a:srgbClr val="AED4E0"/>
    <a:srgbClr val="B1D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4" autoAdjust="0"/>
    <p:restoredTop sz="96404" autoAdjust="0"/>
  </p:normalViewPr>
  <p:slideViewPr>
    <p:cSldViewPr showGuides="1">
      <p:cViewPr varScale="1">
        <p:scale>
          <a:sx n="18" d="100"/>
          <a:sy n="18" d="100"/>
        </p:scale>
        <p:origin x="3384" y="96"/>
      </p:cViewPr>
      <p:guideLst>
        <p:guide orient="horz" pos="13605"/>
        <p:guide pos="10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23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3410" cy="49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3" tIns="47836" rIns="95673" bIns="47836" numCol="1" anchor="t" anchorCtr="0" compatLnSpc="1"/>
          <a:lstStyle>
            <a:lvl1pPr algn="l" defTabSz="956945" eaLnBrk="0" hangingPunct="0"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1729" y="1"/>
            <a:ext cx="2953410" cy="49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3" tIns="47836" rIns="95673" bIns="47836" numCol="1" anchor="t" anchorCtr="0" compatLnSpc="1"/>
          <a:lstStyle>
            <a:lvl1pPr algn="r" defTabSz="956945" eaLnBrk="0" hangingPunct="0"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9202"/>
            <a:ext cx="2953410" cy="49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3" tIns="47836" rIns="95673" bIns="47836" numCol="1" anchor="b" anchorCtr="0" compatLnSpc="1"/>
          <a:lstStyle>
            <a:lvl1pPr algn="l" defTabSz="956945" eaLnBrk="0" hangingPunct="0"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1729" y="9449202"/>
            <a:ext cx="2953410" cy="49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3" tIns="47836" rIns="95673" bIns="47836" numCol="1" anchor="b" anchorCtr="0" compatLnSpc="1"/>
          <a:lstStyle>
            <a:lvl1pPr algn="r" defTabSz="956945" eaLnBrk="0" hangingPunct="0"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fld id="{4BA4D4ED-9057-45CF-AADD-2B71236008E9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3410" cy="49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3" tIns="47836" rIns="95673" bIns="47836" numCol="1" anchor="t" anchorCtr="0" compatLnSpc="1"/>
          <a:lstStyle>
            <a:lvl1pPr algn="l" defTabSz="956945" eaLnBrk="0" hangingPunct="0"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1729" y="1"/>
            <a:ext cx="2953410" cy="49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3" tIns="47836" rIns="95673" bIns="47836" numCol="1" anchor="t" anchorCtr="0" compatLnSpc="1"/>
          <a:lstStyle>
            <a:lvl1pPr algn="r" defTabSz="956945" eaLnBrk="0" hangingPunct="0"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11363" y="744538"/>
            <a:ext cx="279558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054" y="4726136"/>
            <a:ext cx="4997033" cy="447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3" tIns="47836" rIns="95673" bIns="47836" numCol="1" anchor="t" anchorCtr="0" compatLnSpc="1"/>
          <a:lstStyle/>
          <a:p>
            <a:pPr lvl="0"/>
            <a:r>
              <a:rPr lang="en-US" altLang="en-US" noProof="0"/>
              <a:t>Click to edit Master text styles</a:t>
            </a:r>
            <a:endParaRPr lang="en-US" altLang="en-US" noProof="0"/>
          </a:p>
          <a:p>
            <a:pPr lvl="1"/>
            <a:r>
              <a:rPr lang="en-US" altLang="en-US" noProof="0"/>
              <a:t>Second level</a:t>
            </a:r>
            <a:endParaRPr lang="en-US" altLang="en-US" noProof="0"/>
          </a:p>
          <a:p>
            <a:pPr lvl="2"/>
            <a:r>
              <a:rPr lang="en-US" altLang="en-US" noProof="0"/>
              <a:t>Third level</a:t>
            </a:r>
            <a:endParaRPr lang="en-US" altLang="en-US" noProof="0"/>
          </a:p>
          <a:p>
            <a:pPr lvl="3"/>
            <a:r>
              <a:rPr lang="en-US" altLang="en-US" noProof="0"/>
              <a:t>Fourth level</a:t>
            </a:r>
            <a:endParaRPr lang="en-US" altLang="en-US" noProof="0"/>
          </a:p>
          <a:p>
            <a:pPr lvl="4"/>
            <a:r>
              <a:rPr lang="en-US" altLang="en-US" noProof="0"/>
              <a:t>Fifth level</a:t>
            </a:r>
            <a:endParaRPr lang="en-US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9202"/>
            <a:ext cx="2953410" cy="49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3" tIns="47836" rIns="95673" bIns="47836" numCol="1" anchor="b" anchorCtr="0" compatLnSpc="1"/>
          <a:lstStyle>
            <a:lvl1pPr algn="l" defTabSz="956945" eaLnBrk="0" hangingPunct="0"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1729" y="9449202"/>
            <a:ext cx="2953410" cy="49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3" tIns="47836" rIns="95673" bIns="47836" numCol="1" anchor="b" anchorCtr="0" compatLnSpc="1"/>
          <a:lstStyle>
            <a:lvl1pPr algn="r" defTabSz="956945" eaLnBrk="0" hangingPunct="0"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fld id="{C5DCA238-72EF-41FB-A649-34850C21419C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40" kern="1200">
        <a:solidFill>
          <a:schemeClr val="tx1"/>
        </a:solidFill>
        <a:latin typeface="Arial" panose="020B0604020202020204" pitchFamily="34" charset="0"/>
        <a:ea typeface="MS PGothic" panose="020B0600070205080204" charset="-128"/>
        <a:cs typeface="+mn-cs"/>
      </a:defRPr>
    </a:lvl1pPr>
    <a:lvl2pPr marL="473075" algn="l" rtl="0" eaLnBrk="0" fontAlgn="base" hangingPunct="0">
      <a:spcBef>
        <a:spcPct val="30000"/>
      </a:spcBef>
      <a:spcAft>
        <a:spcPct val="0"/>
      </a:spcAft>
      <a:defRPr sz="1240" kern="1200">
        <a:solidFill>
          <a:schemeClr val="tx1"/>
        </a:solidFill>
        <a:latin typeface="Arial" panose="020B0604020202020204" pitchFamily="34" charset="0"/>
        <a:ea typeface="MS PGothic" panose="020B0600070205080204" charset="-128"/>
        <a:cs typeface="+mn-cs"/>
      </a:defRPr>
    </a:lvl2pPr>
    <a:lvl3pPr marL="945515" algn="l" rtl="0" eaLnBrk="0" fontAlgn="base" hangingPunct="0">
      <a:spcBef>
        <a:spcPct val="30000"/>
      </a:spcBef>
      <a:spcAft>
        <a:spcPct val="0"/>
      </a:spcAft>
      <a:defRPr sz="1240" kern="1200">
        <a:solidFill>
          <a:schemeClr val="tx1"/>
        </a:solidFill>
        <a:latin typeface="Arial" panose="020B0604020202020204" pitchFamily="34" charset="0"/>
        <a:ea typeface="MS PGothic" panose="020B0600070205080204" charset="-128"/>
        <a:cs typeface="+mn-cs"/>
      </a:defRPr>
    </a:lvl3pPr>
    <a:lvl4pPr marL="1418590" algn="l" rtl="0" eaLnBrk="0" fontAlgn="base" hangingPunct="0">
      <a:spcBef>
        <a:spcPct val="30000"/>
      </a:spcBef>
      <a:spcAft>
        <a:spcPct val="0"/>
      </a:spcAft>
      <a:defRPr sz="1240" kern="1200">
        <a:solidFill>
          <a:schemeClr val="tx1"/>
        </a:solidFill>
        <a:latin typeface="Arial" panose="020B0604020202020204" pitchFamily="34" charset="0"/>
        <a:ea typeface="MS PGothic" panose="020B0600070205080204" charset="-128"/>
        <a:cs typeface="+mn-cs"/>
      </a:defRPr>
    </a:lvl4pPr>
    <a:lvl5pPr marL="1891030" algn="l" rtl="0" eaLnBrk="0" fontAlgn="base" hangingPunct="0">
      <a:spcBef>
        <a:spcPct val="30000"/>
      </a:spcBef>
      <a:spcAft>
        <a:spcPct val="0"/>
      </a:spcAft>
      <a:defRPr sz="1240" kern="1200">
        <a:solidFill>
          <a:schemeClr val="tx1"/>
        </a:solidFill>
        <a:latin typeface="Arial" panose="020B0604020202020204" pitchFamily="34" charset="0"/>
        <a:ea typeface="MS PGothic" panose="020B0600070205080204" charset="-128"/>
        <a:cs typeface="+mn-cs"/>
      </a:defRPr>
    </a:lvl5pPr>
    <a:lvl6pPr marL="2364105" algn="l" defTabSz="945515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6pPr>
    <a:lvl7pPr marL="2837180" algn="l" defTabSz="945515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7pPr>
    <a:lvl8pPr marL="3309620" algn="l" defTabSz="945515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8pPr>
    <a:lvl9pPr marL="3782695" algn="l" defTabSz="945515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11363" y="744538"/>
            <a:ext cx="2795587" cy="3730625"/>
          </a:xfrm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7982" y="1152011"/>
            <a:ext cx="31103316" cy="4089660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49685" y="5558356"/>
            <a:ext cx="26486418" cy="18432272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2126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42946" y="24376016"/>
            <a:ext cx="23299903" cy="8744476"/>
          </a:xfrm>
        </p:spPr>
        <p:txBody>
          <a:bodyPr>
            <a:normAutofit/>
          </a:bodyPr>
          <a:lstStyle>
            <a:lvl1pPr marL="0" indent="0" algn="ctr">
              <a:spcBef>
                <a:spcPts val="3545"/>
              </a:spcBef>
              <a:buNone/>
              <a:defRPr sz="6380">
                <a:solidFill>
                  <a:srgbClr val="FFFFFF"/>
                </a:solidFill>
              </a:defRPr>
            </a:lvl1pPr>
            <a:lvl2pPr marL="1214755" indent="0" algn="ctr">
              <a:buNone/>
              <a:defRPr sz="6380"/>
            </a:lvl2pPr>
            <a:lvl3pPr marL="2430145" indent="0" algn="ctr">
              <a:buNone/>
              <a:defRPr sz="6380"/>
            </a:lvl3pPr>
            <a:lvl4pPr marL="3644900" indent="0" algn="ctr">
              <a:buNone/>
              <a:defRPr sz="5315"/>
            </a:lvl4pPr>
            <a:lvl5pPr marL="4859655" indent="0" algn="ctr">
              <a:buNone/>
              <a:defRPr sz="5315"/>
            </a:lvl5pPr>
            <a:lvl6pPr marL="6075045" indent="0" algn="ctr">
              <a:buNone/>
              <a:defRPr sz="5315"/>
            </a:lvl6pPr>
            <a:lvl7pPr marL="7289800" indent="0" algn="ctr">
              <a:buNone/>
              <a:defRPr sz="5315"/>
            </a:lvl7pPr>
            <a:lvl8pPr marL="8504555" indent="0" algn="ctr">
              <a:buNone/>
              <a:defRPr sz="5315"/>
            </a:lvl8pPr>
            <a:lvl9pPr marL="9719945" indent="0" algn="ctr">
              <a:buNone/>
              <a:defRPr sz="5315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D62027-1944-48DA-8059-115797D5E756}" type="slidenum">
              <a:rPr lang="en-US" altLang="en-US" smtClean="0"/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258136" y="23520347"/>
            <a:ext cx="2186952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2027-1944-48DA-8059-115797D5E756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23185742" y="4800071"/>
            <a:ext cx="6176114" cy="3408050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037435" y="4800071"/>
            <a:ext cx="19743316" cy="3408050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2027-1944-48DA-8059-115797D5E756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3545"/>
              </a:spcBef>
              <a:defRPr/>
            </a:lvl1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2027-1944-48DA-8059-115797D5E756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0235" y="7392708"/>
            <a:ext cx="26486418" cy="18432272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21260" b="0" cap="all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44000" y="26170591"/>
            <a:ext cx="23303188" cy="8591031"/>
          </a:xfrm>
        </p:spPr>
        <p:txBody>
          <a:bodyPr anchor="t">
            <a:normAutofit/>
          </a:bodyPr>
          <a:lstStyle>
            <a:lvl1pPr marL="0" indent="0" algn="ctr">
              <a:buNone/>
              <a:defRPr sz="6380">
                <a:solidFill>
                  <a:schemeClr val="accent1"/>
                </a:solidFill>
              </a:defRPr>
            </a:lvl1pPr>
            <a:lvl2pPr marL="1214755" indent="0">
              <a:buNone/>
              <a:defRPr sz="4785">
                <a:solidFill>
                  <a:schemeClr val="tx1">
                    <a:tint val="75000"/>
                  </a:schemeClr>
                </a:solidFill>
              </a:defRPr>
            </a:lvl2pPr>
            <a:lvl3pPr marL="24301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3pPr>
            <a:lvl4pPr marL="3644900" indent="0">
              <a:buNone/>
              <a:defRPr sz="3720">
                <a:solidFill>
                  <a:schemeClr val="tx1">
                    <a:tint val="75000"/>
                  </a:schemeClr>
                </a:solidFill>
              </a:defRPr>
            </a:lvl4pPr>
            <a:lvl5pPr marL="4859655" indent="0">
              <a:buNone/>
              <a:defRPr sz="3720">
                <a:solidFill>
                  <a:schemeClr val="tx1">
                    <a:tint val="75000"/>
                  </a:schemeClr>
                </a:solidFill>
              </a:defRPr>
            </a:lvl5pPr>
            <a:lvl6pPr marL="6075045" indent="0">
              <a:buNone/>
              <a:defRPr sz="3720">
                <a:solidFill>
                  <a:schemeClr val="tx1">
                    <a:tint val="75000"/>
                  </a:schemeClr>
                </a:solidFill>
              </a:defRPr>
            </a:lvl6pPr>
            <a:lvl7pPr marL="7289800" indent="0">
              <a:buNone/>
              <a:defRPr sz="3720">
                <a:solidFill>
                  <a:schemeClr val="tx1">
                    <a:tint val="75000"/>
                  </a:schemeClr>
                </a:solidFill>
              </a:defRPr>
            </a:lvl7pPr>
            <a:lvl8pPr marL="8504555" indent="0">
              <a:buNone/>
              <a:defRPr sz="3720">
                <a:solidFill>
                  <a:schemeClr val="tx1">
                    <a:tint val="75000"/>
                  </a:schemeClr>
                </a:solidFill>
              </a:defRPr>
            </a:lvl8pPr>
            <a:lvl9pPr marL="9719945" indent="0">
              <a:buNone/>
              <a:defRPr sz="3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2027-1944-48DA-8059-115797D5E756}" type="slidenum">
              <a:rPr lang="en-US" altLang="en-US" smtClean="0"/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264886" y="25325779"/>
            <a:ext cx="2186952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37433" y="12960185"/>
            <a:ext cx="12635722" cy="25344374"/>
          </a:xfrm>
        </p:spPr>
        <p:txBody>
          <a:bodyPr/>
          <a:lstStyle>
            <a:lvl1pPr>
              <a:defRPr sz="5845"/>
            </a:lvl1pPr>
            <a:lvl2pPr>
              <a:defRPr sz="5315"/>
            </a:lvl2pPr>
            <a:lvl3pPr>
              <a:defRPr sz="4785"/>
            </a:lvl3pPr>
            <a:lvl4pPr>
              <a:defRPr sz="4250"/>
            </a:lvl4pPr>
            <a:lvl5pPr>
              <a:defRPr sz="4250"/>
            </a:lvl5pPr>
            <a:lvl6pPr>
              <a:defRPr sz="4250"/>
            </a:lvl6pPr>
            <a:lvl7pPr>
              <a:defRPr sz="4250"/>
            </a:lvl7pPr>
            <a:lvl8pPr>
              <a:defRPr sz="4250"/>
            </a:lvl8pPr>
            <a:lvl9pPr>
              <a:defRPr sz="425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655690" y="12960192"/>
            <a:ext cx="12635722" cy="25344374"/>
          </a:xfrm>
        </p:spPr>
        <p:txBody>
          <a:bodyPr/>
          <a:lstStyle>
            <a:lvl1pPr>
              <a:defRPr sz="5845"/>
            </a:lvl1pPr>
            <a:lvl2pPr>
              <a:defRPr sz="5315"/>
            </a:lvl2pPr>
            <a:lvl3pPr>
              <a:defRPr sz="4785"/>
            </a:lvl3pPr>
            <a:lvl4pPr>
              <a:defRPr sz="4250"/>
            </a:lvl4pPr>
            <a:lvl5pPr>
              <a:defRPr sz="4250"/>
            </a:lvl5pPr>
            <a:lvl6pPr>
              <a:defRPr sz="4250"/>
            </a:lvl6pPr>
            <a:lvl7pPr>
              <a:defRPr sz="4250"/>
            </a:lvl7pPr>
            <a:lvl8pPr>
              <a:defRPr sz="4250"/>
            </a:lvl8pPr>
            <a:lvl9pPr>
              <a:defRPr sz="425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2027-1944-48DA-8059-115797D5E756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37433" y="12608130"/>
            <a:ext cx="12635722" cy="489607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6380" b="1"/>
            </a:lvl1pPr>
            <a:lvl2pPr marL="1214755" indent="0">
              <a:buNone/>
              <a:defRPr sz="5315" b="1"/>
            </a:lvl2pPr>
            <a:lvl3pPr marL="2430145" indent="0">
              <a:buNone/>
              <a:defRPr sz="4785" b="1"/>
            </a:lvl3pPr>
            <a:lvl4pPr marL="3644900" indent="0">
              <a:buNone/>
              <a:defRPr sz="4250" b="1"/>
            </a:lvl4pPr>
            <a:lvl5pPr marL="4859655" indent="0">
              <a:buNone/>
              <a:defRPr sz="4250" b="1"/>
            </a:lvl5pPr>
            <a:lvl6pPr marL="6075045" indent="0">
              <a:buNone/>
              <a:defRPr sz="4250" b="1"/>
            </a:lvl6pPr>
            <a:lvl7pPr marL="7289800" indent="0">
              <a:buNone/>
              <a:defRPr sz="4250" b="1"/>
            </a:lvl7pPr>
            <a:lvl8pPr marL="8504555" indent="0">
              <a:buNone/>
              <a:defRPr sz="4250" b="1"/>
            </a:lvl8pPr>
            <a:lvl9pPr marL="9719945" indent="0">
              <a:buNone/>
              <a:defRPr sz="4250" b="1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37433" y="17143453"/>
            <a:ext cx="12635722" cy="21312315"/>
          </a:xfrm>
        </p:spPr>
        <p:txBody>
          <a:bodyPr/>
          <a:lstStyle>
            <a:lvl1pPr>
              <a:defRPr sz="5845"/>
            </a:lvl1pPr>
            <a:lvl2pPr>
              <a:defRPr sz="5315"/>
            </a:lvl2pPr>
            <a:lvl3pPr>
              <a:defRPr sz="4785"/>
            </a:lvl3pPr>
            <a:lvl4pPr>
              <a:defRPr sz="4250"/>
            </a:lvl4pPr>
            <a:lvl5pPr>
              <a:defRPr sz="4250"/>
            </a:lvl5pPr>
            <a:lvl6pPr>
              <a:defRPr sz="4250"/>
            </a:lvl6pPr>
            <a:lvl7pPr>
              <a:defRPr sz="4250"/>
            </a:lvl7pPr>
            <a:lvl8pPr>
              <a:defRPr sz="4250"/>
            </a:lvl8pPr>
            <a:lvl9pPr>
              <a:defRPr sz="425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6659839" y="12592514"/>
            <a:ext cx="12635722" cy="489607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6380" b="1"/>
            </a:lvl1pPr>
            <a:lvl2pPr marL="1214755" indent="0">
              <a:buNone/>
              <a:defRPr sz="5315" b="1"/>
            </a:lvl2pPr>
            <a:lvl3pPr marL="2430145" indent="0">
              <a:buNone/>
              <a:defRPr sz="4785" b="1"/>
            </a:lvl3pPr>
            <a:lvl4pPr marL="3644900" indent="0">
              <a:buNone/>
              <a:defRPr sz="4250" b="1"/>
            </a:lvl4pPr>
            <a:lvl5pPr marL="4859655" indent="0">
              <a:buNone/>
              <a:defRPr sz="4250" b="1"/>
            </a:lvl5pPr>
            <a:lvl6pPr marL="6075045" indent="0">
              <a:buNone/>
              <a:defRPr sz="4250" b="1"/>
            </a:lvl6pPr>
            <a:lvl7pPr marL="7289800" indent="0">
              <a:buNone/>
              <a:defRPr sz="4250" b="1"/>
            </a:lvl7pPr>
            <a:lvl8pPr marL="8504555" indent="0">
              <a:buNone/>
              <a:defRPr sz="4250" b="1"/>
            </a:lvl8pPr>
            <a:lvl9pPr marL="9719945" indent="0">
              <a:buNone/>
              <a:defRPr sz="4250" b="1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6659839" y="17129840"/>
            <a:ext cx="12635722" cy="21312315"/>
          </a:xfrm>
        </p:spPr>
        <p:txBody>
          <a:bodyPr/>
          <a:lstStyle>
            <a:lvl1pPr>
              <a:defRPr sz="5845"/>
            </a:lvl1pPr>
            <a:lvl2pPr>
              <a:defRPr sz="5315"/>
            </a:lvl2pPr>
            <a:lvl3pPr>
              <a:defRPr sz="4785"/>
            </a:lvl3pPr>
            <a:lvl4pPr>
              <a:defRPr sz="4250"/>
            </a:lvl4pPr>
            <a:lvl5pPr>
              <a:defRPr sz="4250"/>
            </a:lvl5pPr>
            <a:lvl6pPr>
              <a:defRPr sz="4250"/>
            </a:lvl6pPr>
            <a:lvl7pPr>
              <a:defRPr sz="4250"/>
            </a:lvl7pPr>
            <a:lvl8pPr>
              <a:defRPr sz="4250"/>
            </a:lvl8pPr>
            <a:lvl9pPr>
              <a:defRPr sz="425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2027-1944-48DA-8059-115797D5E756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2027-1944-48DA-8059-115797D5E756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2027-1944-48DA-8059-115797D5E756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7433" y="6912102"/>
            <a:ext cx="10043779" cy="1094416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1063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631106" y="6912102"/>
            <a:ext cx="14703119" cy="29376434"/>
          </a:xfrm>
        </p:spPr>
        <p:txBody>
          <a:bodyPr/>
          <a:lstStyle>
            <a:lvl1pPr>
              <a:defRPr sz="8505"/>
            </a:lvl1pPr>
            <a:lvl2pPr>
              <a:defRPr sz="7440"/>
            </a:lvl2pPr>
            <a:lvl3pPr>
              <a:defRPr sz="6380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37433" y="17856264"/>
            <a:ext cx="10043779" cy="1843227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835"/>
              </a:spcBef>
              <a:buNone/>
              <a:defRPr sz="4520"/>
            </a:lvl1pPr>
            <a:lvl2pPr marL="1214755" indent="0">
              <a:buNone/>
              <a:defRPr sz="3190"/>
            </a:lvl2pPr>
            <a:lvl3pPr marL="2430145" indent="0">
              <a:buNone/>
              <a:defRPr sz="2655"/>
            </a:lvl3pPr>
            <a:lvl4pPr marL="3644900" indent="0">
              <a:buNone/>
              <a:defRPr sz="2390"/>
            </a:lvl4pPr>
            <a:lvl5pPr marL="4859655" indent="0">
              <a:buNone/>
              <a:defRPr sz="2390"/>
            </a:lvl5pPr>
            <a:lvl6pPr marL="6075045" indent="0">
              <a:buNone/>
              <a:defRPr sz="2390"/>
            </a:lvl6pPr>
            <a:lvl7pPr marL="7289800" indent="0">
              <a:buNone/>
              <a:defRPr sz="2390"/>
            </a:lvl7pPr>
            <a:lvl8pPr marL="8504555" indent="0">
              <a:buNone/>
              <a:defRPr sz="2390"/>
            </a:lvl8pPr>
            <a:lvl9pPr marL="9719945" indent="0">
              <a:buNone/>
              <a:defRPr sz="239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2027-1944-48DA-8059-115797D5E756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7433" y="6912102"/>
            <a:ext cx="10043779" cy="1094416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1063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4240619" y="6739297"/>
            <a:ext cx="15086018" cy="29261238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7440"/>
            </a:lvl1pPr>
            <a:lvl2pPr marL="1214755" indent="0">
              <a:buNone/>
              <a:defRPr sz="7440"/>
            </a:lvl2pPr>
            <a:lvl3pPr marL="2430145" indent="0">
              <a:buNone/>
              <a:defRPr sz="6380"/>
            </a:lvl3pPr>
            <a:lvl4pPr marL="3644900" indent="0">
              <a:buNone/>
              <a:defRPr sz="5315"/>
            </a:lvl4pPr>
            <a:lvl5pPr marL="4859655" indent="0">
              <a:buNone/>
              <a:defRPr sz="5315"/>
            </a:lvl5pPr>
            <a:lvl6pPr marL="6075045" indent="0">
              <a:buNone/>
              <a:defRPr sz="5315"/>
            </a:lvl6pPr>
            <a:lvl7pPr marL="7289800" indent="0">
              <a:buNone/>
              <a:defRPr sz="5315"/>
            </a:lvl7pPr>
            <a:lvl8pPr marL="8504555" indent="0">
              <a:buNone/>
              <a:defRPr sz="5315"/>
            </a:lvl8pPr>
            <a:lvl9pPr marL="9719945" indent="0">
              <a:buNone/>
              <a:defRPr sz="531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37433" y="17856264"/>
            <a:ext cx="10043779" cy="181442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835"/>
              </a:spcBef>
              <a:buNone/>
              <a:defRPr sz="4520"/>
            </a:lvl1pPr>
            <a:lvl2pPr marL="1214755" indent="0">
              <a:buNone/>
              <a:defRPr sz="3190"/>
            </a:lvl2pPr>
            <a:lvl3pPr marL="2430145" indent="0">
              <a:buNone/>
              <a:defRPr sz="2655"/>
            </a:lvl3pPr>
            <a:lvl4pPr marL="3644900" indent="0">
              <a:buNone/>
              <a:defRPr sz="2390"/>
            </a:lvl4pPr>
            <a:lvl5pPr marL="4859655" indent="0">
              <a:buNone/>
              <a:defRPr sz="2390"/>
            </a:lvl5pPr>
            <a:lvl6pPr marL="6075045" indent="0">
              <a:buNone/>
              <a:defRPr sz="2390"/>
            </a:lvl6pPr>
            <a:lvl7pPr marL="7289800" indent="0">
              <a:buNone/>
              <a:defRPr sz="2390"/>
            </a:lvl7pPr>
            <a:lvl8pPr marL="8504555" indent="0">
              <a:buNone/>
              <a:defRPr sz="2390"/>
            </a:lvl8pPr>
            <a:lvl9pPr marL="9719945" indent="0">
              <a:buNone/>
              <a:defRPr sz="239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2027-1944-48DA-8059-115797D5E756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7986" y="1152017"/>
            <a:ext cx="31103316" cy="408966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7433" y="3840057"/>
            <a:ext cx="26243423" cy="8544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7439" y="12960191"/>
            <a:ext cx="26236383" cy="2544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37423" y="39205804"/>
            <a:ext cx="6189334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45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94554" y="39205804"/>
            <a:ext cx="12537118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545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792501" y="39205804"/>
            <a:ext cx="4534139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45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3D62027-1944-48DA-8059-115797D5E756}" type="slidenum">
              <a:rPr lang="en-US" altLang="en-US" smtClean="0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430145" rtl="0" eaLnBrk="1" latinLnBrk="0" hangingPunct="1">
        <a:lnSpc>
          <a:spcPct val="90000"/>
        </a:lnSpc>
        <a:spcBef>
          <a:spcPct val="0"/>
        </a:spcBef>
        <a:buNone/>
        <a:defRPr sz="1417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07695" indent="-485775" algn="l" defTabSz="2430145" rtl="0" eaLnBrk="1" latinLnBrk="0" hangingPunct="1">
        <a:lnSpc>
          <a:spcPct val="90000"/>
        </a:lnSpc>
        <a:spcBef>
          <a:spcPts val="3545"/>
        </a:spcBef>
        <a:buClr>
          <a:schemeClr val="accent1"/>
        </a:buClr>
        <a:buSzPct val="80000"/>
        <a:buFont typeface="Corbel" panose="020B0503020204020204" pitchFamily="34" charset="0"/>
        <a:buChar char="•"/>
        <a:defRPr sz="7085" kern="1200">
          <a:solidFill>
            <a:schemeClr val="accent1"/>
          </a:solidFill>
          <a:latin typeface="+mn-lt"/>
          <a:ea typeface="+mn-ea"/>
          <a:cs typeface="+mn-cs"/>
        </a:defRPr>
      </a:lvl1pPr>
      <a:lvl2pPr marL="1214755" indent="-485775" algn="l" defTabSz="2430145" rtl="0" eaLnBrk="1" latinLnBrk="0" hangingPunct="1">
        <a:lnSpc>
          <a:spcPct val="90000"/>
        </a:lnSpc>
        <a:spcBef>
          <a:spcPts val="530"/>
        </a:spcBef>
        <a:spcAft>
          <a:spcPts val="1065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638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943735" indent="-485775" algn="l" defTabSz="2430145" rtl="0" eaLnBrk="1" latinLnBrk="0" hangingPunct="1">
        <a:lnSpc>
          <a:spcPct val="90000"/>
        </a:lnSpc>
        <a:spcBef>
          <a:spcPts val="530"/>
        </a:spcBef>
        <a:spcAft>
          <a:spcPts val="1065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567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672715" indent="-485775" algn="l" defTabSz="2430145" rtl="0" eaLnBrk="1" latinLnBrk="0" hangingPunct="1">
        <a:lnSpc>
          <a:spcPct val="90000"/>
        </a:lnSpc>
        <a:spcBef>
          <a:spcPts val="530"/>
        </a:spcBef>
        <a:spcAft>
          <a:spcPts val="1065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4960" kern="1200">
          <a:solidFill>
            <a:schemeClr val="accent1"/>
          </a:solidFill>
          <a:latin typeface="+mn-lt"/>
          <a:ea typeface="+mn-ea"/>
          <a:cs typeface="+mn-cs"/>
        </a:defRPr>
      </a:lvl4pPr>
      <a:lvl5pPr marL="3260090" indent="-485775" algn="l" defTabSz="2430145" rtl="0" eaLnBrk="1" latinLnBrk="0" hangingPunct="1">
        <a:lnSpc>
          <a:spcPct val="90000"/>
        </a:lnSpc>
        <a:spcBef>
          <a:spcPts val="530"/>
        </a:spcBef>
        <a:spcAft>
          <a:spcPts val="1065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4960" kern="1200">
          <a:solidFill>
            <a:schemeClr val="accent1"/>
          </a:solidFill>
          <a:latin typeface="+mn-lt"/>
          <a:ea typeface="+mn-ea"/>
          <a:cs typeface="+mn-cs"/>
        </a:defRPr>
      </a:lvl5pPr>
      <a:lvl6pPr marL="3897630" indent="-607695" algn="l" defTabSz="2430145" rtl="0" eaLnBrk="1" latinLnBrk="0" hangingPunct="1">
        <a:lnSpc>
          <a:spcPct val="90000"/>
        </a:lnSpc>
        <a:spcBef>
          <a:spcPts val="530"/>
        </a:spcBef>
        <a:spcAft>
          <a:spcPts val="1065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4960" kern="1200">
          <a:solidFill>
            <a:schemeClr val="accent1"/>
          </a:solidFill>
          <a:latin typeface="+mn-lt"/>
          <a:ea typeface="+mn-ea"/>
          <a:cs typeface="+mn-cs"/>
        </a:defRPr>
      </a:lvl6pPr>
      <a:lvl7pPr marL="4606290" indent="-607695" algn="l" defTabSz="2430145" rtl="0" eaLnBrk="1" latinLnBrk="0" hangingPunct="1">
        <a:lnSpc>
          <a:spcPct val="90000"/>
        </a:lnSpc>
        <a:spcBef>
          <a:spcPts val="530"/>
        </a:spcBef>
        <a:spcAft>
          <a:spcPts val="1065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4960" kern="1200">
          <a:solidFill>
            <a:schemeClr val="accent1"/>
          </a:solidFill>
          <a:latin typeface="+mn-lt"/>
          <a:ea typeface="+mn-ea"/>
          <a:cs typeface="+mn-cs"/>
        </a:defRPr>
      </a:lvl7pPr>
      <a:lvl8pPr marL="5314950" indent="-607695" algn="l" defTabSz="2430145" rtl="0" eaLnBrk="1" latinLnBrk="0" hangingPunct="1">
        <a:lnSpc>
          <a:spcPct val="90000"/>
        </a:lnSpc>
        <a:spcBef>
          <a:spcPts val="530"/>
        </a:spcBef>
        <a:spcAft>
          <a:spcPts val="1065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4960" kern="1200">
          <a:solidFill>
            <a:schemeClr val="accent1"/>
          </a:solidFill>
          <a:latin typeface="+mn-lt"/>
          <a:ea typeface="+mn-ea"/>
          <a:cs typeface="+mn-cs"/>
        </a:defRPr>
      </a:lvl8pPr>
      <a:lvl9pPr marL="6023610" indent="-607695" algn="l" defTabSz="2430145" rtl="0" eaLnBrk="1" latinLnBrk="0" hangingPunct="1">
        <a:lnSpc>
          <a:spcPct val="90000"/>
        </a:lnSpc>
        <a:spcBef>
          <a:spcPts val="530"/>
        </a:spcBef>
        <a:spcAft>
          <a:spcPts val="1065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496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1pPr>
      <a:lvl2pPr marL="121475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2pPr>
      <a:lvl3pPr marL="243014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3pPr>
      <a:lvl4pPr marL="3644900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4pPr>
      <a:lvl5pPr marL="485965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5pPr>
      <a:lvl6pPr marL="607504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6pPr>
      <a:lvl7pPr marL="7289800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7pPr>
      <a:lvl8pPr marL="850455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8pPr>
      <a:lvl9pPr marL="971994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1.jpeg"/><Relationship Id="rId28" Type="http://schemas.openxmlformats.org/officeDocument/2006/relationships/notesSlide" Target="../notesSlides/notesSlide1.xml"/><Relationship Id="rId27" Type="http://schemas.openxmlformats.org/officeDocument/2006/relationships/slideLayout" Target="../slideLayouts/slideLayout7.xml"/><Relationship Id="rId26" Type="http://schemas.openxmlformats.org/officeDocument/2006/relationships/themeOverride" Target="../theme/themeOverride1.xml"/><Relationship Id="rId25" Type="http://schemas.openxmlformats.org/officeDocument/2006/relationships/image" Target="../media/image3.png"/><Relationship Id="rId24" Type="http://schemas.openxmlformats.org/officeDocument/2006/relationships/image" Target="../media/image2.jpeg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2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1"/>
            </a:gs>
            <a:gs pos="47000">
              <a:schemeClr val="accent1">
                <a:lumMod val="20000"/>
                <a:lumOff val="80000"/>
              </a:schemeClr>
            </a:gs>
            <a:gs pos="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 bwMode="auto">
          <a:xfrm>
            <a:off x="1899051" y="621997"/>
            <a:ext cx="4195143" cy="404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71" tIns="46135" rIns="92271" bIns="46135" numCol="1" rtlCol="0" anchor="t" anchorCtr="0" compatLnSpc="1"/>
          <a:lstStyle/>
          <a:p>
            <a:pPr marL="1579245" marR="0" lvl="0" indent="-1579245" algn="just" defTabSz="4213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GB" sz="222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  <p:sp>
        <p:nvSpPr>
          <p:cNvPr id="12" name="Rettangolo con angoli arrotondati in diagonale 11"/>
          <p:cNvSpPr/>
          <p:nvPr/>
        </p:nvSpPr>
        <p:spPr>
          <a:xfrm flipH="1">
            <a:off x="2381750" y="790007"/>
            <a:ext cx="27520770" cy="2016224"/>
          </a:xfrm>
          <a:prstGeom prst="round2DiagRect">
            <a:avLst/>
          </a:prstGeom>
        </p:spPr>
        <p:style>
          <a:lnRef idx="2">
            <a:schemeClr val="accent4"/>
          </a:lnRef>
          <a:fillRef idx="2">
            <a:schemeClr val="accent4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73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GB" sz="105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Alumina Filtration Plant</a:t>
            </a:r>
            <a:endParaRPr kumimoji="0" lang="en-US" altLang="en-GB" sz="10500" b="1" i="0" u="none" strike="noStrike" kern="1200" cap="none" spc="0" normalizeH="0" baseline="0" noProof="0" dirty="0">
              <a:ln>
                <a:noFill/>
              </a:ln>
              <a:solidFill>
                <a:srgbClr val="17406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0" name="Rettangolo 25"/>
          <p:cNvSpPr/>
          <p:nvPr>
            <p:custDataLst>
              <p:tags r:id="rId1"/>
            </p:custDataLst>
          </p:nvPr>
        </p:nvSpPr>
        <p:spPr>
          <a:xfrm>
            <a:off x="1899051" y="3410342"/>
            <a:ext cx="28486169" cy="3813810"/>
          </a:xfrm>
          <a:prstGeom prst="rect">
            <a:avLst/>
          </a:prstGeom>
        </p:spPr>
        <p:txBody>
          <a:bodyPr wrap="square">
            <a:spAutoFit/>
          </a:bodyPr>
          <a:p>
            <a:pPr marL="3422015" lvl="0" indent="-3422015" algn="just">
              <a:lnSpc>
                <a:spcPct val="105000"/>
              </a:lnSpc>
              <a:spcAft>
                <a:spcPts val="1415"/>
              </a:spcAft>
              <a:buSzPct val="75000"/>
              <a:tabLst>
                <a:tab pos="3512820" algn="l"/>
              </a:tabLst>
              <a:defRPr/>
            </a:pPr>
            <a:r>
              <a:rPr kumimoji="0" lang="zh-CN" altLang="en-GB" sz="5200" b="1" i="0" u="dotted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Light" panose="020B0502040204020203" pitchFamily="34" charset="0"/>
                <a:ea typeface="Artifakt Element" panose="020B0503050000020004" pitchFamily="34" charset="0"/>
                <a:cs typeface="Cordia New" panose="020B0502040204020203" pitchFamily="34" charset="-34"/>
              </a:rPr>
              <a:t>主要目的：</a:t>
            </a:r>
            <a:r>
              <a:rPr lang="zh-CN" altLang="en-US" sz="5200" b="1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ea typeface="Artifakt Element" panose="020B0503050000020004" pitchFamily="34" charset="0"/>
                <a:cs typeface="Cordia New" panose="020B0502040204020203" pitchFamily="34" charset="-34"/>
                <a:sym typeface="+mn-ea"/>
              </a:rPr>
              <a:t>通过氧化铝的层析原理去除烷基苯中的光学杂质，提高烷基苯的光学透明度。</a:t>
            </a:r>
            <a:endParaRPr kumimoji="0" lang="zh-CN" altLang="en-GB" sz="5200" b="1" i="0" u="dotted" strike="noStrike" kern="1200" cap="none" spc="0" normalizeH="0" baseline="0" noProof="0" dirty="0">
              <a:ln>
                <a:noFill/>
              </a:ln>
              <a:solidFill>
                <a:srgbClr val="DBEFF9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Light" panose="020B0502040204020203" pitchFamily="34" charset="0"/>
              <a:ea typeface="Artifakt Element" panose="020B0503050000020004" pitchFamily="34" charset="0"/>
              <a:cs typeface="Cordia New" panose="020B0502040204020203" pitchFamily="34" charset="-34"/>
            </a:endParaRPr>
          </a:p>
          <a:p>
            <a:pPr marL="3422015" lvl="0" indent="-3422015" algn="just">
              <a:lnSpc>
                <a:spcPct val="105000"/>
              </a:lnSpc>
              <a:spcAft>
                <a:spcPts val="1415"/>
              </a:spcAft>
              <a:buSzPct val="75000"/>
              <a:tabLst>
                <a:tab pos="3512820" algn="l"/>
              </a:tabLst>
              <a:defRPr/>
            </a:pPr>
            <a:r>
              <a:rPr kumimoji="0" lang="en-GB" altLang="en-US" sz="5200" b="1" i="0" u="dotted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Light" panose="020B0502040204020203" pitchFamily="34" charset="0"/>
                <a:ea typeface="Artifakt Element" panose="020B0503050000020004" pitchFamily="34" charset="0"/>
                <a:cs typeface="Cordia New" panose="020B0502040204020203" pitchFamily="34" charset="-34"/>
              </a:rPr>
              <a:t>Main goal</a:t>
            </a:r>
            <a:r>
              <a:rPr kumimoji="0" lang="en-GB" alt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ea typeface="Artifakt Element" panose="020B0503050000020004" pitchFamily="34" charset="0"/>
                <a:cs typeface="Cordia New" panose="020B0502040204020203" pitchFamily="34" charset="-34"/>
              </a:rPr>
              <a:t>:	</a:t>
            </a:r>
            <a:r>
              <a:rPr kumimoji="0" lang="en-US" alt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ea typeface="Artifakt Element" panose="020B0503050000020004" pitchFamily="34" charset="0"/>
                <a:cs typeface="Cordia New" panose="020B0502040204020203" pitchFamily="34" charset="-34"/>
              </a:rPr>
              <a:t>remove optical impurities </a:t>
            </a:r>
            <a:r>
              <a:rPr kumimoji="0" lang="en-US" alt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ea typeface="Artifakt Element" panose="020B0503050000020004" pitchFamily="34" charset="0"/>
                <a:cs typeface="Cordia New" panose="020B0502040204020203" pitchFamily="34" charset="-34"/>
              </a:rPr>
              <a:t>naturall</a:t>
            </a:r>
            <a:r>
              <a:rPr lang="en-US" sz="5200" b="1" dirty="0">
                <a:solidFill>
                  <a:srgbClr val="DBEFF9">
                    <a:lumMod val="10000"/>
                  </a:srgbClr>
                </a:solidFill>
                <a:latin typeface="Bahnschrift Light" panose="020B0502040204020203" pitchFamily="34" charset="0"/>
                <a:cs typeface="Cordia New" panose="020B0502040204020203" pitchFamily="34" charset="-34"/>
              </a:rPr>
              <a:t>y</a:t>
            </a:r>
            <a:r>
              <a:rPr kumimoji="0" lang="en-US" alt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ea typeface="Artifakt Element" panose="020B0503050000020004" pitchFamily="34" charset="0"/>
                <a:cs typeface="Cordia New" panose="020B0502040204020203" pitchFamily="34" charset="-34"/>
              </a:rPr>
              <a:t> dissolved into the LS,  increase the Attenuation        Length of LS and reduce the absorption peak in LAB.</a:t>
            </a:r>
            <a:endParaRPr kumimoji="0" lang="en-US" altLang="en-US" sz="5200" b="1" i="0" u="none" strike="noStrike" kern="1200" cap="none" spc="0" normalizeH="0" baseline="0" noProof="0" dirty="0">
              <a:ln>
                <a:noFill/>
              </a:ln>
              <a:solidFill>
                <a:srgbClr val="DBEFF9">
                  <a:lumMod val="10000"/>
                </a:srgbClr>
              </a:solidFill>
              <a:effectLst/>
              <a:uLnTx/>
              <a:uFillTx/>
              <a:latin typeface="Bahnschrift Light" panose="020B0502040204020203" pitchFamily="34" charset="0"/>
              <a:ea typeface="Artifakt Element" panose="020B0503050000020004" pitchFamily="34" charset="0"/>
              <a:cs typeface="Cordia New" panose="020B0502040204020203" pitchFamily="34" charset="-34"/>
            </a:endParaRPr>
          </a:p>
          <a:p>
            <a:pPr marL="3422015" lvl="0" indent="-3422015" algn="ctr">
              <a:lnSpc>
                <a:spcPct val="105000"/>
              </a:lnSpc>
              <a:spcAft>
                <a:spcPts val="1415"/>
              </a:spcAft>
              <a:buSzPct val="75000"/>
              <a:tabLst>
                <a:tab pos="3512820" algn="l"/>
              </a:tabLst>
              <a:defRPr/>
            </a:pPr>
            <a:endParaRPr kumimoji="0" lang="zh-CN" altLang="en-US" sz="5200" b="1" i="0" u="none" strike="noStrike" kern="1200" cap="none" spc="0" normalizeH="0" baseline="0" noProof="0" dirty="0">
              <a:ln>
                <a:noFill/>
              </a:ln>
              <a:solidFill>
                <a:srgbClr val="DBEFF9">
                  <a:lumMod val="10000"/>
                </a:srgbClr>
              </a:solidFill>
              <a:effectLst/>
              <a:uLnTx/>
              <a:uFillTx/>
              <a:latin typeface="Bahnschrift Light" panose="020B0502040204020203" pitchFamily="34" charset="0"/>
              <a:ea typeface="Artifakt Element" panose="020B0503050000020004" pitchFamily="34" charset="0"/>
              <a:cs typeface="Cordia New" panose="020B0502040204020203" pitchFamily="34" charset="-34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3731895" y="6405880"/>
            <a:ext cx="25498272" cy="10245090"/>
            <a:chOff x="2754" y="10429"/>
            <a:chExt cx="45716" cy="19121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0" y="10429"/>
              <a:ext cx="27222" cy="19121"/>
            </a:xfrm>
            <a:prstGeom prst="rect">
              <a:avLst/>
            </a:prstGeom>
          </p:spPr>
        </p:pic>
        <p:sp>
          <p:nvSpPr>
            <p:cNvPr id="33" name="Rettangolo arrotondato 48"/>
            <p:cNvSpPr/>
            <p:nvPr>
              <p:custDataLst>
                <p:tags r:id="rId4"/>
              </p:custDataLst>
            </p:nvPr>
          </p:nvSpPr>
          <p:spPr>
            <a:xfrm>
              <a:off x="37189" y="19501"/>
              <a:ext cx="11280" cy="1814"/>
            </a:xfrm>
            <a:prstGeom prst="roundRect">
              <a:avLst/>
            </a:prstGeom>
            <a:solidFill>
              <a:srgbClr val="EEF8FC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it-IT" sz="42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" panose="020B0502040204020203" pitchFamily="34" charset="0"/>
                </a:rPr>
                <a:t>8 Filtration</a:t>
              </a:r>
              <a:r>
                <a:rPr lang="it-IT" sz="42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" panose="020B0502040204020203" pitchFamily="34" charset="0"/>
                </a:rPr>
                <a:t> </a:t>
              </a:r>
              <a:r>
                <a:rPr lang="it-IT" sz="4200" dirty="0" err="1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" panose="020B0502040204020203" pitchFamily="34" charset="0"/>
                </a:rPr>
                <a:t>column</a:t>
              </a:r>
              <a:r>
                <a:rPr lang="en-US" altLang="it-IT" sz="4200" dirty="0" err="1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" panose="020B0502040204020203" pitchFamily="34" charset="0"/>
                </a:rPr>
                <a:t>s</a:t>
              </a:r>
              <a:endParaRPr lang="en-US" altLang="it-IT" sz="4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endParaRPr>
            </a:p>
          </p:txBody>
        </p:sp>
        <p:cxnSp>
          <p:nvCxnSpPr>
            <p:cNvPr id="34" name="Connettore 2 7"/>
            <p:cNvCxnSpPr/>
            <p:nvPr>
              <p:custDataLst>
                <p:tags r:id="rId5"/>
              </p:custDataLst>
            </p:nvPr>
          </p:nvCxnSpPr>
          <p:spPr>
            <a:xfrm flipH="1">
              <a:off x="29821" y="20408"/>
              <a:ext cx="7257" cy="1588"/>
            </a:xfrm>
            <a:prstGeom prst="straightConnector1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  <a:tailEnd type="triangle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5" name="Connettore 2 7"/>
            <p:cNvCxnSpPr>
              <a:stCxn id="33" idx="1"/>
            </p:cNvCxnSpPr>
            <p:nvPr>
              <p:custDataLst>
                <p:tags r:id="rId6"/>
              </p:custDataLst>
            </p:nvPr>
          </p:nvCxnSpPr>
          <p:spPr>
            <a:xfrm flipH="1">
              <a:off x="23697" y="20409"/>
              <a:ext cx="13492" cy="5444"/>
            </a:xfrm>
            <a:prstGeom prst="straightConnector1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  <a:tailEnd type="triangle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6" name="Connettore 2 7"/>
            <p:cNvCxnSpPr>
              <a:stCxn id="33" idx="1"/>
            </p:cNvCxnSpPr>
            <p:nvPr>
              <p:custDataLst>
                <p:tags r:id="rId7"/>
              </p:custDataLst>
            </p:nvPr>
          </p:nvCxnSpPr>
          <p:spPr>
            <a:xfrm flipH="1" flipV="1">
              <a:off x="26192" y="19502"/>
              <a:ext cx="10997" cy="907"/>
            </a:xfrm>
            <a:prstGeom prst="straightConnector1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  <a:tailEnd type="triangle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6" name="Rettangolo arrotondato 48"/>
            <p:cNvSpPr/>
            <p:nvPr>
              <p:custDataLst>
                <p:tags r:id="rId8"/>
              </p:custDataLst>
            </p:nvPr>
          </p:nvSpPr>
          <p:spPr>
            <a:xfrm>
              <a:off x="37191" y="15192"/>
              <a:ext cx="11278" cy="1814"/>
            </a:xfrm>
            <a:prstGeom prst="roundRect">
              <a:avLst/>
            </a:prstGeom>
            <a:solidFill>
              <a:srgbClr val="EEF8FC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it-IT" sz="42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" panose="020B0502040204020203" pitchFamily="34" charset="0"/>
                </a:rPr>
                <a:t>2 alumina filling</a:t>
              </a:r>
              <a:r>
                <a:rPr lang="it-IT" sz="42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" panose="020B0502040204020203" pitchFamily="34" charset="0"/>
                </a:rPr>
                <a:t> </a:t>
              </a:r>
              <a:r>
                <a:rPr lang="en-US" altLang="it-IT" sz="42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" panose="020B0502040204020203" pitchFamily="34" charset="0"/>
                </a:rPr>
                <a:t>tanks</a:t>
              </a:r>
              <a:endParaRPr lang="en-US" altLang="it-IT" sz="4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endParaRPr>
            </a:p>
          </p:txBody>
        </p:sp>
        <p:cxnSp>
          <p:nvCxnSpPr>
            <p:cNvPr id="47" name="Connettore 2 7"/>
            <p:cNvCxnSpPr>
              <a:stCxn id="46" idx="1"/>
            </p:cNvCxnSpPr>
            <p:nvPr>
              <p:custDataLst>
                <p:tags r:id="rId9"/>
              </p:custDataLst>
            </p:nvPr>
          </p:nvCxnSpPr>
          <p:spPr>
            <a:xfrm flipH="1" flipV="1">
              <a:off x="35264" y="13152"/>
              <a:ext cx="1927" cy="2948"/>
            </a:xfrm>
            <a:prstGeom prst="straightConnector1">
              <a:avLst/>
            </a:prstGeom>
            <a:ln w="3810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  <a:tailEnd type="triangle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8" name="Connettore 2 7"/>
            <p:cNvCxnSpPr/>
            <p:nvPr>
              <p:custDataLst>
                <p:tags r:id="rId10"/>
              </p:custDataLst>
            </p:nvPr>
          </p:nvCxnSpPr>
          <p:spPr>
            <a:xfrm flipH="1" flipV="1">
              <a:off x="33223" y="14058"/>
              <a:ext cx="3968" cy="2041"/>
            </a:xfrm>
            <a:prstGeom prst="straightConnector1">
              <a:avLst/>
            </a:prstGeom>
            <a:ln w="3810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  <a:tailEnd type="triangle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9" name="Rettangolo arrotondato 48"/>
            <p:cNvSpPr/>
            <p:nvPr>
              <p:custDataLst>
                <p:tags r:id="rId11"/>
              </p:custDataLst>
            </p:nvPr>
          </p:nvSpPr>
          <p:spPr>
            <a:xfrm>
              <a:off x="2754" y="23243"/>
              <a:ext cx="9263" cy="1814"/>
            </a:xfrm>
            <a:prstGeom prst="roundRect">
              <a:avLst/>
            </a:prstGeom>
            <a:solidFill>
              <a:srgbClr val="EEF8FC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it-IT" sz="42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" panose="020B0502040204020203" pitchFamily="34" charset="0"/>
                </a:rPr>
                <a:t>LAB Feed</a:t>
              </a:r>
              <a:r>
                <a:rPr lang="it-IT" sz="42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" panose="020B0502040204020203" pitchFamily="34" charset="0"/>
                </a:rPr>
                <a:t> </a:t>
              </a:r>
              <a:r>
                <a:rPr lang="en-US" altLang="it-IT" sz="42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" panose="020B0502040204020203" pitchFamily="34" charset="0"/>
                </a:rPr>
                <a:t>tanks</a:t>
              </a:r>
              <a:endParaRPr lang="en-US" altLang="it-IT" sz="4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endParaRPr>
            </a:p>
          </p:txBody>
        </p:sp>
        <p:sp>
          <p:nvSpPr>
            <p:cNvPr id="50" name="Rettangolo arrotondato 48"/>
            <p:cNvSpPr/>
            <p:nvPr>
              <p:custDataLst>
                <p:tags r:id="rId12"/>
              </p:custDataLst>
            </p:nvPr>
          </p:nvSpPr>
          <p:spPr>
            <a:xfrm>
              <a:off x="13870" y="10486"/>
              <a:ext cx="9263" cy="1814"/>
            </a:xfrm>
            <a:prstGeom prst="roundRect">
              <a:avLst/>
            </a:prstGeom>
            <a:solidFill>
              <a:srgbClr val="EEF8FC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it-IT" sz="42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" panose="020B0502040204020203" pitchFamily="34" charset="0"/>
                </a:rPr>
                <a:t>LAB Production</a:t>
              </a:r>
              <a:r>
                <a:rPr lang="it-IT" sz="42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" panose="020B0502040204020203" pitchFamily="34" charset="0"/>
                </a:rPr>
                <a:t> </a:t>
              </a:r>
              <a:r>
                <a:rPr lang="en-US" altLang="it-IT" sz="42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" panose="020B0502040204020203" pitchFamily="34" charset="0"/>
                </a:rPr>
                <a:t>tanks</a:t>
              </a:r>
              <a:endParaRPr lang="en-US" altLang="it-IT" sz="4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endParaRPr>
            </a:p>
          </p:txBody>
        </p:sp>
        <p:cxnSp>
          <p:nvCxnSpPr>
            <p:cNvPr id="51" name="Connettore 2 7"/>
            <p:cNvCxnSpPr>
              <a:stCxn id="50" idx="2"/>
            </p:cNvCxnSpPr>
            <p:nvPr>
              <p:custDataLst>
                <p:tags r:id="rId13"/>
              </p:custDataLst>
            </p:nvPr>
          </p:nvCxnSpPr>
          <p:spPr>
            <a:xfrm>
              <a:off x="18502" y="12300"/>
              <a:ext cx="2625" cy="1929"/>
            </a:xfrm>
            <a:prstGeom prst="straightConnector1">
              <a:avLst/>
            </a:prstGeom>
            <a:ln w="3810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  <a:tailEnd type="triangle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2" name="Connettore 2 7"/>
            <p:cNvCxnSpPr/>
            <p:nvPr>
              <p:custDataLst>
                <p:tags r:id="rId14"/>
              </p:custDataLst>
            </p:nvPr>
          </p:nvCxnSpPr>
          <p:spPr>
            <a:xfrm flipV="1">
              <a:off x="12131" y="21202"/>
              <a:ext cx="3401" cy="2948"/>
            </a:xfrm>
            <a:prstGeom prst="straightConnector1">
              <a:avLst/>
            </a:prstGeom>
            <a:ln w="3810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  <a:tailEnd type="triangle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53" name="Rettangolo arrotondato 48"/>
            <p:cNvSpPr/>
            <p:nvPr>
              <p:custDataLst>
                <p:tags r:id="rId15"/>
              </p:custDataLst>
            </p:nvPr>
          </p:nvSpPr>
          <p:spPr>
            <a:xfrm>
              <a:off x="4607" y="12754"/>
              <a:ext cx="9263" cy="1814"/>
            </a:xfrm>
            <a:prstGeom prst="roundRect">
              <a:avLst/>
            </a:prstGeom>
            <a:solidFill>
              <a:srgbClr val="EEF8FC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it-IT" sz="42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" panose="020B0502040204020203" pitchFamily="34" charset="0"/>
                </a:rPr>
                <a:t>Pre-purifcation</a:t>
              </a:r>
              <a:r>
                <a:rPr lang="it-IT" sz="42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" panose="020B0502040204020203" pitchFamily="34" charset="0"/>
                </a:rPr>
                <a:t> </a:t>
              </a:r>
              <a:r>
                <a:rPr lang="en-US" altLang="it-IT" sz="42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" panose="020B0502040204020203" pitchFamily="34" charset="0"/>
                </a:rPr>
                <a:t>tanks</a:t>
              </a:r>
              <a:endParaRPr lang="en-US" altLang="it-IT" sz="4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endParaRPr>
            </a:p>
          </p:txBody>
        </p:sp>
        <p:cxnSp>
          <p:nvCxnSpPr>
            <p:cNvPr id="54" name="Connettore 2 7"/>
            <p:cNvCxnSpPr>
              <a:stCxn id="53" idx="3"/>
            </p:cNvCxnSpPr>
            <p:nvPr>
              <p:custDataLst>
                <p:tags r:id="rId16"/>
              </p:custDataLst>
            </p:nvPr>
          </p:nvCxnSpPr>
          <p:spPr>
            <a:xfrm>
              <a:off x="13870" y="13661"/>
              <a:ext cx="4876" cy="4083"/>
            </a:xfrm>
            <a:prstGeom prst="straightConnector1">
              <a:avLst/>
            </a:prstGeom>
            <a:ln w="3810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  <a:tailEnd type="triangle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55" name="Rettangolo arrotondato 48"/>
            <p:cNvSpPr/>
            <p:nvPr>
              <p:custDataLst>
                <p:tags r:id="rId17"/>
              </p:custDataLst>
            </p:nvPr>
          </p:nvSpPr>
          <p:spPr>
            <a:xfrm>
              <a:off x="37189" y="25398"/>
              <a:ext cx="11281" cy="1814"/>
            </a:xfrm>
            <a:prstGeom prst="roundRect">
              <a:avLst/>
            </a:prstGeom>
            <a:solidFill>
              <a:srgbClr val="EEF8FC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it-IT" sz="42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" panose="020B0502040204020203" pitchFamily="34" charset="0"/>
                </a:rPr>
                <a:t>8 high pressure</a:t>
              </a:r>
              <a:r>
                <a:rPr lang="it-IT" sz="42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" panose="020B0502040204020203" pitchFamily="34" charset="0"/>
                </a:rPr>
                <a:t> </a:t>
              </a:r>
              <a:r>
                <a:rPr lang="en-US" altLang="it-IT" sz="4200" dirty="0" err="1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" panose="020B0502040204020203" pitchFamily="34" charset="0"/>
                </a:rPr>
                <a:t>pumps</a:t>
              </a:r>
              <a:endParaRPr lang="en-US" altLang="it-IT" sz="4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endParaRPr>
            </a:p>
          </p:txBody>
        </p:sp>
        <p:cxnSp>
          <p:nvCxnSpPr>
            <p:cNvPr id="57" name="Connettore 2 7"/>
            <p:cNvCxnSpPr/>
            <p:nvPr>
              <p:custDataLst>
                <p:tags r:id="rId18"/>
              </p:custDataLst>
            </p:nvPr>
          </p:nvCxnSpPr>
          <p:spPr>
            <a:xfrm flipH="1">
              <a:off x="26986" y="26192"/>
              <a:ext cx="10205" cy="2154"/>
            </a:xfrm>
            <a:prstGeom prst="straightConnector1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  <a:tailEnd type="triangle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8" name="Connettore 2 7"/>
            <p:cNvCxnSpPr/>
            <p:nvPr>
              <p:custDataLst>
                <p:tags r:id="rId19"/>
              </p:custDataLst>
            </p:nvPr>
          </p:nvCxnSpPr>
          <p:spPr>
            <a:xfrm flipH="1" flipV="1">
              <a:off x="30841" y="25965"/>
              <a:ext cx="6348" cy="226"/>
            </a:xfrm>
            <a:prstGeom prst="straightConnector1">
              <a:avLst/>
            </a:prstGeom>
            <a:ln w="3810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  <a:tailEnd type="triangle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aphicFrame>
        <p:nvGraphicFramePr>
          <p:cNvPr id="60" name="Tabella 6"/>
          <p:cNvGraphicFramePr>
            <a:graphicFrameLocks noGrp="1"/>
          </p:cNvGraphicFramePr>
          <p:nvPr>
            <p:custDataLst>
              <p:tags r:id="rId20"/>
            </p:custDataLst>
          </p:nvPr>
        </p:nvGraphicFramePr>
        <p:xfrm>
          <a:off x="1077436" y="17423517"/>
          <a:ext cx="10948670" cy="9265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432675"/>
                <a:gridCol w="3516220"/>
              </a:tblGrid>
              <a:tr h="1276350">
                <a:tc gridSpan="2">
                  <a:txBody>
                    <a:bodyPr/>
                    <a:p>
                      <a:pPr algn="ctr"/>
                      <a:r>
                        <a:rPr lang="en-US" altLang="en-GB" sz="5400" noProof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</a:rPr>
                        <a:t>AFP</a:t>
                      </a:r>
                      <a:r>
                        <a:rPr lang="en-GB" sz="5400" noProof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zh-CN" altLang="en-GB" sz="5400" noProof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</a:rPr>
                        <a:t>参数</a:t>
                      </a:r>
                      <a:r>
                        <a:rPr lang="en-US" altLang="zh-CN" sz="5400" noProof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</a:rPr>
                        <a:t>—</a:t>
                      </a:r>
                      <a:r>
                        <a:rPr lang="en-GB" sz="5400" noProof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</a:rPr>
                        <a:t>parameters</a:t>
                      </a:r>
                      <a:endParaRPr lang="en-GB" sz="5400" noProof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216000" marR="137160" marT="137160" marB="13716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2271" marR="92271" marT="46135" marB="46135" anchor="ctr"/>
                </a:tc>
              </a:tr>
              <a:tr h="998622">
                <a:tc>
                  <a:txBody>
                    <a:bodyPr/>
                    <a:p>
                      <a:pPr marL="0" indent="0">
                        <a:tabLst>
                          <a:tab pos="2423795" algn="l"/>
                        </a:tabLst>
                      </a:pPr>
                      <a:r>
                        <a:rPr lang="zh-CN" altLang="en-GB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纯化速度</a:t>
                      </a:r>
                      <a:r>
                        <a:rPr lang="en-US" altLang="zh-CN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-F</a:t>
                      </a:r>
                      <a:r>
                        <a:rPr lang="en-GB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low rate</a:t>
                      </a:r>
                      <a:endParaRPr lang="zh-CN" altLang="en-GB" sz="40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288000" marR="137160" marT="137160" marB="13716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GB" sz="41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7 m</a:t>
                      </a:r>
                      <a:r>
                        <a:rPr lang="en-GB" sz="4100" baseline="30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3</a:t>
                      </a:r>
                      <a:r>
                        <a:rPr lang="en-GB" sz="41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/h</a:t>
                      </a:r>
                      <a:endParaRPr lang="en-GB" sz="41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216000" marR="137160" marT="137160" marB="13716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220">
                <a:tc>
                  <a:txBody>
                    <a:bodyPr/>
                    <a:p>
                      <a:pPr marL="0" marR="0" indent="0" algn="l" defTabSz="16198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GB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  <a:sym typeface="+mn-ea"/>
                        </a:rPr>
                        <a:t>吸附柱数量</a:t>
                      </a:r>
                      <a:r>
                        <a:rPr lang="en-US" altLang="zh-CN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  <a:sym typeface="+mn-ea"/>
                        </a:rPr>
                        <a:t>-</a:t>
                      </a:r>
                      <a:r>
                        <a:rPr lang="en-GB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  <a:sym typeface="+mn-ea"/>
                        </a:rPr>
                        <a:t>Column</a:t>
                      </a:r>
                      <a:r>
                        <a:rPr lang="en-US" altLang="en-GB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  <a:sym typeface="+mn-ea"/>
                        </a:rPr>
                        <a:t> number</a:t>
                      </a:r>
                      <a:r>
                        <a:rPr lang="en-GB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  <a:sym typeface="+mn-ea"/>
                        </a:rPr>
                        <a:t> </a:t>
                      </a:r>
                      <a:endParaRPr lang="en-US" altLang="en-GB" sz="40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288000" marR="137160" marT="137160" marB="13716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indent="0" algn="ctr" defTabSz="16198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GB" sz="41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8</a:t>
                      </a:r>
                      <a:endParaRPr lang="en-US" altLang="en-GB" sz="41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216000" marR="137160" marT="137160" marB="13716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622">
                <a:tc>
                  <a:txBody>
                    <a:bodyPr/>
                    <a:p>
                      <a:pPr marL="0" marR="0" indent="0" algn="l" defTabSz="16198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柱床体积</a:t>
                      </a:r>
                      <a:r>
                        <a:rPr lang="en-US" altLang="zh-CN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-</a:t>
                      </a:r>
                      <a:r>
                        <a:rPr lang="en-US" altLang="en-GB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Bed volume</a:t>
                      </a:r>
                      <a:endParaRPr lang="en-US" altLang="en-GB" sz="40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288000" marR="137160" marT="137160" marB="13716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indent="0" algn="ctr" defTabSz="16198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GB" sz="41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0.5 </a:t>
                      </a:r>
                      <a:r>
                        <a:rPr lang="en-GB" sz="41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  <a:sym typeface="+mn-ea"/>
                        </a:rPr>
                        <a:t>m</a:t>
                      </a:r>
                      <a:r>
                        <a:rPr lang="en-GB" sz="4100" baseline="30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  <a:sym typeface="+mn-ea"/>
                        </a:rPr>
                        <a:t>3</a:t>
                      </a:r>
                      <a:endParaRPr lang="en-US" altLang="en-GB" sz="41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216000" marR="137160" marT="137160" marB="13716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855">
                <a:tc>
                  <a:txBody>
                    <a:bodyPr/>
                    <a:p>
                      <a:pPr marL="0" marR="0" indent="0" algn="l" defTabSz="16198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过滤器精度</a:t>
                      </a:r>
                      <a:r>
                        <a:rPr lang="en-US" altLang="zh-CN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-</a:t>
                      </a:r>
                      <a:r>
                        <a:rPr lang="en-US" altLang="en-GB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Filters</a:t>
                      </a:r>
                      <a:endParaRPr lang="en-US" altLang="en-GB" sz="40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288000" marR="137160" marT="137160" marB="13716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indent="0" algn="ctr" defTabSz="16198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GB" sz="41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220nm+50</a:t>
                      </a:r>
                      <a:r>
                        <a:rPr lang="en-US" altLang="en-GB" sz="41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nm</a:t>
                      </a:r>
                      <a:endParaRPr lang="en-US" altLang="en-GB" sz="41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216000" marR="137160" marT="137160" marB="13716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855">
                <a:tc>
                  <a:txBody>
                    <a:bodyPr/>
                    <a:p>
                      <a:r>
                        <a:rPr lang="zh-CN" altLang="en-US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  <a:sym typeface="+mn-ea"/>
                        </a:rPr>
                        <a:t>最</a:t>
                      </a:r>
                      <a:r>
                        <a:rPr lang="zh-CN" altLang="en-US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  <a:sym typeface="+mn-ea"/>
                        </a:rPr>
                        <a:t>承压</a:t>
                      </a:r>
                      <a:r>
                        <a:rPr lang="en-US" altLang="zh-CN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  <a:sym typeface="+mn-ea"/>
                        </a:rPr>
                        <a:t>-</a:t>
                      </a:r>
                      <a:r>
                        <a:rPr lang="en-US" altLang="en-GB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Maximum </a:t>
                      </a:r>
                      <a:r>
                        <a:rPr lang="en-GB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Pressure</a:t>
                      </a:r>
                      <a:endParaRPr lang="en-GB" sz="40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288000" marR="137160" marT="137160" marB="13716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indent="0" algn="ctr" defTabSz="16198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GB" sz="41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20 </a:t>
                      </a:r>
                      <a:r>
                        <a:rPr lang="en-GB" sz="41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bar</a:t>
                      </a:r>
                      <a:endParaRPr lang="en-GB" sz="41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216000" marR="137160" marT="137160" marB="13716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622">
                <a:tc>
                  <a:txBody>
                    <a:bodyPr/>
                    <a:p>
                      <a:r>
                        <a:rPr lang="zh-CN" altLang="en-GB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柱径</a:t>
                      </a:r>
                      <a:r>
                        <a:rPr lang="en-US" altLang="zh-CN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-</a:t>
                      </a:r>
                      <a:r>
                        <a:rPr lang="en-GB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Column diameter</a:t>
                      </a:r>
                      <a:endParaRPr lang="en-GB" sz="40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288000" marR="137160" marT="137160" marB="13716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indent="0" algn="ctr" defTabSz="16198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GB" sz="41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0.6</a:t>
                      </a:r>
                      <a:r>
                        <a:rPr lang="en-GB" sz="41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 m</a:t>
                      </a:r>
                      <a:endParaRPr lang="en-GB" sz="41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216000" marR="137160" marT="137160" marB="13716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622">
                <a:tc>
                  <a:txBody>
                    <a:bodyPr/>
                    <a:p>
                      <a:r>
                        <a:rPr lang="zh-CN" altLang="en-GB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柱高</a:t>
                      </a:r>
                      <a:r>
                        <a:rPr lang="en-US" altLang="zh-CN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-</a:t>
                      </a:r>
                      <a:r>
                        <a:rPr lang="en-GB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Column height (packing)</a:t>
                      </a:r>
                      <a:endParaRPr lang="en-GB" sz="40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288000" marR="137160" marT="137160" marB="13716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en-GB" sz="41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2</a:t>
                      </a:r>
                      <a:r>
                        <a:rPr lang="en-GB" sz="41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.6 m</a:t>
                      </a:r>
                      <a:endParaRPr lang="en-GB" sz="41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216000" marR="137160" marT="137160" marB="13716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622">
                <a:tc>
                  <a:txBody>
                    <a:bodyPr/>
                    <a:p>
                      <a:r>
                        <a:rPr lang="zh-CN" altLang="en-US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填料高度</a:t>
                      </a:r>
                      <a:r>
                        <a:rPr lang="en-US" altLang="zh-CN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-</a:t>
                      </a:r>
                      <a:r>
                        <a:rPr lang="en-US" altLang="en-GB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Alumina</a:t>
                      </a:r>
                      <a:r>
                        <a:rPr lang="en-GB" sz="40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 height</a:t>
                      </a:r>
                      <a:endParaRPr lang="en-GB" sz="40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288000" marR="137160" marT="137160" marB="13716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en-GB" sz="41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1.8</a:t>
                      </a:r>
                      <a:r>
                        <a:rPr lang="en-GB" sz="41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hnschrift Light" panose="020B0502040204020203" pitchFamily="34" charset="0"/>
                        </a:rPr>
                        <a:t> m</a:t>
                      </a:r>
                      <a:endParaRPr lang="en-GB" sz="41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216000" marR="137160" marT="137160" marB="13716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" name="Segnaposto contenuto 2"/>
          <p:cNvSpPr txBox="1"/>
          <p:nvPr>
            <p:custDataLst>
              <p:tags r:id="rId21"/>
            </p:custDataLst>
          </p:nvPr>
        </p:nvSpPr>
        <p:spPr>
          <a:xfrm>
            <a:off x="12238990" y="17639665"/>
            <a:ext cx="19067145" cy="5342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723900" marR="0" lvl="0" indent="-723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>
                <a:srgbClr val="0F6FC6"/>
              </a:buClr>
              <a:buSzPct val="80000"/>
              <a:buFont typeface="Wingdings 3" panose="05040102010807070707" charset="2"/>
              <a:buChar char=""/>
              <a:defRPr/>
            </a:pPr>
            <a:r>
              <a:rPr kumimoji="0" lang="zh-CN" alt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Light" panose="020B0502040204020203" pitchFamily="34" charset="0"/>
                <a:ea typeface="+mj-ea"/>
                <a:cs typeface="Cordia New" panose="020B0502040204020203" pitchFamily="34" charset="-34"/>
              </a:rPr>
              <a:t>特性</a:t>
            </a:r>
            <a:r>
              <a:rPr kumimoji="0" lang="en-US" altLang="zh-CN" sz="58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Light" panose="020B0502040204020203" pitchFamily="34" charset="0"/>
                <a:ea typeface="+mj-ea"/>
                <a:cs typeface="Cordia New" panose="020B0502040204020203" pitchFamily="34" charset="-34"/>
              </a:rPr>
              <a:t>-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Light" panose="020B0502040204020203" pitchFamily="34" charset="0"/>
                <a:ea typeface="+mj-ea"/>
                <a:cs typeface="Cordia New" panose="020B0502040204020203" pitchFamily="34" charset="-34"/>
              </a:rPr>
              <a:t>Features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ea typeface="+mj-ea"/>
                <a:cs typeface="Cordia New" panose="020B0502040204020203" pitchFamily="34" charset="-34"/>
              </a:rPr>
              <a:t>:</a:t>
            </a:r>
            <a:endParaRPr kumimoji="0" lang="en-US" sz="5800" b="1" i="0" u="none" strike="noStrike" kern="1200" cap="none" spc="0" normalizeH="0" baseline="0" noProof="0" dirty="0">
              <a:ln>
                <a:noFill/>
              </a:ln>
              <a:solidFill>
                <a:srgbClr val="DBEFF9">
                  <a:lumMod val="10000"/>
                </a:srgbClr>
              </a:solidFill>
              <a:effectLst/>
              <a:uLnTx/>
              <a:uFillTx/>
              <a:latin typeface="Bahnschrift Light" panose="020B0502040204020203" pitchFamily="34" charset="0"/>
              <a:ea typeface="+mj-ea"/>
              <a:cs typeface="Cordia New" panose="020B0502040204020203" pitchFamily="34" charset="-34"/>
            </a:endParaRPr>
          </a:p>
          <a:p>
            <a:pPr marL="1176655" marR="0" lvl="1" indent="-548005" algn="just" defTabSz="457200" rtl="0" fontAlgn="auto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Clr>
                <a:srgbClr val="0F6FC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ea typeface="+mj-ea"/>
                <a:cs typeface="Cordia New" panose="020B0502040204020203" pitchFamily="34" charset="-34"/>
              </a:rPr>
              <a:t>Optical impurities dissolved in the LAB phase removed by alumina absorption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DBEFF9">
                  <a:lumMod val="10000"/>
                </a:srgbClr>
              </a:solidFill>
              <a:effectLst/>
              <a:uLnTx/>
              <a:uFillTx/>
              <a:latin typeface="Bahnschrift Light" panose="020B0502040204020203" pitchFamily="34" charset="0"/>
              <a:ea typeface="+mj-ea"/>
              <a:cs typeface="Cordia New" panose="020B0502040204020203" pitchFamily="34" charset="-34"/>
            </a:endParaRPr>
          </a:p>
          <a:p>
            <a:pPr marL="1176655" marR="0" lvl="1" indent="-548005" algn="just" defTabSz="457200" rtl="0" fontAlgn="auto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Clr>
                <a:srgbClr val="0F6FC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ea typeface="+mj-ea"/>
                <a:cs typeface="Cordia New" panose="020B0502040204020203" pitchFamily="34" charset="-34"/>
              </a:rPr>
              <a:t>Increase the A.L. of LAB  from 20 m to 24 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DBEFF9">
                  <a:lumMod val="10000"/>
                </a:srgbClr>
              </a:solidFill>
              <a:effectLst/>
              <a:uLnTx/>
              <a:uFillTx/>
              <a:latin typeface="Bahnschrift Light" panose="020B0502040204020203" pitchFamily="34" charset="0"/>
              <a:ea typeface="+mj-ea"/>
              <a:cs typeface="Cordia New" panose="020B0502040204020203" pitchFamily="34" charset="-34"/>
            </a:endParaRPr>
          </a:p>
          <a:p>
            <a:pPr marL="1176655" marR="0" lvl="1" indent="-548005" algn="just" defTabSz="457200" rtl="0" fontAlgn="auto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Clr>
                <a:srgbClr val="0F6FC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ea typeface="+mj-ea"/>
                <a:cs typeface="Cordia New" panose="020B0502040204020203" pitchFamily="34" charset="-34"/>
              </a:rPr>
              <a:t>The radiation of alumina is checked by HPGe batch by batch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DBEFF9">
                  <a:lumMod val="10000"/>
                </a:srgbClr>
              </a:solidFill>
              <a:effectLst/>
              <a:uLnTx/>
              <a:uFillTx/>
              <a:latin typeface="Bahnschrift Light" panose="020B0502040204020203" pitchFamily="34" charset="0"/>
              <a:ea typeface="+mj-ea"/>
              <a:cs typeface="Cordia New" panose="020B0502040204020203" pitchFamily="34" charset="-34"/>
            </a:endParaRPr>
          </a:p>
          <a:p>
            <a:pPr marL="1176655" marR="0" lvl="1" indent="-548005" algn="just" defTabSz="457200" rtl="0" fontAlgn="auto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Clr>
                <a:srgbClr val="0F6FC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ea typeface="+mj-ea"/>
                <a:cs typeface="Cordia New" panose="020B0502040204020203" pitchFamily="34" charset="-34"/>
              </a:rPr>
              <a:t>Alumina is vacuum packed in company for reduce the radon in alumina.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DBEFF9">
                  <a:lumMod val="10000"/>
                </a:srgbClr>
              </a:solidFill>
              <a:effectLst/>
              <a:uLnTx/>
              <a:uFillTx/>
              <a:latin typeface="Bahnschrift Light" panose="020B0502040204020203" pitchFamily="34" charset="0"/>
              <a:ea typeface="+mj-ea"/>
              <a:cs typeface="Cordia New" panose="020B0502040204020203" pitchFamily="34" charset="-34"/>
            </a:endParaRPr>
          </a:p>
        </p:txBody>
      </p:sp>
      <p:sp>
        <p:nvSpPr>
          <p:cNvPr id="62" name="Segnaposto contenuto 2"/>
          <p:cNvSpPr txBox="1"/>
          <p:nvPr>
            <p:custDataLst>
              <p:tags r:id="rId22"/>
            </p:custDataLst>
          </p:nvPr>
        </p:nvSpPr>
        <p:spPr>
          <a:xfrm>
            <a:off x="1078230" y="27505025"/>
            <a:ext cx="14960600" cy="7458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723900" marR="0" lvl="0" indent="-723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>
                <a:srgbClr val="0F6FC6"/>
              </a:buClr>
              <a:buSzPct val="80000"/>
              <a:buFont typeface="Wingdings 3" panose="05040102010807070707" charset="2"/>
              <a:buChar char=""/>
              <a:defRPr/>
            </a:pPr>
            <a:r>
              <a:rPr kumimoji="0" lang="zh-CN" alt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质量要求</a:t>
            </a:r>
            <a:r>
              <a:rPr kumimoji="0" lang="en-US" altLang="zh-CN" sz="58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-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Quality requirements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:</a:t>
            </a:r>
            <a:endParaRPr kumimoji="0" lang="en-US" sz="5800" b="1" i="0" u="none" strike="noStrike" kern="1200" cap="none" spc="0" normalizeH="0" baseline="0" noProof="0" dirty="0">
              <a:ln>
                <a:noFill/>
              </a:ln>
              <a:solidFill>
                <a:srgbClr val="DBEFF9">
                  <a:lumMod val="10000"/>
                </a:srgbClr>
              </a:solidFill>
              <a:effectLst/>
              <a:uLnTx/>
              <a:uFillTx/>
              <a:latin typeface="Bahnschrift Light" panose="020B0502040204020203" pitchFamily="34" charset="0"/>
              <a:cs typeface="Cordia New" panose="020B0502040204020203" pitchFamily="34" charset="-34"/>
            </a:endParaRPr>
          </a:p>
          <a:p>
            <a:pPr marL="1176655" marR="0" lvl="1" indent="-548005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>
                <a:srgbClr val="0F6FC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0" lang="it-IT" sz="43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50 nm filters </a:t>
            </a:r>
            <a:r>
              <a:rPr kumimoji="0" lang="it-IT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before</a:t>
            </a:r>
            <a:r>
              <a:rPr kumimoji="0" lang="it-IT" sz="43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 and after the </a:t>
            </a:r>
            <a:r>
              <a:rPr kumimoji="0" lang="it-IT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process</a:t>
            </a:r>
            <a:endParaRPr kumimoji="0" lang="it-IT" sz="4300" b="1" i="0" u="none" strike="noStrike" kern="1200" cap="none" spc="0" normalizeH="0" baseline="0" noProof="0" dirty="0">
              <a:ln>
                <a:noFill/>
              </a:ln>
              <a:solidFill>
                <a:srgbClr val="DBEFF9">
                  <a:lumMod val="10000"/>
                </a:srgbClr>
              </a:solidFill>
              <a:effectLst/>
              <a:uLnTx/>
              <a:uFillTx/>
              <a:latin typeface="Bahnschrift Light" panose="020B0502040204020203" pitchFamily="34" charset="0"/>
              <a:cs typeface="Cordia New" panose="020B0502040204020203" pitchFamily="34" charset="-34"/>
            </a:endParaRPr>
          </a:p>
          <a:p>
            <a:pPr marL="1176655" marR="0" lvl="1" indent="-548005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>
                <a:srgbClr val="0F6FC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0" lang="it-IT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Vacuum</a:t>
            </a:r>
            <a:r>
              <a:rPr kumimoji="0" lang="it-IT" sz="43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 </a:t>
            </a:r>
            <a:r>
              <a:rPr kumimoji="0" lang="it-IT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leak</a:t>
            </a:r>
            <a:r>
              <a:rPr kumimoji="0" lang="it-IT" sz="43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 </a:t>
            </a:r>
            <a:r>
              <a:rPr kumimoji="0" lang="it-IT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tightness</a:t>
            </a:r>
            <a:r>
              <a:rPr kumimoji="0" lang="it-IT" sz="43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 (&lt; 10</a:t>
            </a:r>
            <a:r>
              <a:rPr kumimoji="0" lang="it-IT" sz="4300" b="1" i="0" u="none" strike="noStrike" kern="1200" cap="none" spc="0" normalizeH="0" baseline="3000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-</a:t>
            </a:r>
            <a:r>
              <a:rPr kumimoji="0" lang="en-US" altLang="it-IT" sz="4300" b="1" i="0" u="none" strike="noStrike" kern="1200" cap="none" spc="0" normalizeH="0" baseline="3000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7</a:t>
            </a:r>
            <a:r>
              <a:rPr kumimoji="0" lang="it-IT" sz="43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 </a:t>
            </a:r>
            <a:r>
              <a:rPr kumimoji="0" lang="it-IT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mbar∙L</a:t>
            </a:r>
            <a:r>
              <a:rPr kumimoji="0" lang="it-IT" sz="43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/s </a:t>
            </a:r>
            <a:r>
              <a:rPr kumimoji="0" lang="it-IT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overall</a:t>
            </a:r>
            <a:r>
              <a:rPr kumimoji="0" lang="it-IT" sz="43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)</a:t>
            </a:r>
            <a:endParaRPr kumimoji="0" lang="it-IT" sz="4300" b="1" i="0" u="none" strike="noStrike" kern="1200" cap="none" spc="0" normalizeH="0" baseline="0" noProof="0" dirty="0">
              <a:ln>
                <a:noFill/>
              </a:ln>
              <a:solidFill>
                <a:srgbClr val="DBEFF9">
                  <a:lumMod val="10000"/>
                </a:srgbClr>
              </a:solidFill>
              <a:effectLst/>
              <a:uLnTx/>
              <a:uFillTx/>
              <a:latin typeface="Bahnschrift Light" panose="020B0502040204020203" pitchFamily="34" charset="0"/>
              <a:cs typeface="Cordia New" panose="020B0502040204020203" pitchFamily="34" charset="-34"/>
            </a:endParaRPr>
          </a:p>
          <a:p>
            <a:pPr marL="1176655" marR="0" lvl="1" indent="-548005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>
                <a:srgbClr val="0F6FC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it-IT" sz="4300" b="1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  <a:sym typeface="+mn-ea"/>
              </a:rPr>
              <a:t>N</a:t>
            </a:r>
            <a:r>
              <a:rPr lang="it-IT" sz="4300" b="1" baseline="-2500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  <a:sym typeface="+mn-ea"/>
              </a:rPr>
              <a:t>2</a:t>
            </a:r>
            <a:r>
              <a:rPr lang="it-IT" sz="4300" b="1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  <a:sym typeface="+mn-ea"/>
              </a:rPr>
              <a:t> </a:t>
            </a:r>
            <a:r>
              <a:rPr lang="it-IT" sz="4300" b="1" noProof="0" dirty="0" err="1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  <a:sym typeface="+mn-ea"/>
              </a:rPr>
              <a:t>blanketing</a:t>
            </a:r>
            <a:r>
              <a:rPr kumimoji="0" lang="it-IT" sz="43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 for </a:t>
            </a:r>
            <a:r>
              <a:rPr kumimoji="0" lang="en-US" altLang="it-IT" sz="43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air</a:t>
            </a:r>
            <a:r>
              <a:rPr kumimoji="0" lang="it-IT" sz="43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 </a:t>
            </a:r>
            <a:r>
              <a:rPr kumimoji="0" lang="it-IT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removal</a:t>
            </a:r>
            <a:r>
              <a:rPr kumimoji="0" lang="en-US" altLang="it-IT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 in system</a:t>
            </a:r>
            <a:endParaRPr kumimoji="0" lang="it-IT" sz="4300" b="1" i="0" u="none" strike="noStrike" kern="1200" cap="none" spc="0" normalizeH="0" baseline="0" noProof="0" dirty="0">
              <a:ln>
                <a:noFill/>
              </a:ln>
              <a:solidFill>
                <a:srgbClr val="DBEFF9">
                  <a:lumMod val="10000"/>
                </a:srgbClr>
              </a:solidFill>
              <a:effectLst/>
              <a:uLnTx/>
              <a:uFillTx/>
              <a:latin typeface="Bahnschrift Light" panose="020B0502040204020203" pitchFamily="34" charset="0"/>
              <a:cs typeface="Cordia New" panose="020B0502040204020203" pitchFamily="34" charset="-34"/>
            </a:endParaRPr>
          </a:p>
          <a:p>
            <a:pPr marL="1176655" marR="0" lvl="1" indent="-548005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>
                <a:srgbClr val="0F6FC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0" lang="it-IT" sz="43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Cleanliness </a:t>
            </a:r>
            <a:r>
              <a:rPr kumimoji="0" lang="it-IT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requirements</a:t>
            </a:r>
            <a:r>
              <a:rPr kumimoji="0" lang="it-IT" sz="43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: </a:t>
            </a:r>
            <a:r>
              <a:rPr kumimoji="0" lang="en-US" altLang="it-IT" sz="43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 </a:t>
            </a:r>
            <a:r>
              <a:rPr kumimoji="0" lang="it-IT" sz="43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Class 50 of MIL STD 1246 C</a:t>
            </a:r>
            <a:endParaRPr kumimoji="0" lang="it-IT" sz="4300" b="1" i="0" u="none" strike="noStrike" kern="1200" cap="none" spc="0" normalizeH="0" baseline="0" noProof="0" dirty="0">
              <a:ln>
                <a:noFill/>
              </a:ln>
              <a:solidFill>
                <a:srgbClr val="DBEFF9">
                  <a:lumMod val="10000"/>
                </a:srgbClr>
              </a:solidFill>
              <a:effectLst/>
              <a:uLnTx/>
              <a:uFillTx/>
              <a:latin typeface="Bahnschrift Light" panose="020B0502040204020203" pitchFamily="34" charset="0"/>
              <a:cs typeface="Cordia New" panose="020B0502040204020203" pitchFamily="34" charset="-34"/>
            </a:endParaRPr>
          </a:p>
          <a:p>
            <a:pPr marL="1176655" marR="0" lvl="1" indent="-548005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>
                <a:srgbClr val="0F6FC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0" lang="it-IT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Several</a:t>
            </a:r>
            <a:r>
              <a:rPr kumimoji="0" lang="it-IT" sz="43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 QA/QC </a:t>
            </a:r>
            <a:r>
              <a:rPr kumimoji="0" lang="it-IT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tests</a:t>
            </a:r>
            <a:r>
              <a:rPr kumimoji="0" lang="it-IT" sz="43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  (</a:t>
            </a:r>
            <a:r>
              <a:rPr kumimoji="0" lang="it-IT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particle</a:t>
            </a:r>
            <a:r>
              <a:rPr kumimoji="0" lang="it-IT" sz="43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 </a:t>
            </a:r>
            <a:r>
              <a:rPr kumimoji="0" lang="it-IT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counting</a:t>
            </a:r>
            <a:r>
              <a:rPr kumimoji="0" lang="it-IT" sz="43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, </a:t>
            </a:r>
            <a:r>
              <a:rPr kumimoji="0" lang="it-IT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absorption</a:t>
            </a:r>
            <a:r>
              <a:rPr kumimoji="0" lang="it-IT" sz="43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 and </a:t>
            </a:r>
            <a:r>
              <a:rPr kumimoji="0" lang="it-IT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emission</a:t>
            </a:r>
            <a:r>
              <a:rPr kumimoji="0" lang="it-IT" sz="43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 </a:t>
            </a:r>
            <a:r>
              <a:rPr kumimoji="0" lang="it-IT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spectra</a:t>
            </a:r>
            <a:r>
              <a:rPr kumimoji="0" lang="it-IT" sz="43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cs typeface="Cordia New" panose="020B0502040204020203" pitchFamily="34" charset="-34"/>
              </a:rPr>
              <a:t>, A.L., ICP-MS, NAA)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rgbClr val="DBEFF9">
                  <a:lumMod val="10000"/>
                </a:srgbClr>
              </a:solidFill>
              <a:effectLst/>
              <a:uLnTx/>
              <a:uFillTx/>
              <a:latin typeface="Bahnschrift Light" panose="020B0502040204020203" pitchFamily="34" charset="0"/>
              <a:cs typeface="Cordia New" panose="020B0502040204020203" pitchFamily="34" charset="-34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407795" y="9431020"/>
            <a:ext cx="8059420" cy="25736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32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个参数表次序调换一下，</a:t>
            </a:r>
            <a:endParaRPr lang="zh-CN" altLang="en-US" sz="3200">
              <a:solidFill>
                <a:srgbClr val="FF0000"/>
              </a:solidFill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柱子结构</a:t>
            </a:r>
            <a:endParaRPr lang="zh-CN" altLang="en-US" sz="3200">
              <a:solidFill>
                <a:srgbClr val="FF0000"/>
              </a:solidFill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放吸收光谱的图。</a:t>
            </a:r>
            <a:endParaRPr lang="zh-CN" altLang="en-US" sz="3200">
              <a:solidFill>
                <a:srgbClr val="FF0000"/>
              </a:solidFill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衰减长度提高多少？文字</a:t>
            </a:r>
            <a:r>
              <a:rPr lang="zh-CN" altLang="en-US" sz="32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表述</a:t>
            </a:r>
            <a:endParaRPr lang="zh-CN" altLang="en-US" sz="3200">
              <a:solidFill>
                <a:srgbClr val="FF0000"/>
              </a:solidFill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氧化铝材料的图，解释</a:t>
            </a:r>
            <a:r>
              <a:rPr lang="zh-CN" altLang="en-US" sz="32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原理</a:t>
            </a:r>
            <a:endParaRPr lang="zh-CN" altLang="en-US" sz="3200">
              <a:solidFill>
                <a:srgbClr val="FF0000"/>
              </a:solidFill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1" name="图片 1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2379305" y="32414210"/>
            <a:ext cx="10476865" cy="785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407795" y="34940240"/>
            <a:ext cx="12571730" cy="7068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commondata" val="eyJoZGlkIjoiNzJiN2UzOTU2OWNkNTc3M2YzOTEzN2JkMTRmODNkYT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ase">
  <a:themeElements>
    <a:clrScheme name="Personalizzato 1">
      <a:dk1>
        <a:srgbClr val="FFFFFF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1163</Words>
  <Application>WPS 演示</Application>
  <PresentationFormat>Personalizzato</PresentationFormat>
  <Paragraphs>73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7" baseType="lpstr">
      <vt:lpstr>Arial</vt:lpstr>
      <vt:lpstr>宋体</vt:lpstr>
      <vt:lpstr>Wingdings</vt:lpstr>
      <vt:lpstr>Corbel</vt:lpstr>
      <vt:lpstr>MS PGothic</vt:lpstr>
      <vt:lpstr>Bahnschrift</vt:lpstr>
      <vt:lpstr>Bahnschrift Light</vt:lpstr>
      <vt:lpstr>Artifakt Element</vt:lpstr>
      <vt:lpstr>DejaVu Math TeX Gyre</vt:lpstr>
      <vt:lpstr>Cordia New</vt:lpstr>
      <vt:lpstr>Wingdings 3</vt:lpstr>
      <vt:lpstr>微软雅黑</vt:lpstr>
      <vt:lpstr>Arial Unicode MS</vt:lpstr>
      <vt:lpstr>Calibri</vt:lpstr>
      <vt:lpstr>Leelawadee UI</vt:lpstr>
      <vt:lpstr>Base</vt:lpstr>
      <vt:lpstr>PowerPoint 演示文稿</vt:lpstr>
    </vt:vector>
  </TitlesOfParts>
  <Company>Marco Lombardi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Highligh in Physics 2005</dc:title>
  <dc:creator>Marco Lombardi</dc:creator>
  <cp:lastModifiedBy>俞伯祥</cp:lastModifiedBy>
  <cp:revision>497</cp:revision>
  <cp:lastPrinted>2022-06-09T11:37:00Z</cp:lastPrinted>
  <dcterms:created xsi:type="dcterms:W3CDTF">2005-07-19T10:43:00Z</dcterms:created>
  <dcterms:modified xsi:type="dcterms:W3CDTF">2024-02-01T06:31:14Z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CBFD687964AF43078CF786D4807F1311_12</vt:lpwstr>
  </property>
  <property fmtid="{D5CDD505-2E9C-101B-9397-08002B2CF9AE}" pid="3" name="KSOProductBuildVer">
    <vt:lpwstr>2052-12.1.0.16120</vt:lpwstr>
  </property>
</Properties>
</file>