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6" r:id="rId4"/>
    <p:sldId id="257" r:id="rId5"/>
    <p:sldId id="259" r:id="rId6"/>
    <p:sldId id="260" r:id="rId7"/>
    <p:sldId id="264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4EE453-0DB5-4B3F-835B-74891FA9F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742352-73FD-4998-907B-C0C9DE24A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B9BA60-A7D6-49CE-B2FC-6A722CD1F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255-015D-4931-BE1B-A1204091B066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B2404F-D971-468A-BE4A-4CBD2737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B0516E-8BCE-497F-829C-71A05ACF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4341-4B81-4AD1-B1B2-708AA376BC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91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BE3316-950E-4D0D-89AC-BD7053B1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8077412-21A6-4473-BA7E-2ADFF3E39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CE5C75-D1F9-43D6-9D7D-07B33F03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255-015D-4931-BE1B-A1204091B066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87D6AC-9FBD-4068-BC00-8E43E7E0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53F52A-BD9B-4215-ACBE-5011BB22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4341-4B81-4AD1-B1B2-708AA376BC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E992A2-28B0-438A-9FB4-E1DDD16D3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F12B09-4BD4-4273-888C-04F3586D5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DEF24C-D849-4882-A367-444D88A3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255-015D-4931-BE1B-A1204091B066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F7F7D-1CE6-432D-B146-993858928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8A183-6044-4DB9-A18C-A7777011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4341-4B81-4AD1-B1B2-708AA376BC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03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C15A9-537B-443D-A8B7-8D7AD7E1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0D69F9-A5A4-4F6B-99E7-2804A2B03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622D53-FB70-4536-8DA6-B2C7EE6C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255-015D-4931-BE1B-A1204091B066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C0DA36-1D44-4F75-A7F4-ACA7E8BD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7510C-71CE-4F0C-9B1E-59EF6FF2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4341-4B81-4AD1-B1B2-708AA376BC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43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51CC7F-E9A6-497D-A8BC-463BD9D7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DDB3B3-06A6-4D0B-B607-2EFE156CD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80B61F-7388-4FFE-B398-DB43CED0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255-015D-4931-BE1B-A1204091B066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0153FE-E372-4BF5-B044-C9779FBE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0CF1E0-1195-4BFF-B4F3-3623B948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4341-4B81-4AD1-B1B2-708AA376BC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96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91212A-7BE8-45CD-A154-1C507A59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D89C99-DED9-4693-8C42-FED41B7BD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DF6464-0339-4A69-B0E3-C2ED7D9D7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A88BF2-BDBA-4151-A2EA-8E44741F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255-015D-4931-BE1B-A1204091B066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0E22CB-1135-4E3F-8573-C726D4E0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0CE9C7-29E2-4094-AFE9-0C8A0CF2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4341-4B81-4AD1-B1B2-708AA376BC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75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BA097-681A-4DF7-AC0E-BE7322C2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B1E9F4-6372-468B-B28A-BCE7C4230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53CCBA-47B4-4599-A0A6-E8422F777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BCC276-C097-45E9-8578-EF93404B5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CF8E8EA-9AB5-45A5-AFC5-82BCE08C0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0581483-D497-46B1-A3C0-9A2830F6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255-015D-4931-BE1B-A1204091B066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E9DA83-C066-4257-9813-C8E720EA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09C77A8-32FD-4F3A-B0C1-1A206F65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4341-4B81-4AD1-B1B2-708AA376BC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0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9909AC-74E4-4892-8A91-ED8E4FFD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4562B6-AFD5-4922-92AF-5441AD72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255-015D-4931-BE1B-A1204091B066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85FBD5-E1CF-4090-AB0C-EBB7CD1A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D88CB92-B0D0-4A3D-A240-FF3986BB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4341-4B81-4AD1-B1B2-708AA376BC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62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6A4ACA-0D19-4E44-B981-B18CF83E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255-015D-4931-BE1B-A1204091B066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E93D83B-E93B-4954-A4F9-246908C4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F46D74-8EA9-427B-ADB4-4BF4F77B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4341-4B81-4AD1-B1B2-708AA376BC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6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E02C0D-24A1-4E4D-8651-76827214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809B6C-4516-4EC8-A682-6BED091A6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D72897-A85D-4B25-A6DF-EBC48F1B1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AF9FB0-9E56-412F-903E-9ED0FFF5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255-015D-4931-BE1B-A1204091B066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A9FDE1-2520-4251-899B-9F44E5B1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E9AE80-E89E-41E0-9453-239F8BA2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4341-4B81-4AD1-B1B2-708AA376BC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12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3A4820-DBF7-4C7D-969E-A641D2AE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014B151-153B-4870-ADAB-BBA951504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B29D83A-E51D-47C8-AD1B-CD5064E1E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17E2CB-4CA8-4CDA-95E4-ED3AB0E6A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255-015D-4931-BE1B-A1204091B066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3C92C0-1186-4646-8890-BBA0B8EA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441DC1-790C-4915-9727-ABB8CF0B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4341-4B81-4AD1-B1B2-708AA376BC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8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4F21E6E-548E-4CC5-A8DC-0FFAC061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3B1A31-217B-43CD-B550-30F6BAEB2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198FE2-A77D-485C-A481-FE239B1E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C255-015D-4931-BE1B-A1204091B066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89DBD8-B4B3-46ED-B799-FA063D6D4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E59594-47DA-4A8B-9D6D-CC43A3B0C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04341-4B81-4AD1-B1B2-708AA376BC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86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4BCCC7-12E8-4C24-AE1A-BE7FF3D3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350" y="1355725"/>
            <a:ext cx="5035550" cy="1325563"/>
          </a:xfrm>
        </p:spPr>
        <p:txBody>
          <a:bodyPr/>
          <a:lstStyle/>
          <a:p>
            <a:pPr algn="ctr"/>
            <a:r>
              <a:rPr lang="en-US" altLang="zh-CN" dirty="0"/>
              <a:t>ECAL</a:t>
            </a:r>
            <a:r>
              <a:rPr lang="zh-CN" altLang="en-US" dirty="0"/>
              <a:t>强度初步计算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418D3E35-A868-4F6E-8304-4064F0B10DC3}"/>
              </a:ext>
            </a:extLst>
          </p:cNvPr>
          <p:cNvSpPr txBox="1">
            <a:spLocks/>
          </p:cNvSpPr>
          <p:nvPr/>
        </p:nvSpPr>
        <p:spPr>
          <a:xfrm>
            <a:off x="3486150" y="3587750"/>
            <a:ext cx="4330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400" dirty="0"/>
              <a:t>侯少静</a:t>
            </a:r>
            <a:endParaRPr lang="en-US" altLang="zh-CN" sz="2400" dirty="0"/>
          </a:p>
          <a:p>
            <a:pPr algn="ctr"/>
            <a:r>
              <a:rPr lang="en-US" altLang="zh-CN" sz="2400" dirty="0"/>
              <a:t>04/19/2024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0156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97C4AA2-B484-4F8E-8905-61D144C30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58" y="1090440"/>
            <a:ext cx="7629346" cy="4677120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13F2FCC-CF3B-45F2-A675-4120C07C1AF0}"/>
              </a:ext>
            </a:extLst>
          </p:cNvPr>
          <p:cNvSpPr txBox="1"/>
          <p:nvPr/>
        </p:nvSpPr>
        <p:spPr>
          <a:xfrm>
            <a:off x="1181100" y="520700"/>
            <a:ext cx="349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TSAIW</a:t>
            </a:r>
            <a:r>
              <a:rPr lang="zh-CN" altLang="en-US" dirty="0"/>
              <a:t>值为</a:t>
            </a:r>
            <a:r>
              <a:rPr lang="en-US" altLang="zh-CN" dirty="0"/>
              <a:t>0.3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089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0952C87-DAD3-4CBF-93DC-FA539D321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76399"/>
            <a:ext cx="6096000" cy="433904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CFC982E-72BA-40ED-8859-1D0FC8ACA11A}"/>
              </a:ext>
            </a:extLst>
          </p:cNvPr>
          <p:cNvSpPr txBox="1"/>
          <p:nvPr/>
        </p:nvSpPr>
        <p:spPr>
          <a:xfrm>
            <a:off x="512472" y="563811"/>
            <a:ext cx="2614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32</a:t>
            </a:r>
            <a:r>
              <a:rPr lang="zh-CN" altLang="en-US" dirty="0"/>
              <a:t>等分，壁厚</a:t>
            </a:r>
            <a:r>
              <a:rPr lang="en-US" altLang="zh-CN" dirty="0"/>
              <a:t>10mm</a:t>
            </a:r>
          </a:p>
          <a:p>
            <a:r>
              <a:rPr lang="zh-CN" altLang="en-US" b="1" dirty="0"/>
              <a:t>两端约束</a:t>
            </a:r>
            <a:endParaRPr lang="en-US" altLang="zh-CN" b="1" dirty="0"/>
          </a:p>
          <a:p>
            <a:r>
              <a:rPr lang="zh-CN" altLang="en-US" dirty="0"/>
              <a:t>荷载</a:t>
            </a:r>
            <a:r>
              <a:rPr lang="en-US" altLang="zh-CN" dirty="0"/>
              <a:t>150T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8A3EBB-D63F-4EA3-8029-B60FBC7F5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81" t="25033" r="28270" b="27930"/>
          <a:stretch/>
        </p:blipFill>
        <p:spPr>
          <a:xfrm>
            <a:off x="342900" y="1676399"/>
            <a:ext cx="5914898" cy="41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9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9AD569D-3E88-4E46-B6EA-05C98C78C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28" y="818785"/>
            <a:ext cx="7849695" cy="522042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558F3CE-B55A-45BF-82C6-9787C1C1DA30}"/>
              </a:ext>
            </a:extLst>
          </p:cNvPr>
          <p:cNvSpPr txBox="1"/>
          <p:nvPr/>
        </p:nvSpPr>
        <p:spPr>
          <a:xfrm>
            <a:off x="463639" y="206062"/>
            <a:ext cx="235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变形</a:t>
            </a:r>
            <a:r>
              <a:rPr lang="en-US" altLang="zh-CN" dirty="0"/>
              <a:t>2.2cm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669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0CE44A2-CAE4-4DBB-A59E-C31AF652C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72" y="694943"/>
            <a:ext cx="8992855" cy="546811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C93C70D-9E76-4E9C-8D3A-5EFEB4243684}"/>
              </a:ext>
            </a:extLst>
          </p:cNvPr>
          <p:cNvSpPr txBox="1"/>
          <p:nvPr/>
        </p:nvSpPr>
        <p:spPr>
          <a:xfrm>
            <a:off x="463639" y="206062"/>
            <a:ext cx="235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应力</a:t>
            </a:r>
            <a:r>
              <a:rPr lang="en-US" altLang="zh-CN" dirty="0"/>
              <a:t>487MPa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922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663271E-A568-4F98-ACE1-89EC72479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25" y="990319"/>
            <a:ext cx="9868228" cy="450275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E7982EE-7FBB-4FA6-ABE0-1B6338AA9C14}"/>
              </a:ext>
            </a:extLst>
          </p:cNvPr>
          <p:cNvSpPr txBox="1"/>
          <p:nvPr/>
        </p:nvSpPr>
        <p:spPr>
          <a:xfrm>
            <a:off x="524813" y="221018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两端</a:t>
            </a:r>
            <a:r>
              <a:rPr lang="en-US" altLang="zh-CN" b="1" dirty="0"/>
              <a:t>+</a:t>
            </a:r>
            <a:r>
              <a:rPr lang="zh-CN" altLang="en-US" b="1" dirty="0"/>
              <a:t>中间约束</a:t>
            </a:r>
            <a:endParaRPr lang="en-US" altLang="zh-CN" b="1" dirty="0"/>
          </a:p>
          <a:p>
            <a:r>
              <a:rPr lang="zh-CN" altLang="en-US" b="1" dirty="0"/>
              <a:t>变形降到</a:t>
            </a:r>
            <a:r>
              <a:rPr lang="en-US" altLang="zh-CN" b="1" dirty="0"/>
              <a:t>4mm</a:t>
            </a:r>
            <a:r>
              <a:rPr lang="zh-CN" altLang="en-US" b="1" dirty="0"/>
              <a:t>。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75577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ED7FBC0-A132-4AC2-BAC6-678BEAA58A42}"/>
              </a:ext>
            </a:extLst>
          </p:cNvPr>
          <p:cNvPicPr/>
          <p:nvPr/>
        </p:nvPicPr>
        <p:blipFill rotWithShape="1">
          <a:blip r:embed="rId2"/>
          <a:srcRect t="2953" r="22652"/>
          <a:stretch/>
        </p:blipFill>
        <p:spPr>
          <a:xfrm>
            <a:off x="6261100" y="1276905"/>
            <a:ext cx="5507356" cy="37199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919615D-AAA3-4498-B77B-2891EBB49D47}"/>
              </a:ext>
            </a:extLst>
          </p:cNvPr>
          <p:cNvPicPr/>
          <p:nvPr/>
        </p:nvPicPr>
        <p:blipFill rotWithShape="1">
          <a:blip r:embed="rId3"/>
          <a:srcRect r="25595"/>
          <a:stretch/>
        </p:blipFill>
        <p:spPr>
          <a:xfrm>
            <a:off x="423544" y="1276905"/>
            <a:ext cx="5507355" cy="371998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597321C-DBC9-4ADF-98C3-7CAE8BC712DF}"/>
              </a:ext>
            </a:extLst>
          </p:cNvPr>
          <p:cNvSpPr txBox="1"/>
          <p:nvPr/>
        </p:nvSpPr>
        <p:spPr>
          <a:xfrm>
            <a:off x="857250" y="540435"/>
            <a:ext cx="10477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厚度</a:t>
            </a:r>
            <a:r>
              <a:rPr lang="en-US" altLang="zh-CN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0.5mm, RRR=60</a:t>
            </a:r>
            <a:r>
              <a:rPr lang="zh-CN" altLang="zh-CN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的无氧铜材质，空气对流换热系统取最小</a:t>
            </a:r>
            <a:r>
              <a:rPr lang="en-US" altLang="zh-CN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5W/m</a:t>
            </a:r>
            <a:r>
              <a:rPr lang="en-US" altLang="zh-CN" sz="1800" baseline="30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zh-CN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底部功率</a:t>
            </a:r>
            <a:r>
              <a:rPr lang="en-US" altLang="zh-CN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20W,</a:t>
            </a:r>
            <a:r>
              <a:rPr lang="zh-CN" altLang="zh-CN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计算结果如下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4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648E9D2-BDA4-4BCA-8C19-8FB4F500F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7" t="16568" r="15098" b="15789"/>
          <a:stretch/>
        </p:blipFill>
        <p:spPr>
          <a:xfrm>
            <a:off x="5753100" y="1336079"/>
            <a:ext cx="6438900" cy="36000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6A745ED-0636-4B7D-9FD6-55C8E661F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22" t="16920" r="23116" b="13568"/>
          <a:stretch/>
        </p:blipFill>
        <p:spPr>
          <a:xfrm>
            <a:off x="215900" y="1336079"/>
            <a:ext cx="6220324" cy="45212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429096E-ABC0-478A-BE2E-5DDEBFBA7641}"/>
              </a:ext>
            </a:extLst>
          </p:cNvPr>
          <p:cNvSpPr txBox="1"/>
          <p:nvPr/>
        </p:nvSpPr>
        <p:spPr>
          <a:xfrm>
            <a:off x="2705100" y="5143500"/>
            <a:ext cx="227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实际结构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FAAD4BB-A333-485A-B431-AABD3EFA4B1E}"/>
              </a:ext>
            </a:extLst>
          </p:cNvPr>
          <p:cNvSpPr txBox="1"/>
          <p:nvPr/>
        </p:nvSpPr>
        <p:spPr>
          <a:xfrm>
            <a:off x="8177462" y="5161240"/>
            <a:ext cx="227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简化结构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6BFB3E1-906B-4B90-BAD1-DADEAF9C3E70}"/>
              </a:ext>
            </a:extLst>
          </p:cNvPr>
          <p:cNvSpPr txBox="1"/>
          <p:nvPr/>
        </p:nvSpPr>
        <p:spPr>
          <a:xfrm>
            <a:off x="482600" y="228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Stereo ECAL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597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4692C5A-7EBD-4F5E-9729-965CBDF80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58" y="1253331"/>
            <a:ext cx="6933284" cy="4351338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DED4998-E9C7-4A18-B3F0-60F02B41DED6}"/>
              </a:ext>
            </a:extLst>
          </p:cNvPr>
          <p:cNvSpPr txBox="1"/>
          <p:nvPr/>
        </p:nvSpPr>
        <p:spPr>
          <a:xfrm>
            <a:off x="1181100" y="520700"/>
            <a:ext cx="349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变形最大为</a:t>
            </a:r>
            <a:r>
              <a:rPr lang="en-US" altLang="zh-CN" dirty="0"/>
              <a:t>6.97mm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303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6308EFB-1B56-4AEF-BC04-56E145908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31" y="1264732"/>
            <a:ext cx="7132938" cy="4328535"/>
          </a:xfr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A9242C8-EB1E-4131-952F-D9C86850769B}"/>
              </a:ext>
            </a:extLst>
          </p:cNvPr>
          <p:cNvSpPr txBox="1"/>
          <p:nvPr/>
        </p:nvSpPr>
        <p:spPr>
          <a:xfrm>
            <a:off x="1181100" y="520700"/>
            <a:ext cx="349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变形应力为</a:t>
            </a:r>
            <a:r>
              <a:rPr lang="en-US" altLang="zh-CN" dirty="0"/>
              <a:t>62.7MPa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0768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5991</TotalTime>
  <Words>75</Words>
  <Application>Microsoft Office PowerPoint</Application>
  <PresentationFormat>宽屏</PresentationFormat>
  <Paragraphs>17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Calibri</vt:lpstr>
      <vt:lpstr>Office 主题​​</vt:lpstr>
      <vt:lpstr>ECAL强度初步计算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Shaojing Hou</dc:creator>
  <cp:lastModifiedBy>Shaojing Hou</cp:lastModifiedBy>
  <cp:revision>10</cp:revision>
  <dcterms:created xsi:type="dcterms:W3CDTF">2024-04-10T02:44:41Z</dcterms:created>
  <dcterms:modified xsi:type="dcterms:W3CDTF">2024-04-19T01:15:40Z</dcterms:modified>
</cp:coreProperties>
</file>