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2" r:id="rId2"/>
    <p:sldId id="272" r:id="rId3"/>
    <p:sldId id="273" r:id="rId4"/>
    <p:sldId id="294" r:id="rId5"/>
    <p:sldId id="352" r:id="rId6"/>
    <p:sldId id="283" r:id="rId7"/>
    <p:sldId id="282" r:id="rId8"/>
    <p:sldId id="317" r:id="rId9"/>
    <p:sldId id="261" r:id="rId10"/>
    <p:sldId id="286" r:id="rId11"/>
    <p:sldId id="335" r:id="rId12"/>
    <p:sldId id="337" r:id="rId13"/>
    <p:sldId id="338" r:id="rId14"/>
    <p:sldId id="341" r:id="rId15"/>
    <p:sldId id="323" r:id="rId16"/>
    <p:sldId id="353" r:id="rId17"/>
    <p:sldId id="354" r:id="rId18"/>
    <p:sldId id="349" r:id="rId19"/>
    <p:sldId id="350" r:id="rId20"/>
    <p:sldId id="351" r:id="rId21"/>
    <p:sldId id="319" r:id="rId22"/>
    <p:sldId id="320" r:id="rId23"/>
    <p:sldId id="321" r:id="rId24"/>
    <p:sldId id="322" r:id="rId25"/>
    <p:sldId id="324" r:id="rId26"/>
    <p:sldId id="325" r:id="rId27"/>
    <p:sldId id="355" r:id="rId28"/>
    <p:sldId id="327" r:id="rId29"/>
    <p:sldId id="292" r:id="rId30"/>
    <p:sldId id="293" r:id="rId31"/>
  </p:sldIdLst>
  <p:sldSz cx="9144000" cy="6858000" type="screen4x3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399"/>
    <a:srgbClr val="C3004A"/>
    <a:srgbClr val="501F74"/>
  </p:clrMru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689" autoAdjust="0"/>
  </p:normalViewPr>
  <p:slideViewPr>
    <p:cSldViewPr snapToGrid="0">
      <p:cViewPr>
        <p:scale>
          <a:sx n="70" d="100"/>
          <a:sy n="70" d="100"/>
        </p:scale>
        <p:origin x="-43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B5D63-60BE-4C57-A997-92231B26DA3C}" type="datetime2">
              <a:rPr lang="fr-FR" smtClean="0"/>
              <a:pPr/>
              <a:t>mardi 6 décembre 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B2635-543E-4A9F-B21D-C51ACD2CDC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2D0C1-7A7C-4972-903F-C3749957E117}" type="datetime2">
              <a:rPr lang="fr-FR" smtClean="0"/>
              <a:pPr/>
              <a:t>mardi 6 décembre 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063EC-8BBD-421C-BFD5-2B87C88F0A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492D0C1-7A7C-4972-903F-C3749957E117}" type="datetime2">
              <a:rPr lang="fr-FR" smtClean="0"/>
              <a:pPr/>
              <a:t>mardi 6 décembre 2011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492D0C1-7A7C-4972-903F-C3749957E117}" type="datetime2">
              <a:rPr lang="fr-FR" smtClean="0"/>
              <a:pPr/>
              <a:t>mardi 6 décembre 2011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492D0C1-7A7C-4972-903F-C3749957E117}" type="datetime2">
              <a:rPr lang="fr-FR" smtClean="0"/>
              <a:pPr/>
              <a:t>mardi 6 décembre 2011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492D0C1-7A7C-4972-903F-C3749957E117}" type="datetime2">
              <a:rPr lang="fr-FR" smtClean="0"/>
              <a:pPr/>
              <a:t>mardi 6 décembre 2011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492D0C1-7A7C-4972-903F-C3749957E117}" type="datetime2">
              <a:rPr lang="fr-FR" smtClean="0"/>
              <a:pPr/>
              <a:t>mardi 6 décembre 2011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ABBC-5C63-4BA1-A038-FCA812A82421}" type="datetime2">
              <a:rPr lang="fr-FR" smtClean="0"/>
              <a:pPr/>
              <a:t>mardi 6 décembre 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7817-A9DC-47E2-87D9-1DA64916AD6E}" type="datetime2">
              <a:rPr lang="fr-FR" smtClean="0"/>
              <a:pPr/>
              <a:t>mardi 6 décembre 2011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9074-ECA7-45DF-8CE2-E2FA3C0F1A4D}" type="datetime2">
              <a:rPr lang="fr-FR" smtClean="0"/>
              <a:pPr/>
              <a:t>mardi 6 décembre 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CCF00-2157-438A-A69B-84616FBE94EA}" type="datetime2">
              <a:rPr lang="fr-FR" smtClean="0"/>
              <a:pPr/>
              <a:t>mardi 6 décembre 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3FD3-B881-4BF3-A511-6F4D930156E5}" type="datetime2">
              <a:rPr lang="fr-FR" smtClean="0"/>
              <a:pPr/>
              <a:t>mardi 6 décembre 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DD6FE-CA8B-47DD-801F-91C27AEF3A3F}" type="datetime2">
              <a:rPr lang="fr-FR" smtClean="0"/>
              <a:pPr/>
              <a:t>mardi 6 décembre 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537C-1B58-463A-BE48-6A4001F32962}" type="datetime2">
              <a:rPr lang="fr-FR" smtClean="0"/>
              <a:pPr/>
              <a:t>mardi 6 décembre 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bg>
      <p:bgPr>
        <a:blipFill dpi="0" rotWithShape="1">
          <a:blip r:embed="rId2" cstate="email">
            <a:lum/>
          </a:blip>
          <a:srcRect/>
          <a:stretch>
            <a:fillRect l="-6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214546" y="214290"/>
            <a:ext cx="5572164" cy="796908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600" b="1" i="0" cap="all" baseline="0">
                <a:solidFill>
                  <a:srgbClr val="AB757F"/>
                </a:solidFill>
                <a:latin typeface="Arial Bold"/>
              </a:defRPr>
            </a:lvl1pPr>
          </a:lstStyle>
          <a:p>
            <a:r>
              <a:rPr lang="fr-FR" dirty="0" smtClean="0"/>
              <a:t>Titre présentation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443531" y="1556738"/>
            <a:ext cx="2000264" cy="365125"/>
          </a:xfrm>
        </p:spPr>
        <p:txBody>
          <a:bodyPr/>
          <a:lstStyle>
            <a:lvl1pPr>
              <a:defRPr sz="1400" b="0" i="1" u="sng" baseline="0">
                <a:solidFill>
                  <a:srgbClr val="C3004A"/>
                </a:solidFill>
                <a:uFill>
                  <a:solidFill>
                    <a:srgbClr val="C00000"/>
                  </a:solidFill>
                </a:uFill>
                <a:latin typeface="Arial Bold"/>
              </a:defRPr>
            </a:lvl1pPr>
          </a:lstStyle>
          <a:p>
            <a:fld id="{84DE21C5-92BF-4132-B8AB-12B906539F75}" type="datetime2">
              <a:rPr lang="fr-FR" smtClean="0"/>
              <a:pPr/>
              <a:t>mardi 6 décembre 2011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28596" y="5357826"/>
            <a:ext cx="1714480" cy="1357298"/>
          </a:xfrm>
        </p:spPr>
        <p:txBody>
          <a:bodyPr/>
          <a:lstStyle>
            <a:lvl1pPr>
              <a:defRPr sz="1000" b="0" i="0" baseline="0">
                <a:solidFill>
                  <a:srgbClr val="FF0000"/>
                </a:solidFill>
              </a:defRPr>
            </a:lvl1pPr>
          </a:lstStyle>
          <a:p>
            <a:pPr algn="l"/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Unité mixte de recherche </a:t>
            </a:r>
            <a:b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</a:br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CNRS-IN2P3</a:t>
            </a:r>
          </a:p>
          <a:p>
            <a:pPr algn="l"/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Université Paris-Sud 11</a:t>
            </a:r>
            <a:r>
              <a:rPr lang="fr-FR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91406 Orsay cedex</a:t>
            </a:r>
          </a:p>
          <a:p>
            <a:pPr algn="l"/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Tél. : +33 1 69 15 73 40</a:t>
            </a:r>
          </a:p>
          <a:p>
            <a:pPr algn="l"/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Fax : +33 1 69 15 64 70</a:t>
            </a:r>
          </a:p>
          <a:p>
            <a:pPr algn="l"/>
            <a:r>
              <a:rPr lang="fr-FR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http://ipnweb.in2p3.fr</a:t>
            </a:r>
          </a:p>
          <a:p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 hasCustomPrompt="1"/>
          </p:nvPr>
        </p:nvSpPr>
        <p:spPr>
          <a:xfrm>
            <a:off x="2500298" y="1714489"/>
            <a:ext cx="6143668" cy="2071701"/>
          </a:xfrm>
        </p:spPr>
        <p:txBody>
          <a:bodyPr>
            <a:normAutofit/>
          </a:bodyPr>
          <a:lstStyle>
            <a:lvl1pPr>
              <a:buFontTx/>
              <a:buNone/>
              <a:defRPr sz="1200" b="0" i="0" baseline="0">
                <a:solidFill>
                  <a:srgbClr val="AB757F"/>
                </a:solidFill>
                <a:latin typeface="Arial Bold"/>
              </a:defRPr>
            </a:lvl1pPr>
            <a:lvl2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2pPr>
            <a:lvl3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3pPr>
            <a:lvl4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4pPr>
            <a:lvl5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5pPr>
          </a:lstStyle>
          <a:p>
            <a:pPr lvl="0"/>
            <a:r>
              <a:rPr lang="fr-FR" dirty="0" smtClean="0"/>
              <a:t>Texte d’introduction. xxxxxxxxxxxxxxxxxxxxxxxxxxxxxxxxxxxxxxxxxxxxxxxxxxxxxxxxxxxxxxxxxxxxxxxxxxxxxxxxxxxxxxxxxxxxxxxxxxxxxxxxxxxxxxxxxxxxxxxxxxxxxxxxxxxxxxxxxxxxxxxxxxxxxxxxxxxxxxxxxxxxxxxxxxxxxxxxxxxxxxxxxxxxxxxxxxxxxxxxxxxxxx</a:t>
            </a:r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500298" y="4143380"/>
            <a:ext cx="6143668" cy="2143140"/>
          </a:xfrm>
        </p:spPr>
        <p:txBody>
          <a:bodyPr>
            <a:normAutofit/>
          </a:bodyPr>
          <a:lstStyle>
            <a:lvl1pPr>
              <a:buNone/>
              <a:defRPr sz="1600" baseline="0">
                <a:latin typeface="Arial Bold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9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75398" y="0"/>
            <a:ext cx="1068602" cy="104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e 12"/>
          <p:cNvGrpSpPr/>
          <p:nvPr userDrawn="1"/>
        </p:nvGrpSpPr>
        <p:grpSpPr>
          <a:xfrm>
            <a:off x="1" y="8697"/>
            <a:ext cx="1593668" cy="1367257"/>
            <a:chOff x="0" y="8696"/>
            <a:chExt cx="2491501" cy="2002977"/>
          </a:xfrm>
        </p:grpSpPr>
        <p:pic>
          <p:nvPicPr>
            <p:cNvPr id="1026" name="Picture 2" descr="F:\CNRS\logo_telechargement\jpg\IN2P3FilairePastille-Q_DevV copie.jp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14884"/>
            <a:stretch>
              <a:fillRect/>
            </a:stretch>
          </p:blipFill>
          <p:spPr bwMode="auto">
            <a:xfrm>
              <a:off x="0" y="8696"/>
              <a:ext cx="2491501" cy="1593660"/>
            </a:xfrm>
            <a:prstGeom prst="rect">
              <a:avLst/>
            </a:prstGeom>
            <a:noFill/>
          </p:spPr>
        </p:pic>
        <p:pic>
          <p:nvPicPr>
            <p:cNvPr id="11" name="Image 10" descr="logoipn.png"/>
            <p:cNvPicPr>
              <a:picLocks noChangeAspect="1"/>
            </p:cNvPicPr>
            <p:nvPr userDrawn="1"/>
          </p:nvPicPr>
          <p:blipFill>
            <a:blip r:embed="rId5" cstate="email"/>
            <a:srcRect/>
            <a:stretch>
              <a:fillRect/>
            </a:stretch>
          </p:blipFill>
          <p:spPr>
            <a:xfrm>
              <a:off x="888274" y="1036313"/>
              <a:ext cx="1567543" cy="97536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OWERPOINTfond_suite (2).jp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142843" y="1428736"/>
            <a:ext cx="8715437" cy="1143008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2400" b="0" i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14282" y="4786322"/>
            <a:ext cx="8501122" cy="1571636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+mj-lt"/>
              </a:defRPr>
            </a:lvl1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>
          <a:xfrm>
            <a:off x="2357422" y="285728"/>
            <a:ext cx="6572296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+mj-lt"/>
              </a:defRPr>
            </a:lvl1pPr>
          </a:lstStyle>
          <a:p>
            <a:r>
              <a:rPr lang="fr-FR" dirty="0" smtClean="0"/>
              <a:t>Rappel titre présentation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142844" y="3071810"/>
            <a:ext cx="8575882" cy="1214446"/>
          </a:xfrm>
        </p:spPr>
        <p:txBody>
          <a:bodyPr>
            <a:normAutofit/>
          </a:bodyPr>
          <a:lstStyle>
            <a:lvl1pPr>
              <a:buFontTx/>
              <a:buNone/>
              <a:defRPr sz="200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pied de page 14"/>
          <p:cNvSpPr>
            <a:spLocks noGrp="1"/>
          </p:cNvSpPr>
          <p:nvPr/>
        </p:nvSpPr>
        <p:spPr/>
        <p:txBody>
          <a:bodyPr/>
          <a:lstStyle/>
          <a:p>
            <a:endParaRPr lang="fr-FR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2500298" y="785794"/>
            <a:ext cx="6643702" cy="1588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214282" y="1071546"/>
            <a:ext cx="3613434" cy="357190"/>
          </a:xfrm>
        </p:spPr>
        <p:txBody>
          <a:bodyPr>
            <a:noAutofit/>
          </a:bodyPr>
          <a:lstStyle>
            <a:lvl1pPr>
              <a:buFontTx/>
              <a:buNone/>
              <a:defRPr sz="2400" b="1" i="0" baseline="0">
                <a:solidFill>
                  <a:srgbClr val="C3004A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Titre principal</a:t>
            </a:r>
            <a:endParaRPr lang="fr-FR" dirty="0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 hasCustomPrompt="1"/>
          </p:nvPr>
        </p:nvSpPr>
        <p:spPr>
          <a:xfrm>
            <a:off x="214282" y="2714620"/>
            <a:ext cx="3613434" cy="357190"/>
          </a:xfrm>
        </p:spPr>
        <p:txBody>
          <a:bodyPr>
            <a:noAutofit/>
          </a:bodyPr>
          <a:lstStyle>
            <a:lvl1pPr>
              <a:buFontTx/>
              <a:buNone/>
              <a:defRPr sz="2000" baseline="0">
                <a:solidFill>
                  <a:srgbClr val="501F74"/>
                </a:solidFill>
                <a:latin typeface="+mj-lt"/>
              </a:defRPr>
            </a:lvl1pPr>
          </a:lstStyle>
          <a:p>
            <a:pPr lvl="0"/>
            <a:r>
              <a:rPr lang="fr-FR" sz="1800" baseline="0" dirty="0" smtClean="0">
                <a:solidFill>
                  <a:schemeClr val="accent4">
                    <a:lumMod val="75000"/>
                  </a:schemeClr>
                </a:solidFill>
                <a:latin typeface="Arial Bold"/>
              </a:rPr>
              <a:t>Intertitre</a:t>
            </a:r>
            <a:endParaRPr lang="fr-FR" dirty="0"/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 hasCustomPrompt="1"/>
          </p:nvPr>
        </p:nvSpPr>
        <p:spPr>
          <a:xfrm>
            <a:off x="214282" y="4429126"/>
            <a:ext cx="3613434" cy="357196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AB757F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Titre graphique</a:t>
            </a:r>
            <a:endParaRPr lang="fr-FR" dirty="0"/>
          </a:p>
        </p:txBody>
      </p:sp>
      <p:sp>
        <p:nvSpPr>
          <p:cNvPr id="18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3048" y="0"/>
            <a:ext cx="920302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e 15"/>
          <p:cNvGrpSpPr>
            <a:grpSpLocks noChangeAspect="1"/>
          </p:cNvGrpSpPr>
          <p:nvPr userDrawn="1"/>
        </p:nvGrpSpPr>
        <p:grpSpPr>
          <a:xfrm>
            <a:off x="1" y="8696"/>
            <a:ext cx="1159981" cy="900000"/>
            <a:chOff x="0" y="8696"/>
            <a:chExt cx="2491501" cy="2002977"/>
          </a:xfrm>
        </p:grpSpPr>
        <p:pic>
          <p:nvPicPr>
            <p:cNvPr id="19" name="Picture 2" descr="F:\CNRS\logo_telechargement\jpg\IN2P3FilairePastille-Q_DevV copie.jp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t="14884"/>
            <a:stretch>
              <a:fillRect/>
            </a:stretch>
          </p:blipFill>
          <p:spPr bwMode="auto">
            <a:xfrm>
              <a:off x="0" y="8696"/>
              <a:ext cx="2491501" cy="1593660"/>
            </a:xfrm>
            <a:prstGeom prst="rect">
              <a:avLst/>
            </a:prstGeom>
            <a:noFill/>
          </p:spPr>
        </p:pic>
        <p:pic>
          <p:nvPicPr>
            <p:cNvPr id="20" name="Image 19" descr="logoipn.png"/>
            <p:cNvPicPr>
              <a:picLocks noChangeAspect="1"/>
            </p:cNvPicPr>
            <p:nvPr userDrawn="1"/>
          </p:nvPicPr>
          <p:blipFill>
            <a:blip r:embed="rId6" cstate="email"/>
            <a:srcRect/>
            <a:stretch>
              <a:fillRect/>
            </a:stretch>
          </p:blipFill>
          <p:spPr>
            <a:xfrm>
              <a:off x="888274" y="1036313"/>
              <a:ext cx="1567543" cy="975360"/>
            </a:xfrm>
            <a:prstGeom prst="rect">
              <a:avLst/>
            </a:prstGeom>
          </p:spPr>
        </p:pic>
      </p:grpSp>
    </p:spTree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273E-F116-4425-B0B0-AFF105B4F541}" type="datetime2">
              <a:rPr lang="fr-FR" smtClean="0"/>
              <a:pPr/>
              <a:t>mardi 6 décembre 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9688-9D54-48D1-A829-F5E7DC723691}" type="datetime2">
              <a:rPr lang="fr-FR" smtClean="0"/>
              <a:pPr/>
              <a:t>mardi 6 décembre 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CAEA9-3F14-4468-8C29-33A1454C3BF1}" type="datetime2">
              <a:rPr lang="fr-FR" smtClean="0"/>
              <a:pPr/>
              <a:t>mardi 6 décembre 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indico.cern.ch/categoryDisplay.py?categId=1893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285720" y="1560522"/>
            <a:ext cx="8643998" cy="1368412"/>
          </a:xfrm>
        </p:spPr>
        <p:txBody>
          <a:bodyPr/>
          <a:lstStyle/>
          <a:p>
            <a:r>
              <a:rPr lang="fr-FR" sz="3000" dirty="0" smtClean="0"/>
              <a:t>Design of a SHORT Cryomodule for the</a:t>
            </a:r>
            <a:br>
              <a:rPr lang="fr-FR" sz="3000" dirty="0" smtClean="0"/>
            </a:br>
            <a:r>
              <a:rPr lang="fr-FR" sz="3000" dirty="0" err="1" smtClean="0"/>
              <a:t>Superconducting</a:t>
            </a:r>
            <a:r>
              <a:rPr lang="fr-FR" sz="3000" dirty="0" smtClean="0"/>
              <a:t> Proton </a:t>
            </a:r>
            <a:r>
              <a:rPr lang="fr-FR" sz="3000" dirty="0" err="1" smtClean="0"/>
              <a:t>Linac</a:t>
            </a:r>
            <a:r>
              <a:rPr lang="fr-FR" sz="3000" dirty="0" smtClean="0"/>
              <a:t> of CERN</a:t>
            </a:r>
            <a:endParaRPr lang="fr-FR" sz="3000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6643702" y="6000768"/>
            <a:ext cx="2000264" cy="365125"/>
          </a:xfrm>
        </p:spPr>
        <p:txBody>
          <a:bodyPr/>
          <a:lstStyle/>
          <a:p>
            <a:pPr algn="r"/>
            <a:r>
              <a:rPr lang="fr-FR" dirty="0" smtClean="0"/>
              <a:t>TTC meeting </a:t>
            </a:r>
            <a:r>
              <a:rPr lang="fr-FR" dirty="0" err="1" smtClean="0"/>
              <a:t>December</a:t>
            </a:r>
            <a:r>
              <a:rPr lang="fr-FR" dirty="0" smtClean="0"/>
              <a:t> 6</a:t>
            </a:r>
            <a:r>
              <a:rPr lang="fr-FR" baseline="30000" dirty="0" smtClean="0"/>
              <a:t>th</a:t>
            </a:r>
            <a:r>
              <a:rPr lang="fr-FR" dirty="0" smtClean="0"/>
              <a:t> 2011</a:t>
            </a:r>
            <a:endParaRPr lang="fr-FR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3"/>
          </p:nvPr>
        </p:nvSpPr>
        <p:spPr>
          <a:xfrm>
            <a:off x="1727421" y="3457574"/>
            <a:ext cx="7315220" cy="1500198"/>
          </a:xfrm>
        </p:spPr>
        <p:txBody>
          <a:bodyPr numCol="3">
            <a:noAutofit/>
          </a:bodyPr>
          <a:lstStyle/>
          <a:p>
            <a:pPr algn="just"/>
            <a:r>
              <a:rPr lang="fr-FR" sz="1600" u="sng" dirty="0" err="1" smtClean="0"/>
              <a:t>IPNOrsay</a:t>
            </a:r>
            <a:r>
              <a:rPr lang="fr-FR" sz="1600" u="sng" dirty="0" smtClean="0"/>
              <a:t> – CNRS</a:t>
            </a:r>
          </a:p>
          <a:p>
            <a:pPr algn="just"/>
            <a:r>
              <a:rPr lang="fr-FR" sz="1600" dirty="0" smtClean="0"/>
              <a:t>Sébastien ROUSSELOT</a:t>
            </a:r>
          </a:p>
          <a:p>
            <a:pPr algn="just"/>
            <a:r>
              <a:rPr lang="fr-FR" sz="1600" dirty="0" err="1" smtClean="0"/>
              <a:t>Patxi</a:t>
            </a:r>
            <a:r>
              <a:rPr lang="fr-FR" sz="1600" dirty="0" smtClean="0"/>
              <a:t> DUTHIL </a:t>
            </a:r>
          </a:p>
          <a:p>
            <a:pPr algn="just"/>
            <a:r>
              <a:rPr lang="fr-FR" sz="1600" dirty="0" smtClean="0"/>
              <a:t>Patricia DUCHESNE</a:t>
            </a:r>
          </a:p>
          <a:p>
            <a:pPr algn="just"/>
            <a:r>
              <a:rPr lang="fr-FR" sz="1600" dirty="0" smtClean="0"/>
              <a:t>Philippe DAMBRE</a:t>
            </a:r>
          </a:p>
          <a:p>
            <a:pPr algn="just"/>
            <a:r>
              <a:rPr lang="fr-FR" sz="1600" dirty="0" smtClean="0"/>
              <a:t>Denis REYNET</a:t>
            </a:r>
          </a:p>
          <a:p>
            <a:pPr algn="just"/>
            <a:r>
              <a:rPr lang="fr-FR" sz="1600" dirty="0" smtClean="0"/>
              <a:t>	</a:t>
            </a:r>
          </a:p>
          <a:p>
            <a:pPr algn="just"/>
            <a:r>
              <a:rPr lang="fr-FR" sz="1600" u="sng" dirty="0" smtClean="0"/>
              <a:t>CERN</a:t>
            </a:r>
          </a:p>
          <a:p>
            <a:pPr algn="just"/>
            <a:r>
              <a:rPr lang="fr-FR" sz="1600" dirty="0" smtClean="0"/>
              <a:t>Vittorio PARMA</a:t>
            </a:r>
          </a:p>
          <a:p>
            <a:pPr algn="just"/>
            <a:r>
              <a:rPr lang="fr-FR" sz="1600" dirty="0" smtClean="0"/>
              <a:t>Arnaud VANDE CRAEN</a:t>
            </a:r>
          </a:p>
          <a:p>
            <a:pPr algn="just"/>
            <a:r>
              <a:rPr lang="fr-FR" sz="1600" dirty="0" smtClean="0"/>
              <a:t>Paulo AZEVEDO</a:t>
            </a:r>
          </a:p>
          <a:p>
            <a:pPr algn="just"/>
            <a:r>
              <a:rPr lang="fr-FR" sz="1600" dirty="0" smtClean="0"/>
              <a:t>Lloyd R. WILLIAMS</a:t>
            </a:r>
          </a:p>
          <a:p>
            <a:pPr algn="just"/>
            <a:r>
              <a:rPr lang="fr-FR" sz="1600" dirty="0" err="1" smtClean="0"/>
              <a:t>Ofelia</a:t>
            </a:r>
            <a:r>
              <a:rPr lang="fr-FR" sz="1600" dirty="0" smtClean="0"/>
              <a:t> CAPATINA</a:t>
            </a:r>
          </a:p>
          <a:p>
            <a:pPr algn="just"/>
            <a:endParaRPr lang="fr-FR" sz="1600" dirty="0" smtClean="0"/>
          </a:p>
          <a:p>
            <a:pPr algn="just"/>
            <a:r>
              <a:rPr lang="fr-FR" sz="1600" u="sng" dirty="0" smtClean="0"/>
              <a:t>CEA</a:t>
            </a:r>
          </a:p>
          <a:p>
            <a:pPr algn="just"/>
            <a:r>
              <a:rPr lang="fr-FR" sz="1600" dirty="0" smtClean="0"/>
              <a:t>Stéphane CHEL</a:t>
            </a:r>
          </a:p>
          <a:p>
            <a:pPr algn="just"/>
            <a:r>
              <a:rPr lang="fr-FR" sz="1600" dirty="0" smtClean="0"/>
              <a:t>Guillaume DEVANZ</a:t>
            </a:r>
          </a:p>
          <a:p>
            <a:pPr algn="just"/>
            <a:endParaRPr lang="fr-FR" sz="1600" dirty="0" smtClean="0"/>
          </a:p>
          <a:p>
            <a:pPr algn="just"/>
            <a:endParaRPr lang="fr-FR" sz="1600" dirty="0"/>
          </a:p>
        </p:txBody>
      </p:sp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48666" y="5451136"/>
            <a:ext cx="1714480" cy="1357298"/>
          </a:xfrm>
        </p:spPr>
        <p:txBody>
          <a:bodyPr/>
          <a:lstStyle>
            <a:lvl1pPr>
              <a:defRPr sz="1000" b="0" i="0" baseline="0">
                <a:solidFill>
                  <a:srgbClr val="FF0000"/>
                </a:solidFill>
              </a:defRPr>
            </a:lvl1pPr>
          </a:lstStyle>
          <a:p>
            <a:pPr algn="l"/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Unité mixte de recherche </a:t>
            </a:r>
            <a:b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</a:br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CNRS-IN2P3</a:t>
            </a:r>
          </a:p>
          <a:p>
            <a:pPr algn="l"/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Université Paris-Sud 11</a:t>
            </a:r>
            <a:r>
              <a:rPr lang="fr-FR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91406 Orsay cedex</a:t>
            </a:r>
          </a:p>
          <a:p>
            <a:pPr algn="l"/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Tél. : +33 1 69 15 73 40</a:t>
            </a:r>
          </a:p>
          <a:p>
            <a:pPr algn="l"/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Fax : +33 1 69 15 64 70</a:t>
            </a:r>
          </a:p>
          <a:p>
            <a:pPr algn="l"/>
            <a:r>
              <a:rPr lang="fr-FR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http://ipnweb.in2p3.fr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 noChangeAspect="1"/>
          </p:cNvGrpSpPr>
          <p:nvPr/>
        </p:nvGrpSpPr>
        <p:grpSpPr>
          <a:xfrm>
            <a:off x="2340000" y="1440000"/>
            <a:ext cx="6310347" cy="5040000"/>
            <a:chOff x="1066800" y="786942"/>
            <a:chExt cx="7114137" cy="5842458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066800" y="786942"/>
              <a:ext cx="7043333" cy="5842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4"/>
            <p:cNvSpPr txBox="1"/>
            <p:nvPr/>
          </p:nvSpPr>
          <p:spPr>
            <a:xfrm>
              <a:off x="3152670" y="3116818"/>
              <a:ext cx="2491264" cy="384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accent6">
                      <a:lumMod val="75000"/>
                    </a:schemeClr>
                  </a:solidFill>
                </a:rPr>
                <a:t>Thermal shield (50-75K)</a:t>
              </a:r>
              <a:endParaRPr lang="it-IT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TextBox 6"/>
            <p:cNvSpPr txBox="1"/>
            <p:nvPr/>
          </p:nvSpPr>
          <p:spPr>
            <a:xfrm>
              <a:off x="6246911" y="4634464"/>
              <a:ext cx="942755" cy="9623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rgbClr val="00B050"/>
                  </a:solidFill>
                </a:rPr>
                <a:t>Coupler</a:t>
              </a:r>
            </a:p>
            <a:p>
              <a:pPr algn="ctr"/>
              <a:endParaRPr lang="it-IT" b="1" dirty="0" smtClean="0">
                <a:solidFill>
                  <a:srgbClr val="00B050"/>
                </a:solidFill>
              </a:endParaRPr>
            </a:p>
            <a:p>
              <a:pPr algn="ctr"/>
              <a:r>
                <a:rPr lang="it-IT" b="1" dirty="0" smtClean="0">
                  <a:solidFill>
                    <a:srgbClr val="00B050"/>
                  </a:solidFill>
                </a:rPr>
                <a:t>cooling</a:t>
              </a:r>
              <a:endParaRPr lang="it-IT" b="1" dirty="0">
                <a:solidFill>
                  <a:srgbClr val="00B050"/>
                </a:solidFill>
              </a:endParaRPr>
            </a:p>
          </p:txBody>
        </p:sp>
        <p:sp>
          <p:nvSpPr>
            <p:cNvPr id="15" name="TextBox 7"/>
            <p:cNvSpPr txBox="1"/>
            <p:nvPr/>
          </p:nvSpPr>
          <p:spPr>
            <a:xfrm rot="16200000">
              <a:off x="5739160" y="3134587"/>
              <a:ext cx="1495674" cy="374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1505EB"/>
                  </a:solidFill>
                </a:rPr>
                <a:t>Pumping line</a:t>
              </a:r>
              <a:endParaRPr lang="it-IT" b="1" dirty="0">
                <a:solidFill>
                  <a:srgbClr val="1505EB"/>
                </a:solidFill>
              </a:endParaRPr>
            </a:p>
          </p:txBody>
        </p:sp>
        <p:sp>
          <p:nvSpPr>
            <p:cNvPr id="16" name="TextBox 8"/>
            <p:cNvSpPr txBox="1"/>
            <p:nvPr/>
          </p:nvSpPr>
          <p:spPr>
            <a:xfrm>
              <a:off x="3496292" y="3914182"/>
              <a:ext cx="1500087" cy="384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1505EB"/>
                  </a:solidFill>
                </a:rPr>
                <a:t>Bi-phase pipe</a:t>
              </a:r>
              <a:endParaRPr lang="it-IT" b="1" dirty="0">
                <a:solidFill>
                  <a:srgbClr val="1505EB"/>
                </a:solidFill>
              </a:endParaRPr>
            </a:p>
          </p:txBody>
        </p:sp>
        <p:sp>
          <p:nvSpPr>
            <p:cNvPr id="19" name="TextBox 11"/>
            <p:cNvSpPr txBox="1"/>
            <p:nvPr/>
          </p:nvSpPr>
          <p:spPr>
            <a:xfrm>
              <a:off x="3620534" y="3437338"/>
              <a:ext cx="1853597" cy="384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1505EB"/>
                  </a:solidFill>
                </a:rPr>
                <a:t>Cavity top supply</a:t>
              </a:r>
              <a:endParaRPr lang="it-IT" b="1" dirty="0">
                <a:solidFill>
                  <a:srgbClr val="1505EB"/>
                </a:solidFill>
              </a:endParaRPr>
            </a:p>
          </p:txBody>
        </p:sp>
        <p:sp>
          <p:nvSpPr>
            <p:cNvPr id="20" name="TextBox 12"/>
            <p:cNvSpPr txBox="1"/>
            <p:nvPr/>
          </p:nvSpPr>
          <p:spPr>
            <a:xfrm>
              <a:off x="6879114" y="3541892"/>
              <a:ext cx="1301823" cy="962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Cavity cooling down lines</a:t>
              </a:r>
              <a:endParaRPr lang="it-IT" b="1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22" name="TextBox 6"/>
          <p:cNvSpPr txBox="1"/>
          <p:nvPr/>
        </p:nvSpPr>
        <p:spPr>
          <a:xfrm>
            <a:off x="1233946" y="1706204"/>
            <a:ext cx="930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B050"/>
                </a:solidFill>
              </a:rPr>
              <a:t>Coupler</a:t>
            </a:r>
          </a:p>
          <a:p>
            <a:pPr algn="ctr"/>
            <a:r>
              <a:rPr lang="it-IT" b="1" dirty="0" smtClean="0">
                <a:solidFill>
                  <a:srgbClr val="00B050"/>
                </a:solidFill>
              </a:rPr>
              <a:t>cooling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Cryogenic</a:t>
            </a:r>
            <a:r>
              <a:rPr lang="fr-FR" dirty="0" smtClean="0"/>
              <a:t> aspects</a:t>
            </a:r>
            <a:endParaRPr lang="en-US" dirty="0"/>
          </a:p>
        </p:txBody>
      </p:sp>
      <p:sp>
        <p:nvSpPr>
          <p:cNvPr id="24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214282" y="928670"/>
            <a:ext cx="5286412" cy="428628"/>
          </a:xfrm>
        </p:spPr>
        <p:txBody>
          <a:bodyPr/>
          <a:lstStyle/>
          <a:p>
            <a:r>
              <a:rPr lang="en-US" dirty="0" smtClean="0"/>
              <a:t>Short cryomodule cryogenic scheme</a:t>
            </a:r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68263" y="1477351"/>
            <a:ext cx="2284193" cy="72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250936" y="2896151"/>
            <a:ext cx="1846263" cy="276999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SM18 </a:t>
            </a:r>
            <a:r>
              <a:rPr lang="fr-FR" sz="1200" dirty="0" smtClean="0">
                <a:latin typeface="Calibri" pitchFamily="34" charset="0"/>
                <a:cs typeface="Arial" pitchFamily="34" charset="0"/>
              </a:rPr>
              <a:t>connexion valves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3"/>
          <p:cNvSpPr>
            <a:spLocks noChangeArrowheads="1"/>
          </p:cNvSpPr>
          <p:nvPr/>
        </p:nvSpPr>
        <p:spPr bwMode="auto">
          <a:xfrm>
            <a:off x="6062274" y="2845351"/>
            <a:ext cx="1195387" cy="347662"/>
          </a:xfrm>
          <a:prstGeom prst="ellips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N:\SPL\REUNIONS\CERN\20111104_REVUECONCEPTUELLE\cryo_mise en froi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40000" y="1251436"/>
            <a:ext cx="6402784" cy="5228564"/>
          </a:xfrm>
          <a:prstGeom prst="rect">
            <a:avLst/>
          </a:prstGeom>
          <a:noFill/>
        </p:spPr>
      </p:pic>
      <p:sp>
        <p:nvSpPr>
          <p:cNvPr id="357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214282" y="928670"/>
            <a:ext cx="5286412" cy="428628"/>
          </a:xfrm>
        </p:spPr>
        <p:txBody>
          <a:bodyPr/>
          <a:lstStyle/>
          <a:p>
            <a:r>
              <a:rPr lang="en-US" dirty="0" smtClean="0"/>
              <a:t>Cooling lines</a:t>
            </a:r>
            <a:endParaRPr lang="fr-FR" dirty="0"/>
          </a:p>
        </p:txBody>
      </p:sp>
      <p:sp>
        <p:nvSpPr>
          <p:cNvPr id="7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142843" y="1290507"/>
            <a:ext cx="8862934" cy="1197506"/>
          </a:xfrm>
        </p:spPr>
        <p:txBody>
          <a:bodyPr>
            <a:normAutofit/>
          </a:bodyPr>
          <a:lstStyle/>
          <a:p>
            <a:r>
              <a:rPr lang="en-US" sz="2000" u="sng" dirty="0" smtClean="0"/>
              <a:t>Requirements: </a:t>
            </a:r>
            <a:r>
              <a:rPr lang="en-US" sz="2000" dirty="0" smtClean="0"/>
              <a:t>1 cooling line per cavity</a:t>
            </a:r>
            <a:endParaRPr lang="fr-FR" dirty="0"/>
          </a:p>
        </p:txBody>
      </p:sp>
      <p:sp>
        <p:nvSpPr>
          <p:cNvPr id="10" name="Titre 22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572296" cy="714380"/>
          </a:xfrm>
        </p:spPr>
        <p:txBody>
          <a:bodyPr/>
          <a:lstStyle/>
          <a:p>
            <a:r>
              <a:rPr lang="fr-FR" dirty="0" err="1" smtClean="0"/>
              <a:t>Cryogenic</a:t>
            </a:r>
            <a:r>
              <a:rPr lang="fr-FR" dirty="0" smtClean="0"/>
              <a:t> aspects</a:t>
            </a:r>
            <a:endParaRPr lang="en-US" dirty="0"/>
          </a:p>
        </p:txBody>
      </p:sp>
      <p:sp>
        <p:nvSpPr>
          <p:cNvPr id="8" name="TextBox 12"/>
          <p:cNvSpPr txBox="1"/>
          <p:nvPr/>
        </p:nvSpPr>
        <p:spPr>
          <a:xfrm>
            <a:off x="4329404" y="2659563"/>
            <a:ext cx="1689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Cavity cooling down lines</a:t>
            </a:r>
            <a:endParaRPr lang="it-IT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135589" y="6247041"/>
            <a:ext cx="8862934" cy="1197506"/>
          </a:xfrm>
        </p:spPr>
        <p:txBody>
          <a:bodyPr>
            <a:normAutofit/>
          </a:bodyPr>
          <a:lstStyle/>
          <a:p>
            <a:r>
              <a:rPr lang="en-US" sz="2000" u="sng" dirty="0" smtClean="0"/>
              <a:t>Expectation (machine): </a:t>
            </a:r>
            <a:r>
              <a:rPr lang="en-US" sz="2000" dirty="0" smtClean="0"/>
              <a:t>1 cooling line for the hole string of cavities ?</a:t>
            </a:r>
            <a:endParaRPr lang="fr-FR" dirty="0"/>
          </a:p>
        </p:txBody>
      </p:sp>
      <p:sp>
        <p:nvSpPr>
          <p:cNvPr id="11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54593" y="4285579"/>
            <a:ext cx="2470244" cy="662199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ctr"/>
            <a:r>
              <a:rPr lang="en-US" sz="1900" dirty="0" smtClean="0"/>
              <a:t>Mass flow rate </a:t>
            </a:r>
            <a:r>
              <a:rPr lang="en-US" sz="1900" dirty="0" smtClean="0">
                <a:sym typeface="Symbol"/>
              </a:rPr>
              <a:t></a:t>
            </a:r>
            <a:r>
              <a:rPr lang="en-US" sz="1900" dirty="0" smtClean="0"/>
              <a:t>2.5g/s per cavity</a:t>
            </a:r>
            <a:endParaRPr lang="fr-FR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40000" y="1440000"/>
            <a:ext cx="6441428" cy="483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124181" y="1185262"/>
            <a:ext cx="8655924" cy="662199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en-US" sz="1900" u="sng" dirty="0" smtClean="0"/>
              <a:t>Requirements:</a:t>
            </a:r>
            <a:r>
              <a:rPr lang="en-US" sz="1900" dirty="0" smtClean="0"/>
              <a:t> 1 JT valve may allow for the filling of the first cavity then for the filling of the others via a roman fountain (successive helium fall filling via the </a:t>
            </a:r>
            <a:r>
              <a:rPr lang="en-US" sz="1900" dirty="0" err="1" smtClean="0"/>
              <a:t>diphasic</a:t>
            </a:r>
            <a:r>
              <a:rPr lang="en-US" sz="1900" dirty="0" smtClean="0"/>
              <a:t> pipe)</a:t>
            </a:r>
            <a:endParaRPr lang="fr-FR" sz="1900" dirty="0"/>
          </a:p>
        </p:txBody>
      </p:sp>
      <p:sp>
        <p:nvSpPr>
          <p:cNvPr id="9" name="TextBox 22"/>
          <p:cNvSpPr txBox="1">
            <a:spLocks noChangeArrowheads="1"/>
          </p:cNvSpPr>
          <p:nvPr/>
        </p:nvSpPr>
        <p:spPr bwMode="auto">
          <a:xfrm>
            <a:off x="2345267" y="6295769"/>
            <a:ext cx="5137938" cy="3231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500" b="1" dirty="0" smtClean="0">
                <a:solidFill>
                  <a:srgbClr val="150399"/>
                </a:solidFill>
                <a:latin typeface="Calibri" pitchFamily="34" charset="0"/>
                <a:cs typeface="Calibri" pitchFamily="34" charset="0"/>
              </a:rPr>
              <a:t>Slope : </a:t>
            </a:r>
            <a:r>
              <a:rPr lang="it-IT" sz="1500" b="1" dirty="0">
                <a:solidFill>
                  <a:srgbClr val="150399"/>
                </a:solidFill>
                <a:latin typeface="Calibri" pitchFamily="34" charset="0"/>
                <a:cs typeface="Calibri" pitchFamily="34" charset="0"/>
              </a:rPr>
              <a:t>1.7% (ajustable </a:t>
            </a:r>
            <a:r>
              <a:rPr lang="it-IT" sz="1500" b="1" dirty="0" smtClean="0">
                <a:solidFill>
                  <a:srgbClr val="150399"/>
                </a:solidFill>
                <a:latin typeface="Calibri" pitchFamily="34" charset="0"/>
                <a:cs typeface="Calibri" pitchFamily="34" charset="0"/>
              </a:rPr>
              <a:t>from </a:t>
            </a:r>
            <a:r>
              <a:rPr lang="it-IT" sz="1500" b="1" dirty="0">
                <a:solidFill>
                  <a:srgbClr val="150399"/>
                </a:solidFill>
                <a:latin typeface="Calibri" pitchFamily="34" charset="0"/>
                <a:cs typeface="Calibri" pitchFamily="34" charset="0"/>
              </a:rPr>
              <a:t>0 </a:t>
            </a:r>
            <a:r>
              <a:rPr lang="it-IT" sz="1500" b="1" dirty="0" smtClean="0">
                <a:solidFill>
                  <a:srgbClr val="150399"/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lang="it-IT" sz="1500" b="1" dirty="0">
                <a:solidFill>
                  <a:srgbClr val="150399"/>
                </a:solidFill>
                <a:latin typeface="Calibri" pitchFamily="34" charset="0"/>
                <a:cs typeface="Calibri" pitchFamily="34" charset="0"/>
              </a:rPr>
              <a:t>2% </a:t>
            </a:r>
            <a:r>
              <a:rPr lang="it-IT" sz="1500" b="1" dirty="0" smtClean="0">
                <a:solidFill>
                  <a:srgbClr val="150399"/>
                </a:solidFill>
                <a:latin typeface="Calibri" pitchFamily="34" charset="0"/>
                <a:cs typeface="Calibri" pitchFamily="34" charset="0"/>
              </a:rPr>
              <a:t>for the tests)</a:t>
            </a:r>
            <a:endParaRPr lang="it-IT" sz="1500" b="1" dirty="0">
              <a:solidFill>
                <a:srgbClr val="1503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riangle rectangle 9"/>
          <p:cNvSpPr/>
          <p:nvPr/>
        </p:nvSpPr>
        <p:spPr>
          <a:xfrm>
            <a:off x="6388899" y="6387646"/>
            <a:ext cx="979942" cy="143830"/>
          </a:xfrm>
          <a:prstGeom prst="rtTriangle">
            <a:avLst/>
          </a:prstGeom>
          <a:solidFill>
            <a:schemeClr val="bg1"/>
          </a:solidFill>
          <a:ln>
            <a:solidFill>
              <a:srgbClr val="150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22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572296" cy="714380"/>
          </a:xfrm>
        </p:spPr>
        <p:txBody>
          <a:bodyPr/>
          <a:lstStyle/>
          <a:p>
            <a:r>
              <a:rPr lang="fr-FR" dirty="0" err="1" smtClean="0"/>
              <a:t>Cryogenic</a:t>
            </a:r>
            <a:r>
              <a:rPr lang="fr-FR" dirty="0" smtClean="0"/>
              <a:t> aspects</a:t>
            </a:r>
            <a:endParaRPr lang="en-US" dirty="0"/>
          </a:p>
        </p:txBody>
      </p:sp>
      <p:sp>
        <p:nvSpPr>
          <p:cNvPr id="357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214282" y="826029"/>
            <a:ext cx="5286412" cy="428628"/>
          </a:xfrm>
        </p:spPr>
        <p:txBody>
          <a:bodyPr/>
          <a:lstStyle/>
          <a:p>
            <a:r>
              <a:rPr lang="en-US" dirty="0" smtClean="0"/>
              <a:t>Filling lines</a:t>
            </a:r>
            <a:endParaRPr lang="fr-FR" dirty="0"/>
          </a:p>
        </p:txBody>
      </p:sp>
      <p:sp>
        <p:nvSpPr>
          <p:cNvPr id="11" name="TextBox 11"/>
          <p:cNvSpPr txBox="1"/>
          <p:nvPr/>
        </p:nvSpPr>
        <p:spPr>
          <a:xfrm>
            <a:off x="4605201" y="3670380"/>
            <a:ext cx="1644169" cy="332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1505EB"/>
                </a:solidFill>
              </a:rPr>
              <a:t>Cavity top supply</a:t>
            </a:r>
            <a:endParaRPr lang="it-IT" b="1" dirty="0">
              <a:solidFill>
                <a:srgbClr val="1505EB"/>
              </a:solidFill>
            </a:endParaRPr>
          </a:p>
        </p:txBody>
      </p:sp>
      <p:sp>
        <p:nvSpPr>
          <p:cNvPr id="13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54593" y="4285579"/>
            <a:ext cx="2470244" cy="66219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1900" dirty="0" smtClean="0"/>
              <a:t>Mass flow rate </a:t>
            </a:r>
            <a:r>
              <a:rPr lang="en-US" sz="1900" dirty="0" smtClean="0">
                <a:sym typeface="Symbol"/>
              </a:rPr>
              <a:t></a:t>
            </a:r>
            <a:r>
              <a:rPr lang="en-US" sz="1900" dirty="0" smtClean="0"/>
              <a:t>10g/s</a:t>
            </a:r>
            <a:endParaRPr lang="fr-FR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40000" y="1440000"/>
            <a:ext cx="6452236" cy="483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133512" y="1153364"/>
            <a:ext cx="8655924" cy="68476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1800" u="sng" dirty="0" smtClean="0"/>
              <a:t>Requirements:</a:t>
            </a:r>
            <a:r>
              <a:rPr lang="en-US" sz="1800" dirty="0" smtClean="0"/>
              <a:t> If slope = 0% or in case of a problem with the roman fountain (</a:t>
            </a:r>
            <a:r>
              <a:rPr lang="en-US" sz="1800" dirty="0" err="1" smtClean="0"/>
              <a:t>superfluid</a:t>
            </a:r>
            <a:r>
              <a:rPr lang="en-US" sz="18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sym typeface="Symbol"/>
              </a:rPr>
              <a:t></a:t>
            </a:r>
            <a:r>
              <a:rPr lang="en-US" sz="1800" dirty="0" smtClean="0"/>
              <a:t>1 filling line per cavity (each being equipped with a JT valve)</a:t>
            </a:r>
          </a:p>
        </p:txBody>
      </p:sp>
      <p:sp>
        <p:nvSpPr>
          <p:cNvPr id="8" name="TextBox 22"/>
          <p:cNvSpPr txBox="1">
            <a:spLocks noChangeArrowheads="1"/>
          </p:cNvSpPr>
          <p:nvPr/>
        </p:nvSpPr>
        <p:spPr bwMode="auto">
          <a:xfrm>
            <a:off x="2388633" y="6295769"/>
            <a:ext cx="3758175" cy="3231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500" b="1" dirty="0" smtClean="0">
                <a:solidFill>
                  <a:srgbClr val="150399"/>
                </a:solidFill>
                <a:latin typeface="Calibri" pitchFamily="34" charset="0"/>
                <a:cs typeface="Calibri" pitchFamily="34" charset="0"/>
              </a:rPr>
              <a:t>Slope : (0% for the tests)</a:t>
            </a:r>
            <a:endParaRPr lang="it-IT" sz="1500" b="1" dirty="0">
              <a:solidFill>
                <a:srgbClr val="1503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riangle rectangle 8"/>
          <p:cNvSpPr/>
          <p:nvPr/>
        </p:nvSpPr>
        <p:spPr>
          <a:xfrm>
            <a:off x="4644002" y="6387646"/>
            <a:ext cx="979942" cy="143830"/>
          </a:xfrm>
          <a:prstGeom prst="rtTriangle">
            <a:avLst/>
          </a:prstGeom>
          <a:solidFill>
            <a:schemeClr val="bg1"/>
          </a:solidFill>
          <a:ln>
            <a:solidFill>
              <a:srgbClr val="150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22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572296" cy="714380"/>
          </a:xfrm>
        </p:spPr>
        <p:txBody>
          <a:bodyPr/>
          <a:lstStyle/>
          <a:p>
            <a:r>
              <a:rPr lang="fr-FR" dirty="0" err="1" smtClean="0"/>
              <a:t>Cryogenic</a:t>
            </a:r>
            <a:r>
              <a:rPr lang="fr-FR" dirty="0" smtClean="0"/>
              <a:t> aspects</a:t>
            </a:r>
            <a:endParaRPr lang="en-US" dirty="0"/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214282" y="826029"/>
            <a:ext cx="5286412" cy="428628"/>
          </a:xfrm>
        </p:spPr>
        <p:txBody>
          <a:bodyPr/>
          <a:lstStyle/>
          <a:p>
            <a:r>
              <a:rPr lang="en-US" dirty="0" smtClean="0"/>
              <a:t>Filling lines</a:t>
            </a:r>
            <a:endParaRPr lang="fr-FR" dirty="0"/>
          </a:p>
        </p:txBody>
      </p:sp>
      <p:sp>
        <p:nvSpPr>
          <p:cNvPr id="1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214605" y="1772292"/>
            <a:ext cx="2220685" cy="989569"/>
          </a:xfrm>
          <a:noFill/>
        </p:spPr>
        <p:txBody>
          <a:bodyPr>
            <a:normAutofit/>
          </a:bodyPr>
          <a:lstStyle/>
          <a:p>
            <a:r>
              <a:rPr lang="en-US" sz="1600" dirty="0" smtClean="0"/>
              <a:t>(Prototype only:</a:t>
            </a:r>
          </a:p>
          <a:p>
            <a:pPr marL="0" indent="0"/>
            <a:r>
              <a:rPr lang="en-US" sz="1600" dirty="0" smtClean="0"/>
              <a:t>priority = test bench for a string of 4 cavities)</a:t>
            </a:r>
          </a:p>
        </p:txBody>
      </p:sp>
      <p:sp>
        <p:nvSpPr>
          <p:cNvPr id="10" name="TextBox 11"/>
          <p:cNvSpPr txBox="1"/>
          <p:nvPr/>
        </p:nvSpPr>
        <p:spPr>
          <a:xfrm>
            <a:off x="4605201" y="3633056"/>
            <a:ext cx="1644169" cy="332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1505EB"/>
                </a:solidFill>
              </a:rPr>
              <a:t>Cavity top supply</a:t>
            </a:r>
            <a:endParaRPr lang="it-IT" b="1" dirty="0">
              <a:solidFill>
                <a:srgbClr val="1505EB"/>
              </a:solidFill>
            </a:endParaRPr>
          </a:p>
        </p:txBody>
      </p:sp>
      <p:sp>
        <p:nvSpPr>
          <p:cNvPr id="1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54592" y="4285579"/>
            <a:ext cx="2565777" cy="662199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ctr"/>
            <a:r>
              <a:rPr lang="en-US" sz="1900" dirty="0" smtClean="0"/>
              <a:t>Mass flow rates </a:t>
            </a:r>
            <a:r>
              <a:rPr lang="en-US" sz="1900" dirty="0" smtClean="0">
                <a:sym typeface="Symbol"/>
              </a:rPr>
              <a:t></a:t>
            </a:r>
            <a:r>
              <a:rPr lang="en-US" sz="1900" dirty="0" smtClean="0"/>
              <a:t>2.5g/s per cavity</a:t>
            </a:r>
            <a:endParaRPr lang="fr-FR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214282" y="835360"/>
            <a:ext cx="5286412" cy="428628"/>
          </a:xfrm>
        </p:spPr>
        <p:txBody>
          <a:bodyPr/>
          <a:lstStyle/>
          <a:p>
            <a:r>
              <a:rPr lang="en-US" dirty="0" smtClean="0"/>
              <a:t>Coupler cooling line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40000" y="1440000"/>
            <a:ext cx="6571765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142843" y="1147938"/>
            <a:ext cx="8862934" cy="988771"/>
          </a:xfrm>
        </p:spPr>
        <p:txBody>
          <a:bodyPr>
            <a:normAutofit/>
          </a:bodyPr>
          <a:lstStyle/>
          <a:p>
            <a:r>
              <a:rPr lang="en-US" sz="1800" u="sng" dirty="0" smtClean="0"/>
              <a:t>Requirements:</a:t>
            </a:r>
            <a:r>
              <a:rPr lang="en-US" sz="1800" dirty="0" smtClean="0"/>
              <a:t> One single line for the cooling of the couplers.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4 outlets with 4 control valves @ 300K 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1 vaporizer (boiler)</a:t>
            </a:r>
          </a:p>
        </p:txBody>
      </p:sp>
      <p:sp>
        <p:nvSpPr>
          <p:cNvPr id="8" name="Légende sans bordure 2 7"/>
          <p:cNvSpPr/>
          <p:nvPr/>
        </p:nvSpPr>
        <p:spPr>
          <a:xfrm flipH="1">
            <a:off x="3584400" y="3188725"/>
            <a:ext cx="2154525" cy="348343"/>
          </a:xfrm>
          <a:prstGeom prst="callout2">
            <a:avLst>
              <a:gd name="adj1" fmla="val 54794"/>
              <a:gd name="adj2" fmla="val -1147"/>
              <a:gd name="adj3" fmla="val 54795"/>
              <a:gd name="adj4" fmla="val -20259"/>
              <a:gd name="adj5" fmla="val 580924"/>
              <a:gd name="adj6" fmla="val -88410"/>
            </a:avLst>
          </a:prstGeom>
          <a:noFill/>
          <a:ln w="38100" cmpd="sng">
            <a:tailEnd type="oval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 err="1" smtClean="0">
                <a:solidFill>
                  <a:srgbClr val="150399"/>
                </a:solidFill>
              </a:rPr>
              <a:t>Vaporizer</a:t>
            </a:r>
            <a:endParaRPr lang="fr-FR" dirty="0">
              <a:solidFill>
                <a:srgbClr val="150399"/>
              </a:solidFill>
            </a:endParaRPr>
          </a:p>
        </p:txBody>
      </p:sp>
      <p:sp>
        <p:nvSpPr>
          <p:cNvPr id="9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3066794" y="5983002"/>
            <a:ext cx="1016106" cy="42842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150399"/>
                </a:solidFill>
              </a:rPr>
              <a:t>Outlets</a:t>
            </a:r>
          </a:p>
        </p:txBody>
      </p:sp>
      <p:sp>
        <p:nvSpPr>
          <p:cNvPr id="11" name="Titre 22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572296" cy="714380"/>
          </a:xfrm>
        </p:spPr>
        <p:txBody>
          <a:bodyPr/>
          <a:lstStyle/>
          <a:p>
            <a:r>
              <a:rPr lang="fr-FR" dirty="0" err="1" smtClean="0"/>
              <a:t>Cryogenic</a:t>
            </a:r>
            <a:r>
              <a:rPr lang="fr-FR" dirty="0" smtClean="0"/>
              <a:t> aspects</a:t>
            </a:r>
            <a:endParaRPr lang="en-US" dirty="0"/>
          </a:p>
        </p:txBody>
      </p:sp>
      <p:sp>
        <p:nvSpPr>
          <p:cNvPr id="10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54593" y="4285579"/>
            <a:ext cx="2470244" cy="66219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1900" dirty="0" smtClean="0"/>
              <a:t>Mass flow rate </a:t>
            </a:r>
            <a:r>
              <a:rPr lang="en-US" sz="1900" dirty="0" smtClean="0">
                <a:sym typeface="Symbol"/>
              </a:rPr>
              <a:t></a:t>
            </a:r>
            <a:r>
              <a:rPr lang="en-US" sz="1900" dirty="0" smtClean="0"/>
              <a:t>0.8g/s</a:t>
            </a:r>
            <a:endParaRPr lang="fr-FR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e 140"/>
          <p:cNvGrpSpPr/>
          <p:nvPr/>
        </p:nvGrpSpPr>
        <p:grpSpPr>
          <a:xfrm>
            <a:off x="1730949" y="1556552"/>
            <a:ext cx="6278258" cy="1292019"/>
            <a:chOff x="1432357" y="1435249"/>
            <a:chExt cx="6278258" cy="1292019"/>
          </a:xfrm>
        </p:grpSpPr>
        <p:grpSp>
          <p:nvGrpSpPr>
            <p:cNvPr id="4" name="Groupe 526"/>
            <p:cNvGrpSpPr/>
            <p:nvPr/>
          </p:nvGrpSpPr>
          <p:grpSpPr>
            <a:xfrm>
              <a:off x="1432357" y="1463315"/>
              <a:ext cx="6278258" cy="1242988"/>
              <a:chOff x="1316207" y="1185833"/>
              <a:chExt cx="9445268" cy="2109214"/>
            </a:xfrm>
          </p:grpSpPr>
          <p:sp>
            <p:nvSpPr>
              <p:cNvPr id="125" name="Arc 124"/>
              <p:cNvSpPr/>
              <p:nvPr/>
            </p:nvSpPr>
            <p:spPr>
              <a:xfrm>
                <a:off x="10129858" y="1185833"/>
                <a:ext cx="631617" cy="2107682"/>
              </a:xfrm>
              <a:prstGeom prst="arc">
                <a:avLst>
                  <a:gd name="adj1" fmla="val 16200000"/>
                  <a:gd name="adj2" fmla="val 5389378"/>
                </a:avLst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26" name="Connecteur droit 125"/>
              <p:cNvCxnSpPr>
                <a:stCxn id="125" idx="0"/>
                <a:endCxn id="127" idx="0"/>
              </p:cNvCxnSpPr>
              <p:nvPr/>
            </p:nvCxnSpPr>
            <p:spPr>
              <a:xfrm rot="10800000">
                <a:off x="1632014" y="1185833"/>
                <a:ext cx="8813654" cy="1588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Arc 126"/>
              <p:cNvSpPr/>
              <p:nvPr/>
            </p:nvSpPr>
            <p:spPr>
              <a:xfrm flipH="1">
                <a:off x="1316207" y="1185833"/>
                <a:ext cx="631617" cy="2107682"/>
              </a:xfrm>
              <a:prstGeom prst="arc">
                <a:avLst>
                  <a:gd name="adj1" fmla="val 16200000"/>
                  <a:gd name="adj2" fmla="val 5389378"/>
                </a:avLst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28" name="Connecteur droit 127"/>
              <p:cNvCxnSpPr>
                <a:stCxn id="125" idx="2"/>
                <a:endCxn id="127" idx="2"/>
              </p:cNvCxnSpPr>
              <p:nvPr/>
            </p:nvCxnSpPr>
            <p:spPr>
              <a:xfrm rot="10800000">
                <a:off x="1628759" y="3293459"/>
                <a:ext cx="8820164" cy="1588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à coins arrondis 24"/>
            <p:cNvSpPr/>
            <p:nvPr/>
          </p:nvSpPr>
          <p:spPr>
            <a:xfrm>
              <a:off x="1852193" y="2684196"/>
              <a:ext cx="332393" cy="420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à coins arrondis 25"/>
            <p:cNvSpPr/>
            <p:nvPr/>
          </p:nvSpPr>
          <p:spPr>
            <a:xfrm>
              <a:off x="3124865" y="2684196"/>
              <a:ext cx="332393" cy="420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à coins arrondis 26"/>
            <p:cNvSpPr/>
            <p:nvPr/>
          </p:nvSpPr>
          <p:spPr>
            <a:xfrm>
              <a:off x="4400621" y="2684196"/>
              <a:ext cx="332393" cy="420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à coins arrondis 27"/>
            <p:cNvSpPr/>
            <p:nvPr/>
          </p:nvSpPr>
          <p:spPr>
            <a:xfrm>
              <a:off x="5682790" y="2684196"/>
              <a:ext cx="332393" cy="420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à coins arrondis 28"/>
            <p:cNvSpPr/>
            <p:nvPr/>
          </p:nvSpPr>
          <p:spPr>
            <a:xfrm>
              <a:off x="6961793" y="2684196"/>
              <a:ext cx="332393" cy="420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à coins arrondis 29"/>
            <p:cNvSpPr/>
            <p:nvPr/>
          </p:nvSpPr>
          <p:spPr>
            <a:xfrm>
              <a:off x="2966501" y="1438056"/>
              <a:ext cx="332393" cy="420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à coins arrondis 30"/>
            <p:cNvSpPr/>
            <p:nvPr/>
          </p:nvSpPr>
          <p:spPr>
            <a:xfrm>
              <a:off x="4202159" y="1438056"/>
              <a:ext cx="332393" cy="420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à coins arrondis 31"/>
            <p:cNvSpPr/>
            <p:nvPr/>
          </p:nvSpPr>
          <p:spPr>
            <a:xfrm>
              <a:off x="5437817" y="1438056"/>
              <a:ext cx="332393" cy="420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à coins arrondis 32"/>
            <p:cNvSpPr/>
            <p:nvPr/>
          </p:nvSpPr>
          <p:spPr>
            <a:xfrm>
              <a:off x="6622825" y="1438056"/>
              <a:ext cx="332393" cy="420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à coins arrondis 33"/>
            <p:cNvSpPr/>
            <p:nvPr/>
          </p:nvSpPr>
          <p:spPr>
            <a:xfrm>
              <a:off x="7005869" y="1435249"/>
              <a:ext cx="332393" cy="420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5" name="Groupe 284"/>
            <p:cNvGrpSpPr/>
            <p:nvPr/>
          </p:nvGrpSpPr>
          <p:grpSpPr>
            <a:xfrm>
              <a:off x="3138820" y="2216777"/>
              <a:ext cx="60206" cy="92619"/>
              <a:chOff x="1000100" y="3700463"/>
              <a:chExt cx="1394446" cy="1738327"/>
            </a:xfrm>
          </p:grpSpPr>
          <p:sp>
            <p:nvSpPr>
              <p:cNvPr id="122" name="Forme libre 121"/>
              <p:cNvSpPr/>
              <p:nvPr/>
            </p:nvSpPr>
            <p:spPr>
              <a:xfrm>
                <a:off x="1000101" y="3700463"/>
                <a:ext cx="1379249" cy="499884"/>
              </a:xfrm>
              <a:custGeom>
                <a:avLst/>
                <a:gdLst>
                  <a:gd name="connsiteX0" fmla="*/ 10319 w 1549797"/>
                  <a:gd name="connsiteY0" fmla="*/ 526256 h 649684"/>
                  <a:gd name="connsiteX1" fmla="*/ 76994 w 1549797"/>
                  <a:gd name="connsiteY1" fmla="*/ 511969 h 649684"/>
                  <a:gd name="connsiteX2" fmla="*/ 138906 w 1549797"/>
                  <a:gd name="connsiteY2" fmla="*/ 454819 h 649684"/>
                  <a:gd name="connsiteX3" fmla="*/ 186531 w 1549797"/>
                  <a:gd name="connsiteY3" fmla="*/ 383381 h 649684"/>
                  <a:gd name="connsiteX4" fmla="*/ 207962 w 1549797"/>
                  <a:gd name="connsiteY4" fmla="*/ 261938 h 649684"/>
                  <a:gd name="connsiteX5" fmla="*/ 217487 w 1549797"/>
                  <a:gd name="connsiteY5" fmla="*/ 178594 h 649684"/>
                  <a:gd name="connsiteX6" fmla="*/ 246062 w 1549797"/>
                  <a:gd name="connsiteY6" fmla="*/ 104775 h 649684"/>
                  <a:gd name="connsiteX7" fmla="*/ 310356 w 1549797"/>
                  <a:gd name="connsiteY7" fmla="*/ 33338 h 649684"/>
                  <a:gd name="connsiteX8" fmla="*/ 388937 w 1549797"/>
                  <a:gd name="connsiteY8" fmla="*/ 4763 h 649684"/>
                  <a:gd name="connsiteX9" fmla="*/ 457994 w 1549797"/>
                  <a:gd name="connsiteY9" fmla="*/ 19050 h 649684"/>
                  <a:gd name="connsiteX10" fmla="*/ 515144 w 1549797"/>
                  <a:gd name="connsiteY10" fmla="*/ 59531 h 649684"/>
                  <a:gd name="connsiteX11" fmla="*/ 553244 w 1549797"/>
                  <a:gd name="connsiteY11" fmla="*/ 123825 h 649684"/>
                  <a:gd name="connsiteX12" fmla="*/ 577056 w 1549797"/>
                  <a:gd name="connsiteY12" fmla="*/ 176213 h 649684"/>
                  <a:gd name="connsiteX13" fmla="*/ 588962 w 1549797"/>
                  <a:gd name="connsiteY13" fmla="*/ 261938 h 649684"/>
                  <a:gd name="connsiteX14" fmla="*/ 591344 w 1549797"/>
                  <a:gd name="connsiteY14" fmla="*/ 319088 h 649684"/>
                  <a:gd name="connsiteX15" fmla="*/ 610394 w 1549797"/>
                  <a:gd name="connsiteY15" fmla="*/ 383381 h 649684"/>
                  <a:gd name="connsiteX16" fmla="*/ 650875 w 1549797"/>
                  <a:gd name="connsiteY16" fmla="*/ 445294 h 649684"/>
                  <a:gd name="connsiteX17" fmla="*/ 705644 w 1549797"/>
                  <a:gd name="connsiteY17" fmla="*/ 500063 h 649684"/>
                  <a:gd name="connsiteX18" fmla="*/ 774700 w 1549797"/>
                  <a:gd name="connsiteY18" fmla="*/ 523875 h 649684"/>
                  <a:gd name="connsiteX19" fmla="*/ 846137 w 1549797"/>
                  <a:gd name="connsiteY19" fmla="*/ 511969 h 649684"/>
                  <a:gd name="connsiteX20" fmla="*/ 896144 w 1549797"/>
                  <a:gd name="connsiteY20" fmla="*/ 464344 h 649684"/>
                  <a:gd name="connsiteX21" fmla="*/ 943769 w 1549797"/>
                  <a:gd name="connsiteY21" fmla="*/ 400050 h 649684"/>
                  <a:gd name="connsiteX22" fmla="*/ 962819 w 1549797"/>
                  <a:gd name="connsiteY22" fmla="*/ 342900 h 649684"/>
                  <a:gd name="connsiteX23" fmla="*/ 974725 w 1549797"/>
                  <a:gd name="connsiteY23" fmla="*/ 254794 h 649684"/>
                  <a:gd name="connsiteX24" fmla="*/ 977106 w 1549797"/>
                  <a:gd name="connsiteY24" fmla="*/ 197644 h 649684"/>
                  <a:gd name="connsiteX25" fmla="*/ 998537 w 1549797"/>
                  <a:gd name="connsiteY25" fmla="*/ 128588 h 649684"/>
                  <a:gd name="connsiteX26" fmla="*/ 1036637 w 1549797"/>
                  <a:gd name="connsiteY26" fmla="*/ 69056 h 649684"/>
                  <a:gd name="connsiteX27" fmla="*/ 1091406 w 1549797"/>
                  <a:gd name="connsiteY27" fmla="*/ 23813 h 649684"/>
                  <a:gd name="connsiteX28" fmla="*/ 1124744 w 1549797"/>
                  <a:gd name="connsiteY28" fmla="*/ 7144 h 649684"/>
                  <a:gd name="connsiteX29" fmla="*/ 1150937 w 1549797"/>
                  <a:gd name="connsiteY29" fmla="*/ 0 h 649684"/>
                  <a:gd name="connsiteX30" fmla="*/ 1200944 w 1549797"/>
                  <a:gd name="connsiteY30" fmla="*/ 7144 h 649684"/>
                  <a:gd name="connsiteX31" fmla="*/ 1262856 w 1549797"/>
                  <a:gd name="connsiteY31" fmla="*/ 42863 h 649684"/>
                  <a:gd name="connsiteX32" fmla="*/ 1298575 w 1549797"/>
                  <a:gd name="connsiteY32" fmla="*/ 85725 h 649684"/>
                  <a:gd name="connsiteX33" fmla="*/ 1324769 w 1549797"/>
                  <a:gd name="connsiteY33" fmla="*/ 121444 h 649684"/>
                  <a:gd name="connsiteX34" fmla="*/ 1346200 w 1549797"/>
                  <a:gd name="connsiteY34" fmla="*/ 180975 h 649684"/>
                  <a:gd name="connsiteX35" fmla="*/ 1350962 w 1549797"/>
                  <a:gd name="connsiteY35" fmla="*/ 219075 h 649684"/>
                  <a:gd name="connsiteX36" fmla="*/ 1353344 w 1549797"/>
                  <a:gd name="connsiteY36" fmla="*/ 269081 h 649684"/>
                  <a:gd name="connsiteX37" fmla="*/ 1358106 w 1549797"/>
                  <a:gd name="connsiteY37" fmla="*/ 323850 h 649684"/>
                  <a:gd name="connsiteX38" fmla="*/ 1381919 w 1549797"/>
                  <a:gd name="connsiteY38" fmla="*/ 392906 h 649684"/>
                  <a:gd name="connsiteX39" fmla="*/ 1412875 w 1549797"/>
                  <a:gd name="connsiteY39" fmla="*/ 445294 h 649684"/>
                  <a:gd name="connsiteX40" fmla="*/ 1474787 w 1549797"/>
                  <a:gd name="connsiteY40" fmla="*/ 504825 h 649684"/>
                  <a:gd name="connsiteX41" fmla="*/ 1527175 w 1549797"/>
                  <a:gd name="connsiteY41" fmla="*/ 521494 h 649684"/>
                  <a:gd name="connsiteX42" fmla="*/ 1546225 w 1549797"/>
                  <a:gd name="connsiteY42" fmla="*/ 523875 h 649684"/>
                  <a:gd name="connsiteX43" fmla="*/ 1548606 w 1549797"/>
                  <a:gd name="connsiteY43" fmla="*/ 557213 h 649684"/>
                  <a:gd name="connsiteX44" fmla="*/ 1548606 w 1549797"/>
                  <a:gd name="connsiteY44" fmla="*/ 628650 h 649684"/>
                  <a:gd name="connsiteX45" fmla="*/ 1543844 w 1549797"/>
                  <a:gd name="connsiteY45" fmla="*/ 635794 h 649684"/>
                  <a:gd name="connsiteX46" fmla="*/ 1527175 w 1549797"/>
                  <a:gd name="connsiteY46" fmla="*/ 638175 h 649684"/>
                  <a:gd name="connsiteX47" fmla="*/ 781844 w 1549797"/>
                  <a:gd name="connsiteY47" fmla="*/ 638175 h 649684"/>
                  <a:gd name="connsiteX48" fmla="*/ 543719 w 1549797"/>
                  <a:gd name="connsiteY48" fmla="*/ 638175 h 649684"/>
                  <a:gd name="connsiteX49" fmla="*/ 229394 w 1549797"/>
                  <a:gd name="connsiteY49" fmla="*/ 638175 h 649684"/>
                  <a:gd name="connsiteX50" fmla="*/ 65087 w 1549797"/>
                  <a:gd name="connsiteY50" fmla="*/ 638175 h 649684"/>
                  <a:gd name="connsiteX51" fmla="*/ 15081 w 1549797"/>
                  <a:gd name="connsiteY51" fmla="*/ 631031 h 649684"/>
                  <a:gd name="connsiteX52" fmla="*/ 10319 w 1549797"/>
                  <a:gd name="connsiteY52" fmla="*/ 526256 h 64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549797" h="649684">
                    <a:moveTo>
                      <a:pt x="10319" y="526256"/>
                    </a:moveTo>
                    <a:cubicBezTo>
                      <a:pt x="20638" y="506412"/>
                      <a:pt x="55563" y="523875"/>
                      <a:pt x="76994" y="511969"/>
                    </a:cubicBezTo>
                    <a:cubicBezTo>
                      <a:pt x="98425" y="500063"/>
                      <a:pt x="120650" y="476250"/>
                      <a:pt x="138906" y="454819"/>
                    </a:cubicBezTo>
                    <a:cubicBezTo>
                      <a:pt x="157162" y="433388"/>
                      <a:pt x="175022" y="415528"/>
                      <a:pt x="186531" y="383381"/>
                    </a:cubicBezTo>
                    <a:cubicBezTo>
                      <a:pt x="198040" y="351234"/>
                      <a:pt x="202803" y="296069"/>
                      <a:pt x="207962" y="261938"/>
                    </a:cubicBezTo>
                    <a:cubicBezTo>
                      <a:pt x="213121" y="227807"/>
                      <a:pt x="211137" y="204788"/>
                      <a:pt x="217487" y="178594"/>
                    </a:cubicBezTo>
                    <a:cubicBezTo>
                      <a:pt x="223837" y="152400"/>
                      <a:pt x="230584" y="128984"/>
                      <a:pt x="246062" y="104775"/>
                    </a:cubicBezTo>
                    <a:cubicBezTo>
                      <a:pt x="261540" y="80566"/>
                      <a:pt x="286543" y="50007"/>
                      <a:pt x="310356" y="33338"/>
                    </a:cubicBezTo>
                    <a:cubicBezTo>
                      <a:pt x="334169" y="16669"/>
                      <a:pt x="364331" y="7144"/>
                      <a:pt x="388937" y="4763"/>
                    </a:cubicBezTo>
                    <a:cubicBezTo>
                      <a:pt x="413543" y="2382"/>
                      <a:pt x="436960" y="9922"/>
                      <a:pt x="457994" y="19050"/>
                    </a:cubicBezTo>
                    <a:cubicBezTo>
                      <a:pt x="479028" y="28178"/>
                      <a:pt x="499269" y="42069"/>
                      <a:pt x="515144" y="59531"/>
                    </a:cubicBezTo>
                    <a:cubicBezTo>
                      <a:pt x="531019" y="76993"/>
                      <a:pt x="542925" y="104378"/>
                      <a:pt x="553244" y="123825"/>
                    </a:cubicBezTo>
                    <a:cubicBezTo>
                      <a:pt x="563563" y="143272"/>
                      <a:pt x="571103" y="153194"/>
                      <a:pt x="577056" y="176213"/>
                    </a:cubicBezTo>
                    <a:cubicBezTo>
                      <a:pt x="583009" y="199232"/>
                      <a:pt x="586581" y="238125"/>
                      <a:pt x="588962" y="261938"/>
                    </a:cubicBezTo>
                    <a:cubicBezTo>
                      <a:pt x="591343" y="285751"/>
                      <a:pt x="587772" y="298848"/>
                      <a:pt x="591344" y="319088"/>
                    </a:cubicBezTo>
                    <a:cubicBezTo>
                      <a:pt x="594916" y="339328"/>
                      <a:pt x="600472" y="362347"/>
                      <a:pt x="610394" y="383381"/>
                    </a:cubicBezTo>
                    <a:cubicBezTo>
                      <a:pt x="620316" y="404415"/>
                      <a:pt x="635000" y="425847"/>
                      <a:pt x="650875" y="445294"/>
                    </a:cubicBezTo>
                    <a:cubicBezTo>
                      <a:pt x="666750" y="464741"/>
                      <a:pt x="685007" y="486966"/>
                      <a:pt x="705644" y="500063"/>
                    </a:cubicBezTo>
                    <a:cubicBezTo>
                      <a:pt x="726281" y="513160"/>
                      <a:pt x="751285" y="521891"/>
                      <a:pt x="774700" y="523875"/>
                    </a:cubicBezTo>
                    <a:cubicBezTo>
                      <a:pt x="798116" y="525859"/>
                      <a:pt x="825896" y="521891"/>
                      <a:pt x="846137" y="511969"/>
                    </a:cubicBezTo>
                    <a:cubicBezTo>
                      <a:pt x="866378" y="502047"/>
                      <a:pt x="879872" y="482997"/>
                      <a:pt x="896144" y="464344"/>
                    </a:cubicBezTo>
                    <a:cubicBezTo>
                      <a:pt x="912416" y="445691"/>
                      <a:pt x="932657" y="420291"/>
                      <a:pt x="943769" y="400050"/>
                    </a:cubicBezTo>
                    <a:cubicBezTo>
                      <a:pt x="954881" y="379809"/>
                      <a:pt x="957660" y="367109"/>
                      <a:pt x="962819" y="342900"/>
                    </a:cubicBezTo>
                    <a:cubicBezTo>
                      <a:pt x="967978" y="318691"/>
                      <a:pt x="972344" y="279003"/>
                      <a:pt x="974725" y="254794"/>
                    </a:cubicBezTo>
                    <a:cubicBezTo>
                      <a:pt x="977106" y="230585"/>
                      <a:pt x="973137" y="218678"/>
                      <a:pt x="977106" y="197644"/>
                    </a:cubicBezTo>
                    <a:cubicBezTo>
                      <a:pt x="981075" y="176610"/>
                      <a:pt x="988615" y="150019"/>
                      <a:pt x="998537" y="128588"/>
                    </a:cubicBezTo>
                    <a:cubicBezTo>
                      <a:pt x="1008459" y="107157"/>
                      <a:pt x="1021159" y="86518"/>
                      <a:pt x="1036637" y="69056"/>
                    </a:cubicBezTo>
                    <a:cubicBezTo>
                      <a:pt x="1052115" y="51594"/>
                      <a:pt x="1076722" y="34132"/>
                      <a:pt x="1091406" y="23813"/>
                    </a:cubicBezTo>
                    <a:cubicBezTo>
                      <a:pt x="1106090" y="13494"/>
                      <a:pt x="1114822" y="11113"/>
                      <a:pt x="1124744" y="7144"/>
                    </a:cubicBezTo>
                    <a:cubicBezTo>
                      <a:pt x="1134666" y="3175"/>
                      <a:pt x="1138237" y="0"/>
                      <a:pt x="1150937" y="0"/>
                    </a:cubicBezTo>
                    <a:cubicBezTo>
                      <a:pt x="1163637" y="0"/>
                      <a:pt x="1182291" y="0"/>
                      <a:pt x="1200944" y="7144"/>
                    </a:cubicBezTo>
                    <a:cubicBezTo>
                      <a:pt x="1219597" y="14288"/>
                      <a:pt x="1246584" y="29766"/>
                      <a:pt x="1262856" y="42863"/>
                    </a:cubicBezTo>
                    <a:cubicBezTo>
                      <a:pt x="1279128" y="55960"/>
                      <a:pt x="1288256" y="72628"/>
                      <a:pt x="1298575" y="85725"/>
                    </a:cubicBezTo>
                    <a:cubicBezTo>
                      <a:pt x="1308894" y="98822"/>
                      <a:pt x="1316832" y="105569"/>
                      <a:pt x="1324769" y="121444"/>
                    </a:cubicBezTo>
                    <a:cubicBezTo>
                      <a:pt x="1332706" y="137319"/>
                      <a:pt x="1341835" y="164703"/>
                      <a:pt x="1346200" y="180975"/>
                    </a:cubicBezTo>
                    <a:cubicBezTo>
                      <a:pt x="1350565" y="197247"/>
                      <a:pt x="1349771" y="204391"/>
                      <a:pt x="1350962" y="219075"/>
                    </a:cubicBezTo>
                    <a:cubicBezTo>
                      <a:pt x="1352153" y="233759"/>
                      <a:pt x="1352153" y="251619"/>
                      <a:pt x="1353344" y="269081"/>
                    </a:cubicBezTo>
                    <a:cubicBezTo>
                      <a:pt x="1354535" y="286544"/>
                      <a:pt x="1353344" y="303213"/>
                      <a:pt x="1358106" y="323850"/>
                    </a:cubicBezTo>
                    <a:cubicBezTo>
                      <a:pt x="1362868" y="344487"/>
                      <a:pt x="1372791" y="372665"/>
                      <a:pt x="1381919" y="392906"/>
                    </a:cubicBezTo>
                    <a:cubicBezTo>
                      <a:pt x="1391047" y="413147"/>
                      <a:pt x="1397397" y="426641"/>
                      <a:pt x="1412875" y="445294"/>
                    </a:cubicBezTo>
                    <a:cubicBezTo>
                      <a:pt x="1428353" y="463947"/>
                      <a:pt x="1455737" y="492125"/>
                      <a:pt x="1474787" y="504825"/>
                    </a:cubicBezTo>
                    <a:cubicBezTo>
                      <a:pt x="1493837" y="517525"/>
                      <a:pt x="1515269" y="518319"/>
                      <a:pt x="1527175" y="521494"/>
                    </a:cubicBezTo>
                    <a:cubicBezTo>
                      <a:pt x="1539081" y="524669"/>
                      <a:pt x="1542653" y="517922"/>
                      <a:pt x="1546225" y="523875"/>
                    </a:cubicBezTo>
                    <a:cubicBezTo>
                      <a:pt x="1549797" y="529828"/>
                      <a:pt x="1548209" y="539751"/>
                      <a:pt x="1548606" y="557213"/>
                    </a:cubicBezTo>
                    <a:cubicBezTo>
                      <a:pt x="1549003" y="574675"/>
                      <a:pt x="1549400" y="615553"/>
                      <a:pt x="1548606" y="628650"/>
                    </a:cubicBezTo>
                    <a:cubicBezTo>
                      <a:pt x="1547812" y="641747"/>
                      <a:pt x="1547416" y="634207"/>
                      <a:pt x="1543844" y="635794"/>
                    </a:cubicBezTo>
                    <a:cubicBezTo>
                      <a:pt x="1540272" y="637382"/>
                      <a:pt x="1527175" y="638175"/>
                      <a:pt x="1527175" y="638175"/>
                    </a:cubicBezTo>
                    <a:lnTo>
                      <a:pt x="781844" y="638175"/>
                    </a:lnTo>
                    <a:lnTo>
                      <a:pt x="543719" y="638175"/>
                    </a:lnTo>
                    <a:lnTo>
                      <a:pt x="229394" y="638175"/>
                    </a:lnTo>
                    <a:lnTo>
                      <a:pt x="65087" y="638175"/>
                    </a:lnTo>
                    <a:cubicBezTo>
                      <a:pt x="29368" y="636984"/>
                      <a:pt x="24606" y="649684"/>
                      <a:pt x="15081" y="631031"/>
                    </a:cubicBezTo>
                    <a:cubicBezTo>
                      <a:pt x="5556" y="612378"/>
                      <a:pt x="0" y="546100"/>
                      <a:pt x="10319" y="5262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3" name="Forme libre 122"/>
              <p:cNvSpPr/>
              <p:nvPr/>
            </p:nvSpPr>
            <p:spPr>
              <a:xfrm flipV="1">
                <a:off x="1000101" y="4938906"/>
                <a:ext cx="1379249" cy="499884"/>
              </a:xfrm>
              <a:custGeom>
                <a:avLst/>
                <a:gdLst>
                  <a:gd name="connsiteX0" fmla="*/ 10319 w 1549797"/>
                  <a:gd name="connsiteY0" fmla="*/ 526256 h 649684"/>
                  <a:gd name="connsiteX1" fmla="*/ 76994 w 1549797"/>
                  <a:gd name="connsiteY1" fmla="*/ 511969 h 649684"/>
                  <a:gd name="connsiteX2" fmla="*/ 138906 w 1549797"/>
                  <a:gd name="connsiteY2" fmla="*/ 454819 h 649684"/>
                  <a:gd name="connsiteX3" fmla="*/ 186531 w 1549797"/>
                  <a:gd name="connsiteY3" fmla="*/ 383381 h 649684"/>
                  <a:gd name="connsiteX4" fmla="*/ 207962 w 1549797"/>
                  <a:gd name="connsiteY4" fmla="*/ 261938 h 649684"/>
                  <a:gd name="connsiteX5" fmla="*/ 217487 w 1549797"/>
                  <a:gd name="connsiteY5" fmla="*/ 178594 h 649684"/>
                  <a:gd name="connsiteX6" fmla="*/ 246062 w 1549797"/>
                  <a:gd name="connsiteY6" fmla="*/ 104775 h 649684"/>
                  <a:gd name="connsiteX7" fmla="*/ 310356 w 1549797"/>
                  <a:gd name="connsiteY7" fmla="*/ 33338 h 649684"/>
                  <a:gd name="connsiteX8" fmla="*/ 388937 w 1549797"/>
                  <a:gd name="connsiteY8" fmla="*/ 4763 h 649684"/>
                  <a:gd name="connsiteX9" fmla="*/ 457994 w 1549797"/>
                  <a:gd name="connsiteY9" fmla="*/ 19050 h 649684"/>
                  <a:gd name="connsiteX10" fmla="*/ 515144 w 1549797"/>
                  <a:gd name="connsiteY10" fmla="*/ 59531 h 649684"/>
                  <a:gd name="connsiteX11" fmla="*/ 553244 w 1549797"/>
                  <a:gd name="connsiteY11" fmla="*/ 123825 h 649684"/>
                  <a:gd name="connsiteX12" fmla="*/ 577056 w 1549797"/>
                  <a:gd name="connsiteY12" fmla="*/ 176213 h 649684"/>
                  <a:gd name="connsiteX13" fmla="*/ 588962 w 1549797"/>
                  <a:gd name="connsiteY13" fmla="*/ 261938 h 649684"/>
                  <a:gd name="connsiteX14" fmla="*/ 591344 w 1549797"/>
                  <a:gd name="connsiteY14" fmla="*/ 319088 h 649684"/>
                  <a:gd name="connsiteX15" fmla="*/ 610394 w 1549797"/>
                  <a:gd name="connsiteY15" fmla="*/ 383381 h 649684"/>
                  <a:gd name="connsiteX16" fmla="*/ 650875 w 1549797"/>
                  <a:gd name="connsiteY16" fmla="*/ 445294 h 649684"/>
                  <a:gd name="connsiteX17" fmla="*/ 705644 w 1549797"/>
                  <a:gd name="connsiteY17" fmla="*/ 500063 h 649684"/>
                  <a:gd name="connsiteX18" fmla="*/ 774700 w 1549797"/>
                  <a:gd name="connsiteY18" fmla="*/ 523875 h 649684"/>
                  <a:gd name="connsiteX19" fmla="*/ 846137 w 1549797"/>
                  <a:gd name="connsiteY19" fmla="*/ 511969 h 649684"/>
                  <a:gd name="connsiteX20" fmla="*/ 896144 w 1549797"/>
                  <a:gd name="connsiteY20" fmla="*/ 464344 h 649684"/>
                  <a:gd name="connsiteX21" fmla="*/ 943769 w 1549797"/>
                  <a:gd name="connsiteY21" fmla="*/ 400050 h 649684"/>
                  <a:gd name="connsiteX22" fmla="*/ 962819 w 1549797"/>
                  <a:gd name="connsiteY22" fmla="*/ 342900 h 649684"/>
                  <a:gd name="connsiteX23" fmla="*/ 974725 w 1549797"/>
                  <a:gd name="connsiteY23" fmla="*/ 254794 h 649684"/>
                  <a:gd name="connsiteX24" fmla="*/ 977106 w 1549797"/>
                  <a:gd name="connsiteY24" fmla="*/ 197644 h 649684"/>
                  <a:gd name="connsiteX25" fmla="*/ 998537 w 1549797"/>
                  <a:gd name="connsiteY25" fmla="*/ 128588 h 649684"/>
                  <a:gd name="connsiteX26" fmla="*/ 1036637 w 1549797"/>
                  <a:gd name="connsiteY26" fmla="*/ 69056 h 649684"/>
                  <a:gd name="connsiteX27" fmla="*/ 1091406 w 1549797"/>
                  <a:gd name="connsiteY27" fmla="*/ 23813 h 649684"/>
                  <a:gd name="connsiteX28" fmla="*/ 1124744 w 1549797"/>
                  <a:gd name="connsiteY28" fmla="*/ 7144 h 649684"/>
                  <a:gd name="connsiteX29" fmla="*/ 1150937 w 1549797"/>
                  <a:gd name="connsiteY29" fmla="*/ 0 h 649684"/>
                  <a:gd name="connsiteX30" fmla="*/ 1200944 w 1549797"/>
                  <a:gd name="connsiteY30" fmla="*/ 7144 h 649684"/>
                  <a:gd name="connsiteX31" fmla="*/ 1262856 w 1549797"/>
                  <a:gd name="connsiteY31" fmla="*/ 42863 h 649684"/>
                  <a:gd name="connsiteX32" fmla="*/ 1298575 w 1549797"/>
                  <a:gd name="connsiteY32" fmla="*/ 85725 h 649684"/>
                  <a:gd name="connsiteX33" fmla="*/ 1324769 w 1549797"/>
                  <a:gd name="connsiteY33" fmla="*/ 121444 h 649684"/>
                  <a:gd name="connsiteX34" fmla="*/ 1346200 w 1549797"/>
                  <a:gd name="connsiteY34" fmla="*/ 180975 h 649684"/>
                  <a:gd name="connsiteX35" fmla="*/ 1350962 w 1549797"/>
                  <a:gd name="connsiteY35" fmla="*/ 219075 h 649684"/>
                  <a:gd name="connsiteX36" fmla="*/ 1353344 w 1549797"/>
                  <a:gd name="connsiteY36" fmla="*/ 269081 h 649684"/>
                  <a:gd name="connsiteX37" fmla="*/ 1358106 w 1549797"/>
                  <a:gd name="connsiteY37" fmla="*/ 323850 h 649684"/>
                  <a:gd name="connsiteX38" fmla="*/ 1381919 w 1549797"/>
                  <a:gd name="connsiteY38" fmla="*/ 392906 h 649684"/>
                  <a:gd name="connsiteX39" fmla="*/ 1412875 w 1549797"/>
                  <a:gd name="connsiteY39" fmla="*/ 445294 h 649684"/>
                  <a:gd name="connsiteX40" fmla="*/ 1474787 w 1549797"/>
                  <a:gd name="connsiteY40" fmla="*/ 504825 h 649684"/>
                  <a:gd name="connsiteX41" fmla="*/ 1527175 w 1549797"/>
                  <a:gd name="connsiteY41" fmla="*/ 521494 h 649684"/>
                  <a:gd name="connsiteX42" fmla="*/ 1546225 w 1549797"/>
                  <a:gd name="connsiteY42" fmla="*/ 523875 h 649684"/>
                  <a:gd name="connsiteX43" fmla="*/ 1548606 w 1549797"/>
                  <a:gd name="connsiteY43" fmla="*/ 557213 h 649684"/>
                  <a:gd name="connsiteX44" fmla="*/ 1548606 w 1549797"/>
                  <a:gd name="connsiteY44" fmla="*/ 628650 h 649684"/>
                  <a:gd name="connsiteX45" fmla="*/ 1543844 w 1549797"/>
                  <a:gd name="connsiteY45" fmla="*/ 635794 h 649684"/>
                  <a:gd name="connsiteX46" fmla="*/ 1527175 w 1549797"/>
                  <a:gd name="connsiteY46" fmla="*/ 638175 h 649684"/>
                  <a:gd name="connsiteX47" fmla="*/ 781844 w 1549797"/>
                  <a:gd name="connsiteY47" fmla="*/ 638175 h 649684"/>
                  <a:gd name="connsiteX48" fmla="*/ 543719 w 1549797"/>
                  <a:gd name="connsiteY48" fmla="*/ 638175 h 649684"/>
                  <a:gd name="connsiteX49" fmla="*/ 229394 w 1549797"/>
                  <a:gd name="connsiteY49" fmla="*/ 638175 h 649684"/>
                  <a:gd name="connsiteX50" fmla="*/ 65087 w 1549797"/>
                  <a:gd name="connsiteY50" fmla="*/ 638175 h 649684"/>
                  <a:gd name="connsiteX51" fmla="*/ 15081 w 1549797"/>
                  <a:gd name="connsiteY51" fmla="*/ 631031 h 649684"/>
                  <a:gd name="connsiteX52" fmla="*/ 10319 w 1549797"/>
                  <a:gd name="connsiteY52" fmla="*/ 526256 h 64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549797" h="649684">
                    <a:moveTo>
                      <a:pt x="10319" y="526256"/>
                    </a:moveTo>
                    <a:cubicBezTo>
                      <a:pt x="20638" y="506412"/>
                      <a:pt x="55563" y="523875"/>
                      <a:pt x="76994" y="511969"/>
                    </a:cubicBezTo>
                    <a:cubicBezTo>
                      <a:pt x="98425" y="500063"/>
                      <a:pt x="120650" y="476250"/>
                      <a:pt x="138906" y="454819"/>
                    </a:cubicBezTo>
                    <a:cubicBezTo>
                      <a:pt x="157162" y="433388"/>
                      <a:pt x="175022" y="415528"/>
                      <a:pt x="186531" y="383381"/>
                    </a:cubicBezTo>
                    <a:cubicBezTo>
                      <a:pt x="198040" y="351234"/>
                      <a:pt x="202803" y="296069"/>
                      <a:pt x="207962" y="261938"/>
                    </a:cubicBezTo>
                    <a:cubicBezTo>
                      <a:pt x="213121" y="227807"/>
                      <a:pt x="211137" y="204788"/>
                      <a:pt x="217487" y="178594"/>
                    </a:cubicBezTo>
                    <a:cubicBezTo>
                      <a:pt x="223837" y="152400"/>
                      <a:pt x="230584" y="128984"/>
                      <a:pt x="246062" y="104775"/>
                    </a:cubicBezTo>
                    <a:cubicBezTo>
                      <a:pt x="261540" y="80566"/>
                      <a:pt x="286543" y="50007"/>
                      <a:pt x="310356" y="33338"/>
                    </a:cubicBezTo>
                    <a:cubicBezTo>
                      <a:pt x="334169" y="16669"/>
                      <a:pt x="364331" y="7144"/>
                      <a:pt x="388937" y="4763"/>
                    </a:cubicBezTo>
                    <a:cubicBezTo>
                      <a:pt x="413543" y="2382"/>
                      <a:pt x="436960" y="9922"/>
                      <a:pt x="457994" y="19050"/>
                    </a:cubicBezTo>
                    <a:cubicBezTo>
                      <a:pt x="479028" y="28178"/>
                      <a:pt x="499269" y="42069"/>
                      <a:pt x="515144" y="59531"/>
                    </a:cubicBezTo>
                    <a:cubicBezTo>
                      <a:pt x="531019" y="76993"/>
                      <a:pt x="542925" y="104378"/>
                      <a:pt x="553244" y="123825"/>
                    </a:cubicBezTo>
                    <a:cubicBezTo>
                      <a:pt x="563563" y="143272"/>
                      <a:pt x="571103" y="153194"/>
                      <a:pt x="577056" y="176213"/>
                    </a:cubicBezTo>
                    <a:cubicBezTo>
                      <a:pt x="583009" y="199232"/>
                      <a:pt x="586581" y="238125"/>
                      <a:pt x="588962" y="261938"/>
                    </a:cubicBezTo>
                    <a:cubicBezTo>
                      <a:pt x="591343" y="285751"/>
                      <a:pt x="587772" y="298848"/>
                      <a:pt x="591344" y="319088"/>
                    </a:cubicBezTo>
                    <a:cubicBezTo>
                      <a:pt x="594916" y="339328"/>
                      <a:pt x="600472" y="362347"/>
                      <a:pt x="610394" y="383381"/>
                    </a:cubicBezTo>
                    <a:cubicBezTo>
                      <a:pt x="620316" y="404415"/>
                      <a:pt x="635000" y="425847"/>
                      <a:pt x="650875" y="445294"/>
                    </a:cubicBezTo>
                    <a:cubicBezTo>
                      <a:pt x="666750" y="464741"/>
                      <a:pt x="685007" y="486966"/>
                      <a:pt x="705644" y="500063"/>
                    </a:cubicBezTo>
                    <a:cubicBezTo>
                      <a:pt x="726281" y="513160"/>
                      <a:pt x="751285" y="521891"/>
                      <a:pt x="774700" y="523875"/>
                    </a:cubicBezTo>
                    <a:cubicBezTo>
                      <a:pt x="798116" y="525859"/>
                      <a:pt x="825896" y="521891"/>
                      <a:pt x="846137" y="511969"/>
                    </a:cubicBezTo>
                    <a:cubicBezTo>
                      <a:pt x="866378" y="502047"/>
                      <a:pt x="879872" y="482997"/>
                      <a:pt x="896144" y="464344"/>
                    </a:cubicBezTo>
                    <a:cubicBezTo>
                      <a:pt x="912416" y="445691"/>
                      <a:pt x="932657" y="420291"/>
                      <a:pt x="943769" y="400050"/>
                    </a:cubicBezTo>
                    <a:cubicBezTo>
                      <a:pt x="954881" y="379809"/>
                      <a:pt x="957660" y="367109"/>
                      <a:pt x="962819" y="342900"/>
                    </a:cubicBezTo>
                    <a:cubicBezTo>
                      <a:pt x="967978" y="318691"/>
                      <a:pt x="972344" y="279003"/>
                      <a:pt x="974725" y="254794"/>
                    </a:cubicBezTo>
                    <a:cubicBezTo>
                      <a:pt x="977106" y="230585"/>
                      <a:pt x="973137" y="218678"/>
                      <a:pt x="977106" y="197644"/>
                    </a:cubicBezTo>
                    <a:cubicBezTo>
                      <a:pt x="981075" y="176610"/>
                      <a:pt x="988615" y="150019"/>
                      <a:pt x="998537" y="128588"/>
                    </a:cubicBezTo>
                    <a:cubicBezTo>
                      <a:pt x="1008459" y="107157"/>
                      <a:pt x="1021159" y="86518"/>
                      <a:pt x="1036637" y="69056"/>
                    </a:cubicBezTo>
                    <a:cubicBezTo>
                      <a:pt x="1052115" y="51594"/>
                      <a:pt x="1076722" y="34132"/>
                      <a:pt x="1091406" y="23813"/>
                    </a:cubicBezTo>
                    <a:cubicBezTo>
                      <a:pt x="1106090" y="13494"/>
                      <a:pt x="1114822" y="11113"/>
                      <a:pt x="1124744" y="7144"/>
                    </a:cubicBezTo>
                    <a:cubicBezTo>
                      <a:pt x="1134666" y="3175"/>
                      <a:pt x="1138237" y="0"/>
                      <a:pt x="1150937" y="0"/>
                    </a:cubicBezTo>
                    <a:cubicBezTo>
                      <a:pt x="1163637" y="0"/>
                      <a:pt x="1182291" y="0"/>
                      <a:pt x="1200944" y="7144"/>
                    </a:cubicBezTo>
                    <a:cubicBezTo>
                      <a:pt x="1219597" y="14288"/>
                      <a:pt x="1246584" y="29766"/>
                      <a:pt x="1262856" y="42863"/>
                    </a:cubicBezTo>
                    <a:cubicBezTo>
                      <a:pt x="1279128" y="55960"/>
                      <a:pt x="1288256" y="72628"/>
                      <a:pt x="1298575" y="85725"/>
                    </a:cubicBezTo>
                    <a:cubicBezTo>
                      <a:pt x="1308894" y="98822"/>
                      <a:pt x="1316832" y="105569"/>
                      <a:pt x="1324769" y="121444"/>
                    </a:cubicBezTo>
                    <a:cubicBezTo>
                      <a:pt x="1332706" y="137319"/>
                      <a:pt x="1341835" y="164703"/>
                      <a:pt x="1346200" y="180975"/>
                    </a:cubicBezTo>
                    <a:cubicBezTo>
                      <a:pt x="1350565" y="197247"/>
                      <a:pt x="1349771" y="204391"/>
                      <a:pt x="1350962" y="219075"/>
                    </a:cubicBezTo>
                    <a:cubicBezTo>
                      <a:pt x="1352153" y="233759"/>
                      <a:pt x="1352153" y="251619"/>
                      <a:pt x="1353344" y="269081"/>
                    </a:cubicBezTo>
                    <a:cubicBezTo>
                      <a:pt x="1354535" y="286544"/>
                      <a:pt x="1353344" y="303213"/>
                      <a:pt x="1358106" y="323850"/>
                    </a:cubicBezTo>
                    <a:cubicBezTo>
                      <a:pt x="1362868" y="344487"/>
                      <a:pt x="1372791" y="372665"/>
                      <a:pt x="1381919" y="392906"/>
                    </a:cubicBezTo>
                    <a:cubicBezTo>
                      <a:pt x="1391047" y="413147"/>
                      <a:pt x="1397397" y="426641"/>
                      <a:pt x="1412875" y="445294"/>
                    </a:cubicBezTo>
                    <a:cubicBezTo>
                      <a:pt x="1428353" y="463947"/>
                      <a:pt x="1455737" y="492125"/>
                      <a:pt x="1474787" y="504825"/>
                    </a:cubicBezTo>
                    <a:cubicBezTo>
                      <a:pt x="1493837" y="517525"/>
                      <a:pt x="1515269" y="518319"/>
                      <a:pt x="1527175" y="521494"/>
                    </a:cubicBezTo>
                    <a:cubicBezTo>
                      <a:pt x="1539081" y="524669"/>
                      <a:pt x="1542653" y="517922"/>
                      <a:pt x="1546225" y="523875"/>
                    </a:cubicBezTo>
                    <a:cubicBezTo>
                      <a:pt x="1549797" y="529828"/>
                      <a:pt x="1548209" y="539751"/>
                      <a:pt x="1548606" y="557213"/>
                    </a:cubicBezTo>
                    <a:cubicBezTo>
                      <a:pt x="1549003" y="574675"/>
                      <a:pt x="1549400" y="615553"/>
                      <a:pt x="1548606" y="628650"/>
                    </a:cubicBezTo>
                    <a:cubicBezTo>
                      <a:pt x="1547812" y="641747"/>
                      <a:pt x="1547416" y="634207"/>
                      <a:pt x="1543844" y="635794"/>
                    </a:cubicBezTo>
                    <a:cubicBezTo>
                      <a:pt x="1540272" y="637382"/>
                      <a:pt x="1527175" y="638175"/>
                      <a:pt x="1527175" y="638175"/>
                    </a:cubicBezTo>
                    <a:lnTo>
                      <a:pt x="781844" y="638175"/>
                    </a:lnTo>
                    <a:lnTo>
                      <a:pt x="543719" y="638175"/>
                    </a:lnTo>
                    <a:lnTo>
                      <a:pt x="229394" y="638175"/>
                    </a:lnTo>
                    <a:lnTo>
                      <a:pt x="65087" y="638175"/>
                    </a:lnTo>
                    <a:cubicBezTo>
                      <a:pt x="29368" y="636984"/>
                      <a:pt x="24606" y="649684"/>
                      <a:pt x="15081" y="631031"/>
                    </a:cubicBezTo>
                    <a:cubicBezTo>
                      <a:pt x="5556" y="612378"/>
                      <a:pt x="0" y="546100"/>
                      <a:pt x="10319" y="5262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1000100" y="4125163"/>
                <a:ext cx="1394446" cy="900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6" name="Rectangle à coins arrondis 35"/>
            <p:cNvSpPr/>
            <p:nvPr/>
          </p:nvSpPr>
          <p:spPr>
            <a:xfrm>
              <a:off x="2104767" y="2083332"/>
              <a:ext cx="880048" cy="340172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6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" name="Groupe 317"/>
            <p:cNvGrpSpPr/>
            <p:nvPr/>
          </p:nvGrpSpPr>
          <p:grpSpPr>
            <a:xfrm>
              <a:off x="2977353" y="1984732"/>
              <a:ext cx="151754" cy="468114"/>
              <a:chOff x="2948645" y="2121045"/>
              <a:chExt cx="151754" cy="468114"/>
            </a:xfrm>
            <a:solidFill>
              <a:schemeClr val="tx1">
                <a:lumMod val="75000"/>
                <a:lumOff val="25000"/>
                <a:alpha val="20000"/>
              </a:schemeClr>
            </a:solidFill>
          </p:grpSpPr>
          <p:sp>
            <p:nvSpPr>
              <p:cNvPr id="117" name="Rectangle à coins arrondis 116"/>
              <p:cNvSpPr/>
              <p:nvPr/>
            </p:nvSpPr>
            <p:spPr>
              <a:xfrm>
                <a:off x="2948645" y="2303102"/>
                <a:ext cx="70819" cy="173258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8" name="Rectangle à coins arrondis 117"/>
              <p:cNvSpPr/>
              <p:nvPr/>
            </p:nvSpPr>
            <p:spPr>
              <a:xfrm>
                <a:off x="2986583" y="2222300"/>
                <a:ext cx="113816" cy="33751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9" name="Ellipse 118"/>
              <p:cNvSpPr/>
              <p:nvPr/>
            </p:nvSpPr>
            <p:spPr>
              <a:xfrm>
                <a:off x="3024522" y="2188548"/>
                <a:ext cx="75877" cy="6750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0" name="Ellipse 119"/>
              <p:cNvSpPr/>
              <p:nvPr/>
            </p:nvSpPr>
            <p:spPr>
              <a:xfrm>
                <a:off x="3024522" y="2521656"/>
                <a:ext cx="75877" cy="6750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1" name="Rectangle à coins arrondis 120"/>
              <p:cNvSpPr/>
              <p:nvPr/>
            </p:nvSpPr>
            <p:spPr>
              <a:xfrm>
                <a:off x="2986583" y="2121045"/>
                <a:ext cx="32881" cy="96755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8" name="Rectangle à coins arrondis 37"/>
            <p:cNvSpPr/>
            <p:nvPr/>
          </p:nvSpPr>
          <p:spPr>
            <a:xfrm>
              <a:off x="1932596" y="2152163"/>
              <a:ext cx="174471" cy="202510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6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à coins arrondis 38"/>
            <p:cNvSpPr/>
            <p:nvPr/>
          </p:nvSpPr>
          <p:spPr>
            <a:xfrm>
              <a:off x="1970357" y="2423503"/>
              <a:ext cx="98949" cy="270013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à coins arrondis 39"/>
            <p:cNvSpPr/>
            <p:nvPr/>
          </p:nvSpPr>
          <p:spPr>
            <a:xfrm>
              <a:off x="1943954" y="2389752"/>
              <a:ext cx="151754" cy="33752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à coins arrondis 40"/>
            <p:cNvSpPr/>
            <p:nvPr/>
          </p:nvSpPr>
          <p:spPr>
            <a:xfrm>
              <a:off x="1924985" y="2693516"/>
              <a:ext cx="189693" cy="33752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à coins arrondis 41"/>
            <p:cNvSpPr/>
            <p:nvPr/>
          </p:nvSpPr>
          <p:spPr>
            <a:xfrm>
              <a:off x="1943954" y="2356000"/>
              <a:ext cx="151754" cy="33752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50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50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à coins arrondis 42"/>
            <p:cNvSpPr/>
            <p:nvPr/>
          </p:nvSpPr>
          <p:spPr>
            <a:xfrm>
              <a:off x="3379137" y="2083332"/>
              <a:ext cx="880048" cy="340172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6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endPara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8" name="Groupe 318"/>
            <p:cNvGrpSpPr/>
            <p:nvPr/>
          </p:nvGrpSpPr>
          <p:grpSpPr>
            <a:xfrm>
              <a:off x="4251723" y="1984732"/>
              <a:ext cx="151754" cy="468114"/>
              <a:chOff x="4223015" y="2121045"/>
              <a:chExt cx="151754" cy="468114"/>
            </a:xfrm>
            <a:solidFill>
              <a:schemeClr val="tx1">
                <a:lumMod val="75000"/>
                <a:lumOff val="25000"/>
                <a:alpha val="20000"/>
              </a:schemeClr>
            </a:solidFill>
          </p:grpSpPr>
          <p:sp>
            <p:nvSpPr>
              <p:cNvPr id="112" name="Rectangle à coins arrondis 111"/>
              <p:cNvSpPr/>
              <p:nvPr/>
            </p:nvSpPr>
            <p:spPr>
              <a:xfrm>
                <a:off x="4223015" y="2303102"/>
                <a:ext cx="70819" cy="173258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3" name="Rectangle à coins arrondis 112"/>
              <p:cNvSpPr/>
              <p:nvPr/>
            </p:nvSpPr>
            <p:spPr>
              <a:xfrm>
                <a:off x="4260953" y="2222300"/>
                <a:ext cx="113816" cy="33751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4" name="Ellipse 113"/>
              <p:cNvSpPr/>
              <p:nvPr/>
            </p:nvSpPr>
            <p:spPr>
              <a:xfrm>
                <a:off x="4298892" y="2188548"/>
                <a:ext cx="75877" cy="6750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5" name="Ellipse 114"/>
              <p:cNvSpPr/>
              <p:nvPr/>
            </p:nvSpPr>
            <p:spPr>
              <a:xfrm>
                <a:off x="4298892" y="2521656"/>
                <a:ext cx="75877" cy="6750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6" name="Rectangle à coins arrondis 115"/>
              <p:cNvSpPr/>
              <p:nvPr/>
            </p:nvSpPr>
            <p:spPr>
              <a:xfrm>
                <a:off x="4260953" y="2121045"/>
                <a:ext cx="32881" cy="96755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5" name="Rectangle à coins arrondis 44"/>
            <p:cNvSpPr/>
            <p:nvPr/>
          </p:nvSpPr>
          <p:spPr>
            <a:xfrm>
              <a:off x="3206966" y="2152163"/>
              <a:ext cx="174471" cy="202510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6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à coins arrondis 45"/>
            <p:cNvSpPr/>
            <p:nvPr/>
          </p:nvSpPr>
          <p:spPr>
            <a:xfrm>
              <a:off x="3244727" y="2423503"/>
              <a:ext cx="98949" cy="270013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à coins arrondis 46"/>
            <p:cNvSpPr/>
            <p:nvPr/>
          </p:nvSpPr>
          <p:spPr>
            <a:xfrm>
              <a:off x="3218324" y="2389752"/>
              <a:ext cx="151754" cy="33752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à coins arrondis 47"/>
            <p:cNvSpPr/>
            <p:nvPr/>
          </p:nvSpPr>
          <p:spPr>
            <a:xfrm>
              <a:off x="3199355" y="2693516"/>
              <a:ext cx="189693" cy="33752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à coins arrondis 48"/>
            <p:cNvSpPr/>
            <p:nvPr/>
          </p:nvSpPr>
          <p:spPr>
            <a:xfrm>
              <a:off x="3218324" y="2356000"/>
              <a:ext cx="151754" cy="33752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50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50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à coins arrondis 49"/>
            <p:cNvSpPr/>
            <p:nvPr/>
          </p:nvSpPr>
          <p:spPr>
            <a:xfrm>
              <a:off x="4653507" y="2083332"/>
              <a:ext cx="880048" cy="340172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6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319"/>
            <p:cNvGrpSpPr/>
            <p:nvPr/>
          </p:nvGrpSpPr>
          <p:grpSpPr>
            <a:xfrm>
              <a:off x="5526093" y="1984732"/>
              <a:ext cx="151754" cy="468114"/>
              <a:chOff x="5497385" y="2121045"/>
              <a:chExt cx="151754" cy="468114"/>
            </a:xfrm>
            <a:solidFill>
              <a:schemeClr val="tx1">
                <a:lumMod val="75000"/>
                <a:lumOff val="25000"/>
                <a:alpha val="20000"/>
              </a:schemeClr>
            </a:solidFill>
          </p:grpSpPr>
          <p:sp>
            <p:nvSpPr>
              <p:cNvPr id="107" name="Rectangle à coins arrondis 106"/>
              <p:cNvSpPr/>
              <p:nvPr/>
            </p:nvSpPr>
            <p:spPr>
              <a:xfrm>
                <a:off x="5497385" y="2303102"/>
                <a:ext cx="70819" cy="173258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8" name="Rectangle à coins arrondis 107"/>
              <p:cNvSpPr/>
              <p:nvPr/>
            </p:nvSpPr>
            <p:spPr>
              <a:xfrm>
                <a:off x="5535323" y="2222300"/>
                <a:ext cx="113816" cy="33751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9" name="Ellipse 108"/>
              <p:cNvSpPr/>
              <p:nvPr/>
            </p:nvSpPr>
            <p:spPr>
              <a:xfrm>
                <a:off x="5573262" y="2188548"/>
                <a:ext cx="75877" cy="6750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0" name="Ellipse 109"/>
              <p:cNvSpPr/>
              <p:nvPr/>
            </p:nvSpPr>
            <p:spPr>
              <a:xfrm>
                <a:off x="5573262" y="2521656"/>
                <a:ext cx="75877" cy="6750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1" name="Rectangle à coins arrondis 110"/>
              <p:cNvSpPr/>
              <p:nvPr/>
            </p:nvSpPr>
            <p:spPr>
              <a:xfrm>
                <a:off x="5535323" y="2121045"/>
                <a:ext cx="32881" cy="96755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2" name="Rectangle à coins arrondis 51"/>
            <p:cNvSpPr/>
            <p:nvPr/>
          </p:nvSpPr>
          <p:spPr>
            <a:xfrm>
              <a:off x="4481336" y="2152163"/>
              <a:ext cx="174471" cy="202510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6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à coins arrondis 52"/>
            <p:cNvSpPr/>
            <p:nvPr/>
          </p:nvSpPr>
          <p:spPr>
            <a:xfrm>
              <a:off x="4519097" y="2423503"/>
              <a:ext cx="98949" cy="270013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Rectangle à coins arrondis 53"/>
            <p:cNvSpPr/>
            <p:nvPr/>
          </p:nvSpPr>
          <p:spPr>
            <a:xfrm>
              <a:off x="4492694" y="2389752"/>
              <a:ext cx="151754" cy="33752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Rectangle à coins arrondis 54"/>
            <p:cNvSpPr/>
            <p:nvPr/>
          </p:nvSpPr>
          <p:spPr>
            <a:xfrm>
              <a:off x="4473725" y="2693516"/>
              <a:ext cx="189693" cy="33752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à coins arrondis 55"/>
            <p:cNvSpPr/>
            <p:nvPr/>
          </p:nvSpPr>
          <p:spPr>
            <a:xfrm>
              <a:off x="4492694" y="2356000"/>
              <a:ext cx="151754" cy="33752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50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50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à coins arrondis 56"/>
            <p:cNvSpPr/>
            <p:nvPr/>
          </p:nvSpPr>
          <p:spPr>
            <a:xfrm>
              <a:off x="5927877" y="2083332"/>
              <a:ext cx="880048" cy="340172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6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0" name="Groupe 320"/>
            <p:cNvGrpSpPr/>
            <p:nvPr/>
          </p:nvGrpSpPr>
          <p:grpSpPr>
            <a:xfrm>
              <a:off x="6800463" y="1984732"/>
              <a:ext cx="151754" cy="468114"/>
              <a:chOff x="6771755" y="2121045"/>
              <a:chExt cx="151754" cy="468114"/>
            </a:xfrm>
            <a:solidFill>
              <a:schemeClr val="tx1">
                <a:lumMod val="75000"/>
                <a:lumOff val="25000"/>
                <a:alpha val="20000"/>
              </a:schemeClr>
            </a:solidFill>
          </p:grpSpPr>
          <p:sp>
            <p:nvSpPr>
              <p:cNvPr id="102" name="Rectangle à coins arrondis 101"/>
              <p:cNvSpPr/>
              <p:nvPr/>
            </p:nvSpPr>
            <p:spPr>
              <a:xfrm>
                <a:off x="6771755" y="2303102"/>
                <a:ext cx="70819" cy="173258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3" name="Rectangle à coins arrondis 102"/>
              <p:cNvSpPr/>
              <p:nvPr/>
            </p:nvSpPr>
            <p:spPr>
              <a:xfrm>
                <a:off x="6809693" y="2222300"/>
                <a:ext cx="113816" cy="33751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4" name="Ellipse 103"/>
              <p:cNvSpPr/>
              <p:nvPr/>
            </p:nvSpPr>
            <p:spPr>
              <a:xfrm>
                <a:off x="6847632" y="2188548"/>
                <a:ext cx="75877" cy="6750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5" name="Ellipse 104"/>
              <p:cNvSpPr/>
              <p:nvPr/>
            </p:nvSpPr>
            <p:spPr>
              <a:xfrm>
                <a:off x="6847632" y="2521656"/>
                <a:ext cx="75877" cy="67503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6" name="Rectangle à coins arrondis 105"/>
              <p:cNvSpPr/>
              <p:nvPr/>
            </p:nvSpPr>
            <p:spPr>
              <a:xfrm>
                <a:off x="6809693" y="2121045"/>
                <a:ext cx="32881" cy="96755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9" name="Rectangle à coins arrondis 58"/>
            <p:cNvSpPr/>
            <p:nvPr/>
          </p:nvSpPr>
          <p:spPr>
            <a:xfrm>
              <a:off x="5755706" y="2152163"/>
              <a:ext cx="174471" cy="202510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6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Rectangle à coins arrondis 59"/>
            <p:cNvSpPr/>
            <p:nvPr/>
          </p:nvSpPr>
          <p:spPr>
            <a:xfrm>
              <a:off x="5793467" y="2423503"/>
              <a:ext cx="98949" cy="270013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Rectangle à coins arrondis 60"/>
            <p:cNvSpPr/>
            <p:nvPr/>
          </p:nvSpPr>
          <p:spPr>
            <a:xfrm>
              <a:off x="5767064" y="2389752"/>
              <a:ext cx="151754" cy="33752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Rectangle à coins arrondis 61"/>
            <p:cNvSpPr/>
            <p:nvPr/>
          </p:nvSpPr>
          <p:spPr>
            <a:xfrm>
              <a:off x="5748095" y="2693516"/>
              <a:ext cx="189693" cy="33752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Rectangle à coins arrondis 62"/>
            <p:cNvSpPr/>
            <p:nvPr/>
          </p:nvSpPr>
          <p:spPr>
            <a:xfrm>
              <a:off x="5767064" y="2356000"/>
              <a:ext cx="151754" cy="33752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50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50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1" name="Groupe 363"/>
            <p:cNvGrpSpPr/>
            <p:nvPr/>
          </p:nvGrpSpPr>
          <p:grpSpPr>
            <a:xfrm>
              <a:off x="4414254" y="2216777"/>
              <a:ext cx="60206" cy="92619"/>
              <a:chOff x="1000100" y="3700463"/>
              <a:chExt cx="1394446" cy="1738327"/>
            </a:xfrm>
          </p:grpSpPr>
          <p:sp>
            <p:nvSpPr>
              <p:cNvPr id="99" name="Forme libre 98"/>
              <p:cNvSpPr/>
              <p:nvPr/>
            </p:nvSpPr>
            <p:spPr>
              <a:xfrm>
                <a:off x="1000101" y="3700463"/>
                <a:ext cx="1379249" cy="499884"/>
              </a:xfrm>
              <a:custGeom>
                <a:avLst/>
                <a:gdLst>
                  <a:gd name="connsiteX0" fmla="*/ 10319 w 1549797"/>
                  <a:gd name="connsiteY0" fmla="*/ 526256 h 649684"/>
                  <a:gd name="connsiteX1" fmla="*/ 76994 w 1549797"/>
                  <a:gd name="connsiteY1" fmla="*/ 511969 h 649684"/>
                  <a:gd name="connsiteX2" fmla="*/ 138906 w 1549797"/>
                  <a:gd name="connsiteY2" fmla="*/ 454819 h 649684"/>
                  <a:gd name="connsiteX3" fmla="*/ 186531 w 1549797"/>
                  <a:gd name="connsiteY3" fmla="*/ 383381 h 649684"/>
                  <a:gd name="connsiteX4" fmla="*/ 207962 w 1549797"/>
                  <a:gd name="connsiteY4" fmla="*/ 261938 h 649684"/>
                  <a:gd name="connsiteX5" fmla="*/ 217487 w 1549797"/>
                  <a:gd name="connsiteY5" fmla="*/ 178594 h 649684"/>
                  <a:gd name="connsiteX6" fmla="*/ 246062 w 1549797"/>
                  <a:gd name="connsiteY6" fmla="*/ 104775 h 649684"/>
                  <a:gd name="connsiteX7" fmla="*/ 310356 w 1549797"/>
                  <a:gd name="connsiteY7" fmla="*/ 33338 h 649684"/>
                  <a:gd name="connsiteX8" fmla="*/ 388937 w 1549797"/>
                  <a:gd name="connsiteY8" fmla="*/ 4763 h 649684"/>
                  <a:gd name="connsiteX9" fmla="*/ 457994 w 1549797"/>
                  <a:gd name="connsiteY9" fmla="*/ 19050 h 649684"/>
                  <a:gd name="connsiteX10" fmla="*/ 515144 w 1549797"/>
                  <a:gd name="connsiteY10" fmla="*/ 59531 h 649684"/>
                  <a:gd name="connsiteX11" fmla="*/ 553244 w 1549797"/>
                  <a:gd name="connsiteY11" fmla="*/ 123825 h 649684"/>
                  <a:gd name="connsiteX12" fmla="*/ 577056 w 1549797"/>
                  <a:gd name="connsiteY12" fmla="*/ 176213 h 649684"/>
                  <a:gd name="connsiteX13" fmla="*/ 588962 w 1549797"/>
                  <a:gd name="connsiteY13" fmla="*/ 261938 h 649684"/>
                  <a:gd name="connsiteX14" fmla="*/ 591344 w 1549797"/>
                  <a:gd name="connsiteY14" fmla="*/ 319088 h 649684"/>
                  <a:gd name="connsiteX15" fmla="*/ 610394 w 1549797"/>
                  <a:gd name="connsiteY15" fmla="*/ 383381 h 649684"/>
                  <a:gd name="connsiteX16" fmla="*/ 650875 w 1549797"/>
                  <a:gd name="connsiteY16" fmla="*/ 445294 h 649684"/>
                  <a:gd name="connsiteX17" fmla="*/ 705644 w 1549797"/>
                  <a:gd name="connsiteY17" fmla="*/ 500063 h 649684"/>
                  <a:gd name="connsiteX18" fmla="*/ 774700 w 1549797"/>
                  <a:gd name="connsiteY18" fmla="*/ 523875 h 649684"/>
                  <a:gd name="connsiteX19" fmla="*/ 846137 w 1549797"/>
                  <a:gd name="connsiteY19" fmla="*/ 511969 h 649684"/>
                  <a:gd name="connsiteX20" fmla="*/ 896144 w 1549797"/>
                  <a:gd name="connsiteY20" fmla="*/ 464344 h 649684"/>
                  <a:gd name="connsiteX21" fmla="*/ 943769 w 1549797"/>
                  <a:gd name="connsiteY21" fmla="*/ 400050 h 649684"/>
                  <a:gd name="connsiteX22" fmla="*/ 962819 w 1549797"/>
                  <a:gd name="connsiteY22" fmla="*/ 342900 h 649684"/>
                  <a:gd name="connsiteX23" fmla="*/ 974725 w 1549797"/>
                  <a:gd name="connsiteY23" fmla="*/ 254794 h 649684"/>
                  <a:gd name="connsiteX24" fmla="*/ 977106 w 1549797"/>
                  <a:gd name="connsiteY24" fmla="*/ 197644 h 649684"/>
                  <a:gd name="connsiteX25" fmla="*/ 998537 w 1549797"/>
                  <a:gd name="connsiteY25" fmla="*/ 128588 h 649684"/>
                  <a:gd name="connsiteX26" fmla="*/ 1036637 w 1549797"/>
                  <a:gd name="connsiteY26" fmla="*/ 69056 h 649684"/>
                  <a:gd name="connsiteX27" fmla="*/ 1091406 w 1549797"/>
                  <a:gd name="connsiteY27" fmla="*/ 23813 h 649684"/>
                  <a:gd name="connsiteX28" fmla="*/ 1124744 w 1549797"/>
                  <a:gd name="connsiteY28" fmla="*/ 7144 h 649684"/>
                  <a:gd name="connsiteX29" fmla="*/ 1150937 w 1549797"/>
                  <a:gd name="connsiteY29" fmla="*/ 0 h 649684"/>
                  <a:gd name="connsiteX30" fmla="*/ 1200944 w 1549797"/>
                  <a:gd name="connsiteY30" fmla="*/ 7144 h 649684"/>
                  <a:gd name="connsiteX31" fmla="*/ 1262856 w 1549797"/>
                  <a:gd name="connsiteY31" fmla="*/ 42863 h 649684"/>
                  <a:gd name="connsiteX32" fmla="*/ 1298575 w 1549797"/>
                  <a:gd name="connsiteY32" fmla="*/ 85725 h 649684"/>
                  <a:gd name="connsiteX33" fmla="*/ 1324769 w 1549797"/>
                  <a:gd name="connsiteY33" fmla="*/ 121444 h 649684"/>
                  <a:gd name="connsiteX34" fmla="*/ 1346200 w 1549797"/>
                  <a:gd name="connsiteY34" fmla="*/ 180975 h 649684"/>
                  <a:gd name="connsiteX35" fmla="*/ 1350962 w 1549797"/>
                  <a:gd name="connsiteY35" fmla="*/ 219075 h 649684"/>
                  <a:gd name="connsiteX36" fmla="*/ 1353344 w 1549797"/>
                  <a:gd name="connsiteY36" fmla="*/ 269081 h 649684"/>
                  <a:gd name="connsiteX37" fmla="*/ 1358106 w 1549797"/>
                  <a:gd name="connsiteY37" fmla="*/ 323850 h 649684"/>
                  <a:gd name="connsiteX38" fmla="*/ 1381919 w 1549797"/>
                  <a:gd name="connsiteY38" fmla="*/ 392906 h 649684"/>
                  <a:gd name="connsiteX39" fmla="*/ 1412875 w 1549797"/>
                  <a:gd name="connsiteY39" fmla="*/ 445294 h 649684"/>
                  <a:gd name="connsiteX40" fmla="*/ 1474787 w 1549797"/>
                  <a:gd name="connsiteY40" fmla="*/ 504825 h 649684"/>
                  <a:gd name="connsiteX41" fmla="*/ 1527175 w 1549797"/>
                  <a:gd name="connsiteY41" fmla="*/ 521494 h 649684"/>
                  <a:gd name="connsiteX42" fmla="*/ 1546225 w 1549797"/>
                  <a:gd name="connsiteY42" fmla="*/ 523875 h 649684"/>
                  <a:gd name="connsiteX43" fmla="*/ 1548606 w 1549797"/>
                  <a:gd name="connsiteY43" fmla="*/ 557213 h 649684"/>
                  <a:gd name="connsiteX44" fmla="*/ 1548606 w 1549797"/>
                  <a:gd name="connsiteY44" fmla="*/ 628650 h 649684"/>
                  <a:gd name="connsiteX45" fmla="*/ 1543844 w 1549797"/>
                  <a:gd name="connsiteY45" fmla="*/ 635794 h 649684"/>
                  <a:gd name="connsiteX46" fmla="*/ 1527175 w 1549797"/>
                  <a:gd name="connsiteY46" fmla="*/ 638175 h 649684"/>
                  <a:gd name="connsiteX47" fmla="*/ 781844 w 1549797"/>
                  <a:gd name="connsiteY47" fmla="*/ 638175 h 649684"/>
                  <a:gd name="connsiteX48" fmla="*/ 543719 w 1549797"/>
                  <a:gd name="connsiteY48" fmla="*/ 638175 h 649684"/>
                  <a:gd name="connsiteX49" fmla="*/ 229394 w 1549797"/>
                  <a:gd name="connsiteY49" fmla="*/ 638175 h 649684"/>
                  <a:gd name="connsiteX50" fmla="*/ 65087 w 1549797"/>
                  <a:gd name="connsiteY50" fmla="*/ 638175 h 649684"/>
                  <a:gd name="connsiteX51" fmla="*/ 15081 w 1549797"/>
                  <a:gd name="connsiteY51" fmla="*/ 631031 h 649684"/>
                  <a:gd name="connsiteX52" fmla="*/ 10319 w 1549797"/>
                  <a:gd name="connsiteY52" fmla="*/ 526256 h 64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549797" h="649684">
                    <a:moveTo>
                      <a:pt x="10319" y="526256"/>
                    </a:moveTo>
                    <a:cubicBezTo>
                      <a:pt x="20638" y="506412"/>
                      <a:pt x="55563" y="523875"/>
                      <a:pt x="76994" y="511969"/>
                    </a:cubicBezTo>
                    <a:cubicBezTo>
                      <a:pt x="98425" y="500063"/>
                      <a:pt x="120650" y="476250"/>
                      <a:pt x="138906" y="454819"/>
                    </a:cubicBezTo>
                    <a:cubicBezTo>
                      <a:pt x="157162" y="433388"/>
                      <a:pt x="175022" y="415528"/>
                      <a:pt x="186531" y="383381"/>
                    </a:cubicBezTo>
                    <a:cubicBezTo>
                      <a:pt x="198040" y="351234"/>
                      <a:pt x="202803" y="296069"/>
                      <a:pt x="207962" y="261938"/>
                    </a:cubicBezTo>
                    <a:cubicBezTo>
                      <a:pt x="213121" y="227807"/>
                      <a:pt x="211137" y="204788"/>
                      <a:pt x="217487" y="178594"/>
                    </a:cubicBezTo>
                    <a:cubicBezTo>
                      <a:pt x="223837" y="152400"/>
                      <a:pt x="230584" y="128984"/>
                      <a:pt x="246062" y="104775"/>
                    </a:cubicBezTo>
                    <a:cubicBezTo>
                      <a:pt x="261540" y="80566"/>
                      <a:pt x="286543" y="50007"/>
                      <a:pt x="310356" y="33338"/>
                    </a:cubicBezTo>
                    <a:cubicBezTo>
                      <a:pt x="334169" y="16669"/>
                      <a:pt x="364331" y="7144"/>
                      <a:pt x="388937" y="4763"/>
                    </a:cubicBezTo>
                    <a:cubicBezTo>
                      <a:pt x="413543" y="2382"/>
                      <a:pt x="436960" y="9922"/>
                      <a:pt x="457994" y="19050"/>
                    </a:cubicBezTo>
                    <a:cubicBezTo>
                      <a:pt x="479028" y="28178"/>
                      <a:pt x="499269" y="42069"/>
                      <a:pt x="515144" y="59531"/>
                    </a:cubicBezTo>
                    <a:cubicBezTo>
                      <a:pt x="531019" y="76993"/>
                      <a:pt x="542925" y="104378"/>
                      <a:pt x="553244" y="123825"/>
                    </a:cubicBezTo>
                    <a:cubicBezTo>
                      <a:pt x="563563" y="143272"/>
                      <a:pt x="571103" y="153194"/>
                      <a:pt x="577056" y="176213"/>
                    </a:cubicBezTo>
                    <a:cubicBezTo>
                      <a:pt x="583009" y="199232"/>
                      <a:pt x="586581" y="238125"/>
                      <a:pt x="588962" y="261938"/>
                    </a:cubicBezTo>
                    <a:cubicBezTo>
                      <a:pt x="591343" y="285751"/>
                      <a:pt x="587772" y="298848"/>
                      <a:pt x="591344" y="319088"/>
                    </a:cubicBezTo>
                    <a:cubicBezTo>
                      <a:pt x="594916" y="339328"/>
                      <a:pt x="600472" y="362347"/>
                      <a:pt x="610394" y="383381"/>
                    </a:cubicBezTo>
                    <a:cubicBezTo>
                      <a:pt x="620316" y="404415"/>
                      <a:pt x="635000" y="425847"/>
                      <a:pt x="650875" y="445294"/>
                    </a:cubicBezTo>
                    <a:cubicBezTo>
                      <a:pt x="666750" y="464741"/>
                      <a:pt x="685007" y="486966"/>
                      <a:pt x="705644" y="500063"/>
                    </a:cubicBezTo>
                    <a:cubicBezTo>
                      <a:pt x="726281" y="513160"/>
                      <a:pt x="751285" y="521891"/>
                      <a:pt x="774700" y="523875"/>
                    </a:cubicBezTo>
                    <a:cubicBezTo>
                      <a:pt x="798116" y="525859"/>
                      <a:pt x="825896" y="521891"/>
                      <a:pt x="846137" y="511969"/>
                    </a:cubicBezTo>
                    <a:cubicBezTo>
                      <a:pt x="866378" y="502047"/>
                      <a:pt x="879872" y="482997"/>
                      <a:pt x="896144" y="464344"/>
                    </a:cubicBezTo>
                    <a:cubicBezTo>
                      <a:pt x="912416" y="445691"/>
                      <a:pt x="932657" y="420291"/>
                      <a:pt x="943769" y="400050"/>
                    </a:cubicBezTo>
                    <a:cubicBezTo>
                      <a:pt x="954881" y="379809"/>
                      <a:pt x="957660" y="367109"/>
                      <a:pt x="962819" y="342900"/>
                    </a:cubicBezTo>
                    <a:cubicBezTo>
                      <a:pt x="967978" y="318691"/>
                      <a:pt x="972344" y="279003"/>
                      <a:pt x="974725" y="254794"/>
                    </a:cubicBezTo>
                    <a:cubicBezTo>
                      <a:pt x="977106" y="230585"/>
                      <a:pt x="973137" y="218678"/>
                      <a:pt x="977106" y="197644"/>
                    </a:cubicBezTo>
                    <a:cubicBezTo>
                      <a:pt x="981075" y="176610"/>
                      <a:pt x="988615" y="150019"/>
                      <a:pt x="998537" y="128588"/>
                    </a:cubicBezTo>
                    <a:cubicBezTo>
                      <a:pt x="1008459" y="107157"/>
                      <a:pt x="1021159" y="86518"/>
                      <a:pt x="1036637" y="69056"/>
                    </a:cubicBezTo>
                    <a:cubicBezTo>
                      <a:pt x="1052115" y="51594"/>
                      <a:pt x="1076722" y="34132"/>
                      <a:pt x="1091406" y="23813"/>
                    </a:cubicBezTo>
                    <a:cubicBezTo>
                      <a:pt x="1106090" y="13494"/>
                      <a:pt x="1114822" y="11113"/>
                      <a:pt x="1124744" y="7144"/>
                    </a:cubicBezTo>
                    <a:cubicBezTo>
                      <a:pt x="1134666" y="3175"/>
                      <a:pt x="1138237" y="0"/>
                      <a:pt x="1150937" y="0"/>
                    </a:cubicBezTo>
                    <a:cubicBezTo>
                      <a:pt x="1163637" y="0"/>
                      <a:pt x="1182291" y="0"/>
                      <a:pt x="1200944" y="7144"/>
                    </a:cubicBezTo>
                    <a:cubicBezTo>
                      <a:pt x="1219597" y="14288"/>
                      <a:pt x="1246584" y="29766"/>
                      <a:pt x="1262856" y="42863"/>
                    </a:cubicBezTo>
                    <a:cubicBezTo>
                      <a:pt x="1279128" y="55960"/>
                      <a:pt x="1288256" y="72628"/>
                      <a:pt x="1298575" y="85725"/>
                    </a:cubicBezTo>
                    <a:cubicBezTo>
                      <a:pt x="1308894" y="98822"/>
                      <a:pt x="1316832" y="105569"/>
                      <a:pt x="1324769" y="121444"/>
                    </a:cubicBezTo>
                    <a:cubicBezTo>
                      <a:pt x="1332706" y="137319"/>
                      <a:pt x="1341835" y="164703"/>
                      <a:pt x="1346200" y="180975"/>
                    </a:cubicBezTo>
                    <a:cubicBezTo>
                      <a:pt x="1350565" y="197247"/>
                      <a:pt x="1349771" y="204391"/>
                      <a:pt x="1350962" y="219075"/>
                    </a:cubicBezTo>
                    <a:cubicBezTo>
                      <a:pt x="1352153" y="233759"/>
                      <a:pt x="1352153" y="251619"/>
                      <a:pt x="1353344" y="269081"/>
                    </a:cubicBezTo>
                    <a:cubicBezTo>
                      <a:pt x="1354535" y="286544"/>
                      <a:pt x="1353344" y="303213"/>
                      <a:pt x="1358106" y="323850"/>
                    </a:cubicBezTo>
                    <a:cubicBezTo>
                      <a:pt x="1362868" y="344487"/>
                      <a:pt x="1372791" y="372665"/>
                      <a:pt x="1381919" y="392906"/>
                    </a:cubicBezTo>
                    <a:cubicBezTo>
                      <a:pt x="1391047" y="413147"/>
                      <a:pt x="1397397" y="426641"/>
                      <a:pt x="1412875" y="445294"/>
                    </a:cubicBezTo>
                    <a:cubicBezTo>
                      <a:pt x="1428353" y="463947"/>
                      <a:pt x="1455737" y="492125"/>
                      <a:pt x="1474787" y="504825"/>
                    </a:cubicBezTo>
                    <a:cubicBezTo>
                      <a:pt x="1493837" y="517525"/>
                      <a:pt x="1515269" y="518319"/>
                      <a:pt x="1527175" y="521494"/>
                    </a:cubicBezTo>
                    <a:cubicBezTo>
                      <a:pt x="1539081" y="524669"/>
                      <a:pt x="1542653" y="517922"/>
                      <a:pt x="1546225" y="523875"/>
                    </a:cubicBezTo>
                    <a:cubicBezTo>
                      <a:pt x="1549797" y="529828"/>
                      <a:pt x="1548209" y="539751"/>
                      <a:pt x="1548606" y="557213"/>
                    </a:cubicBezTo>
                    <a:cubicBezTo>
                      <a:pt x="1549003" y="574675"/>
                      <a:pt x="1549400" y="615553"/>
                      <a:pt x="1548606" y="628650"/>
                    </a:cubicBezTo>
                    <a:cubicBezTo>
                      <a:pt x="1547812" y="641747"/>
                      <a:pt x="1547416" y="634207"/>
                      <a:pt x="1543844" y="635794"/>
                    </a:cubicBezTo>
                    <a:cubicBezTo>
                      <a:pt x="1540272" y="637382"/>
                      <a:pt x="1527175" y="638175"/>
                      <a:pt x="1527175" y="638175"/>
                    </a:cubicBezTo>
                    <a:lnTo>
                      <a:pt x="781844" y="638175"/>
                    </a:lnTo>
                    <a:lnTo>
                      <a:pt x="543719" y="638175"/>
                    </a:lnTo>
                    <a:lnTo>
                      <a:pt x="229394" y="638175"/>
                    </a:lnTo>
                    <a:lnTo>
                      <a:pt x="65087" y="638175"/>
                    </a:lnTo>
                    <a:cubicBezTo>
                      <a:pt x="29368" y="636984"/>
                      <a:pt x="24606" y="649684"/>
                      <a:pt x="15081" y="631031"/>
                    </a:cubicBezTo>
                    <a:cubicBezTo>
                      <a:pt x="5556" y="612378"/>
                      <a:pt x="0" y="546100"/>
                      <a:pt x="10319" y="5262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0" name="Forme libre 99"/>
              <p:cNvSpPr/>
              <p:nvPr/>
            </p:nvSpPr>
            <p:spPr>
              <a:xfrm flipV="1">
                <a:off x="1000101" y="4938906"/>
                <a:ext cx="1379249" cy="499884"/>
              </a:xfrm>
              <a:custGeom>
                <a:avLst/>
                <a:gdLst>
                  <a:gd name="connsiteX0" fmla="*/ 10319 w 1549797"/>
                  <a:gd name="connsiteY0" fmla="*/ 526256 h 649684"/>
                  <a:gd name="connsiteX1" fmla="*/ 76994 w 1549797"/>
                  <a:gd name="connsiteY1" fmla="*/ 511969 h 649684"/>
                  <a:gd name="connsiteX2" fmla="*/ 138906 w 1549797"/>
                  <a:gd name="connsiteY2" fmla="*/ 454819 h 649684"/>
                  <a:gd name="connsiteX3" fmla="*/ 186531 w 1549797"/>
                  <a:gd name="connsiteY3" fmla="*/ 383381 h 649684"/>
                  <a:gd name="connsiteX4" fmla="*/ 207962 w 1549797"/>
                  <a:gd name="connsiteY4" fmla="*/ 261938 h 649684"/>
                  <a:gd name="connsiteX5" fmla="*/ 217487 w 1549797"/>
                  <a:gd name="connsiteY5" fmla="*/ 178594 h 649684"/>
                  <a:gd name="connsiteX6" fmla="*/ 246062 w 1549797"/>
                  <a:gd name="connsiteY6" fmla="*/ 104775 h 649684"/>
                  <a:gd name="connsiteX7" fmla="*/ 310356 w 1549797"/>
                  <a:gd name="connsiteY7" fmla="*/ 33338 h 649684"/>
                  <a:gd name="connsiteX8" fmla="*/ 388937 w 1549797"/>
                  <a:gd name="connsiteY8" fmla="*/ 4763 h 649684"/>
                  <a:gd name="connsiteX9" fmla="*/ 457994 w 1549797"/>
                  <a:gd name="connsiteY9" fmla="*/ 19050 h 649684"/>
                  <a:gd name="connsiteX10" fmla="*/ 515144 w 1549797"/>
                  <a:gd name="connsiteY10" fmla="*/ 59531 h 649684"/>
                  <a:gd name="connsiteX11" fmla="*/ 553244 w 1549797"/>
                  <a:gd name="connsiteY11" fmla="*/ 123825 h 649684"/>
                  <a:gd name="connsiteX12" fmla="*/ 577056 w 1549797"/>
                  <a:gd name="connsiteY12" fmla="*/ 176213 h 649684"/>
                  <a:gd name="connsiteX13" fmla="*/ 588962 w 1549797"/>
                  <a:gd name="connsiteY13" fmla="*/ 261938 h 649684"/>
                  <a:gd name="connsiteX14" fmla="*/ 591344 w 1549797"/>
                  <a:gd name="connsiteY14" fmla="*/ 319088 h 649684"/>
                  <a:gd name="connsiteX15" fmla="*/ 610394 w 1549797"/>
                  <a:gd name="connsiteY15" fmla="*/ 383381 h 649684"/>
                  <a:gd name="connsiteX16" fmla="*/ 650875 w 1549797"/>
                  <a:gd name="connsiteY16" fmla="*/ 445294 h 649684"/>
                  <a:gd name="connsiteX17" fmla="*/ 705644 w 1549797"/>
                  <a:gd name="connsiteY17" fmla="*/ 500063 h 649684"/>
                  <a:gd name="connsiteX18" fmla="*/ 774700 w 1549797"/>
                  <a:gd name="connsiteY18" fmla="*/ 523875 h 649684"/>
                  <a:gd name="connsiteX19" fmla="*/ 846137 w 1549797"/>
                  <a:gd name="connsiteY19" fmla="*/ 511969 h 649684"/>
                  <a:gd name="connsiteX20" fmla="*/ 896144 w 1549797"/>
                  <a:gd name="connsiteY20" fmla="*/ 464344 h 649684"/>
                  <a:gd name="connsiteX21" fmla="*/ 943769 w 1549797"/>
                  <a:gd name="connsiteY21" fmla="*/ 400050 h 649684"/>
                  <a:gd name="connsiteX22" fmla="*/ 962819 w 1549797"/>
                  <a:gd name="connsiteY22" fmla="*/ 342900 h 649684"/>
                  <a:gd name="connsiteX23" fmla="*/ 974725 w 1549797"/>
                  <a:gd name="connsiteY23" fmla="*/ 254794 h 649684"/>
                  <a:gd name="connsiteX24" fmla="*/ 977106 w 1549797"/>
                  <a:gd name="connsiteY24" fmla="*/ 197644 h 649684"/>
                  <a:gd name="connsiteX25" fmla="*/ 998537 w 1549797"/>
                  <a:gd name="connsiteY25" fmla="*/ 128588 h 649684"/>
                  <a:gd name="connsiteX26" fmla="*/ 1036637 w 1549797"/>
                  <a:gd name="connsiteY26" fmla="*/ 69056 h 649684"/>
                  <a:gd name="connsiteX27" fmla="*/ 1091406 w 1549797"/>
                  <a:gd name="connsiteY27" fmla="*/ 23813 h 649684"/>
                  <a:gd name="connsiteX28" fmla="*/ 1124744 w 1549797"/>
                  <a:gd name="connsiteY28" fmla="*/ 7144 h 649684"/>
                  <a:gd name="connsiteX29" fmla="*/ 1150937 w 1549797"/>
                  <a:gd name="connsiteY29" fmla="*/ 0 h 649684"/>
                  <a:gd name="connsiteX30" fmla="*/ 1200944 w 1549797"/>
                  <a:gd name="connsiteY30" fmla="*/ 7144 h 649684"/>
                  <a:gd name="connsiteX31" fmla="*/ 1262856 w 1549797"/>
                  <a:gd name="connsiteY31" fmla="*/ 42863 h 649684"/>
                  <a:gd name="connsiteX32" fmla="*/ 1298575 w 1549797"/>
                  <a:gd name="connsiteY32" fmla="*/ 85725 h 649684"/>
                  <a:gd name="connsiteX33" fmla="*/ 1324769 w 1549797"/>
                  <a:gd name="connsiteY33" fmla="*/ 121444 h 649684"/>
                  <a:gd name="connsiteX34" fmla="*/ 1346200 w 1549797"/>
                  <a:gd name="connsiteY34" fmla="*/ 180975 h 649684"/>
                  <a:gd name="connsiteX35" fmla="*/ 1350962 w 1549797"/>
                  <a:gd name="connsiteY35" fmla="*/ 219075 h 649684"/>
                  <a:gd name="connsiteX36" fmla="*/ 1353344 w 1549797"/>
                  <a:gd name="connsiteY36" fmla="*/ 269081 h 649684"/>
                  <a:gd name="connsiteX37" fmla="*/ 1358106 w 1549797"/>
                  <a:gd name="connsiteY37" fmla="*/ 323850 h 649684"/>
                  <a:gd name="connsiteX38" fmla="*/ 1381919 w 1549797"/>
                  <a:gd name="connsiteY38" fmla="*/ 392906 h 649684"/>
                  <a:gd name="connsiteX39" fmla="*/ 1412875 w 1549797"/>
                  <a:gd name="connsiteY39" fmla="*/ 445294 h 649684"/>
                  <a:gd name="connsiteX40" fmla="*/ 1474787 w 1549797"/>
                  <a:gd name="connsiteY40" fmla="*/ 504825 h 649684"/>
                  <a:gd name="connsiteX41" fmla="*/ 1527175 w 1549797"/>
                  <a:gd name="connsiteY41" fmla="*/ 521494 h 649684"/>
                  <a:gd name="connsiteX42" fmla="*/ 1546225 w 1549797"/>
                  <a:gd name="connsiteY42" fmla="*/ 523875 h 649684"/>
                  <a:gd name="connsiteX43" fmla="*/ 1548606 w 1549797"/>
                  <a:gd name="connsiteY43" fmla="*/ 557213 h 649684"/>
                  <a:gd name="connsiteX44" fmla="*/ 1548606 w 1549797"/>
                  <a:gd name="connsiteY44" fmla="*/ 628650 h 649684"/>
                  <a:gd name="connsiteX45" fmla="*/ 1543844 w 1549797"/>
                  <a:gd name="connsiteY45" fmla="*/ 635794 h 649684"/>
                  <a:gd name="connsiteX46" fmla="*/ 1527175 w 1549797"/>
                  <a:gd name="connsiteY46" fmla="*/ 638175 h 649684"/>
                  <a:gd name="connsiteX47" fmla="*/ 781844 w 1549797"/>
                  <a:gd name="connsiteY47" fmla="*/ 638175 h 649684"/>
                  <a:gd name="connsiteX48" fmla="*/ 543719 w 1549797"/>
                  <a:gd name="connsiteY48" fmla="*/ 638175 h 649684"/>
                  <a:gd name="connsiteX49" fmla="*/ 229394 w 1549797"/>
                  <a:gd name="connsiteY49" fmla="*/ 638175 h 649684"/>
                  <a:gd name="connsiteX50" fmla="*/ 65087 w 1549797"/>
                  <a:gd name="connsiteY50" fmla="*/ 638175 h 649684"/>
                  <a:gd name="connsiteX51" fmla="*/ 15081 w 1549797"/>
                  <a:gd name="connsiteY51" fmla="*/ 631031 h 649684"/>
                  <a:gd name="connsiteX52" fmla="*/ 10319 w 1549797"/>
                  <a:gd name="connsiteY52" fmla="*/ 526256 h 64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549797" h="649684">
                    <a:moveTo>
                      <a:pt x="10319" y="526256"/>
                    </a:moveTo>
                    <a:cubicBezTo>
                      <a:pt x="20638" y="506412"/>
                      <a:pt x="55563" y="523875"/>
                      <a:pt x="76994" y="511969"/>
                    </a:cubicBezTo>
                    <a:cubicBezTo>
                      <a:pt x="98425" y="500063"/>
                      <a:pt x="120650" y="476250"/>
                      <a:pt x="138906" y="454819"/>
                    </a:cubicBezTo>
                    <a:cubicBezTo>
                      <a:pt x="157162" y="433388"/>
                      <a:pt x="175022" y="415528"/>
                      <a:pt x="186531" y="383381"/>
                    </a:cubicBezTo>
                    <a:cubicBezTo>
                      <a:pt x="198040" y="351234"/>
                      <a:pt x="202803" y="296069"/>
                      <a:pt x="207962" y="261938"/>
                    </a:cubicBezTo>
                    <a:cubicBezTo>
                      <a:pt x="213121" y="227807"/>
                      <a:pt x="211137" y="204788"/>
                      <a:pt x="217487" y="178594"/>
                    </a:cubicBezTo>
                    <a:cubicBezTo>
                      <a:pt x="223837" y="152400"/>
                      <a:pt x="230584" y="128984"/>
                      <a:pt x="246062" y="104775"/>
                    </a:cubicBezTo>
                    <a:cubicBezTo>
                      <a:pt x="261540" y="80566"/>
                      <a:pt x="286543" y="50007"/>
                      <a:pt x="310356" y="33338"/>
                    </a:cubicBezTo>
                    <a:cubicBezTo>
                      <a:pt x="334169" y="16669"/>
                      <a:pt x="364331" y="7144"/>
                      <a:pt x="388937" y="4763"/>
                    </a:cubicBezTo>
                    <a:cubicBezTo>
                      <a:pt x="413543" y="2382"/>
                      <a:pt x="436960" y="9922"/>
                      <a:pt x="457994" y="19050"/>
                    </a:cubicBezTo>
                    <a:cubicBezTo>
                      <a:pt x="479028" y="28178"/>
                      <a:pt x="499269" y="42069"/>
                      <a:pt x="515144" y="59531"/>
                    </a:cubicBezTo>
                    <a:cubicBezTo>
                      <a:pt x="531019" y="76993"/>
                      <a:pt x="542925" y="104378"/>
                      <a:pt x="553244" y="123825"/>
                    </a:cubicBezTo>
                    <a:cubicBezTo>
                      <a:pt x="563563" y="143272"/>
                      <a:pt x="571103" y="153194"/>
                      <a:pt x="577056" y="176213"/>
                    </a:cubicBezTo>
                    <a:cubicBezTo>
                      <a:pt x="583009" y="199232"/>
                      <a:pt x="586581" y="238125"/>
                      <a:pt x="588962" y="261938"/>
                    </a:cubicBezTo>
                    <a:cubicBezTo>
                      <a:pt x="591343" y="285751"/>
                      <a:pt x="587772" y="298848"/>
                      <a:pt x="591344" y="319088"/>
                    </a:cubicBezTo>
                    <a:cubicBezTo>
                      <a:pt x="594916" y="339328"/>
                      <a:pt x="600472" y="362347"/>
                      <a:pt x="610394" y="383381"/>
                    </a:cubicBezTo>
                    <a:cubicBezTo>
                      <a:pt x="620316" y="404415"/>
                      <a:pt x="635000" y="425847"/>
                      <a:pt x="650875" y="445294"/>
                    </a:cubicBezTo>
                    <a:cubicBezTo>
                      <a:pt x="666750" y="464741"/>
                      <a:pt x="685007" y="486966"/>
                      <a:pt x="705644" y="500063"/>
                    </a:cubicBezTo>
                    <a:cubicBezTo>
                      <a:pt x="726281" y="513160"/>
                      <a:pt x="751285" y="521891"/>
                      <a:pt x="774700" y="523875"/>
                    </a:cubicBezTo>
                    <a:cubicBezTo>
                      <a:pt x="798116" y="525859"/>
                      <a:pt x="825896" y="521891"/>
                      <a:pt x="846137" y="511969"/>
                    </a:cubicBezTo>
                    <a:cubicBezTo>
                      <a:pt x="866378" y="502047"/>
                      <a:pt x="879872" y="482997"/>
                      <a:pt x="896144" y="464344"/>
                    </a:cubicBezTo>
                    <a:cubicBezTo>
                      <a:pt x="912416" y="445691"/>
                      <a:pt x="932657" y="420291"/>
                      <a:pt x="943769" y="400050"/>
                    </a:cubicBezTo>
                    <a:cubicBezTo>
                      <a:pt x="954881" y="379809"/>
                      <a:pt x="957660" y="367109"/>
                      <a:pt x="962819" y="342900"/>
                    </a:cubicBezTo>
                    <a:cubicBezTo>
                      <a:pt x="967978" y="318691"/>
                      <a:pt x="972344" y="279003"/>
                      <a:pt x="974725" y="254794"/>
                    </a:cubicBezTo>
                    <a:cubicBezTo>
                      <a:pt x="977106" y="230585"/>
                      <a:pt x="973137" y="218678"/>
                      <a:pt x="977106" y="197644"/>
                    </a:cubicBezTo>
                    <a:cubicBezTo>
                      <a:pt x="981075" y="176610"/>
                      <a:pt x="988615" y="150019"/>
                      <a:pt x="998537" y="128588"/>
                    </a:cubicBezTo>
                    <a:cubicBezTo>
                      <a:pt x="1008459" y="107157"/>
                      <a:pt x="1021159" y="86518"/>
                      <a:pt x="1036637" y="69056"/>
                    </a:cubicBezTo>
                    <a:cubicBezTo>
                      <a:pt x="1052115" y="51594"/>
                      <a:pt x="1076722" y="34132"/>
                      <a:pt x="1091406" y="23813"/>
                    </a:cubicBezTo>
                    <a:cubicBezTo>
                      <a:pt x="1106090" y="13494"/>
                      <a:pt x="1114822" y="11113"/>
                      <a:pt x="1124744" y="7144"/>
                    </a:cubicBezTo>
                    <a:cubicBezTo>
                      <a:pt x="1134666" y="3175"/>
                      <a:pt x="1138237" y="0"/>
                      <a:pt x="1150937" y="0"/>
                    </a:cubicBezTo>
                    <a:cubicBezTo>
                      <a:pt x="1163637" y="0"/>
                      <a:pt x="1182291" y="0"/>
                      <a:pt x="1200944" y="7144"/>
                    </a:cubicBezTo>
                    <a:cubicBezTo>
                      <a:pt x="1219597" y="14288"/>
                      <a:pt x="1246584" y="29766"/>
                      <a:pt x="1262856" y="42863"/>
                    </a:cubicBezTo>
                    <a:cubicBezTo>
                      <a:pt x="1279128" y="55960"/>
                      <a:pt x="1288256" y="72628"/>
                      <a:pt x="1298575" y="85725"/>
                    </a:cubicBezTo>
                    <a:cubicBezTo>
                      <a:pt x="1308894" y="98822"/>
                      <a:pt x="1316832" y="105569"/>
                      <a:pt x="1324769" y="121444"/>
                    </a:cubicBezTo>
                    <a:cubicBezTo>
                      <a:pt x="1332706" y="137319"/>
                      <a:pt x="1341835" y="164703"/>
                      <a:pt x="1346200" y="180975"/>
                    </a:cubicBezTo>
                    <a:cubicBezTo>
                      <a:pt x="1350565" y="197247"/>
                      <a:pt x="1349771" y="204391"/>
                      <a:pt x="1350962" y="219075"/>
                    </a:cubicBezTo>
                    <a:cubicBezTo>
                      <a:pt x="1352153" y="233759"/>
                      <a:pt x="1352153" y="251619"/>
                      <a:pt x="1353344" y="269081"/>
                    </a:cubicBezTo>
                    <a:cubicBezTo>
                      <a:pt x="1354535" y="286544"/>
                      <a:pt x="1353344" y="303213"/>
                      <a:pt x="1358106" y="323850"/>
                    </a:cubicBezTo>
                    <a:cubicBezTo>
                      <a:pt x="1362868" y="344487"/>
                      <a:pt x="1372791" y="372665"/>
                      <a:pt x="1381919" y="392906"/>
                    </a:cubicBezTo>
                    <a:cubicBezTo>
                      <a:pt x="1391047" y="413147"/>
                      <a:pt x="1397397" y="426641"/>
                      <a:pt x="1412875" y="445294"/>
                    </a:cubicBezTo>
                    <a:cubicBezTo>
                      <a:pt x="1428353" y="463947"/>
                      <a:pt x="1455737" y="492125"/>
                      <a:pt x="1474787" y="504825"/>
                    </a:cubicBezTo>
                    <a:cubicBezTo>
                      <a:pt x="1493837" y="517525"/>
                      <a:pt x="1515269" y="518319"/>
                      <a:pt x="1527175" y="521494"/>
                    </a:cubicBezTo>
                    <a:cubicBezTo>
                      <a:pt x="1539081" y="524669"/>
                      <a:pt x="1542653" y="517922"/>
                      <a:pt x="1546225" y="523875"/>
                    </a:cubicBezTo>
                    <a:cubicBezTo>
                      <a:pt x="1549797" y="529828"/>
                      <a:pt x="1548209" y="539751"/>
                      <a:pt x="1548606" y="557213"/>
                    </a:cubicBezTo>
                    <a:cubicBezTo>
                      <a:pt x="1549003" y="574675"/>
                      <a:pt x="1549400" y="615553"/>
                      <a:pt x="1548606" y="628650"/>
                    </a:cubicBezTo>
                    <a:cubicBezTo>
                      <a:pt x="1547812" y="641747"/>
                      <a:pt x="1547416" y="634207"/>
                      <a:pt x="1543844" y="635794"/>
                    </a:cubicBezTo>
                    <a:cubicBezTo>
                      <a:pt x="1540272" y="637382"/>
                      <a:pt x="1527175" y="638175"/>
                      <a:pt x="1527175" y="638175"/>
                    </a:cubicBezTo>
                    <a:lnTo>
                      <a:pt x="781844" y="638175"/>
                    </a:lnTo>
                    <a:lnTo>
                      <a:pt x="543719" y="638175"/>
                    </a:lnTo>
                    <a:lnTo>
                      <a:pt x="229394" y="638175"/>
                    </a:lnTo>
                    <a:lnTo>
                      <a:pt x="65087" y="638175"/>
                    </a:lnTo>
                    <a:cubicBezTo>
                      <a:pt x="29368" y="636984"/>
                      <a:pt x="24606" y="649684"/>
                      <a:pt x="15081" y="631031"/>
                    </a:cubicBezTo>
                    <a:cubicBezTo>
                      <a:pt x="5556" y="612378"/>
                      <a:pt x="0" y="546100"/>
                      <a:pt x="10319" y="5262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000100" y="4125163"/>
                <a:ext cx="1394446" cy="900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2" name="Groupe 367"/>
            <p:cNvGrpSpPr/>
            <p:nvPr/>
          </p:nvGrpSpPr>
          <p:grpSpPr>
            <a:xfrm>
              <a:off x="5687562" y="2216777"/>
              <a:ext cx="60206" cy="92619"/>
              <a:chOff x="1000100" y="3700463"/>
              <a:chExt cx="1394446" cy="1738327"/>
            </a:xfrm>
          </p:grpSpPr>
          <p:sp>
            <p:nvSpPr>
              <p:cNvPr id="96" name="Forme libre 95"/>
              <p:cNvSpPr/>
              <p:nvPr/>
            </p:nvSpPr>
            <p:spPr>
              <a:xfrm>
                <a:off x="1000101" y="3700463"/>
                <a:ext cx="1379249" cy="499884"/>
              </a:xfrm>
              <a:custGeom>
                <a:avLst/>
                <a:gdLst>
                  <a:gd name="connsiteX0" fmla="*/ 10319 w 1549797"/>
                  <a:gd name="connsiteY0" fmla="*/ 526256 h 649684"/>
                  <a:gd name="connsiteX1" fmla="*/ 76994 w 1549797"/>
                  <a:gd name="connsiteY1" fmla="*/ 511969 h 649684"/>
                  <a:gd name="connsiteX2" fmla="*/ 138906 w 1549797"/>
                  <a:gd name="connsiteY2" fmla="*/ 454819 h 649684"/>
                  <a:gd name="connsiteX3" fmla="*/ 186531 w 1549797"/>
                  <a:gd name="connsiteY3" fmla="*/ 383381 h 649684"/>
                  <a:gd name="connsiteX4" fmla="*/ 207962 w 1549797"/>
                  <a:gd name="connsiteY4" fmla="*/ 261938 h 649684"/>
                  <a:gd name="connsiteX5" fmla="*/ 217487 w 1549797"/>
                  <a:gd name="connsiteY5" fmla="*/ 178594 h 649684"/>
                  <a:gd name="connsiteX6" fmla="*/ 246062 w 1549797"/>
                  <a:gd name="connsiteY6" fmla="*/ 104775 h 649684"/>
                  <a:gd name="connsiteX7" fmla="*/ 310356 w 1549797"/>
                  <a:gd name="connsiteY7" fmla="*/ 33338 h 649684"/>
                  <a:gd name="connsiteX8" fmla="*/ 388937 w 1549797"/>
                  <a:gd name="connsiteY8" fmla="*/ 4763 h 649684"/>
                  <a:gd name="connsiteX9" fmla="*/ 457994 w 1549797"/>
                  <a:gd name="connsiteY9" fmla="*/ 19050 h 649684"/>
                  <a:gd name="connsiteX10" fmla="*/ 515144 w 1549797"/>
                  <a:gd name="connsiteY10" fmla="*/ 59531 h 649684"/>
                  <a:gd name="connsiteX11" fmla="*/ 553244 w 1549797"/>
                  <a:gd name="connsiteY11" fmla="*/ 123825 h 649684"/>
                  <a:gd name="connsiteX12" fmla="*/ 577056 w 1549797"/>
                  <a:gd name="connsiteY12" fmla="*/ 176213 h 649684"/>
                  <a:gd name="connsiteX13" fmla="*/ 588962 w 1549797"/>
                  <a:gd name="connsiteY13" fmla="*/ 261938 h 649684"/>
                  <a:gd name="connsiteX14" fmla="*/ 591344 w 1549797"/>
                  <a:gd name="connsiteY14" fmla="*/ 319088 h 649684"/>
                  <a:gd name="connsiteX15" fmla="*/ 610394 w 1549797"/>
                  <a:gd name="connsiteY15" fmla="*/ 383381 h 649684"/>
                  <a:gd name="connsiteX16" fmla="*/ 650875 w 1549797"/>
                  <a:gd name="connsiteY16" fmla="*/ 445294 h 649684"/>
                  <a:gd name="connsiteX17" fmla="*/ 705644 w 1549797"/>
                  <a:gd name="connsiteY17" fmla="*/ 500063 h 649684"/>
                  <a:gd name="connsiteX18" fmla="*/ 774700 w 1549797"/>
                  <a:gd name="connsiteY18" fmla="*/ 523875 h 649684"/>
                  <a:gd name="connsiteX19" fmla="*/ 846137 w 1549797"/>
                  <a:gd name="connsiteY19" fmla="*/ 511969 h 649684"/>
                  <a:gd name="connsiteX20" fmla="*/ 896144 w 1549797"/>
                  <a:gd name="connsiteY20" fmla="*/ 464344 h 649684"/>
                  <a:gd name="connsiteX21" fmla="*/ 943769 w 1549797"/>
                  <a:gd name="connsiteY21" fmla="*/ 400050 h 649684"/>
                  <a:gd name="connsiteX22" fmla="*/ 962819 w 1549797"/>
                  <a:gd name="connsiteY22" fmla="*/ 342900 h 649684"/>
                  <a:gd name="connsiteX23" fmla="*/ 974725 w 1549797"/>
                  <a:gd name="connsiteY23" fmla="*/ 254794 h 649684"/>
                  <a:gd name="connsiteX24" fmla="*/ 977106 w 1549797"/>
                  <a:gd name="connsiteY24" fmla="*/ 197644 h 649684"/>
                  <a:gd name="connsiteX25" fmla="*/ 998537 w 1549797"/>
                  <a:gd name="connsiteY25" fmla="*/ 128588 h 649684"/>
                  <a:gd name="connsiteX26" fmla="*/ 1036637 w 1549797"/>
                  <a:gd name="connsiteY26" fmla="*/ 69056 h 649684"/>
                  <a:gd name="connsiteX27" fmla="*/ 1091406 w 1549797"/>
                  <a:gd name="connsiteY27" fmla="*/ 23813 h 649684"/>
                  <a:gd name="connsiteX28" fmla="*/ 1124744 w 1549797"/>
                  <a:gd name="connsiteY28" fmla="*/ 7144 h 649684"/>
                  <a:gd name="connsiteX29" fmla="*/ 1150937 w 1549797"/>
                  <a:gd name="connsiteY29" fmla="*/ 0 h 649684"/>
                  <a:gd name="connsiteX30" fmla="*/ 1200944 w 1549797"/>
                  <a:gd name="connsiteY30" fmla="*/ 7144 h 649684"/>
                  <a:gd name="connsiteX31" fmla="*/ 1262856 w 1549797"/>
                  <a:gd name="connsiteY31" fmla="*/ 42863 h 649684"/>
                  <a:gd name="connsiteX32" fmla="*/ 1298575 w 1549797"/>
                  <a:gd name="connsiteY32" fmla="*/ 85725 h 649684"/>
                  <a:gd name="connsiteX33" fmla="*/ 1324769 w 1549797"/>
                  <a:gd name="connsiteY33" fmla="*/ 121444 h 649684"/>
                  <a:gd name="connsiteX34" fmla="*/ 1346200 w 1549797"/>
                  <a:gd name="connsiteY34" fmla="*/ 180975 h 649684"/>
                  <a:gd name="connsiteX35" fmla="*/ 1350962 w 1549797"/>
                  <a:gd name="connsiteY35" fmla="*/ 219075 h 649684"/>
                  <a:gd name="connsiteX36" fmla="*/ 1353344 w 1549797"/>
                  <a:gd name="connsiteY36" fmla="*/ 269081 h 649684"/>
                  <a:gd name="connsiteX37" fmla="*/ 1358106 w 1549797"/>
                  <a:gd name="connsiteY37" fmla="*/ 323850 h 649684"/>
                  <a:gd name="connsiteX38" fmla="*/ 1381919 w 1549797"/>
                  <a:gd name="connsiteY38" fmla="*/ 392906 h 649684"/>
                  <a:gd name="connsiteX39" fmla="*/ 1412875 w 1549797"/>
                  <a:gd name="connsiteY39" fmla="*/ 445294 h 649684"/>
                  <a:gd name="connsiteX40" fmla="*/ 1474787 w 1549797"/>
                  <a:gd name="connsiteY40" fmla="*/ 504825 h 649684"/>
                  <a:gd name="connsiteX41" fmla="*/ 1527175 w 1549797"/>
                  <a:gd name="connsiteY41" fmla="*/ 521494 h 649684"/>
                  <a:gd name="connsiteX42" fmla="*/ 1546225 w 1549797"/>
                  <a:gd name="connsiteY42" fmla="*/ 523875 h 649684"/>
                  <a:gd name="connsiteX43" fmla="*/ 1548606 w 1549797"/>
                  <a:gd name="connsiteY43" fmla="*/ 557213 h 649684"/>
                  <a:gd name="connsiteX44" fmla="*/ 1548606 w 1549797"/>
                  <a:gd name="connsiteY44" fmla="*/ 628650 h 649684"/>
                  <a:gd name="connsiteX45" fmla="*/ 1543844 w 1549797"/>
                  <a:gd name="connsiteY45" fmla="*/ 635794 h 649684"/>
                  <a:gd name="connsiteX46" fmla="*/ 1527175 w 1549797"/>
                  <a:gd name="connsiteY46" fmla="*/ 638175 h 649684"/>
                  <a:gd name="connsiteX47" fmla="*/ 781844 w 1549797"/>
                  <a:gd name="connsiteY47" fmla="*/ 638175 h 649684"/>
                  <a:gd name="connsiteX48" fmla="*/ 543719 w 1549797"/>
                  <a:gd name="connsiteY48" fmla="*/ 638175 h 649684"/>
                  <a:gd name="connsiteX49" fmla="*/ 229394 w 1549797"/>
                  <a:gd name="connsiteY49" fmla="*/ 638175 h 649684"/>
                  <a:gd name="connsiteX50" fmla="*/ 65087 w 1549797"/>
                  <a:gd name="connsiteY50" fmla="*/ 638175 h 649684"/>
                  <a:gd name="connsiteX51" fmla="*/ 15081 w 1549797"/>
                  <a:gd name="connsiteY51" fmla="*/ 631031 h 649684"/>
                  <a:gd name="connsiteX52" fmla="*/ 10319 w 1549797"/>
                  <a:gd name="connsiteY52" fmla="*/ 526256 h 64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549797" h="649684">
                    <a:moveTo>
                      <a:pt x="10319" y="526256"/>
                    </a:moveTo>
                    <a:cubicBezTo>
                      <a:pt x="20638" y="506412"/>
                      <a:pt x="55563" y="523875"/>
                      <a:pt x="76994" y="511969"/>
                    </a:cubicBezTo>
                    <a:cubicBezTo>
                      <a:pt x="98425" y="500063"/>
                      <a:pt x="120650" y="476250"/>
                      <a:pt x="138906" y="454819"/>
                    </a:cubicBezTo>
                    <a:cubicBezTo>
                      <a:pt x="157162" y="433388"/>
                      <a:pt x="175022" y="415528"/>
                      <a:pt x="186531" y="383381"/>
                    </a:cubicBezTo>
                    <a:cubicBezTo>
                      <a:pt x="198040" y="351234"/>
                      <a:pt x="202803" y="296069"/>
                      <a:pt x="207962" y="261938"/>
                    </a:cubicBezTo>
                    <a:cubicBezTo>
                      <a:pt x="213121" y="227807"/>
                      <a:pt x="211137" y="204788"/>
                      <a:pt x="217487" y="178594"/>
                    </a:cubicBezTo>
                    <a:cubicBezTo>
                      <a:pt x="223837" y="152400"/>
                      <a:pt x="230584" y="128984"/>
                      <a:pt x="246062" y="104775"/>
                    </a:cubicBezTo>
                    <a:cubicBezTo>
                      <a:pt x="261540" y="80566"/>
                      <a:pt x="286543" y="50007"/>
                      <a:pt x="310356" y="33338"/>
                    </a:cubicBezTo>
                    <a:cubicBezTo>
                      <a:pt x="334169" y="16669"/>
                      <a:pt x="364331" y="7144"/>
                      <a:pt x="388937" y="4763"/>
                    </a:cubicBezTo>
                    <a:cubicBezTo>
                      <a:pt x="413543" y="2382"/>
                      <a:pt x="436960" y="9922"/>
                      <a:pt x="457994" y="19050"/>
                    </a:cubicBezTo>
                    <a:cubicBezTo>
                      <a:pt x="479028" y="28178"/>
                      <a:pt x="499269" y="42069"/>
                      <a:pt x="515144" y="59531"/>
                    </a:cubicBezTo>
                    <a:cubicBezTo>
                      <a:pt x="531019" y="76993"/>
                      <a:pt x="542925" y="104378"/>
                      <a:pt x="553244" y="123825"/>
                    </a:cubicBezTo>
                    <a:cubicBezTo>
                      <a:pt x="563563" y="143272"/>
                      <a:pt x="571103" y="153194"/>
                      <a:pt x="577056" y="176213"/>
                    </a:cubicBezTo>
                    <a:cubicBezTo>
                      <a:pt x="583009" y="199232"/>
                      <a:pt x="586581" y="238125"/>
                      <a:pt x="588962" y="261938"/>
                    </a:cubicBezTo>
                    <a:cubicBezTo>
                      <a:pt x="591343" y="285751"/>
                      <a:pt x="587772" y="298848"/>
                      <a:pt x="591344" y="319088"/>
                    </a:cubicBezTo>
                    <a:cubicBezTo>
                      <a:pt x="594916" y="339328"/>
                      <a:pt x="600472" y="362347"/>
                      <a:pt x="610394" y="383381"/>
                    </a:cubicBezTo>
                    <a:cubicBezTo>
                      <a:pt x="620316" y="404415"/>
                      <a:pt x="635000" y="425847"/>
                      <a:pt x="650875" y="445294"/>
                    </a:cubicBezTo>
                    <a:cubicBezTo>
                      <a:pt x="666750" y="464741"/>
                      <a:pt x="685007" y="486966"/>
                      <a:pt x="705644" y="500063"/>
                    </a:cubicBezTo>
                    <a:cubicBezTo>
                      <a:pt x="726281" y="513160"/>
                      <a:pt x="751285" y="521891"/>
                      <a:pt x="774700" y="523875"/>
                    </a:cubicBezTo>
                    <a:cubicBezTo>
                      <a:pt x="798116" y="525859"/>
                      <a:pt x="825896" y="521891"/>
                      <a:pt x="846137" y="511969"/>
                    </a:cubicBezTo>
                    <a:cubicBezTo>
                      <a:pt x="866378" y="502047"/>
                      <a:pt x="879872" y="482997"/>
                      <a:pt x="896144" y="464344"/>
                    </a:cubicBezTo>
                    <a:cubicBezTo>
                      <a:pt x="912416" y="445691"/>
                      <a:pt x="932657" y="420291"/>
                      <a:pt x="943769" y="400050"/>
                    </a:cubicBezTo>
                    <a:cubicBezTo>
                      <a:pt x="954881" y="379809"/>
                      <a:pt x="957660" y="367109"/>
                      <a:pt x="962819" y="342900"/>
                    </a:cubicBezTo>
                    <a:cubicBezTo>
                      <a:pt x="967978" y="318691"/>
                      <a:pt x="972344" y="279003"/>
                      <a:pt x="974725" y="254794"/>
                    </a:cubicBezTo>
                    <a:cubicBezTo>
                      <a:pt x="977106" y="230585"/>
                      <a:pt x="973137" y="218678"/>
                      <a:pt x="977106" y="197644"/>
                    </a:cubicBezTo>
                    <a:cubicBezTo>
                      <a:pt x="981075" y="176610"/>
                      <a:pt x="988615" y="150019"/>
                      <a:pt x="998537" y="128588"/>
                    </a:cubicBezTo>
                    <a:cubicBezTo>
                      <a:pt x="1008459" y="107157"/>
                      <a:pt x="1021159" y="86518"/>
                      <a:pt x="1036637" y="69056"/>
                    </a:cubicBezTo>
                    <a:cubicBezTo>
                      <a:pt x="1052115" y="51594"/>
                      <a:pt x="1076722" y="34132"/>
                      <a:pt x="1091406" y="23813"/>
                    </a:cubicBezTo>
                    <a:cubicBezTo>
                      <a:pt x="1106090" y="13494"/>
                      <a:pt x="1114822" y="11113"/>
                      <a:pt x="1124744" y="7144"/>
                    </a:cubicBezTo>
                    <a:cubicBezTo>
                      <a:pt x="1134666" y="3175"/>
                      <a:pt x="1138237" y="0"/>
                      <a:pt x="1150937" y="0"/>
                    </a:cubicBezTo>
                    <a:cubicBezTo>
                      <a:pt x="1163637" y="0"/>
                      <a:pt x="1182291" y="0"/>
                      <a:pt x="1200944" y="7144"/>
                    </a:cubicBezTo>
                    <a:cubicBezTo>
                      <a:pt x="1219597" y="14288"/>
                      <a:pt x="1246584" y="29766"/>
                      <a:pt x="1262856" y="42863"/>
                    </a:cubicBezTo>
                    <a:cubicBezTo>
                      <a:pt x="1279128" y="55960"/>
                      <a:pt x="1288256" y="72628"/>
                      <a:pt x="1298575" y="85725"/>
                    </a:cubicBezTo>
                    <a:cubicBezTo>
                      <a:pt x="1308894" y="98822"/>
                      <a:pt x="1316832" y="105569"/>
                      <a:pt x="1324769" y="121444"/>
                    </a:cubicBezTo>
                    <a:cubicBezTo>
                      <a:pt x="1332706" y="137319"/>
                      <a:pt x="1341835" y="164703"/>
                      <a:pt x="1346200" y="180975"/>
                    </a:cubicBezTo>
                    <a:cubicBezTo>
                      <a:pt x="1350565" y="197247"/>
                      <a:pt x="1349771" y="204391"/>
                      <a:pt x="1350962" y="219075"/>
                    </a:cubicBezTo>
                    <a:cubicBezTo>
                      <a:pt x="1352153" y="233759"/>
                      <a:pt x="1352153" y="251619"/>
                      <a:pt x="1353344" y="269081"/>
                    </a:cubicBezTo>
                    <a:cubicBezTo>
                      <a:pt x="1354535" y="286544"/>
                      <a:pt x="1353344" y="303213"/>
                      <a:pt x="1358106" y="323850"/>
                    </a:cubicBezTo>
                    <a:cubicBezTo>
                      <a:pt x="1362868" y="344487"/>
                      <a:pt x="1372791" y="372665"/>
                      <a:pt x="1381919" y="392906"/>
                    </a:cubicBezTo>
                    <a:cubicBezTo>
                      <a:pt x="1391047" y="413147"/>
                      <a:pt x="1397397" y="426641"/>
                      <a:pt x="1412875" y="445294"/>
                    </a:cubicBezTo>
                    <a:cubicBezTo>
                      <a:pt x="1428353" y="463947"/>
                      <a:pt x="1455737" y="492125"/>
                      <a:pt x="1474787" y="504825"/>
                    </a:cubicBezTo>
                    <a:cubicBezTo>
                      <a:pt x="1493837" y="517525"/>
                      <a:pt x="1515269" y="518319"/>
                      <a:pt x="1527175" y="521494"/>
                    </a:cubicBezTo>
                    <a:cubicBezTo>
                      <a:pt x="1539081" y="524669"/>
                      <a:pt x="1542653" y="517922"/>
                      <a:pt x="1546225" y="523875"/>
                    </a:cubicBezTo>
                    <a:cubicBezTo>
                      <a:pt x="1549797" y="529828"/>
                      <a:pt x="1548209" y="539751"/>
                      <a:pt x="1548606" y="557213"/>
                    </a:cubicBezTo>
                    <a:cubicBezTo>
                      <a:pt x="1549003" y="574675"/>
                      <a:pt x="1549400" y="615553"/>
                      <a:pt x="1548606" y="628650"/>
                    </a:cubicBezTo>
                    <a:cubicBezTo>
                      <a:pt x="1547812" y="641747"/>
                      <a:pt x="1547416" y="634207"/>
                      <a:pt x="1543844" y="635794"/>
                    </a:cubicBezTo>
                    <a:cubicBezTo>
                      <a:pt x="1540272" y="637382"/>
                      <a:pt x="1527175" y="638175"/>
                      <a:pt x="1527175" y="638175"/>
                    </a:cubicBezTo>
                    <a:lnTo>
                      <a:pt x="781844" y="638175"/>
                    </a:lnTo>
                    <a:lnTo>
                      <a:pt x="543719" y="638175"/>
                    </a:lnTo>
                    <a:lnTo>
                      <a:pt x="229394" y="638175"/>
                    </a:lnTo>
                    <a:lnTo>
                      <a:pt x="65087" y="638175"/>
                    </a:lnTo>
                    <a:cubicBezTo>
                      <a:pt x="29368" y="636984"/>
                      <a:pt x="24606" y="649684"/>
                      <a:pt x="15081" y="631031"/>
                    </a:cubicBezTo>
                    <a:cubicBezTo>
                      <a:pt x="5556" y="612378"/>
                      <a:pt x="0" y="546100"/>
                      <a:pt x="10319" y="5262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7" name="Forme libre 96"/>
              <p:cNvSpPr/>
              <p:nvPr/>
            </p:nvSpPr>
            <p:spPr>
              <a:xfrm flipV="1">
                <a:off x="1000101" y="4938906"/>
                <a:ext cx="1379249" cy="499884"/>
              </a:xfrm>
              <a:custGeom>
                <a:avLst/>
                <a:gdLst>
                  <a:gd name="connsiteX0" fmla="*/ 10319 w 1549797"/>
                  <a:gd name="connsiteY0" fmla="*/ 526256 h 649684"/>
                  <a:gd name="connsiteX1" fmla="*/ 76994 w 1549797"/>
                  <a:gd name="connsiteY1" fmla="*/ 511969 h 649684"/>
                  <a:gd name="connsiteX2" fmla="*/ 138906 w 1549797"/>
                  <a:gd name="connsiteY2" fmla="*/ 454819 h 649684"/>
                  <a:gd name="connsiteX3" fmla="*/ 186531 w 1549797"/>
                  <a:gd name="connsiteY3" fmla="*/ 383381 h 649684"/>
                  <a:gd name="connsiteX4" fmla="*/ 207962 w 1549797"/>
                  <a:gd name="connsiteY4" fmla="*/ 261938 h 649684"/>
                  <a:gd name="connsiteX5" fmla="*/ 217487 w 1549797"/>
                  <a:gd name="connsiteY5" fmla="*/ 178594 h 649684"/>
                  <a:gd name="connsiteX6" fmla="*/ 246062 w 1549797"/>
                  <a:gd name="connsiteY6" fmla="*/ 104775 h 649684"/>
                  <a:gd name="connsiteX7" fmla="*/ 310356 w 1549797"/>
                  <a:gd name="connsiteY7" fmla="*/ 33338 h 649684"/>
                  <a:gd name="connsiteX8" fmla="*/ 388937 w 1549797"/>
                  <a:gd name="connsiteY8" fmla="*/ 4763 h 649684"/>
                  <a:gd name="connsiteX9" fmla="*/ 457994 w 1549797"/>
                  <a:gd name="connsiteY9" fmla="*/ 19050 h 649684"/>
                  <a:gd name="connsiteX10" fmla="*/ 515144 w 1549797"/>
                  <a:gd name="connsiteY10" fmla="*/ 59531 h 649684"/>
                  <a:gd name="connsiteX11" fmla="*/ 553244 w 1549797"/>
                  <a:gd name="connsiteY11" fmla="*/ 123825 h 649684"/>
                  <a:gd name="connsiteX12" fmla="*/ 577056 w 1549797"/>
                  <a:gd name="connsiteY12" fmla="*/ 176213 h 649684"/>
                  <a:gd name="connsiteX13" fmla="*/ 588962 w 1549797"/>
                  <a:gd name="connsiteY13" fmla="*/ 261938 h 649684"/>
                  <a:gd name="connsiteX14" fmla="*/ 591344 w 1549797"/>
                  <a:gd name="connsiteY14" fmla="*/ 319088 h 649684"/>
                  <a:gd name="connsiteX15" fmla="*/ 610394 w 1549797"/>
                  <a:gd name="connsiteY15" fmla="*/ 383381 h 649684"/>
                  <a:gd name="connsiteX16" fmla="*/ 650875 w 1549797"/>
                  <a:gd name="connsiteY16" fmla="*/ 445294 h 649684"/>
                  <a:gd name="connsiteX17" fmla="*/ 705644 w 1549797"/>
                  <a:gd name="connsiteY17" fmla="*/ 500063 h 649684"/>
                  <a:gd name="connsiteX18" fmla="*/ 774700 w 1549797"/>
                  <a:gd name="connsiteY18" fmla="*/ 523875 h 649684"/>
                  <a:gd name="connsiteX19" fmla="*/ 846137 w 1549797"/>
                  <a:gd name="connsiteY19" fmla="*/ 511969 h 649684"/>
                  <a:gd name="connsiteX20" fmla="*/ 896144 w 1549797"/>
                  <a:gd name="connsiteY20" fmla="*/ 464344 h 649684"/>
                  <a:gd name="connsiteX21" fmla="*/ 943769 w 1549797"/>
                  <a:gd name="connsiteY21" fmla="*/ 400050 h 649684"/>
                  <a:gd name="connsiteX22" fmla="*/ 962819 w 1549797"/>
                  <a:gd name="connsiteY22" fmla="*/ 342900 h 649684"/>
                  <a:gd name="connsiteX23" fmla="*/ 974725 w 1549797"/>
                  <a:gd name="connsiteY23" fmla="*/ 254794 h 649684"/>
                  <a:gd name="connsiteX24" fmla="*/ 977106 w 1549797"/>
                  <a:gd name="connsiteY24" fmla="*/ 197644 h 649684"/>
                  <a:gd name="connsiteX25" fmla="*/ 998537 w 1549797"/>
                  <a:gd name="connsiteY25" fmla="*/ 128588 h 649684"/>
                  <a:gd name="connsiteX26" fmla="*/ 1036637 w 1549797"/>
                  <a:gd name="connsiteY26" fmla="*/ 69056 h 649684"/>
                  <a:gd name="connsiteX27" fmla="*/ 1091406 w 1549797"/>
                  <a:gd name="connsiteY27" fmla="*/ 23813 h 649684"/>
                  <a:gd name="connsiteX28" fmla="*/ 1124744 w 1549797"/>
                  <a:gd name="connsiteY28" fmla="*/ 7144 h 649684"/>
                  <a:gd name="connsiteX29" fmla="*/ 1150937 w 1549797"/>
                  <a:gd name="connsiteY29" fmla="*/ 0 h 649684"/>
                  <a:gd name="connsiteX30" fmla="*/ 1200944 w 1549797"/>
                  <a:gd name="connsiteY30" fmla="*/ 7144 h 649684"/>
                  <a:gd name="connsiteX31" fmla="*/ 1262856 w 1549797"/>
                  <a:gd name="connsiteY31" fmla="*/ 42863 h 649684"/>
                  <a:gd name="connsiteX32" fmla="*/ 1298575 w 1549797"/>
                  <a:gd name="connsiteY32" fmla="*/ 85725 h 649684"/>
                  <a:gd name="connsiteX33" fmla="*/ 1324769 w 1549797"/>
                  <a:gd name="connsiteY33" fmla="*/ 121444 h 649684"/>
                  <a:gd name="connsiteX34" fmla="*/ 1346200 w 1549797"/>
                  <a:gd name="connsiteY34" fmla="*/ 180975 h 649684"/>
                  <a:gd name="connsiteX35" fmla="*/ 1350962 w 1549797"/>
                  <a:gd name="connsiteY35" fmla="*/ 219075 h 649684"/>
                  <a:gd name="connsiteX36" fmla="*/ 1353344 w 1549797"/>
                  <a:gd name="connsiteY36" fmla="*/ 269081 h 649684"/>
                  <a:gd name="connsiteX37" fmla="*/ 1358106 w 1549797"/>
                  <a:gd name="connsiteY37" fmla="*/ 323850 h 649684"/>
                  <a:gd name="connsiteX38" fmla="*/ 1381919 w 1549797"/>
                  <a:gd name="connsiteY38" fmla="*/ 392906 h 649684"/>
                  <a:gd name="connsiteX39" fmla="*/ 1412875 w 1549797"/>
                  <a:gd name="connsiteY39" fmla="*/ 445294 h 649684"/>
                  <a:gd name="connsiteX40" fmla="*/ 1474787 w 1549797"/>
                  <a:gd name="connsiteY40" fmla="*/ 504825 h 649684"/>
                  <a:gd name="connsiteX41" fmla="*/ 1527175 w 1549797"/>
                  <a:gd name="connsiteY41" fmla="*/ 521494 h 649684"/>
                  <a:gd name="connsiteX42" fmla="*/ 1546225 w 1549797"/>
                  <a:gd name="connsiteY42" fmla="*/ 523875 h 649684"/>
                  <a:gd name="connsiteX43" fmla="*/ 1548606 w 1549797"/>
                  <a:gd name="connsiteY43" fmla="*/ 557213 h 649684"/>
                  <a:gd name="connsiteX44" fmla="*/ 1548606 w 1549797"/>
                  <a:gd name="connsiteY44" fmla="*/ 628650 h 649684"/>
                  <a:gd name="connsiteX45" fmla="*/ 1543844 w 1549797"/>
                  <a:gd name="connsiteY45" fmla="*/ 635794 h 649684"/>
                  <a:gd name="connsiteX46" fmla="*/ 1527175 w 1549797"/>
                  <a:gd name="connsiteY46" fmla="*/ 638175 h 649684"/>
                  <a:gd name="connsiteX47" fmla="*/ 781844 w 1549797"/>
                  <a:gd name="connsiteY47" fmla="*/ 638175 h 649684"/>
                  <a:gd name="connsiteX48" fmla="*/ 543719 w 1549797"/>
                  <a:gd name="connsiteY48" fmla="*/ 638175 h 649684"/>
                  <a:gd name="connsiteX49" fmla="*/ 229394 w 1549797"/>
                  <a:gd name="connsiteY49" fmla="*/ 638175 h 649684"/>
                  <a:gd name="connsiteX50" fmla="*/ 65087 w 1549797"/>
                  <a:gd name="connsiteY50" fmla="*/ 638175 h 649684"/>
                  <a:gd name="connsiteX51" fmla="*/ 15081 w 1549797"/>
                  <a:gd name="connsiteY51" fmla="*/ 631031 h 649684"/>
                  <a:gd name="connsiteX52" fmla="*/ 10319 w 1549797"/>
                  <a:gd name="connsiteY52" fmla="*/ 526256 h 64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549797" h="649684">
                    <a:moveTo>
                      <a:pt x="10319" y="526256"/>
                    </a:moveTo>
                    <a:cubicBezTo>
                      <a:pt x="20638" y="506412"/>
                      <a:pt x="55563" y="523875"/>
                      <a:pt x="76994" y="511969"/>
                    </a:cubicBezTo>
                    <a:cubicBezTo>
                      <a:pt x="98425" y="500063"/>
                      <a:pt x="120650" y="476250"/>
                      <a:pt x="138906" y="454819"/>
                    </a:cubicBezTo>
                    <a:cubicBezTo>
                      <a:pt x="157162" y="433388"/>
                      <a:pt x="175022" y="415528"/>
                      <a:pt x="186531" y="383381"/>
                    </a:cubicBezTo>
                    <a:cubicBezTo>
                      <a:pt x="198040" y="351234"/>
                      <a:pt x="202803" y="296069"/>
                      <a:pt x="207962" y="261938"/>
                    </a:cubicBezTo>
                    <a:cubicBezTo>
                      <a:pt x="213121" y="227807"/>
                      <a:pt x="211137" y="204788"/>
                      <a:pt x="217487" y="178594"/>
                    </a:cubicBezTo>
                    <a:cubicBezTo>
                      <a:pt x="223837" y="152400"/>
                      <a:pt x="230584" y="128984"/>
                      <a:pt x="246062" y="104775"/>
                    </a:cubicBezTo>
                    <a:cubicBezTo>
                      <a:pt x="261540" y="80566"/>
                      <a:pt x="286543" y="50007"/>
                      <a:pt x="310356" y="33338"/>
                    </a:cubicBezTo>
                    <a:cubicBezTo>
                      <a:pt x="334169" y="16669"/>
                      <a:pt x="364331" y="7144"/>
                      <a:pt x="388937" y="4763"/>
                    </a:cubicBezTo>
                    <a:cubicBezTo>
                      <a:pt x="413543" y="2382"/>
                      <a:pt x="436960" y="9922"/>
                      <a:pt x="457994" y="19050"/>
                    </a:cubicBezTo>
                    <a:cubicBezTo>
                      <a:pt x="479028" y="28178"/>
                      <a:pt x="499269" y="42069"/>
                      <a:pt x="515144" y="59531"/>
                    </a:cubicBezTo>
                    <a:cubicBezTo>
                      <a:pt x="531019" y="76993"/>
                      <a:pt x="542925" y="104378"/>
                      <a:pt x="553244" y="123825"/>
                    </a:cubicBezTo>
                    <a:cubicBezTo>
                      <a:pt x="563563" y="143272"/>
                      <a:pt x="571103" y="153194"/>
                      <a:pt x="577056" y="176213"/>
                    </a:cubicBezTo>
                    <a:cubicBezTo>
                      <a:pt x="583009" y="199232"/>
                      <a:pt x="586581" y="238125"/>
                      <a:pt x="588962" y="261938"/>
                    </a:cubicBezTo>
                    <a:cubicBezTo>
                      <a:pt x="591343" y="285751"/>
                      <a:pt x="587772" y="298848"/>
                      <a:pt x="591344" y="319088"/>
                    </a:cubicBezTo>
                    <a:cubicBezTo>
                      <a:pt x="594916" y="339328"/>
                      <a:pt x="600472" y="362347"/>
                      <a:pt x="610394" y="383381"/>
                    </a:cubicBezTo>
                    <a:cubicBezTo>
                      <a:pt x="620316" y="404415"/>
                      <a:pt x="635000" y="425847"/>
                      <a:pt x="650875" y="445294"/>
                    </a:cubicBezTo>
                    <a:cubicBezTo>
                      <a:pt x="666750" y="464741"/>
                      <a:pt x="685007" y="486966"/>
                      <a:pt x="705644" y="500063"/>
                    </a:cubicBezTo>
                    <a:cubicBezTo>
                      <a:pt x="726281" y="513160"/>
                      <a:pt x="751285" y="521891"/>
                      <a:pt x="774700" y="523875"/>
                    </a:cubicBezTo>
                    <a:cubicBezTo>
                      <a:pt x="798116" y="525859"/>
                      <a:pt x="825896" y="521891"/>
                      <a:pt x="846137" y="511969"/>
                    </a:cubicBezTo>
                    <a:cubicBezTo>
                      <a:pt x="866378" y="502047"/>
                      <a:pt x="879872" y="482997"/>
                      <a:pt x="896144" y="464344"/>
                    </a:cubicBezTo>
                    <a:cubicBezTo>
                      <a:pt x="912416" y="445691"/>
                      <a:pt x="932657" y="420291"/>
                      <a:pt x="943769" y="400050"/>
                    </a:cubicBezTo>
                    <a:cubicBezTo>
                      <a:pt x="954881" y="379809"/>
                      <a:pt x="957660" y="367109"/>
                      <a:pt x="962819" y="342900"/>
                    </a:cubicBezTo>
                    <a:cubicBezTo>
                      <a:pt x="967978" y="318691"/>
                      <a:pt x="972344" y="279003"/>
                      <a:pt x="974725" y="254794"/>
                    </a:cubicBezTo>
                    <a:cubicBezTo>
                      <a:pt x="977106" y="230585"/>
                      <a:pt x="973137" y="218678"/>
                      <a:pt x="977106" y="197644"/>
                    </a:cubicBezTo>
                    <a:cubicBezTo>
                      <a:pt x="981075" y="176610"/>
                      <a:pt x="988615" y="150019"/>
                      <a:pt x="998537" y="128588"/>
                    </a:cubicBezTo>
                    <a:cubicBezTo>
                      <a:pt x="1008459" y="107157"/>
                      <a:pt x="1021159" y="86518"/>
                      <a:pt x="1036637" y="69056"/>
                    </a:cubicBezTo>
                    <a:cubicBezTo>
                      <a:pt x="1052115" y="51594"/>
                      <a:pt x="1076722" y="34132"/>
                      <a:pt x="1091406" y="23813"/>
                    </a:cubicBezTo>
                    <a:cubicBezTo>
                      <a:pt x="1106090" y="13494"/>
                      <a:pt x="1114822" y="11113"/>
                      <a:pt x="1124744" y="7144"/>
                    </a:cubicBezTo>
                    <a:cubicBezTo>
                      <a:pt x="1134666" y="3175"/>
                      <a:pt x="1138237" y="0"/>
                      <a:pt x="1150937" y="0"/>
                    </a:cubicBezTo>
                    <a:cubicBezTo>
                      <a:pt x="1163637" y="0"/>
                      <a:pt x="1182291" y="0"/>
                      <a:pt x="1200944" y="7144"/>
                    </a:cubicBezTo>
                    <a:cubicBezTo>
                      <a:pt x="1219597" y="14288"/>
                      <a:pt x="1246584" y="29766"/>
                      <a:pt x="1262856" y="42863"/>
                    </a:cubicBezTo>
                    <a:cubicBezTo>
                      <a:pt x="1279128" y="55960"/>
                      <a:pt x="1288256" y="72628"/>
                      <a:pt x="1298575" y="85725"/>
                    </a:cubicBezTo>
                    <a:cubicBezTo>
                      <a:pt x="1308894" y="98822"/>
                      <a:pt x="1316832" y="105569"/>
                      <a:pt x="1324769" y="121444"/>
                    </a:cubicBezTo>
                    <a:cubicBezTo>
                      <a:pt x="1332706" y="137319"/>
                      <a:pt x="1341835" y="164703"/>
                      <a:pt x="1346200" y="180975"/>
                    </a:cubicBezTo>
                    <a:cubicBezTo>
                      <a:pt x="1350565" y="197247"/>
                      <a:pt x="1349771" y="204391"/>
                      <a:pt x="1350962" y="219075"/>
                    </a:cubicBezTo>
                    <a:cubicBezTo>
                      <a:pt x="1352153" y="233759"/>
                      <a:pt x="1352153" y="251619"/>
                      <a:pt x="1353344" y="269081"/>
                    </a:cubicBezTo>
                    <a:cubicBezTo>
                      <a:pt x="1354535" y="286544"/>
                      <a:pt x="1353344" y="303213"/>
                      <a:pt x="1358106" y="323850"/>
                    </a:cubicBezTo>
                    <a:cubicBezTo>
                      <a:pt x="1362868" y="344487"/>
                      <a:pt x="1372791" y="372665"/>
                      <a:pt x="1381919" y="392906"/>
                    </a:cubicBezTo>
                    <a:cubicBezTo>
                      <a:pt x="1391047" y="413147"/>
                      <a:pt x="1397397" y="426641"/>
                      <a:pt x="1412875" y="445294"/>
                    </a:cubicBezTo>
                    <a:cubicBezTo>
                      <a:pt x="1428353" y="463947"/>
                      <a:pt x="1455737" y="492125"/>
                      <a:pt x="1474787" y="504825"/>
                    </a:cubicBezTo>
                    <a:cubicBezTo>
                      <a:pt x="1493837" y="517525"/>
                      <a:pt x="1515269" y="518319"/>
                      <a:pt x="1527175" y="521494"/>
                    </a:cubicBezTo>
                    <a:cubicBezTo>
                      <a:pt x="1539081" y="524669"/>
                      <a:pt x="1542653" y="517922"/>
                      <a:pt x="1546225" y="523875"/>
                    </a:cubicBezTo>
                    <a:cubicBezTo>
                      <a:pt x="1549797" y="529828"/>
                      <a:pt x="1548209" y="539751"/>
                      <a:pt x="1548606" y="557213"/>
                    </a:cubicBezTo>
                    <a:cubicBezTo>
                      <a:pt x="1549003" y="574675"/>
                      <a:pt x="1549400" y="615553"/>
                      <a:pt x="1548606" y="628650"/>
                    </a:cubicBezTo>
                    <a:cubicBezTo>
                      <a:pt x="1547812" y="641747"/>
                      <a:pt x="1547416" y="634207"/>
                      <a:pt x="1543844" y="635794"/>
                    </a:cubicBezTo>
                    <a:cubicBezTo>
                      <a:pt x="1540272" y="637382"/>
                      <a:pt x="1527175" y="638175"/>
                      <a:pt x="1527175" y="638175"/>
                    </a:cubicBezTo>
                    <a:lnTo>
                      <a:pt x="781844" y="638175"/>
                    </a:lnTo>
                    <a:lnTo>
                      <a:pt x="543719" y="638175"/>
                    </a:lnTo>
                    <a:lnTo>
                      <a:pt x="229394" y="638175"/>
                    </a:lnTo>
                    <a:lnTo>
                      <a:pt x="65087" y="638175"/>
                    </a:lnTo>
                    <a:cubicBezTo>
                      <a:pt x="29368" y="636984"/>
                      <a:pt x="24606" y="649684"/>
                      <a:pt x="15081" y="631031"/>
                    </a:cubicBezTo>
                    <a:cubicBezTo>
                      <a:pt x="5556" y="612378"/>
                      <a:pt x="0" y="546100"/>
                      <a:pt x="10319" y="5262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000100" y="4125163"/>
                <a:ext cx="1394446" cy="900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6" name="Rectangle à coins arrondis 65"/>
            <p:cNvSpPr/>
            <p:nvPr/>
          </p:nvSpPr>
          <p:spPr>
            <a:xfrm>
              <a:off x="7077541" y="2423503"/>
              <a:ext cx="98949" cy="270013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Rectangle à coins arrondis 66"/>
            <p:cNvSpPr/>
            <p:nvPr/>
          </p:nvSpPr>
          <p:spPr>
            <a:xfrm>
              <a:off x="7051138" y="2389752"/>
              <a:ext cx="151754" cy="33752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à coins arrondis 67"/>
            <p:cNvSpPr/>
            <p:nvPr/>
          </p:nvSpPr>
          <p:spPr>
            <a:xfrm flipV="1">
              <a:off x="7032169" y="2693516"/>
              <a:ext cx="189693" cy="33752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à coins arrondis 68"/>
            <p:cNvSpPr/>
            <p:nvPr/>
          </p:nvSpPr>
          <p:spPr>
            <a:xfrm>
              <a:off x="7051138" y="2356001"/>
              <a:ext cx="151754" cy="33752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50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50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3" name="Groupe 383"/>
            <p:cNvGrpSpPr/>
            <p:nvPr/>
          </p:nvGrpSpPr>
          <p:grpSpPr>
            <a:xfrm>
              <a:off x="6972866" y="2216777"/>
              <a:ext cx="60206" cy="92619"/>
              <a:chOff x="1000100" y="3700463"/>
              <a:chExt cx="1394446" cy="1738327"/>
            </a:xfrm>
          </p:grpSpPr>
          <p:sp>
            <p:nvSpPr>
              <p:cNvPr id="93" name="Forme libre 92"/>
              <p:cNvSpPr/>
              <p:nvPr/>
            </p:nvSpPr>
            <p:spPr>
              <a:xfrm>
                <a:off x="1000101" y="3700463"/>
                <a:ext cx="1379249" cy="499884"/>
              </a:xfrm>
              <a:custGeom>
                <a:avLst/>
                <a:gdLst>
                  <a:gd name="connsiteX0" fmla="*/ 10319 w 1549797"/>
                  <a:gd name="connsiteY0" fmla="*/ 526256 h 649684"/>
                  <a:gd name="connsiteX1" fmla="*/ 76994 w 1549797"/>
                  <a:gd name="connsiteY1" fmla="*/ 511969 h 649684"/>
                  <a:gd name="connsiteX2" fmla="*/ 138906 w 1549797"/>
                  <a:gd name="connsiteY2" fmla="*/ 454819 h 649684"/>
                  <a:gd name="connsiteX3" fmla="*/ 186531 w 1549797"/>
                  <a:gd name="connsiteY3" fmla="*/ 383381 h 649684"/>
                  <a:gd name="connsiteX4" fmla="*/ 207962 w 1549797"/>
                  <a:gd name="connsiteY4" fmla="*/ 261938 h 649684"/>
                  <a:gd name="connsiteX5" fmla="*/ 217487 w 1549797"/>
                  <a:gd name="connsiteY5" fmla="*/ 178594 h 649684"/>
                  <a:gd name="connsiteX6" fmla="*/ 246062 w 1549797"/>
                  <a:gd name="connsiteY6" fmla="*/ 104775 h 649684"/>
                  <a:gd name="connsiteX7" fmla="*/ 310356 w 1549797"/>
                  <a:gd name="connsiteY7" fmla="*/ 33338 h 649684"/>
                  <a:gd name="connsiteX8" fmla="*/ 388937 w 1549797"/>
                  <a:gd name="connsiteY8" fmla="*/ 4763 h 649684"/>
                  <a:gd name="connsiteX9" fmla="*/ 457994 w 1549797"/>
                  <a:gd name="connsiteY9" fmla="*/ 19050 h 649684"/>
                  <a:gd name="connsiteX10" fmla="*/ 515144 w 1549797"/>
                  <a:gd name="connsiteY10" fmla="*/ 59531 h 649684"/>
                  <a:gd name="connsiteX11" fmla="*/ 553244 w 1549797"/>
                  <a:gd name="connsiteY11" fmla="*/ 123825 h 649684"/>
                  <a:gd name="connsiteX12" fmla="*/ 577056 w 1549797"/>
                  <a:gd name="connsiteY12" fmla="*/ 176213 h 649684"/>
                  <a:gd name="connsiteX13" fmla="*/ 588962 w 1549797"/>
                  <a:gd name="connsiteY13" fmla="*/ 261938 h 649684"/>
                  <a:gd name="connsiteX14" fmla="*/ 591344 w 1549797"/>
                  <a:gd name="connsiteY14" fmla="*/ 319088 h 649684"/>
                  <a:gd name="connsiteX15" fmla="*/ 610394 w 1549797"/>
                  <a:gd name="connsiteY15" fmla="*/ 383381 h 649684"/>
                  <a:gd name="connsiteX16" fmla="*/ 650875 w 1549797"/>
                  <a:gd name="connsiteY16" fmla="*/ 445294 h 649684"/>
                  <a:gd name="connsiteX17" fmla="*/ 705644 w 1549797"/>
                  <a:gd name="connsiteY17" fmla="*/ 500063 h 649684"/>
                  <a:gd name="connsiteX18" fmla="*/ 774700 w 1549797"/>
                  <a:gd name="connsiteY18" fmla="*/ 523875 h 649684"/>
                  <a:gd name="connsiteX19" fmla="*/ 846137 w 1549797"/>
                  <a:gd name="connsiteY19" fmla="*/ 511969 h 649684"/>
                  <a:gd name="connsiteX20" fmla="*/ 896144 w 1549797"/>
                  <a:gd name="connsiteY20" fmla="*/ 464344 h 649684"/>
                  <a:gd name="connsiteX21" fmla="*/ 943769 w 1549797"/>
                  <a:gd name="connsiteY21" fmla="*/ 400050 h 649684"/>
                  <a:gd name="connsiteX22" fmla="*/ 962819 w 1549797"/>
                  <a:gd name="connsiteY22" fmla="*/ 342900 h 649684"/>
                  <a:gd name="connsiteX23" fmla="*/ 974725 w 1549797"/>
                  <a:gd name="connsiteY23" fmla="*/ 254794 h 649684"/>
                  <a:gd name="connsiteX24" fmla="*/ 977106 w 1549797"/>
                  <a:gd name="connsiteY24" fmla="*/ 197644 h 649684"/>
                  <a:gd name="connsiteX25" fmla="*/ 998537 w 1549797"/>
                  <a:gd name="connsiteY25" fmla="*/ 128588 h 649684"/>
                  <a:gd name="connsiteX26" fmla="*/ 1036637 w 1549797"/>
                  <a:gd name="connsiteY26" fmla="*/ 69056 h 649684"/>
                  <a:gd name="connsiteX27" fmla="*/ 1091406 w 1549797"/>
                  <a:gd name="connsiteY27" fmla="*/ 23813 h 649684"/>
                  <a:gd name="connsiteX28" fmla="*/ 1124744 w 1549797"/>
                  <a:gd name="connsiteY28" fmla="*/ 7144 h 649684"/>
                  <a:gd name="connsiteX29" fmla="*/ 1150937 w 1549797"/>
                  <a:gd name="connsiteY29" fmla="*/ 0 h 649684"/>
                  <a:gd name="connsiteX30" fmla="*/ 1200944 w 1549797"/>
                  <a:gd name="connsiteY30" fmla="*/ 7144 h 649684"/>
                  <a:gd name="connsiteX31" fmla="*/ 1262856 w 1549797"/>
                  <a:gd name="connsiteY31" fmla="*/ 42863 h 649684"/>
                  <a:gd name="connsiteX32" fmla="*/ 1298575 w 1549797"/>
                  <a:gd name="connsiteY32" fmla="*/ 85725 h 649684"/>
                  <a:gd name="connsiteX33" fmla="*/ 1324769 w 1549797"/>
                  <a:gd name="connsiteY33" fmla="*/ 121444 h 649684"/>
                  <a:gd name="connsiteX34" fmla="*/ 1346200 w 1549797"/>
                  <a:gd name="connsiteY34" fmla="*/ 180975 h 649684"/>
                  <a:gd name="connsiteX35" fmla="*/ 1350962 w 1549797"/>
                  <a:gd name="connsiteY35" fmla="*/ 219075 h 649684"/>
                  <a:gd name="connsiteX36" fmla="*/ 1353344 w 1549797"/>
                  <a:gd name="connsiteY36" fmla="*/ 269081 h 649684"/>
                  <a:gd name="connsiteX37" fmla="*/ 1358106 w 1549797"/>
                  <a:gd name="connsiteY37" fmla="*/ 323850 h 649684"/>
                  <a:gd name="connsiteX38" fmla="*/ 1381919 w 1549797"/>
                  <a:gd name="connsiteY38" fmla="*/ 392906 h 649684"/>
                  <a:gd name="connsiteX39" fmla="*/ 1412875 w 1549797"/>
                  <a:gd name="connsiteY39" fmla="*/ 445294 h 649684"/>
                  <a:gd name="connsiteX40" fmla="*/ 1474787 w 1549797"/>
                  <a:gd name="connsiteY40" fmla="*/ 504825 h 649684"/>
                  <a:gd name="connsiteX41" fmla="*/ 1527175 w 1549797"/>
                  <a:gd name="connsiteY41" fmla="*/ 521494 h 649684"/>
                  <a:gd name="connsiteX42" fmla="*/ 1546225 w 1549797"/>
                  <a:gd name="connsiteY42" fmla="*/ 523875 h 649684"/>
                  <a:gd name="connsiteX43" fmla="*/ 1548606 w 1549797"/>
                  <a:gd name="connsiteY43" fmla="*/ 557213 h 649684"/>
                  <a:gd name="connsiteX44" fmla="*/ 1548606 w 1549797"/>
                  <a:gd name="connsiteY44" fmla="*/ 628650 h 649684"/>
                  <a:gd name="connsiteX45" fmla="*/ 1543844 w 1549797"/>
                  <a:gd name="connsiteY45" fmla="*/ 635794 h 649684"/>
                  <a:gd name="connsiteX46" fmla="*/ 1527175 w 1549797"/>
                  <a:gd name="connsiteY46" fmla="*/ 638175 h 649684"/>
                  <a:gd name="connsiteX47" fmla="*/ 781844 w 1549797"/>
                  <a:gd name="connsiteY47" fmla="*/ 638175 h 649684"/>
                  <a:gd name="connsiteX48" fmla="*/ 543719 w 1549797"/>
                  <a:gd name="connsiteY48" fmla="*/ 638175 h 649684"/>
                  <a:gd name="connsiteX49" fmla="*/ 229394 w 1549797"/>
                  <a:gd name="connsiteY49" fmla="*/ 638175 h 649684"/>
                  <a:gd name="connsiteX50" fmla="*/ 65087 w 1549797"/>
                  <a:gd name="connsiteY50" fmla="*/ 638175 h 649684"/>
                  <a:gd name="connsiteX51" fmla="*/ 15081 w 1549797"/>
                  <a:gd name="connsiteY51" fmla="*/ 631031 h 649684"/>
                  <a:gd name="connsiteX52" fmla="*/ 10319 w 1549797"/>
                  <a:gd name="connsiteY52" fmla="*/ 526256 h 64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549797" h="649684">
                    <a:moveTo>
                      <a:pt x="10319" y="526256"/>
                    </a:moveTo>
                    <a:cubicBezTo>
                      <a:pt x="20638" y="506412"/>
                      <a:pt x="55563" y="523875"/>
                      <a:pt x="76994" y="511969"/>
                    </a:cubicBezTo>
                    <a:cubicBezTo>
                      <a:pt x="98425" y="500063"/>
                      <a:pt x="120650" y="476250"/>
                      <a:pt x="138906" y="454819"/>
                    </a:cubicBezTo>
                    <a:cubicBezTo>
                      <a:pt x="157162" y="433388"/>
                      <a:pt x="175022" y="415528"/>
                      <a:pt x="186531" y="383381"/>
                    </a:cubicBezTo>
                    <a:cubicBezTo>
                      <a:pt x="198040" y="351234"/>
                      <a:pt x="202803" y="296069"/>
                      <a:pt x="207962" y="261938"/>
                    </a:cubicBezTo>
                    <a:cubicBezTo>
                      <a:pt x="213121" y="227807"/>
                      <a:pt x="211137" y="204788"/>
                      <a:pt x="217487" y="178594"/>
                    </a:cubicBezTo>
                    <a:cubicBezTo>
                      <a:pt x="223837" y="152400"/>
                      <a:pt x="230584" y="128984"/>
                      <a:pt x="246062" y="104775"/>
                    </a:cubicBezTo>
                    <a:cubicBezTo>
                      <a:pt x="261540" y="80566"/>
                      <a:pt x="286543" y="50007"/>
                      <a:pt x="310356" y="33338"/>
                    </a:cubicBezTo>
                    <a:cubicBezTo>
                      <a:pt x="334169" y="16669"/>
                      <a:pt x="364331" y="7144"/>
                      <a:pt x="388937" y="4763"/>
                    </a:cubicBezTo>
                    <a:cubicBezTo>
                      <a:pt x="413543" y="2382"/>
                      <a:pt x="436960" y="9922"/>
                      <a:pt x="457994" y="19050"/>
                    </a:cubicBezTo>
                    <a:cubicBezTo>
                      <a:pt x="479028" y="28178"/>
                      <a:pt x="499269" y="42069"/>
                      <a:pt x="515144" y="59531"/>
                    </a:cubicBezTo>
                    <a:cubicBezTo>
                      <a:pt x="531019" y="76993"/>
                      <a:pt x="542925" y="104378"/>
                      <a:pt x="553244" y="123825"/>
                    </a:cubicBezTo>
                    <a:cubicBezTo>
                      <a:pt x="563563" y="143272"/>
                      <a:pt x="571103" y="153194"/>
                      <a:pt x="577056" y="176213"/>
                    </a:cubicBezTo>
                    <a:cubicBezTo>
                      <a:pt x="583009" y="199232"/>
                      <a:pt x="586581" y="238125"/>
                      <a:pt x="588962" y="261938"/>
                    </a:cubicBezTo>
                    <a:cubicBezTo>
                      <a:pt x="591343" y="285751"/>
                      <a:pt x="587772" y="298848"/>
                      <a:pt x="591344" y="319088"/>
                    </a:cubicBezTo>
                    <a:cubicBezTo>
                      <a:pt x="594916" y="339328"/>
                      <a:pt x="600472" y="362347"/>
                      <a:pt x="610394" y="383381"/>
                    </a:cubicBezTo>
                    <a:cubicBezTo>
                      <a:pt x="620316" y="404415"/>
                      <a:pt x="635000" y="425847"/>
                      <a:pt x="650875" y="445294"/>
                    </a:cubicBezTo>
                    <a:cubicBezTo>
                      <a:pt x="666750" y="464741"/>
                      <a:pt x="685007" y="486966"/>
                      <a:pt x="705644" y="500063"/>
                    </a:cubicBezTo>
                    <a:cubicBezTo>
                      <a:pt x="726281" y="513160"/>
                      <a:pt x="751285" y="521891"/>
                      <a:pt x="774700" y="523875"/>
                    </a:cubicBezTo>
                    <a:cubicBezTo>
                      <a:pt x="798116" y="525859"/>
                      <a:pt x="825896" y="521891"/>
                      <a:pt x="846137" y="511969"/>
                    </a:cubicBezTo>
                    <a:cubicBezTo>
                      <a:pt x="866378" y="502047"/>
                      <a:pt x="879872" y="482997"/>
                      <a:pt x="896144" y="464344"/>
                    </a:cubicBezTo>
                    <a:cubicBezTo>
                      <a:pt x="912416" y="445691"/>
                      <a:pt x="932657" y="420291"/>
                      <a:pt x="943769" y="400050"/>
                    </a:cubicBezTo>
                    <a:cubicBezTo>
                      <a:pt x="954881" y="379809"/>
                      <a:pt x="957660" y="367109"/>
                      <a:pt x="962819" y="342900"/>
                    </a:cubicBezTo>
                    <a:cubicBezTo>
                      <a:pt x="967978" y="318691"/>
                      <a:pt x="972344" y="279003"/>
                      <a:pt x="974725" y="254794"/>
                    </a:cubicBezTo>
                    <a:cubicBezTo>
                      <a:pt x="977106" y="230585"/>
                      <a:pt x="973137" y="218678"/>
                      <a:pt x="977106" y="197644"/>
                    </a:cubicBezTo>
                    <a:cubicBezTo>
                      <a:pt x="981075" y="176610"/>
                      <a:pt x="988615" y="150019"/>
                      <a:pt x="998537" y="128588"/>
                    </a:cubicBezTo>
                    <a:cubicBezTo>
                      <a:pt x="1008459" y="107157"/>
                      <a:pt x="1021159" y="86518"/>
                      <a:pt x="1036637" y="69056"/>
                    </a:cubicBezTo>
                    <a:cubicBezTo>
                      <a:pt x="1052115" y="51594"/>
                      <a:pt x="1076722" y="34132"/>
                      <a:pt x="1091406" y="23813"/>
                    </a:cubicBezTo>
                    <a:cubicBezTo>
                      <a:pt x="1106090" y="13494"/>
                      <a:pt x="1114822" y="11113"/>
                      <a:pt x="1124744" y="7144"/>
                    </a:cubicBezTo>
                    <a:cubicBezTo>
                      <a:pt x="1134666" y="3175"/>
                      <a:pt x="1138237" y="0"/>
                      <a:pt x="1150937" y="0"/>
                    </a:cubicBezTo>
                    <a:cubicBezTo>
                      <a:pt x="1163637" y="0"/>
                      <a:pt x="1182291" y="0"/>
                      <a:pt x="1200944" y="7144"/>
                    </a:cubicBezTo>
                    <a:cubicBezTo>
                      <a:pt x="1219597" y="14288"/>
                      <a:pt x="1246584" y="29766"/>
                      <a:pt x="1262856" y="42863"/>
                    </a:cubicBezTo>
                    <a:cubicBezTo>
                      <a:pt x="1279128" y="55960"/>
                      <a:pt x="1288256" y="72628"/>
                      <a:pt x="1298575" y="85725"/>
                    </a:cubicBezTo>
                    <a:cubicBezTo>
                      <a:pt x="1308894" y="98822"/>
                      <a:pt x="1316832" y="105569"/>
                      <a:pt x="1324769" y="121444"/>
                    </a:cubicBezTo>
                    <a:cubicBezTo>
                      <a:pt x="1332706" y="137319"/>
                      <a:pt x="1341835" y="164703"/>
                      <a:pt x="1346200" y="180975"/>
                    </a:cubicBezTo>
                    <a:cubicBezTo>
                      <a:pt x="1350565" y="197247"/>
                      <a:pt x="1349771" y="204391"/>
                      <a:pt x="1350962" y="219075"/>
                    </a:cubicBezTo>
                    <a:cubicBezTo>
                      <a:pt x="1352153" y="233759"/>
                      <a:pt x="1352153" y="251619"/>
                      <a:pt x="1353344" y="269081"/>
                    </a:cubicBezTo>
                    <a:cubicBezTo>
                      <a:pt x="1354535" y="286544"/>
                      <a:pt x="1353344" y="303213"/>
                      <a:pt x="1358106" y="323850"/>
                    </a:cubicBezTo>
                    <a:cubicBezTo>
                      <a:pt x="1362868" y="344487"/>
                      <a:pt x="1372791" y="372665"/>
                      <a:pt x="1381919" y="392906"/>
                    </a:cubicBezTo>
                    <a:cubicBezTo>
                      <a:pt x="1391047" y="413147"/>
                      <a:pt x="1397397" y="426641"/>
                      <a:pt x="1412875" y="445294"/>
                    </a:cubicBezTo>
                    <a:cubicBezTo>
                      <a:pt x="1428353" y="463947"/>
                      <a:pt x="1455737" y="492125"/>
                      <a:pt x="1474787" y="504825"/>
                    </a:cubicBezTo>
                    <a:cubicBezTo>
                      <a:pt x="1493837" y="517525"/>
                      <a:pt x="1515269" y="518319"/>
                      <a:pt x="1527175" y="521494"/>
                    </a:cubicBezTo>
                    <a:cubicBezTo>
                      <a:pt x="1539081" y="524669"/>
                      <a:pt x="1542653" y="517922"/>
                      <a:pt x="1546225" y="523875"/>
                    </a:cubicBezTo>
                    <a:cubicBezTo>
                      <a:pt x="1549797" y="529828"/>
                      <a:pt x="1548209" y="539751"/>
                      <a:pt x="1548606" y="557213"/>
                    </a:cubicBezTo>
                    <a:cubicBezTo>
                      <a:pt x="1549003" y="574675"/>
                      <a:pt x="1549400" y="615553"/>
                      <a:pt x="1548606" y="628650"/>
                    </a:cubicBezTo>
                    <a:cubicBezTo>
                      <a:pt x="1547812" y="641747"/>
                      <a:pt x="1547416" y="634207"/>
                      <a:pt x="1543844" y="635794"/>
                    </a:cubicBezTo>
                    <a:cubicBezTo>
                      <a:pt x="1540272" y="637382"/>
                      <a:pt x="1527175" y="638175"/>
                      <a:pt x="1527175" y="638175"/>
                    </a:cubicBezTo>
                    <a:lnTo>
                      <a:pt x="781844" y="638175"/>
                    </a:lnTo>
                    <a:lnTo>
                      <a:pt x="543719" y="638175"/>
                    </a:lnTo>
                    <a:lnTo>
                      <a:pt x="229394" y="638175"/>
                    </a:lnTo>
                    <a:lnTo>
                      <a:pt x="65087" y="638175"/>
                    </a:lnTo>
                    <a:cubicBezTo>
                      <a:pt x="29368" y="636984"/>
                      <a:pt x="24606" y="649684"/>
                      <a:pt x="15081" y="631031"/>
                    </a:cubicBezTo>
                    <a:cubicBezTo>
                      <a:pt x="5556" y="612378"/>
                      <a:pt x="0" y="546100"/>
                      <a:pt x="10319" y="5262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4" name="Forme libre 93"/>
              <p:cNvSpPr/>
              <p:nvPr/>
            </p:nvSpPr>
            <p:spPr>
              <a:xfrm flipV="1">
                <a:off x="1000101" y="4938906"/>
                <a:ext cx="1379249" cy="499884"/>
              </a:xfrm>
              <a:custGeom>
                <a:avLst/>
                <a:gdLst>
                  <a:gd name="connsiteX0" fmla="*/ 10319 w 1549797"/>
                  <a:gd name="connsiteY0" fmla="*/ 526256 h 649684"/>
                  <a:gd name="connsiteX1" fmla="*/ 76994 w 1549797"/>
                  <a:gd name="connsiteY1" fmla="*/ 511969 h 649684"/>
                  <a:gd name="connsiteX2" fmla="*/ 138906 w 1549797"/>
                  <a:gd name="connsiteY2" fmla="*/ 454819 h 649684"/>
                  <a:gd name="connsiteX3" fmla="*/ 186531 w 1549797"/>
                  <a:gd name="connsiteY3" fmla="*/ 383381 h 649684"/>
                  <a:gd name="connsiteX4" fmla="*/ 207962 w 1549797"/>
                  <a:gd name="connsiteY4" fmla="*/ 261938 h 649684"/>
                  <a:gd name="connsiteX5" fmla="*/ 217487 w 1549797"/>
                  <a:gd name="connsiteY5" fmla="*/ 178594 h 649684"/>
                  <a:gd name="connsiteX6" fmla="*/ 246062 w 1549797"/>
                  <a:gd name="connsiteY6" fmla="*/ 104775 h 649684"/>
                  <a:gd name="connsiteX7" fmla="*/ 310356 w 1549797"/>
                  <a:gd name="connsiteY7" fmla="*/ 33338 h 649684"/>
                  <a:gd name="connsiteX8" fmla="*/ 388937 w 1549797"/>
                  <a:gd name="connsiteY8" fmla="*/ 4763 h 649684"/>
                  <a:gd name="connsiteX9" fmla="*/ 457994 w 1549797"/>
                  <a:gd name="connsiteY9" fmla="*/ 19050 h 649684"/>
                  <a:gd name="connsiteX10" fmla="*/ 515144 w 1549797"/>
                  <a:gd name="connsiteY10" fmla="*/ 59531 h 649684"/>
                  <a:gd name="connsiteX11" fmla="*/ 553244 w 1549797"/>
                  <a:gd name="connsiteY11" fmla="*/ 123825 h 649684"/>
                  <a:gd name="connsiteX12" fmla="*/ 577056 w 1549797"/>
                  <a:gd name="connsiteY12" fmla="*/ 176213 h 649684"/>
                  <a:gd name="connsiteX13" fmla="*/ 588962 w 1549797"/>
                  <a:gd name="connsiteY13" fmla="*/ 261938 h 649684"/>
                  <a:gd name="connsiteX14" fmla="*/ 591344 w 1549797"/>
                  <a:gd name="connsiteY14" fmla="*/ 319088 h 649684"/>
                  <a:gd name="connsiteX15" fmla="*/ 610394 w 1549797"/>
                  <a:gd name="connsiteY15" fmla="*/ 383381 h 649684"/>
                  <a:gd name="connsiteX16" fmla="*/ 650875 w 1549797"/>
                  <a:gd name="connsiteY16" fmla="*/ 445294 h 649684"/>
                  <a:gd name="connsiteX17" fmla="*/ 705644 w 1549797"/>
                  <a:gd name="connsiteY17" fmla="*/ 500063 h 649684"/>
                  <a:gd name="connsiteX18" fmla="*/ 774700 w 1549797"/>
                  <a:gd name="connsiteY18" fmla="*/ 523875 h 649684"/>
                  <a:gd name="connsiteX19" fmla="*/ 846137 w 1549797"/>
                  <a:gd name="connsiteY19" fmla="*/ 511969 h 649684"/>
                  <a:gd name="connsiteX20" fmla="*/ 896144 w 1549797"/>
                  <a:gd name="connsiteY20" fmla="*/ 464344 h 649684"/>
                  <a:gd name="connsiteX21" fmla="*/ 943769 w 1549797"/>
                  <a:gd name="connsiteY21" fmla="*/ 400050 h 649684"/>
                  <a:gd name="connsiteX22" fmla="*/ 962819 w 1549797"/>
                  <a:gd name="connsiteY22" fmla="*/ 342900 h 649684"/>
                  <a:gd name="connsiteX23" fmla="*/ 974725 w 1549797"/>
                  <a:gd name="connsiteY23" fmla="*/ 254794 h 649684"/>
                  <a:gd name="connsiteX24" fmla="*/ 977106 w 1549797"/>
                  <a:gd name="connsiteY24" fmla="*/ 197644 h 649684"/>
                  <a:gd name="connsiteX25" fmla="*/ 998537 w 1549797"/>
                  <a:gd name="connsiteY25" fmla="*/ 128588 h 649684"/>
                  <a:gd name="connsiteX26" fmla="*/ 1036637 w 1549797"/>
                  <a:gd name="connsiteY26" fmla="*/ 69056 h 649684"/>
                  <a:gd name="connsiteX27" fmla="*/ 1091406 w 1549797"/>
                  <a:gd name="connsiteY27" fmla="*/ 23813 h 649684"/>
                  <a:gd name="connsiteX28" fmla="*/ 1124744 w 1549797"/>
                  <a:gd name="connsiteY28" fmla="*/ 7144 h 649684"/>
                  <a:gd name="connsiteX29" fmla="*/ 1150937 w 1549797"/>
                  <a:gd name="connsiteY29" fmla="*/ 0 h 649684"/>
                  <a:gd name="connsiteX30" fmla="*/ 1200944 w 1549797"/>
                  <a:gd name="connsiteY30" fmla="*/ 7144 h 649684"/>
                  <a:gd name="connsiteX31" fmla="*/ 1262856 w 1549797"/>
                  <a:gd name="connsiteY31" fmla="*/ 42863 h 649684"/>
                  <a:gd name="connsiteX32" fmla="*/ 1298575 w 1549797"/>
                  <a:gd name="connsiteY32" fmla="*/ 85725 h 649684"/>
                  <a:gd name="connsiteX33" fmla="*/ 1324769 w 1549797"/>
                  <a:gd name="connsiteY33" fmla="*/ 121444 h 649684"/>
                  <a:gd name="connsiteX34" fmla="*/ 1346200 w 1549797"/>
                  <a:gd name="connsiteY34" fmla="*/ 180975 h 649684"/>
                  <a:gd name="connsiteX35" fmla="*/ 1350962 w 1549797"/>
                  <a:gd name="connsiteY35" fmla="*/ 219075 h 649684"/>
                  <a:gd name="connsiteX36" fmla="*/ 1353344 w 1549797"/>
                  <a:gd name="connsiteY36" fmla="*/ 269081 h 649684"/>
                  <a:gd name="connsiteX37" fmla="*/ 1358106 w 1549797"/>
                  <a:gd name="connsiteY37" fmla="*/ 323850 h 649684"/>
                  <a:gd name="connsiteX38" fmla="*/ 1381919 w 1549797"/>
                  <a:gd name="connsiteY38" fmla="*/ 392906 h 649684"/>
                  <a:gd name="connsiteX39" fmla="*/ 1412875 w 1549797"/>
                  <a:gd name="connsiteY39" fmla="*/ 445294 h 649684"/>
                  <a:gd name="connsiteX40" fmla="*/ 1474787 w 1549797"/>
                  <a:gd name="connsiteY40" fmla="*/ 504825 h 649684"/>
                  <a:gd name="connsiteX41" fmla="*/ 1527175 w 1549797"/>
                  <a:gd name="connsiteY41" fmla="*/ 521494 h 649684"/>
                  <a:gd name="connsiteX42" fmla="*/ 1546225 w 1549797"/>
                  <a:gd name="connsiteY42" fmla="*/ 523875 h 649684"/>
                  <a:gd name="connsiteX43" fmla="*/ 1548606 w 1549797"/>
                  <a:gd name="connsiteY43" fmla="*/ 557213 h 649684"/>
                  <a:gd name="connsiteX44" fmla="*/ 1548606 w 1549797"/>
                  <a:gd name="connsiteY44" fmla="*/ 628650 h 649684"/>
                  <a:gd name="connsiteX45" fmla="*/ 1543844 w 1549797"/>
                  <a:gd name="connsiteY45" fmla="*/ 635794 h 649684"/>
                  <a:gd name="connsiteX46" fmla="*/ 1527175 w 1549797"/>
                  <a:gd name="connsiteY46" fmla="*/ 638175 h 649684"/>
                  <a:gd name="connsiteX47" fmla="*/ 781844 w 1549797"/>
                  <a:gd name="connsiteY47" fmla="*/ 638175 h 649684"/>
                  <a:gd name="connsiteX48" fmla="*/ 543719 w 1549797"/>
                  <a:gd name="connsiteY48" fmla="*/ 638175 h 649684"/>
                  <a:gd name="connsiteX49" fmla="*/ 229394 w 1549797"/>
                  <a:gd name="connsiteY49" fmla="*/ 638175 h 649684"/>
                  <a:gd name="connsiteX50" fmla="*/ 65087 w 1549797"/>
                  <a:gd name="connsiteY50" fmla="*/ 638175 h 649684"/>
                  <a:gd name="connsiteX51" fmla="*/ 15081 w 1549797"/>
                  <a:gd name="connsiteY51" fmla="*/ 631031 h 649684"/>
                  <a:gd name="connsiteX52" fmla="*/ 10319 w 1549797"/>
                  <a:gd name="connsiteY52" fmla="*/ 526256 h 64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549797" h="649684">
                    <a:moveTo>
                      <a:pt x="10319" y="526256"/>
                    </a:moveTo>
                    <a:cubicBezTo>
                      <a:pt x="20638" y="506412"/>
                      <a:pt x="55563" y="523875"/>
                      <a:pt x="76994" y="511969"/>
                    </a:cubicBezTo>
                    <a:cubicBezTo>
                      <a:pt x="98425" y="500063"/>
                      <a:pt x="120650" y="476250"/>
                      <a:pt x="138906" y="454819"/>
                    </a:cubicBezTo>
                    <a:cubicBezTo>
                      <a:pt x="157162" y="433388"/>
                      <a:pt x="175022" y="415528"/>
                      <a:pt x="186531" y="383381"/>
                    </a:cubicBezTo>
                    <a:cubicBezTo>
                      <a:pt x="198040" y="351234"/>
                      <a:pt x="202803" y="296069"/>
                      <a:pt x="207962" y="261938"/>
                    </a:cubicBezTo>
                    <a:cubicBezTo>
                      <a:pt x="213121" y="227807"/>
                      <a:pt x="211137" y="204788"/>
                      <a:pt x="217487" y="178594"/>
                    </a:cubicBezTo>
                    <a:cubicBezTo>
                      <a:pt x="223837" y="152400"/>
                      <a:pt x="230584" y="128984"/>
                      <a:pt x="246062" y="104775"/>
                    </a:cubicBezTo>
                    <a:cubicBezTo>
                      <a:pt x="261540" y="80566"/>
                      <a:pt x="286543" y="50007"/>
                      <a:pt x="310356" y="33338"/>
                    </a:cubicBezTo>
                    <a:cubicBezTo>
                      <a:pt x="334169" y="16669"/>
                      <a:pt x="364331" y="7144"/>
                      <a:pt x="388937" y="4763"/>
                    </a:cubicBezTo>
                    <a:cubicBezTo>
                      <a:pt x="413543" y="2382"/>
                      <a:pt x="436960" y="9922"/>
                      <a:pt x="457994" y="19050"/>
                    </a:cubicBezTo>
                    <a:cubicBezTo>
                      <a:pt x="479028" y="28178"/>
                      <a:pt x="499269" y="42069"/>
                      <a:pt x="515144" y="59531"/>
                    </a:cubicBezTo>
                    <a:cubicBezTo>
                      <a:pt x="531019" y="76993"/>
                      <a:pt x="542925" y="104378"/>
                      <a:pt x="553244" y="123825"/>
                    </a:cubicBezTo>
                    <a:cubicBezTo>
                      <a:pt x="563563" y="143272"/>
                      <a:pt x="571103" y="153194"/>
                      <a:pt x="577056" y="176213"/>
                    </a:cubicBezTo>
                    <a:cubicBezTo>
                      <a:pt x="583009" y="199232"/>
                      <a:pt x="586581" y="238125"/>
                      <a:pt x="588962" y="261938"/>
                    </a:cubicBezTo>
                    <a:cubicBezTo>
                      <a:pt x="591343" y="285751"/>
                      <a:pt x="587772" y="298848"/>
                      <a:pt x="591344" y="319088"/>
                    </a:cubicBezTo>
                    <a:cubicBezTo>
                      <a:pt x="594916" y="339328"/>
                      <a:pt x="600472" y="362347"/>
                      <a:pt x="610394" y="383381"/>
                    </a:cubicBezTo>
                    <a:cubicBezTo>
                      <a:pt x="620316" y="404415"/>
                      <a:pt x="635000" y="425847"/>
                      <a:pt x="650875" y="445294"/>
                    </a:cubicBezTo>
                    <a:cubicBezTo>
                      <a:pt x="666750" y="464741"/>
                      <a:pt x="685007" y="486966"/>
                      <a:pt x="705644" y="500063"/>
                    </a:cubicBezTo>
                    <a:cubicBezTo>
                      <a:pt x="726281" y="513160"/>
                      <a:pt x="751285" y="521891"/>
                      <a:pt x="774700" y="523875"/>
                    </a:cubicBezTo>
                    <a:cubicBezTo>
                      <a:pt x="798116" y="525859"/>
                      <a:pt x="825896" y="521891"/>
                      <a:pt x="846137" y="511969"/>
                    </a:cubicBezTo>
                    <a:cubicBezTo>
                      <a:pt x="866378" y="502047"/>
                      <a:pt x="879872" y="482997"/>
                      <a:pt x="896144" y="464344"/>
                    </a:cubicBezTo>
                    <a:cubicBezTo>
                      <a:pt x="912416" y="445691"/>
                      <a:pt x="932657" y="420291"/>
                      <a:pt x="943769" y="400050"/>
                    </a:cubicBezTo>
                    <a:cubicBezTo>
                      <a:pt x="954881" y="379809"/>
                      <a:pt x="957660" y="367109"/>
                      <a:pt x="962819" y="342900"/>
                    </a:cubicBezTo>
                    <a:cubicBezTo>
                      <a:pt x="967978" y="318691"/>
                      <a:pt x="972344" y="279003"/>
                      <a:pt x="974725" y="254794"/>
                    </a:cubicBezTo>
                    <a:cubicBezTo>
                      <a:pt x="977106" y="230585"/>
                      <a:pt x="973137" y="218678"/>
                      <a:pt x="977106" y="197644"/>
                    </a:cubicBezTo>
                    <a:cubicBezTo>
                      <a:pt x="981075" y="176610"/>
                      <a:pt x="988615" y="150019"/>
                      <a:pt x="998537" y="128588"/>
                    </a:cubicBezTo>
                    <a:cubicBezTo>
                      <a:pt x="1008459" y="107157"/>
                      <a:pt x="1021159" y="86518"/>
                      <a:pt x="1036637" y="69056"/>
                    </a:cubicBezTo>
                    <a:cubicBezTo>
                      <a:pt x="1052115" y="51594"/>
                      <a:pt x="1076722" y="34132"/>
                      <a:pt x="1091406" y="23813"/>
                    </a:cubicBezTo>
                    <a:cubicBezTo>
                      <a:pt x="1106090" y="13494"/>
                      <a:pt x="1114822" y="11113"/>
                      <a:pt x="1124744" y="7144"/>
                    </a:cubicBezTo>
                    <a:cubicBezTo>
                      <a:pt x="1134666" y="3175"/>
                      <a:pt x="1138237" y="0"/>
                      <a:pt x="1150937" y="0"/>
                    </a:cubicBezTo>
                    <a:cubicBezTo>
                      <a:pt x="1163637" y="0"/>
                      <a:pt x="1182291" y="0"/>
                      <a:pt x="1200944" y="7144"/>
                    </a:cubicBezTo>
                    <a:cubicBezTo>
                      <a:pt x="1219597" y="14288"/>
                      <a:pt x="1246584" y="29766"/>
                      <a:pt x="1262856" y="42863"/>
                    </a:cubicBezTo>
                    <a:cubicBezTo>
                      <a:pt x="1279128" y="55960"/>
                      <a:pt x="1288256" y="72628"/>
                      <a:pt x="1298575" y="85725"/>
                    </a:cubicBezTo>
                    <a:cubicBezTo>
                      <a:pt x="1308894" y="98822"/>
                      <a:pt x="1316832" y="105569"/>
                      <a:pt x="1324769" y="121444"/>
                    </a:cubicBezTo>
                    <a:cubicBezTo>
                      <a:pt x="1332706" y="137319"/>
                      <a:pt x="1341835" y="164703"/>
                      <a:pt x="1346200" y="180975"/>
                    </a:cubicBezTo>
                    <a:cubicBezTo>
                      <a:pt x="1350565" y="197247"/>
                      <a:pt x="1349771" y="204391"/>
                      <a:pt x="1350962" y="219075"/>
                    </a:cubicBezTo>
                    <a:cubicBezTo>
                      <a:pt x="1352153" y="233759"/>
                      <a:pt x="1352153" y="251619"/>
                      <a:pt x="1353344" y="269081"/>
                    </a:cubicBezTo>
                    <a:cubicBezTo>
                      <a:pt x="1354535" y="286544"/>
                      <a:pt x="1353344" y="303213"/>
                      <a:pt x="1358106" y="323850"/>
                    </a:cubicBezTo>
                    <a:cubicBezTo>
                      <a:pt x="1362868" y="344487"/>
                      <a:pt x="1372791" y="372665"/>
                      <a:pt x="1381919" y="392906"/>
                    </a:cubicBezTo>
                    <a:cubicBezTo>
                      <a:pt x="1391047" y="413147"/>
                      <a:pt x="1397397" y="426641"/>
                      <a:pt x="1412875" y="445294"/>
                    </a:cubicBezTo>
                    <a:cubicBezTo>
                      <a:pt x="1428353" y="463947"/>
                      <a:pt x="1455737" y="492125"/>
                      <a:pt x="1474787" y="504825"/>
                    </a:cubicBezTo>
                    <a:cubicBezTo>
                      <a:pt x="1493837" y="517525"/>
                      <a:pt x="1515269" y="518319"/>
                      <a:pt x="1527175" y="521494"/>
                    </a:cubicBezTo>
                    <a:cubicBezTo>
                      <a:pt x="1539081" y="524669"/>
                      <a:pt x="1542653" y="517922"/>
                      <a:pt x="1546225" y="523875"/>
                    </a:cubicBezTo>
                    <a:cubicBezTo>
                      <a:pt x="1549797" y="529828"/>
                      <a:pt x="1548209" y="539751"/>
                      <a:pt x="1548606" y="557213"/>
                    </a:cubicBezTo>
                    <a:cubicBezTo>
                      <a:pt x="1549003" y="574675"/>
                      <a:pt x="1549400" y="615553"/>
                      <a:pt x="1548606" y="628650"/>
                    </a:cubicBezTo>
                    <a:cubicBezTo>
                      <a:pt x="1547812" y="641747"/>
                      <a:pt x="1547416" y="634207"/>
                      <a:pt x="1543844" y="635794"/>
                    </a:cubicBezTo>
                    <a:cubicBezTo>
                      <a:pt x="1540272" y="637382"/>
                      <a:pt x="1527175" y="638175"/>
                      <a:pt x="1527175" y="638175"/>
                    </a:cubicBezTo>
                    <a:lnTo>
                      <a:pt x="781844" y="638175"/>
                    </a:lnTo>
                    <a:lnTo>
                      <a:pt x="543719" y="638175"/>
                    </a:lnTo>
                    <a:lnTo>
                      <a:pt x="229394" y="638175"/>
                    </a:lnTo>
                    <a:lnTo>
                      <a:pt x="65087" y="638175"/>
                    </a:lnTo>
                    <a:cubicBezTo>
                      <a:pt x="29368" y="636984"/>
                      <a:pt x="24606" y="649684"/>
                      <a:pt x="15081" y="631031"/>
                    </a:cubicBezTo>
                    <a:cubicBezTo>
                      <a:pt x="5556" y="612378"/>
                      <a:pt x="0" y="546100"/>
                      <a:pt x="10319" y="5262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000100" y="4125163"/>
                <a:ext cx="1394446" cy="900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4" name="Groupe 407"/>
            <p:cNvGrpSpPr/>
            <p:nvPr/>
          </p:nvGrpSpPr>
          <p:grpSpPr>
            <a:xfrm>
              <a:off x="1867625" y="2216777"/>
              <a:ext cx="60206" cy="92619"/>
              <a:chOff x="1000100" y="3700463"/>
              <a:chExt cx="1394446" cy="1738327"/>
            </a:xfrm>
          </p:grpSpPr>
          <p:sp>
            <p:nvSpPr>
              <p:cNvPr id="90" name="Forme libre 89"/>
              <p:cNvSpPr/>
              <p:nvPr/>
            </p:nvSpPr>
            <p:spPr>
              <a:xfrm>
                <a:off x="1000101" y="3700463"/>
                <a:ext cx="1379249" cy="499884"/>
              </a:xfrm>
              <a:custGeom>
                <a:avLst/>
                <a:gdLst>
                  <a:gd name="connsiteX0" fmla="*/ 10319 w 1549797"/>
                  <a:gd name="connsiteY0" fmla="*/ 526256 h 649684"/>
                  <a:gd name="connsiteX1" fmla="*/ 76994 w 1549797"/>
                  <a:gd name="connsiteY1" fmla="*/ 511969 h 649684"/>
                  <a:gd name="connsiteX2" fmla="*/ 138906 w 1549797"/>
                  <a:gd name="connsiteY2" fmla="*/ 454819 h 649684"/>
                  <a:gd name="connsiteX3" fmla="*/ 186531 w 1549797"/>
                  <a:gd name="connsiteY3" fmla="*/ 383381 h 649684"/>
                  <a:gd name="connsiteX4" fmla="*/ 207962 w 1549797"/>
                  <a:gd name="connsiteY4" fmla="*/ 261938 h 649684"/>
                  <a:gd name="connsiteX5" fmla="*/ 217487 w 1549797"/>
                  <a:gd name="connsiteY5" fmla="*/ 178594 h 649684"/>
                  <a:gd name="connsiteX6" fmla="*/ 246062 w 1549797"/>
                  <a:gd name="connsiteY6" fmla="*/ 104775 h 649684"/>
                  <a:gd name="connsiteX7" fmla="*/ 310356 w 1549797"/>
                  <a:gd name="connsiteY7" fmla="*/ 33338 h 649684"/>
                  <a:gd name="connsiteX8" fmla="*/ 388937 w 1549797"/>
                  <a:gd name="connsiteY8" fmla="*/ 4763 h 649684"/>
                  <a:gd name="connsiteX9" fmla="*/ 457994 w 1549797"/>
                  <a:gd name="connsiteY9" fmla="*/ 19050 h 649684"/>
                  <a:gd name="connsiteX10" fmla="*/ 515144 w 1549797"/>
                  <a:gd name="connsiteY10" fmla="*/ 59531 h 649684"/>
                  <a:gd name="connsiteX11" fmla="*/ 553244 w 1549797"/>
                  <a:gd name="connsiteY11" fmla="*/ 123825 h 649684"/>
                  <a:gd name="connsiteX12" fmla="*/ 577056 w 1549797"/>
                  <a:gd name="connsiteY12" fmla="*/ 176213 h 649684"/>
                  <a:gd name="connsiteX13" fmla="*/ 588962 w 1549797"/>
                  <a:gd name="connsiteY13" fmla="*/ 261938 h 649684"/>
                  <a:gd name="connsiteX14" fmla="*/ 591344 w 1549797"/>
                  <a:gd name="connsiteY14" fmla="*/ 319088 h 649684"/>
                  <a:gd name="connsiteX15" fmla="*/ 610394 w 1549797"/>
                  <a:gd name="connsiteY15" fmla="*/ 383381 h 649684"/>
                  <a:gd name="connsiteX16" fmla="*/ 650875 w 1549797"/>
                  <a:gd name="connsiteY16" fmla="*/ 445294 h 649684"/>
                  <a:gd name="connsiteX17" fmla="*/ 705644 w 1549797"/>
                  <a:gd name="connsiteY17" fmla="*/ 500063 h 649684"/>
                  <a:gd name="connsiteX18" fmla="*/ 774700 w 1549797"/>
                  <a:gd name="connsiteY18" fmla="*/ 523875 h 649684"/>
                  <a:gd name="connsiteX19" fmla="*/ 846137 w 1549797"/>
                  <a:gd name="connsiteY19" fmla="*/ 511969 h 649684"/>
                  <a:gd name="connsiteX20" fmla="*/ 896144 w 1549797"/>
                  <a:gd name="connsiteY20" fmla="*/ 464344 h 649684"/>
                  <a:gd name="connsiteX21" fmla="*/ 943769 w 1549797"/>
                  <a:gd name="connsiteY21" fmla="*/ 400050 h 649684"/>
                  <a:gd name="connsiteX22" fmla="*/ 962819 w 1549797"/>
                  <a:gd name="connsiteY22" fmla="*/ 342900 h 649684"/>
                  <a:gd name="connsiteX23" fmla="*/ 974725 w 1549797"/>
                  <a:gd name="connsiteY23" fmla="*/ 254794 h 649684"/>
                  <a:gd name="connsiteX24" fmla="*/ 977106 w 1549797"/>
                  <a:gd name="connsiteY24" fmla="*/ 197644 h 649684"/>
                  <a:gd name="connsiteX25" fmla="*/ 998537 w 1549797"/>
                  <a:gd name="connsiteY25" fmla="*/ 128588 h 649684"/>
                  <a:gd name="connsiteX26" fmla="*/ 1036637 w 1549797"/>
                  <a:gd name="connsiteY26" fmla="*/ 69056 h 649684"/>
                  <a:gd name="connsiteX27" fmla="*/ 1091406 w 1549797"/>
                  <a:gd name="connsiteY27" fmla="*/ 23813 h 649684"/>
                  <a:gd name="connsiteX28" fmla="*/ 1124744 w 1549797"/>
                  <a:gd name="connsiteY28" fmla="*/ 7144 h 649684"/>
                  <a:gd name="connsiteX29" fmla="*/ 1150937 w 1549797"/>
                  <a:gd name="connsiteY29" fmla="*/ 0 h 649684"/>
                  <a:gd name="connsiteX30" fmla="*/ 1200944 w 1549797"/>
                  <a:gd name="connsiteY30" fmla="*/ 7144 h 649684"/>
                  <a:gd name="connsiteX31" fmla="*/ 1262856 w 1549797"/>
                  <a:gd name="connsiteY31" fmla="*/ 42863 h 649684"/>
                  <a:gd name="connsiteX32" fmla="*/ 1298575 w 1549797"/>
                  <a:gd name="connsiteY32" fmla="*/ 85725 h 649684"/>
                  <a:gd name="connsiteX33" fmla="*/ 1324769 w 1549797"/>
                  <a:gd name="connsiteY33" fmla="*/ 121444 h 649684"/>
                  <a:gd name="connsiteX34" fmla="*/ 1346200 w 1549797"/>
                  <a:gd name="connsiteY34" fmla="*/ 180975 h 649684"/>
                  <a:gd name="connsiteX35" fmla="*/ 1350962 w 1549797"/>
                  <a:gd name="connsiteY35" fmla="*/ 219075 h 649684"/>
                  <a:gd name="connsiteX36" fmla="*/ 1353344 w 1549797"/>
                  <a:gd name="connsiteY36" fmla="*/ 269081 h 649684"/>
                  <a:gd name="connsiteX37" fmla="*/ 1358106 w 1549797"/>
                  <a:gd name="connsiteY37" fmla="*/ 323850 h 649684"/>
                  <a:gd name="connsiteX38" fmla="*/ 1381919 w 1549797"/>
                  <a:gd name="connsiteY38" fmla="*/ 392906 h 649684"/>
                  <a:gd name="connsiteX39" fmla="*/ 1412875 w 1549797"/>
                  <a:gd name="connsiteY39" fmla="*/ 445294 h 649684"/>
                  <a:gd name="connsiteX40" fmla="*/ 1474787 w 1549797"/>
                  <a:gd name="connsiteY40" fmla="*/ 504825 h 649684"/>
                  <a:gd name="connsiteX41" fmla="*/ 1527175 w 1549797"/>
                  <a:gd name="connsiteY41" fmla="*/ 521494 h 649684"/>
                  <a:gd name="connsiteX42" fmla="*/ 1546225 w 1549797"/>
                  <a:gd name="connsiteY42" fmla="*/ 523875 h 649684"/>
                  <a:gd name="connsiteX43" fmla="*/ 1548606 w 1549797"/>
                  <a:gd name="connsiteY43" fmla="*/ 557213 h 649684"/>
                  <a:gd name="connsiteX44" fmla="*/ 1548606 w 1549797"/>
                  <a:gd name="connsiteY44" fmla="*/ 628650 h 649684"/>
                  <a:gd name="connsiteX45" fmla="*/ 1543844 w 1549797"/>
                  <a:gd name="connsiteY45" fmla="*/ 635794 h 649684"/>
                  <a:gd name="connsiteX46" fmla="*/ 1527175 w 1549797"/>
                  <a:gd name="connsiteY46" fmla="*/ 638175 h 649684"/>
                  <a:gd name="connsiteX47" fmla="*/ 781844 w 1549797"/>
                  <a:gd name="connsiteY47" fmla="*/ 638175 h 649684"/>
                  <a:gd name="connsiteX48" fmla="*/ 543719 w 1549797"/>
                  <a:gd name="connsiteY48" fmla="*/ 638175 h 649684"/>
                  <a:gd name="connsiteX49" fmla="*/ 229394 w 1549797"/>
                  <a:gd name="connsiteY49" fmla="*/ 638175 h 649684"/>
                  <a:gd name="connsiteX50" fmla="*/ 65087 w 1549797"/>
                  <a:gd name="connsiteY50" fmla="*/ 638175 h 649684"/>
                  <a:gd name="connsiteX51" fmla="*/ 15081 w 1549797"/>
                  <a:gd name="connsiteY51" fmla="*/ 631031 h 649684"/>
                  <a:gd name="connsiteX52" fmla="*/ 10319 w 1549797"/>
                  <a:gd name="connsiteY52" fmla="*/ 526256 h 64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549797" h="649684">
                    <a:moveTo>
                      <a:pt x="10319" y="526256"/>
                    </a:moveTo>
                    <a:cubicBezTo>
                      <a:pt x="20638" y="506412"/>
                      <a:pt x="55563" y="523875"/>
                      <a:pt x="76994" y="511969"/>
                    </a:cubicBezTo>
                    <a:cubicBezTo>
                      <a:pt x="98425" y="500063"/>
                      <a:pt x="120650" y="476250"/>
                      <a:pt x="138906" y="454819"/>
                    </a:cubicBezTo>
                    <a:cubicBezTo>
                      <a:pt x="157162" y="433388"/>
                      <a:pt x="175022" y="415528"/>
                      <a:pt x="186531" y="383381"/>
                    </a:cubicBezTo>
                    <a:cubicBezTo>
                      <a:pt x="198040" y="351234"/>
                      <a:pt x="202803" y="296069"/>
                      <a:pt x="207962" y="261938"/>
                    </a:cubicBezTo>
                    <a:cubicBezTo>
                      <a:pt x="213121" y="227807"/>
                      <a:pt x="211137" y="204788"/>
                      <a:pt x="217487" y="178594"/>
                    </a:cubicBezTo>
                    <a:cubicBezTo>
                      <a:pt x="223837" y="152400"/>
                      <a:pt x="230584" y="128984"/>
                      <a:pt x="246062" y="104775"/>
                    </a:cubicBezTo>
                    <a:cubicBezTo>
                      <a:pt x="261540" y="80566"/>
                      <a:pt x="286543" y="50007"/>
                      <a:pt x="310356" y="33338"/>
                    </a:cubicBezTo>
                    <a:cubicBezTo>
                      <a:pt x="334169" y="16669"/>
                      <a:pt x="364331" y="7144"/>
                      <a:pt x="388937" y="4763"/>
                    </a:cubicBezTo>
                    <a:cubicBezTo>
                      <a:pt x="413543" y="2382"/>
                      <a:pt x="436960" y="9922"/>
                      <a:pt x="457994" y="19050"/>
                    </a:cubicBezTo>
                    <a:cubicBezTo>
                      <a:pt x="479028" y="28178"/>
                      <a:pt x="499269" y="42069"/>
                      <a:pt x="515144" y="59531"/>
                    </a:cubicBezTo>
                    <a:cubicBezTo>
                      <a:pt x="531019" y="76993"/>
                      <a:pt x="542925" y="104378"/>
                      <a:pt x="553244" y="123825"/>
                    </a:cubicBezTo>
                    <a:cubicBezTo>
                      <a:pt x="563563" y="143272"/>
                      <a:pt x="571103" y="153194"/>
                      <a:pt x="577056" y="176213"/>
                    </a:cubicBezTo>
                    <a:cubicBezTo>
                      <a:pt x="583009" y="199232"/>
                      <a:pt x="586581" y="238125"/>
                      <a:pt x="588962" y="261938"/>
                    </a:cubicBezTo>
                    <a:cubicBezTo>
                      <a:pt x="591343" y="285751"/>
                      <a:pt x="587772" y="298848"/>
                      <a:pt x="591344" y="319088"/>
                    </a:cubicBezTo>
                    <a:cubicBezTo>
                      <a:pt x="594916" y="339328"/>
                      <a:pt x="600472" y="362347"/>
                      <a:pt x="610394" y="383381"/>
                    </a:cubicBezTo>
                    <a:cubicBezTo>
                      <a:pt x="620316" y="404415"/>
                      <a:pt x="635000" y="425847"/>
                      <a:pt x="650875" y="445294"/>
                    </a:cubicBezTo>
                    <a:cubicBezTo>
                      <a:pt x="666750" y="464741"/>
                      <a:pt x="685007" y="486966"/>
                      <a:pt x="705644" y="500063"/>
                    </a:cubicBezTo>
                    <a:cubicBezTo>
                      <a:pt x="726281" y="513160"/>
                      <a:pt x="751285" y="521891"/>
                      <a:pt x="774700" y="523875"/>
                    </a:cubicBezTo>
                    <a:cubicBezTo>
                      <a:pt x="798116" y="525859"/>
                      <a:pt x="825896" y="521891"/>
                      <a:pt x="846137" y="511969"/>
                    </a:cubicBezTo>
                    <a:cubicBezTo>
                      <a:pt x="866378" y="502047"/>
                      <a:pt x="879872" y="482997"/>
                      <a:pt x="896144" y="464344"/>
                    </a:cubicBezTo>
                    <a:cubicBezTo>
                      <a:pt x="912416" y="445691"/>
                      <a:pt x="932657" y="420291"/>
                      <a:pt x="943769" y="400050"/>
                    </a:cubicBezTo>
                    <a:cubicBezTo>
                      <a:pt x="954881" y="379809"/>
                      <a:pt x="957660" y="367109"/>
                      <a:pt x="962819" y="342900"/>
                    </a:cubicBezTo>
                    <a:cubicBezTo>
                      <a:pt x="967978" y="318691"/>
                      <a:pt x="972344" y="279003"/>
                      <a:pt x="974725" y="254794"/>
                    </a:cubicBezTo>
                    <a:cubicBezTo>
                      <a:pt x="977106" y="230585"/>
                      <a:pt x="973137" y="218678"/>
                      <a:pt x="977106" y="197644"/>
                    </a:cubicBezTo>
                    <a:cubicBezTo>
                      <a:pt x="981075" y="176610"/>
                      <a:pt x="988615" y="150019"/>
                      <a:pt x="998537" y="128588"/>
                    </a:cubicBezTo>
                    <a:cubicBezTo>
                      <a:pt x="1008459" y="107157"/>
                      <a:pt x="1021159" y="86518"/>
                      <a:pt x="1036637" y="69056"/>
                    </a:cubicBezTo>
                    <a:cubicBezTo>
                      <a:pt x="1052115" y="51594"/>
                      <a:pt x="1076722" y="34132"/>
                      <a:pt x="1091406" y="23813"/>
                    </a:cubicBezTo>
                    <a:cubicBezTo>
                      <a:pt x="1106090" y="13494"/>
                      <a:pt x="1114822" y="11113"/>
                      <a:pt x="1124744" y="7144"/>
                    </a:cubicBezTo>
                    <a:cubicBezTo>
                      <a:pt x="1134666" y="3175"/>
                      <a:pt x="1138237" y="0"/>
                      <a:pt x="1150937" y="0"/>
                    </a:cubicBezTo>
                    <a:cubicBezTo>
                      <a:pt x="1163637" y="0"/>
                      <a:pt x="1182291" y="0"/>
                      <a:pt x="1200944" y="7144"/>
                    </a:cubicBezTo>
                    <a:cubicBezTo>
                      <a:pt x="1219597" y="14288"/>
                      <a:pt x="1246584" y="29766"/>
                      <a:pt x="1262856" y="42863"/>
                    </a:cubicBezTo>
                    <a:cubicBezTo>
                      <a:pt x="1279128" y="55960"/>
                      <a:pt x="1288256" y="72628"/>
                      <a:pt x="1298575" y="85725"/>
                    </a:cubicBezTo>
                    <a:cubicBezTo>
                      <a:pt x="1308894" y="98822"/>
                      <a:pt x="1316832" y="105569"/>
                      <a:pt x="1324769" y="121444"/>
                    </a:cubicBezTo>
                    <a:cubicBezTo>
                      <a:pt x="1332706" y="137319"/>
                      <a:pt x="1341835" y="164703"/>
                      <a:pt x="1346200" y="180975"/>
                    </a:cubicBezTo>
                    <a:cubicBezTo>
                      <a:pt x="1350565" y="197247"/>
                      <a:pt x="1349771" y="204391"/>
                      <a:pt x="1350962" y="219075"/>
                    </a:cubicBezTo>
                    <a:cubicBezTo>
                      <a:pt x="1352153" y="233759"/>
                      <a:pt x="1352153" y="251619"/>
                      <a:pt x="1353344" y="269081"/>
                    </a:cubicBezTo>
                    <a:cubicBezTo>
                      <a:pt x="1354535" y="286544"/>
                      <a:pt x="1353344" y="303213"/>
                      <a:pt x="1358106" y="323850"/>
                    </a:cubicBezTo>
                    <a:cubicBezTo>
                      <a:pt x="1362868" y="344487"/>
                      <a:pt x="1372791" y="372665"/>
                      <a:pt x="1381919" y="392906"/>
                    </a:cubicBezTo>
                    <a:cubicBezTo>
                      <a:pt x="1391047" y="413147"/>
                      <a:pt x="1397397" y="426641"/>
                      <a:pt x="1412875" y="445294"/>
                    </a:cubicBezTo>
                    <a:cubicBezTo>
                      <a:pt x="1428353" y="463947"/>
                      <a:pt x="1455737" y="492125"/>
                      <a:pt x="1474787" y="504825"/>
                    </a:cubicBezTo>
                    <a:cubicBezTo>
                      <a:pt x="1493837" y="517525"/>
                      <a:pt x="1515269" y="518319"/>
                      <a:pt x="1527175" y="521494"/>
                    </a:cubicBezTo>
                    <a:cubicBezTo>
                      <a:pt x="1539081" y="524669"/>
                      <a:pt x="1542653" y="517922"/>
                      <a:pt x="1546225" y="523875"/>
                    </a:cubicBezTo>
                    <a:cubicBezTo>
                      <a:pt x="1549797" y="529828"/>
                      <a:pt x="1548209" y="539751"/>
                      <a:pt x="1548606" y="557213"/>
                    </a:cubicBezTo>
                    <a:cubicBezTo>
                      <a:pt x="1549003" y="574675"/>
                      <a:pt x="1549400" y="615553"/>
                      <a:pt x="1548606" y="628650"/>
                    </a:cubicBezTo>
                    <a:cubicBezTo>
                      <a:pt x="1547812" y="641747"/>
                      <a:pt x="1547416" y="634207"/>
                      <a:pt x="1543844" y="635794"/>
                    </a:cubicBezTo>
                    <a:cubicBezTo>
                      <a:pt x="1540272" y="637382"/>
                      <a:pt x="1527175" y="638175"/>
                      <a:pt x="1527175" y="638175"/>
                    </a:cubicBezTo>
                    <a:lnTo>
                      <a:pt x="781844" y="638175"/>
                    </a:lnTo>
                    <a:lnTo>
                      <a:pt x="543719" y="638175"/>
                    </a:lnTo>
                    <a:lnTo>
                      <a:pt x="229394" y="638175"/>
                    </a:lnTo>
                    <a:lnTo>
                      <a:pt x="65087" y="638175"/>
                    </a:lnTo>
                    <a:cubicBezTo>
                      <a:pt x="29368" y="636984"/>
                      <a:pt x="24606" y="649684"/>
                      <a:pt x="15081" y="631031"/>
                    </a:cubicBezTo>
                    <a:cubicBezTo>
                      <a:pt x="5556" y="612378"/>
                      <a:pt x="0" y="546100"/>
                      <a:pt x="10319" y="5262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1" name="Forme libre 90"/>
              <p:cNvSpPr/>
              <p:nvPr/>
            </p:nvSpPr>
            <p:spPr>
              <a:xfrm flipV="1">
                <a:off x="1000101" y="4938906"/>
                <a:ext cx="1379249" cy="499884"/>
              </a:xfrm>
              <a:custGeom>
                <a:avLst/>
                <a:gdLst>
                  <a:gd name="connsiteX0" fmla="*/ 10319 w 1549797"/>
                  <a:gd name="connsiteY0" fmla="*/ 526256 h 649684"/>
                  <a:gd name="connsiteX1" fmla="*/ 76994 w 1549797"/>
                  <a:gd name="connsiteY1" fmla="*/ 511969 h 649684"/>
                  <a:gd name="connsiteX2" fmla="*/ 138906 w 1549797"/>
                  <a:gd name="connsiteY2" fmla="*/ 454819 h 649684"/>
                  <a:gd name="connsiteX3" fmla="*/ 186531 w 1549797"/>
                  <a:gd name="connsiteY3" fmla="*/ 383381 h 649684"/>
                  <a:gd name="connsiteX4" fmla="*/ 207962 w 1549797"/>
                  <a:gd name="connsiteY4" fmla="*/ 261938 h 649684"/>
                  <a:gd name="connsiteX5" fmla="*/ 217487 w 1549797"/>
                  <a:gd name="connsiteY5" fmla="*/ 178594 h 649684"/>
                  <a:gd name="connsiteX6" fmla="*/ 246062 w 1549797"/>
                  <a:gd name="connsiteY6" fmla="*/ 104775 h 649684"/>
                  <a:gd name="connsiteX7" fmla="*/ 310356 w 1549797"/>
                  <a:gd name="connsiteY7" fmla="*/ 33338 h 649684"/>
                  <a:gd name="connsiteX8" fmla="*/ 388937 w 1549797"/>
                  <a:gd name="connsiteY8" fmla="*/ 4763 h 649684"/>
                  <a:gd name="connsiteX9" fmla="*/ 457994 w 1549797"/>
                  <a:gd name="connsiteY9" fmla="*/ 19050 h 649684"/>
                  <a:gd name="connsiteX10" fmla="*/ 515144 w 1549797"/>
                  <a:gd name="connsiteY10" fmla="*/ 59531 h 649684"/>
                  <a:gd name="connsiteX11" fmla="*/ 553244 w 1549797"/>
                  <a:gd name="connsiteY11" fmla="*/ 123825 h 649684"/>
                  <a:gd name="connsiteX12" fmla="*/ 577056 w 1549797"/>
                  <a:gd name="connsiteY12" fmla="*/ 176213 h 649684"/>
                  <a:gd name="connsiteX13" fmla="*/ 588962 w 1549797"/>
                  <a:gd name="connsiteY13" fmla="*/ 261938 h 649684"/>
                  <a:gd name="connsiteX14" fmla="*/ 591344 w 1549797"/>
                  <a:gd name="connsiteY14" fmla="*/ 319088 h 649684"/>
                  <a:gd name="connsiteX15" fmla="*/ 610394 w 1549797"/>
                  <a:gd name="connsiteY15" fmla="*/ 383381 h 649684"/>
                  <a:gd name="connsiteX16" fmla="*/ 650875 w 1549797"/>
                  <a:gd name="connsiteY16" fmla="*/ 445294 h 649684"/>
                  <a:gd name="connsiteX17" fmla="*/ 705644 w 1549797"/>
                  <a:gd name="connsiteY17" fmla="*/ 500063 h 649684"/>
                  <a:gd name="connsiteX18" fmla="*/ 774700 w 1549797"/>
                  <a:gd name="connsiteY18" fmla="*/ 523875 h 649684"/>
                  <a:gd name="connsiteX19" fmla="*/ 846137 w 1549797"/>
                  <a:gd name="connsiteY19" fmla="*/ 511969 h 649684"/>
                  <a:gd name="connsiteX20" fmla="*/ 896144 w 1549797"/>
                  <a:gd name="connsiteY20" fmla="*/ 464344 h 649684"/>
                  <a:gd name="connsiteX21" fmla="*/ 943769 w 1549797"/>
                  <a:gd name="connsiteY21" fmla="*/ 400050 h 649684"/>
                  <a:gd name="connsiteX22" fmla="*/ 962819 w 1549797"/>
                  <a:gd name="connsiteY22" fmla="*/ 342900 h 649684"/>
                  <a:gd name="connsiteX23" fmla="*/ 974725 w 1549797"/>
                  <a:gd name="connsiteY23" fmla="*/ 254794 h 649684"/>
                  <a:gd name="connsiteX24" fmla="*/ 977106 w 1549797"/>
                  <a:gd name="connsiteY24" fmla="*/ 197644 h 649684"/>
                  <a:gd name="connsiteX25" fmla="*/ 998537 w 1549797"/>
                  <a:gd name="connsiteY25" fmla="*/ 128588 h 649684"/>
                  <a:gd name="connsiteX26" fmla="*/ 1036637 w 1549797"/>
                  <a:gd name="connsiteY26" fmla="*/ 69056 h 649684"/>
                  <a:gd name="connsiteX27" fmla="*/ 1091406 w 1549797"/>
                  <a:gd name="connsiteY27" fmla="*/ 23813 h 649684"/>
                  <a:gd name="connsiteX28" fmla="*/ 1124744 w 1549797"/>
                  <a:gd name="connsiteY28" fmla="*/ 7144 h 649684"/>
                  <a:gd name="connsiteX29" fmla="*/ 1150937 w 1549797"/>
                  <a:gd name="connsiteY29" fmla="*/ 0 h 649684"/>
                  <a:gd name="connsiteX30" fmla="*/ 1200944 w 1549797"/>
                  <a:gd name="connsiteY30" fmla="*/ 7144 h 649684"/>
                  <a:gd name="connsiteX31" fmla="*/ 1262856 w 1549797"/>
                  <a:gd name="connsiteY31" fmla="*/ 42863 h 649684"/>
                  <a:gd name="connsiteX32" fmla="*/ 1298575 w 1549797"/>
                  <a:gd name="connsiteY32" fmla="*/ 85725 h 649684"/>
                  <a:gd name="connsiteX33" fmla="*/ 1324769 w 1549797"/>
                  <a:gd name="connsiteY33" fmla="*/ 121444 h 649684"/>
                  <a:gd name="connsiteX34" fmla="*/ 1346200 w 1549797"/>
                  <a:gd name="connsiteY34" fmla="*/ 180975 h 649684"/>
                  <a:gd name="connsiteX35" fmla="*/ 1350962 w 1549797"/>
                  <a:gd name="connsiteY35" fmla="*/ 219075 h 649684"/>
                  <a:gd name="connsiteX36" fmla="*/ 1353344 w 1549797"/>
                  <a:gd name="connsiteY36" fmla="*/ 269081 h 649684"/>
                  <a:gd name="connsiteX37" fmla="*/ 1358106 w 1549797"/>
                  <a:gd name="connsiteY37" fmla="*/ 323850 h 649684"/>
                  <a:gd name="connsiteX38" fmla="*/ 1381919 w 1549797"/>
                  <a:gd name="connsiteY38" fmla="*/ 392906 h 649684"/>
                  <a:gd name="connsiteX39" fmla="*/ 1412875 w 1549797"/>
                  <a:gd name="connsiteY39" fmla="*/ 445294 h 649684"/>
                  <a:gd name="connsiteX40" fmla="*/ 1474787 w 1549797"/>
                  <a:gd name="connsiteY40" fmla="*/ 504825 h 649684"/>
                  <a:gd name="connsiteX41" fmla="*/ 1527175 w 1549797"/>
                  <a:gd name="connsiteY41" fmla="*/ 521494 h 649684"/>
                  <a:gd name="connsiteX42" fmla="*/ 1546225 w 1549797"/>
                  <a:gd name="connsiteY42" fmla="*/ 523875 h 649684"/>
                  <a:gd name="connsiteX43" fmla="*/ 1548606 w 1549797"/>
                  <a:gd name="connsiteY43" fmla="*/ 557213 h 649684"/>
                  <a:gd name="connsiteX44" fmla="*/ 1548606 w 1549797"/>
                  <a:gd name="connsiteY44" fmla="*/ 628650 h 649684"/>
                  <a:gd name="connsiteX45" fmla="*/ 1543844 w 1549797"/>
                  <a:gd name="connsiteY45" fmla="*/ 635794 h 649684"/>
                  <a:gd name="connsiteX46" fmla="*/ 1527175 w 1549797"/>
                  <a:gd name="connsiteY46" fmla="*/ 638175 h 649684"/>
                  <a:gd name="connsiteX47" fmla="*/ 781844 w 1549797"/>
                  <a:gd name="connsiteY47" fmla="*/ 638175 h 649684"/>
                  <a:gd name="connsiteX48" fmla="*/ 543719 w 1549797"/>
                  <a:gd name="connsiteY48" fmla="*/ 638175 h 649684"/>
                  <a:gd name="connsiteX49" fmla="*/ 229394 w 1549797"/>
                  <a:gd name="connsiteY49" fmla="*/ 638175 h 649684"/>
                  <a:gd name="connsiteX50" fmla="*/ 65087 w 1549797"/>
                  <a:gd name="connsiteY50" fmla="*/ 638175 h 649684"/>
                  <a:gd name="connsiteX51" fmla="*/ 15081 w 1549797"/>
                  <a:gd name="connsiteY51" fmla="*/ 631031 h 649684"/>
                  <a:gd name="connsiteX52" fmla="*/ 10319 w 1549797"/>
                  <a:gd name="connsiteY52" fmla="*/ 526256 h 64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549797" h="649684">
                    <a:moveTo>
                      <a:pt x="10319" y="526256"/>
                    </a:moveTo>
                    <a:cubicBezTo>
                      <a:pt x="20638" y="506412"/>
                      <a:pt x="55563" y="523875"/>
                      <a:pt x="76994" y="511969"/>
                    </a:cubicBezTo>
                    <a:cubicBezTo>
                      <a:pt x="98425" y="500063"/>
                      <a:pt x="120650" y="476250"/>
                      <a:pt x="138906" y="454819"/>
                    </a:cubicBezTo>
                    <a:cubicBezTo>
                      <a:pt x="157162" y="433388"/>
                      <a:pt x="175022" y="415528"/>
                      <a:pt x="186531" y="383381"/>
                    </a:cubicBezTo>
                    <a:cubicBezTo>
                      <a:pt x="198040" y="351234"/>
                      <a:pt x="202803" y="296069"/>
                      <a:pt x="207962" y="261938"/>
                    </a:cubicBezTo>
                    <a:cubicBezTo>
                      <a:pt x="213121" y="227807"/>
                      <a:pt x="211137" y="204788"/>
                      <a:pt x="217487" y="178594"/>
                    </a:cubicBezTo>
                    <a:cubicBezTo>
                      <a:pt x="223837" y="152400"/>
                      <a:pt x="230584" y="128984"/>
                      <a:pt x="246062" y="104775"/>
                    </a:cubicBezTo>
                    <a:cubicBezTo>
                      <a:pt x="261540" y="80566"/>
                      <a:pt x="286543" y="50007"/>
                      <a:pt x="310356" y="33338"/>
                    </a:cubicBezTo>
                    <a:cubicBezTo>
                      <a:pt x="334169" y="16669"/>
                      <a:pt x="364331" y="7144"/>
                      <a:pt x="388937" y="4763"/>
                    </a:cubicBezTo>
                    <a:cubicBezTo>
                      <a:pt x="413543" y="2382"/>
                      <a:pt x="436960" y="9922"/>
                      <a:pt x="457994" y="19050"/>
                    </a:cubicBezTo>
                    <a:cubicBezTo>
                      <a:pt x="479028" y="28178"/>
                      <a:pt x="499269" y="42069"/>
                      <a:pt x="515144" y="59531"/>
                    </a:cubicBezTo>
                    <a:cubicBezTo>
                      <a:pt x="531019" y="76993"/>
                      <a:pt x="542925" y="104378"/>
                      <a:pt x="553244" y="123825"/>
                    </a:cubicBezTo>
                    <a:cubicBezTo>
                      <a:pt x="563563" y="143272"/>
                      <a:pt x="571103" y="153194"/>
                      <a:pt x="577056" y="176213"/>
                    </a:cubicBezTo>
                    <a:cubicBezTo>
                      <a:pt x="583009" y="199232"/>
                      <a:pt x="586581" y="238125"/>
                      <a:pt x="588962" y="261938"/>
                    </a:cubicBezTo>
                    <a:cubicBezTo>
                      <a:pt x="591343" y="285751"/>
                      <a:pt x="587772" y="298848"/>
                      <a:pt x="591344" y="319088"/>
                    </a:cubicBezTo>
                    <a:cubicBezTo>
                      <a:pt x="594916" y="339328"/>
                      <a:pt x="600472" y="362347"/>
                      <a:pt x="610394" y="383381"/>
                    </a:cubicBezTo>
                    <a:cubicBezTo>
                      <a:pt x="620316" y="404415"/>
                      <a:pt x="635000" y="425847"/>
                      <a:pt x="650875" y="445294"/>
                    </a:cubicBezTo>
                    <a:cubicBezTo>
                      <a:pt x="666750" y="464741"/>
                      <a:pt x="685007" y="486966"/>
                      <a:pt x="705644" y="500063"/>
                    </a:cubicBezTo>
                    <a:cubicBezTo>
                      <a:pt x="726281" y="513160"/>
                      <a:pt x="751285" y="521891"/>
                      <a:pt x="774700" y="523875"/>
                    </a:cubicBezTo>
                    <a:cubicBezTo>
                      <a:pt x="798116" y="525859"/>
                      <a:pt x="825896" y="521891"/>
                      <a:pt x="846137" y="511969"/>
                    </a:cubicBezTo>
                    <a:cubicBezTo>
                      <a:pt x="866378" y="502047"/>
                      <a:pt x="879872" y="482997"/>
                      <a:pt x="896144" y="464344"/>
                    </a:cubicBezTo>
                    <a:cubicBezTo>
                      <a:pt x="912416" y="445691"/>
                      <a:pt x="932657" y="420291"/>
                      <a:pt x="943769" y="400050"/>
                    </a:cubicBezTo>
                    <a:cubicBezTo>
                      <a:pt x="954881" y="379809"/>
                      <a:pt x="957660" y="367109"/>
                      <a:pt x="962819" y="342900"/>
                    </a:cubicBezTo>
                    <a:cubicBezTo>
                      <a:pt x="967978" y="318691"/>
                      <a:pt x="972344" y="279003"/>
                      <a:pt x="974725" y="254794"/>
                    </a:cubicBezTo>
                    <a:cubicBezTo>
                      <a:pt x="977106" y="230585"/>
                      <a:pt x="973137" y="218678"/>
                      <a:pt x="977106" y="197644"/>
                    </a:cubicBezTo>
                    <a:cubicBezTo>
                      <a:pt x="981075" y="176610"/>
                      <a:pt x="988615" y="150019"/>
                      <a:pt x="998537" y="128588"/>
                    </a:cubicBezTo>
                    <a:cubicBezTo>
                      <a:pt x="1008459" y="107157"/>
                      <a:pt x="1021159" y="86518"/>
                      <a:pt x="1036637" y="69056"/>
                    </a:cubicBezTo>
                    <a:cubicBezTo>
                      <a:pt x="1052115" y="51594"/>
                      <a:pt x="1076722" y="34132"/>
                      <a:pt x="1091406" y="23813"/>
                    </a:cubicBezTo>
                    <a:cubicBezTo>
                      <a:pt x="1106090" y="13494"/>
                      <a:pt x="1114822" y="11113"/>
                      <a:pt x="1124744" y="7144"/>
                    </a:cubicBezTo>
                    <a:cubicBezTo>
                      <a:pt x="1134666" y="3175"/>
                      <a:pt x="1138237" y="0"/>
                      <a:pt x="1150937" y="0"/>
                    </a:cubicBezTo>
                    <a:cubicBezTo>
                      <a:pt x="1163637" y="0"/>
                      <a:pt x="1182291" y="0"/>
                      <a:pt x="1200944" y="7144"/>
                    </a:cubicBezTo>
                    <a:cubicBezTo>
                      <a:pt x="1219597" y="14288"/>
                      <a:pt x="1246584" y="29766"/>
                      <a:pt x="1262856" y="42863"/>
                    </a:cubicBezTo>
                    <a:cubicBezTo>
                      <a:pt x="1279128" y="55960"/>
                      <a:pt x="1288256" y="72628"/>
                      <a:pt x="1298575" y="85725"/>
                    </a:cubicBezTo>
                    <a:cubicBezTo>
                      <a:pt x="1308894" y="98822"/>
                      <a:pt x="1316832" y="105569"/>
                      <a:pt x="1324769" y="121444"/>
                    </a:cubicBezTo>
                    <a:cubicBezTo>
                      <a:pt x="1332706" y="137319"/>
                      <a:pt x="1341835" y="164703"/>
                      <a:pt x="1346200" y="180975"/>
                    </a:cubicBezTo>
                    <a:cubicBezTo>
                      <a:pt x="1350565" y="197247"/>
                      <a:pt x="1349771" y="204391"/>
                      <a:pt x="1350962" y="219075"/>
                    </a:cubicBezTo>
                    <a:cubicBezTo>
                      <a:pt x="1352153" y="233759"/>
                      <a:pt x="1352153" y="251619"/>
                      <a:pt x="1353344" y="269081"/>
                    </a:cubicBezTo>
                    <a:cubicBezTo>
                      <a:pt x="1354535" y="286544"/>
                      <a:pt x="1353344" y="303213"/>
                      <a:pt x="1358106" y="323850"/>
                    </a:cubicBezTo>
                    <a:cubicBezTo>
                      <a:pt x="1362868" y="344487"/>
                      <a:pt x="1372791" y="372665"/>
                      <a:pt x="1381919" y="392906"/>
                    </a:cubicBezTo>
                    <a:cubicBezTo>
                      <a:pt x="1391047" y="413147"/>
                      <a:pt x="1397397" y="426641"/>
                      <a:pt x="1412875" y="445294"/>
                    </a:cubicBezTo>
                    <a:cubicBezTo>
                      <a:pt x="1428353" y="463947"/>
                      <a:pt x="1455737" y="492125"/>
                      <a:pt x="1474787" y="504825"/>
                    </a:cubicBezTo>
                    <a:cubicBezTo>
                      <a:pt x="1493837" y="517525"/>
                      <a:pt x="1515269" y="518319"/>
                      <a:pt x="1527175" y="521494"/>
                    </a:cubicBezTo>
                    <a:cubicBezTo>
                      <a:pt x="1539081" y="524669"/>
                      <a:pt x="1542653" y="517922"/>
                      <a:pt x="1546225" y="523875"/>
                    </a:cubicBezTo>
                    <a:cubicBezTo>
                      <a:pt x="1549797" y="529828"/>
                      <a:pt x="1548209" y="539751"/>
                      <a:pt x="1548606" y="557213"/>
                    </a:cubicBezTo>
                    <a:cubicBezTo>
                      <a:pt x="1549003" y="574675"/>
                      <a:pt x="1549400" y="615553"/>
                      <a:pt x="1548606" y="628650"/>
                    </a:cubicBezTo>
                    <a:cubicBezTo>
                      <a:pt x="1547812" y="641747"/>
                      <a:pt x="1547416" y="634207"/>
                      <a:pt x="1543844" y="635794"/>
                    </a:cubicBezTo>
                    <a:cubicBezTo>
                      <a:pt x="1540272" y="637382"/>
                      <a:pt x="1527175" y="638175"/>
                      <a:pt x="1527175" y="638175"/>
                    </a:cubicBezTo>
                    <a:lnTo>
                      <a:pt x="781844" y="638175"/>
                    </a:lnTo>
                    <a:lnTo>
                      <a:pt x="543719" y="638175"/>
                    </a:lnTo>
                    <a:lnTo>
                      <a:pt x="229394" y="638175"/>
                    </a:lnTo>
                    <a:lnTo>
                      <a:pt x="65087" y="638175"/>
                    </a:lnTo>
                    <a:cubicBezTo>
                      <a:pt x="29368" y="636984"/>
                      <a:pt x="24606" y="649684"/>
                      <a:pt x="15081" y="631031"/>
                    </a:cubicBezTo>
                    <a:cubicBezTo>
                      <a:pt x="5556" y="612378"/>
                      <a:pt x="0" y="546100"/>
                      <a:pt x="10319" y="5262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1000100" y="4125163"/>
                <a:ext cx="1394446" cy="900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5" name="Groupe 659"/>
            <p:cNvGrpSpPr/>
            <p:nvPr/>
          </p:nvGrpSpPr>
          <p:grpSpPr>
            <a:xfrm>
              <a:off x="2920774" y="2234731"/>
              <a:ext cx="399633" cy="66843"/>
              <a:chOff x="3541193" y="3967152"/>
              <a:chExt cx="597398" cy="113426"/>
            </a:xfrm>
          </p:grpSpPr>
          <p:sp>
            <p:nvSpPr>
              <p:cNvPr id="88" name="Rectangle à coins arrondis 87"/>
              <p:cNvSpPr/>
              <p:nvPr/>
            </p:nvSpPr>
            <p:spPr>
              <a:xfrm rot="16200000">
                <a:off x="3761842" y="3752852"/>
                <a:ext cx="98701" cy="5400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9" name="Ellipse 88"/>
              <p:cNvSpPr/>
              <p:nvPr/>
            </p:nvSpPr>
            <p:spPr>
              <a:xfrm rot="16200000">
                <a:off x="4024606" y="3966592"/>
                <a:ext cx="113426" cy="11454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6" name="Groupe 668"/>
            <p:cNvGrpSpPr/>
            <p:nvPr/>
          </p:nvGrpSpPr>
          <p:grpSpPr>
            <a:xfrm>
              <a:off x="4204702" y="2231924"/>
              <a:ext cx="399633" cy="66843"/>
              <a:chOff x="5460494" y="3962389"/>
              <a:chExt cx="597398" cy="113426"/>
            </a:xfrm>
          </p:grpSpPr>
          <p:sp>
            <p:nvSpPr>
              <p:cNvPr id="86" name="Rectangle à coins arrondis 85"/>
              <p:cNvSpPr/>
              <p:nvPr/>
            </p:nvSpPr>
            <p:spPr>
              <a:xfrm rot="16200000">
                <a:off x="5681143" y="3752852"/>
                <a:ext cx="98701" cy="5400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" name="Ellipse 86"/>
              <p:cNvSpPr/>
              <p:nvPr/>
            </p:nvSpPr>
            <p:spPr>
              <a:xfrm rot="16200000">
                <a:off x="5943907" y="3961829"/>
                <a:ext cx="113426" cy="11454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7" name="Groupe 671"/>
            <p:cNvGrpSpPr/>
            <p:nvPr/>
          </p:nvGrpSpPr>
          <p:grpSpPr>
            <a:xfrm>
              <a:off x="5469515" y="2234731"/>
              <a:ext cx="399633" cy="66843"/>
              <a:chOff x="7351221" y="3967152"/>
              <a:chExt cx="597398" cy="113426"/>
            </a:xfrm>
          </p:grpSpPr>
          <p:sp>
            <p:nvSpPr>
              <p:cNvPr id="84" name="Rectangle à coins arrondis 83"/>
              <p:cNvSpPr/>
              <p:nvPr/>
            </p:nvSpPr>
            <p:spPr>
              <a:xfrm rot="16200000">
                <a:off x="7571870" y="3752852"/>
                <a:ext cx="98701" cy="5400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5" name="Ellipse 84"/>
              <p:cNvSpPr/>
              <p:nvPr/>
            </p:nvSpPr>
            <p:spPr>
              <a:xfrm rot="16200000">
                <a:off x="7834634" y="3966592"/>
                <a:ext cx="113426" cy="11454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8" name="Groupe 673"/>
            <p:cNvGrpSpPr/>
            <p:nvPr/>
          </p:nvGrpSpPr>
          <p:grpSpPr>
            <a:xfrm>
              <a:off x="6743884" y="2237538"/>
              <a:ext cx="399633" cy="66843"/>
              <a:chOff x="9256232" y="3971915"/>
              <a:chExt cx="597398" cy="113426"/>
            </a:xfrm>
          </p:grpSpPr>
          <p:sp>
            <p:nvSpPr>
              <p:cNvPr id="82" name="Rectangle à coins arrondis 81"/>
              <p:cNvSpPr/>
              <p:nvPr/>
            </p:nvSpPr>
            <p:spPr>
              <a:xfrm rot="16200000">
                <a:off x="9476881" y="3752852"/>
                <a:ext cx="98701" cy="5400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3" name="Ellipse 82"/>
              <p:cNvSpPr/>
              <p:nvPr/>
            </p:nvSpPr>
            <p:spPr>
              <a:xfrm rot="16200000">
                <a:off x="9739645" y="3971355"/>
                <a:ext cx="113426" cy="11454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76" name="Rectangle à coins arrondis 75"/>
            <p:cNvSpPr/>
            <p:nvPr/>
          </p:nvSpPr>
          <p:spPr>
            <a:xfrm>
              <a:off x="7039780" y="2221103"/>
              <a:ext cx="174471" cy="13357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0" name="Groupe 139"/>
          <p:cNvGrpSpPr/>
          <p:nvPr/>
        </p:nvGrpSpPr>
        <p:grpSpPr>
          <a:xfrm>
            <a:off x="3315124" y="1037726"/>
            <a:ext cx="3806104" cy="1282308"/>
            <a:chOff x="3016532" y="916423"/>
            <a:chExt cx="3806104" cy="1282308"/>
          </a:xfrm>
        </p:grpSpPr>
        <p:sp>
          <p:nvSpPr>
            <p:cNvPr id="22" name="Text Box 95"/>
            <p:cNvSpPr txBox="1">
              <a:spLocks noChangeArrowheads="1"/>
            </p:cNvSpPr>
            <p:nvPr/>
          </p:nvSpPr>
          <p:spPr bwMode="auto">
            <a:xfrm>
              <a:off x="3016532" y="916423"/>
              <a:ext cx="3096344" cy="369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i="1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Intercavity</a:t>
              </a:r>
              <a:r>
                <a:rPr kumimoji="0" lang="fr-FR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 supports</a:t>
              </a:r>
              <a:endParaRPr kumimoji="0" 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9" name="Groupe 315"/>
            <p:cNvGrpSpPr/>
            <p:nvPr/>
          </p:nvGrpSpPr>
          <p:grpSpPr>
            <a:xfrm>
              <a:off x="3174799" y="1348471"/>
              <a:ext cx="3647837" cy="850260"/>
              <a:chOff x="3146091" y="1844824"/>
              <a:chExt cx="3647837" cy="490220"/>
            </a:xfrm>
          </p:grpSpPr>
          <p:cxnSp>
            <p:nvCxnSpPr>
              <p:cNvPr id="78" name="AutoShape 96"/>
              <p:cNvCxnSpPr>
                <a:cxnSpLocks noChangeShapeType="1"/>
              </p:cNvCxnSpPr>
              <p:nvPr/>
            </p:nvCxnSpPr>
            <p:spPr bwMode="auto">
              <a:xfrm>
                <a:off x="4427984" y="1844824"/>
                <a:ext cx="0" cy="482600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79" name="AutoShape 97"/>
              <p:cNvCxnSpPr>
                <a:cxnSpLocks noChangeShapeType="1"/>
              </p:cNvCxnSpPr>
              <p:nvPr/>
            </p:nvCxnSpPr>
            <p:spPr bwMode="auto">
              <a:xfrm>
                <a:off x="4520629" y="1844824"/>
                <a:ext cx="1131491" cy="490220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0" name="AutoShape 98"/>
              <p:cNvCxnSpPr>
                <a:cxnSpLocks noChangeShapeType="1"/>
              </p:cNvCxnSpPr>
              <p:nvPr/>
            </p:nvCxnSpPr>
            <p:spPr bwMode="auto">
              <a:xfrm flipH="1">
                <a:off x="3146091" y="1844824"/>
                <a:ext cx="1158514" cy="482600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1" name="AutoShape 93"/>
              <p:cNvCxnSpPr>
                <a:cxnSpLocks noChangeShapeType="1"/>
              </p:cNvCxnSpPr>
              <p:nvPr/>
            </p:nvCxnSpPr>
            <p:spPr bwMode="auto">
              <a:xfrm>
                <a:off x="4932040" y="1844824"/>
                <a:ext cx="1861888" cy="476377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</p:grpSp>
      </p:grpSp>
      <p:grpSp>
        <p:nvGrpSpPr>
          <p:cNvPr id="137" name="Groupe 136"/>
          <p:cNvGrpSpPr/>
          <p:nvPr/>
        </p:nvGrpSpPr>
        <p:grpSpPr>
          <a:xfrm>
            <a:off x="1802806" y="2765918"/>
            <a:ext cx="6192688" cy="792088"/>
            <a:chOff x="1504214" y="2644615"/>
            <a:chExt cx="6192688" cy="792088"/>
          </a:xfrm>
        </p:grpSpPr>
        <p:sp>
          <p:nvSpPr>
            <p:cNvPr id="21" name="Text Box 89"/>
            <p:cNvSpPr txBox="1">
              <a:spLocks noChangeArrowheads="1"/>
            </p:cNvSpPr>
            <p:nvPr/>
          </p:nvSpPr>
          <p:spPr bwMode="auto">
            <a:xfrm>
              <a:off x="1504214" y="3067303"/>
              <a:ext cx="6192688" cy="36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i="1" u="none" strike="noStrike" cap="none" normalizeH="0" baseline="0" dirty="0" smtClean="0">
                  <a:ln>
                    <a:noFill/>
                  </a:ln>
                  <a:solidFill>
                    <a:srgbClr val="5F497A"/>
                  </a:solidFill>
                  <a:effectLst/>
                  <a:latin typeface="Calibri" pitchFamily="34" charset="0"/>
                  <a:cs typeface="Arial" pitchFamily="34" charset="0"/>
                </a:rPr>
                <a:t>RF coupler double-</a:t>
              </a:r>
              <a:r>
                <a:rPr kumimoji="0" lang="fr-FR" i="1" u="none" strike="noStrike" cap="none" normalizeH="0" baseline="0" dirty="0" err="1" smtClean="0">
                  <a:ln>
                    <a:noFill/>
                  </a:ln>
                  <a:solidFill>
                    <a:srgbClr val="5F497A"/>
                  </a:solidFill>
                  <a:effectLst/>
                  <a:latin typeface="Calibri" pitchFamily="34" charset="0"/>
                  <a:cs typeface="Arial" pitchFamily="34" charset="0"/>
                </a:rPr>
                <a:t>walled</a:t>
              </a:r>
              <a:r>
                <a:rPr kumimoji="0" lang="fr-FR" i="1" u="none" strike="noStrike" cap="none" normalizeH="0" baseline="0" dirty="0" smtClean="0">
                  <a:ln>
                    <a:noFill/>
                  </a:ln>
                  <a:solidFill>
                    <a:srgbClr val="5F497A"/>
                  </a:solidFill>
                  <a:effectLst/>
                  <a:latin typeface="Calibri" pitchFamily="34" charset="0"/>
                  <a:cs typeface="Arial" pitchFamily="34" charset="0"/>
                </a:rPr>
                <a:t> tube </a:t>
              </a:r>
              <a:r>
                <a:rPr kumimoji="0" lang="fr-FR" i="1" u="none" strike="noStrike" cap="none" normalizeH="0" baseline="0" dirty="0" err="1" smtClean="0">
                  <a:ln>
                    <a:noFill/>
                  </a:ln>
                  <a:solidFill>
                    <a:srgbClr val="5F497A"/>
                  </a:solidFill>
                  <a:effectLst/>
                  <a:latin typeface="Calibri" pitchFamily="34" charset="0"/>
                  <a:cs typeface="Arial" pitchFamily="34" charset="0"/>
                </a:rPr>
                <a:t>flange</a:t>
              </a:r>
              <a:r>
                <a:rPr kumimoji="0" lang="fr-FR" i="1" u="none" strike="noStrike" cap="none" normalizeH="0" baseline="0" dirty="0" smtClean="0">
                  <a:ln>
                    <a:noFill/>
                  </a:ln>
                  <a:solidFill>
                    <a:srgbClr val="5F497A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fr-FR" i="1" u="none" strike="noStrike" cap="none" normalizeH="0" baseline="0" dirty="0" err="1" smtClean="0">
                  <a:ln>
                    <a:noFill/>
                  </a:ln>
                  <a:solidFill>
                    <a:srgbClr val="5F497A"/>
                  </a:solidFill>
                  <a:effectLst/>
                  <a:latin typeface="Calibri" pitchFamily="34" charset="0"/>
                  <a:cs typeface="Arial" pitchFamily="34" charset="0"/>
                </a:rPr>
                <a:t>fixed</a:t>
              </a:r>
              <a:r>
                <a:rPr kumimoji="0" lang="fr-FR" i="1" u="none" strike="noStrike" cap="none" normalizeH="0" baseline="0" dirty="0" smtClean="0">
                  <a:ln>
                    <a:noFill/>
                  </a:ln>
                  <a:solidFill>
                    <a:srgbClr val="5F497A"/>
                  </a:solidFill>
                  <a:effectLst/>
                  <a:latin typeface="Calibri" pitchFamily="34" charset="0"/>
                  <a:cs typeface="Arial" pitchFamily="34" charset="0"/>
                </a:rPr>
                <a:t> to vacuum </a:t>
              </a:r>
              <a:r>
                <a:rPr kumimoji="0" lang="fr-FR" i="1" u="none" strike="noStrike" cap="none" normalizeH="0" baseline="0" dirty="0" err="1" smtClean="0">
                  <a:ln>
                    <a:noFill/>
                  </a:ln>
                  <a:solidFill>
                    <a:srgbClr val="5F497A"/>
                  </a:solidFill>
                  <a:effectLst/>
                  <a:latin typeface="Calibri" pitchFamily="34" charset="0"/>
                  <a:cs typeface="Arial" pitchFamily="34" charset="0"/>
                </a:rPr>
                <a:t>vessel</a:t>
              </a:r>
              <a:endParaRPr kumimoji="0" 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" name="Groupe 128"/>
            <p:cNvGrpSpPr/>
            <p:nvPr/>
          </p:nvGrpSpPr>
          <p:grpSpPr>
            <a:xfrm>
              <a:off x="2008420" y="2644615"/>
              <a:ext cx="3888431" cy="407549"/>
              <a:chOff x="1979713" y="2877435"/>
              <a:chExt cx="3888431" cy="407549"/>
            </a:xfrm>
          </p:grpSpPr>
          <p:cxnSp>
            <p:nvCxnSpPr>
              <p:cNvPr id="130" name="AutoShape 90"/>
              <p:cNvCxnSpPr>
                <a:cxnSpLocks noChangeShapeType="1"/>
              </p:cNvCxnSpPr>
              <p:nvPr/>
            </p:nvCxnSpPr>
            <p:spPr bwMode="auto">
              <a:xfrm rot="10800000">
                <a:off x="3246419" y="2877435"/>
                <a:ext cx="533493" cy="407548"/>
              </a:xfrm>
              <a:prstGeom prst="straightConnector1">
                <a:avLst/>
              </a:prstGeom>
              <a:noFill/>
              <a:ln w="9525">
                <a:solidFill>
                  <a:srgbClr val="7030A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31" name="AutoShape 91"/>
              <p:cNvCxnSpPr>
                <a:cxnSpLocks noChangeShapeType="1"/>
              </p:cNvCxnSpPr>
              <p:nvPr/>
            </p:nvCxnSpPr>
            <p:spPr bwMode="auto">
              <a:xfrm rot="10800000">
                <a:off x="1979713" y="2880614"/>
                <a:ext cx="1693693" cy="404369"/>
              </a:xfrm>
              <a:prstGeom prst="straightConnector1">
                <a:avLst/>
              </a:prstGeom>
              <a:noFill/>
              <a:ln w="9525">
                <a:solidFill>
                  <a:srgbClr val="7030A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32" name="AutoShape 92"/>
              <p:cNvCxnSpPr>
                <a:cxnSpLocks noChangeShapeType="1"/>
              </p:cNvCxnSpPr>
              <p:nvPr/>
            </p:nvCxnSpPr>
            <p:spPr bwMode="auto">
              <a:xfrm flipV="1">
                <a:off x="3923928" y="2880615"/>
                <a:ext cx="627698" cy="404369"/>
              </a:xfrm>
              <a:prstGeom prst="straightConnector1">
                <a:avLst/>
              </a:prstGeom>
              <a:noFill/>
              <a:ln w="9525">
                <a:solidFill>
                  <a:srgbClr val="7030A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33" name="AutoShape 93"/>
              <p:cNvCxnSpPr>
                <a:cxnSpLocks noChangeShapeType="1"/>
              </p:cNvCxnSpPr>
              <p:nvPr/>
            </p:nvCxnSpPr>
            <p:spPr bwMode="auto">
              <a:xfrm flipV="1">
                <a:off x="4078264" y="2880615"/>
                <a:ext cx="1789880" cy="404369"/>
              </a:xfrm>
              <a:prstGeom prst="straightConnector1">
                <a:avLst/>
              </a:prstGeom>
              <a:noFill/>
              <a:ln w="9525">
                <a:solidFill>
                  <a:srgbClr val="7030A0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138" name="Titre 5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572296" cy="714380"/>
          </a:xfrm>
        </p:spPr>
        <p:txBody>
          <a:bodyPr>
            <a:normAutofit/>
          </a:bodyPr>
          <a:lstStyle/>
          <a:p>
            <a:r>
              <a:rPr lang="fr-FR" dirty="0" err="1" smtClean="0"/>
              <a:t>Cavity</a:t>
            </a:r>
            <a:r>
              <a:rPr lang="fr-FR" dirty="0" smtClean="0"/>
              <a:t> </a:t>
            </a:r>
            <a:r>
              <a:rPr lang="fr-FR" dirty="0" err="1" smtClean="0"/>
              <a:t>Supporting</a:t>
            </a:r>
            <a:r>
              <a:rPr lang="fr-FR" dirty="0" smtClean="0"/>
              <a:t> system</a:t>
            </a:r>
            <a:endParaRPr lang="fr-FR" dirty="0"/>
          </a:p>
        </p:txBody>
      </p:sp>
      <p:sp>
        <p:nvSpPr>
          <p:cNvPr id="135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428563" y="3786190"/>
            <a:ext cx="8715437" cy="2786082"/>
          </a:xfrm>
        </p:spPr>
        <p:txBody>
          <a:bodyPr>
            <a:normAutofit fontScale="85000" lnSpcReduction="20000"/>
          </a:bodyPr>
          <a:lstStyle/>
          <a:p>
            <a:r>
              <a:rPr lang="it-IT" b="1" dirty="0" smtClean="0">
                <a:solidFill>
                  <a:srgbClr val="7030A0"/>
                </a:solidFill>
              </a:rPr>
              <a:t>The RF coupler (its double-walled tube) provides:</a:t>
            </a:r>
          </a:p>
          <a:p>
            <a:pPr>
              <a:buFontTx/>
              <a:buChar char="-"/>
            </a:pPr>
            <a:r>
              <a:rPr lang="it-IT" dirty="0" smtClean="0"/>
              <a:t> fixed point for each cavity (thermal contractions)  </a:t>
            </a:r>
          </a:p>
          <a:p>
            <a:pPr>
              <a:buFontTx/>
              <a:buChar char="-"/>
            </a:pPr>
            <a:r>
              <a:rPr lang="it-IT" dirty="0" smtClean="0"/>
              <a:t> mechanical supporting of each cavity on the vacuum vessel</a:t>
            </a:r>
          </a:p>
          <a:p>
            <a:pPr>
              <a:buFontTx/>
              <a:buChar char="-"/>
            </a:pPr>
            <a:endParaRPr lang="it-IT" dirty="0" smtClean="0"/>
          </a:p>
          <a:p>
            <a:r>
              <a:rPr lang="it-IT" b="1" dirty="0" smtClean="0">
                <a:solidFill>
                  <a:srgbClr val="7030A0"/>
                </a:solidFill>
              </a:rPr>
              <a:t>The intercavity supports provide:</a:t>
            </a:r>
          </a:p>
          <a:p>
            <a:pPr>
              <a:buFontTx/>
              <a:buChar char="-"/>
            </a:pPr>
            <a:r>
              <a:rPr lang="it-IT" dirty="0" smtClean="0"/>
              <a:t>a 2nd vertical support to each cavity (limits vertical self-weight sag)</a:t>
            </a:r>
          </a:p>
          <a:p>
            <a:pPr>
              <a:buFontTx/>
              <a:buChar char="-"/>
            </a:pPr>
            <a:r>
              <a:rPr lang="it-IT" dirty="0" smtClean="0"/>
              <a:t>relative sliding between adjacent cavities along the beam axis</a:t>
            </a:r>
          </a:p>
          <a:p>
            <a:pPr>
              <a:buFontTx/>
              <a:buChar char="-"/>
            </a:pPr>
            <a:r>
              <a:rPr lang="it-IT" dirty="0" smtClean="0"/>
              <a:t>enhancement of the transverse stiffness to the string of cavity </a:t>
            </a:r>
          </a:p>
          <a:p>
            <a:r>
              <a:rPr lang="it-IT" dirty="0" smtClean="0"/>
              <a:t>	(increases the eigenfrequencies of first modes) </a:t>
            </a:r>
          </a:p>
          <a:p>
            <a:endParaRPr lang="fr-FR" dirty="0"/>
          </a:p>
        </p:txBody>
      </p:sp>
      <p:sp>
        <p:nvSpPr>
          <p:cNvPr id="129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223613" y="946146"/>
            <a:ext cx="7000924" cy="35719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concept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223613" y="946146"/>
            <a:ext cx="7000924" cy="35719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Coupler / Vacuum vessel interface</a:t>
            </a:r>
            <a:endParaRPr lang="en-US" dirty="0"/>
          </a:p>
        </p:txBody>
      </p:sp>
      <p:sp>
        <p:nvSpPr>
          <p:cNvPr id="20" name="Espace réservé du contenu 1"/>
          <p:cNvSpPr>
            <a:spLocks noGrp="1"/>
          </p:cNvSpPr>
          <p:nvPr>
            <p:ph sz="quarter" idx="4294967295"/>
          </p:nvPr>
        </p:nvSpPr>
        <p:spPr>
          <a:xfrm>
            <a:off x="223613" y="1155548"/>
            <a:ext cx="8462144" cy="576064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None/>
            </a:pPr>
            <a:r>
              <a:rPr lang="en-US" sz="2000" dirty="0" smtClean="0">
                <a:cs typeface="Arial" pitchFamily="34" charset="0"/>
                <a:sym typeface="Symbol"/>
              </a:rPr>
              <a:t>Interface  fixed point, compensation of the geometrical defaults {coupler + cavity}</a:t>
            </a:r>
            <a:endParaRPr lang="en-US" sz="2000" dirty="0" smtClean="0">
              <a:cs typeface="Arial" pitchFamily="34" charset="0"/>
            </a:endParaRP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319471" y="5126699"/>
            <a:ext cx="5678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dirty="0" smtClean="0"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cs typeface="Arial" pitchFamily="34" charset="0"/>
              </a:rPr>
              <a:t>Detail designed done</a:t>
            </a:r>
          </a:p>
          <a:p>
            <a:pPr>
              <a:buFont typeface="Symbol"/>
              <a:buChar char="Þ"/>
            </a:pPr>
            <a:r>
              <a:rPr lang="fr-FR" dirty="0" smtClean="0"/>
              <a:t>A </a:t>
            </a:r>
            <a:r>
              <a:rPr lang="fr-FR" dirty="0" err="1" smtClean="0"/>
              <a:t>mock</a:t>
            </a:r>
            <a:r>
              <a:rPr lang="fr-FR" dirty="0" smtClean="0"/>
              <a:t>-up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construction by CERN</a:t>
            </a:r>
          </a:p>
          <a:p>
            <a:pPr>
              <a:buFont typeface="Symbol"/>
              <a:buChar char="Þ"/>
            </a:pP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tested</a:t>
            </a:r>
            <a:r>
              <a:rPr lang="fr-FR" dirty="0" smtClean="0"/>
              <a:t> (Q1/2012)</a:t>
            </a:r>
            <a:endParaRPr lang="fr-FR" dirty="0"/>
          </a:p>
        </p:txBody>
      </p:sp>
      <p:sp>
        <p:nvSpPr>
          <p:cNvPr id="138" name="Titre 5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572296" cy="714380"/>
          </a:xfrm>
        </p:spPr>
        <p:txBody>
          <a:bodyPr>
            <a:normAutofit/>
          </a:bodyPr>
          <a:lstStyle/>
          <a:p>
            <a:r>
              <a:rPr lang="fr-FR" dirty="0" err="1" smtClean="0"/>
              <a:t>Cavity</a:t>
            </a:r>
            <a:r>
              <a:rPr lang="fr-FR" dirty="0" smtClean="0"/>
              <a:t> </a:t>
            </a:r>
            <a:r>
              <a:rPr lang="fr-FR" dirty="0" err="1" smtClean="0"/>
              <a:t>Supporting</a:t>
            </a:r>
            <a:r>
              <a:rPr lang="fr-FR" dirty="0" smtClean="0"/>
              <a:t> system</a:t>
            </a:r>
            <a:endParaRPr lang="fr-FR" dirty="0"/>
          </a:p>
        </p:txBody>
      </p:sp>
      <p:sp>
        <p:nvSpPr>
          <p:cNvPr id="139" name="ZoneTexte 138"/>
          <p:cNvSpPr txBox="1"/>
          <p:nvPr/>
        </p:nvSpPr>
        <p:spPr>
          <a:xfrm>
            <a:off x="282803" y="5049561"/>
            <a:ext cx="4117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</a:rPr>
              <a:t>Status</a:t>
            </a:r>
            <a:r>
              <a:rPr lang="fr-FR" sz="2000" dirty="0" smtClean="0">
                <a:solidFill>
                  <a:srgbClr val="7030A0"/>
                </a:solidFill>
              </a:rPr>
              <a:t>:</a:t>
            </a:r>
            <a:endParaRPr lang="fr-FR" sz="2000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266" y="1604671"/>
            <a:ext cx="3218564" cy="189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8" name="Picture 7" descr="N:\SPL\COM\2011\EUCARD\Images Patxi 28-04-2011\Palier01b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840" y="2579797"/>
            <a:ext cx="5035516" cy="3780000"/>
          </a:xfrm>
          <a:prstGeom prst="rect">
            <a:avLst/>
          </a:prstGeom>
          <a:noFill/>
        </p:spPr>
      </p:pic>
      <p:pic>
        <p:nvPicPr>
          <p:cNvPr id="289" name="Picture 8" descr="N:\SPL\COM\2011\EUCARD\Images Patxi 28-04-2011\Palier01a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81878" y="2285717"/>
            <a:ext cx="5035516" cy="3780000"/>
          </a:xfrm>
          <a:prstGeom prst="rect">
            <a:avLst/>
          </a:prstGeom>
          <a:noFill/>
        </p:spPr>
      </p:pic>
      <p:grpSp>
        <p:nvGrpSpPr>
          <p:cNvPr id="290" name="Groupe 289"/>
          <p:cNvGrpSpPr/>
          <p:nvPr/>
        </p:nvGrpSpPr>
        <p:grpSpPr>
          <a:xfrm>
            <a:off x="4872936" y="4343877"/>
            <a:ext cx="3138490" cy="462373"/>
            <a:chOff x="5572132" y="2872140"/>
            <a:chExt cx="2643206" cy="357190"/>
          </a:xfrm>
        </p:grpSpPr>
        <p:sp>
          <p:nvSpPr>
            <p:cNvPr id="291" name="Flèche vers le bas 290"/>
            <p:cNvSpPr/>
            <p:nvPr/>
          </p:nvSpPr>
          <p:spPr>
            <a:xfrm flipV="1">
              <a:off x="5572132" y="2872140"/>
              <a:ext cx="285752" cy="35719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2" name="Flèche vers le bas 291"/>
            <p:cNvSpPr/>
            <p:nvPr/>
          </p:nvSpPr>
          <p:spPr>
            <a:xfrm flipV="1">
              <a:off x="7929586" y="2872140"/>
              <a:ext cx="285752" cy="35719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93" name="Connecteur droit 292"/>
          <p:cNvCxnSpPr/>
          <p:nvPr/>
        </p:nvCxnSpPr>
        <p:spPr>
          <a:xfrm>
            <a:off x="4401024" y="2917574"/>
            <a:ext cx="200444" cy="158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Connecteur droit 293"/>
          <p:cNvCxnSpPr/>
          <p:nvPr/>
        </p:nvCxnSpPr>
        <p:spPr>
          <a:xfrm>
            <a:off x="7848205" y="2917574"/>
            <a:ext cx="200444" cy="158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8" name="Groupe 297"/>
          <p:cNvGrpSpPr/>
          <p:nvPr/>
        </p:nvGrpSpPr>
        <p:grpSpPr>
          <a:xfrm>
            <a:off x="3639686" y="2033099"/>
            <a:ext cx="5342389" cy="3228975"/>
            <a:chOff x="2517632" y="1863578"/>
            <a:chExt cx="6340648" cy="3780000"/>
          </a:xfrm>
        </p:grpSpPr>
        <p:pic>
          <p:nvPicPr>
            <p:cNvPr id="295" name="Picture 4" descr="N:\SPL\COM\2011\EUCARD\Images Patxi 28-04-2011\Palier04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517632" y="1863578"/>
              <a:ext cx="6340648" cy="3780000"/>
            </a:xfrm>
            <a:prstGeom prst="rect">
              <a:avLst/>
            </a:prstGeom>
            <a:noFill/>
          </p:spPr>
        </p:pic>
        <p:sp>
          <p:nvSpPr>
            <p:cNvPr id="296" name="Ellipse 10"/>
            <p:cNvSpPr>
              <a:spLocks noChangeArrowheads="1"/>
            </p:cNvSpPr>
            <p:nvPr/>
          </p:nvSpPr>
          <p:spPr bwMode="auto">
            <a:xfrm>
              <a:off x="4020600" y="3030403"/>
              <a:ext cx="551400" cy="619125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7" name="Ellipse 10"/>
            <p:cNvSpPr>
              <a:spLocks noChangeArrowheads="1"/>
            </p:cNvSpPr>
            <p:nvPr/>
          </p:nvSpPr>
          <p:spPr bwMode="auto">
            <a:xfrm>
              <a:off x="3377658" y="2928935"/>
              <a:ext cx="622838" cy="500066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4.72222E-6 -0.452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re 5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572296" cy="714380"/>
          </a:xfrm>
        </p:spPr>
        <p:txBody>
          <a:bodyPr>
            <a:normAutofit/>
          </a:bodyPr>
          <a:lstStyle/>
          <a:p>
            <a:r>
              <a:rPr lang="fr-FR" dirty="0" err="1" smtClean="0"/>
              <a:t>Cavity</a:t>
            </a:r>
            <a:r>
              <a:rPr lang="fr-FR" dirty="0" smtClean="0"/>
              <a:t> </a:t>
            </a:r>
            <a:r>
              <a:rPr lang="fr-FR" dirty="0" err="1" smtClean="0"/>
              <a:t>Supporting</a:t>
            </a:r>
            <a:r>
              <a:rPr lang="fr-FR" dirty="0" smtClean="0"/>
              <a:t> system</a:t>
            </a:r>
            <a:endParaRPr lang="fr-FR" dirty="0"/>
          </a:p>
        </p:txBody>
      </p:sp>
      <p:grpSp>
        <p:nvGrpSpPr>
          <p:cNvPr id="120" name="Groupe 119"/>
          <p:cNvGrpSpPr/>
          <p:nvPr/>
        </p:nvGrpSpPr>
        <p:grpSpPr>
          <a:xfrm>
            <a:off x="150094" y="1145902"/>
            <a:ext cx="2004837" cy="2647339"/>
            <a:chOff x="-34" y="1145902"/>
            <a:chExt cx="2004837" cy="2647339"/>
          </a:xfrm>
        </p:grpSpPr>
        <p:pic>
          <p:nvPicPr>
            <p:cNvPr id="129" name="Picture 24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14" t="3371"/>
            <a:stretch>
              <a:fillRect/>
            </a:stretch>
          </p:blipFill>
          <p:spPr bwMode="auto">
            <a:xfrm rot="16200000">
              <a:off x="-295156" y="1454706"/>
              <a:ext cx="2139169" cy="152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-34" y="1898879"/>
              <a:ext cx="2004837" cy="1894362"/>
              <a:chOff x="4392" y="2970"/>
              <a:chExt cx="4283" cy="3816"/>
            </a:xfrm>
          </p:grpSpPr>
          <p:sp>
            <p:nvSpPr>
              <p:cNvPr id="137" name="Oval 21"/>
              <p:cNvSpPr>
                <a:spLocks noChangeArrowheads="1"/>
              </p:cNvSpPr>
              <p:nvPr/>
            </p:nvSpPr>
            <p:spPr bwMode="auto">
              <a:xfrm>
                <a:off x="4395" y="2970"/>
                <a:ext cx="1080" cy="219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" name="Oval 22"/>
              <p:cNvSpPr>
                <a:spLocks noChangeArrowheads="1"/>
              </p:cNvSpPr>
              <p:nvPr/>
            </p:nvSpPr>
            <p:spPr bwMode="auto">
              <a:xfrm>
                <a:off x="6525" y="2970"/>
                <a:ext cx="1080" cy="219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cxnSp>
            <p:nvCxnSpPr>
              <p:cNvPr id="141" name="AutoShape 24"/>
              <p:cNvCxnSpPr>
                <a:cxnSpLocks noChangeShapeType="1"/>
                <a:endCxn id="137" idx="4"/>
              </p:cNvCxnSpPr>
              <p:nvPr/>
            </p:nvCxnSpPr>
            <p:spPr bwMode="auto">
              <a:xfrm rot="16200000" flipV="1">
                <a:off x="4759" y="5336"/>
                <a:ext cx="830" cy="478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lg" len="lg"/>
              </a:ln>
            </p:spPr>
          </p:cxnSp>
          <p:sp>
            <p:nvSpPr>
              <p:cNvPr id="142" name="Text Box 25"/>
              <p:cNvSpPr txBox="1">
                <a:spLocks noChangeArrowheads="1"/>
              </p:cNvSpPr>
              <p:nvPr/>
            </p:nvSpPr>
            <p:spPr bwMode="auto">
              <a:xfrm>
                <a:off x="4392" y="5886"/>
                <a:ext cx="4283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Free space for supports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43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223613" y="921230"/>
            <a:ext cx="7000924" cy="35719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Inter-cavity supports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1651495" y="1193953"/>
            <a:ext cx="68206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2600"/>
              <a:buFont typeface="Georgia"/>
              <a:buChar char="•"/>
            </a:pPr>
            <a:r>
              <a:rPr lang="en-GB" dirty="0" smtClean="0">
                <a:solidFill>
                  <a:srgbClr val="000000"/>
                </a:solidFill>
                <a:latin typeface="Georgia"/>
              </a:rPr>
              <a:t>Thermal contraction:</a:t>
            </a:r>
          </a:p>
          <a:p>
            <a:pPr>
              <a:buSzPts val="2400"/>
              <a:buFont typeface="Georgia"/>
              <a:buChar char="▫"/>
            </a:pPr>
            <a:r>
              <a:rPr lang="en-GB" dirty="0" smtClean="0">
                <a:solidFill>
                  <a:srgbClr val="438086"/>
                </a:solidFill>
                <a:latin typeface="Georgia"/>
              </a:rPr>
              <a:t>Longitudinal</a:t>
            </a:r>
          </a:p>
          <a:p>
            <a:pPr lvl="1">
              <a:buSzPts val="2200"/>
              <a:buFont typeface="Wingdings 2"/>
              <a:buChar char=""/>
            </a:pPr>
            <a:r>
              <a:rPr lang="en-GB" dirty="0" smtClean="0">
                <a:solidFill>
                  <a:srgbClr val="53548A"/>
                </a:solidFill>
                <a:latin typeface="Georgia"/>
              </a:rPr>
              <a:t>4.5 mm</a:t>
            </a:r>
          </a:p>
          <a:p>
            <a:endParaRPr lang="en-GB" dirty="0" smtClean="0">
              <a:solidFill>
                <a:srgbClr val="438086"/>
              </a:solidFill>
              <a:latin typeface="Georgia"/>
            </a:endParaRPr>
          </a:p>
          <a:p>
            <a:pPr>
              <a:buSzPts val="2400"/>
              <a:buFont typeface="Georgia"/>
              <a:buChar char="▫"/>
            </a:pPr>
            <a:r>
              <a:rPr lang="en-GB" dirty="0" smtClean="0">
                <a:solidFill>
                  <a:srgbClr val="438086"/>
                </a:solidFill>
                <a:latin typeface="Georgia"/>
              </a:rPr>
              <a:t>Transversal</a:t>
            </a:r>
          </a:p>
          <a:p>
            <a:pPr lvl="1">
              <a:buSzPts val="2200"/>
              <a:buFont typeface="Wingdings 2"/>
              <a:buChar char=""/>
            </a:pPr>
            <a:r>
              <a:rPr lang="en-GB" dirty="0" smtClean="0">
                <a:solidFill>
                  <a:srgbClr val="53548A"/>
                </a:solidFill>
                <a:latin typeface="Georgia"/>
              </a:rPr>
              <a:t>1.15 mm</a:t>
            </a:r>
          </a:p>
          <a:p>
            <a:pPr lvl="1">
              <a:buSzPts val="2200"/>
              <a:buFont typeface="Wingdings 2"/>
              <a:buChar char=""/>
            </a:pPr>
            <a:r>
              <a:rPr lang="en-US" dirty="0" smtClean="0">
                <a:solidFill>
                  <a:srgbClr val="53548A"/>
                </a:solidFill>
                <a:latin typeface="Georgia"/>
              </a:rPr>
              <a:t>Max displacement</a:t>
            </a:r>
          </a:p>
          <a:p>
            <a:pPr lvl="1">
              <a:buSzPts val="2200"/>
            </a:pPr>
            <a:r>
              <a:rPr lang="en-US" dirty="0" smtClean="0">
                <a:solidFill>
                  <a:srgbClr val="53548A"/>
                </a:solidFill>
                <a:latin typeface="Georgia"/>
              </a:rPr>
              <a:t>  of beam axis = 0.6 mm (transient) </a:t>
            </a:r>
          </a:p>
          <a:p>
            <a:pPr lvl="1"/>
            <a:r>
              <a:rPr lang="en-GB" dirty="0" smtClean="0">
                <a:solidFill>
                  <a:srgbClr val="53548A"/>
                </a:solidFill>
                <a:latin typeface="Georgia"/>
                <a:sym typeface="Symbol"/>
              </a:rPr>
              <a:t>   </a:t>
            </a:r>
            <a:r>
              <a:rPr lang="en-GB" dirty="0" smtClean="0">
                <a:solidFill>
                  <a:srgbClr val="53548A"/>
                </a:solidFill>
                <a:latin typeface="Georgia"/>
              </a:rPr>
              <a:t> deformation of helium tank</a:t>
            </a:r>
          </a:p>
          <a:p>
            <a:pPr lvl="1"/>
            <a:endParaRPr lang="en-GB" dirty="0" smtClean="0">
              <a:solidFill>
                <a:srgbClr val="53548A"/>
              </a:solidFill>
              <a:latin typeface="Georgia"/>
            </a:endParaRPr>
          </a:p>
          <a:p>
            <a:pPr>
              <a:buSzPts val="2400"/>
              <a:buFont typeface="Georgia"/>
              <a:buChar char="▫"/>
            </a:pPr>
            <a:r>
              <a:rPr lang="en-GB" dirty="0" smtClean="0">
                <a:solidFill>
                  <a:srgbClr val="438086"/>
                </a:solidFill>
                <a:latin typeface="Georgia"/>
              </a:rPr>
              <a:t>Vertical</a:t>
            </a:r>
          </a:p>
          <a:p>
            <a:pPr lvl="1">
              <a:buSzPts val="2200"/>
              <a:buFont typeface="Wingdings 2"/>
              <a:buChar char=""/>
            </a:pPr>
            <a:r>
              <a:rPr lang="en-GB" dirty="0" smtClean="0">
                <a:solidFill>
                  <a:srgbClr val="53548A"/>
                </a:solidFill>
                <a:latin typeface="Georgia"/>
              </a:rPr>
              <a:t>1.2 mm</a:t>
            </a:r>
          </a:p>
          <a:p>
            <a:pPr lvl="1">
              <a:buSzPts val="2200"/>
              <a:buFont typeface="Wingdings 2"/>
              <a:buChar char=""/>
            </a:pPr>
            <a:r>
              <a:rPr lang="en-GB" dirty="0" smtClean="0">
                <a:solidFill>
                  <a:srgbClr val="53548A"/>
                </a:solidFill>
                <a:latin typeface="Georgia"/>
              </a:rPr>
              <a:t>Blocked </a:t>
            </a:r>
          </a:p>
          <a:p>
            <a:pPr lvl="1"/>
            <a:r>
              <a:rPr lang="en-GB" dirty="0" smtClean="0">
                <a:solidFill>
                  <a:srgbClr val="53548A"/>
                </a:solidFill>
                <a:latin typeface="Georgia"/>
                <a:sym typeface="Symbol"/>
              </a:rPr>
              <a:t>   </a:t>
            </a:r>
            <a:r>
              <a:rPr lang="en-GB" dirty="0" smtClean="0">
                <a:solidFill>
                  <a:srgbClr val="53548A"/>
                </a:solidFill>
                <a:latin typeface="Georgia"/>
              </a:rPr>
              <a:t> deformation of helium tank</a:t>
            </a:r>
          </a:p>
        </p:txBody>
      </p:sp>
      <p:grpSp>
        <p:nvGrpSpPr>
          <p:cNvPr id="66" name="Group 67"/>
          <p:cNvGrpSpPr/>
          <p:nvPr/>
        </p:nvGrpSpPr>
        <p:grpSpPr>
          <a:xfrm>
            <a:off x="4403552" y="4098517"/>
            <a:ext cx="1938170" cy="901258"/>
            <a:chOff x="4139952" y="5085184"/>
            <a:chExt cx="2160000" cy="1296144"/>
          </a:xfrm>
        </p:grpSpPr>
        <p:sp>
          <p:nvSpPr>
            <p:cNvPr id="67" name="Rounded Rectangle 42"/>
            <p:cNvSpPr/>
            <p:nvPr/>
          </p:nvSpPr>
          <p:spPr>
            <a:xfrm>
              <a:off x="4139952" y="5085184"/>
              <a:ext cx="2160000" cy="7200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ounded Rectangle 47"/>
            <p:cNvSpPr/>
            <p:nvPr/>
          </p:nvSpPr>
          <p:spPr>
            <a:xfrm>
              <a:off x="5868144" y="5805264"/>
              <a:ext cx="360040" cy="57606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9" name="Group 66"/>
          <p:cNvGrpSpPr/>
          <p:nvPr/>
        </p:nvGrpSpPr>
        <p:grpSpPr>
          <a:xfrm>
            <a:off x="6356201" y="4098517"/>
            <a:ext cx="2325631" cy="901258"/>
            <a:chOff x="6300192" y="5085184"/>
            <a:chExt cx="2591808" cy="1296144"/>
          </a:xfrm>
        </p:grpSpPr>
        <p:sp>
          <p:nvSpPr>
            <p:cNvPr id="70" name="Rounded Rectangle 43"/>
            <p:cNvSpPr/>
            <p:nvPr/>
          </p:nvSpPr>
          <p:spPr>
            <a:xfrm>
              <a:off x="6732000" y="5085184"/>
              <a:ext cx="2160000" cy="7200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300192" y="5373216"/>
              <a:ext cx="432048" cy="720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ounded Rectangle 48"/>
            <p:cNvSpPr/>
            <p:nvPr/>
          </p:nvSpPr>
          <p:spPr>
            <a:xfrm>
              <a:off x="8460432" y="5805264"/>
              <a:ext cx="360040" cy="57606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3" name="Group 65"/>
          <p:cNvGrpSpPr/>
          <p:nvPr/>
        </p:nvGrpSpPr>
        <p:grpSpPr>
          <a:xfrm>
            <a:off x="4902623" y="4373944"/>
            <a:ext cx="3779689" cy="625832"/>
            <a:chOff x="4680192" y="5481288"/>
            <a:chExt cx="4212288" cy="900040"/>
          </a:xfrm>
        </p:grpSpPr>
        <p:sp>
          <p:nvSpPr>
            <p:cNvPr id="74" name="Rounded Rectangle 52"/>
            <p:cNvSpPr/>
            <p:nvPr/>
          </p:nvSpPr>
          <p:spPr>
            <a:xfrm>
              <a:off x="5868144" y="6021288"/>
              <a:ext cx="360040" cy="36004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Rounded Rectangle 53"/>
            <p:cNvSpPr/>
            <p:nvPr/>
          </p:nvSpPr>
          <p:spPr>
            <a:xfrm>
              <a:off x="4680192" y="5481288"/>
              <a:ext cx="1620000" cy="540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300192" y="5733256"/>
              <a:ext cx="1008112" cy="720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ounded Rectangle 54"/>
            <p:cNvSpPr/>
            <p:nvPr/>
          </p:nvSpPr>
          <p:spPr>
            <a:xfrm>
              <a:off x="7272480" y="5481288"/>
              <a:ext cx="1620000" cy="540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8" name="Rounded Rectangle 51"/>
          <p:cNvSpPr/>
          <p:nvPr/>
        </p:nvSpPr>
        <p:spPr>
          <a:xfrm>
            <a:off x="8287241" y="4749426"/>
            <a:ext cx="323064" cy="25035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9" name="Group 61"/>
          <p:cNvGrpSpPr/>
          <p:nvPr/>
        </p:nvGrpSpPr>
        <p:grpSpPr>
          <a:xfrm>
            <a:off x="6356227" y="2597972"/>
            <a:ext cx="2325846" cy="500699"/>
            <a:chOff x="6300192" y="3070605"/>
            <a:chExt cx="2592048" cy="720080"/>
          </a:xfrm>
        </p:grpSpPr>
        <p:sp>
          <p:nvSpPr>
            <p:cNvPr id="80" name="Rounded Rectangle 13"/>
            <p:cNvSpPr/>
            <p:nvPr/>
          </p:nvSpPr>
          <p:spPr>
            <a:xfrm>
              <a:off x="6732240" y="3070605"/>
              <a:ext cx="2160000" cy="7200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300192" y="3142613"/>
              <a:ext cx="432048" cy="720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00192" y="3718677"/>
              <a:ext cx="432048" cy="720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3" name="Rounded Rectangle 12"/>
          <p:cNvSpPr/>
          <p:nvPr/>
        </p:nvSpPr>
        <p:spPr>
          <a:xfrm>
            <a:off x="4394461" y="2597972"/>
            <a:ext cx="1938170" cy="5006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4" name="Group 63"/>
          <p:cNvGrpSpPr/>
          <p:nvPr/>
        </p:nvGrpSpPr>
        <p:grpSpPr>
          <a:xfrm>
            <a:off x="4902623" y="2654097"/>
            <a:ext cx="3779689" cy="400559"/>
            <a:chOff x="4680192" y="3142613"/>
            <a:chExt cx="4212288" cy="576064"/>
          </a:xfrm>
        </p:grpSpPr>
        <p:sp>
          <p:nvSpPr>
            <p:cNvPr id="85" name="Rounded Rectangle 23"/>
            <p:cNvSpPr/>
            <p:nvPr/>
          </p:nvSpPr>
          <p:spPr>
            <a:xfrm>
              <a:off x="7272480" y="3178677"/>
              <a:ext cx="1620000" cy="540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ounded Rectangle 24"/>
            <p:cNvSpPr/>
            <p:nvPr/>
          </p:nvSpPr>
          <p:spPr>
            <a:xfrm>
              <a:off x="4680192" y="3142613"/>
              <a:ext cx="1620000" cy="540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300192" y="3214621"/>
              <a:ext cx="972000" cy="720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300192" y="3574661"/>
              <a:ext cx="972000" cy="720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89" name="Straight Connector 17"/>
          <p:cNvCxnSpPr/>
          <p:nvPr/>
        </p:nvCxnSpPr>
        <p:spPr>
          <a:xfrm>
            <a:off x="4102197" y="2853405"/>
            <a:ext cx="4652124" cy="1405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90" name="Group 62"/>
          <p:cNvGrpSpPr/>
          <p:nvPr/>
        </p:nvGrpSpPr>
        <p:grpSpPr>
          <a:xfrm>
            <a:off x="6341111" y="2577529"/>
            <a:ext cx="2557225" cy="375482"/>
            <a:chOff x="6258596" y="3105024"/>
            <a:chExt cx="2849908" cy="540000"/>
          </a:xfrm>
        </p:grpSpPr>
        <p:sp>
          <p:nvSpPr>
            <p:cNvPr id="91" name="Rounded Rectangle 18"/>
            <p:cNvSpPr/>
            <p:nvPr/>
          </p:nvSpPr>
          <p:spPr>
            <a:xfrm rot="181617">
              <a:off x="7259352" y="3105024"/>
              <a:ext cx="1620000" cy="540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258596" y="3136281"/>
              <a:ext cx="1008112" cy="720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279394" y="3496321"/>
              <a:ext cx="936104" cy="720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4" name="Straight Connector 22"/>
            <p:cNvCxnSpPr>
              <a:cxnSpLocks noChangeAspect="1"/>
            </p:cNvCxnSpPr>
            <p:nvPr/>
          </p:nvCxnSpPr>
          <p:spPr>
            <a:xfrm flipH="1" flipV="1">
              <a:off x="6948504" y="3316424"/>
              <a:ext cx="2160000" cy="114221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95" name="Group 56"/>
          <p:cNvGrpSpPr/>
          <p:nvPr/>
        </p:nvGrpSpPr>
        <p:grpSpPr>
          <a:xfrm>
            <a:off x="4417817" y="1526287"/>
            <a:ext cx="4264016" cy="500699"/>
            <a:chOff x="4139952" y="1908000"/>
            <a:chExt cx="4752048" cy="720080"/>
          </a:xfrm>
        </p:grpSpPr>
        <p:sp>
          <p:nvSpPr>
            <p:cNvPr id="96" name="Rounded Rectangle 27"/>
            <p:cNvSpPr/>
            <p:nvPr/>
          </p:nvSpPr>
          <p:spPr>
            <a:xfrm>
              <a:off x="4139952" y="1908000"/>
              <a:ext cx="2160000" cy="7200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ounded Rectangle 28"/>
            <p:cNvSpPr/>
            <p:nvPr/>
          </p:nvSpPr>
          <p:spPr>
            <a:xfrm>
              <a:off x="6732000" y="1908000"/>
              <a:ext cx="2160000" cy="7200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299952" y="2511168"/>
              <a:ext cx="432048" cy="720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300192" y="1971168"/>
              <a:ext cx="432048" cy="720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0" name="Group 59"/>
          <p:cNvGrpSpPr/>
          <p:nvPr/>
        </p:nvGrpSpPr>
        <p:grpSpPr>
          <a:xfrm>
            <a:off x="4902623" y="1582136"/>
            <a:ext cx="3779689" cy="381674"/>
            <a:chOff x="4680192" y="2016000"/>
            <a:chExt cx="4212288" cy="548904"/>
          </a:xfrm>
        </p:grpSpPr>
        <p:sp>
          <p:nvSpPr>
            <p:cNvPr id="101" name="Rounded Rectangle 31"/>
            <p:cNvSpPr/>
            <p:nvPr/>
          </p:nvSpPr>
          <p:spPr>
            <a:xfrm>
              <a:off x="4680192" y="2016000"/>
              <a:ext cx="1620000" cy="540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00192" y="2088000"/>
              <a:ext cx="1008112" cy="720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300192" y="2420888"/>
              <a:ext cx="1008112" cy="720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ounded Rectangle 32"/>
            <p:cNvSpPr/>
            <p:nvPr/>
          </p:nvSpPr>
          <p:spPr>
            <a:xfrm>
              <a:off x="7272480" y="2024904"/>
              <a:ext cx="1620000" cy="540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05" name="Straight Connector 33"/>
          <p:cNvCxnSpPr/>
          <p:nvPr/>
        </p:nvCxnSpPr>
        <p:spPr>
          <a:xfrm>
            <a:off x="4102197" y="1767725"/>
            <a:ext cx="4652124" cy="1405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6" name="Oval 38"/>
          <p:cNvSpPr>
            <a:spLocks noChangeAspect="1"/>
          </p:cNvSpPr>
          <p:nvPr/>
        </p:nvSpPr>
        <p:spPr>
          <a:xfrm>
            <a:off x="8359249" y="1643252"/>
            <a:ext cx="252000" cy="250350"/>
          </a:xfrm>
          <a:prstGeom prst="ellipse">
            <a:avLst/>
          </a:prstGeom>
          <a:solidFill>
            <a:srgbClr val="5C92B5">
              <a:alpha val="50196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39"/>
          <p:cNvSpPr>
            <a:spLocks noChangeAspect="1"/>
          </p:cNvSpPr>
          <p:nvPr/>
        </p:nvSpPr>
        <p:spPr>
          <a:xfrm>
            <a:off x="6009567" y="1643252"/>
            <a:ext cx="252000" cy="250350"/>
          </a:xfrm>
          <a:prstGeom prst="ellipse">
            <a:avLst/>
          </a:prstGeom>
          <a:solidFill>
            <a:srgbClr val="5C92B5">
              <a:alpha val="50196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40"/>
          <p:cNvSpPr>
            <a:spLocks noChangeAspect="1"/>
          </p:cNvSpPr>
          <p:nvPr/>
        </p:nvSpPr>
        <p:spPr>
          <a:xfrm>
            <a:off x="6009567" y="2715284"/>
            <a:ext cx="252000" cy="250350"/>
          </a:xfrm>
          <a:prstGeom prst="ellipse">
            <a:avLst/>
          </a:prstGeom>
          <a:solidFill>
            <a:srgbClr val="5C92B5">
              <a:alpha val="50196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41"/>
          <p:cNvSpPr>
            <a:spLocks noChangeAspect="1"/>
          </p:cNvSpPr>
          <p:nvPr/>
        </p:nvSpPr>
        <p:spPr>
          <a:xfrm>
            <a:off x="8359249" y="2715284"/>
            <a:ext cx="252000" cy="250350"/>
          </a:xfrm>
          <a:prstGeom prst="ellipse">
            <a:avLst/>
          </a:prstGeom>
          <a:solidFill>
            <a:srgbClr val="5C92B5">
              <a:alpha val="50196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0" name="Straight Connector 46"/>
          <p:cNvCxnSpPr/>
          <p:nvPr/>
        </p:nvCxnSpPr>
        <p:spPr>
          <a:xfrm>
            <a:off x="4102197" y="4338298"/>
            <a:ext cx="4652124" cy="1405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11" name="Group 64"/>
          <p:cNvGrpSpPr/>
          <p:nvPr/>
        </p:nvGrpSpPr>
        <p:grpSpPr>
          <a:xfrm>
            <a:off x="6356232" y="4263277"/>
            <a:ext cx="2326080" cy="375482"/>
            <a:chOff x="6300172" y="5424325"/>
            <a:chExt cx="2592308" cy="540000"/>
          </a:xfrm>
        </p:grpSpPr>
        <p:sp>
          <p:nvSpPr>
            <p:cNvPr id="112" name="Rectangle 111"/>
            <p:cNvSpPr/>
            <p:nvPr/>
          </p:nvSpPr>
          <p:spPr>
            <a:xfrm rot="438028">
              <a:off x="6300172" y="5509019"/>
              <a:ext cx="1009164" cy="799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ounded Rectangle 49"/>
            <p:cNvSpPr/>
            <p:nvPr/>
          </p:nvSpPr>
          <p:spPr>
            <a:xfrm rot="383680">
              <a:off x="7272480" y="5424325"/>
              <a:ext cx="1620000" cy="540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14" name="Straight Connector 68"/>
          <p:cNvCxnSpPr/>
          <p:nvPr/>
        </p:nvCxnSpPr>
        <p:spPr>
          <a:xfrm>
            <a:off x="4102197" y="4558872"/>
            <a:ext cx="4652124" cy="1405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4755020" y="5264467"/>
            <a:ext cx="43890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dirty="0" smtClean="0"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cs typeface="Arial" pitchFamily="34" charset="0"/>
              </a:rPr>
              <a:t>Detail designed under progress</a:t>
            </a:r>
          </a:p>
          <a:p>
            <a:pPr>
              <a:buFont typeface="Symbol"/>
              <a:buChar char="Þ"/>
            </a:pPr>
            <a:r>
              <a:rPr lang="fr-FR" dirty="0" smtClean="0"/>
              <a:t> A </a:t>
            </a:r>
            <a:r>
              <a:rPr lang="fr-FR" dirty="0" err="1" smtClean="0"/>
              <a:t>mock</a:t>
            </a:r>
            <a:r>
              <a:rPr lang="fr-FR" dirty="0" smtClean="0"/>
              <a:t>-up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construction by CERN</a:t>
            </a:r>
          </a:p>
          <a:p>
            <a:pPr>
              <a:buFont typeface="Symbol"/>
              <a:buChar char="Þ"/>
            </a:pP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tested</a:t>
            </a:r>
            <a:r>
              <a:rPr lang="fr-FR" dirty="0" smtClean="0"/>
              <a:t> (Q1/2012)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4622820" y="5268349"/>
            <a:ext cx="4117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</a:rPr>
              <a:t>Status</a:t>
            </a:r>
            <a:r>
              <a:rPr lang="fr-FR" sz="2000" dirty="0" smtClean="0">
                <a:solidFill>
                  <a:srgbClr val="7030A0"/>
                </a:solidFill>
              </a:rPr>
              <a:t>:</a:t>
            </a:r>
            <a:endParaRPr lang="fr-FR" sz="2000" dirty="0">
              <a:solidFill>
                <a:srgbClr val="7030A0"/>
              </a:solidFill>
            </a:endParaRPr>
          </a:p>
        </p:txBody>
      </p:sp>
      <p:grpSp>
        <p:nvGrpSpPr>
          <p:cNvPr id="115" name="Groupe 114"/>
          <p:cNvGrpSpPr/>
          <p:nvPr/>
        </p:nvGrpSpPr>
        <p:grpSpPr>
          <a:xfrm>
            <a:off x="-40941" y="5306060"/>
            <a:ext cx="4804012" cy="1278984"/>
            <a:chOff x="3185302" y="1015800"/>
            <a:chExt cx="5554502" cy="127898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185302" y="1015800"/>
              <a:ext cx="5554502" cy="1278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6" name="Rectangle 115"/>
            <p:cNvSpPr/>
            <p:nvPr/>
          </p:nvSpPr>
          <p:spPr>
            <a:xfrm>
              <a:off x="3557812" y="1609137"/>
              <a:ext cx="25384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cs typeface="Arial" pitchFamily="34" charset="0"/>
                </a:rPr>
                <a:t>“rigid”{</a:t>
              </a:r>
              <a:r>
                <a:rPr lang="en-US" sz="1400" dirty="0" err="1" smtClean="0">
                  <a:cs typeface="Arial" pitchFamily="34" charset="0"/>
                </a:rPr>
                <a:t>Coupler+cavity</a:t>
              </a:r>
              <a:r>
                <a:rPr lang="en-US" sz="1400" dirty="0" smtClean="0">
                  <a:cs typeface="Arial" pitchFamily="34" charset="0"/>
                </a:rPr>
                <a:t>} </a:t>
              </a:r>
            </a:p>
          </p:txBody>
        </p:sp>
      </p:grpSp>
      <p:sp>
        <p:nvSpPr>
          <p:cNvPr id="117" name="ZoneTexte 116"/>
          <p:cNvSpPr txBox="1"/>
          <p:nvPr/>
        </p:nvSpPr>
        <p:spPr>
          <a:xfrm>
            <a:off x="327545" y="3643951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 supports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re 5"/>
          <p:cNvSpPr>
            <a:spLocks noGrp="1"/>
          </p:cNvSpPr>
          <p:nvPr>
            <p:ph type="title"/>
          </p:nvPr>
        </p:nvSpPr>
        <p:spPr>
          <a:xfrm>
            <a:off x="2357422" y="410364"/>
            <a:ext cx="6572296" cy="714380"/>
          </a:xfrm>
        </p:spPr>
        <p:txBody>
          <a:bodyPr/>
          <a:lstStyle/>
          <a:p>
            <a:r>
              <a:rPr lang="en-GB" dirty="0" smtClean="0"/>
              <a:t>Vacuum Vessel design</a:t>
            </a:r>
            <a:br>
              <a:rPr lang="en-GB" dirty="0" smtClean="0"/>
            </a:br>
            <a:endParaRPr lang="en-GB" dirty="0"/>
          </a:p>
        </p:txBody>
      </p:sp>
      <p:grpSp>
        <p:nvGrpSpPr>
          <p:cNvPr id="2" name="Groupe 23"/>
          <p:cNvGrpSpPr/>
          <p:nvPr/>
        </p:nvGrpSpPr>
        <p:grpSpPr>
          <a:xfrm>
            <a:off x="1331640" y="2132856"/>
            <a:ext cx="6408712" cy="4562105"/>
            <a:chOff x="2483768" y="2107255"/>
            <a:chExt cx="6408712" cy="4562105"/>
          </a:xfrm>
        </p:grpSpPr>
        <p:pic>
          <p:nvPicPr>
            <p:cNvPr id="104" name="Image 103" descr="Encombrement string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2627784" y="2607724"/>
              <a:ext cx="6264696" cy="1172926"/>
            </a:xfrm>
            <a:prstGeom prst="rect">
              <a:avLst/>
            </a:prstGeom>
          </p:spPr>
        </p:pic>
        <p:cxnSp>
          <p:nvCxnSpPr>
            <p:cNvPr id="106" name="Connecteur droit avec flèche 105"/>
            <p:cNvCxnSpPr/>
            <p:nvPr/>
          </p:nvCxnSpPr>
          <p:spPr>
            <a:xfrm>
              <a:off x="2824450" y="2434975"/>
              <a:ext cx="589999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106"/>
            <p:cNvCxnSpPr/>
            <p:nvPr/>
          </p:nvCxnSpPr>
          <p:spPr>
            <a:xfrm>
              <a:off x="2824450" y="2374481"/>
              <a:ext cx="0" cy="72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/>
            <p:cNvCxnSpPr/>
            <p:nvPr/>
          </p:nvCxnSpPr>
          <p:spPr>
            <a:xfrm>
              <a:off x="8724441" y="2374481"/>
              <a:ext cx="0" cy="72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ZoneTexte 109"/>
            <p:cNvSpPr txBox="1"/>
            <p:nvPr/>
          </p:nvSpPr>
          <p:spPr>
            <a:xfrm>
              <a:off x="5282780" y="2107255"/>
              <a:ext cx="1048988" cy="457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≈6000</a:t>
              </a:r>
              <a:endParaRPr lang="fr-FR" dirty="0"/>
            </a:p>
          </p:txBody>
        </p:sp>
        <p:sp>
          <p:nvSpPr>
            <p:cNvPr id="113" name="Flèche droite rayée 112"/>
            <p:cNvSpPr/>
            <p:nvPr/>
          </p:nvSpPr>
          <p:spPr>
            <a:xfrm rot="5400000">
              <a:off x="5436096" y="3861048"/>
              <a:ext cx="648072" cy="360040"/>
            </a:xfrm>
            <a:prstGeom prst="striped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483768" y="4941168"/>
              <a:ext cx="6408712" cy="1296144"/>
            </a:xfrm>
            <a:prstGeom prst="rect">
              <a:avLst/>
            </a:prstGeom>
            <a:noFill/>
            <a:ln w="1905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5" name="Connecteur droit avec flèche 114"/>
            <p:cNvCxnSpPr/>
            <p:nvPr/>
          </p:nvCxnSpPr>
          <p:spPr>
            <a:xfrm>
              <a:off x="2555776" y="4725144"/>
              <a:ext cx="6264696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ZoneTexte 116"/>
            <p:cNvSpPr txBox="1"/>
            <p:nvPr/>
          </p:nvSpPr>
          <p:spPr>
            <a:xfrm>
              <a:off x="5436096" y="4365104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≈7000</a:t>
              </a:r>
              <a:endParaRPr lang="fr-FR" dirty="0">
                <a:solidFill>
                  <a:srgbClr val="C00000"/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757052" y="6237312"/>
              <a:ext cx="504056" cy="72008"/>
            </a:xfrm>
            <a:prstGeom prst="rect">
              <a:avLst/>
            </a:prstGeom>
            <a:noFill/>
            <a:ln w="1587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4143206" y="6237312"/>
              <a:ext cx="504056" cy="72008"/>
            </a:xfrm>
            <a:prstGeom prst="rect">
              <a:avLst/>
            </a:prstGeom>
            <a:noFill/>
            <a:ln w="1587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529360" y="6237312"/>
              <a:ext cx="504056" cy="72008"/>
            </a:xfrm>
            <a:prstGeom prst="rect">
              <a:avLst/>
            </a:prstGeom>
            <a:noFill/>
            <a:ln w="1587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915514" y="6237312"/>
              <a:ext cx="504056" cy="72008"/>
            </a:xfrm>
            <a:prstGeom prst="rect">
              <a:avLst/>
            </a:prstGeom>
            <a:noFill/>
            <a:ln w="1587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8301668" y="6237312"/>
              <a:ext cx="504056" cy="72008"/>
            </a:xfrm>
            <a:prstGeom prst="rect">
              <a:avLst/>
            </a:prstGeom>
            <a:noFill/>
            <a:ln w="1587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4" name="Connecteur droit 53"/>
            <p:cNvCxnSpPr/>
            <p:nvPr/>
          </p:nvCxnSpPr>
          <p:spPr>
            <a:xfrm rot="5400000">
              <a:off x="1115616" y="4797152"/>
              <a:ext cx="3744416" cy="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 rot="5400000">
              <a:off x="2501770" y="4797152"/>
              <a:ext cx="3744416" cy="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 rot="5400000">
              <a:off x="3887924" y="4797152"/>
              <a:ext cx="3744416" cy="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 rot="5400000">
              <a:off x="5259330" y="4797152"/>
              <a:ext cx="3744416" cy="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 rot="5400000">
              <a:off x="6660231" y="4797152"/>
              <a:ext cx="3744416" cy="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214282" y="928670"/>
            <a:ext cx="6301934" cy="412098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Constraints</a:t>
            </a:r>
            <a:endParaRPr lang="fr-FR" dirty="0"/>
          </a:p>
        </p:txBody>
      </p:sp>
      <p:sp>
        <p:nvSpPr>
          <p:cNvPr id="66" name="ZoneTexte 65"/>
          <p:cNvSpPr txBox="1"/>
          <p:nvPr/>
        </p:nvSpPr>
        <p:spPr>
          <a:xfrm>
            <a:off x="251520" y="1268761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 Constraints due to the assembly method of the string of cavities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 Pre-Alignment in the clean room required (interconnection bellows)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 Cavities cleaned and filled with nitrogen (1020mbar) </a:t>
            </a:r>
            <a:r>
              <a:rPr lang="en-GB" dirty="0" smtClean="0">
                <a:sym typeface="Symbol"/>
              </a:rPr>
              <a:t> 2 x valves minimum</a:t>
            </a:r>
            <a:r>
              <a:rPr lang="en-GB" dirty="0" smtClean="0"/>
              <a:t> 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2699792" y="3789040"/>
            <a:ext cx="3888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062163" algn="l"/>
              </a:tabLst>
            </a:pPr>
            <a:r>
              <a:rPr lang="it-IT" sz="1400" dirty="0" smtClean="0">
                <a:solidFill>
                  <a:srgbClr val="C00000"/>
                </a:solidFill>
              </a:rPr>
              <a:t>Impact on the vacuum	 vessel global size</a:t>
            </a:r>
            <a:endParaRPr lang="fr-FR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re 5"/>
          <p:cNvSpPr>
            <a:spLocks noGrp="1"/>
          </p:cNvSpPr>
          <p:nvPr>
            <p:ph type="title"/>
          </p:nvPr>
        </p:nvSpPr>
        <p:spPr>
          <a:xfrm>
            <a:off x="2357422" y="410364"/>
            <a:ext cx="6572296" cy="714380"/>
          </a:xfrm>
        </p:spPr>
        <p:txBody>
          <a:bodyPr/>
          <a:lstStyle/>
          <a:p>
            <a:r>
              <a:rPr lang="en-US" dirty="0" smtClean="0"/>
              <a:t>Vacuum Vessel design</a:t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2" name="Groupe 85"/>
          <p:cNvGrpSpPr/>
          <p:nvPr/>
        </p:nvGrpSpPr>
        <p:grpSpPr>
          <a:xfrm>
            <a:off x="4932040" y="980728"/>
            <a:ext cx="3797922" cy="2179985"/>
            <a:chOff x="-163870" y="1052736"/>
            <a:chExt cx="9218137" cy="5772368"/>
          </a:xfrm>
        </p:grpSpPr>
        <p:pic>
          <p:nvPicPr>
            <p:cNvPr id="87" name="Image 86" descr="Encombrement cavité.pn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83568" y="1052736"/>
              <a:ext cx="8370699" cy="5300872"/>
            </a:xfrm>
            <a:prstGeom prst="rect">
              <a:avLst/>
            </a:prstGeom>
          </p:spPr>
        </p:pic>
        <p:cxnSp>
          <p:nvCxnSpPr>
            <p:cNvPr id="88" name="Connecteur droit avec flèche 87"/>
            <p:cNvCxnSpPr/>
            <p:nvPr/>
          </p:nvCxnSpPr>
          <p:spPr>
            <a:xfrm flipH="1">
              <a:off x="1135757" y="6597352"/>
              <a:ext cx="108012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>
              <a:off x="1115616" y="5229200"/>
              <a:ext cx="0" cy="13681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/>
            <p:cNvCxnSpPr/>
            <p:nvPr/>
          </p:nvCxnSpPr>
          <p:spPr>
            <a:xfrm>
              <a:off x="2195736" y="3789040"/>
              <a:ext cx="0" cy="2808312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ZoneTexte 90"/>
            <p:cNvSpPr txBox="1"/>
            <p:nvPr/>
          </p:nvSpPr>
          <p:spPr>
            <a:xfrm>
              <a:off x="1014644" y="6010143"/>
              <a:ext cx="1451857" cy="814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246</a:t>
              </a:r>
              <a:endParaRPr lang="fr-FR" sz="1400" dirty="0"/>
            </a:p>
          </p:txBody>
        </p:sp>
        <p:cxnSp>
          <p:nvCxnSpPr>
            <p:cNvPr id="92" name="Connecteur droit avec flèche 91"/>
            <p:cNvCxnSpPr/>
            <p:nvPr/>
          </p:nvCxnSpPr>
          <p:spPr>
            <a:xfrm>
              <a:off x="467544" y="1196752"/>
              <a:ext cx="0" cy="489654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/>
            <p:cNvCxnSpPr/>
            <p:nvPr/>
          </p:nvCxnSpPr>
          <p:spPr>
            <a:xfrm>
              <a:off x="323528" y="6093296"/>
              <a:ext cx="23042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/>
            <p:cNvCxnSpPr/>
            <p:nvPr/>
          </p:nvCxnSpPr>
          <p:spPr>
            <a:xfrm flipH="1">
              <a:off x="251520" y="1196752"/>
              <a:ext cx="32403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ZoneTexte 94"/>
            <p:cNvSpPr txBox="1"/>
            <p:nvPr/>
          </p:nvSpPr>
          <p:spPr>
            <a:xfrm rot="16200000">
              <a:off x="-803814" y="2836695"/>
              <a:ext cx="2101609" cy="821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1130</a:t>
              </a:r>
              <a:endParaRPr lang="fr-FR" sz="1600" dirty="0"/>
            </a:p>
          </p:txBody>
        </p:sp>
        <p:grpSp>
          <p:nvGrpSpPr>
            <p:cNvPr id="3" name="Groupe 83"/>
            <p:cNvGrpSpPr/>
            <p:nvPr/>
          </p:nvGrpSpPr>
          <p:grpSpPr>
            <a:xfrm>
              <a:off x="755576" y="4433600"/>
              <a:ext cx="4628428" cy="896456"/>
              <a:chOff x="755576" y="4433600"/>
              <a:chExt cx="4628428" cy="896456"/>
            </a:xfrm>
          </p:grpSpPr>
          <p:grpSp>
            <p:nvGrpSpPr>
              <p:cNvPr id="4" name="Groupe 73"/>
              <p:cNvGrpSpPr/>
              <p:nvPr/>
            </p:nvGrpSpPr>
            <p:grpSpPr>
              <a:xfrm>
                <a:off x="755576" y="4433600"/>
                <a:ext cx="4628428" cy="896456"/>
                <a:chOff x="827584" y="4289584"/>
                <a:chExt cx="4628428" cy="896456"/>
              </a:xfrm>
            </p:grpSpPr>
            <p:cxnSp>
              <p:nvCxnSpPr>
                <p:cNvPr id="100" name="Connecteur droit avec flèche 99"/>
                <p:cNvCxnSpPr/>
                <p:nvPr/>
              </p:nvCxnSpPr>
              <p:spPr>
                <a:xfrm flipH="1">
                  <a:off x="3347864" y="4869160"/>
                  <a:ext cx="108012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Connecteur droit avec flèche 100"/>
                <p:cNvCxnSpPr/>
                <p:nvPr/>
              </p:nvCxnSpPr>
              <p:spPr>
                <a:xfrm>
                  <a:off x="827584" y="4869160"/>
                  <a:ext cx="368424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Connecteur droit 101"/>
                <p:cNvCxnSpPr/>
                <p:nvPr/>
              </p:nvCxnSpPr>
              <p:spPr>
                <a:xfrm>
                  <a:off x="1187624" y="4869160"/>
                  <a:ext cx="216024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ZoneTexte 102"/>
                <p:cNvSpPr txBox="1"/>
                <p:nvPr/>
              </p:nvSpPr>
              <p:spPr>
                <a:xfrm>
                  <a:off x="3598369" y="4289584"/>
                  <a:ext cx="1857643" cy="8964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smtClean="0"/>
                    <a:t>Ø480</a:t>
                  </a:r>
                  <a:endParaRPr lang="fr-FR" sz="1600" dirty="0"/>
                </a:p>
              </p:txBody>
            </p:sp>
          </p:grpSp>
          <p:cxnSp>
            <p:nvCxnSpPr>
              <p:cNvPr id="98" name="Connecteur droit 97"/>
              <p:cNvCxnSpPr/>
              <p:nvPr/>
            </p:nvCxnSpPr>
            <p:spPr>
              <a:xfrm>
                <a:off x="3275856" y="4653136"/>
                <a:ext cx="0" cy="4320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98"/>
              <p:cNvCxnSpPr/>
              <p:nvPr/>
            </p:nvCxnSpPr>
            <p:spPr>
              <a:xfrm>
                <a:off x="1115616" y="4653136"/>
                <a:ext cx="0" cy="504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8" name="Connecteur droit avec flèche 117"/>
          <p:cNvCxnSpPr/>
          <p:nvPr/>
        </p:nvCxnSpPr>
        <p:spPr>
          <a:xfrm>
            <a:off x="7668344" y="4437112"/>
            <a:ext cx="0" cy="127315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ZoneTexte 120"/>
          <p:cNvSpPr txBox="1"/>
          <p:nvPr/>
        </p:nvSpPr>
        <p:spPr>
          <a:xfrm rot="16200000">
            <a:off x="7305075" y="4861747"/>
            <a:ext cx="1383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Ø</a:t>
            </a:r>
            <a:r>
              <a:rPr lang="fr-FR" baseline="-25000" dirty="0" smtClean="0">
                <a:solidFill>
                  <a:srgbClr val="C00000"/>
                </a:solidFill>
              </a:rPr>
              <a:t>int</a:t>
            </a:r>
            <a:r>
              <a:rPr lang="fr-FR" dirty="0" smtClean="0">
                <a:solidFill>
                  <a:srgbClr val="C00000"/>
                </a:solidFill>
              </a:rPr>
              <a:t>1200 min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 rot="16200000">
            <a:off x="4722365" y="1707157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minimum</a:t>
            </a:r>
            <a:endParaRPr lang="fr-FR" dirty="0"/>
          </a:p>
        </p:txBody>
      </p:sp>
      <p:sp>
        <p:nvSpPr>
          <p:cNvPr id="51" name="ZoneTexte 50"/>
          <p:cNvSpPr txBox="1"/>
          <p:nvPr/>
        </p:nvSpPr>
        <p:spPr>
          <a:xfrm>
            <a:off x="4932041" y="306896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Outer part of the coupler disassembled</a:t>
            </a:r>
            <a:endParaRPr lang="en-US" dirty="0"/>
          </a:p>
        </p:txBody>
      </p:sp>
      <p:sp>
        <p:nvSpPr>
          <p:cNvPr id="52" name="ZoneTexte 51"/>
          <p:cNvSpPr txBox="1"/>
          <p:nvPr/>
        </p:nvSpPr>
        <p:spPr>
          <a:xfrm>
            <a:off x="107504" y="1484784"/>
            <a:ext cx="49685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 Constraints due to the supporting System: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 Cavities supported and fixed by the lower flange of the double-wall tube of the coupler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 Size of the power coupler   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 Size of the vacuum gauge</a:t>
            </a:r>
          </a:p>
          <a:p>
            <a:endParaRPr lang="en-GB" dirty="0"/>
          </a:p>
        </p:txBody>
      </p:sp>
      <p:sp>
        <p:nvSpPr>
          <p:cNvPr id="53" name="Rectangle 52"/>
          <p:cNvSpPr/>
          <p:nvPr/>
        </p:nvSpPr>
        <p:spPr>
          <a:xfrm>
            <a:off x="1115616" y="4462713"/>
            <a:ext cx="6408712" cy="1296144"/>
          </a:xfrm>
          <a:prstGeom prst="rect">
            <a:avLst/>
          </a:prstGeom>
          <a:noFill/>
          <a:ln w="190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1388900" y="5758857"/>
            <a:ext cx="504056" cy="72008"/>
          </a:xfrm>
          <a:prstGeom prst="rect">
            <a:avLst/>
          </a:prstGeom>
          <a:noFill/>
          <a:ln w="1587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2775054" y="5758857"/>
            <a:ext cx="504056" cy="72008"/>
          </a:xfrm>
          <a:prstGeom prst="rect">
            <a:avLst/>
          </a:prstGeom>
          <a:noFill/>
          <a:ln w="1587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4161208" y="5758857"/>
            <a:ext cx="504056" cy="72008"/>
          </a:xfrm>
          <a:prstGeom prst="rect">
            <a:avLst/>
          </a:prstGeom>
          <a:noFill/>
          <a:ln w="1587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5652120" y="5758857"/>
            <a:ext cx="504056" cy="72008"/>
          </a:xfrm>
          <a:prstGeom prst="rect">
            <a:avLst/>
          </a:prstGeom>
          <a:noFill/>
          <a:ln w="1587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6933516" y="5758857"/>
            <a:ext cx="504056" cy="72008"/>
          </a:xfrm>
          <a:prstGeom prst="rect">
            <a:avLst/>
          </a:prstGeom>
          <a:noFill/>
          <a:ln w="1587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1" name="Connecteur droit 60"/>
          <p:cNvCxnSpPr/>
          <p:nvPr/>
        </p:nvCxnSpPr>
        <p:spPr>
          <a:xfrm>
            <a:off x="1318673" y="6262913"/>
            <a:ext cx="8900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1320356" y="6262913"/>
            <a:ext cx="765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Ø600</a:t>
            </a:r>
            <a:endParaRPr lang="fr-FR" sz="1600" dirty="0">
              <a:solidFill>
                <a:srgbClr val="C00000"/>
              </a:solidFill>
            </a:endParaRPr>
          </a:p>
        </p:txBody>
      </p:sp>
      <p:cxnSp>
        <p:nvCxnSpPr>
          <p:cNvPr id="63" name="Connecteur droit 62"/>
          <p:cNvCxnSpPr>
            <a:stCxn id="56" idx="3"/>
          </p:cNvCxnSpPr>
          <p:nvPr/>
        </p:nvCxnSpPr>
        <p:spPr>
          <a:xfrm>
            <a:off x="1892956" y="5794861"/>
            <a:ext cx="0" cy="487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 flipH="1">
            <a:off x="1894737" y="6262913"/>
            <a:ext cx="4450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>
            <a:off x="958633" y="6262913"/>
            <a:ext cx="419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1390681" y="5830865"/>
            <a:ext cx="0" cy="487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3347864" y="6190905"/>
            <a:ext cx="222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Coupler </a:t>
            </a:r>
            <a:r>
              <a:rPr lang="fr-FR" dirty="0" err="1" smtClean="0"/>
              <a:t>Bearing</a:t>
            </a:r>
            <a:r>
              <a:rPr lang="fr-FR" dirty="0" smtClean="0"/>
              <a:t> Ports</a:t>
            </a:r>
            <a:endParaRPr lang="fr-FR" dirty="0"/>
          </a:p>
        </p:txBody>
      </p:sp>
      <p:cxnSp>
        <p:nvCxnSpPr>
          <p:cNvPr id="68" name="Connecteur droit avec flèche 67"/>
          <p:cNvCxnSpPr>
            <a:stCxn id="67" idx="1"/>
          </p:cNvCxnSpPr>
          <p:nvPr/>
        </p:nvCxnSpPr>
        <p:spPr>
          <a:xfrm flipH="1" flipV="1">
            <a:off x="1763688" y="5830865"/>
            <a:ext cx="1584176" cy="5447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>
            <a:stCxn id="67" idx="1"/>
          </p:cNvCxnSpPr>
          <p:nvPr/>
        </p:nvCxnSpPr>
        <p:spPr>
          <a:xfrm flipH="1" flipV="1">
            <a:off x="3131840" y="5902873"/>
            <a:ext cx="216024" cy="4726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 flipV="1">
            <a:off x="4427984" y="5830865"/>
            <a:ext cx="7200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>
            <a:stCxn id="67" idx="3"/>
          </p:cNvCxnSpPr>
          <p:nvPr/>
        </p:nvCxnSpPr>
        <p:spPr>
          <a:xfrm flipV="1">
            <a:off x="5573345" y="5902873"/>
            <a:ext cx="78775" cy="4726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>
            <a:stCxn id="67" idx="3"/>
          </p:cNvCxnSpPr>
          <p:nvPr/>
        </p:nvCxnSpPr>
        <p:spPr>
          <a:xfrm flipV="1">
            <a:off x="5573345" y="5902873"/>
            <a:ext cx="1302911" cy="4726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rot="5400000">
            <a:off x="4023700" y="3933056"/>
            <a:ext cx="3744416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èche droite rayée 45"/>
          <p:cNvSpPr/>
          <p:nvPr/>
        </p:nvSpPr>
        <p:spPr>
          <a:xfrm rot="5400000">
            <a:off x="4283968" y="3886649"/>
            <a:ext cx="648072" cy="360040"/>
          </a:xfrm>
          <a:prstGeom prst="strip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2699792" y="3789040"/>
            <a:ext cx="3888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062163" algn="l"/>
              </a:tabLst>
            </a:pPr>
            <a:r>
              <a:rPr lang="it-IT" sz="1400" dirty="0" smtClean="0">
                <a:solidFill>
                  <a:srgbClr val="C00000"/>
                </a:solidFill>
              </a:rPr>
              <a:t>Impact on the vacuum	 vessel global size</a:t>
            </a:r>
            <a:endParaRPr lang="fr-FR" sz="1400" dirty="0">
              <a:solidFill>
                <a:srgbClr val="C00000"/>
              </a:solidFill>
            </a:endParaRPr>
          </a:p>
        </p:txBody>
      </p:sp>
      <p:sp>
        <p:nvSpPr>
          <p:cNvPr id="48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214282" y="928670"/>
            <a:ext cx="6301934" cy="412098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Constraints</a:t>
            </a:r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 rot="16200000">
            <a:off x="7999926" y="4864019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h</a:t>
            </a:r>
            <a:r>
              <a:rPr lang="fr-FR" dirty="0" smtClean="0">
                <a:solidFill>
                  <a:srgbClr val="C00000"/>
                </a:solidFill>
                <a:sym typeface="Symbol"/>
              </a:rPr>
              <a:t></a:t>
            </a:r>
            <a:r>
              <a:rPr lang="fr-FR" dirty="0" smtClean="0">
                <a:solidFill>
                  <a:srgbClr val="C00000"/>
                </a:solidFill>
              </a:rPr>
              <a:t>1500 </a:t>
            </a:r>
            <a:endParaRPr lang="fr-F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57422" y="214290"/>
            <a:ext cx="6572296" cy="714380"/>
          </a:xfrm>
        </p:spPr>
        <p:txBody>
          <a:bodyPr/>
          <a:lstStyle/>
          <a:p>
            <a:r>
              <a:rPr lang="fr-FR" dirty="0" smtClean="0"/>
              <a:t>contents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1714480" y="838206"/>
            <a:ext cx="5915045" cy="585786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- Context of the SPL</a:t>
            </a:r>
          </a:p>
          <a:p>
            <a:r>
              <a:rPr lang="en-US" dirty="0" smtClean="0">
                <a:sym typeface="Symbol"/>
              </a:rPr>
              <a:t>- </a:t>
            </a:r>
            <a:r>
              <a:rPr lang="en-US" dirty="0" smtClean="0"/>
              <a:t>=1 </a:t>
            </a:r>
            <a:r>
              <a:rPr lang="en-US" dirty="0" err="1" smtClean="0"/>
              <a:t>cryo</a:t>
            </a:r>
            <a:r>
              <a:rPr lang="en-US" dirty="0" smtClean="0"/>
              <a:t>-module in a possible SPL layout</a:t>
            </a:r>
          </a:p>
          <a:p>
            <a:pPr indent="-249238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sym typeface="Symbol"/>
              </a:rPr>
              <a:t></a:t>
            </a:r>
            <a:r>
              <a:rPr lang="en-US" sz="2000" b="0" dirty="0" smtClean="0">
                <a:solidFill>
                  <a:schemeClr val="tx1"/>
                </a:solidFill>
              </a:rPr>
              <a:t>=1 cavity layout</a:t>
            </a:r>
          </a:p>
          <a:p>
            <a:pPr indent="-249238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2K Heat loads</a:t>
            </a:r>
          </a:p>
          <a:p>
            <a:pPr indent="-249238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Segmented configuration, dimensions</a:t>
            </a:r>
          </a:p>
          <a:p>
            <a:r>
              <a:rPr lang="en-US" dirty="0" smtClean="0"/>
              <a:t>- Goal &amp; motivations of the short cryomodule</a:t>
            </a:r>
          </a:p>
          <a:p>
            <a:pPr indent="-249238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Goal &amp; motivations</a:t>
            </a:r>
          </a:p>
          <a:p>
            <a:pPr indent="-249238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Cryostat specific main objectives</a:t>
            </a:r>
          </a:p>
          <a:p>
            <a:r>
              <a:rPr lang="en-US" dirty="0" smtClean="0"/>
              <a:t>- Cryogenic aspects</a:t>
            </a:r>
          </a:p>
          <a:p>
            <a:pPr indent="-249238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Short cryomodule cryogenic scheme</a:t>
            </a:r>
          </a:p>
          <a:p>
            <a:pPr indent="-249238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Cooling lines</a:t>
            </a:r>
          </a:p>
          <a:p>
            <a:pPr indent="-249238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Filling lines</a:t>
            </a:r>
          </a:p>
          <a:p>
            <a:pPr indent="-249238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Coupler cooling lines</a:t>
            </a:r>
          </a:p>
          <a:p>
            <a:r>
              <a:rPr lang="en-US" dirty="0" smtClean="0"/>
              <a:t>- Cavity Supporting System</a:t>
            </a:r>
          </a:p>
          <a:p>
            <a:pPr indent="-249238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The supporting system concept</a:t>
            </a:r>
          </a:p>
          <a:p>
            <a:pPr indent="-249238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The vacuum vessel/coupler interface</a:t>
            </a:r>
          </a:p>
          <a:p>
            <a:pPr indent="-249238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The inter-cavity supporting system</a:t>
            </a:r>
          </a:p>
          <a:p>
            <a:r>
              <a:rPr lang="en-US" dirty="0" smtClean="0"/>
              <a:t>- Short cryomodule layout</a:t>
            </a:r>
          </a:p>
          <a:p>
            <a:r>
              <a:rPr lang="en-US" dirty="0" smtClean="0"/>
              <a:t>- Vacuum vessel design</a:t>
            </a:r>
          </a:p>
          <a:p>
            <a:pPr indent="-249238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Constraints</a:t>
            </a:r>
          </a:p>
          <a:p>
            <a:pPr indent="-249238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Requirements</a:t>
            </a:r>
          </a:p>
          <a:p>
            <a:pPr indent="-249238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Vacuum vessels and tooling concepts</a:t>
            </a:r>
          </a:p>
          <a:p>
            <a:pPr indent="-249238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Cold magnetic shielding</a:t>
            </a:r>
          </a:p>
          <a:p>
            <a:pPr indent="-249238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Thermal shielding</a:t>
            </a:r>
          </a:p>
          <a:p>
            <a:r>
              <a:rPr lang="en-US" dirty="0" smtClean="0"/>
              <a:t>-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re 5"/>
          <p:cNvSpPr>
            <a:spLocks noGrp="1"/>
          </p:cNvSpPr>
          <p:nvPr>
            <p:ph type="title"/>
          </p:nvPr>
        </p:nvSpPr>
        <p:spPr>
          <a:xfrm>
            <a:off x="2357422" y="410364"/>
            <a:ext cx="6572296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Vacuum </a:t>
            </a:r>
            <a:r>
              <a:rPr lang="fr-FR" dirty="0" err="1" smtClean="0"/>
              <a:t>vessel</a:t>
            </a:r>
            <a:r>
              <a:rPr lang="fr-FR" dirty="0" smtClean="0"/>
              <a:t> design</a:t>
            </a:r>
            <a:br>
              <a:rPr lang="fr-FR" dirty="0" smtClean="0"/>
            </a:br>
            <a:endParaRPr lang="fr-FR" dirty="0"/>
          </a:p>
        </p:txBody>
      </p:sp>
      <p:grpSp>
        <p:nvGrpSpPr>
          <p:cNvPr id="2" name="Groupe 109"/>
          <p:cNvGrpSpPr/>
          <p:nvPr/>
        </p:nvGrpSpPr>
        <p:grpSpPr>
          <a:xfrm>
            <a:off x="0" y="2132856"/>
            <a:ext cx="9144000" cy="2961620"/>
            <a:chOff x="0" y="1691516"/>
            <a:chExt cx="9144000" cy="2961620"/>
          </a:xfrm>
        </p:grpSpPr>
        <p:pic>
          <p:nvPicPr>
            <p:cNvPr id="88" name="Image 87" descr="encombrement ev cylindrique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2051556"/>
              <a:ext cx="9144000" cy="2373663"/>
            </a:xfrm>
            <a:prstGeom prst="rect">
              <a:avLst/>
            </a:prstGeom>
          </p:spPr>
        </p:pic>
        <p:sp>
          <p:nvSpPr>
            <p:cNvPr id="51" name="ZoneTexte 50"/>
            <p:cNvSpPr txBox="1"/>
            <p:nvPr/>
          </p:nvSpPr>
          <p:spPr>
            <a:xfrm>
              <a:off x="4139952" y="4283804"/>
              <a:ext cx="14352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Bearing</a:t>
              </a:r>
              <a:r>
                <a:rPr lang="fr-FR" dirty="0" smtClean="0"/>
                <a:t> Ports</a:t>
              </a:r>
              <a:endParaRPr lang="fr-FR" dirty="0"/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3563888" y="1691516"/>
              <a:ext cx="2619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Maintenance </a:t>
              </a:r>
              <a:r>
                <a:rPr lang="fr-FR" dirty="0" err="1" smtClean="0"/>
                <a:t>access</a:t>
              </a:r>
              <a:r>
                <a:rPr lang="fr-FR" dirty="0" smtClean="0"/>
                <a:t> ports</a:t>
              </a:r>
              <a:endParaRPr lang="fr-FR" dirty="0"/>
            </a:p>
          </p:txBody>
        </p:sp>
        <p:cxnSp>
          <p:nvCxnSpPr>
            <p:cNvPr id="54" name="Connecteur droit avec flèche 53"/>
            <p:cNvCxnSpPr>
              <a:stCxn id="51" idx="1"/>
            </p:cNvCxnSpPr>
            <p:nvPr/>
          </p:nvCxnSpPr>
          <p:spPr>
            <a:xfrm flipH="1" flipV="1">
              <a:off x="2411760" y="3923764"/>
              <a:ext cx="1728192" cy="54470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avec flèche 55"/>
            <p:cNvCxnSpPr>
              <a:stCxn id="51" idx="1"/>
            </p:cNvCxnSpPr>
            <p:nvPr/>
          </p:nvCxnSpPr>
          <p:spPr>
            <a:xfrm flipH="1" flipV="1">
              <a:off x="3707904" y="3995772"/>
              <a:ext cx="432048" cy="4726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avec flèche 56"/>
            <p:cNvCxnSpPr/>
            <p:nvPr/>
          </p:nvCxnSpPr>
          <p:spPr>
            <a:xfrm flipV="1">
              <a:off x="5076056" y="3923764"/>
              <a:ext cx="72008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avec flèche 57"/>
            <p:cNvCxnSpPr>
              <a:stCxn id="52" idx="2"/>
            </p:cNvCxnSpPr>
            <p:nvPr/>
          </p:nvCxnSpPr>
          <p:spPr>
            <a:xfrm flipH="1">
              <a:off x="3995936" y="2060848"/>
              <a:ext cx="877862" cy="5667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avec flèche 58"/>
            <p:cNvCxnSpPr/>
            <p:nvPr/>
          </p:nvCxnSpPr>
          <p:spPr>
            <a:xfrm>
              <a:off x="5292080" y="2051556"/>
              <a:ext cx="0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avec flèche 61"/>
            <p:cNvCxnSpPr/>
            <p:nvPr/>
          </p:nvCxnSpPr>
          <p:spPr>
            <a:xfrm>
              <a:off x="6012160" y="2051556"/>
              <a:ext cx="648072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avec flèche 62"/>
            <p:cNvCxnSpPr/>
            <p:nvPr/>
          </p:nvCxnSpPr>
          <p:spPr>
            <a:xfrm flipV="1">
              <a:off x="5652120" y="3995772"/>
              <a:ext cx="864096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avec flèche 63"/>
            <p:cNvCxnSpPr/>
            <p:nvPr/>
          </p:nvCxnSpPr>
          <p:spPr>
            <a:xfrm flipV="1">
              <a:off x="5652120" y="3923764"/>
              <a:ext cx="2160240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avec flèche 85"/>
            <p:cNvCxnSpPr/>
            <p:nvPr/>
          </p:nvCxnSpPr>
          <p:spPr>
            <a:xfrm flipH="1">
              <a:off x="2699792" y="2051556"/>
              <a:ext cx="1525934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avec flèche 88"/>
            <p:cNvCxnSpPr>
              <a:stCxn id="52" idx="3"/>
            </p:cNvCxnSpPr>
            <p:nvPr/>
          </p:nvCxnSpPr>
          <p:spPr>
            <a:xfrm>
              <a:off x="6183708" y="1876182"/>
              <a:ext cx="1700660" cy="7514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e 169"/>
            <p:cNvGrpSpPr/>
            <p:nvPr/>
          </p:nvGrpSpPr>
          <p:grpSpPr>
            <a:xfrm flipH="1">
              <a:off x="2282492" y="3161172"/>
              <a:ext cx="5755378" cy="742536"/>
              <a:chOff x="2342972" y="4857349"/>
              <a:chExt cx="5354237" cy="742536"/>
            </a:xfrm>
          </p:grpSpPr>
          <p:grpSp>
            <p:nvGrpSpPr>
              <p:cNvPr id="4" name="Groupe 284"/>
              <p:cNvGrpSpPr/>
              <p:nvPr/>
            </p:nvGrpSpPr>
            <p:grpSpPr>
              <a:xfrm>
                <a:off x="3614167" y="5089394"/>
                <a:ext cx="60206" cy="92619"/>
                <a:chOff x="1000100" y="3700463"/>
                <a:chExt cx="1394446" cy="1738327"/>
              </a:xfrm>
            </p:grpSpPr>
            <p:sp>
              <p:nvSpPr>
                <p:cNvPr id="202" name="Forme libre 201"/>
                <p:cNvSpPr/>
                <p:nvPr/>
              </p:nvSpPr>
              <p:spPr>
                <a:xfrm>
                  <a:off x="1000101" y="3700463"/>
                  <a:ext cx="1379249" cy="499884"/>
                </a:xfrm>
                <a:custGeom>
                  <a:avLst/>
                  <a:gdLst>
                    <a:gd name="connsiteX0" fmla="*/ 10319 w 1549797"/>
                    <a:gd name="connsiteY0" fmla="*/ 526256 h 649684"/>
                    <a:gd name="connsiteX1" fmla="*/ 76994 w 1549797"/>
                    <a:gd name="connsiteY1" fmla="*/ 511969 h 649684"/>
                    <a:gd name="connsiteX2" fmla="*/ 138906 w 1549797"/>
                    <a:gd name="connsiteY2" fmla="*/ 454819 h 649684"/>
                    <a:gd name="connsiteX3" fmla="*/ 186531 w 1549797"/>
                    <a:gd name="connsiteY3" fmla="*/ 383381 h 649684"/>
                    <a:gd name="connsiteX4" fmla="*/ 207962 w 1549797"/>
                    <a:gd name="connsiteY4" fmla="*/ 261938 h 649684"/>
                    <a:gd name="connsiteX5" fmla="*/ 217487 w 1549797"/>
                    <a:gd name="connsiteY5" fmla="*/ 178594 h 649684"/>
                    <a:gd name="connsiteX6" fmla="*/ 246062 w 1549797"/>
                    <a:gd name="connsiteY6" fmla="*/ 104775 h 649684"/>
                    <a:gd name="connsiteX7" fmla="*/ 310356 w 1549797"/>
                    <a:gd name="connsiteY7" fmla="*/ 33338 h 649684"/>
                    <a:gd name="connsiteX8" fmla="*/ 388937 w 1549797"/>
                    <a:gd name="connsiteY8" fmla="*/ 4763 h 649684"/>
                    <a:gd name="connsiteX9" fmla="*/ 457994 w 1549797"/>
                    <a:gd name="connsiteY9" fmla="*/ 19050 h 649684"/>
                    <a:gd name="connsiteX10" fmla="*/ 515144 w 1549797"/>
                    <a:gd name="connsiteY10" fmla="*/ 59531 h 649684"/>
                    <a:gd name="connsiteX11" fmla="*/ 553244 w 1549797"/>
                    <a:gd name="connsiteY11" fmla="*/ 123825 h 649684"/>
                    <a:gd name="connsiteX12" fmla="*/ 577056 w 1549797"/>
                    <a:gd name="connsiteY12" fmla="*/ 176213 h 649684"/>
                    <a:gd name="connsiteX13" fmla="*/ 588962 w 1549797"/>
                    <a:gd name="connsiteY13" fmla="*/ 261938 h 649684"/>
                    <a:gd name="connsiteX14" fmla="*/ 591344 w 1549797"/>
                    <a:gd name="connsiteY14" fmla="*/ 319088 h 649684"/>
                    <a:gd name="connsiteX15" fmla="*/ 610394 w 1549797"/>
                    <a:gd name="connsiteY15" fmla="*/ 383381 h 649684"/>
                    <a:gd name="connsiteX16" fmla="*/ 650875 w 1549797"/>
                    <a:gd name="connsiteY16" fmla="*/ 445294 h 649684"/>
                    <a:gd name="connsiteX17" fmla="*/ 705644 w 1549797"/>
                    <a:gd name="connsiteY17" fmla="*/ 500063 h 649684"/>
                    <a:gd name="connsiteX18" fmla="*/ 774700 w 1549797"/>
                    <a:gd name="connsiteY18" fmla="*/ 523875 h 649684"/>
                    <a:gd name="connsiteX19" fmla="*/ 846137 w 1549797"/>
                    <a:gd name="connsiteY19" fmla="*/ 511969 h 649684"/>
                    <a:gd name="connsiteX20" fmla="*/ 896144 w 1549797"/>
                    <a:gd name="connsiteY20" fmla="*/ 464344 h 649684"/>
                    <a:gd name="connsiteX21" fmla="*/ 943769 w 1549797"/>
                    <a:gd name="connsiteY21" fmla="*/ 400050 h 649684"/>
                    <a:gd name="connsiteX22" fmla="*/ 962819 w 1549797"/>
                    <a:gd name="connsiteY22" fmla="*/ 342900 h 649684"/>
                    <a:gd name="connsiteX23" fmla="*/ 974725 w 1549797"/>
                    <a:gd name="connsiteY23" fmla="*/ 254794 h 649684"/>
                    <a:gd name="connsiteX24" fmla="*/ 977106 w 1549797"/>
                    <a:gd name="connsiteY24" fmla="*/ 197644 h 649684"/>
                    <a:gd name="connsiteX25" fmla="*/ 998537 w 1549797"/>
                    <a:gd name="connsiteY25" fmla="*/ 128588 h 649684"/>
                    <a:gd name="connsiteX26" fmla="*/ 1036637 w 1549797"/>
                    <a:gd name="connsiteY26" fmla="*/ 69056 h 649684"/>
                    <a:gd name="connsiteX27" fmla="*/ 1091406 w 1549797"/>
                    <a:gd name="connsiteY27" fmla="*/ 23813 h 649684"/>
                    <a:gd name="connsiteX28" fmla="*/ 1124744 w 1549797"/>
                    <a:gd name="connsiteY28" fmla="*/ 7144 h 649684"/>
                    <a:gd name="connsiteX29" fmla="*/ 1150937 w 1549797"/>
                    <a:gd name="connsiteY29" fmla="*/ 0 h 649684"/>
                    <a:gd name="connsiteX30" fmla="*/ 1200944 w 1549797"/>
                    <a:gd name="connsiteY30" fmla="*/ 7144 h 649684"/>
                    <a:gd name="connsiteX31" fmla="*/ 1262856 w 1549797"/>
                    <a:gd name="connsiteY31" fmla="*/ 42863 h 649684"/>
                    <a:gd name="connsiteX32" fmla="*/ 1298575 w 1549797"/>
                    <a:gd name="connsiteY32" fmla="*/ 85725 h 649684"/>
                    <a:gd name="connsiteX33" fmla="*/ 1324769 w 1549797"/>
                    <a:gd name="connsiteY33" fmla="*/ 121444 h 649684"/>
                    <a:gd name="connsiteX34" fmla="*/ 1346200 w 1549797"/>
                    <a:gd name="connsiteY34" fmla="*/ 180975 h 649684"/>
                    <a:gd name="connsiteX35" fmla="*/ 1350962 w 1549797"/>
                    <a:gd name="connsiteY35" fmla="*/ 219075 h 649684"/>
                    <a:gd name="connsiteX36" fmla="*/ 1353344 w 1549797"/>
                    <a:gd name="connsiteY36" fmla="*/ 269081 h 649684"/>
                    <a:gd name="connsiteX37" fmla="*/ 1358106 w 1549797"/>
                    <a:gd name="connsiteY37" fmla="*/ 323850 h 649684"/>
                    <a:gd name="connsiteX38" fmla="*/ 1381919 w 1549797"/>
                    <a:gd name="connsiteY38" fmla="*/ 392906 h 649684"/>
                    <a:gd name="connsiteX39" fmla="*/ 1412875 w 1549797"/>
                    <a:gd name="connsiteY39" fmla="*/ 445294 h 649684"/>
                    <a:gd name="connsiteX40" fmla="*/ 1474787 w 1549797"/>
                    <a:gd name="connsiteY40" fmla="*/ 504825 h 649684"/>
                    <a:gd name="connsiteX41" fmla="*/ 1527175 w 1549797"/>
                    <a:gd name="connsiteY41" fmla="*/ 521494 h 649684"/>
                    <a:gd name="connsiteX42" fmla="*/ 1546225 w 1549797"/>
                    <a:gd name="connsiteY42" fmla="*/ 523875 h 649684"/>
                    <a:gd name="connsiteX43" fmla="*/ 1548606 w 1549797"/>
                    <a:gd name="connsiteY43" fmla="*/ 557213 h 649684"/>
                    <a:gd name="connsiteX44" fmla="*/ 1548606 w 1549797"/>
                    <a:gd name="connsiteY44" fmla="*/ 628650 h 649684"/>
                    <a:gd name="connsiteX45" fmla="*/ 1543844 w 1549797"/>
                    <a:gd name="connsiteY45" fmla="*/ 635794 h 649684"/>
                    <a:gd name="connsiteX46" fmla="*/ 1527175 w 1549797"/>
                    <a:gd name="connsiteY46" fmla="*/ 638175 h 649684"/>
                    <a:gd name="connsiteX47" fmla="*/ 781844 w 1549797"/>
                    <a:gd name="connsiteY47" fmla="*/ 638175 h 649684"/>
                    <a:gd name="connsiteX48" fmla="*/ 543719 w 1549797"/>
                    <a:gd name="connsiteY48" fmla="*/ 638175 h 649684"/>
                    <a:gd name="connsiteX49" fmla="*/ 229394 w 1549797"/>
                    <a:gd name="connsiteY49" fmla="*/ 638175 h 649684"/>
                    <a:gd name="connsiteX50" fmla="*/ 65087 w 1549797"/>
                    <a:gd name="connsiteY50" fmla="*/ 638175 h 649684"/>
                    <a:gd name="connsiteX51" fmla="*/ 15081 w 1549797"/>
                    <a:gd name="connsiteY51" fmla="*/ 631031 h 649684"/>
                    <a:gd name="connsiteX52" fmla="*/ 10319 w 1549797"/>
                    <a:gd name="connsiteY52" fmla="*/ 526256 h 649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549797" h="649684">
                      <a:moveTo>
                        <a:pt x="10319" y="526256"/>
                      </a:moveTo>
                      <a:cubicBezTo>
                        <a:pt x="20638" y="506412"/>
                        <a:pt x="55563" y="523875"/>
                        <a:pt x="76994" y="511969"/>
                      </a:cubicBezTo>
                      <a:cubicBezTo>
                        <a:pt x="98425" y="500063"/>
                        <a:pt x="120650" y="476250"/>
                        <a:pt x="138906" y="454819"/>
                      </a:cubicBezTo>
                      <a:cubicBezTo>
                        <a:pt x="157162" y="433388"/>
                        <a:pt x="175022" y="415528"/>
                        <a:pt x="186531" y="383381"/>
                      </a:cubicBezTo>
                      <a:cubicBezTo>
                        <a:pt x="198040" y="351234"/>
                        <a:pt x="202803" y="296069"/>
                        <a:pt x="207962" y="261938"/>
                      </a:cubicBezTo>
                      <a:cubicBezTo>
                        <a:pt x="213121" y="227807"/>
                        <a:pt x="211137" y="204788"/>
                        <a:pt x="217487" y="178594"/>
                      </a:cubicBezTo>
                      <a:cubicBezTo>
                        <a:pt x="223837" y="152400"/>
                        <a:pt x="230584" y="128984"/>
                        <a:pt x="246062" y="104775"/>
                      </a:cubicBezTo>
                      <a:cubicBezTo>
                        <a:pt x="261540" y="80566"/>
                        <a:pt x="286543" y="50007"/>
                        <a:pt x="310356" y="33338"/>
                      </a:cubicBezTo>
                      <a:cubicBezTo>
                        <a:pt x="334169" y="16669"/>
                        <a:pt x="364331" y="7144"/>
                        <a:pt x="388937" y="4763"/>
                      </a:cubicBezTo>
                      <a:cubicBezTo>
                        <a:pt x="413543" y="2382"/>
                        <a:pt x="436960" y="9922"/>
                        <a:pt x="457994" y="19050"/>
                      </a:cubicBezTo>
                      <a:cubicBezTo>
                        <a:pt x="479028" y="28178"/>
                        <a:pt x="499269" y="42069"/>
                        <a:pt x="515144" y="59531"/>
                      </a:cubicBezTo>
                      <a:cubicBezTo>
                        <a:pt x="531019" y="76993"/>
                        <a:pt x="542925" y="104378"/>
                        <a:pt x="553244" y="123825"/>
                      </a:cubicBezTo>
                      <a:cubicBezTo>
                        <a:pt x="563563" y="143272"/>
                        <a:pt x="571103" y="153194"/>
                        <a:pt x="577056" y="176213"/>
                      </a:cubicBezTo>
                      <a:cubicBezTo>
                        <a:pt x="583009" y="199232"/>
                        <a:pt x="586581" y="238125"/>
                        <a:pt x="588962" y="261938"/>
                      </a:cubicBezTo>
                      <a:cubicBezTo>
                        <a:pt x="591343" y="285751"/>
                        <a:pt x="587772" y="298848"/>
                        <a:pt x="591344" y="319088"/>
                      </a:cubicBezTo>
                      <a:cubicBezTo>
                        <a:pt x="594916" y="339328"/>
                        <a:pt x="600472" y="362347"/>
                        <a:pt x="610394" y="383381"/>
                      </a:cubicBezTo>
                      <a:cubicBezTo>
                        <a:pt x="620316" y="404415"/>
                        <a:pt x="635000" y="425847"/>
                        <a:pt x="650875" y="445294"/>
                      </a:cubicBezTo>
                      <a:cubicBezTo>
                        <a:pt x="666750" y="464741"/>
                        <a:pt x="685007" y="486966"/>
                        <a:pt x="705644" y="500063"/>
                      </a:cubicBezTo>
                      <a:cubicBezTo>
                        <a:pt x="726281" y="513160"/>
                        <a:pt x="751285" y="521891"/>
                        <a:pt x="774700" y="523875"/>
                      </a:cubicBezTo>
                      <a:cubicBezTo>
                        <a:pt x="798116" y="525859"/>
                        <a:pt x="825896" y="521891"/>
                        <a:pt x="846137" y="511969"/>
                      </a:cubicBezTo>
                      <a:cubicBezTo>
                        <a:pt x="866378" y="502047"/>
                        <a:pt x="879872" y="482997"/>
                        <a:pt x="896144" y="464344"/>
                      </a:cubicBezTo>
                      <a:cubicBezTo>
                        <a:pt x="912416" y="445691"/>
                        <a:pt x="932657" y="420291"/>
                        <a:pt x="943769" y="400050"/>
                      </a:cubicBezTo>
                      <a:cubicBezTo>
                        <a:pt x="954881" y="379809"/>
                        <a:pt x="957660" y="367109"/>
                        <a:pt x="962819" y="342900"/>
                      </a:cubicBezTo>
                      <a:cubicBezTo>
                        <a:pt x="967978" y="318691"/>
                        <a:pt x="972344" y="279003"/>
                        <a:pt x="974725" y="254794"/>
                      </a:cubicBezTo>
                      <a:cubicBezTo>
                        <a:pt x="977106" y="230585"/>
                        <a:pt x="973137" y="218678"/>
                        <a:pt x="977106" y="197644"/>
                      </a:cubicBezTo>
                      <a:cubicBezTo>
                        <a:pt x="981075" y="176610"/>
                        <a:pt x="988615" y="150019"/>
                        <a:pt x="998537" y="128588"/>
                      </a:cubicBezTo>
                      <a:cubicBezTo>
                        <a:pt x="1008459" y="107157"/>
                        <a:pt x="1021159" y="86518"/>
                        <a:pt x="1036637" y="69056"/>
                      </a:cubicBezTo>
                      <a:cubicBezTo>
                        <a:pt x="1052115" y="51594"/>
                        <a:pt x="1076722" y="34132"/>
                        <a:pt x="1091406" y="23813"/>
                      </a:cubicBezTo>
                      <a:cubicBezTo>
                        <a:pt x="1106090" y="13494"/>
                        <a:pt x="1114822" y="11113"/>
                        <a:pt x="1124744" y="7144"/>
                      </a:cubicBezTo>
                      <a:cubicBezTo>
                        <a:pt x="1134666" y="3175"/>
                        <a:pt x="1138237" y="0"/>
                        <a:pt x="1150937" y="0"/>
                      </a:cubicBezTo>
                      <a:cubicBezTo>
                        <a:pt x="1163637" y="0"/>
                        <a:pt x="1182291" y="0"/>
                        <a:pt x="1200944" y="7144"/>
                      </a:cubicBezTo>
                      <a:cubicBezTo>
                        <a:pt x="1219597" y="14288"/>
                        <a:pt x="1246584" y="29766"/>
                        <a:pt x="1262856" y="42863"/>
                      </a:cubicBezTo>
                      <a:cubicBezTo>
                        <a:pt x="1279128" y="55960"/>
                        <a:pt x="1288256" y="72628"/>
                        <a:pt x="1298575" y="85725"/>
                      </a:cubicBezTo>
                      <a:cubicBezTo>
                        <a:pt x="1308894" y="98822"/>
                        <a:pt x="1316832" y="105569"/>
                        <a:pt x="1324769" y="121444"/>
                      </a:cubicBezTo>
                      <a:cubicBezTo>
                        <a:pt x="1332706" y="137319"/>
                        <a:pt x="1341835" y="164703"/>
                        <a:pt x="1346200" y="180975"/>
                      </a:cubicBezTo>
                      <a:cubicBezTo>
                        <a:pt x="1350565" y="197247"/>
                        <a:pt x="1349771" y="204391"/>
                        <a:pt x="1350962" y="219075"/>
                      </a:cubicBezTo>
                      <a:cubicBezTo>
                        <a:pt x="1352153" y="233759"/>
                        <a:pt x="1352153" y="251619"/>
                        <a:pt x="1353344" y="269081"/>
                      </a:cubicBezTo>
                      <a:cubicBezTo>
                        <a:pt x="1354535" y="286544"/>
                        <a:pt x="1353344" y="303213"/>
                        <a:pt x="1358106" y="323850"/>
                      </a:cubicBezTo>
                      <a:cubicBezTo>
                        <a:pt x="1362868" y="344487"/>
                        <a:pt x="1372791" y="372665"/>
                        <a:pt x="1381919" y="392906"/>
                      </a:cubicBezTo>
                      <a:cubicBezTo>
                        <a:pt x="1391047" y="413147"/>
                        <a:pt x="1397397" y="426641"/>
                        <a:pt x="1412875" y="445294"/>
                      </a:cubicBezTo>
                      <a:cubicBezTo>
                        <a:pt x="1428353" y="463947"/>
                        <a:pt x="1455737" y="492125"/>
                        <a:pt x="1474787" y="504825"/>
                      </a:cubicBezTo>
                      <a:cubicBezTo>
                        <a:pt x="1493837" y="517525"/>
                        <a:pt x="1515269" y="518319"/>
                        <a:pt x="1527175" y="521494"/>
                      </a:cubicBezTo>
                      <a:cubicBezTo>
                        <a:pt x="1539081" y="524669"/>
                        <a:pt x="1542653" y="517922"/>
                        <a:pt x="1546225" y="523875"/>
                      </a:cubicBezTo>
                      <a:cubicBezTo>
                        <a:pt x="1549797" y="529828"/>
                        <a:pt x="1548209" y="539751"/>
                        <a:pt x="1548606" y="557213"/>
                      </a:cubicBezTo>
                      <a:cubicBezTo>
                        <a:pt x="1549003" y="574675"/>
                        <a:pt x="1549400" y="615553"/>
                        <a:pt x="1548606" y="628650"/>
                      </a:cubicBezTo>
                      <a:cubicBezTo>
                        <a:pt x="1547812" y="641747"/>
                        <a:pt x="1547416" y="634207"/>
                        <a:pt x="1543844" y="635794"/>
                      </a:cubicBezTo>
                      <a:cubicBezTo>
                        <a:pt x="1540272" y="637382"/>
                        <a:pt x="1527175" y="638175"/>
                        <a:pt x="1527175" y="638175"/>
                      </a:cubicBezTo>
                      <a:lnTo>
                        <a:pt x="781844" y="638175"/>
                      </a:lnTo>
                      <a:lnTo>
                        <a:pt x="543719" y="638175"/>
                      </a:lnTo>
                      <a:lnTo>
                        <a:pt x="229394" y="638175"/>
                      </a:lnTo>
                      <a:lnTo>
                        <a:pt x="65087" y="638175"/>
                      </a:lnTo>
                      <a:cubicBezTo>
                        <a:pt x="29368" y="636984"/>
                        <a:pt x="24606" y="649684"/>
                        <a:pt x="15081" y="631031"/>
                      </a:cubicBezTo>
                      <a:cubicBezTo>
                        <a:pt x="5556" y="612378"/>
                        <a:pt x="0" y="546100"/>
                        <a:pt x="10319" y="526256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3" name="Forme libre 202"/>
                <p:cNvSpPr/>
                <p:nvPr/>
              </p:nvSpPr>
              <p:spPr>
                <a:xfrm flipV="1">
                  <a:off x="1000101" y="4938906"/>
                  <a:ext cx="1379249" cy="499884"/>
                </a:xfrm>
                <a:custGeom>
                  <a:avLst/>
                  <a:gdLst>
                    <a:gd name="connsiteX0" fmla="*/ 10319 w 1549797"/>
                    <a:gd name="connsiteY0" fmla="*/ 526256 h 649684"/>
                    <a:gd name="connsiteX1" fmla="*/ 76994 w 1549797"/>
                    <a:gd name="connsiteY1" fmla="*/ 511969 h 649684"/>
                    <a:gd name="connsiteX2" fmla="*/ 138906 w 1549797"/>
                    <a:gd name="connsiteY2" fmla="*/ 454819 h 649684"/>
                    <a:gd name="connsiteX3" fmla="*/ 186531 w 1549797"/>
                    <a:gd name="connsiteY3" fmla="*/ 383381 h 649684"/>
                    <a:gd name="connsiteX4" fmla="*/ 207962 w 1549797"/>
                    <a:gd name="connsiteY4" fmla="*/ 261938 h 649684"/>
                    <a:gd name="connsiteX5" fmla="*/ 217487 w 1549797"/>
                    <a:gd name="connsiteY5" fmla="*/ 178594 h 649684"/>
                    <a:gd name="connsiteX6" fmla="*/ 246062 w 1549797"/>
                    <a:gd name="connsiteY6" fmla="*/ 104775 h 649684"/>
                    <a:gd name="connsiteX7" fmla="*/ 310356 w 1549797"/>
                    <a:gd name="connsiteY7" fmla="*/ 33338 h 649684"/>
                    <a:gd name="connsiteX8" fmla="*/ 388937 w 1549797"/>
                    <a:gd name="connsiteY8" fmla="*/ 4763 h 649684"/>
                    <a:gd name="connsiteX9" fmla="*/ 457994 w 1549797"/>
                    <a:gd name="connsiteY9" fmla="*/ 19050 h 649684"/>
                    <a:gd name="connsiteX10" fmla="*/ 515144 w 1549797"/>
                    <a:gd name="connsiteY10" fmla="*/ 59531 h 649684"/>
                    <a:gd name="connsiteX11" fmla="*/ 553244 w 1549797"/>
                    <a:gd name="connsiteY11" fmla="*/ 123825 h 649684"/>
                    <a:gd name="connsiteX12" fmla="*/ 577056 w 1549797"/>
                    <a:gd name="connsiteY12" fmla="*/ 176213 h 649684"/>
                    <a:gd name="connsiteX13" fmla="*/ 588962 w 1549797"/>
                    <a:gd name="connsiteY13" fmla="*/ 261938 h 649684"/>
                    <a:gd name="connsiteX14" fmla="*/ 591344 w 1549797"/>
                    <a:gd name="connsiteY14" fmla="*/ 319088 h 649684"/>
                    <a:gd name="connsiteX15" fmla="*/ 610394 w 1549797"/>
                    <a:gd name="connsiteY15" fmla="*/ 383381 h 649684"/>
                    <a:gd name="connsiteX16" fmla="*/ 650875 w 1549797"/>
                    <a:gd name="connsiteY16" fmla="*/ 445294 h 649684"/>
                    <a:gd name="connsiteX17" fmla="*/ 705644 w 1549797"/>
                    <a:gd name="connsiteY17" fmla="*/ 500063 h 649684"/>
                    <a:gd name="connsiteX18" fmla="*/ 774700 w 1549797"/>
                    <a:gd name="connsiteY18" fmla="*/ 523875 h 649684"/>
                    <a:gd name="connsiteX19" fmla="*/ 846137 w 1549797"/>
                    <a:gd name="connsiteY19" fmla="*/ 511969 h 649684"/>
                    <a:gd name="connsiteX20" fmla="*/ 896144 w 1549797"/>
                    <a:gd name="connsiteY20" fmla="*/ 464344 h 649684"/>
                    <a:gd name="connsiteX21" fmla="*/ 943769 w 1549797"/>
                    <a:gd name="connsiteY21" fmla="*/ 400050 h 649684"/>
                    <a:gd name="connsiteX22" fmla="*/ 962819 w 1549797"/>
                    <a:gd name="connsiteY22" fmla="*/ 342900 h 649684"/>
                    <a:gd name="connsiteX23" fmla="*/ 974725 w 1549797"/>
                    <a:gd name="connsiteY23" fmla="*/ 254794 h 649684"/>
                    <a:gd name="connsiteX24" fmla="*/ 977106 w 1549797"/>
                    <a:gd name="connsiteY24" fmla="*/ 197644 h 649684"/>
                    <a:gd name="connsiteX25" fmla="*/ 998537 w 1549797"/>
                    <a:gd name="connsiteY25" fmla="*/ 128588 h 649684"/>
                    <a:gd name="connsiteX26" fmla="*/ 1036637 w 1549797"/>
                    <a:gd name="connsiteY26" fmla="*/ 69056 h 649684"/>
                    <a:gd name="connsiteX27" fmla="*/ 1091406 w 1549797"/>
                    <a:gd name="connsiteY27" fmla="*/ 23813 h 649684"/>
                    <a:gd name="connsiteX28" fmla="*/ 1124744 w 1549797"/>
                    <a:gd name="connsiteY28" fmla="*/ 7144 h 649684"/>
                    <a:gd name="connsiteX29" fmla="*/ 1150937 w 1549797"/>
                    <a:gd name="connsiteY29" fmla="*/ 0 h 649684"/>
                    <a:gd name="connsiteX30" fmla="*/ 1200944 w 1549797"/>
                    <a:gd name="connsiteY30" fmla="*/ 7144 h 649684"/>
                    <a:gd name="connsiteX31" fmla="*/ 1262856 w 1549797"/>
                    <a:gd name="connsiteY31" fmla="*/ 42863 h 649684"/>
                    <a:gd name="connsiteX32" fmla="*/ 1298575 w 1549797"/>
                    <a:gd name="connsiteY32" fmla="*/ 85725 h 649684"/>
                    <a:gd name="connsiteX33" fmla="*/ 1324769 w 1549797"/>
                    <a:gd name="connsiteY33" fmla="*/ 121444 h 649684"/>
                    <a:gd name="connsiteX34" fmla="*/ 1346200 w 1549797"/>
                    <a:gd name="connsiteY34" fmla="*/ 180975 h 649684"/>
                    <a:gd name="connsiteX35" fmla="*/ 1350962 w 1549797"/>
                    <a:gd name="connsiteY35" fmla="*/ 219075 h 649684"/>
                    <a:gd name="connsiteX36" fmla="*/ 1353344 w 1549797"/>
                    <a:gd name="connsiteY36" fmla="*/ 269081 h 649684"/>
                    <a:gd name="connsiteX37" fmla="*/ 1358106 w 1549797"/>
                    <a:gd name="connsiteY37" fmla="*/ 323850 h 649684"/>
                    <a:gd name="connsiteX38" fmla="*/ 1381919 w 1549797"/>
                    <a:gd name="connsiteY38" fmla="*/ 392906 h 649684"/>
                    <a:gd name="connsiteX39" fmla="*/ 1412875 w 1549797"/>
                    <a:gd name="connsiteY39" fmla="*/ 445294 h 649684"/>
                    <a:gd name="connsiteX40" fmla="*/ 1474787 w 1549797"/>
                    <a:gd name="connsiteY40" fmla="*/ 504825 h 649684"/>
                    <a:gd name="connsiteX41" fmla="*/ 1527175 w 1549797"/>
                    <a:gd name="connsiteY41" fmla="*/ 521494 h 649684"/>
                    <a:gd name="connsiteX42" fmla="*/ 1546225 w 1549797"/>
                    <a:gd name="connsiteY42" fmla="*/ 523875 h 649684"/>
                    <a:gd name="connsiteX43" fmla="*/ 1548606 w 1549797"/>
                    <a:gd name="connsiteY43" fmla="*/ 557213 h 649684"/>
                    <a:gd name="connsiteX44" fmla="*/ 1548606 w 1549797"/>
                    <a:gd name="connsiteY44" fmla="*/ 628650 h 649684"/>
                    <a:gd name="connsiteX45" fmla="*/ 1543844 w 1549797"/>
                    <a:gd name="connsiteY45" fmla="*/ 635794 h 649684"/>
                    <a:gd name="connsiteX46" fmla="*/ 1527175 w 1549797"/>
                    <a:gd name="connsiteY46" fmla="*/ 638175 h 649684"/>
                    <a:gd name="connsiteX47" fmla="*/ 781844 w 1549797"/>
                    <a:gd name="connsiteY47" fmla="*/ 638175 h 649684"/>
                    <a:gd name="connsiteX48" fmla="*/ 543719 w 1549797"/>
                    <a:gd name="connsiteY48" fmla="*/ 638175 h 649684"/>
                    <a:gd name="connsiteX49" fmla="*/ 229394 w 1549797"/>
                    <a:gd name="connsiteY49" fmla="*/ 638175 h 649684"/>
                    <a:gd name="connsiteX50" fmla="*/ 65087 w 1549797"/>
                    <a:gd name="connsiteY50" fmla="*/ 638175 h 649684"/>
                    <a:gd name="connsiteX51" fmla="*/ 15081 w 1549797"/>
                    <a:gd name="connsiteY51" fmla="*/ 631031 h 649684"/>
                    <a:gd name="connsiteX52" fmla="*/ 10319 w 1549797"/>
                    <a:gd name="connsiteY52" fmla="*/ 526256 h 649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549797" h="649684">
                      <a:moveTo>
                        <a:pt x="10319" y="526256"/>
                      </a:moveTo>
                      <a:cubicBezTo>
                        <a:pt x="20638" y="506412"/>
                        <a:pt x="55563" y="523875"/>
                        <a:pt x="76994" y="511969"/>
                      </a:cubicBezTo>
                      <a:cubicBezTo>
                        <a:pt x="98425" y="500063"/>
                        <a:pt x="120650" y="476250"/>
                        <a:pt x="138906" y="454819"/>
                      </a:cubicBezTo>
                      <a:cubicBezTo>
                        <a:pt x="157162" y="433388"/>
                        <a:pt x="175022" y="415528"/>
                        <a:pt x="186531" y="383381"/>
                      </a:cubicBezTo>
                      <a:cubicBezTo>
                        <a:pt x="198040" y="351234"/>
                        <a:pt x="202803" y="296069"/>
                        <a:pt x="207962" y="261938"/>
                      </a:cubicBezTo>
                      <a:cubicBezTo>
                        <a:pt x="213121" y="227807"/>
                        <a:pt x="211137" y="204788"/>
                        <a:pt x="217487" y="178594"/>
                      </a:cubicBezTo>
                      <a:cubicBezTo>
                        <a:pt x="223837" y="152400"/>
                        <a:pt x="230584" y="128984"/>
                        <a:pt x="246062" y="104775"/>
                      </a:cubicBezTo>
                      <a:cubicBezTo>
                        <a:pt x="261540" y="80566"/>
                        <a:pt x="286543" y="50007"/>
                        <a:pt x="310356" y="33338"/>
                      </a:cubicBezTo>
                      <a:cubicBezTo>
                        <a:pt x="334169" y="16669"/>
                        <a:pt x="364331" y="7144"/>
                        <a:pt x="388937" y="4763"/>
                      </a:cubicBezTo>
                      <a:cubicBezTo>
                        <a:pt x="413543" y="2382"/>
                        <a:pt x="436960" y="9922"/>
                        <a:pt x="457994" y="19050"/>
                      </a:cubicBezTo>
                      <a:cubicBezTo>
                        <a:pt x="479028" y="28178"/>
                        <a:pt x="499269" y="42069"/>
                        <a:pt x="515144" y="59531"/>
                      </a:cubicBezTo>
                      <a:cubicBezTo>
                        <a:pt x="531019" y="76993"/>
                        <a:pt x="542925" y="104378"/>
                        <a:pt x="553244" y="123825"/>
                      </a:cubicBezTo>
                      <a:cubicBezTo>
                        <a:pt x="563563" y="143272"/>
                        <a:pt x="571103" y="153194"/>
                        <a:pt x="577056" y="176213"/>
                      </a:cubicBezTo>
                      <a:cubicBezTo>
                        <a:pt x="583009" y="199232"/>
                        <a:pt x="586581" y="238125"/>
                        <a:pt x="588962" y="261938"/>
                      </a:cubicBezTo>
                      <a:cubicBezTo>
                        <a:pt x="591343" y="285751"/>
                        <a:pt x="587772" y="298848"/>
                        <a:pt x="591344" y="319088"/>
                      </a:cubicBezTo>
                      <a:cubicBezTo>
                        <a:pt x="594916" y="339328"/>
                        <a:pt x="600472" y="362347"/>
                        <a:pt x="610394" y="383381"/>
                      </a:cubicBezTo>
                      <a:cubicBezTo>
                        <a:pt x="620316" y="404415"/>
                        <a:pt x="635000" y="425847"/>
                        <a:pt x="650875" y="445294"/>
                      </a:cubicBezTo>
                      <a:cubicBezTo>
                        <a:pt x="666750" y="464741"/>
                        <a:pt x="685007" y="486966"/>
                        <a:pt x="705644" y="500063"/>
                      </a:cubicBezTo>
                      <a:cubicBezTo>
                        <a:pt x="726281" y="513160"/>
                        <a:pt x="751285" y="521891"/>
                        <a:pt x="774700" y="523875"/>
                      </a:cubicBezTo>
                      <a:cubicBezTo>
                        <a:pt x="798116" y="525859"/>
                        <a:pt x="825896" y="521891"/>
                        <a:pt x="846137" y="511969"/>
                      </a:cubicBezTo>
                      <a:cubicBezTo>
                        <a:pt x="866378" y="502047"/>
                        <a:pt x="879872" y="482997"/>
                        <a:pt x="896144" y="464344"/>
                      </a:cubicBezTo>
                      <a:cubicBezTo>
                        <a:pt x="912416" y="445691"/>
                        <a:pt x="932657" y="420291"/>
                        <a:pt x="943769" y="400050"/>
                      </a:cubicBezTo>
                      <a:cubicBezTo>
                        <a:pt x="954881" y="379809"/>
                        <a:pt x="957660" y="367109"/>
                        <a:pt x="962819" y="342900"/>
                      </a:cubicBezTo>
                      <a:cubicBezTo>
                        <a:pt x="967978" y="318691"/>
                        <a:pt x="972344" y="279003"/>
                        <a:pt x="974725" y="254794"/>
                      </a:cubicBezTo>
                      <a:cubicBezTo>
                        <a:pt x="977106" y="230585"/>
                        <a:pt x="973137" y="218678"/>
                        <a:pt x="977106" y="197644"/>
                      </a:cubicBezTo>
                      <a:cubicBezTo>
                        <a:pt x="981075" y="176610"/>
                        <a:pt x="988615" y="150019"/>
                        <a:pt x="998537" y="128588"/>
                      </a:cubicBezTo>
                      <a:cubicBezTo>
                        <a:pt x="1008459" y="107157"/>
                        <a:pt x="1021159" y="86518"/>
                        <a:pt x="1036637" y="69056"/>
                      </a:cubicBezTo>
                      <a:cubicBezTo>
                        <a:pt x="1052115" y="51594"/>
                        <a:pt x="1076722" y="34132"/>
                        <a:pt x="1091406" y="23813"/>
                      </a:cubicBezTo>
                      <a:cubicBezTo>
                        <a:pt x="1106090" y="13494"/>
                        <a:pt x="1114822" y="11113"/>
                        <a:pt x="1124744" y="7144"/>
                      </a:cubicBezTo>
                      <a:cubicBezTo>
                        <a:pt x="1134666" y="3175"/>
                        <a:pt x="1138237" y="0"/>
                        <a:pt x="1150937" y="0"/>
                      </a:cubicBezTo>
                      <a:cubicBezTo>
                        <a:pt x="1163637" y="0"/>
                        <a:pt x="1182291" y="0"/>
                        <a:pt x="1200944" y="7144"/>
                      </a:cubicBezTo>
                      <a:cubicBezTo>
                        <a:pt x="1219597" y="14288"/>
                        <a:pt x="1246584" y="29766"/>
                        <a:pt x="1262856" y="42863"/>
                      </a:cubicBezTo>
                      <a:cubicBezTo>
                        <a:pt x="1279128" y="55960"/>
                        <a:pt x="1288256" y="72628"/>
                        <a:pt x="1298575" y="85725"/>
                      </a:cubicBezTo>
                      <a:cubicBezTo>
                        <a:pt x="1308894" y="98822"/>
                        <a:pt x="1316832" y="105569"/>
                        <a:pt x="1324769" y="121444"/>
                      </a:cubicBezTo>
                      <a:cubicBezTo>
                        <a:pt x="1332706" y="137319"/>
                        <a:pt x="1341835" y="164703"/>
                        <a:pt x="1346200" y="180975"/>
                      </a:cubicBezTo>
                      <a:cubicBezTo>
                        <a:pt x="1350565" y="197247"/>
                        <a:pt x="1349771" y="204391"/>
                        <a:pt x="1350962" y="219075"/>
                      </a:cubicBezTo>
                      <a:cubicBezTo>
                        <a:pt x="1352153" y="233759"/>
                        <a:pt x="1352153" y="251619"/>
                        <a:pt x="1353344" y="269081"/>
                      </a:cubicBezTo>
                      <a:cubicBezTo>
                        <a:pt x="1354535" y="286544"/>
                        <a:pt x="1353344" y="303213"/>
                        <a:pt x="1358106" y="323850"/>
                      </a:cubicBezTo>
                      <a:cubicBezTo>
                        <a:pt x="1362868" y="344487"/>
                        <a:pt x="1372791" y="372665"/>
                        <a:pt x="1381919" y="392906"/>
                      </a:cubicBezTo>
                      <a:cubicBezTo>
                        <a:pt x="1391047" y="413147"/>
                        <a:pt x="1397397" y="426641"/>
                        <a:pt x="1412875" y="445294"/>
                      </a:cubicBezTo>
                      <a:cubicBezTo>
                        <a:pt x="1428353" y="463947"/>
                        <a:pt x="1455737" y="492125"/>
                        <a:pt x="1474787" y="504825"/>
                      </a:cubicBezTo>
                      <a:cubicBezTo>
                        <a:pt x="1493837" y="517525"/>
                        <a:pt x="1515269" y="518319"/>
                        <a:pt x="1527175" y="521494"/>
                      </a:cubicBezTo>
                      <a:cubicBezTo>
                        <a:pt x="1539081" y="524669"/>
                        <a:pt x="1542653" y="517922"/>
                        <a:pt x="1546225" y="523875"/>
                      </a:cubicBezTo>
                      <a:cubicBezTo>
                        <a:pt x="1549797" y="529828"/>
                        <a:pt x="1548209" y="539751"/>
                        <a:pt x="1548606" y="557213"/>
                      </a:cubicBezTo>
                      <a:cubicBezTo>
                        <a:pt x="1549003" y="574675"/>
                        <a:pt x="1549400" y="615553"/>
                        <a:pt x="1548606" y="628650"/>
                      </a:cubicBezTo>
                      <a:cubicBezTo>
                        <a:pt x="1547812" y="641747"/>
                        <a:pt x="1547416" y="634207"/>
                        <a:pt x="1543844" y="635794"/>
                      </a:cubicBezTo>
                      <a:cubicBezTo>
                        <a:pt x="1540272" y="637382"/>
                        <a:pt x="1527175" y="638175"/>
                        <a:pt x="1527175" y="638175"/>
                      </a:cubicBezTo>
                      <a:lnTo>
                        <a:pt x="781844" y="638175"/>
                      </a:lnTo>
                      <a:lnTo>
                        <a:pt x="543719" y="638175"/>
                      </a:lnTo>
                      <a:lnTo>
                        <a:pt x="229394" y="638175"/>
                      </a:lnTo>
                      <a:lnTo>
                        <a:pt x="65087" y="638175"/>
                      </a:lnTo>
                      <a:cubicBezTo>
                        <a:pt x="29368" y="636984"/>
                        <a:pt x="24606" y="649684"/>
                        <a:pt x="15081" y="631031"/>
                      </a:cubicBezTo>
                      <a:cubicBezTo>
                        <a:pt x="5556" y="612378"/>
                        <a:pt x="0" y="546100"/>
                        <a:pt x="10319" y="526256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4" name="Rectangle 203"/>
                <p:cNvSpPr/>
                <p:nvPr/>
              </p:nvSpPr>
              <p:spPr>
                <a:xfrm>
                  <a:off x="1000100" y="4125163"/>
                  <a:ext cx="1394446" cy="900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21" name="Rectangle à coins arrondis 120"/>
              <p:cNvSpPr/>
              <p:nvPr/>
            </p:nvSpPr>
            <p:spPr>
              <a:xfrm>
                <a:off x="2580114" y="4955949"/>
                <a:ext cx="880048" cy="340172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bg1">
                      <a:lumMod val="65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bg1">
                      <a:lumMod val="75000"/>
                    </a:schemeClr>
                  </a:gs>
                </a:gsLst>
                <a:lin ang="540000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5" name="Groupe 317"/>
              <p:cNvGrpSpPr/>
              <p:nvPr/>
            </p:nvGrpSpPr>
            <p:grpSpPr>
              <a:xfrm>
                <a:off x="3452700" y="4857349"/>
                <a:ext cx="151754" cy="468114"/>
                <a:chOff x="2948645" y="2121045"/>
                <a:chExt cx="151754" cy="468114"/>
              </a:xfrm>
              <a:solidFill>
                <a:schemeClr val="tx1">
                  <a:lumMod val="75000"/>
                  <a:lumOff val="25000"/>
                  <a:alpha val="20000"/>
                </a:schemeClr>
              </a:solidFill>
            </p:grpSpPr>
            <p:sp>
              <p:nvSpPr>
                <p:cNvPr id="197" name="Rectangle à coins arrondis 196"/>
                <p:cNvSpPr/>
                <p:nvPr/>
              </p:nvSpPr>
              <p:spPr>
                <a:xfrm>
                  <a:off x="2948645" y="2303102"/>
                  <a:ext cx="70819" cy="173258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8" name="Rectangle à coins arrondis 197"/>
                <p:cNvSpPr/>
                <p:nvPr/>
              </p:nvSpPr>
              <p:spPr>
                <a:xfrm>
                  <a:off x="2986583" y="2222300"/>
                  <a:ext cx="113816" cy="337516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9" name="Ellipse 198"/>
                <p:cNvSpPr/>
                <p:nvPr/>
              </p:nvSpPr>
              <p:spPr>
                <a:xfrm>
                  <a:off x="3024522" y="2188548"/>
                  <a:ext cx="75877" cy="67503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0" name="Ellipse 199"/>
                <p:cNvSpPr/>
                <p:nvPr/>
              </p:nvSpPr>
              <p:spPr>
                <a:xfrm>
                  <a:off x="3024522" y="2521656"/>
                  <a:ext cx="75877" cy="67503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1" name="Rectangle à coins arrondis 200"/>
                <p:cNvSpPr/>
                <p:nvPr/>
              </p:nvSpPr>
              <p:spPr>
                <a:xfrm>
                  <a:off x="2986583" y="2121045"/>
                  <a:ext cx="32881" cy="96755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23" name="Rectangle à coins arrondis 122"/>
              <p:cNvSpPr/>
              <p:nvPr/>
            </p:nvSpPr>
            <p:spPr>
              <a:xfrm>
                <a:off x="2407943" y="5024780"/>
                <a:ext cx="174471" cy="202510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bg1">
                      <a:lumMod val="65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bg1">
                      <a:lumMod val="75000"/>
                    </a:schemeClr>
                  </a:gs>
                </a:gsLst>
                <a:lin ang="540000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4" name="Rectangle à coins arrondis 123"/>
              <p:cNvSpPr/>
              <p:nvPr/>
            </p:nvSpPr>
            <p:spPr>
              <a:xfrm>
                <a:off x="2445704" y="5296120"/>
                <a:ext cx="98949" cy="270013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accent3">
                      <a:lumMod val="75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accent3">
                      <a:lumMod val="75000"/>
                    </a:schemeClr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5" name="Rectangle à coins arrondis 124"/>
              <p:cNvSpPr/>
              <p:nvPr/>
            </p:nvSpPr>
            <p:spPr>
              <a:xfrm>
                <a:off x="2419301" y="5262369"/>
                <a:ext cx="151754" cy="33752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accent3">
                      <a:lumMod val="75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accent3">
                      <a:lumMod val="75000"/>
                    </a:schemeClr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6" name="Rectangle à coins arrondis 125"/>
              <p:cNvSpPr/>
              <p:nvPr/>
            </p:nvSpPr>
            <p:spPr>
              <a:xfrm>
                <a:off x="2400332" y="5566133"/>
                <a:ext cx="189693" cy="33752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accent3">
                      <a:lumMod val="75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accent3">
                      <a:lumMod val="75000"/>
                    </a:schemeClr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7" name="Rectangle à coins arrondis 126"/>
              <p:cNvSpPr/>
              <p:nvPr/>
            </p:nvSpPr>
            <p:spPr>
              <a:xfrm>
                <a:off x="2419301" y="5228617"/>
                <a:ext cx="151754" cy="33752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bg1">
                      <a:lumMod val="50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bg1">
                      <a:lumMod val="50000"/>
                    </a:schemeClr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8" name="Rectangle à coins arrondis 127"/>
              <p:cNvSpPr/>
              <p:nvPr/>
            </p:nvSpPr>
            <p:spPr>
              <a:xfrm>
                <a:off x="3854484" y="4955949"/>
                <a:ext cx="880048" cy="340172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bg1">
                      <a:lumMod val="65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bg1">
                      <a:lumMod val="75000"/>
                    </a:schemeClr>
                  </a:gs>
                </a:gsLst>
                <a:lin ang="540000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endPara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6" name="Groupe 318"/>
              <p:cNvGrpSpPr/>
              <p:nvPr/>
            </p:nvGrpSpPr>
            <p:grpSpPr>
              <a:xfrm>
                <a:off x="4727070" y="4857349"/>
                <a:ext cx="151754" cy="468114"/>
                <a:chOff x="4223015" y="2121045"/>
                <a:chExt cx="151754" cy="468114"/>
              </a:xfrm>
              <a:solidFill>
                <a:schemeClr val="tx1">
                  <a:lumMod val="75000"/>
                  <a:lumOff val="25000"/>
                  <a:alpha val="20000"/>
                </a:schemeClr>
              </a:solidFill>
            </p:grpSpPr>
            <p:sp>
              <p:nvSpPr>
                <p:cNvPr id="192" name="Rectangle à coins arrondis 191"/>
                <p:cNvSpPr/>
                <p:nvPr/>
              </p:nvSpPr>
              <p:spPr>
                <a:xfrm>
                  <a:off x="4223015" y="2303102"/>
                  <a:ext cx="70819" cy="173258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3" name="Rectangle à coins arrondis 192"/>
                <p:cNvSpPr/>
                <p:nvPr/>
              </p:nvSpPr>
              <p:spPr>
                <a:xfrm>
                  <a:off x="4260953" y="2222300"/>
                  <a:ext cx="113816" cy="337516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4" name="Ellipse 193"/>
                <p:cNvSpPr/>
                <p:nvPr/>
              </p:nvSpPr>
              <p:spPr>
                <a:xfrm>
                  <a:off x="4298892" y="2188548"/>
                  <a:ext cx="75877" cy="67503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5" name="Ellipse 194"/>
                <p:cNvSpPr/>
                <p:nvPr/>
              </p:nvSpPr>
              <p:spPr>
                <a:xfrm>
                  <a:off x="4298892" y="2521656"/>
                  <a:ext cx="75877" cy="67503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6" name="Rectangle à coins arrondis 195"/>
                <p:cNvSpPr/>
                <p:nvPr/>
              </p:nvSpPr>
              <p:spPr>
                <a:xfrm>
                  <a:off x="4260953" y="2121045"/>
                  <a:ext cx="32881" cy="96755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30" name="Rectangle à coins arrondis 129"/>
              <p:cNvSpPr/>
              <p:nvPr/>
            </p:nvSpPr>
            <p:spPr>
              <a:xfrm>
                <a:off x="3682313" y="5024780"/>
                <a:ext cx="174471" cy="202510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bg1">
                      <a:lumMod val="65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bg1">
                      <a:lumMod val="75000"/>
                    </a:schemeClr>
                  </a:gs>
                </a:gsLst>
                <a:lin ang="540000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1" name="Rectangle à coins arrondis 130"/>
              <p:cNvSpPr/>
              <p:nvPr/>
            </p:nvSpPr>
            <p:spPr>
              <a:xfrm>
                <a:off x="3720074" y="5296120"/>
                <a:ext cx="98949" cy="270013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accent3">
                      <a:lumMod val="75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accent3">
                      <a:lumMod val="75000"/>
                    </a:schemeClr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2" name="Rectangle à coins arrondis 131"/>
              <p:cNvSpPr/>
              <p:nvPr/>
            </p:nvSpPr>
            <p:spPr>
              <a:xfrm>
                <a:off x="3693671" y="5262369"/>
                <a:ext cx="151754" cy="33752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accent3">
                      <a:lumMod val="75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accent3">
                      <a:lumMod val="75000"/>
                    </a:schemeClr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3" name="Rectangle à coins arrondis 132"/>
              <p:cNvSpPr/>
              <p:nvPr/>
            </p:nvSpPr>
            <p:spPr>
              <a:xfrm>
                <a:off x="3674702" y="5566133"/>
                <a:ext cx="189693" cy="33752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accent3">
                      <a:lumMod val="75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accent3">
                      <a:lumMod val="75000"/>
                    </a:schemeClr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4" name="Rectangle à coins arrondis 133"/>
              <p:cNvSpPr/>
              <p:nvPr/>
            </p:nvSpPr>
            <p:spPr>
              <a:xfrm>
                <a:off x="3693671" y="5228617"/>
                <a:ext cx="151754" cy="33752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bg1">
                      <a:lumMod val="50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bg1">
                      <a:lumMod val="50000"/>
                    </a:schemeClr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5" name="Rectangle à coins arrondis 134"/>
              <p:cNvSpPr/>
              <p:nvPr/>
            </p:nvSpPr>
            <p:spPr>
              <a:xfrm>
                <a:off x="5128854" y="4955949"/>
                <a:ext cx="880048" cy="340172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bg1">
                      <a:lumMod val="65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bg1">
                      <a:lumMod val="75000"/>
                    </a:schemeClr>
                  </a:gs>
                </a:gsLst>
                <a:lin ang="540000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7" name="Groupe 319"/>
              <p:cNvGrpSpPr/>
              <p:nvPr/>
            </p:nvGrpSpPr>
            <p:grpSpPr>
              <a:xfrm>
                <a:off x="6001440" y="4857349"/>
                <a:ext cx="151754" cy="468114"/>
                <a:chOff x="5497385" y="2121045"/>
                <a:chExt cx="151754" cy="468114"/>
              </a:xfrm>
              <a:solidFill>
                <a:schemeClr val="tx1">
                  <a:lumMod val="75000"/>
                  <a:lumOff val="25000"/>
                  <a:alpha val="20000"/>
                </a:schemeClr>
              </a:solidFill>
            </p:grpSpPr>
            <p:sp>
              <p:nvSpPr>
                <p:cNvPr id="187" name="Rectangle à coins arrondis 186"/>
                <p:cNvSpPr/>
                <p:nvPr/>
              </p:nvSpPr>
              <p:spPr>
                <a:xfrm>
                  <a:off x="5497385" y="2303102"/>
                  <a:ext cx="70819" cy="173258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8" name="Rectangle à coins arrondis 187"/>
                <p:cNvSpPr/>
                <p:nvPr/>
              </p:nvSpPr>
              <p:spPr>
                <a:xfrm>
                  <a:off x="5535323" y="2222300"/>
                  <a:ext cx="113816" cy="337516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9" name="Ellipse 188"/>
                <p:cNvSpPr/>
                <p:nvPr/>
              </p:nvSpPr>
              <p:spPr>
                <a:xfrm>
                  <a:off x="5573262" y="2188548"/>
                  <a:ext cx="75877" cy="67503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0" name="Ellipse 189"/>
                <p:cNvSpPr/>
                <p:nvPr/>
              </p:nvSpPr>
              <p:spPr>
                <a:xfrm>
                  <a:off x="5573262" y="2521656"/>
                  <a:ext cx="75877" cy="67503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1" name="Rectangle à coins arrondis 190"/>
                <p:cNvSpPr/>
                <p:nvPr/>
              </p:nvSpPr>
              <p:spPr>
                <a:xfrm>
                  <a:off x="5535323" y="2121045"/>
                  <a:ext cx="32881" cy="96755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37" name="Rectangle à coins arrondis 91"/>
              <p:cNvSpPr/>
              <p:nvPr/>
            </p:nvSpPr>
            <p:spPr>
              <a:xfrm>
                <a:off x="4956683" y="5024780"/>
                <a:ext cx="174471" cy="202510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bg1">
                      <a:lumMod val="65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bg1">
                      <a:lumMod val="75000"/>
                    </a:schemeClr>
                  </a:gs>
                </a:gsLst>
                <a:lin ang="540000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8" name="Rectangle à coins arrondis 137"/>
              <p:cNvSpPr/>
              <p:nvPr/>
            </p:nvSpPr>
            <p:spPr>
              <a:xfrm>
                <a:off x="4994444" y="5296120"/>
                <a:ext cx="98949" cy="270013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accent3">
                      <a:lumMod val="75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accent3">
                      <a:lumMod val="75000"/>
                    </a:schemeClr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9" name="Rectangle à coins arrondis 93"/>
              <p:cNvSpPr/>
              <p:nvPr/>
            </p:nvSpPr>
            <p:spPr>
              <a:xfrm>
                <a:off x="4968041" y="5262369"/>
                <a:ext cx="151754" cy="33752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accent3">
                      <a:lumMod val="75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accent3">
                      <a:lumMod val="75000"/>
                    </a:schemeClr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0" name="Rectangle à coins arrondis 139"/>
              <p:cNvSpPr/>
              <p:nvPr/>
            </p:nvSpPr>
            <p:spPr>
              <a:xfrm>
                <a:off x="4949072" y="5566133"/>
                <a:ext cx="189693" cy="33752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accent3">
                      <a:lumMod val="75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accent3">
                      <a:lumMod val="75000"/>
                    </a:schemeClr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1" name="Rectangle à coins arrondis 140"/>
              <p:cNvSpPr/>
              <p:nvPr/>
            </p:nvSpPr>
            <p:spPr>
              <a:xfrm>
                <a:off x="4968041" y="5228617"/>
                <a:ext cx="151754" cy="33752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bg1">
                      <a:lumMod val="50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bg1">
                      <a:lumMod val="50000"/>
                    </a:schemeClr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2" name="Rectangle à coins arrondis 141"/>
              <p:cNvSpPr/>
              <p:nvPr/>
            </p:nvSpPr>
            <p:spPr>
              <a:xfrm>
                <a:off x="6403224" y="4955949"/>
                <a:ext cx="880048" cy="340172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bg1">
                      <a:lumMod val="65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bg1">
                      <a:lumMod val="75000"/>
                    </a:schemeClr>
                  </a:gs>
                </a:gsLst>
                <a:lin ang="540000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8" name="Groupe 320"/>
              <p:cNvGrpSpPr/>
              <p:nvPr/>
            </p:nvGrpSpPr>
            <p:grpSpPr>
              <a:xfrm>
                <a:off x="7275810" y="4857349"/>
                <a:ext cx="151754" cy="468114"/>
                <a:chOff x="6771755" y="2121045"/>
                <a:chExt cx="151754" cy="468114"/>
              </a:xfrm>
              <a:solidFill>
                <a:schemeClr val="tx1">
                  <a:lumMod val="75000"/>
                  <a:lumOff val="25000"/>
                  <a:alpha val="20000"/>
                </a:schemeClr>
              </a:solidFill>
            </p:grpSpPr>
            <p:sp>
              <p:nvSpPr>
                <p:cNvPr id="182" name="Rectangle à coins arrondis 181"/>
                <p:cNvSpPr/>
                <p:nvPr/>
              </p:nvSpPr>
              <p:spPr>
                <a:xfrm>
                  <a:off x="6771755" y="2303102"/>
                  <a:ext cx="70819" cy="173258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3" name="Rectangle à coins arrondis 182"/>
                <p:cNvSpPr/>
                <p:nvPr/>
              </p:nvSpPr>
              <p:spPr>
                <a:xfrm>
                  <a:off x="6809693" y="2222300"/>
                  <a:ext cx="113816" cy="337516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4" name="Ellipse 183"/>
                <p:cNvSpPr/>
                <p:nvPr/>
              </p:nvSpPr>
              <p:spPr>
                <a:xfrm>
                  <a:off x="6847632" y="2188548"/>
                  <a:ext cx="75877" cy="67503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5" name="Ellipse 184"/>
                <p:cNvSpPr/>
                <p:nvPr/>
              </p:nvSpPr>
              <p:spPr>
                <a:xfrm>
                  <a:off x="6847632" y="2521656"/>
                  <a:ext cx="75877" cy="67503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6" name="Rectangle à coins arrondis 185"/>
                <p:cNvSpPr/>
                <p:nvPr/>
              </p:nvSpPr>
              <p:spPr>
                <a:xfrm>
                  <a:off x="6809693" y="2121045"/>
                  <a:ext cx="32881" cy="96755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44" name="Rectangle à coins arrondis 143"/>
              <p:cNvSpPr/>
              <p:nvPr/>
            </p:nvSpPr>
            <p:spPr>
              <a:xfrm>
                <a:off x="6231053" y="5024780"/>
                <a:ext cx="174471" cy="202510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bg1">
                      <a:lumMod val="65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bg1">
                      <a:lumMod val="75000"/>
                    </a:schemeClr>
                  </a:gs>
                </a:gsLst>
                <a:lin ang="540000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5" name="Rectangle à coins arrondis 144"/>
              <p:cNvSpPr/>
              <p:nvPr/>
            </p:nvSpPr>
            <p:spPr>
              <a:xfrm>
                <a:off x="6268814" y="5296120"/>
                <a:ext cx="98949" cy="270013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accent3">
                      <a:lumMod val="75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accent3">
                      <a:lumMod val="75000"/>
                    </a:schemeClr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6" name="Rectangle à coins arrondis 100"/>
              <p:cNvSpPr/>
              <p:nvPr/>
            </p:nvSpPr>
            <p:spPr>
              <a:xfrm>
                <a:off x="6242411" y="5262369"/>
                <a:ext cx="151754" cy="33752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accent3">
                      <a:lumMod val="75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accent3">
                      <a:lumMod val="75000"/>
                    </a:schemeClr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7" name="Rectangle à coins arrondis 146"/>
              <p:cNvSpPr/>
              <p:nvPr/>
            </p:nvSpPr>
            <p:spPr>
              <a:xfrm>
                <a:off x="6223442" y="5566133"/>
                <a:ext cx="189693" cy="33752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accent3">
                      <a:lumMod val="75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accent3">
                      <a:lumMod val="75000"/>
                    </a:schemeClr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8" name="Rectangle à coins arrondis 147"/>
              <p:cNvSpPr/>
              <p:nvPr/>
            </p:nvSpPr>
            <p:spPr>
              <a:xfrm>
                <a:off x="6242411" y="5228617"/>
                <a:ext cx="151754" cy="33752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bg1">
                      <a:lumMod val="50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bg1">
                      <a:lumMod val="50000"/>
                    </a:schemeClr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9" name="Groupe 363"/>
              <p:cNvGrpSpPr/>
              <p:nvPr/>
            </p:nvGrpSpPr>
            <p:grpSpPr>
              <a:xfrm>
                <a:off x="4889601" y="5089394"/>
                <a:ext cx="60206" cy="92619"/>
                <a:chOff x="1000100" y="3700463"/>
                <a:chExt cx="1394446" cy="1738327"/>
              </a:xfrm>
            </p:grpSpPr>
            <p:sp>
              <p:nvSpPr>
                <p:cNvPr id="179" name="Forme libre 178"/>
                <p:cNvSpPr/>
                <p:nvPr/>
              </p:nvSpPr>
              <p:spPr>
                <a:xfrm>
                  <a:off x="1000101" y="3700463"/>
                  <a:ext cx="1379249" cy="499884"/>
                </a:xfrm>
                <a:custGeom>
                  <a:avLst/>
                  <a:gdLst>
                    <a:gd name="connsiteX0" fmla="*/ 10319 w 1549797"/>
                    <a:gd name="connsiteY0" fmla="*/ 526256 h 649684"/>
                    <a:gd name="connsiteX1" fmla="*/ 76994 w 1549797"/>
                    <a:gd name="connsiteY1" fmla="*/ 511969 h 649684"/>
                    <a:gd name="connsiteX2" fmla="*/ 138906 w 1549797"/>
                    <a:gd name="connsiteY2" fmla="*/ 454819 h 649684"/>
                    <a:gd name="connsiteX3" fmla="*/ 186531 w 1549797"/>
                    <a:gd name="connsiteY3" fmla="*/ 383381 h 649684"/>
                    <a:gd name="connsiteX4" fmla="*/ 207962 w 1549797"/>
                    <a:gd name="connsiteY4" fmla="*/ 261938 h 649684"/>
                    <a:gd name="connsiteX5" fmla="*/ 217487 w 1549797"/>
                    <a:gd name="connsiteY5" fmla="*/ 178594 h 649684"/>
                    <a:gd name="connsiteX6" fmla="*/ 246062 w 1549797"/>
                    <a:gd name="connsiteY6" fmla="*/ 104775 h 649684"/>
                    <a:gd name="connsiteX7" fmla="*/ 310356 w 1549797"/>
                    <a:gd name="connsiteY7" fmla="*/ 33338 h 649684"/>
                    <a:gd name="connsiteX8" fmla="*/ 388937 w 1549797"/>
                    <a:gd name="connsiteY8" fmla="*/ 4763 h 649684"/>
                    <a:gd name="connsiteX9" fmla="*/ 457994 w 1549797"/>
                    <a:gd name="connsiteY9" fmla="*/ 19050 h 649684"/>
                    <a:gd name="connsiteX10" fmla="*/ 515144 w 1549797"/>
                    <a:gd name="connsiteY10" fmla="*/ 59531 h 649684"/>
                    <a:gd name="connsiteX11" fmla="*/ 553244 w 1549797"/>
                    <a:gd name="connsiteY11" fmla="*/ 123825 h 649684"/>
                    <a:gd name="connsiteX12" fmla="*/ 577056 w 1549797"/>
                    <a:gd name="connsiteY12" fmla="*/ 176213 h 649684"/>
                    <a:gd name="connsiteX13" fmla="*/ 588962 w 1549797"/>
                    <a:gd name="connsiteY13" fmla="*/ 261938 h 649684"/>
                    <a:gd name="connsiteX14" fmla="*/ 591344 w 1549797"/>
                    <a:gd name="connsiteY14" fmla="*/ 319088 h 649684"/>
                    <a:gd name="connsiteX15" fmla="*/ 610394 w 1549797"/>
                    <a:gd name="connsiteY15" fmla="*/ 383381 h 649684"/>
                    <a:gd name="connsiteX16" fmla="*/ 650875 w 1549797"/>
                    <a:gd name="connsiteY16" fmla="*/ 445294 h 649684"/>
                    <a:gd name="connsiteX17" fmla="*/ 705644 w 1549797"/>
                    <a:gd name="connsiteY17" fmla="*/ 500063 h 649684"/>
                    <a:gd name="connsiteX18" fmla="*/ 774700 w 1549797"/>
                    <a:gd name="connsiteY18" fmla="*/ 523875 h 649684"/>
                    <a:gd name="connsiteX19" fmla="*/ 846137 w 1549797"/>
                    <a:gd name="connsiteY19" fmla="*/ 511969 h 649684"/>
                    <a:gd name="connsiteX20" fmla="*/ 896144 w 1549797"/>
                    <a:gd name="connsiteY20" fmla="*/ 464344 h 649684"/>
                    <a:gd name="connsiteX21" fmla="*/ 943769 w 1549797"/>
                    <a:gd name="connsiteY21" fmla="*/ 400050 h 649684"/>
                    <a:gd name="connsiteX22" fmla="*/ 962819 w 1549797"/>
                    <a:gd name="connsiteY22" fmla="*/ 342900 h 649684"/>
                    <a:gd name="connsiteX23" fmla="*/ 974725 w 1549797"/>
                    <a:gd name="connsiteY23" fmla="*/ 254794 h 649684"/>
                    <a:gd name="connsiteX24" fmla="*/ 977106 w 1549797"/>
                    <a:gd name="connsiteY24" fmla="*/ 197644 h 649684"/>
                    <a:gd name="connsiteX25" fmla="*/ 998537 w 1549797"/>
                    <a:gd name="connsiteY25" fmla="*/ 128588 h 649684"/>
                    <a:gd name="connsiteX26" fmla="*/ 1036637 w 1549797"/>
                    <a:gd name="connsiteY26" fmla="*/ 69056 h 649684"/>
                    <a:gd name="connsiteX27" fmla="*/ 1091406 w 1549797"/>
                    <a:gd name="connsiteY27" fmla="*/ 23813 h 649684"/>
                    <a:gd name="connsiteX28" fmla="*/ 1124744 w 1549797"/>
                    <a:gd name="connsiteY28" fmla="*/ 7144 h 649684"/>
                    <a:gd name="connsiteX29" fmla="*/ 1150937 w 1549797"/>
                    <a:gd name="connsiteY29" fmla="*/ 0 h 649684"/>
                    <a:gd name="connsiteX30" fmla="*/ 1200944 w 1549797"/>
                    <a:gd name="connsiteY30" fmla="*/ 7144 h 649684"/>
                    <a:gd name="connsiteX31" fmla="*/ 1262856 w 1549797"/>
                    <a:gd name="connsiteY31" fmla="*/ 42863 h 649684"/>
                    <a:gd name="connsiteX32" fmla="*/ 1298575 w 1549797"/>
                    <a:gd name="connsiteY32" fmla="*/ 85725 h 649684"/>
                    <a:gd name="connsiteX33" fmla="*/ 1324769 w 1549797"/>
                    <a:gd name="connsiteY33" fmla="*/ 121444 h 649684"/>
                    <a:gd name="connsiteX34" fmla="*/ 1346200 w 1549797"/>
                    <a:gd name="connsiteY34" fmla="*/ 180975 h 649684"/>
                    <a:gd name="connsiteX35" fmla="*/ 1350962 w 1549797"/>
                    <a:gd name="connsiteY35" fmla="*/ 219075 h 649684"/>
                    <a:gd name="connsiteX36" fmla="*/ 1353344 w 1549797"/>
                    <a:gd name="connsiteY36" fmla="*/ 269081 h 649684"/>
                    <a:gd name="connsiteX37" fmla="*/ 1358106 w 1549797"/>
                    <a:gd name="connsiteY37" fmla="*/ 323850 h 649684"/>
                    <a:gd name="connsiteX38" fmla="*/ 1381919 w 1549797"/>
                    <a:gd name="connsiteY38" fmla="*/ 392906 h 649684"/>
                    <a:gd name="connsiteX39" fmla="*/ 1412875 w 1549797"/>
                    <a:gd name="connsiteY39" fmla="*/ 445294 h 649684"/>
                    <a:gd name="connsiteX40" fmla="*/ 1474787 w 1549797"/>
                    <a:gd name="connsiteY40" fmla="*/ 504825 h 649684"/>
                    <a:gd name="connsiteX41" fmla="*/ 1527175 w 1549797"/>
                    <a:gd name="connsiteY41" fmla="*/ 521494 h 649684"/>
                    <a:gd name="connsiteX42" fmla="*/ 1546225 w 1549797"/>
                    <a:gd name="connsiteY42" fmla="*/ 523875 h 649684"/>
                    <a:gd name="connsiteX43" fmla="*/ 1548606 w 1549797"/>
                    <a:gd name="connsiteY43" fmla="*/ 557213 h 649684"/>
                    <a:gd name="connsiteX44" fmla="*/ 1548606 w 1549797"/>
                    <a:gd name="connsiteY44" fmla="*/ 628650 h 649684"/>
                    <a:gd name="connsiteX45" fmla="*/ 1543844 w 1549797"/>
                    <a:gd name="connsiteY45" fmla="*/ 635794 h 649684"/>
                    <a:gd name="connsiteX46" fmla="*/ 1527175 w 1549797"/>
                    <a:gd name="connsiteY46" fmla="*/ 638175 h 649684"/>
                    <a:gd name="connsiteX47" fmla="*/ 781844 w 1549797"/>
                    <a:gd name="connsiteY47" fmla="*/ 638175 h 649684"/>
                    <a:gd name="connsiteX48" fmla="*/ 543719 w 1549797"/>
                    <a:gd name="connsiteY48" fmla="*/ 638175 h 649684"/>
                    <a:gd name="connsiteX49" fmla="*/ 229394 w 1549797"/>
                    <a:gd name="connsiteY49" fmla="*/ 638175 h 649684"/>
                    <a:gd name="connsiteX50" fmla="*/ 65087 w 1549797"/>
                    <a:gd name="connsiteY50" fmla="*/ 638175 h 649684"/>
                    <a:gd name="connsiteX51" fmla="*/ 15081 w 1549797"/>
                    <a:gd name="connsiteY51" fmla="*/ 631031 h 649684"/>
                    <a:gd name="connsiteX52" fmla="*/ 10319 w 1549797"/>
                    <a:gd name="connsiteY52" fmla="*/ 526256 h 649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549797" h="649684">
                      <a:moveTo>
                        <a:pt x="10319" y="526256"/>
                      </a:moveTo>
                      <a:cubicBezTo>
                        <a:pt x="20638" y="506412"/>
                        <a:pt x="55563" y="523875"/>
                        <a:pt x="76994" y="511969"/>
                      </a:cubicBezTo>
                      <a:cubicBezTo>
                        <a:pt x="98425" y="500063"/>
                        <a:pt x="120650" y="476250"/>
                        <a:pt x="138906" y="454819"/>
                      </a:cubicBezTo>
                      <a:cubicBezTo>
                        <a:pt x="157162" y="433388"/>
                        <a:pt x="175022" y="415528"/>
                        <a:pt x="186531" y="383381"/>
                      </a:cubicBezTo>
                      <a:cubicBezTo>
                        <a:pt x="198040" y="351234"/>
                        <a:pt x="202803" y="296069"/>
                        <a:pt x="207962" y="261938"/>
                      </a:cubicBezTo>
                      <a:cubicBezTo>
                        <a:pt x="213121" y="227807"/>
                        <a:pt x="211137" y="204788"/>
                        <a:pt x="217487" y="178594"/>
                      </a:cubicBezTo>
                      <a:cubicBezTo>
                        <a:pt x="223837" y="152400"/>
                        <a:pt x="230584" y="128984"/>
                        <a:pt x="246062" y="104775"/>
                      </a:cubicBezTo>
                      <a:cubicBezTo>
                        <a:pt x="261540" y="80566"/>
                        <a:pt x="286543" y="50007"/>
                        <a:pt x="310356" y="33338"/>
                      </a:cubicBezTo>
                      <a:cubicBezTo>
                        <a:pt x="334169" y="16669"/>
                        <a:pt x="364331" y="7144"/>
                        <a:pt x="388937" y="4763"/>
                      </a:cubicBezTo>
                      <a:cubicBezTo>
                        <a:pt x="413543" y="2382"/>
                        <a:pt x="436960" y="9922"/>
                        <a:pt x="457994" y="19050"/>
                      </a:cubicBezTo>
                      <a:cubicBezTo>
                        <a:pt x="479028" y="28178"/>
                        <a:pt x="499269" y="42069"/>
                        <a:pt x="515144" y="59531"/>
                      </a:cubicBezTo>
                      <a:cubicBezTo>
                        <a:pt x="531019" y="76993"/>
                        <a:pt x="542925" y="104378"/>
                        <a:pt x="553244" y="123825"/>
                      </a:cubicBezTo>
                      <a:cubicBezTo>
                        <a:pt x="563563" y="143272"/>
                        <a:pt x="571103" y="153194"/>
                        <a:pt x="577056" y="176213"/>
                      </a:cubicBezTo>
                      <a:cubicBezTo>
                        <a:pt x="583009" y="199232"/>
                        <a:pt x="586581" y="238125"/>
                        <a:pt x="588962" y="261938"/>
                      </a:cubicBezTo>
                      <a:cubicBezTo>
                        <a:pt x="591343" y="285751"/>
                        <a:pt x="587772" y="298848"/>
                        <a:pt x="591344" y="319088"/>
                      </a:cubicBezTo>
                      <a:cubicBezTo>
                        <a:pt x="594916" y="339328"/>
                        <a:pt x="600472" y="362347"/>
                        <a:pt x="610394" y="383381"/>
                      </a:cubicBezTo>
                      <a:cubicBezTo>
                        <a:pt x="620316" y="404415"/>
                        <a:pt x="635000" y="425847"/>
                        <a:pt x="650875" y="445294"/>
                      </a:cubicBezTo>
                      <a:cubicBezTo>
                        <a:pt x="666750" y="464741"/>
                        <a:pt x="685007" y="486966"/>
                        <a:pt x="705644" y="500063"/>
                      </a:cubicBezTo>
                      <a:cubicBezTo>
                        <a:pt x="726281" y="513160"/>
                        <a:pt x="751285" y="521891"/>
                        <a:pt x="774700" y="523875"/>
                      </a:cubicBezTo>
                      <a:cubicBezTo>
                        <a:pt x="798116" y="525859"/>
                        <a:pt x="825896" y="521891"/>
                        <a:pt x="846137" y="511969"/>
                      </a:cubicBezTo>
                      <a:cubicBezTo>
                        <a:pt x="866378" y="502047"/>
                        <a:pt x="879872" y="482997"/>
                        <a:pt x="896144" y="464344"/>
                      </a:cubicBezTo>
                      <a:cubicBezTo>
                        <a:pt x="912416" y="445691"/>
                        <a:pt x="932657" y="420291"/>
                        <a:pt x="943769" y="400050"/>
                      </a:cubicBezTo>
                      <a:cubicBezTo>
                        <a:pt x="954881" y="379809"/>
                        <a:pt x="957660" y="367109"/>
                        <a:pt x="962819" y="342900"/>
                      </a:cubicBezTo>
                      <a:cubicBezTo>
                        <a:pt x="967978" y="318691"/>
                        <a:pt x="972344" y="279003"/>
                        <a:pt x="974725" y="254794"/>
                      </a:cubicBezTo>
                      <a:cubicBezTo>
                        <a:pt x="977106" y="230585"/>
                        <a:pt x="973137" y="218678"/>
                        <a:pt x="977106" y="197644"/>
                      </a:cubicBezTo>
                      <a:cubicBezTo>
                        <a:pt x="981075" y="176610"/>
                        <a:pt x="988615" y="150019"/>
                        <a:pt x="998537" y="128588"/>
                      </a:cubicBezTo>
                      <a:cubicBezTo>
                        <a:pt x="1008459" y="107157"/>
                        <a:pt x="1021159" y="86518"/>
                        <a:pt x="1036637" y="69056"/>
                      </a:cubicBezTo>
                      <a:cubicBezTo>
                        <a:pt x="1052115" y="51594"/>
                        <a:pt x="1076722" y="34132"/>
                        <a:pt x="1091406" y="23813"/>
                      </a:cubicBezTo>
                      <a:cubicBezTo>
                        <a:pt x="1106090" y="13494"/>
                        <a:pt x="1114822" y="11113"/>
                        <a:pt x="1124744" y="7144"/>
                      </a:cubicBezTo>
                      <a:cubicBezTo>
                        <a:pt x="1134666" y="3175"/>
                        <a:pt x="1138237" y="0"/>
                        <a:pt x="1150937" y="0"/>
                      </a:cubicBezTo>
                      <a:cubicBezTo>
                        <a:pt x="1163637" y="0"/>
                        <a:pt x="1182291" y="0"/>
                        <a:pt x="1200944" y="7144"/>
                      </a:cubicBezTo>
                      <a:cubicBezTo>
                        <a:pt x="1219597" y="14288"/>
                        <a:pt x="1246584" y="29766"/>
                        <a:pt x="1262856" y="42863"/>
                      </a:cubicBezTo>
                      <a:cubicBezTo>
                        <a:pt x="1279128" y="55960"/>
                        <a:pt x="1288256" y="72628"/>
                        <a:pt x="1298575" y="85725"/>
                      </a:cubicBezTo>
                      <a:cubicBezTo>
                        <a:pt x="1308894" y="98822"/>
                        <a:pt x="1316832" y="105569"/>
                        <a:pt x="1324769" y="121444"/>
                      </a:cubicBezTo>
                      <a:cubicBezTo>
                        <a:pt x="1332706" y="137319"/>
                        <a:pt x="1341835" y="164703"/>
                        <a:pt x="1346200" y="180975"/>
                      </a:cubicBezTo>
                      <a:cubicBezTo>
                        <a:pt x="1350565" y="197247"/>
                        <a:pt x="1349771" y="204391"/>
                        <a:pt x="1350962" y="219075"/>
                      </a:cubicBezTo>
                      <a:cubicBezTo>
                        <a:pt x="1352153" y="233759"/>
                        <a:pt x="1352153" y="251619"/>
                        <a:pt x="1353344" y="269081"/>
                      </a:cubicBezTo>
                      <a:cubicBezTo>
                        <a:pt x="1354535" y="286544"/>
                        <a:pt x="1353344" y="303213"/>
                        <a:pt x="1358106" y="323850"/>
                      </a:cubicBezTo>
                      <a:cubicBezTo>
                        <a:pt x="1362868" y="344487"/>
                        <a:pt x="1372791" y="372665"/>
                        <a:pt x="1381919" y="392906"/>
                      </a:cubicBezTo>
                      <a:cubicBezTo>
                        <a:pt x="1391047" y="413147"/>
                        <a:pt x="1397397" y="426641"/>
                        <a:pt x="1412875" y="445294"/>
                      </a:cubicBezTo>
                      <a:cubicBezTo>
                        <a:pt x="1428353" y="463947"/>
                        <a:pt x="1455737" y="492125"/>
                        <a:pt x="1474787" y="504825"/>
                      </a:cubicBezTo>
                      <a:cubicBezTo>
                        <a:pt x="1493837" y="517525"/>
                        <a:pt x="1515269" y="518319"/>
                        <a:pt x="1527175" y="521494"/>
                      </a:cubicBezTo>
                      <a:cubicBezTo>
                        <a:pt x="1539081" y="524669"/>
                        <a:pt x="1542653" y="517922"/>
                        <a:pt x="1546225" y="523875"/>
                      </a:cubicBezTo>
                      <a:cubicBezTo>
                        <a:pt x="1549797" y="529828"/>
                        <a:pt x="1548209" y="539751"/>
                        <a:pt x="1548606" y="557213"/>
                      </a:cubicBezTo>
                      <a:cubicBezTo>
                        <a:pt x="1549003" y="574675"/>
                        <a:pt x="1549400" y="615553"/>
                        <a:pt x="1548606" y="628650"/>
                      </a:cubicBezTo>
                      <a:cubicBezTo>
                        <a:pt x="1547812" y="641747"/>
                        <a:pt x="1547416" y="634207"/>
                        <a:pt x="1543844" y="635794"/>
                      </a:cubicBezTo>
                      <a:cubicBezTo>
                        <a:pt x="1540272" y="637382"/>
                        <a:pt x="1527175" y="638175"/>
                        <a:pt x="1527175" y="638175"/>
                      </a:cubicBezTo>
                      <a:lnTo>
                        <a:pt x="781844" y="638175"/>
                      </a:lnTo>
                      <a:lnTo>
                        <a:pt x="543719" y="638175"/>
                      </a:lnTo>
                      <a:lnTo>
                        <a:pt x="229394" y="638175"/>
                      </a:lnTo>
                      <a:lnTo>
                        <a:pt x="65087" y="638175"/>
                      </a:lnTo>
                      <a:cubicBezTo>
                        <a:pt x="29368" y="636984"/>
                        <a:pt x="24606" y="649684"/>
                        <a:pt x="15081" y="631031"/>
                      </a:cubicBezTo>
                      <a:cubicBezTo>
                        <a:pt x="5556" y="612378"/>
                        <a:pt x="0" y="546100"/>
                        <a:pt x="10319" y="526256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0" name="Forme libre 179"/>
                <p:cNvSpPr/>
                <p:nvPr/>
              </p:nvSpPr>
              <p:spPr>
                <a:xfrm flipV="1">
                  <a:off x="1000101" y="4938906"/>
                  <a:ext cx="1379249" cy="499884"/>
                </a:xfrm>
                <a:custGeom>
                  <a:avLst/>
                  <a:gdLst>
                    <a:gd name="connsiteX0" fmla="*/ 10319 w 1549797"/>
                    <a:gd name="connsiteY0" fmla="*/ 526256 h 649684"/>
                    <a:gd name="connsiteX1" fmla="*/ 76994 w 1549797"/>
                    <a:gd name="connsiteY1" fmla="*/ 511969 h 649684"/>
                    <a:gd name="connsiteX2" fmla="*/ 138906 w 1549797"/>
                    <a:gd name="connsiteY2" fmla="*/ 454819 h 649684"/>
                    <a:gd name="connsiteX3" fmla="*/ 186531 w 1549797"/>
                    <a:gd name="connsiteY3" fmla="*/ 383381 h 649684"/>
                    <a:gd name="connsiteX4" fmla="*/ 207962 w 1549797"/>
                    <a:gd name="connsiteY4" fmla="*/ 261938 h 649684"/>
                    <a:gd name="connsiteX5" fmla="*/ 217487 w 1549797"/>
                    <a:gd name="connsiteY5" fmla="*/ 178594 h 649684"/>
                    <a:gd name="connsiteX6" fmla="*/ 246062 w 1549797"/>
                    <a:gd name="connsiteY6" fmla="*/ 104775 h 649684"/>
                    <a:gd name="connsiteX7" fmla="*/ 310356 w 1549797"/>
                    <a:gd name="connsiteY7" fmla="*/ 33338 h 649684"/>
                    <a:gd name="connsiteX8" fmla="*/ 388937 w 1549797"/>
                    <a:gd name="connsiteY8" fmla="*/ 4763 h 649684"/>
                    <a:gd name="connsiteX9" fmla="*/ 457994 w 1549797"/>
                    <a:gd name="connsiteY9" fmla="*/ 19050 h 649684"/>
                    <a:gd name="connsiteX10" fmla="*/ 515144 w 1549797"/>
                    <a:gd name="connsiteY10" fmla="*/ 59531 h 649684"/>
                    <a:gd name="connsiteX11" fmla="*/ 553244 w 1549797"/>
                    <a:gd name="connsiteY11" fmla="*/ 123825 h 649684"/>
                    <a:gd name="connsiteX12" fmla="*/ 577056 w 1549797"/>
                    <a:gd name="connsiteY12" fmla="*/ 176213 h 649684"/>
                    <a:gd name="connsiteX13" fmla="*/ 588962 w 1549797"/>
                    <a:gd name="connsiteY13" fmla="*/ 261938 h 649684"/>
                    <a:gd name="connsiteX14" fmla="*/ 591344 w 1549797"/>
                    <a:gd name="connsiteY14" fmla="*/ 319088 h 649684"/>
                    <a:gd name="connsiteX15" fmla="*/ 610394 w 1549797"/>
                    <a:gd name="connsiteY15" fmla="*/ 383381 h 649684"/>
                    <a:gd name="connsiteX16" fmla="*/ 650875 w 1549797"/>
                    <a:gd name="connsiteY16" fmla="*/ 445294 h 649684"/>
                    <a:gd name="connsiteX17" fmla="*/ 705644 w 1549797"/>
                    <a:gd name="connsiteY17" fmla="*/ 500063 h 649684"/>
                    <a:gd name="connsiteX18" fmla="*/ 774700 w 1549797"/>
                    <a:gd name="connsiteY18" fmla="*/ 523875 h 649684"/>
                    <a:gd name="connsiteX19" fmla="*/ 846137 w 1549797"/>
                    <a:gd name="connsiteY19" fmla="*/ 511969 h 649684"/>
                    <a:gd name="connsiteX20" fmla="*/ 896144 w 1549797"/>
                    <a:gd name="connsiteY20" fmla="*/ 464344 h 649684"/>
                    <a:gd name="connsiteX21" fmla="*/ 943769 w 1549797"/>
                    <a:gd name="connsiteY21" fmla="*/ 400050 h 649684"/>
                    <a:gd name="connsiteX22" fmla="*/ 962819 w 1549797"/>
                    <a:gd name="connsiteY22" fmla="*/ 342900 h 649684"/>
                    <a:gd name="connsiteX23" fmla="*/ 974725 w 1549797"/>
                    <a:gd name="connsiteY23" fmla="*/ 254794 h 649684"/>
                    <a:gd name="connsiteX24" fmla="*/ 977106 w 1549797"/>
                    <a:gd name="connsiteY24" fmla="*/ 197644 h 649684"/>
                    <a:gd name="connsiteX25" fmla="*/ 998537 w 1549797"/>
                    <a:gd name="connsiteY25" fmla="*/ 128588 h 649684"/>
                    <a:gd name="connsiteX26" fmla="*/ 1036637 w 1549797"/>
                    <a:gd name="connsiteY26" fmla="*/ 69056 h 649684"/>
                    <a:gd name="connsiteX27" fmla="*/ 1091406 w 1549797"/>
                    <a:gd name="connsiteY27" fmla="*/ 23813 h 649684"/>
                    <a:gd name="connsiteX28" fmla="*/ 1124744 w 1549797"/>
                    <a:gd name="connsiteY28" fmla="*/ 7144 h 649684"/>
                    <a:gd name="connsiteX29" fmla="*/ 1150937 w 1549797"/>
                    <a:gd name="connsiteY29" fmla="*/ 0 h 649684"/>
                    <a:gd name="connsiteX30" fmla="*/ 1200944 w 1549797"/>
                    <a:gd name="connsiteY30" fmla="*/ 7144 h 649684"/>
                    <a:gd name="connsiteX31" fmla="*/ 1262856 w 1549797"/>
                    <a:gd name="connsiteY31" fmla="*/ 42863 h 649684"/>
                    <a:gd name="connsiteX32" fmla="*/ 1298575 w 1549797"/>
                    <a:gd name="connsiteY32" fmla="*/ 85725 h 649684"/>
                    <a:gd name="connsiteX33" fmla="*/ 1324769 w 1549797"/>
                    <a:gd name="connsiteY33" fmla="*/ 121444 h 649684"/>
                    <a:gd name="connsiteX34" fmla="*/ 1346200 w 1549797"/>
                    <a:gd name="connsiteY34" fmla="*/ 180975 h 649684"/>
                    <a:gd name="connsiteX35" fmla="*/ 1350962 w 1549797"/>
                    <a:gd name="connsiteY35" fmla="*/ 219075 h 649684"/>
                    <a:gd name="connsiteX36" fmla="*/ 1353344 w 1549797"/>
                    <a:gd name="connsiteY36" fmla="*/ 269081 h 649684"/>
                    <a:gd name="connsiteX37" fmla="*/ 1358106 w 1549797"/>
                    <a:gd name="connsiteY37" fmla="*/ 323850 h 649684"/>
                    <a:gd name="connsiteX38" fmla="*/ 1381919 w 1549797"/>
                    <a:gd name="connsiteY38" fmla="*/ 392906 h 649684"/>
                    <a:gd name="connsiteX39" fmla="*/ 1412875 w 1549797"/>
                    <a:gd name="connsiteY39" fmla="*/ 445294 h 649684"/>
                    <a:gd name="connsiteX40" fmla="*/ 1474787 w 1549797"/>
                    <a:gd name="connsiteY40" fmla="*/ 504825 h 649684"/>
                    <a:gd name="connsiteX41" fmla="*/ 1527175 w 1549797"/>
                    <a:gd name="connsiteY41" fmla="*/ 521494 h 649684"/>
                    <a:gd name="connsiteX42" fmla="*/ 1546225 w 1549797"/>
                    <a:gd name="connsiteY42" fmla="*/ 523875 h 649684"/>
                    <a:gd name="connsiteX43" fmla="*/ 1548606 w 1549797"/>
                    <a:gd name="connsiteY43" fmla="*/ 557213 h 649684"/>
                    <a:gd name="connsiteX44" fmla="*/ 1548606 w 1549797"/>
                    <a:gd name="connsiteY44" fmla="*/ 628650 h 649684"/>
                    <a:gd name="connsiteX45" fmla="*/ 1543844 w 1549797"/>
                    <a:gd name="connsiteY45" fmla="*/ 635794 h 649684"/>
                    <a:gd name="connsiteX46" fmla="*/ 1527175 w 1549797"/>
                    <a:gd name="connsiteY46" fmla="*/ 638175 h 649684"/>
                    <a:gd name="connsiteX47" fmla="*/ 781844 w 1549797"/>
                    <a:gd name="connsiteY47" fmla="*/ 638175 h 649684"/>
                    <a:gd name="connsiteX48" fmla="*/ 543719 w 1549797"/>
                    <a:gd name="connsiteY48" fmla="*/ 638175 h 649684"/>
                    <a:gd name="connsiteX49" fmla="*/ 229394 w 1549797"/>
                    <a:gd name="connsiteY49" fmla="*/ 638175 h 649684"/>
                    <a:gd name="connsiteX50" fmla="*/ 65087 w 1549797"/>
                    <a:gd name="connsiteY50" fmla="*/ 638175 h 649684"/>
                    <a:gd name="connsiteX51" fmla="*/ 15081 w 1549797"/>
                    <a:gd name="connsiteY51" fmla="*/ 631031 h 649684"/>
                    <a:gd name="connsiteX52" fmla="*/ 10319 w 1549797"/>
                    <a:gd name="connsiteY52" fmla="*/ 526256 h 649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549797" h="649684">
                      <a:moveTo>
                        <a:pt x="10319" y="526256"/>
                      </a:moveTo>
                      <a:cubicBezTo>
                        <a:pt x="20638" y="506412"/>
                        <a:pt x="55563" y="523875"/>
                        <a:pt x="76994" y="511969"/>
                      </a:cubicBezTo>
                      <a:cubicBezTo>
                        <a:pt x="98425" y="500063"/>
                        <a:pt x="120650" y="476250"/>
                        <a:pt x="138906" y="454819"/>
                      </a:cubicBezTo>
                      <a:cubicBezTo>
                        <a:pt x="157162" y="433388"/>
                        <a:pt x="175022" y="415528"/>
                        <a:pt x="186531" y="383381"/>
                      </a:cubicBezTo>
                      <a:cubicBezTo>
                        <a:pt x="198040" y="351234"/>
                        <a:pt x="202803" y="296069"/>
                        <a:pt x="207962" y="261938"/>
                      </a:cubicBezTo>
                      <a:cubicBezTo>
                        <a:pt x="213121" y="227807"/>
                        <a:pt x="211137" y="204788"/>
                        <a:pt x="217487" y="178594"/>
                      </a:cubicBezTo>
                      <a:cubicBezTo>
                        <a:pt x="223837" y="152400"/>
                        <a:pt x="230584" y="128984"/>
                        <a:pt x="246062" y="104775"/>
                      </a:cubicBezTo>
                      <a:cubicBezTo>
                        <a:pt x="261540" y="80566"/>
                        <a:pt x="286543" y="50007"/>
                        <a:pt x="310356" y="33338"/>
                      </a:cubicBezTo>
                      <a:cubicBezTo>
                        <a:pt x="334169" y="16669"/>
                        <a:pt x="364331" y="7144"/>
                        <a:pt x="388937" y="4763"/>
                      </a:cubicBezTo>
                      <a:cubicBezTo>
                        <a:pt x="413543" y="2382"/>
                        <a:pt x="436960" y="9922"/>
                        <a:pt x="457994" y="19050"/>
                      </a:cubicBezTo>
                      <a:cubicBezTo>
                        <a:pt x="479028" y="28178"/>
                        <a:pt x="499269" y="42069"/>
                        <a:pt x="515144" y="59531"/>
                      </a:cubicBezTo>
                      <a:cubicBezTo>
                        <a:pt x="531019" y="76993"/>
                        <a:pt x="542925" y="104378"/>
                        <a:pt x="553244" y="123825"/>
                      </a:cubicBezTo>
                      <a:cubicBezTo>
                        <a:pt x="563563" y="143272"/>
                        <a:pt x="571103" y="153194"/>
                        <a:pt x="577056" y="176213"/>
                      </a:cubicBezTo>
                      <a:cubicBezTo>
                        <a:pt x="583009" y="199232"/>
                        <a:pt x="586581" y="238125"/>
                        <a:pt x="588962" y="261938"/>
                      </a:cubicBezTo>
                      <a:cubicBezTo>
                        <a:pt x="591343" y="285751"/>
                        <a:pt x="587772" y="298848"/>
                        <a:pt x="591344" y="319088"/>
                      </a:cubicBezTo>
                      <a:cubicBezTo>
                        <a:pt x="594916" y="339328"/>
                        <a:pt x="600472" y="362347"/>
                        <a:pt x="610394" y="383381"/>
                      </a:cubicBezTo>
                      <a:cubicBezTo>
                        <a:pt x="620316" y="404415"/>
                        <a:pt x="635000" y="425847"/>
                        <a:pt x="650875" y="445294"/>
                      </a:cubicBezTo>
                      <a:cubicBezTo>
                        <a:pt x="666750" y="464741"/>
                        <a:pt x="685007" y="486966"/>
                        <a:pt x="705644" y="500063"/>
                      </a:cubicBezTo>
                      <a:cubicBezTo>
                        <a:pt x="726281" y="513160"/>
                        <a:pt x="751285" y="521891"/>
                        <a:pt x="774700" y="523875"/>
                      </a:cubicBezTo>
                      <a:cubicBezTo>
                        <a:pt x="798116" y="525859"/>
                        <a:pt x="825896" y="521891"/>
                        <a:pt x="846137" y="511969"/>
                      </a:cubicBezTo>
                      <a:cubicBezTo>
                        <a:pt x="866378" y="502047"/>
                        <a:pt x="879872" y="482997"/>
                        <a:pt x="896144" y="464344"/>
                      </a:cubicBezTo>
                      <a:cubicBezTo>
                        <a:pt x="912416" y="445691"/>
                        <a:pt x="932657" y="420291"/>
                        <a:pt x="943769" y="400050"/>
                      </a:cubicBezTo>
                      <a:cubicBezTo>
                        <a:pt x="954881" y="379809"/>
                        <a:pt x="957660" y="367109"/>
                        <a:pt x="962819" y="342900"/>
                      </a:cubicBezTo>
                      <a:cubicBezTo>
                        <a:pt x="967978" y="318691"/>
                        <a:pt x="972344" y="279003"/>
                        <a:pt x="974725" y="254794"/>
                      </a:cubicBezTo>
                      <a:cubicBezTo>
                        <a:pt x="977106" y="230585"/>
                        <a:pt x="973137" y="218678"/>
                        <a:pt x="977106" y="197644"/>
                      </a:cubicBezTo>
                      <a:cubicBezTo>
                        <a:pt x="981075" y="176610"/>
                        <a:pt x="988615" y="150019"/>
                        <a:pt x="998537" y="128588"/>
                      </a:cubicBezTo>
                      <a:cubicBezTo>
                        <a:pt x="1008459" y="107157"/>
                        <a:pt x="1021159" y="86518"/>
                        <a:pt x="1036637" y="69056"/>
                      </a:cubicBezTo>
                      <a:cubicBezTo>
                        <a:pt x="1052115" y="51594"/>
                        <a:pt x="1076722" y="34132"/>
                        <a:pt x="1091406" y="23813"/>
                      </a:cubicBezTo>
                      <a:cubicBezTo>
                        <a:pt x="1106090" y="13494"/>
                        <a:pt x="1114822" y="11113"/>
                        <a:pt x="1124744" y="7144"/>
                      </a:cubicBezTo>
                      <a:cubicBezTo>
                        <a:pt x="1134666" y="3175"/>
                        <a:pt x="1138237" y="0"/>
                        <a:pt x="1150937" y="0"/>
                      </a:cubicBezTo>
                      <a:cubicBezTo>
                        <a:pt x="1163637" y="0"/>
                        <a:pt x="1182291" y="0"/>
                        <a:pt x="1200944" y="7144"/>
                      </a:cubicBezTo>
                      <a:cubicBezTo>
                        <a:pt x="1219597" y="14288"/>
                        <a:pt x="1246584" y="29766"/>
                        <a:pt x="1262856" y="42863"/>
                      </a:cubicBezTo>
                      <a:cubicBezTo>
                        <a:pt x="1279128" y="55960"/>
                        <a:pt x="1288256" y="72628"/>
                        <a:pt x="1298575" y="85725"/>
                      </a:cubicBezTo>
                      <a:cubicBezTo>
                        <a:pt x="1308894" y="98822"/>
                        <a:pt x="1316832" y="105569"/>
                        <a:pt x="1324769" y="121444"/>
                      </a:cubicBezTo>
                      <a:cubicBezTo>
                        <a:pt x="1332706" y="137319"/>
                        <a:pt x="1341835" y="164703"/>
                        <a:pt x="1346200" y="180975"/>
                      </a:cubicBezTo>
                      <a:cubicBezTo>
                        <a:pt x="1350565" y="197247"/>
                        <a:pt x="1349771" y="204391"/>
                        <a:pt x="1350962" y="219075"/>
                      </a:cubicBezTo>
                      <a:cubicBezTo>
                        <a:pt x="1352153" y="233759"/>
                        <a:pt x="1352153" y="251619"/>
                        <a:pt x="1353344" y="269081"/>
                      </a:cubicBezTo>
                      <a:cubicBezTo>
                        <a:pt x="1354535" y="286544"/>
                        <a:pt x="1353344" y="303213"/>
                        <a:pt x="1358106" y="323850"/>
                      </a:cubicBezTo>
                      <a:cubicBezTo>
                        <a:pt x="1362868" y="344487"/>
                        <a:pt x="1372791" y="372665"/>
                        <a:pt x="1381919" y="392906"/>
                      </a:cubicBezTo>
                      <a:cubicBezTo>
                        <a:pt x="1391047" y="413147"/>
                        <a:pt x="1397397" y="426641"/>
                        <a:pt x="1412875" y="445294"/>
                      </a:cubicBezTo>
                      <a:cubicBezTo>
                        <a:pt x="1428353" y="463947"/>
                        <a:pt x="1455737" y="492125"/>
                        <a:pt x="1474787" y="504825"/>
                      </a:cubicBezTo>
                      <a:cubicBezTo>
                        <a:pt x="1493837" y="517525"/>
                        <a:pt x="1515269" y="518319"/>
                        <a:pt x="1527175" y="521494"/>
                      </a:cubicBezTo>
                      <a:cubicBezTo>
                        <a:pt x="1539081" y="524669"/>
                        <a:pt x="1542653" y="517922"/>
                        <a:pt x="1546225" y="523875"/>
                      </a:cubicBezTo>
                      <a:cubicBezTo>
                        <a:pt x="1549797" y="529828"/>
                        <a:pt x="1548209" y="539751"/>
                        <a:pt x="1548606" y="557213"/>
                      </a:cubicBezTo>
                      <a:cubicBezTo>
                        <a:pt x="1549003" y="574675"/>
                        <a:pt x="1549400" y="615553"/>
                        <a:pt x="1548606" y="628650"/>
                      </a:cubicBezTo>
                      <a:cubicBezTo>
                        <a:pt x="1547812" y="641747"/>
                        <a:pt x="1547416" y="634207"/>
                        <a:pt x="1543844" y="635794"/>
                      </a:cubicBezTo>
                      <a:cubicBezTo>
                        <a:pt x="1540272" y="637382"/>
                        <a:pt x="1527175" y="638175"/>
                        <a:pt x="1527175" y="638175"/>
                      </a:cubicBezTo>
                      <a:lnTo>
                        <a:pt x="781844" y="638175"/>
                      </a:lnTo>
                      <a:lnTo>
                        <a:pt x="543719" y="638175"/>
                      </a:lnTo>
                      <a:lnTo>
                        <a:pt x="229394" y="638175"/>
                      </a:lnTo>
                      <a:lnTo>
                        <a:pt x="65087" y="638175"/>
                      </a:lnTo>
                      <a:cubicBezTo>
                        <a:pt x="29368" y="636984"/>
                        <a:pt x="24606" y="649684"/>
                        <a:pt x="15081" y="631031"/>
                      </a:cubicBezTo>
                      <a:cubicBezTo>
                        <a:pt x="5556" y="612378"/>
                        <a:pt x="0" y="546100"/>
                        <a:pt x="10319" y="526256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1" name="Rectangle 180"/>
                <p:cNvSpPr/>
                <p:nvPr/>
              </p:nvSpPr>
              <p:spPr>
                <a:xfrm>
                  <a:off x="1000100" y="4125163"/>
                  <a:ext cx="1394446" cy="900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0" name="Groupe 367"/>
              <p:cNvGrpSpPr/>
              <p:nvPr/>
            </p:nvGrpSpPr>
            <p:grpSpPr>
              <a:xfrm>
                <a:off x="6162909" y="5089394"/>
                <a:ext cx="60206" cy="92619"/>
                <a:chOff x="1000100" y="3700463"/>
                <a:chExt cx="1394446" cy="1738327"/>
              </a:xfrm>
            </p:grpSpPr>
            <p:sp>
              <p:nvSpPr>
                <p:cNvPr id="176" name="Forme libre 175"/>
                <p:cNvSpPr/>
                <p:nvPr/>
              </p:nvSpPr>
              <p:spPr>
                <a:xfrm>
                  <a:off x="1000101" y="3700463"/>
                  <a:ext cx="1379249" cy="499884"/>
                </a:xfrm>
                <a:custGeom>
                  <a:avLst/>
                  <a:gdLst>
                    <a:gd name="connsiteX0" fmla="*/ 10319 w 1549797"/>
                    <a:gd name="connsiteY0" fmla="*/ 526256 h 649684"/>
                    <a:gd name="connsiteX1" fmla="*/ 76994 w 1549797"/>
                    <a:gd name="connsiteY1" fmla="*/ 511969 h 649684"/>
                    <a:gd name="connsiteX2" fmla="*/ 138906 w 1549797"/>
                    <a:gd name="connsiteY2" fmla="*/ 454819 h 649684"/>
                    <a:gd name="connsiteX3" fmla="*/ 186531 w 1549797"/>
                    <a:gd name="connsiteY3" fmla="*/ 383381 h 649684"/>
                    <a:gd name="connsiteX4" fmla="*/ 207962 w 1549797"/>
                    <a:gd name="connsiteY4" fmla="*/ 261938 h 649684"/>
                    <a:gd name="connsiteX5" fmla="*/ 217487 w 1549797"/>
                    <a:gd name="connsiteY5" fmla="*/ 178594 h 649684"/>
                    <a:gd name="connsiteX6" fmla="*/ 246062 w 1549797"/>
                    <a:gd name="connsiteY6" fmla="*/ 104775 h 649684"/>
                    <a:gd name="connsiteX7" fmla="*/ 310356 w 1549797"/>
                    <a:gd name="connsiteY7" fmla="*/ 33338 h 649684"/>
                    <a:gd name="connsiteX8" fmla="*/ 388937 w 1549797"/>
                    <a:gd name="connsiteY8" fmla="*/ 4763 h 649684"/>
                    <a:gd name="connsiteX9" fmla="*/ 457994 w 1549797"/>
                    <a:gd name="connsiteY9" fmla="*/ 19050 h 649684"/>
                    <a:gd name="connsiteX10" fmla="*/ 515144 w 1549797"/>
                    <a:gd name="connsiteY10" fmla="*/ 59531 h 649684"/>
                    <a:gd name="connsiteX11" fmla="*/ 553244 w 1549797"/>
                    <a:gd name="connsiteY11" fmla="*/ 123825 h 649684"/>
                    <a:gd name="connsiteX12" fmla="*/ 577056 w 1549797"/>
                    <a:gd name="connsiteY12" fmla="*/ 176213 h 649684"/>
                    <a:gd name="connsiteX13" fmla="*/ 588962 w 1549797"/>
                    <a:gd name="connsiteY13" fmla="*/ 261938 h 649684"/>
                    <a:gd name="connsiteX14" fmla="*/ 591344 w 1549797"/>
                    <a:gd name="connsiteY14" fmla="*/ 319088 h 649684"/>
                    <a:gd name="connsiteX15" fmla="*/ 610394 w 1549797"/>
                    <a:gd name="connsiteY15" fmla="*/ 383381 h 649684"/>
                    <a:gd name="connsiteX16" fmla="*/ 650875 w 1549797"/>
                    <a:gd name="connsiteY16" fmla="*/ 445294 h 649684"/>
                    <a:gd name="connsiteX17" fmla="*/ 705644 w 1549797"/>
                    <a:gd name="connsiteY17" fmla="*/ 500063 h 649684"/>
                    <a:gd name="connsiteX18" fmla="*/ 774700 w 1549797"/>
                    <a:gd name="connsiteY18" fmla="*/ 523875 h 649684"/>
                    <a:gd name="connsiteX19" fmla="*/ 846137 w 1549797"/>
                    <a:gd name="connsiteY19" fmla="*/ 511969 h 649684"/>
                    <a:gd name="connsiteX20" fmla="*/ 896144 w 1549797"/>
                    <a:gd name="connsiteY20" fmla="*/ 464344 h 649684"/>
                    <a:gd name="connsiteX21" fmla="*/ 943769 w 1549797"/>
                    <a:gd name="connsiteY21" fmla="*/ 400050 h 649684"/>
                    <a:gd name="connsiteX22" fmla="*/ 962819 w 1549797"/>
                    <a:gd name="connsiteY22" fmla="*/ 342900 h 649684"/>
                    <a:gd name="connsiteX23" fmla="*/ 974725 w 1549797"/>
                    <a:gd name="connsiteY23" fmla="*/ 254794 h 649684"/>
                    <a:gd name="connsiteX24" fmla="*/ 977106 w 1549797"/>
                    <a:gd name="connsiteY24" fmla="*/ 197644 h 649684"/>
                    <a:gd name="connsiteX25" fmla="*/ 998537 w 1549797"/>
                    <a:gd name="connsiteY25" fmla="*/ 128588 h 649684"/>
                    <a:gd name="connsiteX26" fmla="*/ 1036637 w 1549797"/>
                    <a:gd name="connsiteY26" fmla="*/ 69056 h 649684"/>
                    <a:gd name="connsiteX27" fmla="*/ 1091406 w 1549797"/>
                    <a:gd name="connsiteY27" fmla="*/ 23813 h 649684"/>
                    <a:gd name="connsiteX28" fmla="*/ 1124744 w 1549797"/>
                    <a:gd name="connsiteY28" fmla="*/ 7144 h 649684"/>
                    <a:gd name="connsiteX29" fmla="*/ 1150937 w 1549797"/>
                    <a:gd name="connsiteY29" fmla="*/ 0 h 649684"/>
                    <a:gd name="connsiteX30" fmla="*/ 1200944 w 1549797"/>
                    <a:gd name="connsiteY30" fmla="*/ 7144 h 649684"/>
                    <a:gd name="connsiteX31" fmla="*/ 1262856 w 1549797"/>
                    <a:gd name="connsiteY31" fmla="*/ 42863 h 649684"/>
                    <a:gd name="connsiteX32" fmla="*/ 1298575 w 1549797"/>
                    <a:gd name="connsiteY32" fmla="*/ 85725 h 649684"/>
                    <a:gd name="connsiteX33" fmla="*/ 1324769 w 1549797"/>
                    <a:gd name="connsiteY33" fmla="*/ 121444 h 649684"/>
                    <a:gd name="connsiteX34" fmla="*/ 1346200 w 1549797"/>
                    <a:gd name="connsiteY34" fmla="*/ 180975 h 649684"/>
                    <a:gd name="connsiteX35" fmla="*/ 1350962 w 1549797"/>
                    <a:gd name="connsiteY35" fmla="*/ 219075 h 649684"/>
                    <a:gd name="connsiteX36" fmla="*/ 1353344 w 1549797"/>
                    <a:gd name="connsiteY36" fmla="*/ 269081 h 649684"/>
                    <a:gd name="connsiteX37" fmla="*/ 1358106 w 1549797"/>
                    <a:gd name="connsiteY37" fmla="*/ 323850 h 649684"/>
                    <a:gd name="connsiteX38" fmla="*/ 1381919 w 1549797"/>
                    <a:gd name="connsiteY38" fmla="*/ 392906 h 649684"/>
                    <a:gd name="connsiteX39" fmla="*/ 1412875 w 1549797"/>
                    <a:gd name="connsiteY39" fmla="*/ 445294 h 649684"/>
                    <a:gd name="connsiteX40" fmla="*/ 1474787 w 1549797"/>
                    <a:gd name="connsiteY40" fmla="*/ 504825 h 649684"/>
                    <a:gd name="connsiteX41" fmla="*/ 1527175 w 1549797"/>
                    <a:gd name="connsiteY41" fmla="*/ 521494 h 649684"/>
                    <a:gd name="connsiteX42" fmla="*/ 1546225 w 1549797"/>
                    <a:gd name="connsiteY42" fmla="*/ 523875 h 649684"/>
                    <a:gd name="connsiteX43" fmla="*/ 1548606 w 1549797"/>
                    <a:gd name="connsiteY43" fmla="*/ 557213 h 649684"/>
                    <a:gd name="connsiteX44" fmla="*/ 1548606 w 1549797"/>
                    <a:gd name="connsiteY44" fmla="*/ 628650 h 649684"/>
                    <a:gd name="connsiteX45" fmla="*/ 1543844 w 1549797"/>
                    <a:gd name="connsiteY45" fmla="*/ 635794 h 649684"/>
                    <a:gd name="connsiteX46" fmla="*/ 1527175 w 1549797"/>
                    <a:gd name="connsiteY46" fmla="*/ 638175 h 649684"/>
                    <a:gd name="connsiteX47" fmla="*/ 781844 w 1549797"/>
                    <a:gd name="connsiteY47" fmla="*/ 638175 h 649684"/>
                    <a:gd name="connsiteX48" fmla="*/ 543719 w 1549797"/>
                    <a:gd name="connsiteY48" fmla="*/ 638175 h 649684"/>
                    <a:gd name="connsiteX49" fmla="*/ 229394 w 1549797"/>
                    <a:gd name="connsiteY49" fmla="*/ 638175 h 649684"/>
                    <a:gd name="connsiteX50" fmla="*/ 65087 w 1549797"/>
                    <a:gd name="connsiteY50" fmla="*/ 638175 h 649684"/>
                    <a:gd name="connsiteX51" fmla="*/ 15081 w 1549797"/>
                    <a:gd name="connsiteY51" fmla="*/ 631031 h 649684"/>
                    <a:gd name="connsiteX52" fmla="*/ 10319 w 1549797"/>
                    <a:gd name="connsiteY52" fmla="*/ 526256 h 649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549797" h="649684">
                      <a:moveTo>
                        <a:pt x="10319" y="526256"/>
                      </a:moveTo>
                      <a:cubicBezTo>
                        <a:pt x="20638" y="506412"/>
                        <a:pt x="55563" y="523875"/>
                        <a:pt x="76994" y="511969"/>
                      </a:cubicBezTo>
                      <a:cubicBezTo>
                        <a:pt x="98425" y="500063"/>
                        <a:pt x="120650" y="476250"/>
                        <a:pt x="138906" y="454819"/>
                      </a:cubicBezTo>
                      <a:cubicBezTo>
                        <a:pt x="157162" y="433388"/>
                        <a:pt x="175022" y="415528"/>
                        <a:pt x="186531" y="383381"/>
                      </a:cubicBezTo>
                      <a:cubicBezTo>
                        <a:pt x="198040" y="351234"/>
                        <a:pt x="202803" y="296069"/>
                        <a:pt x="207962" y="261938"/>
                      </a:cubicBezTo>
                      <a:cubicBezTo>
                        <a:pt x="213121" y="227807"/>
                        <a:pt x="211137" y="204788"/>
                        <a:pt x="217487" y="178594"/>
                      </a:cubicBezTo>
                      <a:cubicBezTo>
                        <a:pt x="223837" y="152400"/>
                        <a:pt x="230584" y="128984"/>
                        <a:pt x="246062" y="104775"/>
                      </a:cubicBezTo>
                      <a:cubicBezTo>
                        <a:pt x="261540" y="80566"/>
                        <a:pt x="286543" y="50007"/>
                        <a:pt x="310356" y="33338"/>
                      </a:cubicBezTo>
                      <a:cubicBezTo>
                        <a:pt x="334169" y="16669"/>
                        <a:pt x="364331" y="7144"/>
                        <a:pt x="388937" y="4763"/>
                      </a:cubicBezTo>
                      <a:cubicBezTo>
                        <a:pt x="413543" y="2382"/>
                        <a:pt x="436960" y="9922"/>
                        <a:pt x="457994" y="19050"/>
                      </a:cubicBezTo>
                      <a:cubicBezTo>
                        <a:pt x="479028" y="28178"/>
                        <a:pt x="499269" y="42069"/>
                        <a:pt x="515144" y="59531"/>
                      </a:cubicBezTo>
                      <a:cubicBezTo>
                        <a:pt x="531019" y="76993"/>
                        <a:pt x="542925" y="104378"/>
                        <a:pt x="553244" y="123825"/>
                      </a:cubicBezTo>
                      <a:cubicBezTo>
                        <a:pt x="563563" y="143272"/>
                        <a:pt x="571103" y="153194"/>
                        <a:pt x="577056" y="176213"/>
                      </a:cubicBezTo>
                      <a:cubicBezTo>
                        <a:pt x="583009" y="199232"/>
                        <a:pt x="586581" y="238125"/>
                        <a:pt x="588962" y="261938"/>
                      </a:cubicBezTo>
                      <a:cubicBezTo>
                        <a:pt x="591343" y="285751"/>
                        <a:pt x="587772" y="298848"/>
                        <a:pt x="591344" y="319088"/>
                      </a:cubicBezTo>
                      <a:cubicBezTo>
                        <a:pt x="594916" y="339328"/>
                        <a:pt x="600472" y="362347"/>
                        <a:pt x="610394" y="383381"/>
                      </a:cubicBezTo>
                      <a:cubicBezTo>
                        <a:pt x="620316" y="404415"/>
                        <a:pt x="635000" y="425847"/>
                        <a:pt x="650875" y="445294"/>
                      </a:cubicBezTo>
                      <a:cubicBezTo>
                        <a:pt x="666750" y="464741"/>
                        <a:pt x="685007" y="486966"/>
                        <a:pt x="705644" y="500063"/>
                      </a:cubicBezTo>
                      <a:cubicBezTo>
                        <a:pt x="726281" y="513160"/>
                        <a:pt x="751285" y="521891"/>
                        <a:pt x="774700" y="523875"/>
                      </a:cubicBezTo>
                      <a:cubicBezTo>
                        <a:pt x="798116" y="525859"/>
                        <a:pt x="825896" y="521891"/>
                        <a:pt x="846137" y="511969"/>
                      </a:cubicBezTo>
                      <a:cubicBezTo>
                        <a:pt x="866378" y="502047"/>
                        <a:pt x="879872" y="482997"/>
                        <a:pt x="896144" y="464344"/>
                      </a:cubicBezTo>
                      <a:cubicBezTo>
                        <a:pt x="912416" y="445691"/>
                        <a:pt x="932657" y="420291"/>
                        <a:pt x="943769" y="400050"/>
                      </a:cubicBezTo>
                      <a:cubicBezTo>
                        <a:pt x="954881" y="379809"/>
                        <a:pt x="957660" y="367109"/>
                        <a:pt x="962819" y="342900"/>
                      </a:cubicBezTo>
                      <a:cubicBezTo>
                        <a:pt x="967978" y="318691"/>
                        <a:pt x="972344" y="279003"/>
                        <a:pt x="974725" y="254794"/>
                      </a:cubicBezTo>
                      <a:cubicBezTo>
                        <a:pt x="977106" y="230585"/>
                        <a:pt x="973137" y="218678"/>
                        <a:pt x="977106" y="197644"/>
                      </a:cubicBezTo>
                      <a:cubicBezTo>
                        <a:pt x="981075" y="176610"/>
                        <a:pt x="988615" y="150019"/>
                        <a:pt x="998537" y="128588"/>
                      </a:cubicBezTo>
                      <a:cubicBezTo>
                        <a:pt x="1008459" y="107157"/>
                        <a:pt x="1021159" y="86518"/>
                        <a:pt x="1036637" y="69056"/>
                      </a:cubicBezTo>
                      <a:cubicBezTo>
                        <a:pt x="1052115" y="51594"/>
                        <a:pt x="1076722" y="34132"/>
                        <a:pt x="1091406" y="23813"/>
                      </a:cubicBezTo>
                      <a:cubicBezTo>
                        <a:pt x="1106090" y="13494"/>
                        <a:pt x="1114822" y="11113"/>
                        <a:pt x="1124744" y="7144"/>
                      </a:cubicBezTo>
                      <a:cubicBezTo>
                        <a:pt x="1134666" y="3175"/>
                        <a:pt x="1138237" y="0"/>
                        <a:pt x="1150937" y="0"/>
                      </a:cubicBezTo>
                      <a:cubicBezTo>
                        <a:pt x="1163637" y="0"/>
                        <a:pt x="1182291" y="0"/>
                        <a:pt x="1200944" y="7144"/>
                      </a:cubicBezTo>
                      <a:cubicBezTo>
                        <a:pt x="1219597" y="14288"/>
                        <a:pt x="1246584" y="29766"/>
                        <a:pt x="1262856" y="42863"/>
                      </a:cubicBezTo>
                      <a:cubicBezTo>
                        <a:pt x="1279128" y="55960"/>
                        <a:pt x="1288256" y="72628"/>
                        <a:pt x="1298575" y="85725"/>
                      </a:cubicBezTo>
                      <a:cubicBezTo>
                        <a:pt x="1308894" y="98822"/>
                        <a:pt x="1316832" y="105569"/>
                        <a:pt x="1324769" y="121444"/>
                      </a:cubicBezTo>
                      <a:cubicBezTo>
                        <a:pt x="1332706" y="137319"/>
                        <a:pt x="1341835" y="164703"/>
                        <a:pt x="1346200" y="180975"/>
                      </a:cubicBezTo>
                      <a:cubicBezTo>
                        <a:pt x="1350565" y="197247"/>
                        <a:pt x="1349771" y="204391"/>
                        <a:pt x="1350962" y="219075"/>
                      </a:cubicBezTo>
                      <a:cubicBezTo>
                        <a:pt x="1352153" y="233759"/>
                        <a:pt x="1352153" y="251619"/>
                        <a:pt x="1353344" y="269081"/>
                      </a:cubicBezTo>
                      <a:cubicBezTo>
                        <a:pt x="1354535" y="286544"/>
                        <a:pt x="1353344" y="303213"/>
                        <a:pt x="1358106" y="323850"/>
                      </a:cubicBezTo>
                      <a:cubicBezTo>
                        <a:pt x="1362868" y="344487"/>
                        <a:pt x="1372791" y="372665"/>
                        <a:pt x="1381919" y="392906"/>
                      </a:cubicBezTo>
                      <a:cubicBezTo>
                        <a:pt x="1391047" y="413147"/>
                        <a:pt x="1397397" y="426641"/>
                        <a:pt x="1412875" y="445294"/>
                      </a:cubicBezTo>
                      <a:cubicBezTo>
                        <a:pt x="1428353" y="463947"/>
                        <a:pt x="1455737" y="492125"/>
                        <a:pt x="1474787" y="504825"/>
                      </a:cubicBezTo>
                      <a:cubicBezTo>
                        <a:pt x="1493837" y="517525"/>
                        <a:pt x="1515269" y="518319"/>
                        <a:pt x="1527175" y="521494"/>
                      </a:cubicBezTo>
                      <a:cubicBezTo>
                        <a:pt x="1539081" y="524669"/>
                        <a:pt x="1542653" y="517922"/>
                        <a:pt x="1546225" y="523875"/>
                      </a:cubicBezTo>
                      <a:cubicBezTo>
                        <a:pt x="1549797" y="529828"/>
                        <a:pt x="1548209" y="539751"/>
                        <a:pt x="1548606" y="557213"/>
                      </a:cubicBezTo>
                      <a:cubicBezTo>
                        <a:pt x="1549003" y="574675"/>
                        <a:pt x="1549400" y="615553"/>
                        <a:pt x="1548606" y="628650"/>
                      </a:cubicBezTo>
                      <a:cubicBezTo>
                        <a:pt x="1547812" y="641747"/>
                        <a:pt x="1547416" y="634207"/>
                        <a:pt x="1543844" y="635794"/>
                      </a:cubicBezTo>
                      <a:cubicBezTo>
                        <a:pt x="1540272" y="637382"/>
                        <a:pt x="1527175" y="638175"/>
                        <a:pt x="1527175" y="638175"/>
                      </a:cubicBezTo>
                      <a:lnTo>
                        <a:pt x="781844" y="638175"/>
                      </a:lnTo>
                      <a:lnTo>
                        <a:pt x="543719" y="638175"/>
                      </a:lnTo>
                      <a:lnTo>
                        <a:pt x="229394" y="638175"/>
                      </a:lnTo>
                      <a:lnTo>
                        <a:pt x="65087" y="638175"/>
                      </a:lnTo>
                      <a:cubicBezTo>
                        <a:pt x="29368" y="636984"/>
                        <a:pt x="24606" y="649684"/>
                        <a:pt x="15081" y="631031"/>
                      </a:cubicBezTo>
                      <a:cubicBezTo>
                        <a:pt x="5556" y="612378"/>
                        <a:pt x="0" y="546100"/>
                        <a:pt x="10319" y="526256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7" name="Forme libre 176"/>
                <p:cNvSpPr/>
                <p:nvPr/>
              </p:nvSpPr>
              <p:spPr>
                <a:xfrm flipV="1">
                  <a:off x="1000101" y="4938906"/>
                  <a:ext cx="1379249" cy="499884"/>
                </a:xfrm>
                <a:custGeom>
                  <a:avLst/>
                  <a:gdLst>
                    <a:gd name="connsiteX0" fmla="*/ 10319 w 1549797"/>
                    <a:gd name="connsiteY0" fmla="*/ 526256 h 649684"/>
                    <a:gd name="connsiteX1" fmla="*/ 76994 w 1549797"/>
                    <a:gd name="connsiteY1" fmla="*/ 511969 h 649684"/>
                    <a:gd name="connsiteX2" fmla="*/ 138906 w 1549797"/>
                    <a:gd name="connsiteY2" fmla="*/ 454819 h 649684"/>
                    <a:gd name="connsiteX3" fmla="*/ 186531 w 1549797"/>
                    <a:gd name="connsiteY3" fmla="*/ 383381 h 649684"/>
                    <a:gd name="connsiteX4" fmla="*/ 207962 w 1549797"/>
                    <a:gd name="connsiteY4" fmla="*/ 261938 h 649684"/>
                    <a:gd name="connsiteX5" fmla="*/ 217487 w 1549797"/>
                    <a:gd name="connsiteY5" fmla="*/ 178594 h 649684"/>
                    <a:gd name="connsiteX6" fmla="*/ 246062 w 1549797"/>
                    <a:gd name="connsiteY6" fmla="*/ 104775 h 649684"/>
                    <a:gd name="connsiteX7" fmla="*/ 310356 w 1549797"/>
                    <a:gd name="connsiteY7" fmla="*/ 33338 h 649684"/>
                    <a:gd name="connsiteX8" fmla="*/ 388937 w 1549797"/>
                    <a:gd name="connsiteY8" fmla="*/ 4763 h 649684"/>
                    <a:gd name="connsiteX9" fmla="*/ 457994 w 1549797"/>
                    <a:gd name="connsiteY9" fmla="*/ 19050 h 649684"/>
                    <a:gd name="connsiteX10" fmla="*/ 515144 w 1549797"/>
                    <a:gd name="connsiteY10" fmla="*/ 59531 h 649684"/>
                    <a:gd name="connsiteX11" fmla="*/ 553244 w 1549797"/>
                    <a:gd name="connsiteY11" fmla="*/ 123825 h 649684"/>
                    <a:gd name="connsiteX12" fmla="*/ 577056 w 1549797"/>
                    <a:gd name="connsiteY12" fmla="*/ 176213 h 649684"/>
                    <a:gd name="connsiteX13" fmla="*/ 588962 w 1549797"/>
                    <a:gd name="connsiteY13" fmla="*/ 261938 h 649684"/>
                    <a:gd name="connsiteX14" fmla="*/ 591344 w 1549797"/>
                    <a:gd name="connsiteY14" fmla="*/ 319088 h 649684"/>
                    <a:gd name="connsiteX15" fmla="*/ 610394 w 1549797"/>
                    <a:gd name="connsiteY15" fmla="*/ 383381 h 649684"/>
                    <a:gd name="connsiteX16" fmla="*/ 650875 w 1549797"/>
                    <a:gd name="connsiteY16" fmla="*/ 445294 h 649684"/>
                    <a:gd name="connsiteX17" fmla="*/ 705644 w 1549797"/>
                    <a:gd name="connsiteY17" fmla="*/ 500063 h 649684"/>
                    <a:gd name="connsiteX18" fmla="*/ 774700 w 1549797"/>
                    <a:gd name="connsiteY18" fmla="*/ 523875 h 649684"/>
                    <a:gd name="connsiteX19" fmla="*/ 846137 w 1549797"/>
                    <a:gd name="connsiteY19" fmla="*/ 511969 h 649684"/>
                    <a:gd name="connsiteX20" fmla="*/ 896144 w 1549797"/>
                    <a:gd name="connsiteY20" fmla="*/ 464344 h 649684"/>
                    <a:gd name="connsiteX21" fmla="*/ 943769 w 1549797"/>
                    <a:gd name="connsiteY21" fmla="*/ 400050 h 649684"/>
                    <a:gd name="connsiteX22" fmla="*/ 962819 w 1549797"/>
                    <a:gd name="connsiteY22" fmla="*/ 342900 h 649684"/>
                    <a:gd name="connsiteX23" fmla="*/ 974725 w 1549797"/>
                    <a:gd name="connsiteY23" fmla="*/ 254794 h 649684"/>
                    <a:gd name="connsiteX24" fmla="*/ 977106 w 1549797"/>
                    <a:gd name="connsiteY24" fmla="*/ 197644 h 649684"/>
                    <a:gd name="connsiteX25" fmla="*/ 998537 w 1549797"/>
                    <a:gd name="connsiteY25" fmla="*/ 128588 h 649684"/>
                    <a:gd name="connsiteX26" fmla="*/ 1036637 w 1549797"/>
                    <a:gd name="connsiteY26" fmla="*/ 69056 h 649684"/>
                    <a:gd name="connsiteX27" fmla="*/ 1091406 w 1549797"/>
                    <a:gd name="connsiteY27" fmla="*/ 23813 h 649684"/>
                    <a:gd name="connsiteX28" fmla="*/ 1124744 w 1549797"/>
                    <a:gd name="connsiteY28" fmla="*/ 7144 h 649684"/>
                    <a:gd name="connsiteX29" fmla="*/ 1150937 w 1549797"/>
                    <a:gd name="connsiteY29" fmla="*/ 0 h 649684"/>
                    <a:gd name="connsiteX30" fmla="*/ 1200944 w 1549797"/>
                    <a:gd name="connsiteY30" fmla="*/ 7144 h 649684"/>
                    <a:gd name="connsiteX31" fmla="*/ 1262856 w 1549797"/>
                    <a:gd name="connsiteY31" fmla="*/ 42863 h 649684"/>
                    <a:gd name="connsiteX32" fmla="*/ 1298575 w 1549797"/>
                    <a:gd name="connsiteY32" fmla="*/ 85725 h 649684"/>
                    <a:gd name="connsiteX33" fmla="*/ 1324769 w 1549797"/>
                    <a:gd name="connsiteY33" fmla="*/ 121444 h 649684"/>
                    <a:gd name="connsiteX34" fmla="*/ 1346200 w 1549797"/>
                    <a:gd name="connsiteY34" fmla="*/ 180975 h 649684"/>
                    <a:gd name="connsiteX35" fmla="*/ 1350962 w 1549797"/>
                    <a:gd name="connsiteY35" fmla="*/ 219075 h 649684"/>
                    <a:gd name="connsiteX36" fmla="*/ 1353344 w 1549797"/>
                    <a:gd name="connsiteY36" fmla="*/ 269081 h 649684"/>
                    <a:gd name="connsiteX37" fmla="*/ 1358106 w 1549797"/>
                    <a:gd name="connsiteY37" fmla="*/ 323850 h 649684"/>
                    <a:gd name="connsiteX38" fmla="*/ 1381919 w 1549797"/>
                    <a:gd name="connsiteY38" fmla="*/ 392906 h 649684"/>
                    <a:gd name="connsiteX39" fmla="*/ 1412875 w 1549797"/>
                    <a:gd name="connsiteY39" fmla="*/ 445294 h 649684"/>
                    <a:gd name="connsiteX40" fmla="*/ 1474787 w 1549797"/>
                    <a:gd name="connsiteY40" fmla="*/ 504825 h 649684"/>
                    <a:gd name="connsiteX41" fmla="*/ 1527175 w 1549797"/>
                    <a:gd name="connsiteY41" fmla="*/ 521494 h 649684"/>
                    <a:gd name="connsiteX42" fmla="*/ 1546225 w 1549797"/>
                    <a:gd name="connsiteY42" fmla="*/ 523875 h 649684"/>
                    <a:gd name="connsiteX43" fmla="*/ 1548606 w 1549797"/>
                    <a:gd name="connsiteY43" fmla="*/ 557213 h 649684"/>
                    <a:gd name="connsiteX44" fmla="*/ 1548606 w 1549797"/>
                    <a:gd name="connsiteY44" fmla="*/ 628650 h 649684"/>
                    <a:gd name="connsiteX45" fmla="*/ 1543844 w 1549797"/>
                    <a:gd name="connsiteY45" fmla="*/ 635794 h 649684"/>
                    <a:gd name="connsiteX46" fmla="*/ 1527175 w 1549797"/>
                    <a:gd name="connsiteY46" fmla="*/ 638175 h 649684"/>
                    <a:gd name="connsiteX47" fmla="*/ 781844 w 1549797"/>
                    <a:gd name="connsiteY47" fmla="*/ 638175 h 649684"/>
                    <a:gd name="connsiteX48" fmla="*/ 543719 w 1549797"/>
                    <a:gd name="connsiteY48" fmla="*/ 638175 h 649684"/>
                    <a:gd name="connsiteX49" fmla="*/ 229394 w 1549797"/>
                    <a:gd name="connsiteY49" fmla="*/ 638175 h 649684"/>
                    <a:gd name="connsiteX50" fmla="*/ 65087 w 1549797"/>
                    <a:gd name="connsiteY50" fmla="*/ 638175 h 649684"/>
                    <a:gd name="connsiteX51" fmla="*/ 15081 w 1549797"/>
                    <a:gd name="connsiteY51" fmla="*/ 631031 h 649684"/>
                    <a:gd name="connsiteX52" fmla="*/ 10319 w 1549797"/>
                    <a:gd name="connsiteY52" fmla="*/ 526256 h 649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549797" h="649684">
                      <a:moveTo>
                        <a:pt x="10319" y="526256"/>
                      </a:moveTo>
                      <a:cubicBezTo>
                        <a:pt x="20638" y="506412"/>
                        <a:pt x="55563" y="523875"/>
                        <a:pt x="76994" y="511969"/>
                      </a:cubicBezTo>
                      <a:cubicBezTo>
                        <a:pt x="98425" y="500063"/>
                        <a:pt x="120650" y="476250"/>
                        <a:pt x="138906" y="454819"/>
                      </a:cubicBezTo>
                      <a:cubicBezTo>
                        <a:pt x="157162" y="433388"/>
                        <a:pt x="175022" y="415528"/>
                        <a:pt x="186531" y="383381"/>
                      </a:cubicBezTo>
                      <a:cubicBezTo>
                        <a:pt x="198040" y="351234"/>
                        <a:pt x="202803" y="296069"/>
                        <a:pt x="207962" y="261938"/>
                      </a:cubicBezTo>
                      <a:cubicBezTo>
                        <a:pt x="213121" y="227807"/>
                        <a:pt x="211137" y="204788"/>
                        <a:pt x="217487" y="178594"/>
                      </a:cubicBezTo>
                      <a:cubicBezTo>
                        <a:pt x="223837" y="152400"/>
                        <a:pt x="230584" y="128984"/>
                        <a:pt x="246062" y="104775"/>
                      </a:cubicBezTo>
                      <a:cubicBezTo>
                        <a:pt x="261540" y="80566"/>
                        <a:pt x="286543" y="50007"/>
                        <a:pt x="310356" y="33338"/>
                      </a:cubicBezTo>
                      <a:cubicBezTo>
                        <a:pt x="334169" y="16669"/>
                        <a:pt x="364331" y="7144"/>
                        <a:pt x="388937" y="4763"/>
                      </a:cubicBezTo>
                      <a:cubicBezTo>
                        <a:pt x="413543" y="2382"/>
                        <a:pt x="436960" y="9922"/>
                        <a:pt x="457994" y="19050"/>
                      </a:cubicBezTo>
                      <a:cubicBezTo>
                        <a:pt x="479028" y="28178"/>
                        <a:pt x="499269" y="42069"/>
                        <a:pt x="515144" y="59531"/>
                      </a:cubicBezTo>
                      <a:cubicBezTo>
                        <a:pt x="531019" y="76993"/>
                        <a:pt x="542925" y="104378"/>
                        <a:pt x="553244" y="123825"/>
                      </a:cubicBezTo>
                      <a:cubicBezTo>
                        <a:pt x="563563" y="143272"/>
                        <a:pt x="571103" y="153194"/>
                        <a:pt x="577056" y="176213"/>
                      </a:cubicBezTo>
                      <a:cubicBezTo>
                        <a:pt x="583009" y="199232"/>
                        <a:pt x="586581" y="238125"/>
                        <a:pt x="588962" y="261938"/>
                      </a:cubicBezTo>
                      <a:cubicBezTo>
                        <a:pt x="591343" y="285751"/>
                        <a:pt x="587772" y="298848"/>
                        <a:pt x="591344" y="319088"/>
                      </a:cubicBezTo>
                      <a:cubicBezTo>
                        <a:pt x="594916" y="339328"/>
                        <a:pt x="600472" y="362347"/>
                        <a:pt x="610394" y="383381"/>
                      </a:cubicBezTo>
                      <a:cubicBezTo>
                        <a:pt x="620316" y="404415"/>
                        <a:pt x="635000" y="425847"/>
                        <a:pt x="650875" y="445294"/>
                      </a:cubicBezTo>
                      <a:cubicBezTo>
                        <a:pt x="666750" y="464741"/>
                        <a:pt x="685007" y="486966"/>
                        <a:pt x="705644" y="500063"/>
                      </a:cubicBezTo>
                      <a:cubicBezTo>
                        <a:pt x="726281" y="513160"/>
                        <a:pt x="751285" y="521891"/>
                        <a:pt x="774700" y="523875"/>
                      </a:cubicBezTo>
                      <a:cubicBezTo>
                        <a:pt x="798116" y="525859"/>
                        <a:pt x="825896" y="521891"/>
                        <a:pt x="846137" y="511969"/>
                      </a:cubicBezTo>
                      <a:cubicBezTo>
                        <a:pt x="866378" y="502047"/>
                        <a:pt x="879872" y="482997"/>
                        <a:pt x="896144" y="464344"/>
                      </a:cubicBezTo>
                      <a:cubicBezTo>
                        <a:pt x="912416" y="445691"/>
                        <a:pt x="932657" y="420291"/>
                        <a:pt x="943769" y="400050"/>
                      </a:cubicBezTo>
                      <a:cubicBezTo>
                        <a:pt x="954881" y="379809"/>
                        <a:pt x="957660" y="367109"/>
                        <a:pt x="962819" y="342900"/>
                      </a:cubicBezTo>
                      <a:cubicBezTo>
                        <a:pt x="967978" y="318691"/>
                        <a:pt x="972344" y="279003"/>
                        <a:pt x="974725" y="254794"/>
                      </a:cubicBezTo>
                      <a:cubicBezTo>
                        <a:pt x="977106" y="230585"/>
                        <a:pt x="973137" y="218678"/>
                        <a:pt x="977106" y="197644"/>
                      </a:cubicBezTo>
                      <a:cubicBezTo>
                        <a:pt x="981075" y="176610"/>
                        <a:pt x="988615" y="150019"/>
                        <a:pt x="998537" y="128588"/>
                      </a:cubicBezTo>
                      <a:cubicBezTo>
                        <a:pt x="1008459" y="107157"/>
                        <a:pt x="1021159" y="86518"/>
                        <a:pt x="1036637" y="69056"/>
                      </a:cubicBezTo>
                      <a:cubicBezTo>
                        <a:pt x="1052115" y="51594"/>
                        <a:pt x="1076722" y="34132"/>
                        <a:pt x="1091406" y="23813"/>
                      </a:cubicBezTo>
                      <a:cubicBezTo>
                        <a:pt x="1106090" y="13494"/>
                        <a:pt x="1114822" y="11113"/>
                        <a:pt x="1124744" y="7144"/>
                      </a:cubicBezTo>
                      <a:cubicBezTo>
                        <a:pt x="1134666" y="3175"/>
                        <a:pt x="1138237" y="0"/>
                        <a:pt x="1150937" y="0"/>
                      </a:cubicBezTo>
                      <a:cubicBezTo>
                        <a:pt x="1163637" y="0"/>
                        <a:pt x="1182291" y="0"/>
                        <a:pt x="1200944" y="7144"/>
                      </a:cubicBezTo>
                      <a:cubicBezTo>
                        <a:pt x="1219597" y="14288"/>
                        <a:pt x="1246584" y="29766"/>
                        <a:pt x="1262856" y="42863"/>
                      </a:cubicBezTo>
                      <a:cubicBezTo>
                        <a:pt x="1279128" y="55960"/>
                        <a:pt x="1288256" y="72628"/>
                        <a:pt x="1298575" y="85725"/>
                      </a:cubicBezTo>
                      <a:cubicBezTo>
                        <a:pt x="1308894" y="98822"/>
                        <a:pt x="1316832" y="105569"/>
                        <a:pt x="1324769" y="121444"/>
                      </a:cubicBezTo>
                      <a:cubicBezTo>
                        <a:pt x="1332706" y="137319"/>
                        <a:pt x="1341835" y="164703"/>
                        <a:pt x="1346200" y="180975"/>
                      </a:cubicBezTo>
                      <a:cubicBezTo>
                        <a:pt x="1350565" y="197247"/>
                        <a:pt x="1349771" y="204391"/>
                        <a:pt x="1350962" y="219075"/>
                      </a:cubicBezTo>
                      <a:cubicBezTo>
                        <a:pt x="1352153" y="233759"/>
                        <a:pt x="1352153" y="251619"/>
                        <a:pt x="1353344" y="269081"/>
                      </a:cubicBezTo>
                      <a:cubicBezTo>
                        <a:pt x="1354535" y="286544"/>
                        <a:pt x="1353344" y="303213"/>
                        <a:pt x="1358106" y="323850"/>
                      </a:cubicBezTo>
                      <a:cubicBezTo>
                        <a:pt x="1362868" y="344487"/>
                        <a:pt x="1372791" y="372665"/>
                        <a:pt x="1381919" y="392906"/>
                      </a:cubicBezTo>
                      <a:cubicBezTo>
                        <a:pt x="1391047" y="413147"/>
                        <a:pt x="1397397" y="426641"/>
                        <a:pt x="1412875" y="445294"/>
                      </a:cubicBezTo>
                      <a:cubicBezTo>
                        <a:pt x="1428353" y="463947"/>
                        <a:pt x="1455737" y="492125"/>
                        <a:pt x="1474787" y="504825"/>
                      </a:cubicBezTo>
                      <a:cubicBezTo>
                        <a:pt x="1493837" y="517525"/>
                        <a:pt x="1515269" y="518319"/>
                        <a:pt x="1527175" y="521494"/>
                      </a:cubicBezTo>
                      <a:cubicBezTo>
                        <a:pt x="1539081" y="524669"/>
                        <a:pt x="1542653" y="517922"/>
                        <a:pt x="1546225" y="523875"/>
                      </a:cubicBezTo>
                      <a:cubicBezTo>
                        <a:pt x="1549797" y="529828"/>
                        <a:pt x="1548209" y="539751"/>
                        <a:pt x="1548606" y="557213"/>
                      </a:cubicBezTo>
                      <a:cubicBezTo>
                        <a:pt x="1549003" y="574675"/>
                        <a:pt x="1549400" y="615553"/>
                        <a:pt x="1548606" y="628650"/>
                      </a:cubicBezTo>
                      <a:cubicBezTo>
                        <a:pt x="1547812" y="641747"/>
                        <a:pt x="1547416" y="634207"/>
                        <a:pt x="1543844" y="635794"/>
                      </a:cubicBezTo>
                      <a:cubicBezTo>
                        <a:pt x="1540272" y="637382"/>
                        <a:pt x="1527175" y="638175"/>
                        <a:pt x="1527175" y="638175"/>
                      </a:cubicBezTo>
                      <a:lnTo>
                        <a:pt x="781844" y="638175"/>
                      </a:lnTo>
                      <a:lnTo>
                        <a:pt x="543719" y="638175"/>
                      </a:lnTo>
                      <a:lnTo>
                        <a:pt x="229394" y="638175"/>
                      </a:lnTo>
                      <a:lnTo>
                        <a:pt x="65087" y="638175"/>
                      </a:lnTo>
                      <a:cubicBezTo>
                        <a:pt x="29368" y="636984"/>
                        <a:pt x="24606" y="649684"/>
                        <a:pt x="15081" y="631031"/>
                      </a:cubicBezTo>
                      <a:cubicBezTo>
                        <a:pt x="5556" y="612378"/>
                        <a:pt x="0" y="546100"/>
                        <a:pt x="10319" y="526256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8" name="Rectangle 177"/>
                <p:cNvSpPr/>
                <p:nvPr/>
              </p:nvSpPr>
              <p:spPr>
                <a:xfrm>
                  <a:off x="1000100" y="4125163"/>
                  <a:ext cx="1394446" cy="900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51" name="Rectangle à coins arrondis 150"/>
              <p:cNvSpPr/>
              <p:nvPr/>
            </p:nvSpPr>
            <p:spPr>
              <a:xfrm>
                <a:off x="7552888" y="5296120"/>
                <a:ext cx="98949" cy="270013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accent3">
                      <a:lumMod val="75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accent3">
                      <a:lumMod val="75000"/>
                    </a:schemeClr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2" name="Rectangle à coins arrondis 151"/>
              <p:cNvSpPr/>
              <p:nvPr/>
            </p:nvSpPr>
            <p:spPr>
              <a:xfrm>
                <a:off x="7526485" y="5262369"/>
                <a:ext cx="151754" cy="33752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accent3">
                      <a:lumMod val="75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accent3">
                      <a:lumMod val="75000"/>
                    </a:schemeClr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3" name="Rectangle à coins arrondis 107"/>
              <p:cNvSpPr/>
              <p:nvPr/>
            </p:nvSpPr>
            <p:spPr>
              <a:xfrm flipV="1">
                <a:off x="7507516" y="5566133"/>
                <a:ext cx="189693" cy="33752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accent3">
                      <a:lumMod val="75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accent3">
                      <a:lumMod val="75000"/>
                    </a:schemeClr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4" name="Rectangle à coins arrondis 153"/>
              <p:cNvSpPr/>
              <p:nvPr/>
            </p:nvSpPr>
            <p:spPr>
              <a:xfrm>
                <a:off x="7526485" y="5228618"/>
                <a:ext cx="151754" cy="33752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bg1">
                      <a:lumMod val="50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bg1">
                      <a:lumMod val="50000"/>
                    </a:schemeClr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1" name="Groupe 383"/>
              <p:cNvGrpSpPr/>
              <p:nvPr/>
            </p:nvGrpSpPr>
            <p:grpSpPr>
              <a:xfrm>
                <a:off x="7448213" y="5089394"/>
                <a:ext cx="60206" cy="92619"/>
                <a:chOff x="1000100" y="3700463"/>
                <a:chExt cx="1394446" cy="1738327"/>
              </a:xfrm>
            </p:grpSpPr>
            <p:sp>
              <p:nvSpPr>
                <p:cNvPr id="173" name="Forme libre 172"/>
                <p:cNvSpPr/>
                <p:nvPr/>
              </p:nvSpPr>
              <p:spPr>
                <a:xfrm>
                  <a:off x="1000101" y="3700463"/>
                  <a:ext cx="1379249" cy="499884"/>
                </a:xfrm>
                <a:custGeom>
                  <a:avLst/>
                  <a:gdLst>
                    <a:gd name="connsiteX0" fmla="*/ 10319 w 1549797"/>
                    <a:gd name="connsiteY0" fmla="*/ 526256 h 649684"/>
                    <a:gd name="connsiteX1" fmla="*/ 76994 w 1549797"/>
                    <a:gd name="connsiteY1" fmla="*/ 511969 h 649684"/>
                    <a:gd name="connsiteX2" fmla="*/ 138906 w 1549797"/>
                    <a:gd name="connsiteY2" fmla="*/ 454819 h 649684"/>
                    <a:gd name="connsiteX3" fmla="*/ 186531 w 1549797"/>
                    <a:gd name="connsiteY3" fmla="*/ 383381 h 649684"/>
                    <a:gd name="connsiteX4" fmla="*/ 207962 w 1549797"/>
                    <a:gd name="connsiteY4" fmla="*/ 261938 h 649684"/>
                    <a:gd name="connsiteX5" fmla="*/ 217487 w 1549797"/>
                    <a:gd name="connsiteY5" fmla="*/ 178594 h 649684"/>
                    <a:gd name="connsiteX6" fmla="*/ 246062 w 1549797"/>
                    <a:gd name="connsiteY6" fmla="*/ 104775 h 649684"/>
                    <a:gd name="connsiteX7" fmla="*/ 310356 w 1549797"/>
                    <a:gd name="connsiteY7" fmla="*/ 33338 h 649684"/>
                    <a:gd name="connsiteX8" fmla="*/ 388937 w 1549797"/>
                    <a:gd name="connsiteY8" fmla="*/ 4763 h 649684"/>
                    <a:gd name="connsiteX9" fmla="*/ 457994 w 1549797"/>
                    <a:gd name="connsiteY9" fmla="*/ 19050 h 649684"/>
                    <a:gd name="connsiteX10" fmla="*/ 515144 w 1549797"/>
                    <a:gd name="connsiteY10" fmla="*/ 59531 h 649684"/>
                    <a:gd name="connsiteX11" fmla="*/ 553244 w 1549797"/>
                    <a:gd name="connsiteY11" fmla="*/ 123825 h 649684"/>
                    <a:gd name="connsiteX12" fmla="*/ 577056 w 1549797"/>
                    <a:gd name="connsiteY12" fmla="*/ 176213 h 649684"/>
                    <a:gd name="connsiteX13" fmla="*/ 588962 w 1549797"/>
                    <a:gd name="connsiteY13" fmla="*/ 261938 h 649684"/>
                    <a:gd name="connsiteX14" fmla="*/ 591344 w 1549797"/>
                    <a:gd name="connsiteY14" fmla="*/ 319088 h 649684"/>
                    <a:gd name="connsiteX15" fmla="*/ 610394 w 1549797"/>
                    <a:gd name="connsiteY15" fmla="*/ 383381 h 649684"/>
                    <a:gd name="connsiteX16" fmla="*/ 650875 w 1549797"/>
                    <a:gd name="connsiteY16" fmla="*/ 445294 h 649684"/>
                    <a:gd name="connsiteX17" fmla="*/ 705644 w 1549797"/>
                    <a:gd name="connsiteY17" fmla="*/ 500063 h 649684"/>
                    <a:gd name="connsiteX18" fmla="*/ 774700 w 1549797"/>
                    <a:gd name="connsiteY18" fmla="*/ 523875 h 649684"/>
                    <a:gd name="connsiteX19" fmla="*/ 846137 w 1549797"/>
                    <a:gd name="connsiteY19" fmla="*/ 511969 h 649684"/>
                    <a:gd name="connsiteX20" fmla="*/ 896144 w 1549797"/>
                    <a:gd name="connsiteY20" fmla="*/ 464344 h 649684"/>
                    <a:gd name="connsiteX21" fmla="*/ 943769 w 1549797"/>
                    <a:gd name="connsiteY21" fmla="*/ 400050 h 649684"/>
                    <a:gd name="connsiteX22" fmla="*/ 962819 w 1549797"/>
                    <a:gd name="connsiteY22" fmla="*/ 342900 h 649684"/>
                    <a:gd name="connsiteX23" fmla="*/ 974725 w 1549797"/>
                    <a:gd name="connsiteY23" fmla="*/ 254794 h 649684"/>
                    <a:gd name="connsiteX24" fmla="*/ 977106 w 1549797"/>
                    <a:gd name="connsiteY24" fmla="*/ 197644 h 649684"/>
                    <a:gd name="connsiteX25" fmla="*/ 998537 w 1549797"/>
                    <a:gd name="connsiteY25" fmla="*/ 128588 h 649684"/>
                    <a:gd name="connsiteX26" fmla="*/ 1036637 w 1549797"/>
                    <a:gd name="connsiteY26" fmla="*/ 69056 h 649684"/>
                    <a:gd name="connsiteX27" fmla="*/ 1091406 w 1549797"/>
                    <a:gd name="connsiteY27" fmla="*/ 23813 h 649684"/>
                    <a:gd name="connsiteX28" fmla="*/ 1124744 w 1549797"/>
                    <a:gd name="connsiteY28" fmla="*/ 7144 h 649684"/>
                    <a:gd name="connsiteX29" fmla="*/ 1150937 w 1549797"/>
                    <a:gd name="connsiteY29" fmla="*/ 0 h 649684"/>
                    <a:gd name="connsiteX30" fmla="*/ 1200944 w 1549797"/>
                    <a:gd name="connsiteY30" fmla="*/ 7144 h 649684"/>
                    <a:gd name="connsiteX31" fmla="*/ 1262856 w 1549797"/>
                    <a:gd name="connsiteY31" fmla="*/ 42863 h 649684"/>
                    <a:gd name="connsiteX32" fmla="*/ 1298575 w 1549797"/>
                    <a:gd name="connsiteY32" fmla="*/ 85725 h 649684"/>
                    <a:gd name="connsiteX33" fmla="*/ 1324769 w 1549797"/>
                    <a:gd name="connsiteY33" fmla="*/ 121444 h 649684"/>
                    <a:gd name="connsiteX34" fmla="*/ 1346200 w 1549797"/>
                    <a:gd name="connsiteY34" fmla="*/ 180975 h 649684"/>
                    <a:gd name="connsiteX35" fmla="*/ 1350962 w 1549797"/>
                    <a:gd name="connsiteY35" fmla="*/ 219075 h 649684"/>
                    <a:gd name="connsiteX36" fmla="*/ 1353344 w 1549797"/>
                    <a:gd name="connsiteY36" fmla="*/ 269081 h 649684"/>
                    <a:gd name="connsiteX37" fmla="*/ 1358106 w 1549797"/>
                    <a:gd name="connsiteY37" fmla="*/ 323850 h 649684"/>
                    <a:gd name="connsiteX38" fmla="*/ 1381919 w 1549797"/>
                    <a:gd name="connsiteY38" fmla="*/ 392906 h 649684"/>
                    <a:gd name="connsiteX39" fmla="*/ 1412875 w 1549797"/>
                    <a:gd name="connsiteY39" fmla="*/ 445294 h 649684"/>
                    <a:gd name="connsiteX40" fmla="*/ 1474787 w 1549797"/>
                    <a:gd name="connsiteY40" fmla="*/ 504825 h 649684"/>
                    <a:gd name="connsiteX41" fmla="*/ 1527175 w 1549797"/>
                    <a:gd name="connsiteY41" fmla="*/ 521494 h 649684"/>
                    <a:gd name="connsiteX42" fmla="*/ 1546225 w 1549797"/>
                    <a:gd name="connsiteY42" fmla="*/ 523875 h 649684"/>
                    <a:gd name="connsiteX43" fmla="*/ 1548606 w 1549797"/>
                    <a:gd name="connsiteY43" fmla="*/ 557213 h 649684"/>
                    <a:gd name="connsiteX44" fmla="*/ 1548606 w 1549797"/>
                    <a:gd name="connsiteY44" fmla="*/ 628650 h 649684"/>
                    <a:gd name="connsiteX45" fmla="*/ 1543844 w 1549797"/>
                    <a:gd name="connsiteY45" fmla="*/ 635794 h 649684"/>
                    <a:gd name="connsiteX46" fmla="*/ 1527175 w 1549797"/>
                    <a:gd name="connsiteY46" fmla="*/ 638175 h 649684"/>
                    <a:gd name="connsiteX47" fmla="*/ 781844 w 1549797"/>
                    <a:gd name="connsiteY47" fmla="*/ 638175 h 649684"/>
                    <a:gd name="connsiteX48" fmla="*/ 543719 w 1549797"/>
                    <a:gd name="connsiteY48" fmla="*/ 638175 h 649684"/>
                    <a:gd name="connsiteX49" fmla="*/ 229394 w 1549797"/>
                    <a:gd name="connsiteY49" fmla="*/ 638175 h 649684"/>
                    <a:gd name="connsiteX50" fmla="*/ 65087 w 1549797"/>
                    <a:gd name="connsiteY50" fmla="*/ 638175 h 649684"/>
                    <a:gd name="connsiteX51" fmla="*/ 15081 w 1549797"/>
                    <a:gd name="connsiteY51" fmla="*/ 631031 h 649684"/>
                    <a:gd name="connsiteX52" fmla="*/ 10319 w 1549797"/>
                    <a:gd name="connsiteY52" fmla="*/ 526256 h 649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549797" h="649684">
                      <a:moveTo>
                        <a:pt x="10319" y="526256"/>
                      </a:moveTo>
                      <a:cubicBezTo>
                        <a:pt x="20638" y="506412"/>
                        <a:pt x="55563" y="523875"/>
                        <a:pt x="76994" y="511969"/>
                      </a:cubicBezTo>
                      <a:cubicBezTo>
                        <a:pt x="98425" y="500063"/>
                        <a:pt x="120650" y="476250"/>
                        <a:pt x="138906" y="454819"/>
                      </a:cubicBezTo>
                      <a:cubicBezTo>
                        <a:pt x="157162" y="433388"/>
                        <a:pt x="175022" y="415528"/>
                        <a:pt x="186531" y="383381"/>
                      </a:cubicBezTo>
                      <a:cubicBezTo>
                        <a:pt x="198040" y="351234"/>
                        <a:pt x="202803" y="296069"/>
                        <a:pt x="207962" y="261938"/>
                      </a:cubicBezTo>
                      <a:cubicBezTo>
                        <a:pt x="213121" y="227807"/>
                        <a:pt x="211137" y="204788"/>
                        <a:pt x="217487" y="178594"/>
                      </a:cubicBezTo>
                      <a:cubicBezTo>
                        <a:pt x="223837" y="152400"/>
                        <a:pt x="230584" y="128984"/>
                        <a:pt x="246062" y="104775"/>
                      </a:cubicBezTo>
                      <a:cubicBezTo>
                        <a:pt x="261540" y="80566"/>
                        <a:pt x="286543" y="50007"/>
                        <a:pt x="310356" y="33338"/>
                      </a:cubicBezTo>
                      <a:cubicBezTo>
                        <a:pt x="334169" y="16669"/>
                        <a:pt x="364331" y="7144"/>
                        <a:pt x="388937" y="4763"/>
                      </a:cubicBezTo>
                      <a:cubicBezTo>
                        <a:pt x="413543" y="2382"/>
                        <a:pt x="436960" y="9922"/>
                        <a:pt x="457994" y="19050"/>
                      </a:cubicBezTo>
                      <a:cubicBezTo>
                        <a:pt x="479028" y="28178"/>
                        <a:pt x="499269" y="42069"/>
                        <a:pt x="515144" y="59531"/>
                      </a:cubicBezTo>
                      <a:cubicBezTo>
                        <a:pt x="531019" y="76993"/>
                        <a:pt x="542925" y="104378"/>
                        <a:pt x="553244" y="123825"/>
                      </a:cubicBezTo>
                      <a:cubicBezTo>
                        <a:pt x="563563" y="143272"/>
                        <a:pt x="571103" y="153194"/>
                        <a:pt x="577056" y="176213"/>
                      </a:cubicBezTo>
                      <a:cubicBezTo>
                        <a:pt x="583009" y="199232"/>
                        <a:pt x="586581" y="238125"/>
                        <a:pt x="588962" y="261938"/>
                      </a:cubicBezTo>
                      <a:cubicBezTo>
                        <a:pt x="591343" y="285751"/>
                        <a:pt x="587772" y="298848"/>
                        <a:pt x="591344" y="319088"/>
                      </a:cubicBezTo>
                      <a:cubicBezTo>
                        <a:pt x="594916" y="339328"/>
                        <a:pt x="600472" y="362347"/>
                        <a:pt x="610394" y="383381"/>
                      </a:cubicBezTo>
                      <a:cubicBezTo>
                        <a:pt x="620316" y="404415"/>
                        <a:pt x="635000" y="425847"/>
                        <a:pt x="650875" y="445294"/>
                      </a:cubicBezTo>
                      <a:cubicBezTo>
                        <a:pt x="666750" y="464741"/>
                        <a:pt x="685007" y="486966"/>
                        <a:pt x="705644" y="500063"/>
                      </a:cubicBezTo>
                      <a:cubicBezTo>
                        <a:pt x="726281" y="513160"/>
                        <a:pt x="751285" y="521891"/>
                        <a:pt x="774700" y="523875"/>
                      </a:cubicBezTo>
                      <a:cubicBezTo>
                        <a:pt x="798116" y="525859"/>
                        <a:pt x="825896" y="521891"/>
                        <a:pt x="846137" y="511969"/>
                      </a:cubicBezTo>
                      <a:cubicBezTo>
                        <a:pt x="866378" y="502047"/>
                        <a:pt x="879872" y="482997"/>
                        <a:pt x="896144" y="464344"/>
                      </a:cubicBezTo>
                      <a:cubicBezTo>
                        <a:pt x="912416" y="445691"/>
                        <a:pt x="932657" y="420291"/>
                        <a:pt x="943769" y="400050"/>
                      </a:cubicBezTo>
                      <a:cubicBezTo>
                        <a:pt x="954881" y="379809"/>
                        <a:pt x="957660" y="367109"/>
                        <a:pt x="962819" y="342900"/>
                      </a:cubicBezTo>
                      <a:cubicBezTo>
                        <a:pt x="967978" y="318691"/>
                        <a:pt x="972344" y="279003"/>
                        <a:pt x="974725" y="254794"/>
                      </a:cubicBezTo>
                      <a:cubicBezTo>
                        <a:pt x="977106" y="230585"/>
                        <a:pt x="973137" y="218678"/>
                        <a:pt x="977106" y="197644"/>
                      </a:cubicBezTo>
                      <a:cubicBezTo>
                        <a:pt x="981075" y="176610"/>
                        <a:pt x="988615" y="150019"/>
                        <a:pt x="998537" y="128588"/>
                      </a:cubicBezTo>
                      <a:cubicBezTo>
                        <a:pt x="1008459" y="107157"/>
                        <a:pt x="1021159" y="86518"/>
                        <a:pt x="1036637" y="69056"/>
                      </a:cubicBezTo>
                      <a:cubicBezTo>
                        <a:pt x="1052115" y="51594"/>
                        <a:pt x="1076722" y="34132"/>
                        <a:pt x="1091406" y="23813"/>
                      </a:cubicBezTo>
                      <a:cubicBezTo>
                        <a:pt x="1106090" y="13494"/>
                        <a:pt x="1114822" y="11113"/>
                        <a:pt x="1124744" y="7144"/>
                      </a:cubicBezTo>
                      <a:cubicBezTo>
                        <a:pt x="1134666" y="3175"/>
                        <a:pt x="1138237" y="0"/>
                        <a:pt x="1150937" y="0"/>
                      </a:cubicBezTo>
                      <a:cubicBezTo>
                        <a:pt x="1163637" y="0"/>
                        <a:pt x="1182291" y="0"/>
                        <a:pt x="1200944" y="7144"/>
                      </a:cubicBezTo>
                      <a:cubicBezTo>
                        <a:pt x="1219597" y="14288"/>
                        <a:pt x="1246584" y="29766"/>
                        <a:pt x="1262856" y="42863"/>
                      </a:cubicBezTo>
                      <a:cubicBezTo>
                        <a:pt x="1279128" y="55960"/>
                        <a:pt x="1288256" y="72628"/>
                        <a:pt x="1298575" y="85725"/>
                      </a:cubicBezTo>
                      <a:cubicBezTo>
                        <a:pt x="1308894" y="98822"/>
                        <a:pt x="1316832" y="105569"/>
                        <a:pt x="1324769" y="121444"/>
                      </a:cubicBezTo>
                      <a:cubicBezTo>
                        <a:pt x="1332706" y="137319"/>
                        <a:pt x="1341835" y="164703"/>
                        <a:pt x="1346200" y="180975"/>
                      </a:cubicBezTo>
                      <a:cubicBezTo>
                        <a:pt x="1350565" y="197247"/>
                        <a:pt x="1349771" y="204391"/>
                        <a:pt x="1350962" y="219075"/>
                      </a:cubicBezTo>
                      <a:cubicBezTo>
                        <a:pt x="1352153" y="233759"/>
                        <a:pt x="1352153" y="251619"/>
                        <a:pt x="1353344" y="269081"/>
                      </a:cubicBezTo>
                      <a:cubicBezTo>
                        <a:pt x="1354535" y="286544"/>
                        <a:pt x="1353344" y="303213"/>
                        <a:pt x="1358106" y="323850"/>
                      </a:cubicBezTo>
                      <a:cubicBezTo>
                        <a:pt x="1362868" y="344487"/>
                        <a:pt x="1372791" y="372665"/>
                        <a:pt x="1381919" y="392906"/>
                      </a:cubicBezTo>
                      <a:cubicBezTo>
                        <a:pt x="1391047" y="413147"/>
                        <a:pt x="1397397" y="426641"/>
                        <a:pt x="1412875" y="445294"/>
                      </a:cubicBezTo>
                      <a:cubicBezTo>
                        <a:pt x="1428353" y="463947"/>
                        <a:pt x="1455737" y="492125"/>
                        <a:pt x="1474787" y="504825"/>
                      </a:cubicBezTo>
                      <a:cubicBezTo>
                        <a:pt x="1493837" y="517525"/>
                        <a:pt x="1515269" y="518319"/>
                        <a:pt x="1527175" y="521494"/>
                      </a:cubicBezTo>
                      <a:cubicBezTo>
                        <a:pt x="1539081" y="524669"/>
                        <a:pt x="1542653" y="517922"/>
                        <a:pt x="1546225" y="523875"/>
                      </a:cubicBezTo>
                      <a:cubicBezTo>
                        <a:pt x="1549797" y="529828"/>
                        <a:pt x="1548209" y="539751"/>
                        <a:pt x="1548606" y="557213"/>
                      </a:cubicBezTo>
                      <a:cubicBezTo>
                        <a:pt x="1549003" y="574675"/>
                        <a:pt x="1549400" y="615553"/>
                        <a:pt x="1548606" y="628650"/>
                      </a:cubicBezTo>
                      <a:cubicBezTo>
                        <a:pt x="1547812" y="641747"/>
                        <a:pt x="1547416" y="634207"/>
                        <a:pt x="1543844" y="635794"/>
                      </a:cubicBezTo>
                      <a:cubicBezTo>
                        <a:pt x="1540272" y="637382"/>
                        <a:pt x="1527175" y="638175"/>
                        <a:pt x="1527175" y="638175"/>
                      </a:cubicBezTo>
                      <a:lnTo>
                        <a:pt x="781844" y="638175"/>
                      </a:lnTo>
                      <a:lnTo>
                        <a:pt x="543719" y="638175"/>
                      </a:lnTo>
                      <a:lnTo>
                        <a:pt x="229394" y="638175"/>
                      </a:lnTo>
                      <a:lnTo>
                        <a:pt x="65087" y="638175"/>
                      </a:lnTo>
                      <a:cubicBezTo>
                        <a:pt x="29368" y="636984"/>
                        <a:pt x="24606" y="649684"/>
                        <a:pt x="15081" y="631031"/>
                      </a:cubicBezTo>
                      <a:cubicBezTo>
                        <a:pt x="5556" y="612378"/>
                        <a:pt x="0" y="546100"/>
                        <a:pt x="10319" y="526256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4" name="Forme libre 173"/>
                <p:cNvSpPr/>
                <p:nvPr/>
              </p:nvSpPr>
              <p:spPr>
                <a:xfrm flipV="1">
                  <a:off x="1000101" y="4938906"/>
                  <a:ext cx="1379249" cy="499884"/>
                </a:xfrm>
                <a:custGeom>
                  <a:avLst/>
                  <a:gdLst>
                    <a:gd name="connsiteX0" fmla="*/ 10319 w 1549797"/>
                    <a:gd name="connsiteY0" fmla="*/ 526256 h 649684"/>
                    <a:gd name="connsiteX1" fmla="*/ 76994 w 1549797"/>
                    <a:gd name="connsiteY1" fmla="*/ 511969 h 649684"/>
                    <a:gd name="connsiteX2" fmla="*/ 138906 w 1549797"/>
                    <a:gd name="connsiteY2" fmla="*/ 454819 h 649684"/>
                    <a:gd name="connsiteX3" fmla="*/ 186531 w 1549797"/>
                    <a:gd name="connsiteY3" fmla="*/ 383381 h 649684"/>
                    <a:gd name="connsiteX4" fmla="*/ 207962 w 1549797"/>
                    <a:gd name="connsiteY4" fmla="*/ 261938 h 649684"/>
                    <a:gd name="connsiteX5" fmla="*/ 217487 w 1549797"/>
                    <a:gd name="connsiteY5" fmla="*/ 178594 h 649684"/>
                    <a:gd name="connsiteX6" fmla="*/ 246062 w 1549797"/>
                    <a:gd name="connsiteY6" fmla="*/ 104775 h 649684"/>
                    <a:gd name="connsiteX7" fmla="*/ 310356 w 1549797"/>
                    <a:gd name="connsiteY7" fmla="*/ 33338 h 649684"/>
                    <a:gd name="connsiteX8" fmla="*/ 388937 w 1549797"/>
                    <a:gd name="connsiteY8" fmla="*/ 4763 h 649684"/>
                    <a:gd name="connsiteX9" fmla="*/ 457994 w 1549797"/>
                    <a:gd name="connsiteY9" fmla="*/ 19050 h 649684"/>
                    <a:gd name="connsiteX10" fmla="*/ 515144 w 1549797"/>
                    <a:gd name="connsiteY10" fmla="*/ 59531 h 649684"/>
                    <a:gd name="connsiteX11" fmla="*/ 553244 w 1549797"/>
                    <a:gd name="connsiteY11" fmla="*/ 123825 h 649684"/>
                    <a:gd name="connsiteX12" fmla="*/ 577056 w 1549797"/>
                    <a:gd name="connsiteY12" fmla="*/ 176213 h 649684"/>
                    <a:gd name="connsiteX13" fmla="*/ 588962 w 1549797"/>
                    <a:gd name="connsiteY13" fmla="*/ 261938 h 649684"/>
                    <a:gd name="connsiteX14" fmla="*/ 591344 w 1549797"/>
                    <a:gd name="connsiteY14" fmla="*/ 319088 h 649684"/>
                    <a:gd name="connsiteX15" fmla="*/ 610394 w 1549797"/>
                    <a:gd name="connsiteY15" fmla="*/ 383381 h 649684"/>
                    <a:gd name="connsiteX16" fmla="*/ 650875 w 1549797"/>
                    <a:gd name="connsiteY16" fmla="*/ 445294 h 649684"/>
                    <a:gd name="connsiteX17" fmla="*/ 705644 w 1549797"/>
                    <a:gd name="connsiteY17" fmla="*/ 500063 h 649684"/>
                    <a:gd name="connsiteX18" fmla="*/ 774700 w 1549797"/>
                    <a:gd name="connsiteY18" fmla="*/ 523875 h 649684"/>
                    <a:gd name="connsiteX19" fmla="*/ 846137 w 1549797"/>
                    <a:gd name="connsiteY19" fmla="*/ 511969 h 649684"/>
                    <a:gd name="connsiteX20" fmla="*/ 896144 w 1549797"/>
                    <a:gd name="connsiteY20" fmla="*/ 464344 h 649684"/>
                    <a:gd name="connsiteX21" fmla="*/ 943769 w 1549797"/>
                    <a:gd name="connsiteY21" fmla="*/ 400050 h 649684"/>
                    <a:gd name="connsiteX22" fmla="*/ 962819 w 1549797"/>
                    <a:gd name="connsiteY22" fmla="*/ 342900 h 649684"/>
                    <a:gd name="connsiteX23" fmla="*/ 974725 w 1549797"/>
                    <a:gd name="connsiteY23" fmla="*/ 254794 h 649684"/>
                    <a:gd name="connsiteX24" fmla="*/ 977106 w 1549797"/>
                    <a:gd name="connsiteY24" fmla="*/ 197644 h 649684"/>
                    <a:gd name="connsiteX25" fmla="*/ 998537 w 1549797"/>
                    <a:gd name="connsiteY25" fmla="*/ 128588 h 649684"/>
                    <a:gd name="connsiteX26" fmla="*/ 1036637 w 1549797"/>
                    <a:gd name="connsiteY26" fmla="*/ 69056 h 649684"/>
                    <a:gd name="connsiteX27" fmla="*/ 1091406 w 1549797"/>
                    <a:gd name="connsiteY27" fmla="*/ 23813 h 649684"/>
                    <a:gd name="connsiteX28" fmla="*/ 1124744 w 1549797"/>
                    <a:gd name="connsiteY28" fmla="*/ 7144 h 649684"/>
                    <a:gd name="connsiteX29" fmla="*/ 1150937 w 1549797"/>
                    <a:gd name="connsiteY29" fmla="*/ 0 h 649684"/>
                    <a:gd name="connsiteX30" fmla="*/ 1200944 w 1549797"/>
                    <a:gd name="connsiteY30" fmla="*/ 7144 h 649684"/>
                    <a:gd name="connsiteX31" fmla="*/ 1262856 w 1549797"/>
                    <a:gd name="connsiteY31" fmla="*/ 42863 h 649684"/>
                    <a:gd name="connsiteX32" fmla="*/ 1298575 w 1549797"/>
                    <a:gd name="connsiteY32" fmla="*/ 85725 h 649684"/>
                    <a:gd name="connsiteX33" fmla="*/ 1324769 w 1549797"/>
                    <a:gd name="connsiteY33" fmla="*/ 121444 h 649684"/>
                    <a:gd name="connsiteX34" fmla="*/ 1346200 w 1549797"/>
                    <a:gd name="connsiteY34" fmla="*/ 180975 h 649684"/>
                    <a:gd name="connsiteX35" fmla="*/ 1350962 w 1549797"/>
                    <a:gd name="connsiteY35" fmla="*/ 219075 h 649684"/>
                    <a:gd name="connsiteX36" fmla="*/ 1353344 w 1549797"/>
                    <a:gd name="connsiteY36" fmla="*/ 269081 h 649684"/>
                    <a:gd name="connsiteX37" fmla="*/ 1358106 w 1549797"/>
                    <a:gd name="connsiteY37" fmla="*/ 323850 h 649684"/>
                    <a:gd name="connsiteX38" fmla="*/ 1381919 w 1549797"/>
                    <a:gd name="connsiteY38" fmla="*/ 392906 h 649684"/>
                    <a:gd name="connsiteX39" fmla="*/ 1412875 w 1549797"/>
                    <a:gd name="connsiteY39" fmla="*/ 445294 h 649684"/>
                    <a:gd name="connsiteX40" fmla="*/ 1474787 w 1549797"/>
                    <a:gd name="connsiteY40" fmla="*/ 504825 h 649684"/>
                    <a:gd name="connsiteX41" fmla="*/ 1527175 w 1549797"/>
                    <a:gd name="connsiteY41" fmla="*/ 521494 h 649684"/>
                    <a:gd name="connsiteX42" fmla="*/ 1546225 w 1549797"/>
                    <a:gd name="connsiteY42" fmla="*/ 523875 h 649684"/>
                    <a:gd name="connsiteX43" fmla="*/ 1548606 w 1549797"/>
                    <a:gd name="connsiteY43" fmla="*/ 557213 h 649684"/>
                    <a:gd name="connsiteX44" fmla="*/ 1548606 w 1549797"/>
                    <a:gd name="connsiteY44" fmla="*/ 628650 h 649684"/>
                    <a:gd name="connsiteX45" fmla="*/ 1543844 w 1549797"/>
                    <a:gd name="connsiteY45" fmla="*/ 635794 h 649684"/>
                    <a:gd name="connsiteX46" fmla="*/ 1527175 w 1549797"/>
                    <a:gd name="connsiteY46" fmla="*/ 638175 h 649684"/>
                    <a:gd name="connsiteX47" fmla="*/ 781844 w 1549797"/>
                    <a:gd name="connsiteY47" fmla="*/ 638175 h 649684"/>
                    <a:gd name="connsiteX48" fmla="*/ 543719 w 1549797"/>
                    <a:gd name="connsiteY48" fmla="*/ 638175 h 649684"/>
                    <a:gd name="connsiteX49" fmla="*/ 229394 w 1549797"/>
                    <a:gd name="connsiteY49" fmla="*/ 638175 h 649684"/>
                    <a:gd name="connsiteX50" fmla="*/ 65087 w 1549797"/>
                    <a:gd name="connsiteY50" fmla="*/ 638175 h 649684"/>
                    <a:gd name="connsiteX51" fmla="*/ 15081 w 1549797"/>
                    <a:gd name="connsiteY51" fmla="*/ 631031 h 649684"/>
                    <a:gd name="connsiteX52" fmla="*/ 10319 w 1549797"/>
                    <a:gd name="connsiteY52" fmla="*/ 526256 h 649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549797" h="649684">
                      <a:moveTo>
                        <a:pt x="10319" y="526256"/>
                      </a:moveTo>
                      <a:cubicBezTo>
                        <a:pt x="20638" y="506412"/>
                        <a:pt x="55563" y="523875"/>
                        <a:pt x="76994" y="511969"/>
                      </a:cubicBezTo>
                      <a:cubicBezTo>
                        <a:pt x="98425" y="500063"/>
                        <a:pt x="120650" y="476250"/>
                        <a:pt x="138906" y="454819"/>
                      </a:cubicBezTo>
                      <a:cubicBezTo>
                        <a:pt x="157162" y="433388"/>
                        <a:pt x="175022" y="415528"/>
                        <a:pt x="186531" y="383381"/>
                      </a:cubicBezTo>
                      <a:cubicBezTo>
                        <a:pt x="198040" y="351234"/>
                        <a:pt x="202803" y="296069"/>
                        <a:pt x="207962" y="261938"/>
                      </a:cubicBezTo>
                      <a:cubicBezTo>
                        <a:pt x="213121" y="227807"/>
                        <a:pt x="211137" y="204788"/>
                        <a:pt x="217487" y="178594"/>
                      </a:cubicBezTo>
                      <a:cubicBezTo>
                        <a:pt x="223837" y="152400"/>
                        <a:pt x="230584" y="128984"/>
                        <a:pt x="246062" y="104775"/>
                      </a:cubicBezTo>
                      <a:cubicBezTo>
                        <a:pt x="261540" y="80566"/>
                        <a:pt x="286543" y="50007"/>
                        <a:pt x="310356" y="33338"/>
                      </a:cubicBezTo>
                      <a:cubicBezTo>
                        <a:pt x="334169" y="16669"/>
                        <a:pt x="364331" y="7144"/>
                        <a:pt x="388937" y="4763"/>
                      </a:cubicBezTo>
                      <a:cubicBezTo>
                        <a:pt x="413543" y="2382"/>
                        <a:pt x="436960" y="9922"/>
                        <a:pt x="457994" y="19050"/>
                      </a:cubicBezTo>
                      <a:cubicBezTo>
                        <a:pt x="479028" y="28178"/>
                        <a:pt x="499269" y="42069"/>
                        <a:pt x="515144" y="59531"/>
                      </a:cubicBezTo>
                      <a:cubicBezTo>
                        <a:pt x="531019" y="76993"/>
                        <a:pt x="542925" y="104378"/>
                        <a:pt x="553244" y="123825"/>
                      </a:cubicBezTo>
                      <a:cubicBezTo>
                        <a:pt x="563563" y="143272"/>
                        <a:pt x="571103" y="153194"/>
                        <a:pt x="577056" y="176213"/>
                      </a:cubicBezTo>
                      <a:cubicBezTo>
                        <a:pt x="583009" y="199232"/>
                        <a:pt x="586581" y="238125"/>
                        <a:pt x="588962" y="261938"/>
                      </a:cubicBezTo>
                      <a:cubicBezTo>
                        <a:pt x="591343" y="285751"/>
                        <a:pt x="587772" y="298848"/>
                        <a:pt x="591344" y="319088"/>
                      </a:cubicBezTo>
                      <a:cubicBezTo>
                        <a:pt x="594916" y="339328"/>
                        <a:pt x="600472" y="362347"/>
                        <a:pt x="610394" y="383381"/>
                      </a:cubicBezTo>
                      <a:cubicBezTo>
                        <a:pt x="620316" y="404415"/>
                        <a:pt x="635000" y="425847"/>
                        <a:pt x="650875" y="445294"/>
                      </a:cubicBezTo>
                      <a:cubicBezTo>
                        <a:pt x="666750" y="464741"/>
                        <a:pt x="685007" y="486966"/>
                        <a:pt x="705644" y="500063"/>
                      </a:cubicBezTo>
                      <a:cubicBezTo>
                        <a:pt x="726281" y="513160"/>
                        <a:pt x="751285" y="521891"/>
                        <a:pt x="774700" y="523875"/>
                      </a:cubicBezTo>
                      <a:cubicBezTo>
                        <a:pt x="798116" y="525859"/>
                        <a:pt x="825896" y="521891"/>
                        <a:pt x="846137" y="511969"/>
                      </a:cubicBezTo>
                      <a:cubicBezTo>
                        <a:pt x="866378" y="502047"/>
                        <a:pt x="879872" y="482997"/>
                        <a:pt x="896144" y="464344"/>
                      </a:cubicBezTo>
                      <a:cubicBezTo>
                        <a:pt x="912416" y="445691"/>
                        <a:pt x="932657" y="420291"/>
                        <a:pt x="943769" y="400050"/>
                      </a:cubicBezTo>
                      <a:cubicBezTo>
                        <a:pt x="954881" y="379809"/>
                        <a:pt x="957660" y="367109"/>
                        <a:pt x="962819" y="342900"/>
                      </a:cubicBezTo>
                      <a:cubicBezTo>
                        <a:pt x="967978" y="318691"/>
                        <a:pt x="972344" y="279003"/>
                        <a:pt x="974725" y="254794"/>
                      </a:cubicBezTo>
                      <a:cubicBezTo>
                        <a:pt x="977106" y="230585"/>
                        <a:pt x="973137" y="218678"/>
                        <a:pt x="977106" y="197644"/>
                      </a:cubicBezTo>
                      <a:cubicBezTo>
                        <a:pt x="981075" y="176610"/>
                        <a:pt x="988615" y="150019"/>
                        <a:pt x="998537" y="128588"/>
                      </a:cubicBezTo>
                      <a:cubicBezTo>
                        <a:pt x="1008459" y="107157"/>
                        <a:pt x="1021159" y="86518"/>
                        <a:pt x="1036637" y="69056"/>
                      </a:cubicBezTo>
                      <a:cubicBezTo>
                        <a:pt x="1052115" y="51594"/>
                        <a:pt x="1076722" y="34132"/>
                        <a:pt x="1091406" y="23813"/>
                      </a:cubicBezTo>
                      <a:cubicBezTo>
                        <a:pt x="1106090" y="13494"/>
                        <a:pt x="1114822" y="11113"/>
                        <a:pt x="1124744" y="7144"/>
                      </a:cubicBezTo>
                      <a:cubicBezTo>
                        <a:pt x="1134666" y="3175"/>
                        <a:pt x="1138237" y="0"/>
                        <a:pt x="1150937" y="0"/>
                      </a:cubicBezTo>
                      <a:cubicBezTo>
                        <a:pt x="1163637" y="0"/>
                        <a:pt x="1182291" y="0"/>
                        <a:pt x="1200944" y="7144"/>
                      </a:cubicBezTo>
                      <a:cubicBezTo>
                        <a:pt x="1219597" y="14288"/>
                        <a:pt x="1246584" y="29766"/>
                        <a:pt x="1262856" y="42863"/>
                      </a:cubicBezTo>
                      <a:cubicBezTo>
                        <a:pt x="1279128" y="55960"/>
                        <a:pt x="1288256" y="72628"/>
                        <a:pt x="1298575" y="85725"/>
                      </a:cubicBezTo>
                      <a:cubicBezTo>
                        <a:pt x="1308894" y="98822"/>
                        <a:pt x="1316832" y="105569"/>
                        <a:pt x="1324769" y="121444"/>
                      </a:cubicBezTo>
                      <a:cubicBezTo>
                        <a:pt x="1332706" y="137319"/>
                        <a:pt x="1341835" y="164703"/>
                        <a:pt x="1346200" y="180975"/>
                      </a:cubicBezTo>
                      <a:cubicBezTo>
                        <a:pt x="1350565" y="197247"/>
                        <a:pt x="1349771" y="204391"/>
                        <a:pt x="1350962" y="219075"/>
                      </a:cubicBezTo>
                      <a:cubicBezTo>
                        <a:pt x="1352153" y="233759"/>
                        <a:pt x="1352153" y="251619"/>
                        <a:pt x="1353344" y="269081"/>
                      </a:cubicBezTo>
                      <a:cubicBezTo>
                        <a:pt x="1354535" y="286544"/>
                        <a:pt x="1353344" y="303213"/>
                        <a:pt x="1358106" y="323850"/>
                      </a:cubicBezTo>
                      <a:cubicBezTo>
                        <a:pt x="1362868" y="344487"/>
                        <a:pt x="1372791" y="372665"/>
                        <a:pt x="1381919" y="392906"/>
                      </a:cubicBezTo>
                      <a:cubicBezTo>
                        <a:pt x="1391047" y="413147"/>
                        <a:pt x="1397397" y="426641"/>
                        <a:pt x="1412875" y="445294"/>
                      </a:cubicBezTo>
                      <a:cubicBezTo>
                        <a:pt x="1428353" y="463947"/>
                        <a:pt x="1455737" y="492125"/>
                        <a:pt x="1474787" y="504825"/>
                      </a:cubicBezTo>
                      <a:cubicBezTo>
                        <a:pt x="1493837" y="517525"/>
                        <a:pt x="1515269" y="518319"/>
                        <a:pt x="1527175" y="521494"/>
                      </a:cubicBezTo>
                      <a:cubicBezTo>
                        <a:pt x="1539081" y="524669"/>
                        <a:pt x="1542653" y="517922"/>
                        <a:pt x="1546225" y="523875"/>
                      </a:cubicBezTo>
                      <a:cubicBezTo>
                        <a:pt x="1549797" y="529828"/>
                        <a:pt x="1548209" y="539751"/>
                        <a:pt x="1548606" y="557213"/>
                      </a:cubicBezTo>
                      <a:cubicBezTo>
                        <a:pt x="1549003" y="574675"/>
                        <a:pt x="1549400" y="615553"/>
                        <a:pt x="1548606" y="628650"/>
                      </a:cubicBezTo>
                      <a:cubicBezTo>
                        <a:pt x="1547812" y="641747"/>
                        <a:pt x="1547416" y="634207"/>
                        <a:pt x="1543844" y="635794"/>
                      </a:cubicBezTo>
                      <a:cubicBezTo>
                        <a:pt x="1540272" y="637382"/>
                        <a:pt x="1527175" y="638175"/>
                        <a:pt x="1527175" y="638175"/>
                      </a:cubicBezTo>
                      <a:lnTo>
                        <a:pt x="781844" y="638175"/>
                      </a:lnTo>
                      <a:lnTo>
                        <a:pt x="543719" y="638175"/>
                      </a:lnTo>
                      <a:lnTo>
                        <a:pt x="229394" y="638175"/>
                      </a:lnTo>
                      <a:lnTo>
                        <a:pt x="65087" y="638175"/>
                      </a:lnTo>
                      <a:cubicBezTo>
                        <a:pt x="29368" y="636984"/>
                        <a:pt x="24606" y="649684"/>
                        <a:pt x="15081" y="631031"/>
                      </a:cubicBezTo>
                      <a:cubicBezTo>
                        <a:pt x="5556" y="612378"/>
                        <a:pt x="0" y="546100"/>
                        <a:pt x="10319" y="526256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1000100" y="4125163"/>
                  <a:ext cx="1394446" cy="900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2" name="Groupe 407"/>
              <p:cNvGrpSpPr/>
              <p:nvPr/>
            </p:nvGrpSpPr>
            <p:grpSpPr>
              <a:xfrm>
                <a:off x="2342972" y="5089394"/>
                <a:ext cx="60206" cy="92619"/>
                <a:chOff x="1000100" y="3700463"/>
                <a:chExt cx="1394446" cy="1738327"/>
              </a:xfrm>
            </p:grpSpPr>
            <p:sp>
              <p:nvSpPr>
                <p:cNvPr id="170" name="Forme libre 129"/>
                <p:cNvSpPr/>
                <p:nvPr/>
              </p:nvSpPr>
              <p:spPr>
                <a:xfrm>
                  <a:off x="1000101" y="3700463"/>
                  <a:ext cx="1379249" cy="499884"/>
                </a:xfrm>
                <a:custGeom>
                  <a:avLst/>
                  <a:gdLst>
                    <a:gd name="connsiteX0" fmla="*/ 10319 w 1549797"/>
                    <a:gd name="connsiteY0" fmla="*/ 526256 h 649684"/>
                    <a:gd name="connsiteX1" fmla="*/ 76994 w 1549797"/>
                    <a:gd name="connsiteY1" fmla="*/ 511969 h 649684"/>
                    <a:gd name="connsiteX2" fmla="*/ 138906 w 1549797"/>
                    <a:gd name="connsiteY2" fmla="*/ 454819 h 649684"/>
                    <a:gd name="connsiteX3" fmla="*/ 186531 w 1549797"/>
                    <a:gd name="connsiteY3" fmla="*/ 383381 h 649684"/>
                    <a:gd name="connsiteX4" fmla="*/ 207962 w 1549797"/>
                    <a:gd name="connsiteY4" fmla="*/ 261938 h 649684"/>
                    <a:gd name="connsiteX5" fmla="*/ 217487 w 1549797"/>
                    <a:gd name="connsiteY5" fmla="*/ 178594 h 649684"/>
                    <a:gd name="connsiteX6" fmla="*/ 246062 w 1549797"/>
                    <a:gd name="connsiteY6" fmla="*/ 104775 h 649684"/>
                    <a:gd name="connsiteX7" fmla="*/ 310356 w 1549797"/>
                    <a:gd name="connsiteY7" fmla="*/ 33338 h 649684"/>
                    <a:gd name="connsiteX8" fmla="*/ 388937 w 1549797"/>
                    <a:gd name="connsiteY8" fmla="*/ 4763 h 649684"/>
                    <a:gd name="connsiteX9" fmla="*/ 457994 w 1549797"/>
                    <a:gd name="connsiteY9" fmla="*/ 19050 h 649684"/>
                    <a:gd name="connsiteX10" fmla="*/ 515144 w 1549797"/>
                    <a:gd name="connsiteY10" fmla="*/ 59531 h 649684"/>
                    <a:gd name="connsiteX11" fmla="*/ 553244 w 1549797"/>
                    <a:gd name="connsiteY11" fmla="*/ 123825 h 649684"/>
                    <a:gd name="connsiteX12" fmla="*/ 577056 w 1549797"/>
                    <a:gd name="connsiteY12" fmla="*/ 176213 h 649684"/>
                    <a:gd name="connsiteX13" fmla="*/ 588962 w 1549797"/>
                    <a:gd name="connsiteY13" fmla="*/ 261938 h 649684"/>
                    <a:gd name="connsiteX14" fmla="*/ 591344 w 1549797"/>
                    <a:gd name="connsiteY14" fmla="*/ 319088 h 649684"/>
                    <a:gd name="connsiteX15" fmla="*/ 610394 w 1549797"/>
                    <a:gd name="connsiteY15" fmla="*/ 383381 h 649684"/>
                    <a:gd name="connsiteX16" fmla="*/ 650875 w 1549797"/>
                    <a:gd name="connsiteY16" fmla="*/ 445294 h 649684"/>
                    <a:gd name="connsiteX17" fmla="*/ 705644 w 1549797"/>
                    <a:gd name="connsiteY17" fmla="*/ 500063 h 649684"/>
                    <a:gd name="connsiteX18" fmla="*/ 774700 w 1549797"/>
                    <a:gd name="connsiteY18" fmla="*/ 523875 h 649684"/>
                    <a:gd name="connsiteX19" fmla="*/ 846137 w 1549797"/>
                    <a:gd name="connsiteY19" fmla="*/ 511969 h 649684"/>
                    <a:gd name="connsiteX20" fmla="*/ 896144 w 1549797"/>
                    <a:gd name="connsiteY20" fmla="*/ 464344 h 649684"/>
                    <a:gd name="connsiteX21" fmla="*/ 943769 w 1549797"/>
                    <a:gd name="connsiteY21" fmla="*/ 400050 h 649684"/>
                    <a:gd name="connsiteX22" fmla="*/ 962819 w 1549797"/>
                    <a:gd name="connsiteY22" fmla="*/ 342900 h 649684"/>
                    <a:gd name="connsiteX23" fmla="*/ 974725 w 1549797"/>
                    <a:gd name="connsiteY23" fmla="*/ 254794 h 649684"/>
                    <a:gd name="connsiteX24" fmla="*/ 977106 w 1549797"/>
                    <a:gd name="connsiteY24" fmla="*/ 197644 h 649684"/>
                    <a:gd name="connsiteX25" fmla="*/ 998537 w 1549797"/>
                    <a:gd name="connsiteY25" fmla="*/ 128588 h 649684"/>
                    <a:gd name="connsiteX26" fmla="*/ 1036637 w 1549797"/>
                    <a:gd name="connsiteY26" fmla="*/ 69056 h 649684"/>
                    <a:gd name="connsiteX27" fmla="*/ 1091406 w 1549797"/>
                    <a:gd name="connsiteY27" fmla="*/ 23813 h 649684"/>
                    <a:gd name="connsiteX28" fmla="*/ 1124744 w 1549797"/>
                    <a:gd name="connsiteY28" fmla="*/ 7144 h 649684"/>
                    <a:gd name="connsiteX29" fmla="*/ 1150937 w 1549797"/>
                    <a:gd name="connsiteY29" fmla="*/ 0 h 649684"/>
                    <a:gd name="connsiteX30" fmla="*/ 1200944 w 1549797"/>
                    <a:gd name="connsiteY30" fmla="*/ 7144 h 649684"/>
                    <a:gd name="connsiteX31" fmla="*/ 1262856 w 1549797"/>
                    <a:gd name="connsiteY31" fmla="*/ 42863 h 649684"/>
                    <a:gd name="connsiteX32" fmla="*/ 1298575 w 1549797"/>
                    <a:gd name="connsiteY32" fmla="*/ 85725 h 649684"/>
                    <a:gd name="connsiteX33" fmla="*/ 1324769 w 1549797"/>
                    <a:gd name="connsiteY33" fmla="*/ 121444 h 649684"/>
                    <a:gd name="connsiteX34" fmla="*/ 1346200 w 1549797"/>
                    <a:gd name="connsiteY34" fmla="*/ 180975 h 649684"/>
                    <a:gd name="connsiteX35" fmla="*/ 1350962 w 1549797"/>
                    <a:gd name="connsiteY35" fmla="*/ 219075 h 649684"/>
                    <a:gd name="connsiteX36" fmla="*/ 1353344 w 1549797"/>
                    <a:gd name="connsiteY36" fmla="*/ 269081 h 649684"/>
                    <a:gd name="connsiteX37" fmla="*/ 1358106 w 1549797"/>
                    <a:gd name="connsiteY37" fmla="*/ 323850 h 649684"/>
                    <a:gd name="connsiteX38" fmla="*/ 1381919 w 1549797"/>
                    <a:gd name="connsiteY38" fmla="*/ 392906 h 649684"/>
                    <a:gd name="connsiteX39" fmla="*/ 1412875 w 1549797"/>
                    <a:gd name="connsiteY39" fmla="*/ 445294 h 649684"/>
                    <a:gd name="connsiteX40" fmla="*/ 1474787 w 1549797"/>
                    <a:gd name="connsiteY40" fmla="*/ 504825 h 649684"/>
                    <a:gd name="connsiteX41" fmla="*/ 1527175 w 1549797"/>
                    <a:gd name="connsiteY41" fmla="*/ 521494 h 649684"/>
                    <a:gd name="connsiteX42" fmla="*/ 1546225 w 1549797"/>
                    <a:gd name="connsiteY42" fmla="*/ 523875 h 649684"/>
                    <a:gd name="connsiteX43" fmla="*/ 1548606 w 1549797"/>
                    <a:gd name="connsiteY43" fmla="*/ 557213 h 649684"/>
                    <a:gd name="connsiteX44" fmla="*/ 1548606 w 1549797"/>
                    <a:gd name="connsiteY44" fmla="*/ 628650 h 649684"/>
                    <a:gd name="connsiteX45" fmla="*/ 1543844 w 1549797"/>
                    <a:gd name="connsiteY45" fmla="*/ 635794 h 649684"/>
                    <a:gd name="connsiteX46" fmla="*/ 1527175 w 1549797"/>
                    <a:gd name="connsiteY46" fmla="*/ 638175 h 649684"/>
                    <a:gd name="connsiteX47" fmla="*/ 781844 w 1549797"/>
                    <a:gd name="connsiteY47" fmla="*/ 638175 h 649684"/>
                    <a:gd name="connsiteX48" fmla="*/ 543719 w 1549797"/>
                    <a:gd name="connsiteY48" fmla="*/ 638175 h 649684"/>
                    <a:gd name="connsiteX49" fmla="*/ 229394 w 1549797"/>
                    <a:gd name="connsiteY49" fmla="*/ 638175 h 649684"/>
                    <a:gd name="connsiteX50" fmla="*/ 65087 w 1549797"/>
                    <a:gd name="connsiteY50" fmla="*/ 638175 h 649684"/>
                    <a:gd name="connsiteX51" fmla="*/ 15081 w 1549797"/>
                    <a:gd name="connsiteY51" fmla="*/ 631031 h 649684"/>
                    <a:gd name="connsiteX52" fmla="*/ 10319 w 1549797"/>
                    <a:gd name="connsiteY52" fmla="*/ 526256 h 649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549797" h="649684">
                      <a:moveTo>
                        <a:pt x="10319" y="526256"/>
                      </a:moveTo>
                      <a:cubicBezTo>
                        <a:pt x="20638" y="506412"/>
                        <a:pt x="55563" y="523875"/>
                        <a:pt x="76994" y="511969"/>
                      </a:cubicBezTo>
                      <a:cubicBezTo>
                        <a:pt x="98425" y="500063"/>
                        <a:pt x="120650" y="476250"/>
                        <a:pt x="138906" y="454819"/>
                      </a:cubicBezTo>
                      <a:cubicBezTo>
                        <a:pt x="157162" y="433388"/>
                        <a:pt x="175022" y="415528"/>
                        <a:pt x="186531" y="383381"/>
                      </a:cubicBezTo>
                      <a:cubicBezTo>
                        <a:pt x="198040" y="351234"/>
                        <a:pt x="202803" y="296069"/>
                        <a:pt x="207962" y="261938"/>
                      </a:cubicBezTo>
                      <a:cubicBezTo>
                        <a:pt x="213121" y="227807"/>
                        <a:pt x="211137" y="204788"/>
                        <a:pt x="217487" y="178594"/>
                      </a:cubicBezTo>
                      <a:cubicBezTo>
                        <a:pt x="223837" y="152400"/>
                        <a:pt x="230584" y="128984"/>
                        <a:pt x="246062" y="104775"/>
                      </a:cubicBezTo>
                      <a:cubicBezTo>
                        <a:pt x="261540" y="80566"/>
                        <a:pt x="286543" y="50007"/>
                        <a:pt x="310356" y="33338"/>
                      </a:cubicBezTo>
                      <a:cubicBezTo>
                        <a:pt x="334169" y="16669"/>
                        <a:pt x="364331" y="7144"/>
                        <a:pt x="388937" y="4763"/>
                      </a:cubicBezTo>
                      <a:cubicBezTo>
                        <a:pt x="413543" y="2382"/>
                        <a:pt x="436960" y="9922"/>
                        <a:pt x="457994" y="19050"/>
                      </a:cubicBezTo>
                      <a:cubicBezTo>
                        <a:pt x="479028" y="28178"/>
                        <a:pt x="499269" y="42069"/>
                        <a:pt x="515144" y="59531"/>
                      </a:cubicBezTo>
                      <a:cubicBezTo>
                        <a:pt x="531019" y="76993"/>
                        <a:pt x="542925" y="104378"/>
                        <a:pt x="553244" y="123825"/>
                      </a:cubicBezTo>
                      <a:cubicBezTo>
                        <a:pt x="563563" y="143272"/>
                        <a:pt x="571103" y="153194"/>
                        <a:pt x="577056" y="176213"/>
                      </a:cubicBezTo>
                      <a:cubicBezTo>
                        <a:pt x="583009" y="199232"/>
                        <a:pt x="586581" y="238125"/>
                        <a:pt x="588962" y="261938"/>
                      </a:cubicBezTo>
                      <a:cubicBezTo>
                        <a:pt x="591343" y="285751"/>
                        <a:pt x="587772" y="298848"/>
                        <a:pt x="591344" y="319088"/>
                      </a:cubicBezTo>
                      <a:cubicBezTo>
                        <a:pt x="594916" y="339328"/>
                        <a:pt x="600472" y="362347"/>
                        <a:pt x="610394" y="383381"/>
                      </a:cubicBezTo>
                      <a:cubicBezTo>
                        <a:pt x="620316" y="404415"/>
                        <a:pt x="635000" y="425847"/>
                        <a:pt x="650875" y="445294"/>
                      </a:cubicBezTo>
                      <a:cubicBezTo>
                        <a:pt x="666750" y="464741"/>
                        <a:pt x="685007" y="486966"/>
                        <a:pt x="705644" y="500063"/>
                      </a:cubicBezTo>
                      <a:cubicBezTo>
                        <a:pt x="726281" y="513160"/>
                        <a:pt x="751285" y="521891"/>
                        <a:pt x="774700" y="523875"/>
                      </a:cubicBezTo>
                      <a:cubicBezTo>
                        <a:pt x="798116" y="525859"/>
                        <a:pt x="825896" y="521891"/>
                        <a:pt x="846137" y="511969"/>
                      </a:cubicBezTo>
                      <a:cubicBezTo>
                        <a:pt x="866378" y="502047"/>
                        <a:pt x="879872" y="482997"/>
                        <a:pt x="896144" y="464344"/>
                      </a:cubicBezTo>
                      <a:cubicBezTo>
                        <a:pt x="912416" y="445691"/>
                        <a:pt x="932657" y="420291"/>
                        <a:pt x="943769" y="400050"/>
                      </a:cubicBezTo>
                      <a:cubicBezTo>
                        <a:pt x="954881" y="379809"/>
                        <a:pt x="957660" y="367109"/>
                        <a:pt x="962819" y="342900"/>
                      </a:cubicBezTo>
                      <a:cubicBezTo>
                        <a:pt x="967978" y="318691"/>
                        <a:pt x="972344" y="279003"/>
                        <a:pt x="974725" y="254794"/>
                      </a:cubicBezTo>
                      <a:cubicBezTo>
                        <a:pt x="977106" y="230585"/>
                        <a:pt x="973137" y="218678"/>
                        <a:pt x="977106" y="197644"/>
                      </a:cubicBezTo>
                      <a:cubicBezTo>
                        <a:pt x="981075" y="176610"/>
                        <a:pt x="988615" y="150019"/>
                        <a:pt x="998537" y="128588"/>
                      </a:cubicBezTo>
                      <a:cubicBezTo>
                        <a:pt x="1008459" y="107157"/>
                        <a:pt x="1021159" y="86518"/>
                        <a:pt x="1036637" y="69056"/>
                      </a:cubicBezTo>
                      <a:cubicBezTo>
                        <a:pt x="1052115" y="51594"/>
                        <a:pt x="1076722" y="34132"/>
                        <a:pt x="1091406" y="23813"/>
                      </a:cubicBezTo>
                      <a:cubicBezTo>
                        <a:pt x="1106090" y="13494"/>
                        <a:pt x="1114822" y="11113"/>
                        <a:pt x="1124744" y="7144"/>
                      </a:cubicBezTo>
                      <a:cubicBezTo>
                        <a:pt x="1134666" y="3175"/>
                        <a:pt x="1138237" y="0"/>
                        <a:pt x="1150937" y="0"/>
                      </a:cubicBezTo>
                      <a:cubicBezTo>
                        <a:pt x="1163637" y="0"/>
                        <a:pt x="1182291" y="0"/>
                        <a:pt x="1200944" y="7144"/>
                      </a:cubicBezTo>
                      <a:cubicBezTo>
                        <a:pt x="1219597" y="14288"/>
                        <a:pt x="1246584" y="29766"/>
                        <a:pt x="1262856" y="42863"/>
                      </a:cubicBezTo>
                      <a:cubicBezTo>
                        <a:pt x="1279128" y="55960"/>
                        <a:pt x="1288256" y="72628"/>
                        <a:pt x="1298575" y="85725"/>
                      </a:cubicBezTo>
                      <a:cubicBezTo>
                        <a:pt x="1308894" y="98822"/>
                        <a:pt x="1316832" y="105569"/>
                        <a:pt x="1324769" y="121444"/>
                      </a:cubicBezTo>
                      <a:cubicBezTo>
                        <a:pt x="1332706" y="137319"/>
                        <a:pt x="1341835" y="164703"/>
                        <a:pt x="1346200" y="180975"/>
                      </a:cubicBezTo>
                      <a:cubicBezTo>
                        <a:pt x="1350565" y="197247"/>
                        <a:pt x="1349771" y="204391"/>
                        <a:pt x="1350962" y="219075"/>
                      </a:cubicBezTo>
                      <a:cubicBezTo>
                        <a:pt x="1352153" y="233759"/>
                        <a:pt x="1352153" y="251619"/>
                        <a:pt x="1353344" y="269081"/>
                      </a:cubicBezTo>
                      <a:cubicBezTo>
                        <a:pt x="1354535" y="286544"/>
                        <a:pt x="1353344" y="303213"/>
                        <a:pt x="1358106" y="323850"/>
                      </a:cubicBezTo>
                      <a:cubicBezTo>
                        <a:pt x="1362868" y="344487"/>
                        <a:pt x="1372791" y="372665"/>
                        <a:pt x="1381919" y="392906"/>
                      </a:cubicBezTo>
                      <a:cubicBezTo>
                        <a:pt x="1391047" y="413147"/>
                        <a:pt x="1397397" y="426641"/>
                        <a:pt x="1412875" y="445294"/>
                      </a:cubicBezTo>
                      <a:cubicBezTo>
                        <a:pt x="1428353" y="463947"/>
                        <a:pt x="1455737" y="492125"/>
                        <a:pt x="1474787" y="504825"/>
                      </a:cubicBezTo>
                      <a:cubicBezTo>
                        <a:pt x="1493837" y="517525"/>
                        <a:pt x="1515269" y="518319"/>
                        <a:pt x="1527175" y="521494"/>
                      </a:cubicBezTo>
                      <a:cubicBezTo>
                        <a:pt x="1539081" y="524669"/>
                        <a:pt x="1542653" y="517922"/>
                        <a:pt x="1546225" y="523875"/>
                      </a:cubicBezTo>
                      <a:cubicBezTo>
                        <a:pt x="1549797" y="529828"/>
                        <a:pt x="1548209" y="539751"/>
                        <a:pt x="1548606" y="557213"/>
                      </a:cubicBezTo>
                      <a:cubicBezTo>
                        <a:pt x="1549003" y="574675"/>
                        <a:pt x="1549400" y="615553"/>
                        <a:pt x="1548606" y="628650"/>
                      </a:cubicBezTo>
                      <a:cubicBezTo>
                        <a:pt x="1547812" y="641747"/>
                        <a:pt x="1547416" y="634207"/>
                        <a:pt x="1543844" y="635794"/>
                      </a:cubicBezTo>
                      <a:cubicBezTo>
                        <a:pt x="1540272" y="637382"/>
                        <a:pt x="1527175" y="638175"/>
                        <a:pt x="1527175" y="638175"/>
                      </a:cubicBezTo>
                      <a:lnTo>
                        <a:pt x="781844" y="638175"/>
                      </a:lnTo>
                      <a:lnTo>
                        <a:pt x="543719" y="638175"/>
                      </a:lnTo>
                      <a:lnTo>
                        <a:pt x="229394" y="638175"/>
                      </a:lnTo>
                      <a:lnTo>
                        <a:pt x="65087" y="638175"/>
                      </a:lnTo>
                      <a:cubicBezTo>
                        <a:pt x="29368" y="636984"/>
                        <a:pt x="24606" y="649684"/>
                        <a:pt x="15081" y="631031"/>
                      </a:cubicBezTo>
                      <a:cubicBezTo>
                        <a:pt x="5556" y="612378"/>
                        <a:pt x="0" y="546100"/>
                        <a:pt x="10319" y="526256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1" name="Forme libre 130"/>
                <p:cNvSpPr/>
                <p:nvPr/>
              </p:nvSpPr>
              <p:spPr>
                <a:xfrm flipV="1">
                  <a:off x="1000101" y="4938906"/>
                  <a:ext cx="1379249" cy="499884"/>
                </a:xfrm>
                <a:custGeom>
                  <a:avLst/>
                  <a:gdLst>
                    <a:gd name="connsiteX0" fmla="*/ 10319 w 1549797"/>
                    <a:gd name="connsiteY0" fmla="*/ 526256 h 649684"/>
                    <a:gd name="connsiteX1" fmla="*/ 76994 w 1549797"/>
                    <a:gd name="connsiteY1" fmla="*/ 511969 h 649684"/>
                    <a:gd name="connsiteX2" fmla="*/ 138906 w 1549797"/>
                    <a:gd name="connsiteY2" fmla="*/ 454819 h 649684"/>
                    <a:gd name="connsiteX3" fmla="*/ 186531 w 1549797"/>
                    <a:gd name="connsiteY3" fmla="*/ 383381 h 649684"/>
                    <a:gd name="connsiteX4" fmla="*/ 207962 w 1549797"/>
                    <a:gd name="connsiteY4" fmla="*/ 261938 h 649684"/>
                    <a:gd name="connsiteX5" fmla="*/ 217487 w 1549797"/>
                    <a:gd name="connsiteY5" fmla="*/ 178594 h 649684"/>
                    <a:gd name="connsiteX6" fmla="*/ 246062 w 1549797"/>
                    <a:gd name="connsiteY6" fmla="*/ 104775 h 649684"/>
                    <a:gd name="connsiteX7" fmla="*/ 310356 w 1549797"/>
                    <a:gd name="connsiteY7" fmla="*/ 33338 h 649684"/>
                    <a:gd name="connsiteX8" fmla="*/ 388937 w 1549797"/>
                    <a:gd name="connsiteY8" fmla="*/ 4763 h 649684"/>
                    <a:gd name="connsiteX9" fmla="*/ 457994 w 1549797"/>
                    <a:gd name="connsiteY9" fmla="*/ 19050 h 649684"/>
                    <a:gd name="connsiteX10" fmla="*/ 515144 w 1549797"/>
                    <a:gd name="connsiteY10" fmla="*/ 59531 h 649684"/>
                    <a:gd name="connsiteX11" fmla="*/ 553244 w 1549797"/>
                    <a:gd name="connsiteY11" fmla="*/ 123825 h 649684"/>
                    <a:gd name="connsiteX12" fmla="*/ 577056 w 1549797"/>
                    <a:gd name="connsiteY12" fmla="*/ 176213 h 649684"/>
                    <a:gd name="connsiteX13" fmla="*/ 588962 w 1549797"/>
                    <a:gd name="connsiteY13" fmla="*/ 261938 h 649684"/>
                    <a:gd name="connsiteX14" fmla="*/ 591344 w 1549797"/>
                    <a:gd name="connsiteY14" fmla="*/ 319088 h 649684"/>
                    <a:gd name="connsiteX15" fmla="*/ 610394 w 1549797"/>
                    <a:gd name="connsiteY15" fmla="*/ 383381 h 649684"/>
                    <a:gd name="connsiteX16" fmla="*/ 650875 w 1549797"/>
                    <a:gd name="connsiteY16" fmla="*/ 445294 h 649684"/>
                    <a:gd name="connsiteX17" fmla="*/ 705644 w 1549797"/>
                    <a:gd name="connsiteY17" fmla="*/ 500063 h 649684"/>
                    <a:gd name="connsiteX18" fmla="*/ 774700 w 1549797"/>
                    <a:gd name="connsiteY18" fmla="*/ 523875 h 649684"/>
                    <a:gd name="connsiteX19" fmla="*/ 846137 w 1549797"/>
                    <a:gd name="connsiteY19" fmla="*/ 511969 h 649684"/>
                    <a:gd name="connsiteX20" fmla="*/ 896144 w 1549797"/>
                    <a:gd name="connsiteY20" fmla="*/ 464344 h 649684"/>
                    <a:gd name="connsiteX21" fmla="*/ 943769 w 1549797"/>
                    <a:gd name="connsiteY21" fmla="*/ 400050 h 649684"/>
                    <a:gd name="connsiteX22" fmla="*/ 962819 w 1549797"/>
                    <a:gd name="connsiteY22" fmla="*/ 342900 h 649684"/>
                    <a:gd name="connsiteX23" fmla="*/ 974725 w 1549797"/>
                    <a:gd name="connsiteY23" fmla="*/ 254794 h 649684"/>
                    <a:gd name="connsiteX24" fmla="*/ 977106 w 1549797"/>
                    <a:gd name="connsiteY24" fmla="*/ 197644 h 649684"/>
                    <a:gd name="connsiteX25" fmla="*/ 998537 w 1549797"/>
                    <a:gd name="connsiteY25" fmla="*/ 128588 h 649684"/>
                    <a:gd name="connsiteX26" fmla="*/ 1036637 w 1549797"/>
                    <a:gd name="connsiteY26" fmla="*/ 69056 h 649684"/>
                    <a:gd name="connsiteX27" fmla="*/ 1091406 w 1549797"/>
                    <a:gd name="connsiteY27" fmla="*/ 23813 h 649684"/>
                    <a:gd name="connsiteX28" fmla="*/ 1124744 w 1549797"/>
                    <a:gd name="connsiteY28" fmla="*/ 7144 h 649684"/>
                    <a:gd name="connsiteX29" fmla="*/ 1150937 w 1549797"/>
                    <a:gd name="connsiteY29" fmla="*/ 0 h 649684"/>
                    <a:gd name="connsiteX30" fmla="*/ 1200944 w 1549797"/>
                    <a:gd name="connsiteY30" fmla="*/ 7144 h 649684"/>
                    <a:gd name="connsiteX31" fmla="*/ 1262856 w 1549797"/>
                    <a:gd name="connsiteY31" fmla="*/ 42863 h 649684"/>
                    <a:gd name="connsiteX32" fmla="*/ 1298575 w 1549797"/>
                    <a:gd name="connsiteY32" fmla="*/ 85725 h 649684"/>
                    <a:gd name="connsiteX33" fmla="*/ 1324769 w 1549797"/>
                    <a:gd name="connsiteY33" fmla="*/ 121444 h 649684"/>
                    <a:gd name="connsiteX34" fmla="*/ 1346200 w 1549797"/>
                    <a:gd name="connsiteY34" fmla="*/ 180975 h 649684"/>
                    <a:gd name="connsiteX35" fmla="*/ 1350962 w 1549797"/>
                    <a:gd name="connsiteY35" fmla="*/ 219075 h 649684"/>
                    <a:gd name="connsiteX36" fmla="*/ 1353344 w 1549797"/>
                    <a:gd name="connsiteY36" fmla="*/ 269081 h 649684"/>
                    <a:gd name="connsiteX37" fmla="*/ 1358106 w 1549797"/>
                    <a:gd name="connsiteY37" fmla="*/ 323850 h 649684"/>
                    <a:gd name="connsiteX38" fmla="*/ 1381919 w 1549797"/>
                    <a:gd name="connsiteY38" fmla="*/ 392906 h 649684"/>
                    <a:gd name="connsiteX39" fmla="*/ 1412875 w 1549797"/>
                    <a:gd name="connsiteY39" fmla="*/ 445294 h 649684"/>
                    <a:gd name="connsiteX40" fmla="*/ 1474787 w 1549797"/>
                    <a:gd name="connsiteY40" fmla="*/ 504825 h 649684"/>
                    <a:gd name="connsiteX41" fmla="*/ 1527175 w 1549797"/>
                    <a:gd name="connsiteY41" fmla="*/ 521494 h 649684"/>
                    <a:gd name="connsiteX42" fmla="*/ 1546225 w 1549797"/>
                    <a:gd name="connsiteY42" fmla="*/ 523875 h 649684"/>
                    <a:gd name="connsiteX43" fmla="*/ 1548606 w 1549797"/>
                    <a:gd name="connsiteY43" fmla="*/ 557213 h 649684"/>
                    <a:gd name="connsiteX44" fmla="*/ 1548606 w 1549797"/>
                    <a:gd name="connsiteY44" fmla="*/ 628650 h 649684"/>
                    <a:gd name="connsiteX45" fmla="*/ 1543844 w 1549797"/>
                    <a:gd name="connsiteY45" fmla="*/ 635794 h 649684"/>
                    <a:gd name="connsiteX46" fmla="*/ 1527175 w 1549797"/>
                    <a:gd name="connsiteY46" fmla="*/ 638175 h 649684"/>
                    <a:gd name="connsiteX47" fmla="*/ 781844 w 1549797"/>
                    <a:gd name="connsiteY47" fmla="*/ 638175 h 649684"/>
                    <a:gd name="connsiteX48" fmla="*/ 543719 w 1549797"/>
                    <a:gd name="connsiteY48" fmla="*/ 638175 h 649684"/>
                    <a:gd name="connsiteX49" fmla="*/ 229394 w 1549797"/>
                    <a:gd name="connsiteY49" fmla="*/ 638175 h 649684"/>
                    <a:gd name="connsiteX50" fmla="*/ 65087 w 1549797"/>
                    <a:gd name="connsiteY50" fmla="*/ 638175 h 649684"/>
                    <a:gd name="connsiteX51" fmla="*/ 15081 w 1549797"/>
                    <a:gd name="connsiteY51" fmla="*/ 631031 h 649684"/>
                    <a:gd name="connsiteX52" fmla="*/ 10319 w 1549797"/>
                    <a:gd name="connsiteY52" fmla="*/ 526256 h 649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549797" h="649684">
                      <a:moveTo>
                        <a:pt x="10319" y="526256"/>
                      </a:moveTo>
                      <a:cubicBezTo>
                        <a:pt x="20638" y="506412"/>
                        <a:pt x="55563" y="523875"/>
                        <a:pt x="76994" y="511969"/>
                      </a:cubicBezTo>
                      <a:cubicBezTo>
                        <a:pt x="98425" y="500063"/>
                        <a:pt x="120650" y="476250"/>
                        <a:pt x="138906" y="454819"/>
                      </a:cubicBezTo>
                      <a:cubicBezTo>
                        <a:pt x="157162" y="433388"/>
                        <a:pt x="175022" y="415528"/>
                        <a:pt x="186531" y="383381"/>
                      </a:cubicBezTo>
                      <a:cubicBezTo>
                        <a:pt x="198040" y="351234"/>
                        <a:pt x="202803" y="296069"/>
                        <a:pt x="207962" y="261938"/>
                      </a:cubicBezTo>
                      <a:cubicBezTo>
                        <a:pt x="213121" y="227807"/>
                        <a:pt x="211137" y="204788"/>
                        <a:pt x="217487" y="178594"/>
                      </a:cubicBezTo>
                      <a:cubicBezTo>
                        <a:pt x="223837" y="152400"/>
                        <a:pt x="230584" y="128984"/>
                        <a:pt x="246062" y="104775"/>
                      </a:cubicBezTo>
                      <a:cubicBezTo>
                        <a:pt x="261540" y="80566"/>
                        <a:pt x="286543" y="50007"/>
                        <a:pt x="310356" y="33338"/>
                      </a:cubicBezTo>
                      <a:cubicBezTo>
                        <a:pt x="334169" y="16669"/>
                        <a:pt x="364331" y="7144"/>
                        <a:pt x="388937" y="4763"/>
                      </a:cubicBezTo>
                      <a:cubicBezTo>
                        <a:pt x="413543" y="2382"/>
                        <a:pt x="436960" y="9922"/>
                        <a:pt x="457994" y="19050"/>
                      </a:cubicBezTo>
                      <a:cubicBezTo>
                        <a:pt x="479028" y="28178"/>
                        <a:pt x="499269" y="42069"/>
                        <a:pt x="515144" y="59531"/>
                      </a:cubicBezTo>
                      <a:cubicBezTo>
                        <a:pt x="531019" y="76993"/>
                        <a:pt x="542925" y="104378"/>
                        <a:pt x="553244" y="123825"/>
                      </a:cubicBezTo>
                      <a:cubicBezTo>
                        <a:pt x="563563" y="143272"/>
                        <a:pt x="571103" y="153194"/>
                        <a:pt x="577056" y="176213"/>
                      </a:cubicBezTo>
                      <a:cubicBezTo>
                        <a:pt x="583009" y="199232"/>
                        <a:pt x="586581" y="238125"/>
                        <a:pt x="588962" y="261938"/>
                      </a:cubicBezTo>
                      <a:cubicBezTo>
                        <a:pt x="591343" y="285751"/>
                        <a:pt x="587772" y="298848"/>
                        <a:pt x="591344" y="319088"/>
                      </a:cubicBezTo>
                      <a:cubicBezTo>
                        <a:pt x="594916" y="339328"/>
                        <a:pt x="600472" y="362347"/>
                        <a:pt x="610394" y="383381"/>
                      </a:cubicBezTo>
                      <a:cubicBezTo>
                        <a:pt x="620316" y="404415"/>
                        <a:pt x="635000" y="425847"/>
                        <a:pt x="650875" y="445294"/>
                      </a:cubicBezTo>
                      <a:cubicBezTo>
                        <a:pt x="666750" y="464741"/>
                        <a:pt x="685007" y="486966"/>
                        <a:pt x="705644" y="500063"/>
                      </a:cubicBezTo>
                      <a:cubicBezTo>
                        <a:pt x="726281" y="513160"/>
                        <a:pt x="751285" y="521891"/>
                        <a:pt x="774700" y="523875"/>
                      </a:cubicBezTo>
                      <a:cubicBezTo>
                        <a:pt x="798116" y="525859"/>
                        <a:pt x="825896" y="521891"/>
                        <a:pt x="846137" y="511969"/>
                      </a:cubicBezTo>
                      <a:cubicBezTo>
                        <a:pt x="866378" y="502047"/>
                        <a:pt x="879872" y="482997"/>
                        <a:pt x="896144" y="464344"/>
                      </a:cubicBezTo>
                      <a:cubicBezTo>
                        <a:pt x="912416" y="445691"/>
                        <a:pt x="932657" y="420291"/>
                        <a:pt x="943769" y="400050"/>
                      </a:cubicBezTo>
                      <a:cubicBezTo>
                        <a:pt x="954881" y="379809"/>
                        <a:pt x="957660" y="367109"/>
                        <a:pt x="962819" y="342900"/>
                      </a:cubicBezTo>
                      <a:cubicBezTo>
                        <a:pt x="967978" y="318691"/>
                        <a:pt x="972344" y="279003"/>
                        <a:pt x="974725" y="254794"/>
                      </a:cubicBezTo>
                      <a:cubicBezTo>
                        <a:pt x="977106" y="230585"/>
                        <a:pt x="973137" y="218678"/>
                        <a:pt x="977106" y="197644"/>
                      </a:cubicBezTo>
                      <a:cubicBezTo>
                        <a:pt x="981075" y="176610"/>
                        <a:pt x="988615" y="150019"/>
                        <a:pt x="998537" y="128588"/>
                      </a:cubicBezTo>
                      <a:cubicBezTo>
                        <a:pt x="1008459" y="107157"/>
                        <a:pt x="1021159" y="86518"/>
                        <a:pt x="1036637" y="69056"/>
                      </a:cubicBezTo>
                      <a:cubicBezTo>
                        <a:pt x="1052115" y="51594"/>
                        <a:pt x="1076722" y="34132"/>
                        <a:pt x="1091406" y="23813"/>
                      </a:cubicBezTo>
                      <a:cubicBezTo>
                        <a:pt x="1106090" y="13494"/>
                        <a:pt x="1114822" y="11113"/>
                        <a:pt x="1124744" y="7144"/>
                      </a:cubicBezTo>
                      <a:cubicBezTo>
                        <a:pt x="1134666" y="3175"/>
                        <a:pt x="1138237" y="0"/>
                        <a:pt x="1150937" y="0"/>
                      </a:cubicBezTo>
                      <a:cubicBezTo>
                        <a:pt x="1163637" y="0"/>
                        <a:pt x="1182291" y="0"/>
                        <a:pt x="1200944" y="7144"/>
                      </a:cubicBezTo>
                      <a:cubicBezTo>
                        <a:pt x="1219597" y="14288"/>
                        <a:pt x="1246584" y="29766"/>
                        <a:pt x="1262856" y="42863"/>
                      </a:cubicBezTo>
                      <a:cubicBezTo>
                        <a:pt x="1279128" y="55960"/>
                        <a:pt x="1288256" y="72628"/>
                        <a:pt x="1298575" y="85725"/>
                      </a:cubicBezTo>
                      <a:cubicBezTo>
                        <a:pt x="1308894" y="98822"/>
                        <a:pt x="1316832" y="105569"/>
                        <a:pt x="1324769" y="121444"/>
                      </a:cubicBezTo>
                      <a:cubicBezTo>
                        <a:pt x="1332706" y="137319"/>
                        <a:pt x="1341835" y="164703"/>
                        <a:pt x="1346200" y="180975"/>
                      </a:cubicBezTo>
                      <a:cubicBezTo>
                        <a:pt x="1350565" y="197247"/>
                        <a:pt x="1349771" y="204391"/>
                        <a:pt x="1350962" y="219075"/>
                      </a:cubicBezTo>
                      <a:cubicBezTo>
                        <a:pt x="1352153" y="233759"/>
                        <a:pt x="1352153" y="251619"/>
                        <a:pt x="1353344" y="269081"/>
                      </a:cubicBezTo>
                      <a:cubicBezTo>
                        <a:pt x="1354535" y="286544"/>
                        <a:pt x="1353344" y="303213"/>
                        <a:pt x="1358106" y="323850"/>
                      </a:cubicBezTo>
                      <a:cubicBezTo>
                        <a:pt x="1362868" y="344487"/>
                        <a:pt x="1372791" y="372665"/>
                        <a:pt x="1381919" y="392906"/>
                      </a:cubicBezTo>
                      <a:cubicBezTo>
                        <a:pt x="1391047" y="413147"/>
                        <a:pt x="1397397" y="426641"/>
                        <a:pt x="1412875" y="445294"/>
                      </a:cubicBezTo>
                      <a:cubicBezTo>
                        <a:pt x="1428353" y="463947"/>
                        <a:pt x="1455737" y="492125"/>
                        <a:pt x="1474787" y="504825"/>
                      </a:cubicBezTo>
                      <a:cubicBezTo>
                        <a:pt x="1493837" y="517525"/>
                        <a:pt x="1515269" y="518319"/>
                        <a:pt x="1527175" y="521494"/>
                      </a:cubicBezTo>
                      <a:cubicBezTo>
                        <a:pt x="1539081" y="524669"/>
                        <a:pt x="1542653" y="517922"/>
                        <a:pt x="1546225" y="523875"/>
                      </a:cubicBezTo>
                      <a:cubicBezTo>
                        <a:pt x="1549797" y="529828"/>
                        <a:pt x="1548209" y="539751"/>
                        <a:pt x="1548606" y="557213"/>
                      </a:cubicBezTo>
                      <a:cubicBezTo>
                        <a:pt x="1549003" y="574675"/>
                        <a:pt x="1549400" y="615553"/>
                        <a:pt x="1548606" y="628650"/>
                      </a:cubicBezTo>
                      <a:cubicBezTo>
                        <a:pt x="1547812" y="641747"/>
                        <a:pt x="1547416" y="634207"/>
                        <a:pt x="1543844" y="635794"/>
                      </a:cubicBezTo>
                      <a:cubicBezTo>
                        <a:pt x="1540272" y="637382"/>
                        <a:pt x="1527175" y="638175"/>
                        <a:pt x="1527175" y="638175"/>
                      </a:cubicBezTo>
                      <a:lnTo>
                        <a:pt x="781844" y="638175"/>
                      </a:lnTo>
                      <a:lnTo>
                        <a:pt x="543719" y="638175"/>
                      </a:lnTo>
                      <a:lnTo>
                        <a:pt x="229394" y="638175"/>
                      </a:lnTo>
                      <a:lnTo>
                        <a:pt x="65087" y="638175"/>
                      </a:lnTo>
                      <a:cubicBezTo>
                        <a:pt x="29368" y="636984"/>
                        <a:pt x="24606" y="649684"/>
                        <a:pt x="15081" y="631031"/>
                      </a:cubicBezTo>
                      <a:cubicBezTo>
                        <a:pt x="5556" y="612378"/>
                        <a:pt x="0" y="546100"/>
                        <a:pt x="10319" y="526256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2" name="Rectangle 131"/>
                <p:cNvSpPr/>
                <p:nvPr/>
              </p:nvSpPr>
              <p:spPr>
                <a:xfrm>
                  <a:off x="1000100" y="4125163"/>
                  <a:ext cx="1394446" cy="900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3" name="Groupe 659"/>
              <p:cNvGrpSpPr/>
              <p:nvPr/>
            </p:nvGrpSpPr>
            <p:grpSpPr>
              <a:xfrm>
                <a:off x="3396121" y="5107348"/>
                <a:ext cx="399633" cy="66843"/>
                <a:chOff x="3541193" y="3967152"/>
                <a:chExt cx="597398" cy="113426"/>
              </a:xfrm>
            </p:grpSpPr>
            <p:sp>
              <p:nvSpPr>
                <p:cNvPr id="168" name="Rectangle à coins arrondis 127"/>
                <p:cNvSpPr/>
                <p:nvPr/>
              </p:nvSpPr>
              <p:spPr>
                <a:xfrm rot="16200000">
                  <a:off x="3761842" y="3752852"/>
                  <a:ext cx="98701" cy="540000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9" name="Ellipse 128"/>
                <p:cNvSpPr/>
                <p:nvPr/>
              </p:nvSpPr>
              <p:spPr>
                <a:xfrm rot="16200000">
                  <a:off x="4024606" y="3966592"/>
                  <a:ext cx="113426" cy="114545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4" name="Groupe 668"/>
              <p:cNvGrpSpPr/>
              <p:nvPr/>
            </p:nvGrpSpPr>
            <p:grpSpPr>
              <a:xfrm>
                <a:off x="4680049" y="5104541"/>
                <a:ext cx="399633" cy="66843"/>
                <a:chOff x="5460494" y="3962389"/>
                <a:chExt cx="597398" cy="113426"/>
              </a:xfrm>
            </p:grpSpPr>
            <p:sp>
              <p:nvSpPr>
                <p:cNvPr id="166" name="Rectangle à coins arrondis 165"/>
                <p:cNvSpPr/>
                <p:nvPr/>
              </p:nvSpPr>
              <p:spPr>
                <a:xfrm rot="16200000">
                  <a:off x="5681143" y="3752852"/>
                  <a:ext cx="98701" cy="540000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7" name="Ellipse 126"/>
                <p:cNvSpPr/>
                <p:nvPr/>
              </p:nvSpPr>
              <p:spPr>
                <a:xfrm rot="16200000">
                  <a:off x="5943907" y="3961829"/>
                  <a:ext cx="113426" cy="114545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5" name="Groupe 671"/>
              <p:cNvGrpSpPr/>
              <p:nvPr/>
            </p:nvGrpSpPr>
            <p:grpSpPr>
              <a:xfrm>
                <a:off x="5944862" y="5107348"/>
                <a:ext cx="399633" cy="66843"/>
                <a:chOff x="7351221" y="3967152"/>
                <a:chExt cx="597398" cy="113426"/>
              </a:xfrm>
            </p:grpSpPr>
            <p:sp>
              <p:nvSpPr>
                <p:cNvPr id="164" name="Rectangle à coins arrondis 163"/>
                <p:cNvSpPr/>
                <p:nvPr/>
              </p:nvSpPr>
              <p:spPr>
                <a:xfrm rot="16200000">
                  <a:off x="7571870" y="3752852"/>
                  <a:ext cx="98701" cy="540000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5" name="Ellipse 164"/>
                <p:cNvSpPr/>
                <p:nvPr/>
              </p:nvSpPr>
              <p:spPr>
                <a:xfrm rot="16200000">
                  <a:off x="7834634" y="3966592"/>
                  <a:ext cx="113426" cy="114545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6" name="Groupe 673"/>
              <p:cNvGrpSpPr/>
              <p:nvPr/>
            </p:nvGrpSpPr>
            <p:grpSpPr>
              <a:xfrm>
                <a:off x="7219231" y="5110155"/>
                <a:ext cx="399633" cy="66843"/>
                <a:chOff x="9256232" y="3971915"/>
                <a:chExt cx="597398" cy="113426"/>
              </a:xfrm>
            </p:grpSpPr>
            <p:sp>
              <p:nvSpPr>
                <p:cNvPr id="162" name="Rectangle à coins arrondis 121"/>
                <p:cNvSpPr/>
                <p:nvPr/>
              </p:nvSpPr>
              <p:spPr>
                <a:xfrm rot="16200000">
                  <a:off x="9476881" y="3752852"/>
                  <a:ext cx="98701" cy="540000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3" name="Ellipse 162"/>
                <p:cNvSpPr/>
                <p:nvPr/>
              </p:nvSpPr>
              <p:spPr>
                <a:xfrm rot="16200000">
                  <a:off x="9739645" y="3971355"/>
                  <a:ext cx="113426" cy="114545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61" name="Rectangle à coins arrondis 160"/>
              <p:cNvSpPr/>
              <p:nvPr/>
            </p:nvSpPr>
            <p:spPr>
              <a:xfrm>
                <a:off x="7515127" y="5093720"/>
                <a:ext cx="174471" cy="13357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15" name="Trapèze 214"/>
            <p:cNvSpPr/>
            <p:nvPr/>
          </p:nvSpPr>
          <p:spPr>
            <a:xfrm>
              <a:off x="2383996" y="2814148"/>
              <a:ext cx="432048" cy="576064"/>
            </a:xfrm>
            <a:prstGeom prst="trapezoid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6" name="Trapèze 215"/>
            <p:cNvSpPr/>
            <p:nvPr/>
          </p:nvSpPr>
          <p:spPr>
            <a:xfrm>
              <a:off x="3745640" y="2814148"/>
              <a:ext cx="432048" cy="576064"/>
            </a:xfrm>
            <a:prstGeom prst="trapezoid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7" name="Trapèze 216"/>
            <p:cNvSpPr/>
            <p:nvPr/>
          </p:nvSpPr>
          <p:spPr>
            <a:xfrm>
              <a:off x="5107284" y="2814148"/>
              <a:ext cx="432048" cy="576064"/>
            </a:xfrm>
            <a:prstGeom prst="trapezoid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8" name="Trapèze 217"/>
            <p:cNvSpPr/>
            <p:nvPr/>
          </p:nvSpPr>
          <p:spPr>
            <a:xfrm>
              <a:off x="6498424" y="2814148"/>
              <a:ext cx="432048" cy="576064"/>
            </a:xfrm>
            <a:prstGeom prst="trapezoid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9" name="Trapèze 218"/>
            <p:cNvSpPr/>
            <p:nvPr/>
          </p:nvSpPr>
          <p:spPr>
            <a:xfrm>
              <a:off x="7653596" y="2814148"/>
              <a:ext cx="432048" cy="576064"/>
            </a:xfrm>
            <a:prstGeom prst="trapezoid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0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214282" y="928670"/>
            <a:ext cx="6301934" cy="412098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Requirements</a:t>
            </a:r>
            <a:endParaRPr lang="fr-FR" dirty="0"/>
          </a:p>
        </p:txBody>
      </p:sp>
      <p:sp>
        <p:nvSpPr>
          <p:cNvPr id="222" name="ZoneTexte 221"/>
          <p:cNvSpPr txBox="1"/>
          <p:nvPr/>
        </p:nvSpPr>
        <p:spPr>
          <a:xfrm>
            <a:off x="2699792" y="141277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Access to the tuner, the HOM, 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decryostating</a:t>
            </a:r>
            <a:endParaRPr lang="fr-FR" dirty="0" smtClean="0"/>
          </a:p>
        </p:txBody>
      </p:sp>
      <p:sp>
        <p:nvSpPr>
          <p:cNvPr id="109" name="Rectangle 108"/>
          <p:cNvSpPr/>
          <p:nvPr/>
        </p:nvSpPr>
        <p:spPr>
          <a:xfrm>
            <a:off x="323528" y="1412776"/>
            <a:ext cx="2292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accent4">
                    <a:lumMod val="75000"/>
                  </a:schemeClr>
                </a:solidFill>
              </a:rPr>
              <a:t>Maintenance aspects :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2500829" y="2864387"/>
            <a:ext cx="517793" cy="132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214282" y="908720"/>
            <a:ext cx="7000924" cy="35719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Vacuum vessel concepts</a:t>
            </a:r>
            <a:endParaRPr lang="en-US" dirty="0"/>
          </a:p>
        </p:txBody>
      </p:sp>
      <p:pic>
        <p:nvPicPr>
          <p:cNvPr id="129" name="Imag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3188" y="1071546"/>
            <a:ext cx="4320000" cy="1266922"/>
          </a:xfrm>
          <a:prstGeom prst="rect">
            <a:avLst/>
          </a:prstGeom>
          <a:noFill/>
        </p:spPr>
      </p:pic>
      <p:pic>
        <p:nvPicPr>
          <p:cNvPr id="135" name="Imag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3188" y="3846892"/>
            <a:ext cx="4320000" cy="1246154"/>
          </a:xfrm>
          <a:prstGeom prst="rect">
            <a:avLst/>
          </a:prstGeom>
          <a:noFill/>
        </p:spPr>
      </p:pic>
      <p:sp>
        <p:nvSpPr>
          <p:cNvPr id="137" name="ZoneTexte 136"/>
          <p:cNvSpPr txBox="1"/>
          <p:nvPr/>
        </p:nvSpPr>
        <p:spPr>
          <a:xfrm>
            <a:off x="214282" y="1142984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nl-NL" sz="2000" dirty="0" err="1" smtClean="0">
                <a:solidFill>
                  <a:srgbClr val="7030A0"/>
                </a:solidFill>
              </a:rPr>
              <a:t>Cylindrical</a:t>
            </a:r>
            <a:r>
              <a:rPr lang="nl-NL" sz="2000" dirty="0" smtClean="0">
                <a:solidFill>
                  <a:srgbClr val="7030A0"/>
                </a:solidFill>
              </a:rPr>
              <a:t> </a:t>
            </a:r>
            <a:r>
              <a:rPr lang="nl-NL" sz="2000" dirty="0" err="1" smtClean="0">
                <a:solidFill>
                  <a:srgbClr val="7030A0"/>
                </a:solidFill>
              </a:rPr>
              <a:t>vacuum</a:t>
            </a:r>
            <a:r>
              <a:rPr lang="nl-NL" sz="2000" dirty="0" smtClean="0">
                <a:solidFill>
                  <a:srgbClr val="7030A0"/>
                </a:solidFill>
              </a:rPr>
              <a:t> </a:t>
            </a:r>
            <a:r>
              <a:rPr lang="nl-NL" sz="2000" dirty="0" err="1" smtClean="0">
                <a:solidFill>
                  <a:srgbClr val="7030A0"/>
                </a:solidFill>
              </a:rPr>
              <a:t>vessel</a:t>
            </a:r>
            <a:r>
              <a:rPr lang="nl-NL" sz="2000" dirty="0" smtClean="0">
                <a:solidFill>
                  <a:srgbClr val="7030A0"/>
                </a:solidFill>
              </a:rPr>
              <a:t> (LHC type)</a:t>
            </a:r>
          </a:p>
          <a:p>
            <a:pPr>
              <a:buFont typeface="Arial" pitchFamily="34" charset="0"/>
              <a:buChar char="•"/>
            </a:pP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138" name="ZoneTexte 137"/>
          <p:cNvSpPr txBox="1"/>
          <p:nvPr/>
        </p:nvSpPr>
        <p:spPr>
          <a:xfrm>
            <a:off x="1286454" y="3418834"/>
            <a:ext cx="4499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sz="2000" dirty="0" smtClean="0">
              <a:solidFill>
                <a:srgbClr val="7030A0"/>
              </a:solidFill>
            </a:endParaRPr>
          </a:p>
          <a:p>
            <a:pPr marL="534988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dirty="0" smtClean="0"/>
              <a:t> Bottom aperture</a:t>
            </a:r>
          </a:p>
          <a:p>
            <a:pPr marL="534988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dirty="0" smtClean="0"/>
              <a:t> </a:t>
            </a:r>
            <a:r>
              <a:rPr lang="it-IT" sz="2000" b="1" dirty="0" smtClean="0"/>
              <a:t>Top apperture</a:t>
            </a:r>
          </a:p>
          <a:p>
            <a:pPr>
              <a:lnSpc>
                <a:spcPct val="150000"/>
              </a:lnSpc>
            </a:pPr>
            <a:endParaRPr lang="fr-FR" sz="2000" dirty="0"/>
          </a:p>
        </p:txBody>
      </p:sp>
      <p:grpSp>
        <p:nvGrpSpPr>
          <p:cNvPr id="2" name="Groupe 9"/>
          <p:cNvGrpSpPr/>
          <p:nvPr/>
        </p:nvGrpSpPr>
        <p:grpSpPr>
          <a:xfrm>
            <a:off x="4253188" y="5143512"/>
            <a:ext cx="3357586" cy="1285884"/>
            <a:chOff x="2196456" y="3789040"/>
            <a:chExt cx="6480000" cy="2664296"/>
          </a:xfrm>
        </p:grpSpPr>
        <p:cxnSp>
          <p:nvCxnSpPr>
            <p:cNvPr id="11" name="Connecteur droit 10"/>
            <p:cNvCxnSpPr/>
            <p:nvPr/>
          </p:nvCxnSpPr>
          <p:spPr>
            <a:xfrm flipV="1">
              <a:off x="2196456" y="5968355"/>
              <a:ext cx="6480000" cy="3858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e 15"/>
            <p:cNvGrpSpPr/>
            <p:nvPr/>
          </p:nvGrpSpPr>
          <p:grpSpPr>
            <a:xfrm>
              <a:off x="3123721" y="3789040"/>
              <a:ext cx="4702591" cy="261809"/>
              <a:chOff x="815831" y="1404901"/>
              <a:chExt cx="4702591" cy="282493"/>
            </a:xfrm>
          </p:grpSpPr>
          <p:sp>
            <p:nvSpPr>
              <p:cNvPr id="383" name="Rectangle 16"/>
              <p:cNvSpPr/>
              <p:nvPr/>
            </p:nvSpPr>
            <p:spPr>
              <a:xfrm flipV="1">
                <a:off x="815831" y="1450102"/>
                <a:ext cx="4702591" cy="237292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4" name="Rectangle à coins arrondis 17"/>
              <p:cNvSpPr/>
              <p:nvPr/>
            </p:nvSpPr>
            <p:spPr>
              <a:xfrm flipV="1">
                <a:off x="909883" y="1404901"/>
                <a:ext cx="376207" cy="9416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5" name="Rectangle à coins arrondis 18"/>
              <p:cNvSpPr/>
              <p:nvPr/>
            </p:nvSpPr>
            <p:spPr>
              <a:xfrm flipV="1">
                <a:off x="1474194" y="1404901"/>
                <a:ext cx="376207" cy="9416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6" name="Rectangle à coins arrondis 19"/>
              <p:cNvSpPr/>
              <p:nvPr/>
            </p:nvSpPr>
            <p:spPr>
              <a:xfrm flipV="1">
                <a:off x="2038505" y="1404901"/>
                <a:ext cx="376207" cy="9416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7" name="Rectangle à coins arrondis 20"/>
              <p:cNvSpPr/>
              <p:nvPr/>
            </p:nvSpPr>
            <p:spPr>
              <a:xfrm flipV="1">
                <a:off x="2602816" y="1404901"/>
                <a:ext cx="376207" cy="9416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8" name="Rectangle à coins arrondis 21"/>
              <p:cNvSpPr/>
              <p:nvPr/>
            </p:nvSpPr>
            <p:spPr>
              <a:xfrm flipV="1">
                <a:off x="3167127" y="1404901"/>
                <a:ext cx="376207" cy="9416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9" name="Rectangle à coins arrondis 22"/>
              <p:cNvSpPr/>
              <p:nvPr/>
            </p:nvSpPr>
            <p:spPr>
              <a:xfrm flipV="1">
                <a:off x="3731438" y="1404901"/>
                <a:ext cx="376207" cy="9416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0" name="Rectangle à coins arrondis 23"/>
              <p:cNvSpPr/>
              <p:nvPr/>
            </p:nvSpPr>
            <p:spPr>
              <a:xfrm flipV="1">
                <a:off x="4295748" y="1404901"/>
                <a:ext cx="376207" cy="9416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1" name="Rectangle à coins arrondis 24"/>
              <p:cNvSpPr/>
              <p:nvPr/>
            </p:nvSpPr>
            <p:spPr>
              <a:xfrm flipV="1">
                <a:off x="4860059" y="1404901"/>
                <a:ext cx="376207" cy="9416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" name="Groupe 25"/>
            <p:cNvGrpSpPr/>
            <p:nvPr/>
          </p:nvGrpSpPr>
          <p:grpSpPr>
            <a:xfrm>
              <a:off x="2645386" y="4985194"/>
              <a:ext cx="5455006" cy="1468132"/>
              <a:chOff x="439624" y="1484837"/>
              <a:chExt cx="5455006" cy="1584123"/>
            </a:xfrm>
          </p:grpSpPr>
          <p:grpSp>
            <p:nvGrpSpPr>
              <p:cNvPr id="7" name="Groupe 200"/>
              <p:cNvGrpSpPr/>
              <p:nvPr/>
            </p:nvGrpSpPr>
            <p:grpSpPr>
              <a:xfrm>
                <a:off x="731215" y="2977565"/>
                <a:ext cx="4848897" cy="91395"/>
                <a:chOff x="933781" y="3950892"/>
                <a:chExt cx="4848897" cy="91395"/>
              </a:xfrm>
            </p:grpSpPr>
            <p:cxnSp>
              <p:nvCxnSpPr>
                <p:cNvPr id="374" name="Connecteur droit 32"/>
                <p:cNvCxnSpPr/>
                <p:nvPr/>
              </p:nvCxnSpPr>
              <p:spPr>
                <a:xfrm rot="10800000">
                  <a:off x="933781" y="3989887"/>
                  <a:ext cx="4848897" cy="1016"/>
                </a:xfrm>
                <a:prstGeom prst="line">
                  <a:avLst/>
                </a:prstGeom>
                <a:ln w="254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5" name="Rectangle à coins arrondis 33"/>
                <p:cNvSpPr/>
                <p:nvPr/>
              </p:nvSpPr>
              <p:spPr>
                <a:xfrm>
                  <a:off x="1120280" y="3950892"/>
                  <a:ext cx="372992" cy="9139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76" name="Rectangle à coins arrondis 34"/>
                <p:cNvSpPr/>
                <p:nvPr/>
              </p:nvSpPr>
              <p:spPr>
                <a:xfrm>
                  <a:off x="1679768" y="3950892"/>
                  <a:ext cx="372992" cy="9139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77" name="Rectangle à coins arrondis 35"/>
                <p:cNvSpPr/>
                <p:nvPr/>
              </p:nvSpPr>
              <p:spPr>
                <a:xfrm>
                  <a:off x="2239255" y="3950892"/>
                  <a:ext cx="372992" cy="9139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78" name="Rectangle à coins arrondis 36"/>
                <p:cNvSpPr/>
                <p:nvPr/>
              </p:nvSpPr>
              <p:spPr>
                <a:xfrm>
                  <a:off x="2798743" y="3950892"/>
                  <a:ext cx="372992" cy="9139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79" name="Rectangle à coins arrondis 37"/>
                <p:cNvSpPr/>
                <p:nvPr/>
              </p:nvSpPr>
              <p:spPr>
                <a:xfrm>
                  <a:off x="3358231" y="3950892"/>
                  <a:ext cx="372992" cy="9139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0" name="Rectangle à coins arrondis 38"/>
                <p:cNvSpPr/>
                <p:nvPr/>
              </p:nvSpPr>
              <p:spPr>
                <a:xfrm>
                  <a:off x="3917719" y="3950892"/>
                  <a:ext cx="372992" cy="9139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1" name="Rectangle à coins arrondis 39"/>
                <p:cNvSpPr/>
                <p:nvPr/>
              </p:nvSpPr>
              <p:spPr>
                <a:xfrm>
                  <a:off x="4477206" y="3950892"/>
                  <a:ext cx="372992" cy="9139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2" name="Rectangle à coins arrondis 40"/>
                <p:cNvSpPr/>
                <p:nvPr/>
              </p:nvSpPr>
              <p:spPr>
                <a:xfrm>
                  <a:off x="5036694" y="3950892"/>
                  <a:ext cx="372992" cy="9139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369" name="Arc 27"/>
              <p:cNvSpPr/>
              <p:nvPr/>
            </p:nvSpPr>
            <p:spPr>
              <a:xfrm flipV="1">
                <a:off x="5330319" y="1598023"/>
                <a:ext cx="564311" cy="1423576"/>
              </a:xfrm>
              <a:prstGeom prst="arc">
                <a:avLst>
                  <a:gd name="adj1" fmla="val 16200000"/>
                  <a:gd name="adj2" fmla="val 5389378"/>
                </a:avLst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70" name="Connecteur droit 28"/>
              <p:cNvCxnSpPr/>
              <p:nvPr/>
            </p:nvCxnSpPr>
            <p:spPr>
              <a:xfrm rot="16200000" flipV="1">
                <a:off x="5479703" y="1616563"/>
                <a:ext cx="265543" cy="2091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1" name="Arc 29"/>
              <p:cNvSpPr/>
              <p:nvPr/>
            </p:nvSpPr>
            <p:spPr>
              <a:xfrm flipH="1" flipV="1">
                <a:off x="439624" y="1599069"/>
                <a:ext cx="564311" cy="1423576"/>
              </a:xfrm>
              <a:prstGeom prst="arc">
                <a:avLst>
                  <a:gd name="adj1" fmla="val 16200000"/>
                  <a:gd name="adj2" fmla="val 5389378"/>
                </a:avLst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72" name="Connecteur droit 30"/>
              <p:cNvCxnSpPr/>
              <p:nvPr/>
            </p:nvCxnSpPr>
            <p:spPr>
              <a:xfrm rot="10800000" flipV="1">
                <a:off x="721776" y="1750379"/>
                <a:ext cx="4890698" cy="1047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Connecteur droit 31"/>
              <p:cNvCxnSpPr/>
              <p:nvPr/>
            </p:nvCxnSpPr>
            <p:spPr>
              <a:xfrm rot="16200000" flipV="1">
                <a:off x="587962" y="1617608"/>
                <a:ext cx="265543" cy="2091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e 287"/>
            <p:cNvGrpSpPr/>
            <p:nvPr/>
          </p:nvGrpSpPr>
          <p:grpSpPr>
            <a:xfrm>
              <a:off x="3205822" y="4436543"/>
              <a:ext cx="4537121" cy="696051"/>
              <a:chOff x="1186978" y="3924552"/>
              <a:chExt cx="5069639" cy="751040"/>
            </a:xfrm>
            <a:solidFill>
              <a:schemeClr val="bg1">
                <a:lumMod val="75000"/>
                <a:alpha val="50000"/>
              </a:schemeClr>
            </a:solidFill>
          </p:grpSpPr>
          <p:grpSp>
            <p:nvGrpSpPr>
              <p:cNvPr id="9" name="Groupe 169"/>
              <p:cNvGrpSpPr/>
              <p:nvPr/>
            </p:nvGrpSpPr>
            <p:grpSpPr>
              <a:xfrm>
                <a:off x="1186978" y="3924552"/>
                <a:ext cx="2592901" cy="742536"/>
                <a:chOff x="2342972" y="4857349"/>
                <a:chExt cx="5354237" cy="742536"/>
              </a:xfrm>
              <a:grpFill/>
            </p:grpSpPr>
            <p:grpSp>
              <p:nvGrpSpPr>
                <p:cNvPr id="10" name="Groupe 284"/>
                <p:cNvGrpSpPr/>
                <p:nvPr/>
              </p:nvGrpSpPr>
              <p:grpSpPr>
                <a:xfrm>
                  <a:off x="3614167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365" name="Forme libre 161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66" name="Forme libre 162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67" name="Rectangle 163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84" name="Rectangle à coins arrondis 283"/>
                <p:cNvSpPr/>
                <p:nvPr/>
              </p:nvSpPr>
              <p:spPr>
                <a:xfrm>
                  <a:off x="258011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12" name="Groupe 317"/>
                <p:cNvGrpSpPr/>
                <p:nvPr/>
              </p:nvGrpSpPr>
              <p:grpSpPr>
                <a:xfrm>
                  <a:off x="3452700" y="4857349"/>
                  <a:ext cx="151754" cy="468114"/>
                  <a:chOff x="2948645" y="2121045"/>
                  <a:chExt cx="151754" cy="468114"/>
                </a:xfrm>
                <a:grpFill/>
              </p:grpSpPr>
              <p:sp>
                <p:nvSpPr>
                  <p:cNvPr id="360" name="Rectangle à coins arrondis 156"/>
                  <p:cNvSpPr/>
                  <p:nvPr/>
                </p:nvSpPr>
                <p:spPr>
                  <a:xfrm>
                    <a:off x="294864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61" name="Rectangle à coins arrondis 360"/>
                  <p:cNvSpPr/>
                  <p:nvPr/>
                </p:nvSpPr>
                <p:spPr>
                  <a:xfrm>
                    <a:off x="298658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62" name="Ellipse 361"/>
                  <p:cNvSpPr/>
                  <p:nvPr/>
                </p:nvSpPr>
                <p:spPr>
                  <a:xfrm>
                    <a:off x="302452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63" name="Ellipse 218"/>
                  <p:cNvSpPr/>
                  <p:nvPr/>
                </p:nvSpPr>
                <p:spPr>
                  <a:xfrm>
                    <a:off x="302452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64" name="Rectangle à coins arrondis 219"/>
                  <p:cNvSpPr/>
                  <p:nvPr/>
                </p:nvSpPr>
                <p:spPr>
                  <a:xfrm>
                    <a:off x="298658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86" name="Rectangle à coins arrondis 77"/>
                <p:cNvSpPr/>
                <p:nvPr/>
              </p:nvSpPr>
              <p:spPr>
                <a:xfrm>
                  <a:off x="240794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7" name="Rectangle à coins arrondis 78"/>
                <p:cNvSpPr/>
                <p:nvPr/>
              </p:nvSpPr>
              <p:spPr>
                <a:xfrm>
                  <a:off x="244570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8" name="Rectangle à coins arrondis 79"/>
                <p:cNvSpPr/>
                <p:nvPr/>
              </p:nvSpPr>
              <p:spPr>
                <a:xfrm>
                  <a:off x="241930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9" name="Rectangle à coins arrondis 80"/>
                <p:cNvSpPr/>
                <p:nvPr/>
              </p:nvSpPr>
              <p:spPr>
                <a:xfrm>
                  <a:off x="240033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0" name="Rectangle à coins arrondis 81"/>
                <p:cNvSpPr/>
                <p:nvPr/>
              </p:nvSpPr>
              <p:spPr>
                <a:xfrm>
                  <a:off x="241930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1" name="Rectangle à coins arrondis 290"/>
                <p:cNvSpPr/>
                <p:nvPr/>
              </p:nvSpPr>
              <p:spPr>
                <a:xfrm>
                  <a:off x="385448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endParaRPr lang="fr-F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grpSp>
              <p:nvGrpSpPr>
                <p:cNvPr id="13" name="Groupe 318"/>
                <p:cNvGrpSpPr/>
                <p:nvPr/>
              </p:nvGrpSpPr>
              <p:grpSpPr>
                <a:xfrm>
                  <a:off x="4727070" y="4857349"/>
                  <a:ext cx="151754" cy="468114"/>
                  <a:chOff x="4223015" y="2121045"/>
                  <a:chExt cx="151754" cy="468114"/>
                </a:xfrm>
                <a:grpFill/>
              </p:grpSpPr>
              <p:sp>
                <p:nvSpPr>
                  <p:cNvPr id="355" name="Rectangle à coins arrondis 354"/>
                  <p:cNvSpPr/>
                  <p:nvPr/>
                </p:nvSpPr>
                <p:spPr>
                  <a:xfrm>
                    <a:off x="422301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6" name="Rectangle à coins arrondis 355"/>
                  <p:cNvSpPr/>
                  <p:nvPr/>
                </p:nvSpPr>
                <p:spPr>
                  <a:xfrm>
                    <a:off x="426095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7" name="Ellipse 212"/>
                  <p:cNvSpPr/>
                  <p:nvPr/>
                </p:nvSpPr>
                <p:spPr>
                  <a:xfrm>
                    <a:off x="429889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8" name="Ellipse 213"/>
                  <p:cNvSpPr/>
                  <p:nvPr/>
                </p:nvSpPr>
                <p:spPr>
                  <a:xfrm>
                    <a:off x="429889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9" name="Rectangle à coins arrondis 155"/>
                  <p:cNvSpPr/>
                  <p:nvPr/>
                </p:nvSpPr>
                <p:spPr>
                  <a:xfrm>
                    <a:off x="426095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93" name="Rectangle à coins arrondis 292"/>
                <p:cNvSpPr/>
                <p:nvPr/>
              </p:nvSpPr>
              <p:spPr>
                <a:xfrm>
                  <a:off x="368231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4" name="Rectangle à coins arrondis 293"/>
                <p:cNvSpPr/>
                <p:nvPr/>
              </p:nvSpPr>
              <p:spPr>
                <a:xfrm>
                  <a:off x="372007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5" name="Rectangle à coins arrondis 294"/>
                <p:cNvSpPr/>
                <p:nvPr/>
              </p:nvSpPr>
              <p:spPr>
                <a:xfrm>
                  <a:off x="369367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6" name="Rectangle à coins arrondis 295"/>
                <p:cNvSpPr/>
                <p:nvPr/>
              </p:nvSpPr>
              <p:spPr>
                <a:xfrm>
                  <a:off x="367470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7" name="Rectangle à coins arrondis 296"/>
                <p:cNvSpPr/>
                <p:nvPr/>
              </p:nvSpPr>
              <p:spPr>
                <a:xfrm>
                  <a:off x="369367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8" name="Rectangle à coins arrondis 297"/>
                <p:cNvSpPr/>
                <p:nvPr/>
              </p:nvSpPr>
              <p:spPr>
                <a:xfrm>
                  <a:off x="512885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14" name="Groupe 319"/>
                <p:cNvGrpSpPr/>
                <p:nvPr/>
              </p:nvGrpSpPr>
              <p:grpSpPr>
                <a:xfrm>
                  <a:off x="6001440" y="4857349"/>
                  <a:ext cx="151754" cy="468114"/>
                  <a:chOff x="5497385" y="2121045"/>
                  <a:chExt cx="151754" cy="468114"/>
                </a:xfrm>
                <a:grpFill/>
              </p:grpSpPr>
              <p:sp>
                <p:nvSpPr>
                  <p:cNvPr id="350" name="Rectangle à coins arrondis 349"/>
                  <p:cNvSpPr/>
                  <p:nvPr/>
                </p:nvSpPr>
                <p:spPr>
                  <a:xfrm>
                    <a:off x="549738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1" name="Rectangle à coins arrondis 206"/>
                  <p:cNvSpPr/>
                  <p:nvPr/>
                </p:nvSpPr>
                <p:spPr>
                  <a:xfrm>
                    <a:off x="553532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2" name="Ellipse 351"/>
                  <p:cNvSpPr/>
                  <p:nvPr/>
                </p:nvSpPr>
                <p:spPr>
                  <a:xfrm>
                    <a:off x="557326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3" name="Ellipse 149"/>
                  <p:cNvSpPr/>
                  <p:nvPr/>
                </p:nvSpPr>
                <p:spPr>
                  <a:xfrm>
                    <a:off x="557326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4" name="Rectangle à coins arrondis 353"/>
                  <p:cNvSpPr/>
                  <p:nvPr/>
                </p:nvSpPr>
                <p:spPr>
                  <a:xfrm>
                    <a:off x="553532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300" name="Rectangle à coins arrondis 299"/>
                <p:cNvSpPr/>
                <p:nvPr/>
              </p:nvSpPr>
              <p:spPr>
                <a:xfrm>
                  <a:off x="495668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1" name="Rectangle à coins arrondis 300"/>
                <p:cNvSpPr/>
                <p:nvPr/>
              </p:nvSpPr>
              <p:spPr>
                <a:xfrm>
                  <a:off x="499444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2" name="Rectangle à coins arrondis 301"/>
                <p:cNvSpPr/>
                <p:nvPr/>
              </p:nvSpPr>
              <p:spPr>
                <a:xfrm>
                  <a:off x="496804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3" name="Rectangle à coins arrondis 302"/>
                <p:cNvSpPr/>
                <p:nvPr/>
              </p:nvSpPr>
              <p:spPr>
                <a:xfrm>
                  <a:off x="494907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4" name="Rectangle à coins arrondis 303"/>
                <p:cNvSpPr/>
                <p:nvPr/>
              </p:nvSpPr>
              <p:spPr>
                <a:xfrm>
                  <a:off x="496804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5" name="Rectangle à coins arrondis 304"/>
                <p:cNvSpPr/>
                <p:nvPr/>
              </p:nvSpPr>
              <p:spPr>
                <a:xfrm>
                  <a:off x="640322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15" name="Groupe 320"/>
                <p:cNvGrpSpPr/>
                <p:nvPr/>
              </p:nvGrpSpPr>
              <p:grpSpPr>
                <a:xfrm>
                  <a:off x="7275810" y="4857349"/>
                  <a:ext cx="151754" cy="468114"/>
                  <a:chOff x="6771755" y="2121045"/>
                  <a:chExt cx="151754" cy="468114"/>
                </a:xfrm>
                <a:grpFill/>
              </p:grpSpPr>
              <p:sp>
                <p:nvSpPr>
                  <p:cNvPr id="345" name="Rectangle à coins arrondis 344"/>
                  <p:cNvSpPr/>
                  <p:nvPr/>
                </p:nvSpPr>
                <p:spPr>
                  <a:xfrm>
                    <a:off x="677175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6" name="Rectangle à coins arrondis 142"/>
                  <p:cNvSpPr/>
                  <p:nvPr/>
                </p:nvSpPr>
                <p:spPr>
                  <a:xfrm>
                    <a:off x="680969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7" name="Ellipse 346"/>
                  <p:cNvSpPr/>
                  <p:nvPr/>
                </p:nvSpPr>
                <p:spPr>
                  <a:xfrm>
                    <a:off x="684763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8" name="Ellipse 347"/>
                  <p:cNvSpPr/>
                  <p:nvPr/>
                </p:nvSpPr>
                <p:spPr>
                  <a:xfrm>
                    <a:off x="684763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9" name="Rectangle à coins arrondis 348"/>
                  <p:cNvSpPr/>
                  <p:nvPr/>
                </p:nvSpPr>
                <p:spPr>
                  <a:xfrm>
                    <a:off x="680969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307" name="Rectangle à coins arrondis 306"/>
                <p:cNvSpPr/>
                <p:nvPr/>
              </p:nvSpPr>
              <p:spPr>
                <a:xfrm>
                  <a:off x="623105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8" name="Rectangle à coins arrondis 307"/>
                <p:cNvSpPr/>
                <p:nvPr/>
              </p:nvSpPr>
              <p:spPr>
                <a:xfrm>
                  <a:off x="626881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9" name="Rectangle à coins arrondis 308"/>
                <p:cNvSpPr/>
                <p:nvPr/>
              </p:nvSpPr>
              <p:spPr>
                <a:xfrm>
                  <a:off x="624241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0" name="Rectangle à coins arrondis 309"/>
                <p:cNvSpPr/>
                <p:nvPr/>
              </p:nvSpPr>
              <p:spPr>
                <a:xfrm>
                  <a:off x="622344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1" name="Rectangle à coins arrondis 310"/>
                <p:cNvSpPr/>
                <p:nvPr/>
              </p:nvSpPr>
              <p:spPr>
                <a:xfrm>
                  <a:off x="624241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18" name="Groupe 363"/>
                <p:cNvGrpSpPr/>
                <p:nvPr/>
              </p:nvGrpSpPr>
              <p:grpSpPr>
                <a:xfrm>
                  <a:off x="4889601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342" name="Forme libre 341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3" name="Forme libre 342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4" name="Rectangle 199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9" name="Groupe 367"/>
                <p:cNvGrpSpPr/>
                <p:nvPr/>
              </p:nvGrpSpPr>
              <p:grpSpPr>
                <a:xfrm>
                  <a:off x="6162909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339" name="Forme libre 135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0" name="Forme libre 339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1" name="Rectangle 340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314" name="Rectangle à coins arrondis 313"/>
                <p:cNvSpPr/>
                <p:nvPr/>
              </p:nvSpPr>
              <p:spPr>
                <a:xfrm>
                  <a:off x="7552888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5" name="Rectangle à coins arrondis 314"/>
                <p:cNvSpPr/>
                <p:nvPr/>
              </p:nvSpPr>
              <p:spPr>
                <a:xfrm>
                  <a:off x="7526485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6" name="Rectangle à coins arrondis 315"/>
                <p:cNvSpPr/>
                <p:nvPr/>
              </p:nvSpPr>
              <p:spPr>
                <a:xfrm flipV="1">
                  <a:off x="7507516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7" name="Rectangle à coins arrondis 316"/>
                <p:cNvSpPr/>
                <p:nvPr/>
              </p:nvSpPr>
              <p:spPr>
                <a:xfrm>
                  <a:off x="7526485" y="5228618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20" name="Groupe 383"/>
                <p:cNvGrpSpPr/>
                <p:nvPr/>
              </p:nvGrpSpPr>
              <p:grpSpPr>
                <a:xfrm>
                  <a:off x="7448213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336" name="Forme libre 335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37" name="Forme libre 192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38" name="Rectangle 337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21" name="Groupe 407"/>
                <p:cNvGrpSpPr/>
                <p:nvPr/>
              </p:nvGrpSpPr>
              <p:grpSpPr>
                <a:xfrm>
                  <a:off x="2342972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333" name="Forme libre 332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34" name="Forme libre 333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35" name="Rectangle 334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23" name="Groupe 659"/>
                <p:cNvGrpSpPr/>
                <p:nvPr/>
              </p:nvGrpSpPr>
              <p:grpSpPr>
                <a:xfrm>
                  <a:off x="3396121" y="5107348"/>
                  <a:ext cx="399633" cy="66843"/>
                  <a:chOff x="3541193" y="3967152"/>
                  <a:chExt cx="597398" cy="113426"/>
                </a:xfrm>
                <a:grpFill/>
              </p:grpSpPr>
              <p:sp>
                <p:nvSpPr>
                  <p:cNvPr id="331" name="Rectangle à coins arrondis 330"/>
                  <p:cNvSpPr/>
                  <p:nvPr/>
                </p:nvSpPr>
                <p:spPr>
                  <a:xfrm rot="16200000">
                    <a:off x="3761842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32" name="Ellipse 128"/>
                  <p:cNvSpPr/>
                  <p:nvPr/>
                </p:nvSpPr>
                <p:spPr>
                  <a:xfrm rot="16200000">
                    <a:off x="4024606" y="3966592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30" name="Groupe 668"/>
                <p:cNvGrpSpPr/>
                <p:nvPr/>
              </p:nvGrpSpPr>
              <p:grpSpPr>
                <a:xfrm>
                  <a:off x="4680049" y="5104541"/>
                  <a:ext cx="399633" cy="66843"/>
                  <a:chOff x="5460494" y="3962389"/>
                  <a:chExt cx="597398" cy="113426"/>
                </a:xfrm>
                <a:grpFill/>
              </p:grpSpPr>
              <p:sp>
                <p:nvSpPr>
                  <p:cNvPr id="329" name="Rectangle à coins arrondis 328"/>
                  <p:cNvSpPr/>
                  <p:nvPr/>
                </p:nvSpPr>
                <p:spPr>
                  <a:xfrm rot="16200000">
                    <a:off x="5681143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30" name="Ellipse 126"/>
                  <p:cNvSpPr/>
                  <p:nvPr/>
                </p:nvSpPr>
                <p:spPr>
                  <a:xfrm rot="16200000">
                    <a:off x="5943907" y="3961829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776" name="Groupe 671"/>
                <p:cNvGrpSpPr/>
                <p:nvPr/>
              </p:nvGrpSpPr>
              <p:grpSpPr>
                <a:xfrm>
                  <a:off x="5944862" y="5107348"/>
                  <a:ext cx="399633" cy="66843"/>
                  <a:chOff x="7351221" y="3967152"/>
                  <a:chExt cx="597398" cy="113426"/>
                </a:xfrm>
                <a:grpFill/>
              </p:grpSpPr>
              <p:sp>
                <p:nvSpPr>
                  <p:cNvPr id="327" name="Rectangle à coins arrondis 182"/>
                  <p:cNvSpPr/>
                  <p:nvPr/>
                </p:nvSpPr>
                <p:spPr>
                  <a:xfrm rot="16200000">
                    <a:off x="7571870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28" name="Ellipse 183"/>
                  <p:cNvSpPr/>
                  <p:nvPr/>
                </p:nvSpPr>
                <p:spPr>
                  <a:xfrm rot="16200000">
                    <a:off x="7834634" y="3966592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777" name="Groupe 673"/>
                <p:cNvGrpSpPr/>
                <p:nvPr/>
              </p:nvGrpSpPr>
              <p:grpSpPr>
                <a:xfrm>
                  <a:off x="7219231" y="5110155"/>
                  <a:ext cx="399633" cy="66843"/>
                  <a:chOff x="9256232" y="3971915"/>
                  <a:chExt cx="597398" cy="113426"/>
                </a:xfrm>
                <a:grpFill/>
              </p:grpSpPr>
              <p:sp>
                <p:nvSpPr>
                  <p:cNvPr id="325" name="Rectangle à coins arrondis 324"/>
                  <p:cNvSpPr/>
                  <p:nvPr/>
                </p:nvSpPr>
                <p:spPr>
                  <a:xfrm rot="16200000">
                    <a:off x="9476881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26" name="Ellipse 181"/>
                  <p:cNvSpPr/>
                  <p:nvPr/>
                </p:nvSpPr>
                <p:spPr>
                  <a:xfrm rot="16200000">
                    <a:off x="9739645" y="3971355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324" name="Rectangle à coins arrondis 323"/>
                <p:cNvSpPr/>
                <p:nvPr/>
              </p:nvSpPr>
              <p:spPr>
                <a:xfrm>
                  <a:off x="7515127" y="5093720"/>
                  <a:ext cx="174471" cy="13357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78" name="Groupe 201"/>
              <p:cNvGrpSpPr/>
              <p:nvPr/>
            </p:nvGrpSpPr>
            <p:grpSpPr>
              <a:xfrm>
                <a:off x="3663716" y="3933056"/>
                <a:ext cx="2592901" cy="742536"/>
                <a:chOff x="2342972" y="4857349"/>
                <a:chExt cx="5354237" cy="742536"/>
              </a:xfrm>
              <a:grpFill/>
            </p:grpSpPr>
            <p:grpSp>
              <p:nvGrpSpPr>
                <p:cNvPr id="779" name="Groupe 284"/>
                <p:cNvGrpSpPr/>
                <p:nvPr/>
              </p:nvGrpSpPr>
              <p:grpSpPr>
                <a:xfrm>
                  <a:off x="3614167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280" name="Forme libre 135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81" name="Forme libre 136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82" name="Rectangle 281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99" name="Rectangle à coins arrondis 198"/>
                <p:cNvSpPr/>
                <p:nvPr/>
              </p:nvSpPr>
              <p:spPr>
                <a:xfrm>
                  <a:off x="258011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780" name="Groupe 317"/>
                <p:cNvGrpSpPr/>
                <p:nvPr/>
              </p:nvGrpSpPr>
              <p:grpSpPr>
                <a:xfrm>
                  <a:off x="3452700" y="4857349"/>
                  <a:ext cx="151754" cy="468114"/>
                  <a:chOff x="2948645" y="2121045"/>
                  <a:chExt cx="151754" cy="468114"/>
                </a:xfrm>
                <a:grpFill/>
              </p:grpSpPr>
              <p:sp>
                <p:nvSpPr>
                  <p:cNvPr id="275" name="Rectangle à coins arrondis 274"/>
                  <p:cNvSpPr/>
                  <p:nvPr/>
                </p:nvSpPr>
                <p:spPr>
                  <a:xfrm>
                    <a:off x="294864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76" name="Rectangle à coins arrondis 131"/>
                  <p:cNvSpPr/>
                  <p:nvPr/>
                </p:nvSpPr>
                <p:spPr>
                  <a:xfrm>
                    <a:off x="298658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77" name="Ellipse 132"/>
                  <p:cNvSpPr/>
                  <p:nvPr/>
                </p:nvSpPr>
                <p:spPr>
                  <a:xfrm>
                    <a:off x="302452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78" name="Ellipse 133"/>
                  <p:cNvSpPr/>
                  <p:nvPr/>
                </p:nvSpPr>
                <p:spPr>
                  <a:xfrm>
                    <a:off x="302452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79" name="Rectangle à coins arrondis 134"/>
                  <p:cNvSpPr/>
                  <p:nvPr/>
                </p:nvSpPr>
                <p:spPr>
                  <a:xfrm>
                    <a:off x="298658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01" name="Rectangle à coins arrondis 200"/>
                <p:cNvSpPr/>
                <p:nvPr/>
              </p:nvSpPr>
              <p:spPr>
                <a:xfrm>
                  <a:off x="240794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2" name="Rectangle à coins arrondis 201"/>
                <p:cNvSpPr/>
                <p:nvPr/>
              </p:nvSpPr>
              <p:spPr>
                <a:xfrm>
                  <a:off x="244570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3" name="Rectangle à coins arrondis 202"/>
                <p:cNvSpPr/>
                <p:nvPr/>
              </p:nvSpPr>
              <p:spPr>
                <a:xfrm>
                  <a:off x="241930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4" name="Rectangle à coins arrondis 203"/>
                <p:cNvSpPr/>
                <p:nvPr/>
              </p:nvSpPr>
              <p:spPr>
                <a:xfrm>
                  <a:off x="240033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5" name="Rectangle à coins arrondis 204"/>
                <p:cNvSpPr/>
                <p:nvPr/>
              </p:nvSpPr>
              <p:spPr>
                <a:xfrm>
                  <a:off x="241930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6" name="Rectangle à coins arrondis 205"/>
                <p:cNvSpPr/>
                <p:nvPr/>
              </p:nvSpPr>
              <p:spPr>
                <a:xfrm>
                  <a:off x="385448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endParaRPr lang="fr-F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grpSp>
              <p:nvGrpSpPr>
                <p:cNvPr id="781" name="Groupe 318"/>
                <p:cNvGrpSpPr/>
                <p:nvPr/>
              </p:nvGrpSpPr>
              <p:grpSpPr>
                <a:xfrm>
                  <a:off x="4727070" y="4857349"/>
                  <a:ext cx="151754" cy="468114"/>
                  <a:chOff x="4223015" y="2121045"/>
                  <a:chExt cx="151754" cy="468114"/>
                </a:xfrm>
                <a:grpFill/>
              </p:grpSpPr>
              <p:sp>
                <p:nvSpPr>
                  <p:cNvPr id="270" name="Rectangle à coins arrondis 125"/>
                  <p:cNvSpPr/>
                  <p:nvPr/>
                </p:nvSpPr>
                <p:spPr>
                  <a:xfrm>
                    <a:off x="422301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71" name="Rectangle à coins arrondis 126"/>
                  <p:cNvSpPr/>
                  <p:nvPr/>
                </p:nvSpPr>
                <p:spPr>
                  <a:xfrm>
                    <a:off x="426095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72" name="Ellipse 271"/>
                  <p:cNvSpPr/>
                  <p:nvPr/>
                </p:nvSpPr>
                <p:spPr>
                  <a:xfrm>
                    <a:off x="429889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73" name="Ellipse 272"/>
                  <p:cNvSpPr/>
                  <p:nvPr/>
                </p:nvSpPr>
                <p:spPr>
                  <a:xfrm>
                    <a:off x="429889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74" name="Rectangle à coins arrondis 273"/>
                  <p:cNvSpPr/>
                  <p:nvPr/>
                </p:nvSpPr>
                <p:spPr>
                  <a:xfrm>
                    <a:off x="426095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08" name="Rectangle à coins arrondis 207"/>
                <p:cNvSpPr/>
                <p:nvPr/>
              </p:nvSpPr>
              <p:spPr>
                <a:xfrm>
                  <a:off x="368231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9" name="Rectangle à coins arrondis 208"/>
                <p:cNvSpPr/>
                <p:nvPr/>
              </p:nvSpPr>
              <p:spPr>
                <a:xfrm>
                  <a:off x="372007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0" name="Rectangle à coins arrondis 209"/>
                <p:cNvSpPr/>
                <p:nvPr/>
              </p:nvSpPr>
              <p:spPr>
                <a:xfrm>
                  <a:off x="369367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1" name="Rectangle à coins arrondis 210"/>
                <p:cNvSpPr/>
                <p:nvPr/>
              </p:nvSpPr>
              <p:spPr>
                <a:xfrm>
                  <a:off x="367470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2" name="Rectangle à coins arrondis 211"/>
                <p:cNvSpPr/>
                <p:nvPr/>
              </p:nvSpPr>
              <p:spPr>
                <a:xfrm>
                  <a:off x="369367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3" name="Rectangle à coins arrondis 212"/>
                <p:cNvSpPr/>
                <p:nvPr/>
              </p:nvSpPr>
              <p:spPr>
                <a:xfrm>
                  <a:off x="512885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782" name="Groupe 319"/>
                <p:cNvGrpSpPr/>
                <p:nvPr/>
              </p:nvGrpSpPr>
              <p:grpSpPr>
                <a:xfrm>
                  <a:off x="6001440" y="4857349"/>
                  <a:ext cx="151754" cy="468114"/>
                  <a:chOff x="5497385" y="2121045"/>
                  <a:chExt cx="151754" cy="468114"/>
                </a:xfrm>
                <a:grpFill/>
              </p:grpSpPr>
              <p:sp>
                <p:nvSpPr>
                  <p:cNvPr id="265" name="Rectangle à coins arrondis 264"/>
                  <p:cNvSpPr/>
                  <p:nvPr/>
                </p:nvSpPr>
                <p:spPr>
                  <a:xfrm>
                    <a:off x="549738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6" name="Rectangle à coins arrondis 265"/>
                  <p:cNvSpPr/>
                  <p:nvPr/>
                </p:nvSpPr>
                <p:spPr>
                  <a:xfrm>
                    <a:off x="553532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7" name="Ellipse 266"/>
                  <p:cNvSpPr/>
                  <p:nvPr/>
                </p:nvSpPr>
                <p:spPr>
                  <a:xfrm>
                    <a:off x="557326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8" name="Ellipse 267"/>
                  <p:cNvSpPr/>
                  <p:nvPr/>
                </p:nvSpPr>
                <p:spPr>
                  <a:xfrm>
                    <a:off x="557326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9" name="Rectangle à coins arrondis 268"/>
                  <p:cNvSpPr/>
                  <p:nvPr/>
                </p:nvSpPr>
                <p:spPr>
                  <a:xfrm>
                    <a:off x="553532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15" name="Rectangle à coins arrondis 214"/>
                <p:cNvSpPr/>
                <p:nvPr/>
              </p:nvSpPr>
              <p:spPr>
                <a:xfrm>
                  <a:off x="495668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6" name="Rectangle à coins arrondis 215"/>
                <p:cNvSpPr/>
                <p:nvPr/>
              </p:nvSpPr>
              <p:spPr>
                <a:xfrm>
                  <a:off x="499444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7" name="Rectangle à coins arrondis 216"/>
                <p:cNvSpPr/>
                <p:nvPr/>
              </p:nvSpPr>
              <p:spPr>
                <a:xfrm>
                  <a:off x="496804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8" name="Rectangle à coins arrondis 217"/>
                <p:cNvSpPr/>
                <p:nvPr/>
              </p:nvSpPr>
              <p:spPr>
                <a:xfrm>
                  <a:off x="494907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9" name="Rectangle à coins arrondis 218"/>
                <p:cNvSpPr/>
                <p:nvPr/>
              </p:nvSpPr>
              <p:spPr>
                <a:xfrm>
                  <a:off x="496804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0" name="Rectangle à coins arrondis 219"/>
                <p:cNvSpPr/>
                <p:nvPr/>
              </p:nvSpPr>
              <p:spPr>
                <a:xfrm>
                  <a:off x="640322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783" name="Groupe 320"/>
                <p:cNvGrpSpPr/>
                <p:nvPr/>
              </p:nvGrpSpPr>
              <p:grpSpPr>
                <a:xfrm>
                  <a:off x="7275810" y="4857349"/>
                  <a:ext cx="151754" cy="468114"/>
                  <a:chOff x="6771755" y="2121045"/>
                  <a:chExt cx="151754" cy="468114"/>
                </a:xfrm>
                <a:grpFill/>
              </p:grpSpPr>
              <p:sp>
                <p:nvSpPr>
                  <p:cNvPr id="260" name="Rectangle à coins arrondis 259"/>
                  <p:cNvSpPr/>
                  <p:nvPr/>
                </p:nvSpPr>
                <p:spPr>
                  <a:xfrm>
                    <a:off x="677175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1" name="Rectangle à coins arrondis 260"/>
                  <p:cNvSpPr/>
                  <p:nvPr/>
                </p:nvSpPr>
                <p:spPr>
                  <a:xfrm>
                    <a:off x="680969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2" name="Ellipse 261"/>
                  <p:cNvSpPr/>
                  <p:nvPr/>
                </p:nvSpPr>
                <p:spPr>
                  <a:xfrm>
                    <a:off x="684763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3" name="Ellipse 262"/>
                  <p:cNvSpPr/>
                  <p:nvPr/>
                </p:nvSpPr>
                <p:spPr>
                  <a:xfrm>
                    <a:off x="684763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4" name="Rectangle à coins arrondis 119"/>
                  <p:cNvSpPr/>
                  <p:nvPr/>
                </p:nvSpPr>
                <p:spPr>
                  <a:xfrm>
                    <a:off x="680969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22" name="Rectangle à coins arrondis 221"/>
                <p:cNvSpPr/>
                <p:nvPr/>
              </p:nvSpPr>
              <p:spPr>
                <a:xfrm>
                  <a:off x="623105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3" name="Rectangle à coins arrondis 222"/>
                <p:cNvSpPr/>
                <p:nvPr/>
              </p:nvSpPr>
              <p:spPr>
                <a:xfrm>
                  <a:off x="626881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4" name="Rectangle à coins arrondis 223"/>
                <p:cNvSpPr/>
                <p:nvPr/>
              </p:nvSpPr>
              <p:spPr>
                <a:xfrm>
                  <a:off x="624241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5" name="Rectangle à coins arrondis 224"/>
                <p:cNvSpPr/>
                <p:nvPr/>
              </p:nvSpPr>
              <p:spPr>
                <a:xfrm>
                  <a:off x="622344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6" name="Rectangle à coins arrondis 225"/>
                <p:cNvSpPr/>
                <p:nvPr/>
              </p:nvSpPr>
              <p:spPr>
                <a:xfrm>
                  <a:off x="624241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784" name="Groupe 363"/>
                <p:cNvGrpSpPr/>
                <p:nvPr/>
              </p:nvGrpSpPr>
              <p:grpSpPr>
                <a:xfrm>
                  <a:off x="4889601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257" name="Forme libre 112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8" name="Forme libre 257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785" name="Groupe 367"/>
                <p:cNvGrpSpPr/>
                <p:nvPr/>
              </p:nvGrpSpPr>
              <p:grpSpPr>
                <a:xfrm>
                  <a:off x="6162909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254" name="Forme libre 253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5" name="Forme libre 254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6" name="Rectangle 255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29" name="Rectangle à coins arrondis 228"/>
                <p:cNvSpPr/>
                <p:nvPr/>
              </p:nvSpPr>
              <p:spPr>
                <a:xfrm>
                  <a:off x="7552888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0" name="Rectangle à coins arrondis 229"/>
                <p:cNvSpPr/>
                <p:nvPr/>
              </p:nvSpPr>
              <p:spPr>
                <a:xfrm>
                  <a:off x="7526485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1" name="Rectangle à coins arrondis 230"/>
                <p:cNvSpPr/>
                <p:nvPr/>
              </p:nvSpPr>
              <p:spPr>
                <a:xfrm flipV="1">
                  <a:off x="7507516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2" name="Rectangle à coins arrondis 231"/>
                <p:cNvSpPr/>
                <p:nvPr/>
              </p:nvSpPr>
              <p:spPr>
                <a:xfrm>
                  <a:off x="7526485" y="5228618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786" name="Groupe 383"/>
                <p:cNvGrpSpPr/>
                <p:nvPr/>
              </p:nvGrpSpPr>
              <p:grpSpPr>
                <a:xfrm>
                  <a:off x="7448213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251" name="Forme libre 250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2" name="Forme libre 251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787" name="Groupe 407"/>
                <p:cNvGrpSpPr/>
                <p:nvPr/>
              </p:nvGrpSpPr>
              <p:grpSpPr>
                <a:xfrm>
                  <a:off x="2342972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248" name="Forme libre 247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49" name="Forme libre 248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0" name="Rectangle 105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788" name="Groupe 659"/>
                <p:cNvGrpSpPr/>
                <p:nvPr/>
              </p:nvGrpSpPr>
              <p:grpSpPr>
                <a:xfrm>
                  <a:off x="3396121" y="5107348"/>
                  <a:ext cx="399633" cy="66843"/>
                  <a:chOff x="3541193" y="3967152"/>
                  <a:chExt cx="597398" cy="113426"/>
                </a:xfrm>
                <a:grpFill/>
              </p:grpSpPr>
              <p:sp>
                <p:nvSpPr>
                  <p:cNvPr id="246" name="Rectangle à coins arrondis 245"/>
                  <p:cNvSpPr/>
                  <p:nvPr/>
                </p:nvSpPr>
                <p:spPr>
                  <a:xfrm rot="16200000">
                    <a:off x="3761842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47" name="Ellipse 246"/>
                  <p:cNvSpPr/>
                  <p:nvPr/>
                </p:nvSpPr>
                <p:spPr>
                  <a:xfrm rot="16200000">
                    <a:off x="4024606" y="3966592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789" name="Groupe 668"/>
                <p:cNvGrpSpPr/>
                <p:nvPr/>
              </p:nvGrpSpPr>
              <p:grpSpPr>
                <a:xfrm>
                  <a:off x="4680049" y="5104541"/>
                  <a:ext cx="399633" cy="66843"/>
                  <a:chOff x="5460494" y="3962389"/>
                  <a:chExt cx="597398" cy="113426"/>
                </a:xfrm>
                <a:grpFill/>
              </p:grpSpPr>
              <p:sp>
                <p:nvSpPr>
                  <p:cNvPr id="244" name="Rectangle à coins arrondis 243"/>
                  <p:cNvSpPr/>
                  <p:nvPr/>
                </p:nvSpPr>
                <p:spPr>
                  <a:xfrm rot="16200000">
                    <a:off x="5681143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45" name="Ellipse 244"/>
                  <p:cNvSpPr/>
                  <p:nvPr/>
                </p:nvSpPr>
                <p:spPr>
                  <a:xfrm rot="16200000">
                    <a:off x="5943907" y="3961829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790" name="Groupe 671"/>
                <p:cNvGrpSpPr/>
                <p:nvPr/>
              </p:nvGrpSpPr>
              <p:grpSpPr>
                <a:xfrm>
                  <a:off x="5944862" y="5107348"/>
                  <a:ext cx="399633" cy="66843"/>
                  <a:chOff x="7351221" y="3967152"/>
                  <a:chExt cx="597398" cy="113426"/>
                </a:xfrm>
                <a:grpFill/>
              </p:grpSpPr>
              <p:sp>
                <p:nvSpPr>
                  <p:cNvPr id="242" name="Rectangle à coins arrondis 241"/>
                  <p:cNvSpPr/>
                  <p:nvPr/>
                </p:nvSpPr>
                <p:spPr>
                  <a:xfrm rot="16200000">
                    <a:off x="7571870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43" name="Ellipse 98"/>
                  <p:cNvSpPr/>
                  <p:nvPr/>
                </p:nvSpPr>
                <p:spPr>
                  <a:xfrm rot="16200000">
                    <a:off x="7834634" y="3966592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791" name="Groupe 673"/>
                <p:cNvGrpSpPr/>
                <p:nvPr/>
              </p:nvGrpSpPr>
              <p:grpSpPr>
                <a:xfrm>
                  <a:off x="7219231" y="5110155"/>
                  <a:ext cx="399633" cy="66843"/>
                  <a:chOff x="9256232" y="3971915"/>
                  <a:chExt cx="597398" cy="113426"/>
                </a:xfrm>
                <a:grpFill/>
              </p:grpSpPr>
              <p:sp>
                <p:nvSpPr>
                  <p:cNvPr id="240" name="Rectangle à coins arrondis 239"/>
                  <p:cNvSpPr/>
                  <p:nvPr/>
                </p:nvSpPr>
                <p:spPr>
                  <a:xfrm rot="16200000">
                    <a:off x="9476881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41" name="Ellipse 96"/>
                  <p:cNvSpPr/>
                  <p:nvPr/>
                </p:nvSpPr>
                <p:spPr>
                  <a:xfrm rot="16200000">
                    <a:off x="9739645" y="3971355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39" name="Rectangle à coins arrondis 238"/>
                <p:cNvSpPr/>
                <p:nvPr/>
              </p:nvSpPr>
              <p:spPr>
                <a:xfrm>
                  <a:off x="7515127" y="5093720"/>
                  <a:ext cx="174471" cy="13357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792" name="Groupe 287"/>
            <p:cNvGrpSpPr/>
            <p:nvPr/>
          </p:nvGrpSpPr>
          <p:grpSpPr>
            <a:xfrm>
              <a:off x="3203844" y="5720048"/>
              <a:ext cx="4537121" cy="696051"/>
              <a:chOff x="1186980" y="3924552"/>
              <a:chExt cx="5069639" cy="751040"/>
            </a:xfrm>
          </p:grpSpPr>
          <p:grpSp>
            <p:nvGrpSpPr>
              <p:cNvPr id="793" name="Groupe 169"/>
              <p:cNvGrpSpPr/>
              <p:nvPr/>
            </p:nvGrpSpPr>
            <p:grpSpPr>
              <a:xfrm>
                <a:off x="1186980" y="3924552"/>
                <a:ext cx="2592901" cy="742536"/>
                <a:chOff x="2342972" y="4857349"/>
                <a:chExt cx="5354237" cy="742536"/>
              </a:xfrm>
            </p:grpSpPr>
            <p:grpSp>
              <p:nvGrpSpPr>
                <p:cNvPr id="794" name="Groupe 284"/>
                <p:cNvGrpSpPr/>
                <p:nvPr/>
              </p:nvGrpSpPr>
              <p:grpSpPr>
                <a:xfrm>
                  <a:off x="3614167" y="5089394"/>
                  <a:ext cx="60206" cy="92619"/>
                  <a:chOff x="1000100" y="3700463"/>
                  <a:chExt cx="1394446" cy="1738327"/>
                </a:xfrm>
              </p:grpSpPr>
              <p:sp>
                <p:nvSpPr>
                  <p:cNvPr id="193" name="Forme libre 161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94" name="Forme libre 162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95" name="Rectangle 163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07" name="Rectangle à coins arrondis 106"/>
                <p:cNvSpPr/>
                <p:nvPr/>
              </p:nvSpPr>
              <p:spPr>
                <a:xfrm>
                  <a:off x="2580114" y="4955949"/>
                  <a:ext cx="880048" cy="34017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6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75000"/>
                      </a:schemeClr>
                    </a:gs>
                  </a:gsLst>
                  <a:lin ang="540000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795" name="Groupe 317"/>
                <p:cNvGrpSpPr/>
                <p:nvPr/>
              </p:nvGrpSpPr>
              <p:grpSpPr>
                <a:xfrm>
                  <a:off x="3452700" y="4857349"/>
                  <a:ext cx="151754" cy="468114"/>
                  <a:chOff x="2948645" y="2121045"/>
                  <a:chExt cx="151754" cy="468114"/>
                </a:xfrm>
                <a:solidFill>
                  <a:schemeClr val="tx1">
                    <a:lumMod val="75000"/>
                    <a:lumOff val="25000"/>
                    <a:alpha val="20000"/>
                  </a:schemeClr>
                </a:solidFill>
              </p:grpSpPr>
              <p:sp>
                <p:nvSpPr>
                  <p:cNvPr id="188" name="Rectangle à coins arrondis 156"/>
                  <p:cNvSpPr/>
                  <p:nvPr/>
                </p:nvSpPr>
                <p:spPr>
                  <a:xfrm>
                    <a:off x="2948645" y="2303102"/>
                    <a:ext cx="70819" cy="173258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89" name="Rectangle à coins arrondis 188"/>
                  <p:cNvSpPr/>
                  <p:nvPr/>
                </p:nvSpPr>
                <p:spPr>
                  <a:xfrm>
                    <a:off x="2986583" y="2222300"/>
                    <a:ext cx="113816" cy="337516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90" name="Ellipse 189"/>
                  <p:cNvSpPr/>
                  <p:nvPr/>
                </p:nvSpPr>
                <p:spPr>
                  <a:xfrm>
                    <a:off x="3024522" y="2188548"/>
                    <a:ext cx="75877" cy="67503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91" name="Ellipse 190"/>
                  <p:cNvSpPr/>
                  <p:nvPr/>
                </p:nvSpPr>
                <p:spPr>
                  <a:xfrm>
                    <a:off x="3024522" y="2521656"/>
                    <a:ext cx="75877" cy="67503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92" name="Rectangle à coins arrondis 191"/>
                  <p:cNvSpPr/>
                  <p:nvPr/>
                </p:nvSpPr>
                <p:spPr>
                  <a:xfrm>
                    <a:off x="2986583" y="2121045"/>
                    <a:ext cx="32881" cy="96755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09" name="Rectangle à coins arrondis 77"/>
                <p:cNvSpPr/>
                <p:nvPr/>
              </p:nvSpPr>
              <p:spPr>
                <a:xfrm>
                  <a:off x="2407943" y="5024780"/>
                  <a:ext cx="174471" cy="202510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6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75000"/>
                      </a:schemeClr>
                    </a:gs>
                  </a:gsLst>
                  <a:lin ang="540000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0" name="Rectangle à coins arrondis 78"/>
                <p:cNvSpPr/>
                <p:nvPr/>
              </p:nvSpPr>
              <p:spPr>
                <a:xfrm>
                  <a:off x="2445704" y="5296120"/>
                  <a:ext cx="98949" cy="270013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1" name="Rectangle à coins arrondis 79"/>
                <p:cNvSpPr/>
                <p:nvPr/>
              </p:nvSpPr>
              <p:spPr>
                <a:xfrm>
                  <a:off x="2419301" y="5262369"/>
                  <a:ext cx="151754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2" name="Rectangle à coins arrondis 80"/>
                <p:cNvSpPr/>
                <p:nvPr/>
              </p:nvSpPr>
              <p:spPr>
                <a:xfrm>
                  <a:off x="2400332" y="5566133"/>
                  <a:ext cx="189693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3" name="Rectangle à coins arrondis 81"/>
                <p:cNvSpPr/>
                <p:nvPr/>
              </p:nvSpPr>
              <p:spPr>
                <a:xfrm>
                  <a:off x="2419301" y="5228617"/>
                  <a:ext cx="151754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50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50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4" name="Rectangle à coins arrondis 113"/>
                <p:cNvSpPr/>
                <p:nvPr/>
              </p:nvSpPr>
              <p:spPr>
                <a:xfrm>
                  <a:off x="3854484" y="4955949"/>
                  <a:ext cx="880048" cy="34017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6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75000"/>
                      </a:schemeClr>
                    </a:gs>
                  </a:gsLst>
                  <a:lin ang="540000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endParaRPr lang="fr-F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grpSp>
              <p:nvGrpSpPr>
                <p:cNvPr id="796" name="Groupe 318"/>
                <p:cNvGrpSpPr/>
                <p:nvPr/>
              </p:nvGrpSpPr>
              <p:grpSpPr>
                <a:xfrm>
                  <a:off x="4727070" y="4857349"/>
                  <a:ext cx="151754" cy="468114"/>
                  <a:chOff x="4223015" y="2121045"/>
                  <a:chExt cx="151754" cy="468114"/>
                </a:xfrm>
                <a:solidFill>
                  <a:schemeClr val="tx1">
                    <a:lumMod val="75000"/>
                    <a:lumOff val="25000"/>
                    <a:alpha val="20000"/>
                  </a:schemeClr>
                </a:solidFill>
              </p:grpSpPr>
              <p:sp>
                <p:nvSpPr>
                  <p:cNvPr id="183" name="Rectangle à coins arrondis 182"/>
                  <p:cNvSpPr/>
                  <p:nvPr/>
                </p:nvSpPr>
                <p:spPr>
                  <a:xfrm>
                    <a:off x="4223015" y="2303102"/>
                    <a:ext cx="70819" cy="173258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84" name="Rectangle à coins arrondis 183"/>
                  <p:cNvSpPr/>
                  <p:nvPr/>
                </p:nvSpPr>
                <p:spPr>
                  <a:xfrm>
                    <a:off x="4260953" y="2222300"/>
                    <a:ext cx="113816" cy="337516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85" name="Ellipse 184"/>
                  <p:cNvSpPr/>
                  <p:nvPr/>
                </p:nvSpPr>
                <p:spPr>
                  <a:xfrm>
                    <a:off x="4298892" y="2188548"/>
                    <a:ext cx="75877" cy="67503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86" name="Ellipse 185"/>
                  <p:cNvSpPr/>
                  <p:nvPr/>
                </p:nvSpPr>
                <p:spPr>
                  <a:xfrm>
                    <a:off x="4298892" y="2521656"/>
                    <a:ext cx="75877" cy="67503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87" name="Rectangle à coins arrondis 155"/>
                  <p:cNvSpPr/>
                  <p:nvPr/>
                </p:nvSpPr>
                <p:spPr>
                  <a:xfrm>
                    <a:off x="4260953" y="2121045"/>
                    <a:ext cx="32881" cy="96755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16" name="Rectangle à coins arrondis 115"/>
                <p:cNvSpPr/>
                <p:nvPr/>
              </p:nvSpPr>
              <p:spPr>
                <a:xfrm>
                  <a:off x="3682313" y="5024780"/>
                  <a:ext cx="174471" cy="202510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6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75000"/>
                      </a:schemeClr>
                    </a:gs>
                  </a:gsLst>
                  <a:lin ang="540000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7" name="Rectangle à coins arrondis 116"/>
                <p:cNvSpPr/>
                <p:nvPr/>
              </p:nvSpPr>
              <p:spPr>
                <a:xfrm>
                  <a:off x="3720074" y="5296120"/>
                  <a:ext cx="98949" cy="270013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8" name="Rectangle à coins arrondis 117"/>
                <p:cNvSpPr/>
                <p:nvPr/>
              </p:nvSpPr>
              <p:spPr>
                <a:xfrm>
                  <a:off x="3693671" y="5262369"/>
                  <a:ext cx="151754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9" name="Rectangle à coins arrondis 118"/>
                <p:cNvSpPr/>
                <p:nvPr/>
              </p:nvSpPr>
              <p:spPr>
                <a:xfrm>
                  <a:off x="3674702" y="5566133"/>
                  <a:ext cx="189693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0" name="Rectangle à coins arrondis 119"/>
                <p:cNvSpPr/>
                <p:nvPr/>
              </p:nvSpPr>
              <p:spPr>
                <a:xfrm>
                  <a:off x="3693671" y="5228617"/>
                  <a:ext cx="151754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50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50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1" name="Rectangle à coins arrondis 120"/>
                <p:cNvSpPr/>
                <p:nvPr/>
              </p:nvSpPr>
              <p:spPr>
                <a:xfrm>
                  <a:off x="5128854" y="4955949"/>
                  <a:ext cx="880048" cy="34017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6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75000"/>
                      </a:schemeClr>
                    </a:gs>
                  </a:gsLst>
                  <a:lin ang="540000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797" name="Groupe 319"/>
                <p:cNvGrpSpPr/>
                <p:nvPr/>
              </p:nvGrpSpPr>
              <p:grpSpPr>
                <a:xfrm>
                  <a:off x="6001440" y="4857349"/>
                  <a:ext cx="151754" cy="468114"/>
                  <a:chOff x="5497385" y="2121045"/>
                  <a:chExt cx="151754" cy="468114"/>
                </a:xfrm>
                <a:solidFill>
                  <a:schemeClr val="tx1">
                    <a:lumMod val="75000"/>
                    <a:lumOff val="25000"/>
                    <a:alpha val="20000"/>
                  </a:schemeClr>
                </a:solidFill>
              </p:grpSpPr>
              <p:sp>
                <p:nvSpPr>
                  <p:cNvPr id="178" name="Rectangle à coins arrondis 177"/>
                  <p:cNvSpPr/>
                  <p:nvPr/>
                </p:nvSpPr>
                <p:spPr>
                  <a:xfrm>
                    <a:off x="5497385" y="2303102"/>
                    <a:ext cx="70819" cy="173258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79" name="Rectangle à coins arrondis 178"/>
                  <p:cNvSpPr/>
                  <p:nvPr/>
                </p:nvSpPr>
                <p:spPr>
                  <a:xfrm>
                    <a:off x="5535323" y="2222300"/>
                    <a:ext cx="113816" cy="337516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80" name="Ellipse 179"/>
                  <p:cNvSpPr/>
                  <p:nvPr/>
                </p:nvSpPr>
                <p:spPr>
                  <a:xfrm>
                    <a:off x="5573262" y="2188548"/>
                    <a:ext cx="75877" cy="67503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81" name="Ellipse 149"/>
                  <p:cNvSpPr/>
                  <p:nvPr/>
                </p:nvSpPr>
                <p:spPr>
                  <a:xfrm>
                    <a:off x="5573262" y="2521656"/>
                    <a:ext cx="75877" cy="67503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82" name="Rectangle à coins arrondis 181"/>
                  <p:cNvSpPr/>
                  <p:nvPr/>
                </p:nvSpPr>
                <p:spPr>
                  <a:xfrm>
                    <a:off x="5535323" y="2121045"/>
                    <a:ext cx="32881" cy="96755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23" name="Rectangle à coins arrondis 122"/>
                <p:cNvSpPr/>
                <p:nvPr/>
              </p:nvSpPr>
              <p:spPr>
                <a:xfrm>
                  <a:off x="4956683" y="5024780"/>
                  <a:ext cx="174471" cy="202510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6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75000"/>
                      </a:schemeClr>
                    </a:gs>
                  </a:gsLst>
                  <a:lin ang="540000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4" name="Rectangle à coins arrondis 123"/>
                <p:cNvSpPr/>
                <p:nvPr/>
              </p:nvSpPr>
              <p:spPr>
                <a:xfrm>
                  <a:off x="4994444" y="5296120"/>
                  <a:ext cx="98949" cy="270013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5" name="Rectangle à coins arrondis 124"/>
                <p:cNvSpPr/>
                <p:nvPr/>
              </p:nvSpPr>
              <p:spPr>
                <a:xfrm>
                  <a:off x="4968041" y="5262369"/>
                  <a:ext cx="151754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6" name="Rectangle à coins arrondis 125"/>
                <p:cNvSpPr/>
                <p:nvPr/>
              </p:nvSpPr>
              <p:spPr>
                <a:xfrm>
                  <a:off x="4949072" y="5566133"/>
                  <a:ext cx="189693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7" name="Rectangle à coins arrondis 126"/>
                <p:cNvSpPr/>
                <p:nvPr/>
              </p:nvSpPr>
              <p:spPr>
                <a:xfrm>
                  <a:off x="4968041" y="5228617"/>
                  <a:ext cx="151754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50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50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8" name="Rectangle à coins arrondis 127"/>
                <p:cNvSpPr/>
                <p:nvPr/>
              </p:nvSpPr>
              <p:spPr>
                <a:xfrm>
                  <a:off x="6403224" y="4955949"/>
                  <a:ext cx="880048" cy="34017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6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75000"/>
                      </a:schemeClr>
                    </a:gs>
                  </a:gsLst>
                  <a:lin ang="540000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798" name="Groupe 320"/>
                <p:cNvGrpSpPr/>
                <p:nvPr/>
              </p:nvGrpSpPr>
              <p:grpSpPr>
                <a:xfrm>
                  <a:off x="7275810" y="4857349"/>
                  <a:ext cx="151754" cy="468114"/>
                  <a:chOff x="6771755" y="2121045"/>
                  <a:chExt cx="151754" cy="468114"/>
                </a:xfrm>
                <a:solidFill>
                  <a:schemeClr val="tx1">
                    <a:lumMod val="75000"/>
                    <a:lumOff val="25000"/>
                    <a:alpha val="20000"/>
                  </a:schemeClr>
                </a:solidFill>
              </p:grpSpPr>
              <p:sp>
                <p:nvSpPr>
                  <p:cNvPr id="173" name="Rectangle à coins arrondis 172"/>
                  <p:cNvSpPr/>
                  <p:nvPr/>
                </p:nvSpPr>
                <p:spPr>
                  <a:xfrm>
                    <a:off x="6771755" y="2303102"/>
                    <a:ext cx="70819" cy="173258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74" name="Rectangle à coins arrondis 142"/>
                  <p:cNvSpPr/>
                  <p:nvPr/>
                </p:nvSpPr>
                <p:spPr>
                  <a:xfrm>
                    <a:off x="6809693" y="2222300"/>
                    <a:ext cx="113816" cy="337516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75" name="Ellipse 174"/>
                  <p:cNvSpPr/>
                  <p:nvPr/>
                </p:nvSpPr>
                <p:spPr>
                  <a:xfrm>
                    <a:off x="6847632" y="2188548"/>
                    <a:ext cx="75877" cy="67503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76" name="Ellipse 175"/>
                  <p:cNvSpPr/>
                  <p:nvPr/>
                </p:nvSpPr>
                <p:spPr>
                  <a:xfrm>
                    <a:off x="6847632" y="2521656"/>
                    <a:ext cx="75877" cy="67503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77" name="Rectangle à coins arrondis 176"/>
                  <p:cNvSpPr/>
                  <p:nvPr/>
                </p:nvSpPr>
                <p:spPr>
                  <a:xfrm>
                    <a:off x="6809693" y="2121045"/>
                    <a:ext cx="32881" cy="96755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31" name="Rectangle à coins arrondis 130"/>
                <p:cNvSpPr/>
                <p:nvPr/>
              </p:nvSpPr>
              <p:spPr>
                <a:xfrm>
                  <a:off x="6231053" y="5024780"/>
                  <a:ext cx="174471" cy="202510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6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75000"/>
                      </a:schemeClr>
                    </a:gs>
                  </a:gsLst>
                  <a:lin ang="540000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2" name="Rectangle à coins arrondis 131"/>
                <p:cNvSpPr/>
                <p:nvPr/>
              </p:nvSpPr>
              <p:spPr>
                <a:xfrm>
                  <a:off x="6268814" y="5296120"/>
                  <a:ext cx="98949" cy="270013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3" name="Rectangle à coins arrondis 132"/>
                <p:cNvSpPr/>
                <p:nvPr/>
              </p:nvSpPr>
              <p:spPr>
                <a:xfrm>
                  <a:off x="6242411" y="5262369"/>
                  <a:ext cx="151754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6" name="Rectangle à coins arrondis 135"/>
                <p:cNvSpPr/>
                <p:nvPr/>
              </p:nvSpPr>
              <p:spPr>
                <a:xfrm>
                  <a:off x="6223442" y="5566133"/>
                  <a:ext cx="189693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9" name="Rectangle à coins arrondis 138"/>
                <p:cNvSpPr/>
                <p:nvPr/>
              </p:nvSpPr>
              <p:spPr>
                <a:xfrm>
                  <a:off x="6242411" y="5228617"/>
                  <a:ext cx="151754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50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50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799" name="Groupe 363"/>
                <p:cNvGrpSpPr/>
                <p:nvPr/>
              </p:nvGrpSpPr>
              <p:grpSpPr>
                <a:xfrm>
                  <a:off x="4889601" y="5089394"/>
                  <a:ext cx="60206" cy="92619"/>
                  <a:chOff x="1000100" y="3700463"/>
                  <a:chExt cx="1394446" cy="1738327"/>
                </a:xfrm>
              </p:grpSpPr>
              <p:sp>
                <p:nvSpPr>
                  <p:cNvPr id="170" name="Forme libre 169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71" name="Forme libre 170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72" name="Rectangle 171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37" name="Groupe 367"/>
                <p:cNvGrpSpPr/>
                <p:nvPr/>
              </p:nvGrpSpPr>
              <p:grpSpPr>
                <a:xfrm>
                  <a:off x="6162909" y="5089394"/>
                  <a:ext cx="60206" cy="92619"/>
                  <a:chOff x="1000100" y="3700463"/>
                  <a:chExt cx="1394446" cy="1738327"/>
                </a:xfrm>
              </p:grpSpPr>
              <p:sp>
                <p:nvSpPr>
                  <p:cNvPr id="167" name="Forme libre 135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68" name="Forme libre 167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69" name="Rectangle 168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42" name="Rectangle à coins arrondis 141"/>
                <p:cNvSpPr/>
                <p:nvPr/>
              </p:nvSpPr>
              <p:spPr>
                <a:xfrm>
                  <a:off x="7552888" y="5296120"/>
                  <a:ext cx="98949" cy="270013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43" name="Rectangle à coins arrondis 142"/>
                <p:cNvSpPr/>
                <p:nvPr/>
              </p:nvSpPr>
              <p:spPr>
                <a:xfrm>
                  <a:off x="7526485" y="5262369"/>
                  <a:ext cx="151754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44" name="Rectangle à coins arrondis 143"/>
                <p:cNvSpPr/>
                <p:nvPr/>
              </p:nvSpPr>
              <p:spPr>
                <a:xfrm flipV="1">
                  <a:off x="7507516" y="5566133"/>
                  <a:ext cx="189693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45" name="Rectangle à coins arrondis 144"/>
                <p:cNvSpPr/>
                <p:nvPr/>
              </p:nvSpPr>
              <p:spPr>
                <a:xfrm>
                  <a:off x="7526485" y="5228618"/>
                  <a:ext cx="151754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50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50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44" name="Groupe 383"/>
                <p:cNvGrpSpPr/>
                <p:nvPr/>
              </p:nvGrpSpPr>
              <p:grpSpPr>
                <a:xfrm>
                  <a:off x="7448213" y="5089394"/>
                  <a:ext cx="60206" cy="92619"/>
                  <a:chOff x="1000100" y="3700463"/>
                  <a:chExt cx="1394446" cy="1738327"/>
                </a:xfrm>
              </p:grpSpPr>
              <p:sp>
                <p:nvSpPr>
                  <p:cNvPr id="164" name="Forme libre 163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65" name="Forme libre 164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66" name="Rectangle 165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50" name="Groupe 407"/>
                <p:cNvGrpSpPr/>
                <p:nvPr/>
              </p:nvGrpSpPr>
              <p:grpSpPr>
                <a:xfrm>
                  <a:off x="2342972" y="5089394"/>
                  <a:ext cx="60206" cy="92619"/>
                  <a:chOff x="1000100" y="3700463"/>
                  <a:chExt cx="1394446" cy="1738327"/>
                </a:xfrm>
              </p:grpSpPr>
              <p:sp>
                <p:nvSpPr>
                  <p:cNvPr id="161" name="Forme libre 160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62" name="Forme libre 161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63" name="Rectangle 162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51" name="Groupe 659"/>
                <p:cNvGrpSpPr/>
                <p:nvPr/>
              </p:nvGrpSpPr>
              <p:grpSpPr>
                <a:xfrm>
                  <a:off x="3396121" y="5107348"/>
                  <a:ext cx="399633" cy="66843"/>
                  <a:chOff x="3541193" y="3967152"/>
                  <a:chExt cx="597398" cy="113426"/>
                </a:xfrm>
              </p:grpSpPr>
              <p:sp>
                <p:nvSpPr>
                  <p:cNvPr id="159" name="Rectangle à coins arrondis 158"/>
                  <p:cNvSpPr/>
                  <p:nvPr/>
                </p:nvSpPr>
                <p:spPr>
                  <a:xfrm rot="16200000">
                    <a:off x="3761842" y="3752852"/>
                    <a:ext cx="98701" cy="540000"/>
                  </a:xfrm>
                  <a:prstGeom prst="round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60" name="Ellipse 128"/>
                  <p:cNvSpPr/>
                  <p:nvPr/>
                </p:nvSpPr>
                <p:spPr>
                  <a:xfrm rot="16200000">
                    <a:off x="4024606" y="3966592"/>
                    <a:ext cx="113426" cy="114545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56" name="Groupe 668"/>
                <p:cNvGrpSpPr/>
                <p:nvPr/>
              </p:nvGrpSpPr>
              <p:grpSpPr>
                <a:xfrm>
                  <a:off x="4680049" y="5104541"/>
                  <a:ext cx="399633" cy="66843"/>
                  <a:chOff x="5460494" y="3962389"/>
                  <a:chExt cx="597398" cy="113426"/>
                </a:xfrm>
              </p:grpSpPr>
              <p:sp>
                <p:nvSpPr>
                  <p:cNvPr id="157" name="Rectangle à coins arrondis 156"/>
                  <p:cNvSpPr/>
                  <p:nvPr/>
                </p:nvSpPr>
                <p:spPr>
                  <a:xfrm rot="16200000">
                    <a:off x="5681143" y="3752852"/>
                    <a:ext cx="98701" cy="540000"/>
                  </a:xfrm>
                  <a:prstGeom prst="round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58" name="Ellipse 126"/>
                  <p:cNvSpPr/>
                  <p:nvPr/>
                </p:nvSpPr>
                <p:spPr>
                  <a:xfrm rot="16200000">
                    <a:off x="5943907" y="3961829"/>
                    <a:ext cx="113426" cy="114545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57" name="Groupe 671"/>
                <p:cNvGrpSpPr/>
                <p:nvPr/>
              </p:nvGrpSpPr>
              <p:grpSpPr>
                <a:xfrm>
                  <a:off x="5944862" y="5107348"/>
                  <a:ext cx="399633" cy="66843"/>
                  <a:chOff x="7351221" y="3967152"/>
                  <a:chExt cx="597398" cy="113426"/>
                </a:xfrm>
              </p:grpSpPr>
              <p:sp>
                <p:nvSpPr>
                  <p:cNvPr id="155" name="Rectangle à coins arrondis 154"/>
                  <p:cNvSpPr/>
                  <p:nvPr/>
                </p:nvSpPr>
                <p:spPr>
                  <a:xfrm rot="16200000">
                    <a:off x="7571870" y="3752852"/>
                    <a:ext cx="98701" cy="540000"/>
                  </a:xfrm>
                  <a:prstGeom prst="round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56" name="Ellipse 155"/>
                  <p:cNvSpPr/>
                  <p:nvPr/>
                </p:nvSpPr>
                <p:spPr>
                  <a:xfrm rot="16200000">
                    <a:off x="7834634" y="3966592"/>
                    <a:ext cx="113426" cy="114545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58" name="Groupe 673"/>
                <p:cNvGrpSpPr/>
                <p:nvPr/>
              </p:nvGrpSpPr>
              <p:grpSpPr>
                <a:xfrm>
                  <a:off x="7219231" y="5110155"/>
                  <a:ext cx="399633" cy="66843"/>
                  <a:chOff x="9256232" y="3971915"/>
                  <a:chExt cx="597398" cy="113426"/>
                </a:xfrm>
              </p:grpSpPr>
              <p:sp>
                <p:nvSpPr>
                  <p:cNvPr id="153" name="Rectangle à coins arrondis 152"/>
                  <p:cNvSpPr/>
                  <p:nvPr/>
                </p:nvSpPr>
                <p:spPr>
                  <a:xfrm rot="16200000">
                    <a:off x="9476881" y="3752852"/>
                    <a:ext cx="98701" cy="540000"/>
                  </a:xfrm>
                  <a:prstGeom prst="round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54" name="Ellipse 153"/>
                  <p:cNvSpPr/>
                  <p:nvPr/>
                </p:nvSpPr>
                <p:spPr>
                  <a:xfrm rot="16200000">
                    <a:off x="9739645" y="3971355"/>
                    <a:ext cx="113426" cy="114545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52" name="Rectangle à coins arrondis 151"/>
                <p:cNvSpPr/>
                <p:nvPr/>
              </p:nvSpPr>
              <p:spPr>
                <a:xfrm>
                  <a:off x="7515127" y="5093720"/>
                  <a:ext cx="174471" cy="13357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9" name="Groupe 201"/>
              <p:cNvGrpSpPr/>
              <p:nvPr/>
            </p:nvGrpSpPr>
            <p:grpSpPr>
              <a:xfrm>
                <a:off x="3663718" y="3933056"/>
                <a:ext cx="2592901" cy="742536"/>
                <a:chOff x="2342972" y="4857349"/>
                <a:chExt cx="5354237" cy="742536"/>
              </a:xfrm>
            </p:grpSpPr>
            <p:grpSp>
              <p:nvGrpSpPr>
                <p:cNvPr id="60" name="Groupe 284"/>
                <p:cNvGrpSpPr/>
                <p:nvPr/>
              </p:nvGrpSpPr>
              <p:grpSpPr>
                <a:xfrm>
                  <a:off x="3614167" y="5089394"/>
                  <a:ext cx="60206" cy="92619"/>
                  <a:chOff x="1000100" y="3700463"/>
                  <a:chExt cx="1394446" cy="1738327"/>
                </a:xfrm>
              </p:grpSpPr>
              <p:sp>
                <p:nvSpPr>
                  <p:cNvPr id="103" name="Forme libre 102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4" name="Forme libre 103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5" name="Rectangle 104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2" name="Rectangle à coins arrondis 21"/>
                <p:cNvSpPr/>
                <p:nvPr/>
              </p:nvSpPr>
              <p:spPr>
                <a:xfrm>
                  <a:off x="2580114" y="4955949"/>
                  <a:ext cx="880048" cy="34017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6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75000"/>
                      </a:schemeClr>
                    </a:gs>
                  </a:gsLst>
                  <a:lin ang="540000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61" name="Groupe 317"/>
                <p:cNvGrpSpPr/>
                <p:nvPr/>
              </p:nvGrpSpPr>
              <p:grpSpPr>
                <a:xfrm>
                  <a:off x="3452700" y="4857349"/>
                  <a:ext cx="151754" cy="468114"/>
                  <a:chOff x="2948645" y="2121045"/>
                  <a:chExt cx="151754" cy="468114"/>
                </a:xfrm>
                <a:solidFill>
                  <a:schemeClr val="tx1">
                    <a:lumMod val="75000"/>
                    <a:lumOff val="25000"/>
                    <a:alpha val="20000"/>
                  </a:schemeClr>
                </a:solidFill>
              </p:grpSpPr>
              <p:sp>
                <p:nvSpPr>
                  <p:cNvPr id="98" name="Rectangle à coins arrondis 97"/>
                  <p:cNvSpPr/>
                  <p:nvPr/>
                </p:nvSpPr>
                <p:spPr>
                  <a:xfrm>
                    <a:off x="2948645" y="2303102"/>
                    <a:ext cx="70819" cy="173258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99" name="Rectangle à coins arrondis 98"/>
                  <p:cNvSpPr/>
                  <p:nvPr/>
                </p:nvSpPr>
                <p:spPr>
                  <a:xfrm>
                    <a:off x="2986583" y="2222300"/>
                    <a:ext cx="113816" cy="337516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0" name="Ellipse 99"/>
                  <p:cNvSpPr/>
                  <p:nvPr/>
                </p:nvSpPr>
                <p:spPr>
                  <a:xfrm>
                    <a:off x="3024522" y="2188548"/>
                    <a:ext cx="75877" cy="67503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1" name="Ellipse 100"/>
                  <p:cNvSpPr/>
                  <p:nvPr/>
                </p:nvSpPr>
                <p:spPr>
                  <a:xfrm>
                    <a:off x="3024522" y="2521656"/>
                    <a:ext cx="75877" cy="67503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2" name="Rectangle à coins arrondis 101"/>
                  <p:cNvSpPr/>
                  <p:nvPr/>
                </p:nvSpPr>
                <p:spPr>
                  <a:xfrm>
                    <a:off x="2986583" y="2121045"/>
                    <a:ext cx="32881" cy="96755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4" name="Rectangle à coins arrondis 23"/>
                <p:cNvSpPr/>
                <p:nvPr/>
              </p:nvSpPr>
              <p:spPr>
                <a:xfrm>
                  <a:off x="2407943" y="5024780"/>
                  <a:ext cx="174471" cy="202510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6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75000"/>
                      </a:schemeClr>
                    </a:gs>
                  </a:gsLst>
                  <a:lin ang="540000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" name="Rectangle à coins arrondis 24"/>
                <p:cNvSpPr/>
                <p:nvPr/>
              </p:nvSpPr>
              <p:spPr>
                <a:xfrm>
                  <a:off x="2445704" y="5296120"/>
                  <a:ext cx="98949" cy="270013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" name="Rectangle à coins arrondis 25"/>
                <p:cNvSpPr/>
                <p:nvPr/>
              </p:nvSpPr>
              <p:spPr>
                <a:xfrm>
                  <a:off x="2419301" y="5262369"/>
                  <a:ext cx="151754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" name="Rectangle à coins arrondis 26"/>
                <p:cNvSpPr/>
                <p:nvPr/>
              </p:nvSpPr>
              <p:spPr>
                <a:xfrm>
                  <a:off x="2400332" y="5566133"/>
                  <a:ext cx="189693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" name="Rectangle à coins arrondis 27"/>
                <p:cNvSpPr/>
                <p:nvPr/>
              </p:nvSpPr>
              <p:spPr>
                <a:xfrm>
                  <a:off x="2419301" y="5228617"/>
                  <a:ext cx="151754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50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50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" name="Rectangle à coins arrondis 28"/>
                <p:cNvSpPr/>
                <p:nvPr/>
              </p:nvSpPr>
              <p:spPr>
                <a:xfrm>
                  <a:off x="3854484" y="4955949"/>
                  <a:ext cx="880048" cy="34017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6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75000"/>
                      </a:schemeClr>
                    </a:gs>
                  </a:gsLst>
                  <a:lin ang="540000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endParaRPr lang="fr-F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grpSp>
              <p:nvGrpSpPr>
                <p:cNvPr id="106" name="Groupe 318"/>
                <p:cNvGrpSpPr/>
                <p:nvPr/>
              </p:nvGrpSpPr>
              <p:grpSpPr>
                <a:xfrm>
                  <a:off x="4727070" y="4857349"/>
                  <a:ext cx="151754" cy="468114"/>
                  <a:chOff x="4223015" y="2121045"/>
                  <a:chExt cx="151754" cy="468114"/>
                </a:xfrm>
                <a:solidFill>
                  <a:schemeClr val="tx1">
                    <a:lumMod val="75000"/>
                    <a:lumOff val="25000"/>
                    <a:alpha val="20000"/>
                  </a:schemeClr>
                </a:solidFill>
              </p:grpSpPr>
              <p:sp>
                <p:nvSpPr>
                  <p:cNvPr id="93" name="Rectangle à coins arrondis 92"/>
                  <p:cNvSpPr/>
                  <p:nvPr/>
                </p:nvSpPr>
                <p:spPr>
                  <a:xfrm>
                    <a:off x="4223015" y="2303102"/>
                    <a:ext cx="70819" cy="173258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94" name="Rectangle à coins arrondis 93"/>
                  <p:cNvSpPr/>
                  <p:nvPr/>
                </p:nvSpPr>
                <p:spPr>
                  <a:xfrm>
                    <a:off x="4260953" y="2222300"/>
                    <a:ext cx="113816" cy="337516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95" name="Ellipse 94"/>
                  <p:cNvSpPr/>
                  <p:nvPr/>
                </p:nvSpPr>
                <p:spPr>
                  <a:xfrm>
                    <a:off x="4298892" y="2188548"/>
                    <a:ext cx="75877" cy="67503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96" name="Ellipse 95"/>
                  <p:cNvSpPr/>
                  <p:nvPr/>
                </p:nvSpPr>
                <p:spPr>
                  <a:xfrm>
                    <a:off x="4298892" y="2521656"/>
                    <a:ext cx="75877" cy="67503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97" name="Rectangle à coins arrondis 96"/>
                  <p:cNvSpPr/>
                  <p:nvPr/>
                </p:nvSpPr>
                <p:spPr>
                  <a:xfrm>
                    <a:off x="4260953" y="2121045"/>
                    <a:ext cx="32881" cy="96755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31" name="Rectangle à coins arrondis 30"/>
                <p:cNvSpPr/>
                <p:nvPr/>
              </p:nvSpPr>
              <p:spPr>
                <a:xfrm>
                  <a:off x="3682313" y="5024780"/>
                  <a:ext cx="174471" cy="202510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6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75000"/>
                      </a:schemeClr>
                    </a:gs>
                  </a:gsLst>
                  <a:lin ang="540000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2" name="Rectangle à coins arrondis 31"/>
                <p:cNvSpPr/>
                <p:nvPr/>
              </p:nvSpPr>
              <p:spPr>
                <a:xfrm>
                  <a:off x="3720074" y="5296120"/>
                  <a:ext cx="98949" cy="270013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" name="Rectangle à coins arrondis 32"/>
                <p:cNvSpPr/>
                <p:nvPr/>
              </p:nvSpPr>
              <p:spPr>
                <a:xfrm>
                  <a:off x="3693671" y="5262369"/>
                  <a:ext cx="151754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4" name="Rectangle à coins arrondis 33"/>
                <p:cNvSpPr/>
                <p:nvPr/>
              </p:nvSpPr>
              <p:spPr>
                <a:xfrm>
                  <a:off x="3674702" y="5566133"/>
                  <a:ext cx="189693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5" name="Rectangle à coins arrondis 34"/>
                <p:cNvSpPr/>
                <p:nvPr/>
              </p:nvSpPr>
              <p:spPr>
                <a:xfrm>
                  <a:off x="3693671" y="5228617"/>
                  <a:ext cx="151754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50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50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" name="Rectangle à coins arrondis 35"/>
                <p:cNvSpPr/>
                <p:nvPr/>
              </p:nvSpPr>
              <p:spPr>
                <a:xfrm>
                  <a:off x="5128854" y="4955949"/>
                  <a:ext cx="880048" cy="34017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6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75000"/>
                      </a:schemeClr>
                    </a:gs>
                  </a:gsLst>
                  <a:lin ang="540000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108" name="Groupe 319"/>
                <p:cNvGrpSpPr/>
                <p:nvPr/>
              </p:nvGrpSpPr>
              <p:grpSpPr>
                <a:xfrm>
                  <a:off x="6001440" y="4857349"/>
                  <a:ext cx="151754" cy="468114"/>
                  <a:chOff x="5497385" y="2121045"/>
                  <a:chExt cx="151754" cy="468114"/>
                </a:xfrm>
                <a:solidFill>
                  <a:schemeClr val="tx1">
                    <a:lumMod val="75000"/>
                    <a:lumOff val="25000"/>
                    <a:alpha val="20000"/>
                  </a:schemeClr>
                </a:solidFill>
              </p:grpSpPr>
              <p:sp>
                <p:nvSpPr>
                  <p:cNvPr id="88" name="Rectangle à coins arrondis 87"/>
                  <p:cNvSpPr/>
                  <p:nvPr/>
                </p:nvSpPr>
                <p:spPr>
                  <a:xfrm>
                    <a:off x="5497385" y="2303102"/>
                    <a:ext cx="70819" cy="173258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89" name="Rectangle à coins arrondis 88"/>
                  <p:cNvSpPr/>
                  <p:nvPr/>
                </p:nvSpPr>
                <p:spPr>
                  <a:xfrm>
                    <a:off x="5535323" y="2222300"/>
                    <a:ext cx="113816" cy="337516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90" name="Ellipse 89"/>
                  <p:cNvSpPr/>
                  <p:nvPr/>
                </p:nvSpPr>
                <p:spPr>
                  <a:xfrm>
                    <a:off x="5573262" y="2188548"/>
                    <a:ext cx="75877" cy="67503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91" name="Ellipse 90"/>
                  <p:cNvSpPr/>
                  <p:nvPr/>
                </p:nvSpPr>
                <p:spPr>
                  <a:xfrm>
                    <a:off x="5573262" y="2521656"/>
                    <a:ext cx="75877" cy="67503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92" name="Rectangle à coins arrondis 91"/>
                  <p:cNvSpPr/>
                  <p:nvPr/>
                </p:nvSpPr>
                <p:spPr>
                  <a:xfrm>
                    <a:off x="5535323" y="2121045"/>
                    <a:ext cx="32881" cy="96755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38" name="Rectangle à coins arrondis 37"/>
                <p:cNvSpPr/>
                <p:nvPr/>
              </p:nvSpPr>
              <p:spPr>
                <a:xfrm>
                  <a:off x="4956683" y="5024780"/>
                  <a:ext cx="174471" cy="202510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6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75000"/>
                      </a:schemeClr>
                    </a:gs>
                  </a:gsLst>
                  <a:lin ang="540000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" name="Rectangle à coins arrondis 38"/>
                <p:cNvSpPr/>
                <p:nvPr/>
              </p:nvSpPr>
              <p:spPr>
                <a:xfrm>
                  <a:off x="4994444" y="5296120"/>
                  <a:ext cx="98949" cy="270013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" name="Rectangle à coins arrondis 39"/>
                <p:cNvSpPr/>
                <p:nvPr/>
              </p:nvSpPr>
              <p:spPr>
                <a:xfrm>
                  <a:off x="4968041" y="5262369"/>
                  <a:ext cx="151754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" name="Rectangle à coins arrondis 40"/>
                <p:cNvSpPr/>
                <p:nvPr/>
              </p:nvSpPr>
              <p:spPr>
                <a:xfrm>
                  <a:off x="4949072" y="5566133"/>
                  <a:ext cx="189693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" name="Rectangle à coins arrondis 41"/>
                <p:cNvSpPr/>
                <p:nvPr/>
              </p:nvSpPr>
              <p:spPr>
                <a:xfrm>
                  <a:off x="4968041" y="5228617"/>
                  <a:ext cx="151754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50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50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" name="Rectangle à coins arrondis 42"/>
                <p:cNvSpPr/>
                <p:nvPr/>
              </p:nvSpPr>
              <p:spPr>
                <a:xfrm>
                  <a:off x="6403224" y="4955949"/>
                  <a:ext cx="880048" cy="34017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6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75000"/>
                      </a:schemeClr>
                    </a:gs>
                  </a:gsLst>
                  <a:lin ang="540000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115" name="Groupe 320"/>
                <p:cNvGrpSpPr/>
                <p:nvPr/>
              </p:nvGrpSpPr>
              <p:grpSpPr>
                <a:xfrm>
                  <a:off x="7275810" y="4857349"/>
                  <a:ext cx="151754" cy="468114"/>
                  <a:chOff x="6771755" y="2121045"/>
                  <a:chExt cx="151754" cy="468114"/>
                </a:xfrm>
                <a:solidFill>
                  <a:schemeClr val="tx1">
                    <a:lumMod val="75000"/>
                    <a:lumOff val="25000"/>
                    <a:alpha val="20000"/>
                  </a:schemeClr>
                </a:solidFill>
              </p:grpSpPr>
              <p:sp>
                <p:nvSpPr>
                  <p:cNvPr id="83" name="Rectangle à coins arrondis 82"/>
                  <p:cNvSpPr/>
                  <p:nvPr/>
                </p:nvSpPr>
                <p:spPr>
                  <a:xfrm>
                    <a:off x="6771755" y="2303102"/>
                    <a:ext cx="70819" cy="173258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84" name="Rectangle à coins arrondis 83"/>
                  <p:cNvSpPr/>
                  <p:nvPr/>
                </p:nvSpPr>
                <p:spPr>
                  <a:xfrm>
                    <a:off x="6809693" y="2222300"/>
                    <a:ext cx="113816" cy="337516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85" name="Ellipse 84"/>
                  <p:cNvSpPr/>
                  <p:nvPr/>
                </p:nvSpPr>
                <p:spPr>
                  <a:xfrm>
                    <a:off x="6847632" y="2188548"/>
                    <a:ext cx="75877" cy="67503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86" name="Ellipse 85"/>
                  <p:cNvSpPr/>
                  <p:nvPr/>
                </p:nvSpPr>
                <p:spPr>
                  <a:xfrm>
                    <a:off x="6847632" y="2521656"/>
                    <a:ext cx="75877" cy="67503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87" name="Rectangle à coins arrondis 86"/>
                  <p:cNvSpPr/>
                  <p:nvPr/>
                </p:nvSpPr>
                <p:spPr>
                  <a:xfrm>
                    <a:off x="6809693" y="2121045"/>
                    <a:ext cx="32881" cy="96755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45" name="Rectangle à coins arrondis 44"/>
                <p:cNvSpPr/>
                <p:nvPr/>
              </p:nvSpPr>
              <p:spPr>
                <a:xfrm>
                  <a:off x="6231053" y="5024780"/>
                  <a:ext cx="174471" cy="202510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6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75000"/>
                      </a:schemeClr>
                    </a:gs>
                  </a:gsLst>
                  <a:lin ang="540000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" name="Rectangle à coins arrondis 45"/>
                <p:cNvSpPr/>
                <p:nvPr/>
              </p:nvSpPr>
              <p:spPr>
                <a:xfrm>
                  <a:off x="6268814" y="5296120"/>
                  <a:ext cx="98949" cy="270013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" name="Rectangle à coins arrondis 46"/>
                <p:cNvSpPr/>
                <p:nvPr/>
              </p:nvSpPr>
              <p:spPr>
                <a:xfrm>
                  <a:off x="6242411" y="5262369"/>
                  <a:ext cx="151754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8" name="Rectangle à coins arrondis 47"/>
                <p:cNvSpPr/>
                <p:nvPr/>
              </p:nvSpPr>
              <p:spPr>
                <a:xfrm>
                  <a:off x="6223442" y="5566133"/>
                  <a:ext cx="189693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9" name="Rectangle à coins arrondis 48"/>
                <p:cNvSpPr/>
                <p:nvPr/>
              </p:nvSpPr>
              <p:spPr>
                <a:xfrm>
                  <a:off x="6242411" y="5228617"/>
                  <a:ext cx="151754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50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50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122" name="Groupe 363"/>
                <p:cNvGrpSpPr/>
                <p:nvPr/>
              </p:nvGrpSpPr>
              <p:grpSpPr>
                <a:xfrm>
                  <a:off x="4889601" y="5089394"/>
                  <a:ext cx="60206" cy="92619"/>
                  <a:chOff x="1000100" y="3700463"/>
                  <a:chExt cx="1394446" cy="1738327"/>
                </a:xfrm>
              </p:grpSpPr>
              <p:sp>
                <p:nvSpPr>
                  <p:cNvPr id="80" name="Forme libre 79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81" name="Forme libre 80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82" name="Rectangle 81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30" name="Groupe 367"/>
                <p:cNvGrpSpPr/>
                <p:nvPr/>
              </p:nvGrpSpPr>
              <p:grpSpPr>
                <a:xfrm>
                  <a:off x="6162909" y="5089394"/>
                  <a:ext cx="60206" cy="92619"/>
                  <a:chOff x="1000100" y="3700463"/>
                  <a:chExt cx="1394446" cy="1738327"/>
                </a:xfrm>
              </p:grpSpPr>
              <p:sp>
                <p:nvSpPr>
                  <p:cNvPr id="77" name="Forme libre 76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8" name="Forme libre 77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52" name="Rectangle à coins arrondis 51"/>
                <p:cNvSpPr/>
                <p:nvPr/>
              </p:nvSpPr>
              <p:spPr>
                <a:xfrm>
                  <a:off x="7552888" y="5296120"/>
                  <a:ext cx="98949" cy="270013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3" name="Rectangle à coins arrondis 52"/>
                <p:cNvSpPr/>
                <p:nvPr/>
              </p:nvSpPr>
              <p:spPr>
                <a:xfrm>
                  <a:off x="7526485" y="5262369"/>
                  <a:ext cx="151754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4" name="Rectangle à coins arrondis 53"/>
                <p:cNvSpPr/>
                <p:nvPr/>
              </p:nvSpPr>
              <p:spPr>
                <a:xfrm flipV="1">
                  <a:off x="7507516" y="5566133"/>
                  <a:ext cx="189693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5" name="Rectangle à coins arrondis 54"/>
                <p:cNvSpPr/>
                <p:nvPr/>
              </p:nvSpPr>
              <p:spPr>
                <a:xfrm>
                  <a:off x="7526485" y="5228618"/>
                  <a:ext cx="151754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50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50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134" name="Groupe 383"/>
                <p:cNvGrpSpPr/>
                <p:nvPr/>
              </p:nvGrpSpPr>
              <p:grpSpPr>
                <a:xfrm>
                  <a:off x="7448213" y="5089394"/>
                  <a:ext cx="60206" cy="92619"/>
                  <a:chOff x="1000100" y="3700463"/>
                  <a:chExt cx="1394446" cy="1738327"/>
                </a:xfrm>
              </p:grpSpPr>
              <p:sp>
                <p:nvSpPr>
                  <p:cNvPr id="74" name="Forme libre 73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5" name="Forme libre 74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40" name="Groupe 407"/>
                <p:cNvGrpSpPr/>
                <p:nvPr/>
              </p:nvGrpSpPr>
              <p:grpSpPr>
                <a:xfrm>
                  <a:off x="2342972" y="5089394"/>
                  <a:ext cx="60206" cy="92619"/>
                  <a:chOff x="1000100" y="3700463"/>
                  <a:chExt cx="1394446" cy="1738327"/>
                </a:xfrm>
              </p:grpSpPr>
              <p:sp>
                <p:nvSpPr>
                  <p:cNvPr id="71" name="Forme libre 70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2" name="Forme libre 71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3" name="Rectangle 72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41" name="Groupe 659"/>
                <p:cNvGrpSpPr/>
                <p:nvPr/>
              </p:nvGrpSpPr>
              <p:grpSpPr>
                <a:xfrm>
                  <a:off x="3396121" y="5107348"/>
                  <a:ext cx="399633" cy="66843"/>
                  <a:chOff x="3541193" y="3967152"/>
                  <a:chExt cx="597398" cy="113426"/>
                </a:xfrm>
              </p:grpSpPr>
              <p:sp>
                <p:nvSpPr>
                  <p:cNvPr id="69" name="Rectangle à coins arrondis 68"/>
                  <p:cNvSpPr/>
                  <p:nvPr/>
                </p:nvSpPr>
                <p:spPr>
                  <a:xfrm rot="16200000">
                    <a:off x="3761842" y="3752852"/>
                    <a:ext cx="98701" cy="540000"/>
                  </a:xfrm>
                  <a:prstGeom prst="round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0" name="Ellipse 69"/>
                  <p:cNvSpPr/>
                  <p:nvPr/>
                </p:nvSpPr>
                <p:spPr>
                  <a:xfrm rot="16200000">
                    <a:off x="4024606" y="3966592"/>
                    <a:ext cx="113426" cy="114545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46" name="Groupe 668"/>
                <p:cNvGrpSpPr/>
                <p:nvPr/>
              </p:nvGrpSpPr>
              <p:grpSpPr>
                <a:xfrm>
                  <a:off x="4680049" y="5104541"/>
                  <a:ext cx="399633" cy="66843"/>
                  <a:chOff x="5460494" y="3962389"/>
                  <a:chExt cx="597398" cy="113426"/>
                </a:xfrm>
              </p:grpSpPr>
              <p:sp>
                <p:nvSpPr>
                  <p:cNvPr id="67" name="Rectangle à coins arrondis 66"/>
                  <p:cNvSpPr/>
                  <p:nvPr/>
                </p:nvSpPr>
                <p:spPr>
                  <a:xfrm rot="16200000">
                    <a:off x="5681143" y="3752852"/>
                    <a:ext cx="98701" cy="540000"/>
                  </a:xfrm>
                  <a:prstGeom prst="round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8" name="Ellipse 67"/>
                  <p:cNvSpPr/>
                  <p:nvPr/>
                </p:nvSpPr>
                <p:spPr>
                  <a:xfrm rot="16200000">
                    <a:off x="5943907" y="3961829"/>
                    <a:ext cx="113426" cy="114545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47" name="Groupe 671"/>
                <p:cNvGrpSpPr/>
                <p:nvPr/>
              </p:nvGrpSpPr>
              <p:grpSpPr>
                <a:xfrm>
                  <a:off x="5944862" y="5107348"/>
                  <a:ext cx="399633" cy="66843"/>
                  <a:chOff x="7351221" y="3967152"/>
                  <a:chExt cx="597398" cy="113426"/>
                </a:xfrm>
              </p:grpSpPr>
              <p:sp>
                <p:nvSpPr>
                  <p:cNvPr id="65" name="Rectangle à coins arrondis 64"/>
                  <p:cNvSpPr/>
                  <p:nvPr/>
                </p:nvSpPr>
                <p:spPr>
                  <a:xfrm rot="16200000">
                    <a:off x="7571870" y="3752852"/>
                    <a:ext cx="98701" cy="540000"/>
                  </a:xfrm>
                  <a:prstGeom prst="round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6" name="Ellipse 65"/>
                  <p:cNvSpPr/>
                  <p:nvPr/>
                </p:nvSpPr>
                <p:spPr>
                  <a:xfrm rot="16200000">
                    <a:off x="7834634" y="3966592"/>
                    <a:ext cx="113426" cy="114545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48" name="Groupe 673"/>
                <p:cNvGrpSpPr/>
                <p:nvPr/>
              </p:nvGrpSpPr>
              <p:grpSpPr>
                <a:xfrm>
                  <a:off x="7219231" y="5110155"/>
                  <a:ext cx="399633" cy="66843"/>
                  <a:chOff x="9256232" y="3971915"/>
                  <a:chExt cx="597398" cy="113426"/>
                </a:xfrm>
              </p:grpSpPr>
              <p:sp>
                <p:nvSpPr>
                  <p:cNvPr id="63" name="Rectangle à coins arrondis 62"/>
                  <p:cNvSpPr/>
                  <p:nvPr/>
                </p:nvSpPr>
                <p:spPr>
                  <a:xfrm rot="16200000">
                    <a:off x="9476881" y="3752852"/>
                    <a:ext cx="98701" cy="540000"/>
                  </a:xfrm>
                  <a:prstGeom prst="round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4" name="Ellipse 63"/>
                  <p:cNvSpPr/>
                  <p:nvPr/>
                </p:nvSpPr>
                <p:spPr>
                  <a:xfrm rot="16200000">
                    <a:off x="9739645" y="3971355"/>
                    <a:ext cx="113426" cy="114545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62" name="Rectangle à coins arrondis 61"/>
                <p:cNvSpPr/>
                <p:nvPr/>
              </p:nvSpPr>
              <p:spPr>
                <a:xfrm>
                  <a:off x="7515127" y="5093720"/>
                  <a:ext cx="174471" cy="13357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16" name="Flèche vers le bas 15"/>
            <p:cNvSpPr/>
            <p:nvPr/>
          </p:nvSpPr>
          <p:spPr>
            <a:xfrm>
              <a:off x="5148064" y="5119427"/>
              <a:ext cx="216024" cy="4671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lèche vers le bas 16"/>
            <p:cNvSpPr/>
            <p:nvPr/>
          </p:nvSpPr>
          <p:spPr>
            <a:xfrm>
              <a:off x="5148064" y="3984114"/>
              <a:ext cx="216024" cy="4671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9" name="Groupe 391"/>
          <p:cNvGrpSpPr/>
          <p:nvPr/>
        </p:nvGrpSpPr>
        <p:grpSpPr>
          <a:xfrm>
            <a:off x="4253188" y="2372250"/>
            <a:ext cx="4286280" cy="928694"/>
            <a:chOff x="64524" y="1609394"/>
            <a:chExt cx="8814004" cy="1645326"/>
          </a:xfrm>
        </p:grpSpPr>
        <p:grpSp>
          <p:nvGrpSpPr>
            <p:cNvPr id="150" name="Groupe 15"/>
            <p:cNvGrpSpPr/>
            <p:nvPr/>
          </p:nvGrpSpPr>
          <p:grpSpPr>
            <a:xfrm>
              <a:off x="8457345" y="1611376"/>
              <a:ext cx="421183" cy="1643344"/>
              <a:chOff x="4000496" y="2143910"/>
              <a:chExt cx="428628" cy="1499404"/>
            </a:xfrm>
          </p:grpSpPr>
          <p:sp>
            <p:nvSpPr>
              <p:cNvPr id="770" name="Arc 3"/>
              <p:cNvSpPr/>
              <p:nvPr/>
            </p:nvSpPr>
            <p:spPr>
              <a:xfrm>
                <a:off x="4000496" y="2214554"/>
                <a:ext cx="428628" cy="1357322"/>
              </a:xfrm>
              <a:prstGeom prst="arc">
                <a:avLst>
                  <a:gd name="adj1" fmla="val 16200000"/>
                  <a:gd name="adj2" fmla="val 5389378"/>
                </a:avLst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771" name="Connecteur droit 770"/>
              <p:cNvCxnSpPr/>
              <p:nvPr/>
            </p:nvCxnSpPr>
            <p:spPr>
              <a:xfrm rot="5400000">
                <a:off x="4143372" y="2214554"/>
                <a:ext cx="142876" cy="1588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Connecteur droit 771"/>
              <p:cNvCxnSpPr/>
              <p:nvPr/>
            </p:nvCxnSpPr>
            <p:spPr>
              <a:xfrm rot="5400000">
                <a:off x="4144166" y="3571082"/>
                <a:ext cx="142876" cy="1588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e 16"/>
            <p:cNvGrpSpPr/>
            <p:nvPr/>
          </p:nvGrpSpPr>
          <p:grpSpPr>
            <a:xfrm flipH="1">
              <a:off x="229087" y="1609394"/>
              <a:ext cx="421183" cy="1643344"/>
              <a:chOff x="4000496" y="2143910"/>
              <a:chExt cx="428628" cy="1499404"/>
            </a:xfrm>
          </p:grpSpPr>
          <p:sp>
            <p:nvSpPr>
              <p:cNvPr id="767" name="Arc 428"/>
              <p:cNvSpPr/>
              <p:nvPr/>
            </p:nvSpPr>
            <p:spPr>
              <a:xfrm>
                <a:off x="4000496" y="2214554"/>
                <a:ext cx="428628" cy="1357322"/>
              </a:xfrm>
              <a:prstGeom prst="arc">
                <a:avLst>
                  <a:gd name="adj1" fmla="val 16200000"/>
                  <a:gd name="adj2" fmla="val 5389378"/>
                </a:avLst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768" name="Connecteur droit 767"/>
              <p:cNvCxnSpPr/>
              <p:nvPr/>
            </p:nvCxnSpPr>
            <p:spPr>
              <a:xfrm rot="5400000">
                <a:off x="4143372" y="2214554"/>
                <a:ext cx="142876" cy="1588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Connecteur droit 768"/>
              <p:cNvCxnSpPr/>
              <p:nvPr/>
            </p:nvCxnSpPr>
            <p:spPr>
              <a:xfrm rot="5400000">
                <a:off x="4144166" y="3571082"/>
                <a:ext cx="142876" cy="1588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5" name="Connecteur droit 394"/>
            <p:cNvCxnSpPr/>
            <p:nvPr/>
          </p:nvCxnSpPr>
          <p:spPr>
            <a:xfrm flipV="1">
              <a:off x="64524" y="2779580"/>
              <a:ext cx="5306203" cy="3461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6" name="Groupe 790"/>
            <p:cNvGrpSpPr/>
            <p:nvPr/>
          </p:nvGrpSpPr>
          <p:grpSpPr>
            <a:xfrm>
              <a:off x="485707" y="1609394"/>
              <a:ext cx="4885020" cy="1643344"/>
              <a:chOff x="1135106" y="1770834"/>
              <a:chExt cx="3762819" cy="1643344"/>
            </a:xfrm>
          </p:grpSpPr>
          <p:cxnSp>
            <p:nvCxnSpPr>
              <p:cNvPr id="745" name="Connecteur droit 410"/>
              <p:cNvCxnSpPr/>
              <p:nvPr/>
            </p:nvCxnSpPr>
            <p:spPr>
              <a:xfrm rot="10800000">
                <a:off x="1135106" y="1849131"/>
                <a:ext cx="3762819" cy="1978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6" name="Connecteur droit 411"/>
              <p:cNvCxnSpPr/>
              <p:nvPr/>
            </p:nvCxnSpPr>
            <p:spPr>
              <a:xfrm rot="10800000">
                <a:off x="1135106" y="3336753"/>
                <a:ext cx="3762819" cy="1978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7" name="Connecteur droit 412"/>
              <p:cNvCxnSpPr/>
              <p:nvPr/>
            </p:nvCxnSpPr>
            <p:spPr>
              <a:xfrm rot="5400000">
                <a:off x="4818793" y="1848293"/>
                <a:ext cx="156592" cy="1673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8" name="Connecteur droit 413"/>
              <p:cNvCxnSpPr/>
              <p:nvPr/>
            </p:nvCxnSpPr>
            <p:spPr>
              <a:xfrm rot="5400000">
                <a:off x="4818793" y="3335045"/>
                <a:ext cx="156592" cy="1673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9" name="Connecteur droit 415"/>
              <p:cNvCxnSpPr/>
              <p:nvPr/>
            </p:nvCxnSpPr>
            <p:spPr>
              <a:xfrm rot="5400000">
                <a:off x="1057647" y="1848293"/>
                <a:ext cx="156592" cy="1673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0" name="Connecteur droit 416"/>
              <p:cNvCxnSpPr/>
              <p:nvPr/>
            </p:nvCxnSpPr>
            <p:spPr>
              <a:xfrm rot="5400000">
                <a:off x="1058483" y="3335045"/>
                <a:ext cx="156592" cy="1673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1" name="Rectangle à coins arrondis 420"/>
              <p:cNvSpPr/>
              <p:nvPr/>
            </p:nvSpPr>
            <p:spPr>
              <a:xfrm>
                <a:off x="1210363" y="3301954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52" name="Rectangle à coins arrondis 421"/>
              <p:cNvSpPr/>
              <p:nvPr/>
            </p:nvSpPr>
            <p:spPr>
              <a:xfrm>
                <a:off x="1661901" y="3301954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53" name="Rectangle à coins arrondis 752"/>
              <p:cNvSpPr/>
              <p:nvPr/>
            </p:nvSpPr>
            <p:spPr>
              <a:xfrm>
                <a:off x="2113439" y="3301954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54" name="Rectangle à coins arrondis 423"/>
              <p:cNvSpPr/>
              <p:nvPr/>
            </p:nvSpPr>
            <p:spPr>
              <a:xfrm>
                <a:off x="2564978" y="3301954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55" name="Rectangle à coins arrondis 424"/>
              <p:cNvSpPr/>
              <p:nvPr/>
            </p:nvSpPr>
            <p:spPr>
              <a:xfrm>
                <a:off x="3016516" y="3301954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56" name="Rectangle à coins arrondis 425"/>
              <p:cNvSpPr/>
              <p:nvPr/>
            </p:nvSpPr>
            <p:spPr>
              <a:xfrm>
                <a:off x="3468054" y="3301954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57" name="Rectangle à coins arrondis 426"/>
              <p:cNvSpPr/>
              <p:nvPr/>
            </p:nvSpPr>
            <p:spPr>
              <a:xfrm>
                <a:off x="3919593" y="3301954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58" name="Rectangle à coins arrondis 427"/>
              <p:cNvSpPr/>
              <p:nvPr/>
            </p:nvSpPr>
            <p:spPr>
              <a:xfrm>
                <a:off x="4371131" y="3301954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59" name="Rectangle à coins arrondis 758"/>
              <p:cNvSpPr/>
              <p:nvPr/>
            </p:nvSpPr>
            <p:spPr>
              <a:xfrm>
                <a:off x="1398238" y="1801282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0" name="Rectangle à coins arrondis 759"/>
              <p:cNvSpPr/>
              <p:nvPr/>
            </p:nvSpPr>
            <p:spPr>
              <a:xfrm>
                <a:off x="1849776" y="1801282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1" name="Rectangle à coins arrondis 760"/>
              <p:cNvSpPr/>
              <p:nvPr/>
            </p:nvSpPr>
            <p:spPr>
              <a:xfrm>
                <a:off x="2301314" y="1801282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2" name="Rectangle à coins arrondis 761"/>
              <p:cNvSpPr/>
              <p:nvPr/>
            </p:nvSpPr>
            <p:spPr>
              <a:xfrm>
                <a:off x="2752853" y="1801282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3" name="Rectangle à coins arrondis 762"/>
              <p:cNvSpPr/>
              <p:nvPr/>
            </p:nvSpPr>
            <p:spPr>
              <a:xfrm>
                <a:off x="3204391" y="1801282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4" name="Rectangle à coins arrondis 763"/>
              <p:cNvSpPr/>
              <p:nvPr/>
            </p:nvSpPr>
            <p:spPr>
              <a:xfrm>
                <a:off x="3655929" y="1801282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5" name="Rectangle à coins arrondis 764"/>
              <p:cNvSpPr/>
              <p:nvPr/>
            </p:nvSpPr>
            <p:spPr>
              <a:xfrm>
                <a:off x="4107468" y="1801282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6" name="Rectangle à coins arrondis 765"/>
              <p:cNvSpPr/>
              <p:nvPr/>
            </p:nvSpPr>
            <p:spPr>
              <a:xfrm>
                <a:off x="4500950" y="1801282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97" name="Groupe 287"/>
            <p:cNvGrpSpPr/>
            <p:nvPr/>
          </p:nvGrpSpPr>
          <p:grpSpPr>
            <a:xfrm>
              <a:off x="4499987" y="2187440"/>
              <a:ext cx="4232106" cy="696051"/>
              <a:chOff x="1186980" y="3924552"/>
              <a:chExt cx="5069639" cy="751040"/>
            </a:xfrm>
            <a:solidFill>
              <a:schemeClr val="bg1">
                <a:lumMod val="75000"/>
                <a:alpha val="50000"/>
              </a:schemeClr>
            </a:solidFill>
          </p:grpSpPr>
          <p:grpSp>
            <p:nvGrpSpPr>
              <p:cNvPr id="198" name="Groupe 169"/>
              <p:cNvGrpSpPr/>
              <p:nvPr/>
            </p:nvGrpSpPr>
            <p:grpSpPr>
              <a:xfrm>
                <a:off x="1186980" y="3924552"/>
                <a:ext cx="2592901" cy="742536"/>
                <a:chOff x="2342972" y="4857349"/>
                <a:chExt cx="5354237" cy="742536"/>
              </a:xfrm>
              <a:grpFill/>
            </p:grpSpPr>
            <p:grpSp>
              <p:nvGrpSpPr>
                <p:cNvPr id="200" name="Groupe 284"/>
                <p:cNvGrpSpPr/>
                <p:nvPr/>
              </p:nvGrpSpPr>
              <p:grpSpPr>
                <a:xfrm>
                  <a:off x="3614167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742" name="Forme libre 161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43" name="Forme libre 162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44" name="Rectangle 163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661" name="Rectangle à coins arrondis 660"/>
                <p:cNvSpPr/>
                <p:nvPr/>
              </p:nvSpPr>
              <p:spPr>
                <a:xfrm>
                  <a:off x="258011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207" name="Groupe 317"/>
                <p:cNvGrpSpPr/>
                <p:nvPr/>
              </p:nvGrpSpPr>
              <p:grpSpPr>
                <a:xfrm>
                  <a:off x="3452700" y="4857349"/>
                  <a:ext cx="151754" cy="468114"/>
                  <a:chOff x="2948645" y="2121045"/>
                  <a:chExt cx="151754" cy="468114"/>
                </a:xfrm>
                <a:grpFill/>
              </p:grpSpPr>
              <p:sp>
                <p:nvSpPr>
                  <p:cNvPr id="737" name="Rectangle à coins arrondis 156"/>
                  <p:cNvSpPr/>
                  <p:nvPr/>
                </p:nvSpPr>
                <p:spPr>
                  <a:xfrm>
                    <a:off x="294864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38" name="Rectangle à coins arrondis 737"/>
                  <p:cNvSpPr/>
                  <p:nvPr/>
                </p:nvSpPr>
                <p:spPr>
                  <a:xfrm>
                    <a:off x="298658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39" name="Ellipse 738"/>
                  <p:cNvSpPr/>
                  <p:nvPr/>
                </p:nvSpPr>
                <p:spPr>
                  <a:xfrm>
                    <a:off x="302452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40" name="Ellipse 739"/>
                  <p:cNvSpPr/>
                  <p:nvPr/>
                </p:nvSpPr>
                <p:spPr>
                  <a:xfrm>
                    <a:off x="302452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41" name="Rectangle à coins arrondis 740"/>
                  <p:cNvSpPr/>
                  <p:nvPr/>
                </p:nvSpPr>
                <p:spPr>
                  <a:xfrm>
                    <a:off x="298658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663" name="Rectangle à coins arrondis 77"/>
                <p:cNvSpPr/>
                <p:nvPr/>
              </p:nvSpPr>
              <p:spPr>
                <a:xfrm>
                  <a:off x="240794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64" name="Rectangle à coins arrondis 78"/>
                <p:cNvSpPr/>
                <p:nvPr/>
              </p:nvSpPr>
              <p:spPr>
                <a:xfrm>
                  <a:off x="244570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65" name="Rectangle à coins arrondis 79"/>
                <p:cNvSpPr/>
                <p:nvPr/>
              </p:nvSpPr>
              <p:spPr>
                <a:xfrm>
                  <a:off x="241930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66" name="Rectangle à coins arrondis 80"/>
                <p:cNvSpPr/>
                <p:nvPr/>
              </p:nvSpPr>
              <p:spPr>
                <a:xfrm>
                  <a:off x="240033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67" name="Rectangle à coins arrondis 81"/>
                <p:cNvSpPr/>
                <p:nvPr/>
              </p:nvSpPr>
              <p:spPr>
                <a:xfrm>
                  <a:off x="241930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68" name="Rectangle à coins arrondis 667"/>
                <p:cNvSpPr/>
                <p:nvPr/>
              </p:nvSpPr>
              <p:spPr>
                <a:xfrm>
                  <a:off x="385448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endParaRPr lang="fr-F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grpSp>
              <p:nvGrpSpPr>
                <p:cNvPr id="214" name="Groupe 318"/>
                <p:cNvGrpSpPr/>
                <p:nvPr/>
              </p:nvGrpSpPr>
              <p:grpSpPr>
                <a:xfrm>
                  <a:off x="4727070" y="4857349"/>
                  <a:ext cx="151754" cy="468114"/>
                  <a:chOff x="4223015" y="2121045"/>
                  <a:chExt cx="151754" cy="468114"/>
                </a:xfrm>
                <a:grpFill/>
              </p:grpSpPr>
              <p:sp>
                <p:nvSpPr>
                  <p:cNvPr id="732" name="Rectangle à coins arrondis 731"/>
                  <p:cNvSpPr/>
                  <p:nvPr/>
                </p:nvSpPr>
                <p:spPr>
                  <a:xfrm>
                    <a:off x="422301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33" name="Rectangle à coins arrondis 732"/>
                  <p:cNvSpPr/>
                  <p:nvPr/>
                </p:nvSpPr>
                <p:spPr>
                  <a:xfrm>
                    <a:off x="426095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34" name="Ellipse 733"/>
                  <p:cNvSpPr/>
                  <p:nvPr/>
                </p:nvSpPr>
                <p:spPr>
                  <a:xfrm>
                    <a:off x="429889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35" name="Ellipse 734"/>
                  <p:cNvSpPr/>
                  <p:nvPr/>
                </p:nvSpPr>
                <p:spPr>
                  <a:xfrm>
                    <a:off x="429889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36" name="Rectangle à coins arrondis 155"/>
                  <p:cNvSpPr/>
                  <p:nvPr/>
                </p:nvSpPr>
                <p:spPr>
                  <a:xfrm>
                    <a:off x="426095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670" name="Rectangle à coins arrondis 669"/>
                <p:cNvSpPr/>
                <p:nvPr/>
              </p:nvSpPr>
              <p:spPr>
                <a:xfrm>
                  <a:off x="368231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71" name="Rectangle à coins arrondis 670"/>
                <p:cNvSpPr/>
                <p:nvPr/>
              </p:nvSpPr>
              <p:spPr>
                <a:xfrm>
                  <a:off x="372007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72" name="Rectangle à coins arrondis 671"/>
                <p:cNvSpPr/>
                <p:nvPr/>
              </p:nvSpPr>
              <p:spPr>
                <a:xfrm>
                  <a:off x="369367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73" name="Rectangle à coins arrondis 672"/>
                <p:cNvSpPr/>
                <p:nvPr/>
              </p:nvSpPr>
              <p:spPr>
                <a:xfrm>
                  <a:off x="367470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74" name="Rectangle à coins arrondis 673"/>
                <p:cNvSpPr/>
                <p:nvPr/>
              </p:nvSpPr>
              <p:spPr>
                <a:xfrm>
                  <a:off x="369367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75" name="Rectangle à coins arrondis 674"/>
                <p:cNvSpPr/>
                <p:nvPr/>
              </p:nvSpPr>
              <p:spPr>
                <a:xfrm>
                  <a:off x="512885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221" name="Groupe 319"/>
                <p:cNvGrpSpPr/>
                <p:nvPr/>
              </p:nvGrpSpPr>
              <p:grpSpPr>
                <a:xfrm>
                  <a:off x="6001440" y="4857349"/>
                  <a:ext cx="151754" cy="468114"/>
                  <a:chOff x="5497385" y="2121045"/>
                  <a:chExt cx="151754" cy="468114"/>
                </a:xfrm>
                <a:grpFill/>
              </p:grpSpPr>
              <p:sp>
                <p:nvSpPr>
                  <p:cNvPr id="727" name="Rectangle à coins arrondis 599"/>
                  <p:cNvSpPr/>
                  <p:nvPr/>
                </p:nvSpPr>
                <p:spPr>
                  <a:xfrm>
                    <a:off x="549738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28" name="Rectangle à coins arrondis 600"/>
                  <p:cNvSpPr/>
                  <p:nvPr/>
                </p:nvSpPr>
                <p:spPr>
                  <a:xfrm>
                    <a:off x="553532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29" name="Ellipse 728"/>
                  <p:cNvSpPr/>
                  <p:nvPr/>
                </p:nvSpPr>
                <p:spPr>
                  <a:xfrm>
                    <a:off x="557326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30" name="Ellipse 149"/>
                  <p:cNvSpPr/>
                  <p:nvPr/>
                </p:nvSpPr>
                <p:spPr>
                  <a:xfrm>
                    <a:off x="557326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31" name="Rectangle à coins arrondis 730"/>
                  <p:cNvSpPr/>
                  <p:nvPr/>
                </p:nvSpPr>
                <p:spPr>
                  <a:xfrm>
                    <a:off x="553532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677" name="Rectangle à coins arrondis 676"/>
                <p:cNvSpPr/>
                <p:nvPr/>
              </p:nvSpPr>
              <p:spPr>
                <a:xfrm>
                  <a:off x="495668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78" name="Rectangle à coins arrondis 677"/>
                <p:cNvSpPr/>
                <p:nvPr/>
              </p:nvSpPr>
              <p:spPr>
                <a:xfrm>
                  <a:off x="499444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79" name="Rectangle à coins arrondis 678"/>
                <p:cNvSpPr/>
                <p:nvPr/>
              </p:nvSpPr>
              <p:spPr>
                <a:xfrm>
                  <a:off x="496804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80" name="Rectangle à coins arrondis 679"/>
                <p:cNvSpPr/>
                <p:nvPr/>
              </p:nvSpPr>
              <p:spPr>
                <a:xfrm>
                  <a:off x="494907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81" name="Rectangle à coins arrondis 680"/>
                <p:cNvSpPr/>
                <p:nvPr/>
              </p:nvSpPr>
              <p:spPr>
                <a:xfrm>
                  <a:off x="496804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82" name="Rectangle à coins arrondis 681"/>
                <p:cNvSpPr/>
                <p:nvPr/>
              </p:nvSpPr>
              <p:spPr>
                <a:xfrm>
                  <a:off x="640322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227" name="Groupe 320"/>
                <p:cNvGrpSpPr/>
                <p:nvPr/>
              </p:nvGrpSpPr>
              <p:grpSpPr>
                <a:xfrm>
                  <a:off x="7275810" y="4857349"/>
                  <a:ext cx="151754" cy="468114"/>
                  <a:chOff x="6771755" y="2121045"/>
                  <a:chExt cx="151754" cy="468114"/>
                </a:xfrm>
                <a:grpFill/>
              </p:grpSpPr>
              <p:sp>
                <p:nvSpPr>
                  <p:cNvPr id="722" name="Rectangle à coins arrondis 721"/>
                  <p:cNvSpPr/>
                  <p:nvPr/>
                </p:nvSpPr>
                <p:spPr>
                  <a:xfrm>
                    <a:off x="677175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23" name="Rectangle à coins arrondis 142"/>
                  <p:cNvSpPr/>
                  <p:nvPr/>
                </p:nvSpPr>
                <p:spPr>
                  <a:xfrm>
                    <a:off x="680969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24" name="Ellipse 596"/>
                  <p:cNvSpPr/>
                  <p:nvPr/>
                </p:nvSpPr>
                <p:spPr>
                  <a:xfrm>
                    <a:off x="684763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25" name="Ellipse 597"/>
                  <p:cNvSpPr/>
                  <p:nvPr/>
                </p:nvSpPr>
                <p:spPr>
                  <a:xfrm>
                    <a:off x="684763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26" name="Rectangle à coins arrondis 598"/>
                  <p:cNvSpPr/>
                  <p:nvPr/>
                </p:nvSpPr>
                <p:spPr>
                  <a:xfrm>
                    <a:off x="680969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684" name="Rectangle à coins arrondis 683"/>
                <p:cNvSpPr/>
                <p:nvPr/>
              </p:nvSpPr>
              <p:spPr>
                <a:xfrm>
                  <a:off x="623105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85" name="Rectangle à coins arrondis 684"/>
                <p:cNvSpPr/>
                <p:nvPr/>
              </p:nvSpPr>
              <p:spPr>
                <a:xfrm>
                  <a:off x="626881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86" name="Rectangle à coins arrondis 558"/>
                <p:cNvSpPr/>
                <p:nvPr/>
              </p:nvSpPr>
              <p:spPr>
                <a:xfrm>
                  <a:off x="624241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87" name="Rectangle à coins arrondis 559"/>
                <p:cNvSpPr/>
                <p:nvPr/>
              </p:nvSpPr>
              <p:spPr>
                <a:xfrm>
                  <a:off x="622344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88" name="Rectangle à coins arrondis 560"/>
                <p:cNvSpPr/>
                <p:nvPr/>
              </p:nvSpPr>
              <p:spPr>
                <a:xfrm>
                  <a:off x="624241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228" name="Groupe 363"/>
                <p:cNvGrpSpPr/>
                <p:nvPr/>
              </p:nvGrpSpPr>
              <p:grpSpPr>
                <a:xfrm>
                  <a:off x="4889601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719" name="Forme libre 718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20" name="Forme libre 719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21" name="Rectangle 720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233" name="Groupe 367"/>
                <p:cNvGrpSpPr/>
                <p:nvPr/>
              </p:nvGrpSpPr>
              <p:grpSpPr>
                <a:xfrm>
                  <a:off x="6162909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716" name="Forme libre 135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17" name="Forme libre 589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18" name="Rectangle 590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691" name="Rectangle à coins arrondis 690"/>
                <p:cNvSpPr/>
                <p:nvPr/>
              </p:nvSpPr>
              <p:spPr>
                <a:xfrm>
                  <a:off x="7552888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92" name="Rectangle à coins arrondis 691"/>
                <p:cNvSpPr/>
                <p:nvPr/>
              </p:nvSpPr>
              <p:spPr>
                <a:xfrm>
                  <a:off x="7526485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93" name="Rectangle à coins arrondis 692"/>
                <p:cNvSpPr/>
                <p:nvPr/>
              </p:nvSpPr>
              <p:spPr>
                <a:xfrm flipV="1">
                  <a:off x="7507516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94" name="Rectangle à coins arrondis 693"/>
                <p:cNvSpPr/>
                <p:nvPr/>
              </p:nvSpPr>
              <p:spPr>
                <a:xfrm>
                  <a:off x="7526485" y="5228618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234" name="Groupe 383"/>
                <p:cNvGrpSpPr/>
                <p:nvPr/>
              </p:nvGrpSpPr>
              <p:grpSpPr>
                <a:xfrm>
                  <a:off x="7448213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713" name="Forme libre 712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14" name="Forme libre 713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15" name="Rectangle 714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235" name="Groupe 407"/>
                <p:cNvGrpSpPr/>
                <p:nvPr/>
              </p:nvGrpSpPr>
              <p:grpSpPr>
                <a:xfrm>
                  <a:off x="2342972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710" name="Forme libre 709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11" name="Forme libre 583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12" name="Rectangle 711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236" name="Groupe 659"/>
                <p:cNvGrpSpPr/>
                <p:nvPr/>
              </p:nvGrpSpPr>
              <p:grpSpPr>
                <a:xfrm>
                  <a:off x="3396121" y="5107348"/>
                  <a:ext cx="399633" cy="66843"/>
                  <a:chOff x="3541193" y="3967152"/>
                  <a:chExt cx="597398" cy="113426"/>
                </a:xfrm>
                <a:grpFill/>
              </p:grpSpPr>
              <p:sp>
                <p:nvSpPr>
                  <p:cNvPr id="708" name="Rectangle à coins arrondis 707"/>
                  <p:cNvSpPr/>
                  <p:nvPr/>
                </p:nvSpPr>
                <p:spPr>
                  <a:xfrm rot="16200000">
                    <a:off x="3761842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09" name="Ellipse 128"/>
                  <p:cNvSpPr/>
                  <p:nvPr/>
                </p:nvSpPr>
                <p:spPr>
                  <a:xfrm rot="16200000">
                    <a:off x="4024606" y="3966592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237" name="Groupe 668"/>
                <p:cNvGrpSpPr/>
                <p:nvPr/>
              </p:nvGrpSpPr>
              <p:grpSpPr>
                <a:xfrm>
                  <a:off x="4680049" y="5104541"/>
                  <a:ext cx="399633" cy="66843"/>
                  <a:chOff x="5460494" y="3962389"/>
                  <a:chExt cx="597398" cy="113426"/>
                </a:xfrm>
                <a:grpFill/>
              </p:grpSpPr>
              <p:sp>
                <p:nvSpPr>
                  <p:cNvPr id="706" name="Rectangle à coins arrondis 705"/>
                  <p:cNvSpPr/>
                  <p:nvPr/>
                </p:nvSpPr>
                <p:spPr>
                  <a:xfrm rot="16200000">
                    <a:off x="5681143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07" name="Ellipse 126"/>
                  <p:cNvSpPr/>
                  <p:nvPr/>
                </p:nvSpPr>
                <p:spPr>
                  <a:xfrm rot="16200000">
                    <a:off x="5943907" y="3961829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238" name="Groupe 671"/>
                <p:cNvGrpSpPr/>
                <p:nvPr/>
              </p:nvGrpSpPr>
              <p:grpSpPr>
                <a:xfrm>
                  <a:off x="5944862" y="5107348"/>
                  <a:ext cx="399633" cy="66843"/>
                  <a:chOff x="7351221" y="3967152"/>
                  <a:chExt cx="597398" cy="113426"/>
                </a:xfrm>
                <a:grpFill/>
              </p:grpSpPr>
              <p:sp>
                <p:nvSpPr>
                  <p:cNvPr id="704" name="Rectangle à coins arrondis 576"/>
                  <p:cNvSpPr/>
                  <p:nvPr/>
                </p:nvSpPr>
                <p:spPr>
                  <a:xfrm rot="16200000">
                    <a:off x="7571870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05" name="Ellipse 704"/>
                  <p:cNvSpPr/>
                  <p:nvPr/>
                </p:nvSpPr>
                <p:spPr>
                  <a:xfrm rot="16200000">
                    <a:off x="7834634" y="3966592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283" name="Groupe 673"/>
                <p:cNvGrpSpPr/>
                <p:nvPr/>
              </p:nvGrpSpPr>
              <p:grpSpPr>
                <a:xfrm>
                  <a:off x="7219231" y="5110155"/>
                  <a:ext cx="399633" cy="66843"/>
                  <a:chOff x="9256232" y="3971915"/>
                  <a:chExt cx="597398" cy="113426"/>
                </a:xfrm>
                <a:grpFill/>
              </p:grpSpPr>
              <p:sp>
                <p:nvSpPr>
                  <p:cNvPr id="702" name="Rectangle à coins arrondis 701"/>
                  <p:cNvSpPr/>
                  <p:nvPr/>
                </p:nvSpPr>
                <p:spPr>
                  <a:xfrm rot="16200000">
                    <a:off x="9476881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03" name="Ellipse 702"/>
                  <p:cNvSpPr/>
                  <p:nvPr/>
                </p:nvSpPr>
                <p:spPr>
                  <a:xfrm rot="16200000">
                    <a:off x="9739645" y="3971355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701" name="Rectangle à coins arrondis 700"/>
                <p:cNvSpPr/>
                <p:nvPr/>
              </p:nvSpPr>
              <p:spPr>
                <a:xfrm>
                  <a:off x="7515127" y="5093720"/>
                  <a:ext cx="174471" cy="13357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85" name="Groupe 201"/>
              <p:cNvGrpSpPr/>
              <p:nvPr/>
            </p:nvGrpSpPr>
            <p:grpSpPr>
              <a:xfrm>
                <a:off x="3663718" y="3933056"/>
                <a:ext cx="2592901" cy="742536"/>
                <a:chOff x="2342972" y="4857349"/>
                <a:chExt cx="5354237" cy="742536"/>
              </a:xfrm>
              <a:grpFill/>
            </p:grpSpPr>
            <p:grpSp>
              <p:nvGrpSpPr>
                <p:cNvPr id="292" name="Groupe 284"/>
                <p:cNvGrpSpPr/>
                <p:nvPr/>
              </p:nvGrpSpPr>
              <p:grpSpPr>
                <a:xfrm>
                  <a:off x="3614167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657" name="Forme libre 656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58" name="Forme libre 657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59" name="Rectangle 658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576" name="Rectangle à coins arrondis 575"/>
                <p:cNvSpPr/>
                <p:nvPr/>
              </p:nvSpPr>
              <p:spPr>
                <a:xfrm>
                  <a:off x="258011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299" name="Groupe 317"/>
                <p:cNvGrpSpPr/>
                <p:nvPr/>
              </p:nvGrpSpPr>
              <p:grpSpPr>
                <a:xfrm>
                  <a:off x="3452700" y="4857349"/>
                  <a:ext cx="151754" cy="468114"/>
                  <a:chOff x="2948645" y="2121045"/>
                  <a:chExt cx="151754" cy="468114"/>
                </a:xfrm>
                <a:grpFill/>
              </p:grpSpPr>
              <p:sp>
                <p:nvSpPr>
                  <p:cNvPr id="652" name="Rectangle à coins arrondis 651"/>
                  <p:cNvSpPr/>
                  <p:nvPr/>
                </p:nvSpPr>
                <p:spPr>
                  <a:xfrm>
                    <a:off x="294864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53" name="Rectangle à coins arrondis 652"/>
                  <p:cNvSpPr/>
                  <p:nvPr/>
                </p:nvSpPr>
                <p:spPr>
                  <a:xfrm>
                    <a:off x="298658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54" name="Ellipse 653"/>
                  <p:cNvSpPr/>
                  <p:nvPr/>
                </p:nvSpPr>
                <p:spPr>
                  <a:xfrm>
                    <a:off x="302452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55" name="Ellipse 654"/>
                  <p:cNvSpPr/>
                  <p:nvPr/>
                </p:nvSpPr>
                <p:spPr>
                  <a:xfrm>
                    <a:off x="302452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56" name="Rectangle à coins arrondis 655"/>
                  <p:cNvSpPr/>
                  <p:nvPr/>
                </p:nvSpPr>
                <p:spPr>
                  <a:xfrm>
                    <a:off x="298658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578" name="Rectangle à coins arrondis 577"/>
                <p:cNvSpPr/>
                <p:nvPr/>
              </p:nvSpPr>
              <p:spPr>
                <a:xfrm>
                  <a:off x="240794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79" name="Rectangle à coins arrondis 578"/>
                <p:cNvSpPr/>
                <p:nvPr/>
              </p:nvSpPr>
              <p:spPr>
                <a:xfrm>
                  <a:off x="244570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80" name="Rectangle à coins arrondis 579"/>
                <p:cNvSpPr/>
                <p:nvPr/>
              </p:nvSpPr>
              <p:spPr>
                <a:xfrm>
                  <a:off x="241930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81" name="Rectangle à coins arrondis 580"/>
                <p:cNvSpPr/>
                <p:nvPr/>
              </p:nvSpPr>
              <p:spPr>
                <a:xfrm>
                  <a:off x="240033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82" name="Rectangle à coins arrondis 581"/>
                <p:cNvSpPr/>
                <p:nvPr/>
              </p:nvSpPr>
              <p:spPr>
                <a:xfrm>
                  <a:off x="241930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83" name="Rectangle à coins arrondis 582"/>
                <p:cNvSpPr/>
                <p:nvPr/>
              </p:nvSpPr>
              <p:spPr>
                <a:xfrm>
                  <a:off x="385448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endParaRPr lang="fr-F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grpSp>
              <p:nvGrpSpPr>
                <p:cNvPr id="306" name="Groupe 318"/>
                <p:cNvGrpSpPr/>
                <p:nvPr/>
              </p:nvGrpSpPr>
              <p:grpSpPr>
                <a:xfrm>
                  <a:off x="4727070" y="4857349"/>
                  <a:ext cx="151754" cy="468114"/>
                  <a:chOff x="4223015" y="2121045"/>
                  <a:chExt cx="151754" cy="468114"/>
                </a:xfrm>
                <a:grpFill/>
              </p:grpSpPr>
              <p:sp>
                <p:nvSpPr>
                  <p:cNvPr id="647" name="Rectangle à coins arrondis 646"/>
                  <p:cNvSpPr/>
                  <p:nvPr/>
                </p:nvSpPr>
                <p:spPr>
                  <a:xfrm>
                    <a:off x="422301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48" name="Rectangle à coins arrondis 647"/>
                  <p:cNvSpPr/>
                  <p:nvPr/>
                </p:nvSpPr>
                <p:spPr>
                  <a:xfrm>
                    <a:off x="426095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49" name="Ellipse 648"/>
                  <p:cNvSpPr/>
                  <p:nvPr/>
                </p:nvSpPr>
                <p:spPr>
                  <a:xfrm>
                    <a:off x="429889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50" name="Ellipse 649"/>
                  <p:cNvSpPr/>
                  <p:nvPr/>
                </p:nvSpPr>
                <p:spPr>
                  <a:xfrm>
                    <a:off x="429889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51" name="Rectangle à coins arrondis 650"/>
                  <p:cNvSpPr/>
                  <p:nvPr/>
                </p:nvSpPr>
                <p:spPr>
                  <a:xfrm>
                    <a:off x="426095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585" name="Rectangle à coins arrondis 584"/>
                <p:cNvSpPr/>
                <p:nvPr/>
              </p:nvSpPr>
              <p:spPr>
                <a:xfrm>
                  <a:off x="368231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86" name="Rectangle à coins arrondis 585"/>
                <p:cNvSpPr/>
                <p:nvPr/>
              </p:nvSpPr>
              <p:spPr>
                <a:xfrm>
                  <a:off x="372007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87" name="Rectangle à coins arrondis 586"/>
                <p:cNvSpPr/>
                <p:nvPr/>
              </p:nvSpPr>
              <p:spPr>
                <a:xfrm>
                  <a:off x="369367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88" name="Rectangle à coins arrondis 587"/>
                <p:cNvSpPr/>
                <p:nvPr/>
              </p:nvSpPr>
              <p:spPr>
                <a:xfrm>
                  <a:off x="367470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89" name="Rectangle à coins arrondis 588"/>
                <p:cNvSpPr/>
                <p:nvPr/>
              </p:nvSpPr>
              <p:spPr>
                <a:xfrm>
                  <a:off x="369367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90" name="Rectangle à coins arrondis 589"/>
                <p:cNvSpPr/>
                <p:nvPr/>
              </p:nvSpPr>
              <p:spPr>
                <a:xfrm>
                  <a:off x="512885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312" name="Groupe 319"/>
                <p:cNvGrpSpPr/>
                <p:nvPr/>
              </p:nvGrpSpPr>
              <p:grpSpPr>
                <a:xfrm>
                  <a:off x="6001440" y="4857349"/>
                  <a:ext cx="151754" cy="468114"/>
                  <a:chOff x="5497385" y="2121045"/>
                  <a:chExt cx="151754" cy="468114"/>
                </a:xfrm>
                <a:grpFill/>
              </p:grpSpPr>
              <p:sp>
                <p:nvSpPr>
                  <p:cNvPr id="642" name="Rectangle à coins arrondis 641"/>
                  <p:cNvSpPr/>
                  <p:nvPr/>
                </p:nvSpPr>
                <p:spPr>
                  <a:xfrm>
                    <a:off x="549738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43" name="Rectangle à coins arrondis 642"/>
                  <p:cNvSpPr/>
                  <p:nvPr/>
                </p:nvSpPr>
                <p:spPr>
                  <a:xfrm>
                    <a:off x="553532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44" name="Ellipse 643"/>
                  <p:cNvSpPr/>
                  <p:nvPr/>
                </p:nvSpPr>
                <p:spPr>
                  <a:xfrm>
                    <a:off x="557326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45" name="Ellipse 644"/>
                  <p:cNvSpPr/>
                  <p:nvPr/>
                </p:nvSpPr>
                <p:spPr>
                  <a:xfrm>
                    <a:off x="557326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46" name="Rectangle à coins arrondis 645"/>
                  <p:cNvSpPr/>
                  <p:nvPr/>
                </p:nvSpPr>
                <p:spPr>
                  <a:xfrm>
                    <a:off x="553532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592" name="Rectangle à coins arrondis 591"/>
                <p:cNvSpPr/>
                <p:nvPr/>
              </p:nvSpPr>
              <p:spPr>
                <a:xfrm>
                  <a:off x="495668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93" name="Rectangle à coins arrondis 592"/>
                <p:cNvSpPr/>
                <p:nvPr/>
              </p:nvSpPr>
              <p:spPr>
                <a:xfrm>
                  <a:off x="499444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94" name="Rectangle à coins arrondis 593"/>
                <p:cNvSpPr/>
                <p:nvPr/>
              </p:nvSpPr>
              <p:spPr>
                <a:xfrm>
                  <a:off x="496804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95" name="Rectangle à coins arrondis 594"/>
                <p:cNvSpPr/>
                <p:nvPr/>
              </p:nvSpPr>
              <p:spPr>
                <a:xfrm>
                  <a:off x="494907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96" name="Rectangle à coins arrondis 595"/>
                <p:cNvSpPr/>
                <p:nvPr/>
              </p:nvSpPr>
              <p:spPr>
                <a:xfrm>
                  <a:off x="496804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97" name="Rectangle à coins arrondis 596"/>
                <p:cNvSpPr/>
                <p:nvPr/>
              </p:nvSpPr>
              <p:spPr>
                <a:xfrm>
                  <a:off x="640322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313" name="Groupe 320"/>
                <p:cNvGrpSpPr/>
                <p:nvPr/>
              </p:nvGrpSpPr>
              <p:grpSpPr>
                <a:xfrm>
                  <a:off x="7275810" y="4857349"/>
                  <a:ext cx="151754" cy="468114"/>
                  <a:chOff x="6771755" y="2121045"/>
                  <a:chExt cx="151754" cy="468114"/>
                </a:xfrm>
                <a:grpFill/>
              </p:grpSpPr>
              <p:sp>
                <p:nvSpPr>
                  <p:cNvPr id="637" name="Rectangle à coins arrondis 509"/>
                  <p:cNvSpPr/>
                  <p:nvPr/>
                </p:nvSpPr>
                <p:spPr>
                  <a:xfrm>
                    <a:off x="677175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38" name="Rectangle à coins arrondis 510"/>
                  <p:cNvSpPr/>
                  <p:nvPr/>
                </p:nvSpPr>
                <p:spPr>
                  <a:xfrm>
                    <a:off x="680969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39" name="Ellipse 511"/>
                  <p:cNvSpPr/>
                  <p:nvPr/>
                </p:nvSpPr>
                <p:spPr>
                  <a:xfrm>
                    <a:off x="684763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40" name="Ellipse 512"/>
                  <p:cNvSpPr/>
                  <p:nvPr/>
                </p:nvSpPr>
                <p:spPr>
                  <a:xfrm>
                    <a:off x="684763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41" name="Rectangle à coins arrondis 513"/>
                  <p:cNvSpPr/>
                  <p:nvPr/>
                </p:nvSpPr>
                <p:spPr>
                  <a:xfrm>
                    <a:off x="680969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599" name="Rectangle à coins arrondis 598"/>
                <p:cNvSpPr/>
                <p:nvPr/>
              </p:nvSpPr>
              <p:spPr>
                <a:xfrm>
                  <a:off x="623105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00" name="Rectangle à coins arrondis 599"/>
                <p:cNvSpPr/>
                <p:nvPr/>
              </p:nvSpPr>
              <p:spPr>
                <a:xfrm>
                  <a:off x="626881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01" name="Rectangle à coins arrondis 473"/>
                <p:cNvSpPr/>
                <p:nvPr/>
              </p:nvSpPr>
              <p:spPr>
                <a:xfrm>
                  <a:off x="624241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02" name="Rectangle à coins arrondis 601"/>
                <p:cNvSpPr/>
                <p:nvPr/>
              </p:nvSpPr>
              <p:spPr>
                <a:xfrm>
                  <a:off x="622344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03" name="Rectangle à coins arrondis 475"/>
                <p:cNvSpPr/>
                <p:nvPr/>
              </p:nvSpPr>
              <p:spPr>
                <a:xfrm>
                  <a:off x="624241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318" name="Groupe 363"/>
                <p:cNvGrpSpPr/>
                <p:nvPr/>
              </p:nvGrpSpPr>
              <p:grpSpPr>
                <a:xfrm>
                  <a:off x="4889601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634" name="Forme libre 633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35" name="Forme libre 634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36" name="Rectangle 508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319" name="Groupe 367"/>
                <p:cNvGrpSpPr/>
                <p:nvPr/>
              </p:nvGrpSpPr>
              <p:grpSpPr>
                <a:xfrm>
                  <a:off x="6162909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631" name="Forme libre 503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32" name="Forme libre 631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33" name="Rectangle 632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606" name="Rectangle à coins arrondis 605"/>
                <p:cNvSpPr/>
                <p:nvPr/>
              </p:nvSpPr>
              <p:spPr>
                <a:xfrm>
                  <a:off x="7552888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07" name="Rectangle à coins arrondis 606"/>
                <p:cNvSpPr/>
                <p:nvPr/>
              </p:nvSpPr>
              <p:spPr>
                <a:xfrm>
                  <a:off x="7526485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08" name="Rectangle à coins arrondis 607"/>
                <p:cNvSpPr/>
                <p:nvPr/>
              </p:nvSpPr>
              <p:spPr>
                <a:xfrm flipV="1">
                  <a:off x="7507516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09" name="Rectangle à coins arrondis 608"/>
                <p:cNvSpPr/>
                <p:nvPr/>
              </p:nvSpPr>
              <p:spPr>
                <a:xfrm>
                  <a:off x="7526485" y="5228618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320" name="Groupe 383"/>
                <p:cNvGrpSpPr/>
                <p:nvPr/>
              </p:nvGrpSpPr>
              <p:grpSpPr>
                <a:xfrm>
                  <a:off x="7448213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628" name="Forme libre 627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29" name="Forme libre 628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30" name="Rectangle 502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321" name="Groupe 407"/>
                <p:cNvGrpSpPr/>
                <p:nvPr/>
              </p:nvGrpSpPr>
              <p:grpSpPr>
                <a:xfrm>
                  <a:off x="2342972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625" name="Forme libre 624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26" name="Forme libre 625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27" name="Rectangle 626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322" name="Groupe 659"/>
                <p:cNvGrpSpPr/>
                <p:nvPr/>
              </p:nvGrpSpPr>
              <p:grpSpPr>
                <a:xfrm>
                  <a:off x="3396121" y="5107348"/>
                  <a:ext cx="399633" cy="66843"/>
                  <a:chOff x="3541193" y="3967152"/>
                  <a:chExt cx="597398" cy="113426"/>
                </a:xfrm>
                <a:grpFill/>
              </p:grpSpPr>
              <p:sp>
                <p:nvSpPr>
                  <p:cNvPr id="623" name="Rectangle à coins arrondis 622"/>
                  <p:cNvSpPr/>
                  <p:nvPr/>
                </p:nvSpPr>
                <p:spPr>
                  <a:xfrm rot="16200000">
                    <a:off x="3761842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24" name="Ellipse 496"/>
                  <p:cNvSpPr/>
                  <p:nvPr/>
                </p:nvSpPr>
                <p:spPr>
                  <a:xfrm rot="16200000">
                    <a:off x="4024606" y="3966592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323" name="Groupe 668"/>
                <p:cNvGrpSpPr/>
                <p:nvPr/>
              </p:nvGrpSpPr>
              <p:grpSpPr>
                <a:xfrm>
                  <a:off x="4680049" y="5104541"/>
                  <a:ext cx="399633" cy="66843"/>
                  <a:chOff x="5460494" y="3962389"/>
                  <a:chExt cx="597398" cy="113426"/>
                </a:xfrm>
                <a:grpFill/>
              </p:grpSpPr>
              <p:sp>
                <p:nvSpPr>
                  <p:cNvPr id="621" name="Rectangle à coins arrondis 620"/>
                  <p:cNvSpPr/>
                  <p:nvPr/>
                </p:nvSpPr>
                <p:spPr>
                  <a:xfrm rot="16200000">
                    <a:off x="5681143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22" name="Ellipse 621"/>
                  <p:cNvSpPr/>
                  <p:nvPr/>
                </p:nvSpPr>
                <p:spPr>
                  <a:xfrm rot="16200000">
                    <a:off x="5943907" y="3961829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368" name="Groupe 671"/>
                <p:cNvGrpSpPr/>
                <p:nvPr/>
              </p:nvGrpSpPr>
              <p:grpSpPr>
                <a:xfrm>
                  <a:off x="5944862" y="5107348"/>
                  <a:ext cx="399633" cy="66843"/>
                  <a:chOff x="7351221" y="3967152"/>
                  <a:chExt cx="597398" cy="113426"/>
                </a:xfrm>
                <a:grpFill/>
              </p:grpSpPr>
              <p:sp>
                <p:nvSpPr>
                  <p:cNvPr id="619" name="Rectangle à coins arrondis 618"/>
                  <p:cNvSpPr/>
                  <p:nvPr/>
                </p:nvSpPr>
                <p:spPr>
                  <a:xfrm rot="16200000">
                    <a:off x="7571870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20" name="Ellipse 619"/>
                  <p:cNvSpPr/>
                  <p:nvPr/>
                </p:nvSpPr>
                <p:spPr>
                  <a:xfrm rot="16200000">
                    <a:off x="7834634" y="3966592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392" name="Groupe 673"/>
                <p:cNvGrpSpPr/>
                <p:nvPr/>
              </p:nvGrpSpPr>
              <p:grpSpPr>
                <a:xfrm>
                  <a:off x="7219231" y="5110155"/>
                  <a:ext cx="399633" cy="66843"/>
                  <a:chOff x="9256232" y="3971915"/>
                  <a:chExt cx="597398" cy="113426"/>
                </a:xfrm>
                <a:grpFill/>
              </p:grpSpPr>
              <p:sp>
                <p:nvSpPr>
                  <p:cNvPr id="617" name="Rectangle à coins arrondis 489"/>
                  <p:cNvSpPr/>
                  <p:nvPr/>
                </p:nvSpPr>
                <p:spPr>
                  <a:xfrm rot="16200000">
                    <a:off x="9476881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18" name="Ellipse 617"/>
                  <p:cNvSpPr/>
                  <p:nvPr/>
                </p:nvSpPr>
                <p:spPr>
                  <a:xfrm rot="16200000">
                    <a:off x="9739645" y="3971355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616" name="Rectangle à coins arrondis 615"/>
                <p:cNvSpPr/>
                <p:nvPr/>
              </p:nvSpPr>
              <p:spPr>
                <a:xfrm>
                  <a:off x="7515127" y="5093720"/>
                  <a:ext cx="174471" cy="13357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393" name="Groupe 287"/>
            <p:cNvGrpSpPr/>
            <p:nvPr/>
          </p:nvGrpSpPr>
          <p:grpSpPr>
            <a:xfrm>
              <a:off x="641425" y="2475472"/>
              <a:ext cx="4232106" cy="696051"/>
              <a:chOff x="1186982" y="3924552"/>
              <a:chExt cx="5069639" cy="751040"/>
            </a:xfrm>
          </p:grpSpPr>
          <p:grpSp>
            <p:nvGrpSpPr>
              <p:cNvPr id="394" name="Groupe 169"/>
              <p:cNvGrpSpPr/>
              <p:nvPr/>
            </p:nvGrpSpPr>
            <p:grpSpPr>
              <a:xfrm>
                <a:off x="1186982" y="3924552"/>
                <a:ext cx="2592901" cy="742536"/>
                <a:chOff x="2342972" y="4857349"/>
                <a:chExt cx="5354237" cy="742536"/>
              </a:xfrm>
            </p:grpSpPr>
            <p:grpSp>
              <p:nvGrpSpPr>
                <p:cNvPr id="396" name="Groupe 284"/>
                <p:cNvGrpSpPr/>
                <p:nvPr/>
              </p:nvGrpSpPr>
              <p:grpSpPr>
                <a:xfrm>
                  <a:off x="3614167" y="5089394"/>
                  <a:ext cx="60206" cy="92619"/>
                  <a:chOff x="1000100" y="3700463"/>
                  <a:chExt cx="1394446" cy="1738327"/>
                </a:xfrm>
              </p:grpSpPr>
              <p:sp>
                <p:nvSpPr>
                  <p:cNvPr id="570" name="Forme libre 161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71" name="Forme libre 162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72" name="Rectangle 163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489" name="Rectangle à coins arrondis 488"/>
                <p:cNvSpPr/>
                <p:nvPr/>
              </p:nvSpPr>
              <p:spPr>
                <a:xfrm>
                  <a:off x="2580114" y="4955949"/>
                  <a:ext cx="880048" cy="34017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6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75000"/>
                      </a:schemeClr>
                    </a:gs>
                  </a:gsLst>
                  <a:lin ang="540000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397" name="Groupe 317"/>
                <p:cNvGrpSpPr/>
                <p:nvPr/>
              </p:nvGrpSpPr>
              <p:grpSpPr>
                <a:xfrm>
                  <a:off x="3452700" y="4857349"/>
                  <a:ext cx="151754" cy="468114"/>
                  <a:chOff x="2948645" y="2121045"/>
                  <a:chExt cx="151754" cy="468114"/>
                </a:xfrm>
                <a:solidFill>
                  <a:schemeClr val="tx1">
                    <a:lumMod val="75000"/>
                    <a:lumOff val="25000"/>
                    <a:alpha val="20000"/>
                  </a:schemeClr>
                </a:solidFill>
              </p:grpSpPr>
              <p:sp>
                <p:nvSpPr>
                  <p:cNvPr id="565" name="Rectangle à coins arrondis 156"/>
                  <p:cNvSpPr/>
                  <p:nvPr/>
                </p:nvSpPr>
                <p:spPr>
                  <a:xfrm>
                    <a:off x="2948645" y="2303102"/>
                    <a:ext cx="70819" cy="173258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66" name="Rectangle à coins arrondis 565"/>
                  <p:cNvSpPr/>
                  <p:nvPr/>
                </p:nvSpPr>
                <p:spPr>
                  <a:xfrm>
                    <a:off x="2986583" y="2222300"/>
                    <a:ext cx="113816" cy="337516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67" name="Ellipse 566"/>
                  <p:cNvSpPr/>
                  <p:nvPr/>
                </p:nvSpPr>
                <p:spPr>
                  <a:xfrm>
                    <a:off x="3024522" y="2188548"/>
                    <a:ext cx="75877" cy="67503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68" name="Ellipse 567"/>
                  <p:cNvSpPr/>
                  <p:nvPr/>
                </p:nvSpPr>
                <p:spPr>
                  <a:xfrm>
                    <a:off x="3024522" y="2521656"/>
                    <a:ext cx="75877" cy="67503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69" name="Rectangle à coins arrondis 568"/>
                  <p:cNvSpPr/>
                  <p:nvPr/>
                </p:nvSpPr>
                <p:spPr>
                  <a:xfrm>
                    <a:off x="2986583" y="2121045"/>
                    <a:ext cx="32881" cy="96755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491" name="Rectangle à coins arrondis 77"/>
                <p:cNvSpPr/>
                <p:nvPr/>
              </p:nvSpPr>
              <p:spPr>
                <a:xfrm>
                  <a:off x="2407943" y="5024780"/>
                  <a:ext cx="174471" cy="202510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6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75000"/>
                      </a:schemeClr>
                    </a:gs>
                  </a:gsLst>
                  <a:lin ang="540000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92" name="Rectangle à coins arrondis 78"/>
                <p:cNvSpPr/>
                <p:nvPr/>
              </p:nvSpPr>
              <p:spPr>
                <a:xfrm>
                  <a:off x="2445704" y="5296120"/>
                  <a:ext cx="98949" cy="270013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93" name="Rectangle à coins arrondis 79"/>
                <p:cNvSpPr/>
                <p:nvPr/>
              </p:nvSpPr>
              <p:spPr>
                <a:xfrm>
                  <a:off x="2419301" y="5262369"/>
                  <a:ext cx="151754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94" name="Rectangle à coins arrondis 80"/>
                <p:cNvSpPr/>
                <p:nvPr/>
              </p:nvSpPr>
              <p:spPr>
                <a:xfrm>
                  <a:off x="2400332" y="5566133"/>
                  <a:ext cx="189693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95" name="Rectangle à coins arrondis 81"/>
                <p:cNvSpPr/>
                <p:nvPr/>
              </p:nvSpPr>
              <p:spPr>
                <a:xfrm>
                  <a:off x="2419301" y="5228617"/>
                  <a:ext cx="151754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50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50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96" name="Rectangle à coins arrondis 495"/>
                <p:cNvSpPr/>
                <p:nvPr/>
              </p:nvSpPr>
              <p:spPr>
                <a:xfrm>
                  <a:off x="3854484" y="4955949"/>
                  <a:ext cx="880048" cy="34017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6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75000"/>
                      </a:schemeClr>
                    </a:gs>
                  </a:gsLst>
                  <a:lin ang="540000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endParaRPr lang="fr-F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grpSp>
              <p:nvGrpSpPr>
                <p:cNvPr id="398" name="Groupe 318"/>
                <p:cNvGrpSpPr/>
                <p:nvPr/>
              </p:nvGrpSpPr>
              <p:grpSpPr>
                <a:xfrm>
                  <a:off x="4727070" y="4857349"/>
                  <a:ext cx="151754" cy="468114"/>
                  <a:chOff x="4223015" y="2121045"/>
                  <a:chExt cx="151754" cy="468114"/>
                </a:xfrm>
                <a:solidFill>
                  <a:schemeClr val="tx1">
                    <a:lumMod val="75000"/>
                    <a:lumOff val="25000"/>
                    <a:alpha val="20000"/>
                  </a:schemeClr>
                </a:solidFill>
              </p:grpSpPr>
              <p:sp>
                <p:nvSpPr>
                  <p:cNvPr id="560" name="Rectangle à coins arrondis 559"/>
                  <p:cNvSpPr/>
                  <p:nvPr/>
                </p:nvSpPr>
                <p:spPr>
                  <a:xfrm>
                    <a:off x="4223015" y="2303102"/>
                    <a:ext cx="70819" cy="173258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61" name="Rectangle à coins arrondis 560"/>
                  <p:cNvSpPr/>
                  <p:nvPr/>
                </p:nvSpPr>
                <p:spPr>
                  <a:xfrm>
                    <a:off x="4260953" y="2222300"/>
                    <a:ext cx="113816" cy="337516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62" name="Ellipse 561"/>
                  <p:cNvSpPr/>
                  <p:nvPr/>
                </p:nvSpPr>
                <p:spPr>
                  <a:xfrm>
                    <a:off x="4298892" y="2188548"/>
                    <a:ext cx="75877" cy="67503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63" name="Ellipse 562"/>
                  <p:cNvSpPr/>
                  <p:nvPr/>
                </p:nvSpPr>
                <p:spPr>
                  <a:xfrm>
                    <a:off x="4298892" y="2521656"/>
                    <a:ext cx="75877" cy="67503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64" name="Rectangle à coins arrondis 155"/>
                  <p:cNvSpPr/>
                  <p:nvPr/>
                </p:nvSpPr>
                <p:spPr>
                  <a:xfrm>
                    <a:off x="4260953" y="2121045"/>
                    <a:ext cx="32881" cy="96755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498" name="Rectangle à coins arrondis 497"/>
                <p:cNvSpPr/>
                <p:nvPr/>
              </p:nvSpPr>
              <p:spPr>
                <a:xfrm>
                  <a:off x="3682313" y="5024780"/>
                  <a:ext cx="174471" cy="202510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6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75000"/>
                      </a:schemeClr>
                    </a:gs>
                  </a:gsLst>
                  <a:lin ang="540000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99" name="Rectangle à coins arrondis 498"/>
                <p:cNvSpPr/>
                <p:nvPr/>
              </p:nvSpPr>
              <p:spPr>
                <a:xfrm>
                  <a:off x="3720074" y="5296120"/>
                  <a:ext cx="98949" cy="270013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00" name="Rectangle à coins arrondis 499"/>
                <p:cNvSpPr/>
                <p:nvPr/>
              </p:nvSpPr>
              <p:spPr>
                <a:xfrm>
                  <a:off x="3693671" y="5262369"/>
                  <a:ext cx="151754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01" name="Rectangle à coins arrondis 500"/>
                <p:cNvSpPr/>
                <p:nvPr/>
              </p:nvSpPr>
              <p:spPr>
                <a:xfrm>
                  <a:off x="3674702" y="5566133"/>
                  <a:ext cx="189693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02" name="Rectangle à coins arrondis 501"/>
                <p:cNvSpPr/>
                <p:nvPr/>
              </p:nvSpPr>
              <p:spPr>
                <a:xfrm>
                  <a:off x="3693671" y="5228617"/>
                  <a:ext cx="151754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50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50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03" name="Rectangle à coins arrondis 502"/>
                <p:cNvSpPr/>
                <p:nvPr/>
              </p:nvSpPr>
              <p:spPr>
                <a:xfrm>
                  <a:off x="5128854" y="4955949"/>
                  <a:ext cx="880048" cy="34017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6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75000"/>
                      </a:schemeClr>
                    </a:gs>
                  </a:gsLst>
                  <a:lin ang="540000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401" name="Groupe 319"/>
                <p:cNvGrpSpPr/>
                <p:nvPr/>
              </p:nvGrpSpPr>
              <p:grpSpPr>
                <a:xfrm>
                  <a:off x="6001440" y="4857349"/>
                  <a:ext cx="151754" cy="468114"/>
                  <a:chOff x="5497385" y="2121045"/>
                  <a:chExt cx="151754" cy="468114"/>
                </a:xfrm>
                <a:solidFill>
                  <a:schemeClr val="tx1">
                    <a:lumMod val="75000"/>
                    <a:lumOff val="25000"/>
                    <a:alpha val="20000"/>
                  </a:schemeClr>
                </a:solidFill>
              </p:grpSpPr>
              <p:sp>
                <p:nvSpPr>
                  <p:cNvPr id="555" name="Rectangle à coins arrondis 554"/>
                  <p:cNvSpPr/>
                  <p:nvPr/>
                </p:nvSpPr>
                <p:spPr>
                  <a:xfrm>
                    <a:off x="5497385" y="2303102"/>
                    <a:ext cx="70819" cy="173258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56" name="Rectangle à coins arrondis 555"/>
                  <p:cNvSpPr/>
                  <p:nvPr/>
                </p:nvSpPr>
                <p:spPr>
                  <a:xfrm>
                    <a:off x="5535323" y="2222300"/>
                    <a:ext cx="113816" cy="337516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57" name="Ellipse 556"/>
                  <p:cNvSpPr/>
                  <p:nvPr/>
                </p:nvSpPr>
                <p:spPr>
                  <a:xfrm>
                    <a:off x="5573262" y="2188548"/>
                    <a:ext cx="75877" cy="67503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58" name="Ellipse 149"/>
                  <p:cNvSpPr/>
                  <p:nvPr/>
                </p:nvSpPr>
                <p:spPr>
                  <a:xfrm>
                    <a:off x="5573262" y="2521656"/>
                    <a:ext cx="75877" cy="67503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59" name="Rectangle à coins arrondis 558"/>
                  <p:cNvSpPr/>
                  <p:nvPr/>
                </p:nvSpPr>
                <p:spPr>
                  <a:xfrm>
                    <a:off x="5535323" y="2121045"/>
                    <a:ext cx="32881" cy="96755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505" name="Rectangle à coins arrondis 504"/>
                <p:cNvSpPr/>
                <p:nvPr/>
              </p:nvSpPr>
              <p:spPr>
                <a:xfrm>
                  <a:off x="4956683" y="5024780"/>
                  <a:ext cx="174471" cy="202510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6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75000"/>
                      </a:schemeClr>
                    </a:gs>
                  </a:gsLst>
                  <a:lin ang="540000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06" name="Rectangle à coins arrondis 505"/>
                <p:cNvSpPr/>
                <p:nvPr/>
              </p:nvSpPr>
              <p:spPr>
                <a:xfrm>
                  <a:off x="4994444" y="5296120"/>
                  <a:ext cx="98949" cy="270013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07" name="Rectangle à coins arrondis 506"/>
                <p:cNvSpPr/>
                <p:nvPr/>
              </p:nvSpPr>
              <p:spPr>
                <a:xfrm>
                  <a:off x="4968041" y="5262369"/>
                  <a:ext cx="151754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08" name="Rectangle à coins arrondis 507"/>
                <p:cNvSpPr/>
                <p:nvPr/>
              </p:nvSpPr>
              <p:spPr>
                <a:xfrm>
                  <a:off x="4949072" y="5566133"/>
                  <a:ext cx="189693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09" name="Rectangle à coins arrondis 508"/>
                <p:cNvSpPr/>
                <p:nvPr/>
              </p:nvSpPr>
              <p:spPr>
                <a:xfrm>
                  <a:off x="4968041" y="5228617"/>
                  <a:ext cx="151754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50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50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10" name="Rectangle à coins arrondis 509"/>
                <p:cNvSpPr/>
                <p:nvPr/>
              </p:nvSpPr>
              <p:spPr>
                <a:xfrm>
                  <a:off x="6403224" y="4955949"/>
                  <a:ext cx="880048" cy="34017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6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75000"/>
                      </a:schemeClr>
                    </a:gs>
                  </a:gsLst>
                  <a:lin ang="540000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402" name="Groupe 320"/>
                <p:cNvGrpSpPr/>
                <p:nvPr/>
              </p:nvGrpSpPr>
              <p:grpSpPr>
                <a:xfrm>
                  <a:off x="7275810" y="4857349"/>
                  <a:ext cx="151754" cy="468114"/>
                  <a:chOff x="6771755" y="2121045"/>
                  <a:chExt cx="151754" cy="468114"/>
                </a:xfrm>
                <a:solidFill>
                  <a:schemeClr val="tx1">
                    <a:lumMod val="75000"/>
                    <a:lumOff val="25000"/>
                    <a:alpha val="20000"/>
                  </a:schemeClr>
                </a:solidFill>
              </p:grpSpPr>
              <p:sp>
                <p:nvSpPr>
                  <p:cNvPr id="550" name="Rectangle à coins arrondis 549"/>
                  <p:cNvSpPr/>
                  <p:nvPr/>
                </p:nvSpPr>
                <p:spPr>
                  <a:xfrm>
                    <a:off x="6771755" y="2303102"/>
                    <a:ext cx="70819" cy="173258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51" name="Rectangle à coins arrondis 142"/>
                  <p:cNvSpPr/>
                  <p:nvPr/>
                </p:nvSpPr>
                <p:spPr>
                  <a:xfrm>
                    <a:off x="6809693" y="2222300"/>
                    <a:ext cx="113816" cy="337516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52" name="Ellipse 551"/>
                  <p:cNvSpPr/>
                  <p:nvPr/>
                </p:nvSpPr>
                <p:spPr>
                  <a:xfrm>
                    <a:off x="6847632" y="2188548"/>
                    <a:ext cx="75877" cy="67503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53" name="Ellipse 552"/>
                  <p:cNvSpPr/>
                  <p:nvPr/>
                </p:nvSpPr>
                <p:spPr>
                  <a:xfrm>
                    <a:off x="6847632" y="2521656"/>
                    <a:ext cx="75877" cy="67503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54" name="Rectangle à coins arrondis 553"/>
                  <p:cNvSpPr/>
                  <p:nvPr/>
                </p:nvSpPr>
                <p:spPr>
                  <a:xfrm>
                    <a:off x="6809693" y="2121045"/>
                    <a:ext cx="32881" cy="96755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512" name="Rectangle à coins arrondis 511"/>
                <p:cNvSpPr/>
                <p:nvPr/>
              </p:nvSpPr>
              <p:spPr>
                <a:xfrm>
                  <a:off x="6231053" y="5024780"/>
                  <a:ext cx="174471" cy="202510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6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75000"/>
                      </a:schemeClr>
                    </a:gs>
                  </a:gsLst>
                  <a:lin ang="540000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13" name="Rectangle à coins arrondis 512"/>
                <p:cNvSpPr/>
                <p:nvPr/>
              </p:nvSpPr>
              <p:spPr>
                <a:xfrm>
                  <a:off x="6268814" y="5296120"/>
                  <a:ext cx="98949" cy="270013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14" name="Rectangle à coins arrondis 513"/>
                <p:cNvSpPr/>
                <p:nvPr/>
              </p:nvSpPr>
              <p:spPr>
                <a:xfrm>
                  <a:off x="6242411" y="5262369"/>
                  <a:ext cx="151754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15" name="Rectangle à coins arrondis 514"/>
                <p:cNvSpPr/>
                <p:nvPr/>
              </p:nvSpPr>
              <p:spPr>
                <a:xfrm>
                  <a:off x="6223442" y="5566133"/>
                  <a:ext cx="189693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16" name="Rectangle à coins arrondis 515"/>
                <p:cNvSpPr/>
                <p:nvPr/>
              </p:nvSpPr>
              <p:spPr>
                <a:xfrm>
                  <a:off x="6242411" y="5228617"/>
                  <a:ext cx="151754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50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50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403" name="Groupe 363"/>
                <p:cNvGrpSpPr/>
                <p:nvPr/>
              </p:nvGrpSpPr>
              <p:grpSpPr>
                <a:xfrm>
                  <a:off x="4889601" y="5089394"/>
                  <a:ext cx="60206" cy="92619"/>
                  <a:chOff x="1000100" y="3700463"/>
                  <a:chExt cx="1394446" cy="1738327"/>
                </a:xfrm>
              </p:grpSpPr>
              <p:sp>
                <p:nvSpPr>
                  <p:cNvPr id="547" name="Forme libre 546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48" name="Forme libre 547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49" name="Rectangle 548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405" name="Groupe 367"/>
                <p:cNvGrpSpPr/>
                <p:nvPr/>
              </p:nvGrpSpPr>
              <p:grpSpPr>
                <a:xfrm>
                  <a:off x="6162909" y="5089394"/>
                  <a:ext cx="60206" cy="92619"/>
                  <a:chOff x="1000100" y="3700463"/>
                  <a:chExt cx="1394446" cy="1738327"/>
                </a:xfrm>
              </p:grpSpPr>
              <p:sp>
                <p:nvSpPr>
                  <p:cNvPr id="544" name="Forme libre 135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45" name="Forme libre 544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46" name="Rectangle 545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519" name="Rectangle à coins arrondis 518"/>
                <p:cNvSpPr/>
                <p:nvPr/>
              </p:nvSpPr>
              <p:spPr>
                <a:xfrm>
                  <a:off x="7552888" y="5296120"/>
                  <a:ext cx="98949" cy="270013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20" name="Rectangle à coins arrondis 519"/>
                <p:cNvSpPr/>
                <p:nvPr/>
              </p:nvSpPr>
              <p:spPr>
                <a:xfrm>
                  <a:off x="7526485" y="5262369"/>
                  <a:ext cx="151754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21" name="Rectangle à coins arrondis 520"/>
                <p:cNvSpPr/>
                <p:nvPr/>
              </p:nvSpPr>
              <p:spPr>
                <a:xfrm flipV="1">
                  <a:off x="7507516" y="5566133"/>
                  <a:ext cx="189693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22" name="Rectangle à coins arrondis 521"/>
                <p:cNvSpPr/>
                <p:nvPr/>
              </p:nvSpPr>
              <p:spPr>
                <a:xfrm>
                  <a:off x="7526485" y="5228618"/>
                  <a:ext cx="151754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50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50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412" name="Groupe 383"/>
                <p:cNvGrpSpPr/>
                <p:nvPr/>
              </p:nvGrpSpPr>
              <p:grpSpPr>
                <a:xfrm>
                  <a:off x="7448213" y="5089394"/>
                  <a:ext cx="60206" cy="92619"/>
                  <a:chOff x="1000100" y="3700463"/>
                  <a:chExt cx="1394446" cy="1738327"/>
                </a:xfrm>
              </p:grpSpPr>
              <p:sp>
                <p:nvSpPr>
                  <p:cNvPr id="541" name="Forme libre 540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42" name="Forme libre 541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43" name="Rectangle 542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419" name="Groupe 407"/>
                <p:cNvGrpSpPr/>
                <p:nvPr/>
              </p:nvGrpSpPr>
              <p:grpSpPr>
                <a:xfrm>
                  <a:off x="2342972" y="5089394"/>
                  <a:ext cx="60206" cy="92619"/>
                  <a:chOff x="1000100" y="3700463"/>
                  <a:chExt cx="1394446" cy="1738327"/>
                </a:xfrm>
              </p:grpSpPr>
              <p:sp>
                <p:nvSpPr>
                  <p:cNvPr id="538" name="Forme libre 537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39" name="Forme libre 538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40" name="Rectangle 539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426" name="Groupe 659"/>
                <p:cNvGrpSpPr/>
                <p:nvPr/>
              </p:nvGrpSpPr>
              <p:grpSpPr>
                <a:xfrm>
                  <a:off x="3396121" y="5107348"/>
                  <a:ext cx="399633" cy="66843"/>
                  <a:chOff x="3541193" y="3967152"/>
                  <a:chExt cx="597398" cy="113426"/>
                </a:xfrm>
              </p:grpSpPr>
              <p:sp>
                <p:nvSpPr>
                  <p:cNvPr id="536" name="Rectangle à coins arrondis 535"/>
                  <p:cNvSpPr/>
                  <p:nvPr/>
                </p:nvSpPr>
                <p:spPr>
                  <a:xfrm rot="16200000">
                    <a:off x="3761842" y="3752852"/>
                    <a:ext cx="98701" cy="540000"/>
                  </a:xfrm>
                  <a:prstGeom prst="round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37" name="Ellipse 128"/>
                  <p:cNvSpPr/>
                  <p:nvPr/>
                </p:nvSpPr>
                <p:spPr>
                  <a:xfrm rot="16200000">
                    <a:off x="4024606" y="3966592"/>
                    <a:ext cx="113426" cy="114545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432" name="Groupe 668"/>
                <p:cNvGrpSpPr/>
                <p:nvPr/>
              </p:nvGrpSpPr>
              <p:grpSpPr>
                <a:xfrm>
                  <a:off x="4680049" y="5104541"/>
                  <a:ext cx="399633" cy="66843"/>
                  <a:chOff x="5460494" y="3962389"/>
                  <a:chExt cx="597398" cy="113426"/>
                </a:xfrm>
              </p:grpSpPr>
              <p:sp>
                <p:nvSpPr>
                  <p:cNvPr id="534" name="Rectangle à coins arrondis 533"/>
                  <p:cNvSpPr/>
                  <p:nvPr/>
                </p:nvSpPr>
                <p:spPr>
                  <a:xfrm rot="16200000">
                    <a:off x="5681143" y="3752852"/>
                    <a:ext cx="98701" cy="540000"/>
                  </a:xfrm>
                  <a:prstGeom prst="round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35" name="Ellipse 126"/>
                  <p:cNvSpPr/>
                  <p:nvPr/>
                </p:nvSpPr>
                <p:spPr>
                  <a:xfrm rot="16200000">
                    <a:off x="5943907" y="3961829"/>
                    <a:ext cx="113426" cy="114545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433" name="Groupe 671"/>
                <p:cNvGrpSpPr/>
                <p:nvPr/>
              </p:nvGrpSpPr>
              <p:grpSpPr>
                <a:xfrm>
                  <a:off x="5944862" y="5107348"/>
                  <a:ext cx="399633" cy="66843"/>
                  <a:chOff x="7351221" y="3967152"/>
                  <a:chExt cx="597398" cy="113426"/>
                </a:xfrm>
              </p:grpSpPr>
              <p:sp>
                <p:nvSpPr>
                  <p:cNvPr id="532" name="Rectangle à coins arrondis 531"/>
                  <p:cNvSpPr/>
                  <p:nvPr/>
                </p:nvSpPr>
                <p:spPr>
                  <a:xfrm rot="16200000">
                    <a:off x="7571870" y="3752852"/>
                    <a:ext cx="98701" cy="540000"/>
                  </a:xfrm>
                  <a:prstGeom prst="round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33" name="Ellipse 532"/>
                  <p:cNvSpPr/>
                  <p:nvPr/>
                </p:nvSpPr>
                <p:spPr>
                  <a:xfrm rot="16200000">
                    <a:off x="7834634" y="3966592"/>
                    <a:ext cx="113426" cy="114545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438" name="Groupe 673"/>
                <p:cNvGrpSpPr/>
                <p:nvPr/>
              </p:nvGrpSpPr>
              <p:grpSpPr>
                <a:xfrm>
                  <a:off x="7219231" y="5110155"/>
                  <a:ext cx="399633" cy="66843"/>
                  <a:chOff x="9256232" y="3971915"/>
                  <a:chExt cx="597398" cy="113426"/>
                </a:xfrm>
              </p:grpSpPr>
              <p:sp>
                <p:nvSpPr>
                  <p:cNvPr id="530" name="Rectangle à coins arrondis 529"/>
                  <p:cNvSpPr/>
                  <p:nvPr/>
                </p:nvSpPr>
                <p:spPr>
                  <a:xfrm rot="16200000">
                    <a:off x="9476881" y="3752852"/>
                    <a:ext cx="98701" cy="540000"/>
                  </a:xfrm>
                  <a:prstGeom prst="round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31" name="Ellipse 530"/>
                  <p:cNvSpPr/>
                  <p:nvPr/>
                </p:nvSpPr>
                <p:spPr>
                  <a:xfrm rot="16200000">
                    <a:off x="9739645" y="3971355"/>
                    <a:ext cx="113426" cy="114545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529" name="Rectangle à coins arrondis 528"/>
                <p:cNvSpPr/>
                <p:nvPr/>
              </p:nvSpPr>
              <p:spPr>
                <a:xfrm>
                  <a:off x="7515127" y="5093720"/>
                  <a:ext cx="174471" cy="13357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39" name="Groupe 201"/>
              <p:cNvGrpSpPr/>
              <p:nvPr/>
            </p:nvGrpSpPr>
            <p:grpSpPr>
              <a:xfrm>
                <a:off x="3663720" y="3933056"/>
                <a:ext cx="2592901" cy="742536"/>
                <a:chOff x="2342972" y="4857349"/>
                <a:chExt cx="5354237" cy="742536"/>
              </a:xfrm>
            </p:grpSpPr>
            <p:grpSp>
              <p:nvGrpSpPr>
                <p:cNvPr id="440" name="Groupe 284"/>
                <p:cNvGrpSpPr/>
                <p:nvPr/>
              </p:nvGrpSpPr>
              <p:grpSpPr>
                <a:xfrm>
                  <a:off x="3614167" y="5089394"/>
                  <a:ext cx="60206" cy="92619"/>
                  <a:chOff x="1000100" y="3700463"/>
                  <a:chExt cx="1394446" cy="1738327"/>
                </a:xfrm>
              </p:grpSpPr>
              <p:sp>
                <p:nvSpPr>
                  <p:cNvPr id="485" name="Forme libre 484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86" name="Forme libre 485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87" name="Rectangle 486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404" name="Rectangle à coins arrondis 403"/>
                <p:cNvSpPr/>
                <p:nvPr/>
              </p:nvSpPr>
              <p:spPr>
                <a:xfrm>
                  <a:off x="2580114" y="4955949"/>
                  <a:ext cx="880048" cy="34017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6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75000"/>
                      </a:schemeClr>
                    </a:gs>
                  </a:gsLst>
                  <a:lin ang="540000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441" name="Groupe 317"/>
                <p:cNvGrpSpPr/>
                <p:nvPr/>
              </p:nvGrpSpPr>
              <p:grpSpPr>
                <a:xfrm>
                  <a:off x="3452700" y="4857349"/>
                  <a:ext cx="151754" cy="468114"/>
                  <a:chOff x="2948645" y="2121045"/>
                  <a:chExt cx="151754" cy="468114"/>
                </a:xfrm>
                <a:solidFill>
                  <a:schemeClr val="tx1">
                    <a:lumMod val="75000"/>
                    <a:lumOff val="25000"/>
                    <a:alpha val="20000"/>
                  </a:schemeClr>
                </a:solidFill>
              </p:grpSpPr>
              <p:sp>
                <p:nvSpPr>
                  <p:cNvPr id="480" name="Rectangle à coins arrondis 479"/>
                  <p:cNvSpPr/>
                  <p:nvPr/>
                </p:nvSpPr>
                <p:spPr>
                  <a:xfrm>
                    <a:off x="2948645" y="2303102"/>
                    <a:ext cx="70819" cy="173258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81" name="Rectangle à coins arrondis 480"/>
                  <p:cNvSpPr/>
                  <p:nvPr/>
                </p:nvSpPr>
                <p:spPr>
                  <a:xfrm>
                    <a:off x="2986583" y="2222300"/>
                    <a:ext cx="113816" cy="337516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82" name="Ellipse 481"/>
                  <p:cNvSpPr/>
                  <p:nvPr/>
                </p:nvSpPr>
                <p:spPr>
                  <a:xfrm>
                    <a:off x="3024522" y="2188548"/>
                    <a:ext cx="75877" cy="67503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83" name="Ellipse 482"/>
                  <p:cNvSpPr/>
                  <p:nvPr/>
                </p:nvSpPr>
                <p:spPr>
                  <a:xfrm>
                    <a:off x="3024522" y="2521656"/>
                    <a:ext cx="75877" cy="67503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84" name="Rectangle à coins arrondis 483"/>
                  <p:cNvSpPr/>
                  <p:nvPr/>
                </p:nvSpPr>
                <p:spPr>
                  <a:xfrm>
                    <a:off x="2986583" y="2121045"/>
                    <a:ext cx="32881" cy="96755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406" name="Rectangle à coins arrondis 405"/>
                <p:cNvSpPr/>
                <p:nvPr/>
              </p:nvSpPr>
              <p:spPr>
                <a:xfrm>
                  <a:off x="2407943" y="5024780"/>
                  <a:ext cx="174471" cy="202510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6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75000"/>
                      </a:schemeClr>
                    </a:gs>
                  </a:gsLst>
                  <a:lin ang="540000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7" name="Rectangle à coins arrondis 406"/>
                <p:cNvSpPr/>
                <p:nvPr/>
              </p:nvSpPr>
              <p:spPr>
                <a:xfrm>
                  <a:off x="2445704" y="5296120"/>
                  <a:ext cx="98949" cy="270013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8" name="Rectangle à coins arrondis 407"/>
                <p:cNvSpPr/>
                <p:nvPr/>
              </p:nvSpPr>
              <p:spPr>
                <a:xfrm>
                  <a:off x="2419301" y="5262369"/>
                  <a:ext cx="151754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9" name="Rectangle à coins arrondis 408"/>
                <p:cNvSpPr/>
                <p:nvPr/>
              </p:nvSpPr>
              <p:spPr>
                <a:xfrm>
                  <a:off x="2400332" y="5566133"/>
                  <a:ext cx="189693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0" name="Rectangle à coins arrondis 409"/>
                <p:cNvSpPr/>
                <p:nvPr/>
              </p:nvSpPr>
              <p:spPr>
                <a:xfrm>
                  <a:off x="2419301" y="5228617"/>
                  <a:ext cx="151754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50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50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1" name="Rectangle à coins arrondis 410"/>
                <p:cNvSpPr/>
                <p:nvPr/>
              </p:nvSpPr>
              <p:spPr>
                <a:xfrm>
                  <a:off x="3854484" y="4955949"/>
                  <a:ext cx="880048" cy="34017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6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75000"/>
                      </a:schemeClr>
                    </a:gs>
                  </a:gsLst>
                  <a:lin ang="540000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endParaRPr lang="fr-F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grpSp>
              <p:nvGrpSpPr>
                <p:cNvPr id="442" name="Groupe 318"/>
                <p:cNvGrpSpPr/>
                <p:nvPr/>
              </p:nvGrpSpPr>
              <p:grpSpPr>
                <a:xfrm>
                  <a:off x="4727070" y="4857349"/>
                  <a:ext cx="151754" cy="468114"/>
                  <a:chOff x="4223015" y="2121045"/>
                  <a:chExt cx="151754" cy="468114"/>
                </a:xfrm>
                <a:solidFill>
                  <a:schemeClr val="tx1">
                    <a:lumMod val="75000"/>
                    <a:lumOff val="25000"/>
                    <a:alpha val="20000"/>
                  </a:schemeClr>
                </a:solidFill>
              </p:grpSpPr>
              <p:sp>
                <p:nvSpPr>
                  <p:cNvPr id="475" name="Rectangle à coins arrondis 474"/>
                  <p:cNvSpPr/>
                  <p:nvPr/>
                </p:nvSpPr>
                <p:spPr>
                  <a:xfrm>
                    <a:off x="4223015" y="2303102"/>
                    <a:ext cx="70819" cy="173258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76" name="Rectangle à coins arrondis 475"/>
                  <p:cNvSpPr/>
                  <p:nvPr/>
                </p:nvSpPr>
                <p:spPr>
                  <a:xfrm>
                    <a:off x="4260953" y="2222300"/>
                    <a:ext cx="113816" cy="337516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77" name="Ellipse 476"/>
                  <p:cNvSpPr/>
                  <p:nvPr/>
                </p:nvSpPr>
                <p:spPr>
                  <a:xfrm>
                    <a:off x="4298892" y="2188548"/>
                    <a:ext cx="75877" cy="67503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78" name="Ellipse 477"/>
                  <p:cNvSpPr/>
                  <p:nvPr/>
                </p:nvSpPr>
                <p:spPr>
                  <a:xfrm>
                    <a:off x="4298892" y="2521656"/>
                    <a:ext cx="75877" cy="67503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79" name="Rectangle à coins arrondis 478"/>
                  <p:cNvSpPr/>
                  <p:nvPr/>
                </p:nvSpPr>
                <p:spPr>
                  <a:xfrm>
                    <a:off x="4260953" y="2121045"/>
                    <a:ext cx="32881" cy="96755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413" name="Rectangle à coins arrondis 412"/>
                <p:cNvSpPr/>
                <p:nvPr/>
              </p:nvSpPr>
              <p:spPr>
                <a:xfrm>
                  <a:off x="3682313" y="5024780"/>
                  <a:ext cx="174471" cy="202510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6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75000"/>
                      </a:schemeClr>
                    </a:gs>
                  </a:gsLst>
                  <a:lin ang="540000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4" name="Rectangle à coins arrondis 413"/>
                <p:cNvSpPr/>
                <p:nvPr/>
              </p:nvSpPr>
              <p:spPr>
                <a:xfrm>
                  <a:off x="3720074" y="5296120"/>
                  <a:ext cx="98949" cy="270013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5" name="Rectangle à coins arrondis 414"/>
                <p:cNvSpPr/>
                <p:nvPr/>
              </p:nvSpPr>
              <p:spPr>
                <a:xfrm>
                  <a:off x="3693671" y="5262369"/>
                  <a:ext cx="151754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6" name="Rectangle à coins arrondis 415"/>
                <p:cNvSpPr/>
                <p:nvPr/>
              </p:nvSpPr>
              <p:spPr>
                <a:xfrm>
                  <a:off x="3674702" y="5566133"/>
                  <a:ext cx="189693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7" name="Rectangle à coins arrondis 416"/>
                <p:cNvSpPr/>
                <p:nvPr/>
              </p:nvSpPr>
              <p:spPr>
                <a:xfrm>
                  <a:off x="3693671" y="5228617"/>
                  <a:ext cx="151754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50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50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8" name="Rectangle à coins arrondis 417"/>
                <p:cNvSpPr/>
                <p:nvPr/>
              </p:nvSpPr>
              <p:spPr>
                <a:xfrm>
                  <a:off x="5128854" y="4955949"/>
                  <a:ext cx="880048" cy="34017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6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75000"/>
                      </a:schemeClr>
                    </a:gs>
                  </a:gsLst>
                  <a:lin ang="540000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443" name="Groupe 319"/>
                <p:cNvGrpSpPr/>
                <p:nvPr/>
              </p:nvGrpSpPr>
              <p:grpSpPr>
                <a:xfrm>
                  <a:off x="6001440" y="4857349"/>
                  <a:ext cx="151754" cy="468114"/>
                  <a:chOff x="5497385" y="2121045"/>
                  <a:chExt cx="151754" cy="468114"/>
                </a:xfrm>
                <a:solidFill>
                  <a:schemeClr val="tx1">
                    <a:lumMod val="75000"/>
                    <a:lumOff val="25000"/>
                    <a:alpha val="20000"/>
                  </a:schemeClr>
                </a:solidFill>
              </p:grpSpPr>
              <p:sp>
                <p:nvSpPr>
                  <p:cNvPr id="470" name="Rectangle à coins arrondis 469"/>
                  <p:cNvSpPr/>
                  <p:nvPr/>
                </p:nvSpPr>
                <p:spPr>
                  <a:xfrm>
                    <a:off x="5497385" y="2303102"/>
                    <a:ext cx="70819" cy="173258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71" name="Rectangle à coins arrondis 470"/>
                  <p:cNvSpPr/>
                  <p:nvPr/>
                </p:nvSpPr>
                <p:spPr>
                  <a:xfrm>
                    <a:off x="5535323" y="2222300"/>
                    <a:ext cx="113816" cy="337516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72" name="Ellipse 471"/>
                  <p:cNvSpPr/>
                  <p:nvPr/>
                </p:nvSpPr>
                <p:spPr>
                  <a:xfrm>
                    <a:off x="5573262" y="2188548"/>
                    <a:ext cx="75877" cy="67503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73" name="Ellipse 472"/>
                  <p:cNvSpPr/>
                  <p:nvPr/>
                </p:nvSpPr>
                <p:spPr>
                  <a:xfrm>
                    <a:off x="5573262" y="2521656"/>
                    <a:ext cx="75877" cy="67503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74" name="Rectangle à coins arrondis 473"/>
                  <p:cNvSpPr/>
                  <p:nvPr/>
                </p:nvSpPr>
                <p:spPr>
                  <a:xfrm>
                    <a:off x="5535323" y="2121045"/>
                    <a:ext cx="32881" cy="96755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420" name="Rectangle à coins arrondis 419"/>
                <p:cNvSpPr/>
                <p:nvPr/>
              </p:nvSpPr>
              <p:spPr>
                <a:xfrm>
                  <a:off x="4956683" y="5024780"/>
                  <a:ext cx="174471" cy="202510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6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75000"/>
                      </a:schemeClr>
                    </a:gs>
                  </a:gsLst>
                  <a:lin ang="540000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1" name="Rectangle à coins arrondis 420"/>
                <p:cNvSpPr/>
                <p:nvPr/>
              </p:nvSpPr>
              <p:spPr>
                <a:xfrm>
                  <a:off x="4994444" y="5296120"/>
                  <a:ext cx="98949" cy="270013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2" name="Rectangle à coins arrondis 421"/>
                <p:cNvSpPr/>
                <p:nvPr/>
              </p:nvSpPr>
              <p:spPr>
                <a:xfrm>
                  <a:off x="4968041" y="5262369"/>
                  <a:ext cx="151754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3" name="Rectangle à coins arrondis 422"/>
                <p:cNvSpPr/>
                <p:nvPr/>
              </p:nvSpPr>
              <p:spPr>
                <a:xfrm>
                  <a:off x="4949072" y="5566133"/>
                  <a:ext cx="189693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4" name="Rectangle à coins arrondis 423"/>
                <p:cNvSpPr/>
                <p:nvPr/>
              </p:nvSpPr>
              <p:spPr>
                <a:xfrm>
                  <a:off x="4968041" y="5228617"/>
                  <a:ext cx="151754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50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50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5" name="Rectangle à coins arrondis 424"/>
                <p:cNvSpPr/>
                <p:nvPr/>
              </p:nvSpPr>
              <p:spPr>
                <a:xfrm>
                  <a:off x="6403224" y="4955949"/>
                  <a:ext cx="880048" cy="34017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6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75000"/>
                      </a:schemeClr>
                    </a:gs>
                  </a:gsLst>
                  <a:lin ang="540000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488" name="Groupe 320"/>
                <p:cNvGrpSpPr/>
                <p:nvPr/>
              </p:nvGrpSpPr>
              <p:grpSpPr>
                <a:xfrm>
                  <a:off x="7275810" y="4857349"/>
                  <a:ext cx="151754" cy="468114"/>
                  <a:chOff x="6771755" y="2121045"/>
                  <a:chExt cx="151754" cy="468114"/>
                </a:xfrm>
                <a:solidFill>
                  <a:schemeClr val="tx1">
                    <a:lumMod val="75000"/>
                    <a:lumOff val="25000"/>
                    <a:alpha val="20000"/>
                  </a:schemeClr>
                </a:solidFill>
              </p:grpSpPr>
              <p:sp>
                <p:nvSpPr>
                  <p:cNvPr id="465" name="Rectangle à coins arrondis 464"/>
                  <p:cNvSpPr/>
                  <p:nvPr/>
                </p:nvSpPr>
                <p:spPr>
                  <a:xfrm>
                    <a:off x="6771755" y="2303102"/>
                    <a:ext cx="70819" cy="173258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66" name="Rectangle à coins arrondis 465"/>
                  <p:cNvSpPr/>
                  <p:nvPr/>
                </p:nvSpPr>
                <p:spPr>
                  <a:xfrm>
                    <a:off x="6809693" y="2222300"/>
                    <a:ext cx="113816" cy="337516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67" name="Ellipse 466"/>
                  <p:cNvSpPr/>
                  <p:nvPr/>
                </p:nvSpPr>
                <p:spPr>
                  <a:xfrm>
                    <a:off x="6847632" y="2188548"/>
                    <a:ext cx="75877" cy="67503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68" name="Ellipse 467"/>
                  <p:cNvSpPr/>
                  <p:nvPr/>
                </p:nvSpPr>
                <p:spPr>
                  <a:xfrm>
                    <a:off x="6847632" y="2521656"/>
                    <a:ext cx="75877" cy="67503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69" name="Rectangle à coins arrondis 468"/>
                  <p:cNvSpPr/>
                  <p:nvPr/>
                </p:nvSpPr>
                <p:spPr>
                  <a:xfrm>
                    <a:off x="6809693" y="2121045"/>
                    <a:ext cx="32881" cy="96755"/>
                  </a:xfrm>
                  <a:prstGeom prst="round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427" name="Rectangle à coins arrondis 426"/>
                <p:cNvSpPr/>
                <p:nvPr/>
              </p:nvSpPr>
              <p:spPr>
                <a:xfrm>
                  <a:off x="6231053" y="5024780"/>
                  <a:ext cx="174471" cy="202510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6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75000"/>
                      </a:schemeClr>
                    </a:gs>
                  </a:gsLst>
                  <a:lin ang="540000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8" name="Rectangle à coins arrondis 427"/>
                <p:cNvSpPr/>
                <p:nvPr/>
              </p:nvSpPr>
              <p:spPr>
                <a:xfrm>
                  <a:off x="6268814" y="5296120"/>
                  <a:ext cx="98949" cy="270013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9" name="Rectangle à coins arrondis 428"/>
                <p:cNvSpPr/>
                <p:nvPr/>
              </p:nvSpPr>
              <p:spPr>
                <a:xfrm>
                  <a:off x="6242411" y="5262369"/>
                  <a:ext cx="151754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0" name="Rectangle à coins arrondis 429"/>
                <p:cNvSpPr/>
                <p:nvPr/>
              </p:nvSpPr>
              <p:spPr>
                <a:xfrm>
                  <a:off x="6223442" y="5566133"/>
                  <a:ext cx="189693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1" name="Rectangle à coins arrondis 430"/>
                <p:cNvSpPr/>
                <p:nvPr/>
              </p:nvSpPr>
              <p:spPr>
                <a:xfrm>
                  <a:off x="6242411" y="5228617"/>
                  <a:ext cx="151754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50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50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490" name="Groupe 363"/>
                <p:cNvGrpSpPr/>
                <p:nvPr/>
              </p:nvGrpSpPr>
              <p:grpSpPr>
                <a:xfrm>
                  <a:off x="4889601" y="5089394"/>
                  <a:ext cx="60206" cy="92619"/>
                  <a:chOff x="1000100" y="3700463"/>
                  <a:chExt cx="1394446" cy="1738327"/>
                </a:xfrm>
              </p:grpSpPr>
              <p:sp>
                <p:nvSpPr>
                  <p:cNvPr id="462" name="Forme libre 461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63" name="Forme libre 462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64" name="Rectangle 463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497" name="Groupe 367"/>
                <p:cNvGrpSpPr/>
                <p:nvPr/>
              </p:nvGrpSpPr>
              <p:grpSpPr>
                <a:xfrm>
                  <a:off x="6162909" y="5089394"/>
                  <a:ext cx="60206" cy="92619"/>
                  <a:chOff x="1000100" y="3700463"/>
                  <a:chExt cx="1394446" cy="1738327"/>
                </a:xfrm>
              </p:grpSpPr>
              <p:sp>
                <p:nvSpPr>
                  <p:cNvPr id="459" name="Forme libre 458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60" name="Forme libre 459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61" name="Rectangle 460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434" name="Rectangle à coins arrondis 433"/>
                <p:cNvSpPr/>
                <p:nvPr/>
              </p:nvSpPr>
              <p:spPr>
                <a:xfrm>
                  <a:off x="7552888" y="5296120"/>
                  <a:ext cx="98949" cy="270013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5" name="Rectangle à coins arrondis 434"/>
                <p:cNvSpPr/>
                <p:nvPr/>
              </p:nvSpPr>
              <p:spPr>
                <a:xfrm>
                  <a:off x="7526485" y="5262369"/>
                  <a:ext cx="151754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6" name="Rectangle à coins arrondis 435"/>
                <p:cNvSpPr/>
                <p:nvPr/>
              </p:nvSpPr>
              <p:spPr>
                <a:xfrm flipV="1">
                  <a:off x="7507516" y="5566133"/>
                  <a:ext cx="189693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accent3">
                        <a:lumMod val="75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accent3">
                        <a:lumMod val="75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7" name="Rectangle à coins arrondis 436"/>
                <p:cNvSpPr/>
                <p:nvPr/>
              </p:nvSpPr>
              <p:spPr>
                <a:xfrm>
                  <a:off x="7526485" y="5228618"/>
                  <a:ext cx="151754" cy="33752"/>
                </a:xfrm>
                <a:prstGeom prst="roundRect">
                  <a:avLst/>
                </a:prstGeom>
                <a:gradFill flip="none" rotWithShape="1">
                  <a:gsLst>
                    <a:gs pos="10000">
                      <a:schemeClr val="bg1">
                        <a:lumMod val="50000"/>
                      </a:schemeClr>
                    </a:gs>
                    <a:gs pos="36000">
                      <a:schemeClr val="bg1">
                        <a:lumMod val="95000"/>
                      </a:schemeClr>
                    </a:gs>
                    <a:gs pos="72000">
                      <a:schemeClr val="bg1">
                        <a:lumMod val="50000"/>
                      </a:schemeClr>
                    </a:gs>
                  </a:gsLst>
                  <a:lin ang="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504" name="Groupe 383"/>
                <p:cNvGrpSpPr/>
                <p:nvPr/>
              </p:nvGrpSpPr>
              <p:grpSpPr>
                <a:xfrm>
                  <a:off x="7448213" y="5089394"/>
                  <a:ext cx="60206" cy="92619"/>
                  <a:chOff x="1000100" y="3700463"/>
                  <a:chExt cx="1394446" cy="1738327"/>
                </a:xfrm>
              </p:grpSpPr>
              <p:sp>
                <p:nvSpPr>
                  <p:cNvPr id="456" name="Forme libre 455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57" name="Forme libre 456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58" name="Rectangle 457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511" name="Groupe 407"/>
                <p:cNvGrpSpPr/>
                <p:nvPr/>
              </p:nvGrpSpPr>
              <p:grpSpPr>
                <a:xfrm>
                  <a:off x="2342972" y="5089394"/>
                  <a:ext cx="60206" cy="92619"/>
                  <a:chOff x="1000100" y="3700463"/>
                  <a:chExt cx="1394446" cy="1738327"/>
                </a:xfrm>
              </p:grpSpPr>
              <p:sp>
                <p:nvSpPr>
                  <p:cNvPr id="453" name="Forme libre 452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54" name="Forme libre 453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55" name="Rectangle 454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517" name="Groupe 659"/>
                <p:cNvGrpSpPr/>
                <p:nvPr/>
              </p:nvGrpSpPr>
              <p:grpSpPr>
                <a:xfrm>
                  <a:off x="3396121" y="5107348"/>
                  <a:ext cx="399633" cy="66843"/>
                  <a:chOff x="3541193" y="3967152"/>
                  <a:chExt cx="597398" cy="113426"/>
                </a:xfrm>
              </p:grpSpPr>
              <p:sp>
                <p:nvSpPr>
                  <p:cNvPr id="451" name="Rectangle à coins arrondis 450"/>
                  <p:cNvSpPr/>
                  <p:nvPr/>
                </p:nvSpPr>
                <p:spPr>
                  <a:xfrm rot="16200000">
                    <a:off x="3761842" y="3752852"/>
                    <a:ext cx="98701" cy="540000"/>
                  </a:xfrm>
                  <a:prstGeom prst="round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52" name="Ellipse 451"/>
                  <p:cNvSpPr/>
                  <p:nvPr/>
                </p:nvSpPr>
                <p:spPr>
                  <a:xfrm rot="16200000">
                    <a:off x="4024606" y="3966592"/>
                    <a:ext cx="113426" cy="114545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518" name="Groupe 668"/>
                <p:cNvGrpSpPr/>
                <p:nvPr/>
              </p:nvGrpSpPr>
              <p:grpSpPr>
                <a:xfrm>
                  <a:off x="4680049" y="5104541"/>
                  <a:ext cx="399633" cy="66843"/>
                  <a:chOff x="5460494" y="3962389"/>
                  <a:chExt cx="597398" cy="113426"/>
                </a:xfrm>
              </p:grpSpPr>
              <p:sp>
                <p:nvSpPr>
                  <p:cNvPr id="449" name="Rectangle à coins arrondis 448"/>
                  <p:cNvSpPr/>
                  <p:nvPr/>
                </p:nvSpPr>
                <p:spPr>
                  <a:xfrm rot="16200000">
                    <a:off x="5681143" y="3752852"/>
                    <a:ext cx="98701" cy="540000"/>
                  </a:xfrm>
                  <a:prstGeom prst="round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50" name="Ellipse 449"/>
                  <p:cNvSpPr/>
                  <p:nvPr/>
                </p:nvSpPr>
                <p:spPr>
                  <a:xfrm rot="16200000">
                    <a:off x="5943907" y="3961829"/>
                    <a:ext cx="113426" cy="114545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523" name="Groupe 671"/>
                <p:cNvGrpSpPr/>
                <p:nvPr/>
              </p:nvGrpSpPr>
              <p:grpSpPr>
                <a:xfrm>
                  <a:off x="5944862" y="5107348"/>
                  <a:ext cx="399633" cy="66843"/>
                  <a:chOff x="7351221" y="3967152"/>
                  <a:chExt cx="597398" cy="113426"/>
                </a:xfrm>
              </p:grpSpPr>
              <p:sp>
                <p:nvSpPr>
                  <p:cNvPr id="447" name="Rectangle à coins arrondis 446"/>
                  <p:cNvSpPr/>
                  <p:nvPr/>
                </p:nvSpPr>
                <p:spPr>
                  <a:xfrm rot="16200000">
                    <a:off x="7571870" y="3752852"/>
                    <a:ext cx="98701" cy="540000"/>
                  </a:xfrm>
                  <a:prstGeom prst="round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48" name="Ellipse 447"/>
                  <p:cNvSpPr/>
                  <p:nvPr/>
                </p:nvSpPr>
                <p:spPr>
                  <a:xfrm rot="16200000">
                    <a:off x="7834634" y="3966592"/>
                    <a:ext cx="113426" cy="114545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524" name="Groupe 673"/>
                <p:cNvGrpSpPr/>
                <p:nvPr/>
              </p:nvGrpSpPr>
              <p:grpSpPr>
                <a:xfrm>
                  <a:off x="7219231" y="5110155"/>
                  <a:ext cx="399633" cy="66843"/>
                  <a:chOff x="9256232" y="3971915"/>
                  <a:chExt cx="597398" cy="113426"/>
                </a:xfrm>
              </p:grpSpPr>
              <p:sp>
                <p:nvSpPr>
                  <p:cNvPr id="445" name="Rectangle à coins arrondis 444"/>
                  <p:cNvSpPr/>
                  <p:nvPr/>
                </p:nvSpPr>
                <p:spPr>
                  <a:xfrm rot="16200000">
                    <a:off x="9476881" y="3752852"/>
                    <a:ext cx="98701" cy="540000"/>
                  </a:xfrm>
                  <a:prstGeom prst="round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46" name="Ellipse 445"/>
                  <p:cNvSpPr/>
                  <p:nvPr/>
                </p:nvSpPr>
                <p:spPr>
                  <a:xfrm rot="16200000">
                    <a:off x="9739645" y="3971355"/>
                    <a:ext cx="113426" cy="114545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444" name="Rectangle à coins arrondis 443"/>
                <p:cNvSpPr/>
                <p:nvPr/>
              </p:nvSpPr>
              <p:spPr>
                <a:xfrm>
                  <a:off x="7515127" y="5093720"/>
                  <a:ext cx="174471" cy="13357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399" name="Flèche vers le bas 398"/>
            <p:cNvSpPr/>
            <p:nvPr/>
          </p:nvSpPr>
          <p:spPr>
            <a:xfrm>
              <a:off x="5423389" y="2403464"/>
              <a:ext cx="201501" cy="4671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0" name="Flèche vers le bas 399"/>
            <p:cNvSpPr/>
            <p:nvPr/>
          </p:nvSpPr>
          <p:spPr>
            <a:xfrm rot="5400000">
              <a:off x="5801918" y="2221596"/>
              <a:ext cx="216024" cy="43574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73" name="ZoneTexte 772"/>
          <p:cNvSpPr txBox="1"/>
          <p:nvPr/>
        </p:nvSpPr>
        <p:spPr>
          <a:xfrm>
            <a:off x="500034" y="2671700"/>
            <a:ext cx="392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 </a:t>
            </a:r>
            <a:r>
              <a:rPr lang="fr-FR" sz="2000" dirty="0" smtClean="0">
                <a:sym typeface="Symbol"/>
              </a:rPr>
              <a:t></a:t>
            </a:r>
            <a:r>
              <a:rPr lang="fr-FR" sz="2000" dirty="0" smtClean="0"/>
              <a:t> Horizontal </a:t>
            </a:r>
            <a:r>
              <a:rPr lang="fr-FR" sz="2000" dirty="0" err="1" smtClean="0"/>
              <a:t>cryostating</a:t>
            </a:r>
            <a:endParaRPr lang="fr-FR" sz="2000" dirty="0"/>
          </a:p>
        </p:txBody>
      </p:sp>
      <p:sp>
        <p:nvSpPr>
          <p:cNvPr id="774" name="ZoneTexte 773"/>
          <p:cNvSpPr txBox="1"/>
          <p:nvPr/>
        </p:nvSpPr>
        <p:spPr>
          <a:xfrm>
            <a:off x="500034" y="5672096"/>
            <a:ext cx="387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   </a:t>
            </a:r>
            <a:r>
              <a:rPr lang="fr-FR" sz="2000" dirty="0" smtClean="0">
                <a:sym typeface="Symbol"/>
              </a:rPr>
              <a:t> </a:t>
            </a:r>
            <a:r>
              <a:rPr lang="fr-FR" sz="2000" dirty="0" smtClean="0"/>
              <a:t>Vertical </a:t>
            </a:r>
            <a:r>
              <a:rPr lang="fr-FR" sz="2000" dirty="0" err="1" smtClean="0"/>
              <a:t>cryostating</a:t>
            </a:r>
            <a:endParaRPr lang="fr-FR" sz="2000" dirty="0"/>
          </a:p>
        </p:txBody>
      </p:sp>
      <p:sp>
        <p:nvSpPr>
          <p:cNvPr id="775" name="ZoneTexte 774"/>
          <p:cNvSpPr txBox="1"/>
          <p:nvPr/>
        </p:nvSpPr>
        <p:spPr>
          <a:xfrm>
            <a:off x="357158" y="3357562"/>
            <a:ext cx="5286412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Vacuum vessel with longitudinal aperture</a:t>
            </a:r>
          </a:p>
        </p:txBody>
      </p:sp>
      <p:sp>
        <p:nvSpPr>
          <p:cNvPr id="801" name="Titre 5"/>
          <p:cNvSpPr>
            <a:spLocks noGrp="1"/>
          </p:cNvSpPr>
          <p:nvPr>
            <p:ph type="title"/>
          </p:nvPr>
        </p:nvSpPr>
        <p:spPr>
          <a:xfrm>
            <a:off x="2357422" y="410364"/>
            <a:ext cx="6572296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Vacuum </a:t>
            </a:r>
            <a:r>
              <a:rPr lang="fr-FR" dirty="0" err="1" smtClean="0"/>
              <a:t>vessel</a:t>
            </a:r>
            <a:r>
              <a:rPr lang="fr-FR" dirty="0" smtClean="0"/>
              <a:t> design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ut LHC-1 poutre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238297">
            <a:off x="4211960" y="1143486"/>
            <a:ext cx="4752528" cy="1522032"/>
          </a:xfrm>
          <a:prstGeom prst="rect">
            <a:avLst/>
          </a:prstGeom>
        </p:spPr>
      </p:pic>
      <p:pic>
        <p:nvPicPr>
          <p:cNvPr id="426" name="Image 425" descr="en2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09588" y="1714488"/>
            <a:ext cx="4720130" cy="2286016"/>
          </a:xfrm>
          <a:prstGeom prst="rect">
            <a:avLst/>
          </a:prstGeom>
        </p:spPr>
      </p:pic>
      <p:pic>
        <p:nvPicPr>
          <p:cNvPr id="321" name="Image 320" descr="Out PAF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238297">
            <a:off x="4657424" y="3227490"/>
            <a:ext cx="4302964" cy="1326379"/>
          </a:xfrm>
          <a:prstGeom prst="rect">
            <a:avLst/>
          </a:prstGeom>
        </p:spPr>
      </p:pic>
      <p:pic>
        <p:nvPicPr>
          <p:cNvPr id="323" name="Image 322" descr="Outillage TRAP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48064" y="4797152"/>
            <a:ext cx="3240360" cy="1669277"/>
          </a:xfrm>
          <a:prstGeom prst="rect">
            <a:avLst/>
          </a:prstGeom>
        </p:spPr>
      </p:pic>
      <p:sp>
        <p:nvSpPr>
          <p:cNvPr id="324" name="ZoneTexte 323"/>
          <p:cNvSpPr txBox="1"/>
          <p:nvPr/>
        </p:nvSpPr>
        <p:spPr>
          <a:xfrm>
            <a:off x="193464" y="980728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C00000"/>
                </a:solidFill>
              </a:rPr>
              <a:t>  Horizontal </a:t>
            </a:r>
            <a:r>
              <a:rPr lang="fr-FR" sz="2000" b="1" dirty="0" err="1" smtClean="0">
                <a:solidFill>
                  <a:srgbClr val="C00000"/>
                </a:solidFill>
              </a:rPr>
              <a:t>cryostating</a:t>
            </a:r>
            <a:r>
              <a:rPr lang="fr-FR" sz="2000" b="1" dirty="0" smtClean="0">
                <a:solidFill>
                  <a:srgbClr val="C00000"/>
                </a:solidFill>
              </a:rPr>
              <a:t> </a:t>
            </a:r>
            <a:r>
              <a:rPr lang="fr-FR" sz="2000" b="1" dirty="0" err="1" smtClean="0">
                <a:solidFill>
                  <a:srgbClr val="C00000"/>
                </a:solidFill>
              </a:rPr>
              <a:t>Tooling</a:t>
            </a:r>
            <a:r>
              <a:rPr lang="fr-FR" sz="2000" b="1" dirty="0" smtClean="0">
                <a:solidFill>
                  <a:srgbClr val="C00000"/>
                </a:solidFill>
              </a:rPr>
              <a:t> </a:t>
            </a:r>
            <a:r>
              <a:rPr lang="fr-FR" sz="2000" b="1" dirty="0" err="1" smtClean="0">
                <a:solidFill>
                  <a:srgbClr val="C00000"/>
                </a:solidFill>
              </a:rPr>
              <a:t>Studies</a:t>
            </a:r>
            <a:endParaRPr lang="fr-FR" sz="2000" b="1" dirty="0">
              <a:solidFill>
                <a:srgbClr val="C00000"/>
              </a:solidFill>
            </a:endParaRPr>
          </a:p>
        </p:txBody>
      </p:sp>
      <p:sp>
        <p:nvSpPr>
          <p:cNvPr id="325" name="ZoneTexte 324"/>
          <p:cNvSpPr txBox="1"/>
          <p:nvPr/>
        </p:nvSpPr>
        <p:spPr>
          <a:xfrm>
            <a:off x="5286380" y="78579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/>
              <a:t>Reference</a:t>
            </a:r>
            <a:r>
              <a:rPr lang="fr-FR" dirty="0" smtClean="0"/>
              <a:t>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path</a:t>
            </a:r>
            <a:endParaRPr lang="fr-FR" dirty="0" smtClean="0"/>
          </a:p>
          <a:p>
            <a:pPr algn="r"/>
            <a:r>
              <a:rPr lang="fr-FR" dirty="0" smtClean="0"/>
              <a:t>and </a:t>
            </a:r>
            <a:r>
              <a:rPr lang="fr-FR" dirty="0" err="1" smtClean="0"/>
              <a:t>rolling</a:t>
            </a:r>
            <a:r>
              <a:rPr lang="fr-FR" dirty="0" smtClean="0"/>
              <a:t> frame</a:t>
            </a:r>
            <a:endParaRPr lang="fr-FR" dirty="0"/>
          </a:p>
        </p:txBody>
      </p:sp>
      <p:sp>
        <p:nvSpPr>
          <p:cNvPr id="326" name="ZoneTexte 325"/>
          <p:cNvSpPr txBox="1"/>
          <p:nvPr/>
        </p:nvSpPr>
        <p:spPr>
          <a:xfrm>
            <a:off x="6447729" y="1928802"/>
            <a:ext cx="2624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/>
              <a:t>Rolling</a:t>
            </a:r>
            <a:r>
              <a:rPr lang="fr-FR" dirty="0" smtClean="0"/>
              <a:t> </a:t>
            </a:r>
            <a:r>
              <a:rPr lang="fr-FR" dirty="0" err="1" smtClean="0"/>
              <a:t>reference</a:t>
            </a:r>
            <a:r>
              <a:rPr lang="fr-FR" dirty="0" smtClean="0"/>
              <a:t> </a:t>
            </a:r>
            <a:r>
              <a:rPr lang="fr-FR" dirty="0" err="1" smtClean="0"/>
              <a:t>tool</a:t>
            </a:r>
            <a:endParaRPr lang="fr-FR" dirty="0"/>
          </a:p>
        </p:txBody>
      </p:sp>
      <p:sp>
        <p:nvSpPr>
          <p:cNvPr id="327" name="ZoneTexte 326"/>
          <p:cNvSpPr txBox="1"/>
          <p:nvPr/>
        </p:nvSpPr>
        <p:spPr>
          <a:xfrm>
            <a:off x="6786578" y="4202676"/>
            <a:ext cx="2234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Cantilever </a:t>
            </a:r>
            <a:r>
              <a:rPr lang="fr-FR" dirty="0" err="1" smtClean="0"/>
              <a:t>tooling</a:t>
            </a:r>
            <a:endParaRPr lang="fr-FR" dirty="0"/>
          </a:p>
        </p:txBody>
      </p:sp>
      <p:sp>
        <p:nvSpPr>
          <p:cNvPr id="329" name="ZoneTexte 328"/>
          <p:cNvSpPr txBox="1"/>
          <p:nvPr/>
        </p:nvSpPr>
        <p:spPr>
          <a:xfrm>
            <a:off x="337480" y="4437112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C00000"/>
                </a:solidFill>
              </a:rPr>
              <a:t>  Vertical </a:t>
            </a:r>
            <a:r>
              <a:rPr lang="fr-FR" sz="2000" b="1" dirty="0" err="1" smtClean="0">
                <a:solidFill>
                  <a:srgbClr val="C00000"/>
                </a:solidFill>
              </a:rPr>
              <a:t>Cryostating</a:t>
            </a:r>
            <a:r>
              <a:rPr lang="fr-FR" sz="2000" b="1" dirty="0" smtClean="0">
                <a:solidFill>
                  <a:srgbClr val="C00000"/>
                </a:solidFill>
              </a:rPr>
              <a:t> </a:t>
            </a:r>
            <a:r>
              <a:rPr lang="fr-FR" sz="2000" b="1" dirty="0" err="1" smtClean="0">
                <a:solidFill>
                  <a:srgbClr val="C00000"/>
                </a:solidFill>
              </a:rPr>
              <a:t>Tooling</a:t>
            </a:r>
            <a:r>
              <a:rPr lang="fr-FR" sz="2000" b="1" dirty="0" smtClean="0">
                <a:solidFill>
                  <a:srgbClr val="C00000"/>
                </a:solidFill>
              </a:rPr>
              <a:t> </a:t>
            </a:r>
            <a:r>
              <a:rPr lang="fr-FR" sz="2000" b="1" dirty="0" err="1" smtClean="0">
                <a:solidFill>
                  <a:srgbClr val="C00000"/>
                </a:solidFill>
              </a:rPr>
              <a:t>Study</a:t>
            </a:r>
            <a:endParaRPr lang="fr-FR" sz="2000" b="1" dirty="0">
              <a:solidFill>
                <a:srgbClr val="C00000"/>
              </a:solidFill>
            </a:endParaRPr>
          </a:p>
        </p:txBody>
      </p:sp>
      <p:grpSp>
        <p:nvGrpSpPr>
          <p:cNvPr id="2" name="Groupe 778"/>
          <p:cNvGrpSpPr/>
          <p:nvPr/>
        </p:nvGrpSpPr>
        <p:grpSpPr>
          <a:xfrm>
            <a:off x="453592" y="4984710"/>
            <a:ext cx="2390216" cy="532522"/>
            <a:chOff x="5076056" y="4541747"/>
            <a:chExt cx="2372035" cy="615442"/>
          </a:xfrm>
        </p:grpSpPr>
        <p:cxnSp>
          <p:nvCxnSpPr>
            <p:cNvPr id="15" name="Connecteur droit 14"/>
            <p:cNvCxnSpPr/>
            <p:nvPr/>
          </p:nvCxnSpPr>
          <p:spPr>
            <a:xfrm flipV="1">
              <a:off x="5076056" y="5045163"/>
              <a:ext cx="2372035" cy="891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e 15"/>
            <p:cNvGrpSpPr/>
            <p:nvPr/>
          </p:nvGrpSpPr>
          <p:grpSpPr>
            <a:xfrm>
              <a:off x="5415486" y="4541747"/>
              <a:ext cx="1721406" cy="60477"/>
              <a:chOff x="815831" y="1404901"/>
              <a:chExt cx="4702591" cy="282493"/>
            </a:xfrm>
          </p:grpSpPr>
          <p:sp>
            <p:nvSpPr>
              <p:cNvPr id="389" name="Rectangle 16"/>
              <p:cNvSpPr/>
              <p:nvPr/>
            </p:nvSpPr>
            <p:spPr>
              <a:xfrm flipV="1">
                <a:off x="815831" y="1450102"/>
                <a:ext cx="4702591" cy="237292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0" name="Rectangle à coins arrondis 17"/>
              <p:cNvSpPr/>
              <p:nvPr/>
            </p:nvSpPr>
            <p:spPr>
              <a:xfrm flipV="1">
                <a:off x="909883" y="1404901"/>
                <a:ext cx="376207" cy="9416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1" name="Rectangle à coins arrondis 18"/>
              <p:cNvSpPr/>
              <p:nvPr/>
            </p:nvSpPr>
            <p:spPr>
              <a:xfrm flipV="1">
                <a:off x="1474194" y="1404901"/>
                <a:ext cx="376207" cy="9416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2" name="Rectangle à coins arrondis 19"/>
              <p:cNvSpPr/>
              <p:nvPr/>
            </p:nvSpPr>
            <p:spPr>
              <a:xfrm flipV="1">
                <a:off x="2038505" y="1404901"/>
                <a:ext cx="376207" cy="9416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3" name="Rectangle à coins arrondis 20"/>
              <p:cNvSpPr/>
              <p:nvPr/>
            </p:nvSpPr>
            <p:spPr>
              <a:xfrm flipV="1">
                <a:off x="2602816" y="1404901"/>
                <a:ext cx="376207" cy="9416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4" name="Rectangle à coins arrondis 21"/>
              <p:cNvSpPr/>
              <p:nvPr/>
            </p:nvSpPr>
            <p:spPr>
              <a:xfrm flipV="1">
                <a:off x="3167127" y="1404901"/>
                <a:ext cx="376207" cy="9416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5" name="Rectangle à coins arrondis 22"/>
              <p:cNvSpPr/>
              <p:nvPr/>
            </p:nvSpPr>
            <p:spPr>
              <a:xfrm flipV="1">
                <a:off x="3731438" y="1404901"/>
                <a:ext cx="376207" cy="9416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6" name="Rectangle à coins arrondis 23"/>
              <p:cNvSpPr/>
              <p:nvPr/>
            </p:nvSpPr>
            <p:spPr>
              <a:xfrm flipV="1">
                <a:off x="4295748" y="1404901"/>
                <a:ext cx="376207" cy="9416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7" name="Rectangle à coins arrondis 24"/>
              <p:cNvSpPr/>
              <p:nvPr/>
            </p:nvSpPr>
            <p:spPr>
              <a:xfrm flipV="1">
                <a:off x="4860059" y="1404901"/>
                <a:ext cx="376207" cy="9416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" name="Groupe 25"/>
            <p:cNvGrpSpPr/>
            <p:nvPr/>
          </p:nvGrpSpPr>
          <p:grpSpPr>
            <a:xfrm>
              <a:off x="5240389" y="4818055"/>
              <a:ext cx="1996831" cy="339134"/>
              <a:chOff x="439624" y="1484837"/>
              <a:chExt cx="5455006" cy="1584123"/>
            </a:xfrm>
          </p:grpSpPr>
          <p:grpSp>
            <p:nvGrpSpPr>
              <p:cNvPr id="6" name="Groupe 200"/>
              <p:cNvGrpSpPr/>
              <p:nvPr/>
            </p:nvGrpSpPr>
            <p:grpSpPr>
              <a:xfrm>
                <a:off x="731215" y="2977565"/>
                <a:ext cx="4848897" cy="91395"/>
                <a:chOff x="933781" y="3950892"/>
                <a:chExt cx="4848897" cy="91395"/>
              </a:xfrm>
            </p:grpSpPr>
            <p:cxnSp>
              <p:nvCxnSpPr>
                <p:cNvPr id="380" name="Connecteur droit 32"/>
                <p:cNvCxnSpPr/>
                <p:nvPr/>
              </p:nvCxnSpPr>
              <p:spPr>
                <a:xfrm rot="10800000">
                  <a:off x="933781" y="3989887"/>
                  <a:ext cx="4848897" cy="1016"/>
                </a:xfrm>
                <a:prstGeom prst="line">
                  <a:avLst/>
                </a:prstGeom>
                <a:ln w="254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1" name="Rectangle à coins arrondis 33"/>
                <p:cNvSpPr/>
                <p:nvPr/>
              </p:nvSpPr>
              <p:spPr>
                <a:xfrm>
                  <a:off x="1120280" y="3950892"/>
                  <a:ext cx="372992" cy="9139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2" name="Rectangle à coins arrondis 34"/>
                <p:cNvSpPr/>
                <p:nvPr/>
              </p:nvSpPr>
              <p:spPr>
                <a:xfrm>
                  <a:off x="1679768" y="3950892"/>
                  <a:ext cx="372992" cy="9139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3" name="Rectangle à coins arrondis 35"/>
                <p:cNvSpPr/>
                <p:nvPr/>
              </p:nvSpPr>
              <p:spPr>
                <a:xfrm>
                  <a:off x="2239255" y="3950892"/>
                  <a:ext cx="372992" cy="9139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4" name="Rectangle à coins arrondis 36"/>
                <p:cNvSpPr/>
                <p:nvPr/>
              </p:nvSpPr>
              <p:spPr>
                <a:xfrm>
                  <a:off x="2798743" y="3950892"/>
                  <a:ext cx="372992" cy="9139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5" name="Rectangle à coins arrondis 37"/>
                <p:cNvSpPr/>
                <p:nvPr/>
              </p:nvSpPr>
              <p:spPr>
                <a:xfrm>
                  <a:off x="3358231" y="3950892"/>
                  <a:ext cx="372992" cy="9139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6" name="Rectangle à coins arrondis 38"/>
                <p:cNvSpPr/>
                <p:nvPr/>
              </p:nvSpPr>
              <p:spPr>
                <a:xfrm>
                  <a:off x="3917719" y="3950892"/>
                  <a:ext cx="372992" cy="9139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7" name="Rectangle à coins arrondis 39"/>
                <p:cNvSpPr/>
                <p:nvPr/>
              </p:nvSpPr>
              <p:spPr>
                <a:xfrm>
                  <a:off x="4477206" y="3950892"/>
                  <a:ext cx="372992" cy="9139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8" name="Rectangle à coins arrondis 40"/>
                <p:cNvSpPr/>
                <p:nvPr/>
              </p:nvSpPr>
              <p:spPr>
                <a:xfrm>
                  <a:off x="5036694" y="3950892"/>
                  <a:ext cx="372992" cy="9139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375" name="Arc 27"/>
              <p:cNvSpPr/>
              <p:nvPr/>
            </p:nvSpPr>
            <p:spPr>
              <a:xfrm flipV="1">
                <a:off x="5330319" y="1598023"/>
                <a:ext cx="564311" cy="1423576"/>
              </a:xfrm>
              <a:prstGeom prst="arc">
                <a:avLst>
                  <a:gd name="adj1" fmla="val 16200000"/>
                  <a:gd name="adj2" fmla="val 5389378"/>
                </a:avLst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76" name="Connecteur droit 28"/>
              <p:cNvCxnSpPr/>
              <p:nvPr/>
            </p:nvCxnSpPr>
            <p:spPr>
              <a:xfrm rot="16200000" flipV="1">
                <a:off x="5479703" y="1616563"/>
                <a:ext cx="265543" cy="2091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" name="Arc 29"/>
              <p:cNvSpPr/>
              <p:nvPr/>
            </p:nvSpPr>
            <p:spPr>
              <a:xfrm flipH="1" flipV="1">
                <a:off x="439624" y="1599069"/>
                <a:ext cx="564311" cy="1423576"/>
              </a:xfrm>
              <a:prstGeom prst="arc">
                <a:avLst>
                  <a:gd name="adj1" fmla="val 16200000"/>
                  <a:gd name="adj2" fmla="val 5389378"/>
                </a:avLst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78" name="Connecteur droit 30"/>
              <p:cNvCxnSpPr/>
              <p:nvPr/>
            </p:nvCxnSpPr>
            <p:spPr>
              <a:xfrm rot="10800000" flipV="1">
                <a:off x="721776" y="1750379"/>
                <a:ext cx="4890698" cy="1047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Connecteur droit 31"/>
              <p:cNvCxnSpPr/>
              <p:nvPr/>
            </p:nvCxnSpPr>
            <p:spPr>
              <a:xfrm rot="16200000" flipV="1">
                <a:off x="587962" y="1617608"/>
                <a:ext cx="265543" cy="2091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e 287"/>
            <p:cNvGrpSpPr/>
            <p:nvPr/>
          </p:nvGrpSpPr>
          <p:grpSpPr>
            <a:xfrm>
              <a:off x="5445539" y="4691318"/>
              <a:ext cx="1660835" cy="160786"/>
              <a:chOff x="1186978" y="3924552"/>
              <a:chExt cx="5069639" cy="751040"/>
            </a:xfrm>
            <a:solidFill>
              <a:schemeClr val="bg1">
                <a:lumMod val="75000"/>
                <a:alpha val="50000"/>
              </a:schemeClr>
            </a:solidFill>
          </p:grpSpPr>
          <p:grpSp>
            <p:nvGrpSpPr>
              <p:cNvPr id="8" name="Groupe 169"/>
              <p:cNvGrpSpPr/>
              <p:nvPr/>
            </p:nvGrpSpPr>
            <p:grpSpPr>
              <a:xfrm>
                <a:off x="1186978" y="3924552"/>
                <a:ext cx="2592901" cy="742536"/>
                <a:chOff x="2342972" y="4857349"/>
                <a:chExt cx="5354237" cy="742536"/>
              </a:xfrm>
              <a:grpFill/>
            </p:grpSpPr>
            <p:grpSp>
              <p:nvGrpSpPr>
                <p:cNvPr id="9" name="Groupe 284"/>
                <p:cNvGrpSpPr/>
                <p:nvPr/>
              </p:nvGrpSpPr>
              <p:grpSpPr>
                <a:xfrm>
                  <a:off x="3614167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371" name="Forme libre 161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72" name="Forme libre 162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73" name="Rectangle 163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82" name="Rectangle à coins arrondis 281"/>
                <p:cNvSpPr/>
                <p:nvPr/>
              </p:nvSpPr>
              <p:spPr>
                <a:xfrm>
                  <a:off x="258011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10" name="Groupe 317"/>
                <p:cNvGrpSpPr/>
                <p:nvPr/>
              </p:nvGrpSpPr>
              <p:grpSpPr>
                <a:xfrm>
                  <a:off x="3452700" y="4857349"/>
                  <a:ext cx="151754" cy="468114"/>
                  <a:chOff x="2948645" y="2121045"/>
                  <a:chExt cx="151754" cy="468114"/>
                </a:xfrm>
                <a:grpFill/>
              </p:grpSpPr>
              <p:sp>
                <p:nvSpPr>
                  <p:cNvPr id="366" name="Rectangle à coins arrondis 156"/>
                  <p:cNvSpPr/>
                  <p:nvPr/>
                </p:nvSpPr>
                <p:spPr>
                  <a:xfrm>
                    <a:off x="294864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67" name="Rectangle à coins arrondis 366"/>
                  <p:cNvSpPr/>
                  <p:nvPr/>
                </p:nvSpPr>
                <p:spPr>
                  <a:xfrm>
                    <a:off x="298658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68" name="Ellipse 367"/>
                  <p:cNvSpPr/>
                  <p:nvPr/>
                </p:nvSpPr>
                <p:spPr>
                  <a:xfrm>
                    <a:off x="302452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69" name="Ellipse 218"/>
                  <p:cNvSpPr/>
                  <p:nvPr/>
                </p:nvSpPr>
                <p:spPr>
                  <a:xfrm>
                    <a:off x="302452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70" name="Rectangle à coins arrondis 219"/>
                  <p:cNvSpPr/>
                  <p:nvPr/>
                </p:nvSpPr>
                <p:spPr>
                  <a:xfrm>
                    <a:off x="298658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84" name="Rectangle à coins arrondis 77"/>
                <p:cNvSpPr/>
                <p:nvPr/>
              </p:nvSpPr>
              <p:spPr>
                <a:xfrm>
                  <a:off x="240794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5" name="Rectangle à coins arrondis 78"/>
                <p:cNvSpPr/>
                <p:nvPr/>
              </p:nvSpPr>
              <p:spPr>
                <a:xfrm>
                  <a:off x="244570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6" name="Rectangle à coins arrondis 79"/>
                <p:cNvSpPr/>
                <p:nvPr/>
              </p:nvSpPr>
              <p:spPr>
                <a:xfrm>
                  <a:off x="241930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7" name="Rectangle à coins arrondis 80"/>
                <p:cNvSpPr/>
                <p:nvPr/>
              </p:nvSpPr>
              <p:spPr>
                <a:xfrm>
                  <a:off x="240033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8" name="Rectangle à coins arrondis 81"/>
                <p:cNvSpPr/>
                <p:nvPr/>
              </p:nvSpPr>
              <p:spPr>
                <a:xfrm>
                  <a:off x="241930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9" name="Rectangle à coins arrondis 288"/>
                <p:cNvSpPr/>
                <p:nvPr/>
              </p:nvSpPr>
              <p:spPr>
                <a:xfrm>
                  <a:off x="385448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endParaRPr lang="fr-F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grpSp>
              <p:nvGrpSpPr>
                <p:cNvPr id="11" name="Groupe 318"/>
                <p:cNvGrpSpPr/>
                <p:nvPr/>
              </p:nvGrpSpPr>
              <p:grpSpPr>
                <a:xfrm>
                  <a:off x="4727070" y="4857349"/>
                  <a:ext cx="151754" cy="468114"/>
                  <a:chOff x="4223015" y="2121045"/>
                  <a:chExt cx="151754" cy="468114"/>
                </a:xfrm>
                <a:grpFill/>
              </p:grpSpPr>
              <p:sp>
                <p:nvSpPr>
                  <p:cNvPr id="361" name="Rectangle à coins arrondis 360"/>
                  <p:cNvSpPr/>
                  <p:nvPr/>
                </p:nvSpPr>
                <p:spPr>
                  <a:xfrm>
                    <a:off x="422301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62" name="Rectangle à coins arrondis 361"/>
                  <p:cNvSpPr/>
                  <p:nvPr/>
                </p:nvSpPr>
                <p:spPr>
                  <a:xfrm>
                    <a:off x="426095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63" name="Ellipse 212"/>
                  <p:cNvSpPr/>
                  <p:nvPr/>
                </p:nvSpPr>
                <p:spPr>
                  <a:xfrm>
                    <a:off x="429889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64" name="Ellipse 213"/>
                  <p:cNvSpPr/>
                  <p:nvPr/>
                </p:nvSpPr>
                <p:spPr>
                  <a:xfrm>
                    <a:off x="429889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65" name="Rectangle à coins arrondis 155"/>
                  <p:cNvSpPr/>
                  <p:nvPr/>
                </p:nvSpPr>
                <p:spPr>
                  <a:xfrm>
                    <a:off x="426095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91" name="Rectangle à coins arrondis 290"/>
                <p:cNvSpPr/>
                <p:nvPr/>
              </p:nvSpPr>
              <p:spPr>
                <a:xfrm>
                  <a:off x="368231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2" name="Rectangle à coins arrondis 291"/>
                <p:cNvSpPr/>
                <p:nvPr/>
              </p:nvSpPr>
              <p:spPr>
                <a:xfrm>
                  <a:off x="372007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3" name="Rectangle à coins arrondis 292"/>
                <p:cNvSpPr/>
                <p:nvPr/>
              </p:nvSpPr>
              <p:spPr>
                <a:xfrm>
                  <a:off x="369367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4" name="Rectangle à coins arrondis 293"/>
                <p:cNvSpPr/>
                <p:nvPr/>
              </p:nvSpPr>
              <p:spPr>
                <a:xfrm>
                  <a:off x="367470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5" name="Rectangle à coins arrondis 294"/>
                <p:cNvSpPr/>
                <p:nvPr/>
              </p:nvSpPr>
              <p:spPr>
                <a:xfrm>
                  <a:off x="369367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6" name="Rectangle à coins arrondis 295"/>
                <p:cNvSpPr/>
                <p:nvPr/>
              </p:nvSpPr>
              <p:spPr>
                <a:xfrm>
                  <a:off x="512885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12" name="Groupe 319"/>
                <p:cNvGrpSpPr/>
                <p:nvPr/>
              </p:nvGrpSpPr>
              <p:grpSpPr>
                <a:xfrm>
                  <a:off x="6001440" y="4857349"/>
                  <a:ext cx="151754" cy="468114"/>
                  <a:chOff x="5497385" y="2121045"/>
                  <a:chExt cx="151754" cy="468114"/>
                </a:xfrm>
                <a:grpFill/>
              </p:grpSpPr>
              <p:sp>
                <p:nvSpPr>
                  <p:cNvPr id="356" name="Rectangle à coins arrondis 355"/>
                  <p:cNvSpPr/>
                  <p:nvPr/>
                </p:nvSpPr>
                <p:spPr>
                  <a:xfrm>
                    <a:off x="549738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7" name="Rectangle à coins arrondis 206"/>
                  <p:cNvSpPr/>
                  <p:nvPr/>
                </p:nvSpPr>
                <p:spPr>
                  <a:xfrm>
                    <a:off x="553532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8" name="Ellipse 357"/>
                  <p:cNvSpPr/>
                  <p:nvPr/>
                </p:nvSpPr>
                <p:spPr>
                  <a:xfrm>
                    <a:off x="557326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9" name="Ellipse 149"/>
                  <p:cNvSpPr/>
                  <p:nvPr/>
                </p:nvSpPr>
                <p:spPr>
                  <a:xfrm>
                    <a:off x="557326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60" name="Rectangle à coins arrondis 359"/>
                  <p:cNvSpPr/>
                  <p:nvPr/>
                </p:nvSpPr>
                <p:spPr>
                  <a:xfrm>
                    <a:off x="553532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98" name="Rectangle à coins arrondis 297"/>
                <p:cNvSpPr/>
                <p:nvPr/>
              </p:nvSpPr>
              <p:spPr>
                <a:xfrm>
                  <a:off x="495668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9" name="Rectangle à coins arrondis 298"/>
                <p:cNvSpPr/>
                <p:nvPr/>
              </p:nvSpPr>
              <p:spPr>
                <a:xfrm>
                  <a:off x="499444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0" name="Rectangle à coins arrondis 299"/>
                <p:cNvSpPr/>
                <p:nvPr/>
              </p:nvSpPr>
              <p:spPr>
                <a:xfrm>
                  <a:off x="496804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1" name="Rectangle à coins arrondis 300"/>
                <p:cNvSpPr/>
                <p:nvPr/>
              </p:nvSpPr>
              <p:spPr>
                <a:xfrm>
                  <a:off x="494907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2" name="Rectangle à coins arrondis 301"/>
                <p:cNvSpPr/>
                <p:nvPr/>
              </p:nvSpPr>
              <p:spPr>
                <a:xfrm>
                  <a:off x="496804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3" name="Rectangle à coins arrondis 302"/>
                <p:cNvSpPr/>
                <p:nvPr/>
              </p:nvSpPr>
              <p:spPr>
                <a:xfrm>
                  <a:off x="640322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13" name="Groupe 320"/>
                <p:cNvGrpSpPr/>
                <p:nvPr/>
              </p:nvGrpSpPr>
              <p:grpSpPr>
                <a:xfrm>
                  <a:off x="7275810" y="4857349"/>
                  <a:ext cx="151754" cy="468114"/>
                  <a:chOff x="6771755" y="2121045"/>
                  <a:chExt cx="151754" cy="468114"/>
                </a:xfrm>
                <a:grpFill/>
              </p:grpSpPr>
              <p:sp>
                <p:nvSpPr>
                  <p:cNvPr id="351" name="Rectangle à coins arrondis 350"/>
                  <p:cNvSpPr/>
                  <p:nvPr/>
                </p:nvSpPr>
                <p:spPr>
                  <a:xfrm>
                    <a:off x="677175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2" name="Rectangle à coins arrondis 142"/>
                  <p:cNvSpPr/>
                  <p:nvPr/>
                </p:nvSpPr>
                <p:spPr>
                  <a:xfrm>
                    <a:off x="680969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3" name="Ellipse 352"/>
                  <p:cNvSpPr/>
                  <p:nvPr/>
                </p:nvSpPr>
                <p:spPr>
                  <a:xfrm>
                    <a:off x="684763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4" name="Ellipse 353"/>
                  <p:cNvSpPr/>
                  <p:nvPr/>
                </p:nvSpPr>
                <p:spPr>
                  <a:xfrm>
                    <a:off x="684763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5" name="Rectangle à coins arrondis 354"/>
                  <p:cNvSpPr/>
                  <p:nvPr/>
                </p:nvSpPr>
                <p:spPr>
                  <a:xfrm>
                    <a:off x="680969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305" name="Rectangle à coins arrondis 304"/>
                <p:cNvSpPr/>
                <p:nvPr/>
              </p:nvSpPr>
              <p:spPr>
                <a:xfrm>
                  <a:off x="623105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6" name="Rectangle à coins arrondis 305"/>
                <p:cNvSpPr/>
                <p:nvPr/>
              </p:nvSpPr>
              <p:spPr>
                <a:xfrm>
                  <a:off x="626881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7" name="Rectangle à coins arrondis 306"/>
                <p:cNvSpPr/>
                <p:nvPr/>
              </p:nvSpPr>
              <p:spPr>
                <a:xfrm>
                  <a:off x="624241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8" name="Rectangle à coins arrondis 307"/>
                <p:cNvSpPr/>
                <p:nvPr/>
              </p:nvSpPr>
              <p:spPr>
                <a:xfrm>
                  <a:off x="622344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9" name="Rectangle à coins arrondis 308"/>
                <p:cNvSpPr/>
                <p:nvPr/>
              </p:nvSpPr>
              <p:spPr>
                <a:xfrm>
                  <a:off x="624241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14" name="Groupe 363"/>
                <p:cNvGrpSpPr/>
                <p:nvPr/>
              </p:nvGrpSpPr>
              <p:grpSpPr>
                <a:xfrm>
                  <a:off x="4889601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348" name="Forme libre 347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9" name="Forme libre 348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0" name="Rectangle 199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6" name="Groupe 367"/>
                <p:cNvGrpSpPr/>
                <p:nvPr/>
              </p:nvGrpSpPr>
              <p:grpSpPr>
                <a:xfrm>
                  <a:off x="6162909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345" name="Forme libre 135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6" name="Forme libre 345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7" name="Rectangle 346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312" name="Rectangle à coins arrondis 311"/>
                <p:cNvSpPr/>
                <p:nvPr/>
              </p:nvSpPr>
              <p:spPr>
                <a:xfrm>
                  <a:off x="7552888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3" name="Rectangle à coins arrondis 312"/>
                <p:cNvSpPr/>
                <p:nvPr/>
              </p:nvSpPr>
              <p:spPr>
                <a:xfrm>
                  <a:off x="7526485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4" name="Rectangle à coins arrondis 313"/>
                <p:cNvSpPr/>
                <p:nvPr/>
              </p:nvSpPr>
              <p:spPr>
                <a:xfrm flipV="1">
                  <a:off x="7507516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5" name="Rectangle à coins arrondis 314"/>
                <p:cNvSpPr/>
                <p:nvPr/>
              </p:nvSpPr>
              <p:spPr>
                <a:xfrm>
                  <a:off x="7526485" y="5228618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17" name="Groupe 383"/>
                <p:cNvGrpSpPr/>
                <p:nvPr/>
              </p:nvGrpSpPr>
              <p:grpSpPr>
                <a:xfrm>
                  <a:off x="7448213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342" name="Forme libre 341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3" name="Forme libre 192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4" name="Rectangle 343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8" name="Groupe 407"/>
                <p:cNvGrpSpPr/>
                <p:nvPr/>
              </p:nvGrpSpPr>
              <p:grpSpPr>
                <a:xfrm>
                  <a:off x="2342972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339" name="Forme libre 338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0" name="Forme libre 339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1" name="Rectangle 340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9" name="Groupe 659"/>
                <p:cNvGrpSpPr/>
                <p:nvPr/>
              </p:nvGrpSpPr>
              <p:grpSpPr>
                <a:xfrm>
                  <a:off x="3396121" y="5107348"/>
                  <a:ext cx="399633" cy="66843"/>
                  <a:chOff x="3541193" y="3967152"/>
                  <a:chExt cx="597398" cy="113426"/>
                </a:xfrm>
                <a:grpFill/>
              </p:grpSpPr>
              <p:sp>
                <p:nvSpPr>
                  <p:cNvPr id="337" name="Rectangle à coins arrondis 336"/>
                  <p:cNvSpPr/>
                  <p:nvPr/>
                </p:nvSpPr>
                <p:spPr>
                  <a:xfrm rot="16200000">
                    <a:off x="3761842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38" name="Ellipse 128"/>
                  <p:cNvSpPr/>
                  <p:nvPr/>
                </p:nvSpPr>
                <p:spPr>
                  <a:xfrm rot="16200000">
                    <a:off x="4024606" y="3966592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22" name="Groupe 668"/>
                <p:cNvGrpSpPr/>
                <p:nvPr/>
              </p:nvGrpSpPr>
              <p:grpSpPr>
                <a:xfrm>
                  <a:off x="4680049" y="5104541"/>
                  <a:ext cx="399633" cy="66843"/>
                  <a:chOff x="5460494" y="3962389"/>
                  <a:chExt cx="597398" cy="113426"/>
                </a:xfrm>
                <a:grpFill/>
              </p:grpSpPr>
              <p:sp>
                <p:nvSpPr>
                  <p:cNvPr id="335" name="Rectangle à coins arrondis 334"/>
                  <p:cNvSpPr/>
                  <p:nvPr/>
                </p:nvSpPr>
                <p:spPr>
                  <a:xfrm rot="16200000">
                    <a:off x="5681143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36" name="Ellipse 126"/>
                  <p:cNvSpPr/>
                  <p:nvPr/>
                </p:nvSpPr>
                <p:spPr>
                  <a:xfrm rot="16200000">
                    <a:off x="5943907" y="3961829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23" name="Groupe 671"/>
                <p:cNvGrpSpPr/>
                <p:nvPr/>
              </p:nvGrpSpPr>
              <p:grpSpPr>
                <a:xfrm>
                  <a:off x="5944862" y="5107348"/>
                  <a:ext cx="399633" cy="66843"/>
                  <a:chOff x="7351221" y="3967152"/>
                  <a:chExt cx="597398" cy="113426"/>
                </a:xfrm>
                <a:grpFill/>
              </p:grpSpPr>
              <p:sp>
                <p:nvSpPr>
                  <p:cNvPr id="333" name="Rectangle à coins arrondis 182"/>
                  <p:cNvSpPr/>
                  <p:nvPr/>
                </p:nvSpPr>
                <p:spPr>
                  <a:xfrm rot="16200000">
                    <a:off x="7571870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34" name="Ellipse 183"/>
                  <p:cNvSpPr/>
                  <p:nvPr/>
                </p:nvSpPr>
                <p:spPr>
                  <a:xfrm rot="16200000">
                    <a:off x="7834634" y="3966592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24" name="Groupe 673"/>
                <p:cNvGrpSpPr/>
                <p:nvPr/>
              </p:nvGrpSpPr>
              <p:grpSpPr>
                <a:xfrm>
                  <a:off x="7219231" y="5110155"/>
                  <a:ext cx="399633" cy="66843"/>
                  <a:chOff x="9256232" y="3971915"/>
                  <a:chExt cx="597398" cy="113426"/>
                </a:xfrm>
                <a:grpFill/>
              </p:grpSpPr>
              <p:sp>
                <p:nvSpPr>
                  <p:cNvPr id="331" name="Rectangle à coins arrondis 330"/>
                  <p:cNvSpPr/>
                  <p:nvPr/>
                </p:nvSpPr>
                <p:spPr>
                  <a:xfrm rot="16200000">
                    <a:off x="9476881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32" name="Ellipse 181"/>
                  <p:cNvSpPr/>
                  <p:nvPr/>
                </p:nvSpPr>
                <p:spPr>
                  <a:xfrm rot="16200000">
                    <a:off x="9739645" y="3971355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328" name="Rectangle à coins arrondis 327"/>
                <p:cNvSpPr/>
                <p:nvPr/>
              </p:nvSpPr>
              <p:spPr>
                <a:xfrm>
                  <a:off x="7515127" y="5093720"/>
                  <a:ext cx="174471" cy="13357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5" name="Groupe 201"/>
              <p:cNvGrpSpPr/>
              <p:nvPr/>
            </p:nvGrpSpPr>
            <p:grpSpPr>
              <a:xfrm>
                <a:off x="3663716" y="3933056"/>
                <a:ext cx="2592901" cy="742536"/>
                <a:chOff x="2342972" y="4857349"/>
                <a:chExt cx="5354237" cy="742536"/>
              </a:xfrm>
              <a:grpFill/>
            </p:grpSpPr>
            <p:grpSp>
              <p:nvGrpSpPr>
                <p:cNvPr id="26" name="Groupe 284"/>
                <p:cNvGrpSpPr/>
                <p:nvPr/>
              </p:nvGrpSpPr>
              <p:grpSpPr>
                <a:xfrm>
                  <a:off x="3614167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278" name="Forme libre 135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79" name="Forme libre 136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80" name="Rectangle 279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97" name="Rectangle à coins arrondis 196"/>
                <p:cNvSpPr/>
                <p:nvPr/>
              </p:nvSpPr>
              <p:spPr>
                <a:xfrm>
                  <a:off x="258011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27" name="Groupe 317"/>
                <p:cNvGrpSpPr/>
                <p:nvPr/>
              </p:nvGrpSpPr>
              <p:grpSpPr>
                <a:xfrm>
                  <a:off x="3452700" y="4857349"/>
                  <a:ext cx="151754" cy="468114"/>
                  <a:chOff x="2948645" y="2121045"/>
                  <a:chExt cx="151754" cy="468114"/>
                </a:xfrm>
                <a:grpFill/>
              </p:grpSpPr>
              <p:sp>
                <p:nvSpPr>
                  <p:cNvPr id="273" name="Rectangle à coins arrondis 272"/>
                  <p:cNvSpPr/>
                  <p:nvPr/>
                </p:nvSpPr>
                <p:spPr>
                  <a:xfrm>
                    <a:off x="294864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74" name="Rectangle à coins arrondis 131"/>
                  <p:cNvSpPr/>
                  <p:nvPr/>
                </p:nvSpPr>
                <p:spPr>
                  <a:xfrm>
                    <a:off x="298658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75" name="Ellipse 132"/>
                  <p:cNvSpPr/>
                  <p:nvPr/>
                </p:nvSpPr>
                <p:spPr>
                  <a:xfrm>
                    <a:off x="302452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76" name="Ellipse 133"/>
                  <p:cNvSpPr/>
                  <p:nvPr/>
                </p:nvSpPr>
                <p:spPr>
                  <a:xfrm>
                    <a:off x="302452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77" name="Rectangle à coins arrondis 134"/>
                  <p:cNvSpPr/>
                  <p:nvPr/>
                </p:nvSpPr>
                <p:spPr>
                  <a:xfrm>
                    <a:off x="298658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99" name="Rectangle à coins arrondis 198"/>
                <p:cNvSpPr/>
                <p:nvPr/>
              </p:nvSpPr>
              <p:spPr>
                <a:xfrm>
                  <a:off x="240794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0" name="Rectangle à coins arrondis 199"/>
                <p:cNvSpPr/>
                <p:nvPr/>
              </p:nvSpPr>
              <p:spPr>
                <a:xfrm>
                  <a:off x="244570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1" name="Rectangle à coins arrondis 200"/>
                <p:cNvSpPr/>
                <p:nvPr/>
              </p:nvSpPr>
              <p:spPr>
                <a:xfrm>
                  <a:off x="241930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2" name="Rectangle à coins arrondis 201"/>
                <p:cNvSpPr/>
                <p:nvPr/>
              </p:nvSpPr>
              <p:spPr>
                <a:xfrm>
                  <a:off x="240033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3" name="Rectangle à coins arrondis 202"/>
                <p:cNvSpPr/>
                <p:nvPr/>
              </p:nvSpPr>
              <p:spPr>
                <a:xfrm>
                  <a:off x="241930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4" name="Rectangle à coins arrondis 203"/>
                <p:cNvSpPr/>
                <p:nvPr/>
              </p:nvSpPr>
              <p:spPr>
                <a:xfrm>
                  <a:off x="385448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endParaRPr lang="fr-F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grpSp>
              <p:nvGrpSpPr>
                <p:cNvPr id="28" name="Groupe 318"/>
                <p:cNvGrpSpPr/>
                <p:nvPr/>
              </p:nvGrpSpPr>
              <p:grpSpPr>
                <a:xfrm>
                  <a:off x="4727070" y="4857349"/>
                  <a:ext cx="151754" cy="468114"/>
                  <a:chOff x="4223015" y="2121045"/>
                  <a:chExt cx="151754" cy="468114"/>
                </a:xfrm>
                <a:grpFill/>
              </p:grpSpPr>
              <p:sp>
                <p:nvSpPr>
                  <p:cNvPr id="268" name="Rectangle à coins arrondis 125"/>
                  <p:cNvSpPr/>
                  <p:nvPr/>
                </p:nvSpPr>
                <p:spPr>
                  <a:xfrm>
                    <a:off x="422301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9" name="Rectangle à coins arrondis 126"/>
                  <p:cNvSpPr/>
                  <p:nvPr/>
                </p:nvSpPr>
                <p:spPr>
                  <a:xfrm>
                    <a:off x="426095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70" name="Ellipse 269"/>
                  <p:cNvSpPr/>
                  <p:nvPr/>
                </p:nvSpPr>
                <p:spPr>
                  <a:xfrm>
                    <a:off x="429889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71" name="Ellipse 270"/>
                  <p:cNvSpPr/>
                  <p:nvPr/>
                </p:nvSpPr>
                <p:spPr>
                  <a:xfrm>
                    <a:off x="429889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72" name="Rectangle à coins arrondis 271"/>
                  <p:cNvSpPr/>
                  <p:nvPr/>
                </p:nvSpPr>
                <p:spPr>
                  <a:xfrm>
                    <a:off x="426095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06" name="Rectangle à coins arrondis 205"/>
                <p:cNvSpPr/>
                <p:nvPr/>
              </p:nvSpPr>
              <p:spPr>
                <a:xfrm>
                  <a:off x="368231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7" name="Rectangle à coins arrondis 206"/>
                <p:cNvSpPr/>
                <p:nvPr/>
              </p:nvSpPr>
              <p:spPr>
                <a:xfrm>
                  <a:off x="372007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8" name="Rectangle à coins arrondis 207"/>
                <p:cNvSpPr/>
                <p:nvPr/>
              </p:nvSpPr>
              <p:spPr>
                <a:xfrm>
                  <a:off x="369367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9" name="Rectangle à coins arrondis 208"/>
                <p:cNvSpPr/>
                <p:nvPr/>
              </p:nvSpPr>
              <p:spPr>
                <a:xfrm>
                  <a:off x="367470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0" name="Rectangle à coins arrondis 209"/>
                <p:cNvSpPr/>
                <p:nvPr/>
              </p:nvSpPr>
              <p:spPr>
                <a:xfrm>
                  <a:off x="369367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1" name="Rectangle à coins arrondis 210"/>
                <p:cNvSpPr/>
                <p:nvPr/>
              </p:nvSpPr>
              <p:spPr>
                <a:xfrm>
                  <a:off x="512885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29" name="Groupe 319"/>
                <p:cNvGrpSpPr/>
                <p:nvPr/>
              </p:nvGrpSpPr>
              <p:grpSpPr>
                <a:xfrm>
                  <a:off x="6001440" y="4857349"/>
                  <a:ext cx="151754" cy="468114"/>
                  <a:chOff x="5497385" y="2121045"/>
                  <a:chExt cx="151754" cy="468114"/>
                </a:xfrm>
                <a:grpFill/>
              </p:grpSpPr>
              <p:sp>
                <p:nvSpPr>
                  <p:cNvPr id="263" name="Rectangle à coins arrondis 262"/>
                  <p:cNvSpPr/>
                  <p:nvPr/>
                </p:nvSpPr>
                <p:spPr>
                  <a:xfrm>
                    <a:off x="549738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4" name="Rectangle à coins arrondis 263"/>
                  <p:cNvSpPr/>
                  <p:nvPr/>
                </p:nvSpPr>
                <p:spPr>
                  <a:xfrm>
                    <a:off x="553532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5" name="Ellipse 264"/>
                  <p:cNvSpPr/>
                  <p:nvPr/>
                </p:nvSpPr>
                <p:spPr>
                  <a:xfrm>
                    <a:off x="557326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6" name="Ellipse 265"/>
                  <p:cNvSpPr/>
                  <p:nvPr/>
                </p:nvSpPr>
                <p:spPr>
                  <a:xfrm>
                    <a:off x="557326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7" name="Rectangle à coins arrondis 266"/>
                  <p:cNvSpPr/>
                  <p:nvPr/>
                </p:nvSpPr>
                <p:spPr>
                  <a:xfrm>
                    <a:off x="553532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13" name="Rectangle à coins arrondis 212"/>
                <p:cNvSpPr/>
                <p:nvPr/>
              </p:nvSpPr>
              <p:spPr>
                <a:xfrm>
                  <a:off x="495668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4" name="Rectangle à coins arrondis 213"/>
                <p:cNvSpPr/>
                <p:nvPr/>
              </p:nvSpPr>
              <p:spPr>
                <a:xfrm>
                  <a:off x="499444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5" name="Rectangle à coins arrondis 214"/>
                <p:cNvSpPr/>
                <p:nvPr/>
              </p:nvSpPr>
              <p:spPr>
                <a:xfrm>
                  <a:off x="496804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6" name="Rectangle à coins arrondis 215"/>
                <p:cNvSpPr/>
                <p:nvPr/>
              </p:nvSpPr>
              <p:spPr>
                <a:xfrm>
                  <a:off x="494907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7" name="Rectangle à coins arrondis 216"/>
                <p:cNvSpPr/>
                <p:nvPr/>
              </p:nvSpPr>
              <p:spPr>
                <a:xfrm>
                  <a:off x="496804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8" name="Rectangle à coins arrondis 217"/>
                <p:cNvSpPr/>
                <p:nvPr/>
              </p:nvSpPr>
              <p:spPr>
                <a:xfrm>
                  <a:off x="640322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30" name="Groupe 320"/>
                <p:cNvGrpSpPr/>
                <p:nvPr/>
              </p:nvGrpSpPr>
              <p:grpSpPr>
                <a:xfrm>
                  <a:off x="7275810" y="4857349"/>
                  <a:ext cx="151754" cy="468114"/>
                  <a:chOff x="6771755" y="2121045"/>
                  <a:chExt cx="151754" cy="468114"/>
                </a:xfrm>
                <a:grpFill/>
              </p:grpSpPr>
              <p:sp>
                <p:nvSpPr>
                  <p:cNvPr id="258" name="Rectangle à coins arrondis 257"/>
                  <p:cNvSpPr/>
                  <p:nvPr/>
                </p:nvSpPr>
                <p:spPr>
                  <a:xfrm>
                    <a:off x="677175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9" name="Rectangle à coins arrondis 258"/>
                  <p:cNvSpPr/>
                  <p:nvPr/>
                </p:nvSpPr>
                <p:spPr>
                  <a:xfrm>
                    <a:off x="680969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0" name="Ellipse 259"/>
                  <p:cNvSpPr/>
                  <p:nvPr/>
                </p:nvSpPr>
                <p:spPr>
                  <a:xfrm>
                    <a:off x="684763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1" name="Ellipse 260"/>
                  <p:cNvSpPr/>
                  <p:nvPr/>
                </p:nvSpPr>
                <p:spPr>
                  <a:xfrm>
                    <a:off x="684763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2" name="Rectangle à coins arrondis 119"/>
                  <p:cNvSpPr/>
                  <p:nvPr/>
                </p:nvSpPr>
                <p:spPr>
                  <a:xfrm>
                    <a:off x="680969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20" name="Rectangle à coins arrondis 219"/>
                <p:cNvSpPr/>
                <p:nvPr/>
              </p:nvSpPr>
              <p:spPr>
                <a:xfrm>
                  <a:off x="623105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1" name="Rectangle à coins arrondis 220"/>
                <p:cNvSpPr/>
                <p:nvPr/>
              </p:nvSpPr>
              <p:spPr>
                <a:xfrm>
                  <a:off x="626881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2" name="Rectangle à coins arrondis 221"/>
                <p:cNvSpPr/>
                <p:nvPr/>
              </p:nvSpPr>
              <p:spPr>
                <a:xfrm>
                  <a:off x="624241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3" name="Rectangle à coins arrondis 222"/>
                <p:cNvSpPr/>
                <p:nvPr/>
              </p:nvSpPr>
              <p:spPr>
                <a:xfrm>
                  <a:off x="622344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4" name="Rectangle à coins arrondis 223"/>
                <p:cNvSpPr/>
                <p:nvPr/>
              </p:nvSpPr>
              <p:spPr>
                <a:xfrm>
                  <a:off x="624241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31" name="Groupe 363"/>
                <p:cNvGrpSpPr/>
                <p:nvPr/>
              </p:nvGrpSpPr>
              <p:grpSpPr>
                <a:xfrm>
                  <a:off x="4889601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255" name="Forme libre 112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6" name="Forme libre 255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7" name="Rectangle 256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779" name="Groupe 367"/>
                <p:cNvGrpSpPr/>
                <p:nvPr/>
              </p:nvGrpSpPr>
              <p:grpSpPr>
                <a:xfrm>
                  <a:off x="6162909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252" name="Forme libre 251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3" name="Forme libre 252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4" name="Rectangle 253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27" name="Rectangle à coins arrondis 226"/>
                <p:cNvSpPr/>
                <p:nvPr/>
              </p:nvSpPr>
              <p:spPr>
                <a:xfrm>
                  <a:off x="7552888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8" name="Rectangle à coins arrondis 227"/>
                <p:cNvSpPr/>
                <p:nvPr/>
              </p:nvSpPr>
              <p:spPr>
                <a:xfrm>
                  <a:off x="7526485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9" name="Rectangle à coins arrondis 228"/>
                <p:cNvSpPr/>
                <p:nvPr/>
              </p:nvSpPr>
              <p:spPr>
                <a:xfrm flipV="1">
                  <a:off x="7507516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0" name="Rectangle à coins arrondis 229"/>
                <p:cNvSpPr/>
                <p:nvPr/>
              </p:nvSpPr>
              <p:spPr>
                <a:xfrm>
                  <a:off x="7526485" y="5228618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780" name="Groupe 383"/>
                <p:cNvGrpSpPr/>
                <p:nvPr/>
              </p:nvGrpSpPr>
              <p:grpSpPr>
                <a:xfrm>
                  <a:off x="7448213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249" name="Forme libre 248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0" name="Forme libre 249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1" name="Rectangle 250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781" name="Groupe 407"/>
                <p:cNvGrpSpPr/>
                <p:nvPr/>
              </p:nvGrpSpPr>
              <p:grpSpPr>
                <a:xfrm>
                  <a:off x="2342972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246" name="Forme libre 245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47" name="Forme libre 246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48" name="Rectangle 105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782" name="Groupe 659"/>
                <p:cNvGrpSpPr/>
                <p:nvPr/>
              </p:nvGrpSpPr>
              <p:grpSpPr>
                <a:xfrm>
                  <a:off x="3396121" y="5107348"/>
                  <a:ext cx="399633" cy="66843"/>
                  <a:chOff x="3541193" y="3967152"/>
                  <a:chExt cx="597398" cy="113426"/>
                </a:xfrm>
                <a:grpFill/>
              </p:grpSpPr>
              <p:sp>
                <p:nvSpPr>
                  <p:cNvPr id="244" name="Rectangle à coins arrondis 243"/>
                  <p:cNvSpPr/>
                  <p:nvPr/>
                </p:nvSpPr>
                <p:spPr>
                  <a:xfrm rot="16200000">
                    <a:off x="3761842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45" name="Ellipse 244"/>
                  <p:cNvSpPr/>
                  <p:nvPr/>
                </p:nvSpPr>
                <p:spPr>
                  <a:xfrm rot="16200000">
                    <a:off x="4024606" y="3966592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783" name="Groupe 668"/>
                <p:cNvGrpSpPr/>
                <p:nvPr/>
              </p:nvGrpSpPr>
              <p:grpSpPr>
                <a:xfrm>
                  <a:off x="4680049" y="5104541"/>
                  <a:ext cx="399633" cy="66843"/>
                  <a:chOff x="5460494" y="3962389"/>
                  <a:chExt cx="597398" cy="113426"/>
                </a:xfrm>
                <a:grpFill/>
              </p:grpSpPr>
              <p:sp>
                <p:nvSpPr>
                  <p:cNvPr id="242" name="Rectangle à coins arrondis 241"/>
                  <p:cNvSpPr/>
                  <p:nvPr/>
                </p:nvSpPr>
                <p:spPr>
                  <a:xfrm rot="16200000">
                    <a:off x="5681143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43" name="Ellipse 242"/>
                  <p:cNvSpPr/>
                  <p:nvPr/>
                </p:nvSpPr>
                <p:spPr>
                  <a:xfrm rot="16200000">
                    <a:off x="5943907" y="3961829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784" name="Groupe 671"/>
                <p:cNvGrpSpPr/>
                <p:nvPr/>
              </p:nvGrpSpPr>
              <p:grpSpPr>
                <a:xfrm>
                  <a:off x="5944862" y="5107348"/>
                  <a:ext cx="399633" cy="66843"/>
                  <a:chOff x="7351221" y="3967152"/>
                  <a:chExt cx="597398" cy="113426"/>
                </a:xfrm>
                <a:grpFill/>
              </p:grpSpPr>
              <p:sp>
                <p:nvSpPr>
                  <p:cNvPr id="240" name="Rectangle à coins arrondis 239"/>
                  <p:cNvSpPr/>
                  <p:nvPr/>
                </p:nvSpPr>
                <p:spPr>
                  <a:xfrm rot="16200000">
                    <a:off x="7571870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41" name="Ellipse 98"/>
                  <p:cNvSpPr/>
                  <p:nvPr/>
                </p:nvSpPr>
                <p:spPr>
                  <a:xfrm rot="16200000">
                    <a:off x="7834634" y="3966592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785" name="Groupe 673"/>
                <p:cNvGrpSpPr/>
                <p:nvPr/>
              </p:nvGrpSpPr>
              <p:grpSpPr>
                <a:xfrm>
                  <a:off x="7219231" y="5110155"/>
                  <a:ext cx="399633" cy="66843"/>
                  <a:chOff x="9256232" y="3971915"/>
                  <a:chExt cx="597398" cy="113426"/>
                </a:xfrm>
                <a:grpFill/>
              </p:grpSpPr>
              <p:sp>
                <p:nvSpPr>
                  <p:cNvPr id="238" name="Rectangle à coins arrondis 237"/>
                  <p:cNvSpPr/>
                  <p:nvPr/>
                </p:nvSpPr>
                <p:spPr>
                  <a:xfrm rot="16200000">
                    <a:off x="9476881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39" name="Ellipse 96"/>
                  <p:cNvSpPr/>
                  <p:nvPr/>
                </p:nvSpPr>
                <p:spPr>
                  <a:xfrm rot="16200000">
                    <a:off x="9739645" y="3971355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37" name="Rectangle à coins arrondis 236"/>
                <p:cNvSpPr/>
                <p:nvPr/>
              </p:nvSpPr>
              <p:spPr>
                <a:xfrm>
                  <a:off x="7515127" y="5093720"/>
                  <a:ext cx="174471" cy="13357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20" name="Flèche vers le bas 19"/>
            <p:cNvSpPr/>
            <p:nvPr/>
          </p:nvSpPr>
          <p:spPr>
            <a:xfrm>
              <a:off x="6156506" y="4849063"/>
              <a:ext cx="79077" cy="10791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Flèche vers le bas 20"/>
            <p:cNvSpPr/>
            <p:nvPr/>
          </p:nvSpPr>
          <p:spPr>
            <a:xfrm>
              <a:off x="6156506" y="4586809"/>
              <a:ext cx="79077" cy="10791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86" name="Groupe 779"/>
          <p:cNvGrpSpPr/>
          <p:nvPr/>
        </p:nvGrpSpPr>
        <p:grpSpPr>
          <a:xfrm>
            <a:off x="4786314" y="1019158"/>
            <a:ext cx="1604126" cy="301712"/>
            <a:chOff x="5004048" y="980728"/>
            <a:chExt cx="3226408" cy="401784"/>
          </a:xfrm>
        </p:grpSpPr>
        <p:grpSp>
          <p:nvGrpSpPr>
            <p:cNvPr id="787" name="Groupe 15"/>
            <p:cNvGrpSpPr/>
            <p:nvPr/>
          </p:nvGrpSpPr>
          <p:grpSpPr>
            <a:xfrm>
              <a:off x="8076280" y="981212"/>
              <a:ext cx="154176" cy="401300"/>
              <a:chOff x="4000496" y="2143910"/>
              <a:chExt cx="428628" cy="1499404"/>
            </a:xfrm>
          </p:grpSpPr>
          <p:sp>
            <p:nvSpPr>
              <p:cNvPr id="776" name="Arc 3"/>
              <p:cNvSpPr/>
              <p:nvPr/>
            </p:nvSpPr>
            <p:spPr>
              <a:xfrm>
                <a:off x="4000496" y="2214554"/>
                <a:ext cx="428628" cy="1357322"/>
              </a:xfrm>
              <a:prstGeom prst="arc">
                <a:avLst>
                  <a:gd name="adj1" fmla="val 16200000"/>
                  <a:gd name="adj2" fmla="val 5389378"/>
                </a:avLst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777" name="Connecteur droit 776"/>
              <p:cNvCxnSpPr/>
              <p:nvPr/>
            </p:nvCxnSpPr>
            <p:spPr>
              <a:xfrm rot="5400000">
                <a:off x="4143372" y="2214554"/>
                <a:ext cx="142876" cy="1588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Connecteur droit 777"/>
              <p:cNvCxnSpPr/>
              <p:nvPr/>
            </p:nvCxnSpPr>
            <p:spPr>
              <a:xfrm rot="5400000">
                <a:off x="4144166" y="3571082"/>
                <a:ext cx="142876" cy="1588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8" name="Groupe 16"/>
            <p:cNvGrpSpPr/>
            <p:nvPr/>
          </p:nvGrpSpPr>
          <p:grpSpPr>
            <a:xfrm flipH="1">
              <a:off x="5064287" y="980728"/>
              <a:ext cx="154176" cy="401300"/>
              <a:chOff x="4000496" y="2143910"/>
              <a:chExt cx="428628" cy="1499404"/>
            </a:xfrm>
          </p:grpSpPr>
          <p:sp>
            <p:nvSpPr>
              <p:cNvPr id="773" name="Arc 428"/>
              <p:cNvSpPr/>
              <p:nvPr/>
            </p:nvSpPr>
            <p:spPr>
              <a:xfrm>
                <a:off x="4000496" y="2214554"/>
                <a:ext cx="428628" cy="1357322"/>
              </a:xfrm>
              <a:prstGeom prst="arc">
                <a:avLst>
                  <a:gd name="adj1" fmla="val 16200000"/>
                  <a:gd name="adj2" fmla="val 5389378"/>
                </a:avLst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774" name="Connecteur droit 773"/>
              <p:cNvCxnSpPr/>
              <p:nvPr/>
            </p:nvCxnSpPr>
            <p:spPr>
              <a:xfrm rot="5400000">
                <a:off x="4143372" y="2214554"/>
                <a:ext cx="142876" cy="1588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Connecteur droit 774"/>
              <p:cNvCxnSpPr/>
              <p:nvPr/>
            </p:nvCxnSpPr>
            <p:spPr>
              <a:xfrm rot="5400000">
                <a:off x="4144166" y="3571082"/>
                <a:ext cx="142876" cy="1588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1" name="Connecteur droit 400"/>
            <p:cNvCxnSpPr/>
            <p:nvPr/>
          </p:nvCxnSpPr>
          <p:spPr>
            <a:xfrm flipV="1">
              <a:off x="5004048" y="1266484"/>
              <a:ext cx="1942361" cy="845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9" name="Groupe 790"/>
            <p:cNvGrpSpPr/>
            <p:nvPr/>
          </p:nvGrpSpPr>
          <p:grpSpPr>
            <a:xfrm>
              <a:off x="5158224" y="980728"/>
              <a:ext cx="1788185" cy="401300"/>
              <a:chOff x="1135106" y="1770834"/>
              <a:chExt cx="3762819" cy="1643344"/>
            </a:xfrm>
          </p:grpSpPr>
          <p:cxnSp>
            <p:nvCxnSpPr>
              <p:cNvPr id="751" name="Connecteur droit 410"/>
              <p:cNvCxnSpPr/>
              <p:nvPr/>
            </p:nvCxnSpPr>
            <p:spPr>
              <a:xfrm rot="10800000">
                <a:off x="1135106" y="1849131"/>
                <a:ext cx="3762819" cy="1978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2" name="Connecteur droit 411"/>
              <p:cNvCxnSpPr/>
              <p:nvPr/>
            </p:nvCxnSpPr>
            <p:spPr>
              <a:xfrm rot="10800000">
                <a:off x="1135106" y="3336753"/>
                <a:ext cx="3762819" cy="1978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3" name="Connecteur droit 412"/>
              <p:cNvCxnSpPr/>
              <p:nvPr/>
            </p:nvCxnSpPr>
            <p:spPr>
              <a:xfrm rot="5400000">
                <a:off x="4818793" y="1848293"/>
                <a:ext cx="156592" cy="1673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4" name="Connecteur droit 413"/>
              <p:cNvCxnSpPr/>
              <p:nvPr/>
            </p:nvCxnSpPr>
            <p:spPr>
              <a:xfrm rot="5400000">
                <a:off x="4818793" y="3335045"/>
                <a:ext cx="156592" cy="1673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5" name="Connecteur droit 415"/>
              <p:cNvCxnSpPr/>
              <p:nvPr/>
            </p:nvCxnSpPr>
            <p:spPr>
              <a:xfrm rot="5400000">
                <a:off x="1057647" y="1848293"/>
                <a:ext cx="156592" cy="1673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6" name="Connecteur droit 416"/>
              <p:cNvCxnSpPr/>
              <p:nvPr/>
            </p:nvCxnSpPr>
            <p:spPr>
              <a:xfrm rot="5400000">
                <a:off x="1058483" y="3335045"/>
                <a:ext cx="156592" cy="1673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7" name="Rectangle à coins arrondis 420"/>
              <p:cNvSpPr/>
              <p:nvPr/>
            </p:nvSpPr>
            <p:spPr>
              <a:xfrm>
                <a:off x="1210363" y="3301954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58" name="Rectangle à coins arrondis 421"/>
              <p:cNvSpPr/>
              <p:nvPr/>
            </p:nvSpPr>
            <p:spPr>
              <a:xfrm>
                <a:off x="1661901" y="3301954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59" name="Rectangle à coins arrondis 758"/>
              <p:cNvSpPr/>
              <p:nvPr/>
            </p:nvSpPr>
            <p:spPr>
              <a:xfrm>
                <a:off x="2113439" y="3301954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0" name="Rectangle à coins arrondis 423"/>
              <p:cNvSpPr/>
              <p:nvPr/>
            </p:nvSpPr>
            <p:spPr>
              <a:xfrm>
                <a:off x="2564978" y="3301954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1" name="Rectangle à coins arrondis 424"/>
              <p:cNvSpPr/>
              <p:nvPr/>
            </p:nvSpPr>
            <p:spPr>
              <a:xfrm>
                <a:off x="3016516" y="3301954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2" name="Rectangle à coins arrondis 425"/>
              <p:cNvSpPr/>
              <p:nvPr/>
            </p:nvSpPr>
            <p:spPr>
              <a:xfrm>
                <a:off x="3468054" y="3301954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3" name="Rectangle à coins arrondis 426"/>
              <p:cNvSpPr/>
              <p:nvPr/>
            </p:nvSpPr>
            <p:spPr>
              <a:xfrm>
                <a:off x="3919593" y="3301954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4" name="Rectangle à coins arrondis 427"/>
              <p:cNvSpPr/>
              <p:nvPr/>
            </p:nvSpPr>
            <p:spPr>
              <a:xfrm>
                <a:off x="4371131" y="3301954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5" name="Rectangle à coins arrondis 764"/>
              <p:cNvSpPr/>
              <p:nvPr/>
            </p:nvSpPr>
            <p:spPr>
              <a:xfrm>
                <a:off x="1398238" y="1801282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6" name="Rectangle à coins arrondis 765"/>
              <p:cNvSpPr/>
              <p:nvPr/>
            </p:nvSpPr>
            <p:spPr>
              <a:xfrm>
                <a:off x="1849776" y="1801282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7" name="Rectangle à coins arrondis 766"/>
              <p:cNvSpPr/>
              <p:nvPr/>
            </p:nvSpPr>
            <p:spPr>
              <a:xfrm>
                <a:off x="2301314" y="1801282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8" name="Rectangle à coins arrondis 767"/>
              <p:cNvSpPr/>
              <p:nvPr/>
            </p:nvSpPr>
            <p:spPr>
              <a:xfrm>
                <a:off x="2752853" y="1801282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9" name="Rectangle à coins arrondis 768"/>
              <p:cNvSpPr/>
              <p:nvPr/>
            </p:nvSpPr>
            <p:spPr>
              <a:xfrm>
                <a:off x="3204391" y="1801282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70" name="Rectangle à coins arrondis 769"/>
              <p:cNvSpPr/>
              <p:nvPr/>
            </p:nvSpPr>
            <p:spPr>
              <a:xfrm>
                <a:off x="3655929" y="1801282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71" name="Rectangle à coins arrondis 770"/>
              <p:cNvSpPr/>
              <p:nvPr/>
            </p:nvSpPr>
            <p:spPr>
              <a:xfrm>
                <a:off x="4107468" y="1801282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72" name="Rectangle à coins arrondis 771"/>
              <p:cNvSpPr/>
              <p:nvPr/>
            </p:nvSpPr>
            <p:spPr>
              <a:xfrm>
                <a:off x="4500950" y="1801282"/>
                <a:ext cx="301026" cy="78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90" name="Groupe 287"/>
            <p:cNvGrpSpPr/>
            <p:nvPr/>
          </p:nvGrpSpPr>
          <p:grpSpPr>
            <a:xfrm>
              <a:off x="6627670" y="1121885"/>
              <a:ext cx="1549182" cy="169974"/>
              <a:chOff x="1186980" y="3924552"/>
              <a:chExt cx="5069639" cy="751040"/>
            </a:xfrm>
            <a:solidFill>
              <a:schemeClr val="bg1">
                <a:lumMod val="75000"/>
                <a:alpha val="50000"/>
              </a:schemeClr>
            </a:solidFill>
          </p:grpSpPr>
          <p:grpSp>
            <p:nvGrpSpPr>
              <p:cNvPr id="791" name="Groupe 169"/>
              <p:cNvGrpSpPr/>
              <p:nvPr/>
            </p:nvGrpSpPr>
            <p:grpSpPr>
              <a:xfrm>
                <a:off x="1186980" y="3924552"/>
                <a:ext cx="2592901" cy="742536"/>
                <a:chOff x="2342972" y="4857349"/>
                <a:chExt cx="5354237" cy="742536"/>
              </a:xfrm>
              <a:grpFill/>
            </p:grpSpPr>
            <p:grpSp>
              <p:nvGrpSpPr>
                <p:cNvPr id="792" name="Groupe 284"/>
                <p:cNvGrpSpPr/>
                <p:nvPr/>
              </p:nvGrpSpPr>
              <p:grpSpPr>
                <a:xfrm>
                  <a:off x="3614167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748" name="Forme libre 161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49" name="Forme libre 162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50" name="Rectangle 163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667" name="Rectangle à coins arrondis 666"/>
                <p:cNvSpPr/>
                <p:nvPr/>
              </p:nvSpPr>
              <p:spPr>
                <a:xfrm>
                  <a:off x="258011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793" name="Groupe 317"/>
                <p:cNvGrpSpPr/>
                <p:nvPr/>
              </p:nvGrpSpPr>
              <p:grpSpPr>
                <a:xfrm>
                  <a:off x="3452700" y="4857349"/>
                  <a:ext cx="151754" cy="468114"/>
                  <a:chOff x="2948645" y="2121045"/>
                  <a:chExt cx="151754" cy="468114"/>
                </a:xfrm>
                <a:grpFill/>
              </p:grpSpPr>
              <p:sp>
                <p:nvSpPr>
                  <p:cNvPr id="743" name="Rectangle à coins arrondis 156"/>
                  <p:cNvSpPr/>
                  <p:nvPr/>
                </p:nvSpPr>
                <p:spPr>
                  <a:xfrm>
                    <a:off x="294864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44" name="Rectangle à coins arrondis 743"/>
                  <p:cNvSpPr/>
                  <p:nvPr/>
                </p:nvSpPr>
                <p:spPr>
                  <a:xfrm>
                    <a:off x="298658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45" name="Ellipse 744"/>
                  <p:cNvSpPr/>
                  <p:nvPr/>
                </p:nvSpPr>
                <p:spPr>
                  <a:xfrm>
                    <a:off x="302452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46" name="Ellipse 745"/>
                  <p:cNvSpPr/>
                  <p:nvPr/>
                </p:nvSpPr>
                <p:spPr>
                  <a:xfrm>
                    <a:off x="302452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47" name="Rectangle à coins arrondis 746"/>
                  <p:cNvSpPr/>
                  <p:nvPr/>
                </p:nvSpPr>
                <p:spPr>
                  <a:xfrm>
                    <a:off x="298658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669" name="Rectangle à coins arrondis 77"/>
                <p:cNvSpPr/>
                <p:nvPr/>
              </p:nvSpPr>
              <p:spPr>
                <a:xfrm>
                  <a:off x="240794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70" name="Rectangle à coins arrondis 78"/>
                <p:cNvSpPr/>
                <p:nvPr/>
              </p:nvSpPr>
              <p:spPr>
                <a:xfrm>
                  <a:off x="244570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71" name="Rectangle à coins arrondis 79"/>
                <p:cNvSpPr/>
                <p:nvPr/>
              </p:nvSpPr>
              <p:spPr>
                <a:xfrm>
                  <a:off x="241930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72" name="Rectangle à coins arrondis 80"/>
                <p:cNvSpPr/>
                <p:nvPr/>
              </p:nvSpPr>
              <p:spPr>
                <a:xfrm>
                  <a:off x="240033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73" name="Rectangle à coins arrondis 81"/>
                <p:cNvSpPr/>
                <p:nvPr/>
              </p:nvSpPr>
              <p:spPr>
                <a:xfrm>
                  <a:off x="241930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74" name="Rectangle à coins arrondis 673"/>
                <p:cNvSpPr/>
                <p:nvPr/>
              </p:nvSpPr>
              <p:spPr>
                <a:xfrm>
                  <a:off x="385448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endParaRPr lang="fr-F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grpSp>
              <p:nvGrpSpPr>
                <p:cNvPr id="794" name="Groupe 318"/>
                <p:cNvGrpSpPr/>
                <p:nvPr/>
              </p:nvGrpSpPr>
              <p:grpSpPr>
                <a:xfrm>
                  <a:off x="4727070" y="4857349"/>
                  <a:ext cx="151754" cy="468114"/>
                  <a:chOff x="4223015" y="2121045"/>
                  <a:chExt cx="151754" cy="468114"/>
                </a:xfrm>
                <a:grpFill/>
              </p:grpSpPr>
              <p:sp>
                <p:nvSpPr>
                  <p:cNvPr id="738" name="Rectangle à coins arrondis 737"/>
                  <p:cNvSpPr/>
                  <p:nvPr/>
                </p:nvSpPr>
                <p:spPr>
                  <a:xfrm>
                    <a:off x="422301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39" name="Rectangle à coins arrondis 738"/>
                  <p:cNvSpPr/>
                  <p:nvPr/>
                </p:nvSpPr>
                <p:spPr>
                  <a:xfrm>
                    <a:off x="426095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40" name="Ellipse 739"/>
                  <p:cNvSpPr/>
                  <p:nvPr/>
                </p:nvSpPr>
                <p:spPr>
                  <a:xfrm>
                    <a:off x="429889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41" name="Ellipse 740"/>
                  <p:cNvSpPr/>
                  <p:nvPr/>
                </p:nvSpPr>
                <p:spPr>
                  <a:xfrm>
                    <a:off x="429889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42" name="Rectangle à coins arrondis 155"/>
                  <p:cNvSpPr/>
                  <p:nvPr/>
                </p:nvSpPr>
                <p:spPr>
                  <a:xfrm>
                    <a:off x="426095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676" name="Rectangle à coins arrondis 675"/>
                <p:cNvSpPr/>
                <p:nvPr/>
              </p:nvSpPr>
              <p:spPr>
                <a:xfrm>
                  <a:off x="368231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77" name="Rectangle à coins arrondis 676"/>
                <p:cNvSpPr/>
                <p:nvPr/>
              </p:nvSpPr>
              <p:spPr>
                <a:xfrm>
                  <a:off x="372007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78" name="Rectangle à coins arrondis 677"/>
                <p:cNvSpPr/>
                <p:nvPr/>
              </p:nvSpPr>
              <p:spPr>
                <a:xfrm>
                  <a:off x="369367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79" name="Rectangle à coins arrondis 678"/>
                <p:cNvSpPr/>
                <p:nvPr/>
              </p:nvSpPr>
              <p:spPr>
                <a:xfrm>
                  <a:off x="367470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80" name="Rectangle à coins arrondis 679"/>
                <p:cNvSpPr/>
                <p:nvPr/>
              </p:nvSpPr>
              <p:spPr>
                <a:xfrm>
                  <a:off x="369367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81" name="Rectangle à coins arrondis 680"/>
                <p:cNvSpPr/>
                <p:nvPr/>
              </p:nvSpPr>
              <p:spPr>
                <a:xfrm>
                  <a:off x="512885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795" name="Groupe 319"/>
                <p:cNvGrpSpPr/>
                <p:nvPr/>
              </p:nvGrpSpPr>
              <p:grpSpPr>
                <a:xfrm>
                  <a:off x="6001440" y="4857349"/>
                  <a:ext cx="151754" cy="468114"/>
                  <a:chOff x="5497385" y="2121045"/>
                  <a:chExt cx="151754" cy="468114"/>
                </a:xfrm>
                <a:grpFill/>
              </p:grpSpPr>
              <p:sp>
                <p:nvSpPr>
                  <p:cNvPr id="733" name="Rectangle à coins arrondis 599"/>
                  <p:cNvSpPr/>
                  <p:nvPr/>
                </p:nvSpPr>
                <p:spPr>
                  <a:xfrm>
                    <a:off x="549738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34" name="Rectangle à coins arrondis 600"/>
                  <p:cNvSpPr/>
                  <p:nvPr/>
                </p:nvSpPr>
                <p:spPr>
                  <a:xfrm>
                    <a:off x="553532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35" name="Ellipse 734"/>
                  <p:cNvSpPr/>
                  <p:nvPr/>
                </p:nvSpPr>
                <p:spPr>
                  <a:xfrm>
                    <a:off x="557326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36" name="Ellipse 149"/>
                  <p:cNvSpPr/>
                  <p:nvPr/>
                </p:nvSpPr>
                <p:spPr>
                  <a:xfrm>
                    <a:off x="557326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37" name="Rectangle à coins arrondis 736"/>
                  <p:cNvSpPr/>
                  <p:nvPr/>
                </p:nvSpPr>
                <p:spPr>
                  <a:xfrm>
                    <a:off x="553532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683" name="Rectangle à coins arrondis 682"/>
                <p:cNvSpPr/>
                <p:nvPr/>
              </p:nvSpPr>
              <p:spPr>
                <a:xfrm>
                  <a:off x="495668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84" name="Rectangle à coins arrondis 683"/>
                <p:cNvSpPr/>
                <p:nvPr/>
              </p:nvSpPr>
              <p:spPr>
                <a:xfrm>
                  <a:off x="499444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85" name="Rectangle à coins arrondis 684"/>
                <p:cNvSpPr/>
                <p:nvPr/>
              </p:nvSpPr>
              <p:spPr>
                <a:xfrm>
                  <a:off x="496804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86" name="Rectangle à coins arrondis 685"/>
                <p:cNvSpPr/>
                <p:nvPr/>
              </p:nvSpPr>
              <p:spPr>
                <a:xfrm>
                  <a:off x="494907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87" name="Rectangle à coins arrondis 686"/>
                <p:cNvSpPr/>
                <p:nvPr/>
              </p:nvSpPr>
              <p:spPr>
                <a:xfrm>
                  <a:off x="496804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88" name="Rectangle à coins arrondis 687"/>
                <p:cNvSpPr/>
                <p:nvPr/>
              </p:nvSpPr>
              <p:spPr>
                <a:xfrm>
                  <a:off x="640322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796" name="Groupe 320"/>
                <p:cNvGrpSpPr/>
                <p:nvPr/>
              </p:nvGrpSpPr>
              <p:grpSpPr>
                <a:xfrm>
                  <a:off x="7275810" y="4857349"/>
                  <a:ext cx="151754" cy="468114"/>
                  <a:chOff x="6771755" y="2121045"/>
                  <a:chExt cx="151754" cy="468114"/>
                </a:xfrm>
                <a:grpFill/>
              </p:grpSpPr>
              <p:sp>
                <p:nvSpPr>
                  <p:cNvPr id="728" name="Rectangle à coins arrondis 727"/>
                  <p:cNvSpPr/>
                  <p:nvPr/>
                </p:nvSpPr>
                <p:spPr>
                  <a:xfrm>
                    <a:off x="677175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29" name="Rectangle à coins arrondis 142"/>
                  <p:cNvSpPr/>
                  <p:nvPr/>
                </p:nvSpPr>
                <p:spPr>
                  <a:xfrm>
                    <a:off x="680969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30" name="Ellipse 596"/>
                  <p:cNvSpPr/>
                  <p:nvPr/>
                </p:nvSpPr>
                <p:spPr>
                  <a:xfrm>
                    <a:off x="684763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31" name="Ellipse 597"/>
                  <p:cNvSpPr/>
                  <p:nvPr/>
                </p:nvSpPr>
                <p:spPr>
                  <a:xfrm>
                    <a:off x="684763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32" name="Rectangle à coins arrondis 598"/>
                  <p:cNvSpPr/>
                  <p:nvPr/>
                </p:nvSpPr>
                <p:spPr>
                  <a:xfrm>
                    <a:off x="680969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690" name="Rectangle à coins arrondis 689"/>
                <p:cNvSpPr/>
                <p:nvPr/>
              </p:nvSpPr>
              <p:spPr>
                <a:xfrm>
                  <a:off x="623105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91" name="Rectangle à coins arrondis 690"/>
                <p:cNvSpPr/>
                <p:nvPr/>
              </p:nvSpPr>
              <p:spPr>
                <a:xfrm>
                  <a:off x="626881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92" name="Rectangle à coins arrondis 558"/>
                <p:cNvSpPr/>
                <p:nvPr/>
              </p:nvSpPr>
              <p:spPr>
                <a:xfrm>
                  <a:off x="624241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93" name="Rectangle à coins arrondis 559"/>
                <p:cNvSpPr/>
                <p:nvPr/>
              </p:nvSpPr>
              <p:spPr>
                <a:xfrm>
                  <a:off x="622344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94" name="Rectangle à coins arrondis 560"/>
                <p:cNvSpPr/>
                <p:nvPr/>
              </p:nvSpPr>
              <p:spPr>
                <a:xfrm>
                  <a:off x="624241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797" name="Groupe 363"/>
                <p:cNvGrpSpPr/>
                <p:nvPr/>
              </p:nvGrpSpPr>
              <p:grpSpPr>
                <a:xfrm>
                  <a:off x="4889601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725" name="Forme libre 724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26" name="Forme libre 725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27" name="Rectangle 726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798" name="Groupe 367"/>
                <p:cNvGrpSpPr/>
                <p:nvPr/>
              </p:nvGrpSpPr>
              <p:grpSpPr>
                <a:xfrm>
                  <a:off x="6162909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722" name="Forme libre 135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23" name="Forme libre 589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24" name="Rectangle 590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697" name="Rectangle à coins arrondis 696"/>
                <p:cNvSpPr/>
                <p:nvPr/>
              </p:nvSpPr>
              <p:spPr>
                <a:xfrm>
                  <a:off x="7552888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98" name="Rectangle à coins arrondis 697"/>
                <p:cNvSpPr/>
                <p:nvPr/>
              </p:nvSpPr>
              <p:spPr>
                <a:xfrm>
                  <a:off x="7526485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99" name="Rectangle à coins arrondis 698"/>
                <p:cNvSpPr/>
                <p:nvPr/>
              </p:nvSpPr>
              <p:spPr>
                <a:xfrm flipV="1">
                  <a:off x="7507516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00" name="Rectangle à coins arrondis 699"/>
                <p:cNvSpPr/>
                <p:nvPr/>
              </p:nvSpPr>
              <p:spPr>
                <a:xfrm>
                  <a:off x="7526485" y="5228618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799" name="Groupe 383"/>
                <p:cNvGrpSpPr/>
                <p:nvPr/>
              </p:nvGrpSpPr>
              <p:grpSpPr>
                <a:xfrm>
                  <a:off x="7448213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719" name="Forme libre 718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20" name="Forme libre 719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21" name="Rectangle 720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92" name="Groupe 407"/>
                <p:cNvGrpSpPr/>
                <p:nvPr/>
              </p:nvGrpSpPr>
              <p:grpSpPr>
                <a:xfrm>
                  <a:off x="2342972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716" name="Forme libre 715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17" name="Forme libre 583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18" name="Rectangle 717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93" name="Groupe 659"/>
                <p:cNvGrpSpPr/>
                <p:nvPr/>
              </p:nvGrpSpPr>
              <p:grpSpPr>
                <a:xfrm>
                  <a:off x="3396121" y="5107348"/>
                  <a:ext cx="399633" cy="66843"/>
                  <a:chOff x="3541193" y="3967152"/>
                  <a:chExt cx="597398" cy="113426"/>
                </a:xfrm>
                <a:grpFill/>
              </p:grpSpPr>
              <p:sp>
                <p:nvSpPr>
                  <p:cNvPr id="714" name="Rectangle à coins arrondis 713"/>
                  <p:cNvSpPr/>
                  <p:nvPr/>
                </p:nvSpPr>
                <p:spPr>
                  <a:xfrm rot="16200000">
                    <a:off x="3761842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15" name="Ellipse 128"/>
                  <p:cNvSpPr/>
                  <p:nvPr/>
                </p:nvSpPr>
                <p:spPr>
                  <a:xfrm rot="16200000">
                    <a:off x="4024606" y="3966592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94" name="Groupe 668"/>
                <p:cNvGrpSpPr/>
                <p:nvPr/>
              </p:nvGrpSpPr>
              <p:grpSpPr>
                <a:xfrm>
                  <a:off x="4680049" y="5104541"/>
                  <a:ext cx="399633" cy="66843"/>
                  <a:chOff x="5460494" y="3962389"/>
                  <a:chExt cx="597398" cy="113426"/>
                </a:xfrm>
                <a:grpFill/>
              </p:grpSpPr>
              <p:sp>
                <p:nvSpPr>
                  <p:cNvPr id="712" name="Rectangle à coins arrondis 711"/>
                  <p:cNvSpPr/>
                  <p:nvPr/>
                </p:nvSpPr>
                <p:spPr>
                  <a:xfrm rot="16200000">
                    <a:off x="5681143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13" name="Ellipse 126"/>
                  <p:cNvSpPr/>
                  <p:nvPr/>
                </p:nvSpPr>
                <p:spPr>
                  <a:xfrm rot="16200000">
                    <a:off x="5943907" y="3961829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95" name="Groupe 671"/>
                <p:cNvGrpSpPr/>
                <p:nvPr/>
              </p:nvGrpSpPr>
              <p:grpSpPr>
                <a:xfrm>
                  <a:off x="5944862" y="5107348"/>
                  <a:ext cx="399633" cy="66843"/>
                  <a:chOff x="7351221" y="3967152"/>
                  <a:chExt cx="597398" cy="113426"/>
                </a:xfrm>
                <a:grpFill/>
              </p:grpSpPr>
              <p:sp>
                <p:nvSpPr>
                  <p:cNvPr id="710" name="Rectangle à coins arrondis 576"/>
                  <p:cNvSpPr/>
                  <p:nvPr/>
                </p:nvSpPr>
                <p:spPr>
                  <a:xfrm rot="16200000">
                    <a:off x="7571870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11" name="Ellipse 710"/>
                  <p:cNvSpPr/>
                  <p:nvPr/>
                </p:nvSpPr>
                <p:spPr>
                  <a:xfrm rot="16200000">
                    <a:off x="7834634" y="3966592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96" name="Groupe 673"/>
                <p:cNvGrpSpPr/>
                <p:nvPr/>
              </p:nvGrpSpPr>
              <p:grpSpPr>
                <a:xfrm>
                  <a:off x="7219231" y="5110155"/>
                  <a:ext cx="399633" cy="66843"/>
                  <a:chOff x="9256232" y="3971915"/>
                  <a:chExt cx="597398" cy="113426"/>
                </a:xfrm>
                <a:grpFill/>
              </p:grpSpPr>
              <p:sp>
                <p:nvSpPr>
                  <p:cNvPr id="708" name="Rectangle à coins arrondis 707"/>
                  <p:cNvSpPr/>
                  <p:nvPr/>
                </p:nvSpPr>
                <p:spPr>
                  <a:xfrm rot="16200000">
                    <a:off x="9476881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09" name="Ellipse 708"/>
                  <p:cNvSpPr/>
                  <p:nvPr/>
                </p:nvSpPr>
                <p:spPr>
                  <a:xfrm rot="16200000">
                    <a:off x="9739645" y="3971355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707" name="Rectangle à coins arrondis 706"/>
                <p:cNvSpPr/>
                <p:nvPr/>
              </p:nvSpPr>
              <p:spPr>
                <a:xfrm>
                  <a:off x="7515127" y="5093720"/>
                  <a:ext cx="174471" cy="13357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98" name="Groupe 201"/>
              <p:cNvGrpSpPr/>
              <p:nvPr/>
            </p:nvGrpSpPr>
            <p:grpSpPr>
              <a:xfrm>
                <a:off x="3663718" y="3933056"/>
                <a:ext cx="2592901" cy="742536"/>
                <a:chOff x="2342972" y="4857349"/>
                <a:chExt cx="5354237" cy="742536"/>
              </a:xfrm>
              <a:grpFill/>
            </p:grpSpPr>
            <p:grpSp>
              <p:nvGrpSpPr>
                <p:cNvPr id="205" name="Groupe 284"/>
                <p:cNvGrpSpPr/>
                <p:nvPr/>
              </p:nvGrpSpPr>
              <p:grpSpPr>
                <a:xfrm>
                  <a:off x="3614167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663" name="Forme libre 662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64" name="Forme libre 663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65" name="Rectangle 664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582" name="Rectangle à coins arrondis 581"/>
                <p:cNvSpPr/>
                <p:nvPr/>
              </p:nvSpPr>
              <p:spPr>
                <a:xfrm>
                  <a:off x="258011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212" name="Groupe 317"/>
                <p:cNvGrpSpPr/>
                <p:nvPr/>
              </p:nvGrpSpPr>
              <p:grpSpPr>
                <a:xfrm>
                  <a:off x="3452700" y="4857349"/>
                  <a:ext cx="151754" cy="468114"/>
                  <a:chOff x="2948645" y="2121045"/>
                  <a:chExt cx="151754" cy="468114"/>
                </a:xfrm>
                <a:grpFill/>
              </p:grpSpPr>
              <p:sp>
                <p:nvSpPr>
                  <p:cNvPr id="658" name="Rectangle à coins arrondis 657"/>
                  <p:cNvSpPr/>
                  <p:nvPr/>
                </p:nvSpPr>
                <p:spPr>
                  <a:xfrm>
                    <a:off x="294864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59" name="Rectangle à coins arrondis 658"/>
                  <p:cNvSpPr/>
                  <p:nvPr/>
                </p:nvSpPr>
                <p:spPr>
                  <a:xfrm>
                    <a:off x="298658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60" name="Ellipse 659"/>
                  <p:cNvSpPr/>
                  <p:nvPr/>
                </p:nvSpPr>
                <p:spPr>
                  <a:xfrm>
                    <a:off x="302452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61" name="Ellipse 660"/>
                  <p:cNvSpPr/>
                  <p:nvPr/>
                </p:nvSpPr>
                <p:spPr>
                  <a:xfrm>
                    <a:off x="302452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62" name="Rectangle à coins arrondis 661"/>
                  <p:cNvSpPr/>
                  <p:nvPr/>
                </p:nvSpPr>
                <p:spPr>
                  <a:xfrm>
                    <a:off x="298658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584" name="Rectangle à coins arrondis 583"/>
                <p:cNvSpPr/>
                <p:nvPr/>
              </p:nvSpPr>
              <p:spPr>
                <a:xfrm>
                  <a:off x="240794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85" name="Rectangle à coins arrondis 584"/>
                <p:cNvSpPr/>
                <p:nvPr/>
              </p:nvSpPr>
              <p:spPr>
                <a:xfrm>
                  <a:off x="244570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86" name="Rectangle à coins arrondis 585"/>
                <p:cNvSpPr/>
                <p:nvPr/>
              </p:nvSpPr>
              <p:spPr>
                <a:xfrm>
                  <a:off x="241930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87" name="Rectangle à coins arrondis 586"/>
                <p:cNvSpPr/>
                <p:nvPr/>
              </p:nvSpPr>
              <p:spPr>
                <a:xfrm>
                  <a:off x="240033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88" name="Rectangle à coins arrondis 587"/>
                <p:cNvSpPr/>
                <p:nvPr/>
              </p:nvSpPr>
              <p:spPr>
                <a:xfrm>
                  <a:off x="241930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89" name="Rectangle à coins arrondis 588"/>
                <p:cNvSpPr/>
                <p:nvPr/>
              </p:nvSpPr>
              <p:spPr>
                <a:xfrm>
                  <a:off x="385448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endParaRPr lang="fr-F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grpSp>
              <p:nvGrpSpPr>
                <p:cNvPr id="219" name="Groupe 318"/>
                <p:cNvGrpSpPr/>
                <p:nvPr/>
              </p:nvGrpSpPr>
              <p:grpSpPr>
                <a:xfrm>
                  <a:off x="4727070" y="4857349"/>
                  <a:ext cx="151754" cy="468114"/>
                  <a:chOff x="4223015" y="2121045"/>
                  <a:chExt cx="151754" cy="468114"/>
                </a:xfrm>
                <a:grpFill/>
              </p:grpSpPr>
              <p:sp>
                <p:nvSpPr>
                  <p:cNvPr id="653" name="Rectangle à coins arrondis 652"/>
                  <p:cNvSpPr/>
                  <p:nvPr/>
                </p:nvSpPr>
                <p:spPr>
                  <a:xfrm>
                    <a:off x="422301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54" name="Rectangle à coins arrondis 653"/>
                  <p:cNvSpPr/>
                  <p:nvPr/>
                </p:nvSpPr>
                <p:spPr>
                  <a:xfrm>
                    <a:off x="426095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55" name="Ellipse 654"/>
                  <p:cNvSpPr/>
                  <p:nvPr/>
                </p:nvSpPr>
                <p:spPr>
                  <a:xfrm>
                    <a:off x="429889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56" name="Ellipse 655"/>
                  <p:cNvSpPr/>
                  <p:nvPr/>
                </p:nvSpPr>
                <p:spPr>
                  <a:xfrm>
                    <a:off x="429889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57" name="Rectangle à coins arrondis 656"/>
                  <p:cNvSpPr/>
                  <p:nvPr/>
                </p:nvSpPr>
                <p:spPr>
                  <a:xfrm>
                    <a:off x="426095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591" name="Rectangle à coins arrondis 590"/>
                <p:cNvSpPr/>
                <p:nvPr/>
              </p:nvSpPr>
              <p:spPr>
                <a:xfrm>
                  <a:off x="368231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92" name="Rectangle à coins arrondis 591"/>
                <p:cNvSpPr/>
                <p:nvPr/>
              </p:nvSpPr>
              <p:spPr>
                <a:xfrm>
                  <a:off x="372007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93" name="Rectangle à coins arrondis 592"/>
                <p:cNvSpPr/>
                <p:nvPr/>
              </p:nvSpPr>
              <p:spPr>
                <a:xfrm>
                  <a:off x="369367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94" name="Rectangle à coins arrondis 593"/>
                <p:cNvSpPr/>
                <p:nvPr/>
              </p:nvSpPr>
              <p:spPr>
                <a:xfrm>
                  <a:off x="367470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95" name="Rectangle à coins arrondis 594"/>
                <p:cNvSpPr/>
                <p:nvPr/>
              </p:nvSpPr>
              <p:spPr>
                <a:xfrm>
                  <a:off x="369367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96" name="Rectangle à coins arrondis 595"/>
                <p:cNvSpPr/>
                <p:nvPr/>
              </p:nvSpPr>
              <p:spPr>
                <a:xfrm>
                  <a:off x="512885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225" name="Groupe 319"/>
                <p:cNvGrpSpPr/>
                <p:nvPr/>
              </p:nvGrpSpPr>
              <p:grpSpPr>
                <a:xfrm>
                  <a:off x="6001440" y="4857349"/>
                  <a:ext cx="151754" cy="468114"/>
                  <a:chOff x="5497385" y="2121045"/>
                  <a:chExt cx="151754" cy="468114"/>
                </a:xfrm>
                <a:grpFill/>
              </p:grpSpPr>
              <p:sp>
                <p:nvSpPr>
                  <p:cNvPr id="648" name="Rectangle à coins arrondis 647"/>
                  <p:cNvSpPr/>
                  <p:nvPr/>
                </p:nvSpPr>
                <p:spPr>
                  <a:xfrm>
                    <a:off x="549738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49" name="Rectangle à coins arrondis 648"/>
                  <p:cNvSpPr/>
                  <p:nvPr/>
                </p:nvSpPr>
                <p:spPr>
                  <a:xfrm>
                    <a:off x="553532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50" name="Ellipse 649"/>
                  <p:cNvSpPr/>
                  <p:nvPr/>
                </p:nvSpPr>
                <p:spPr>
                  <a:xfrm>
                    <a:off x="557326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51" name="Ellipse 650"/>
                  <p:cNvSpPr/>
                  <p:nvPr/>
                </p:nvSpPr>
                <p:spPr>
                  <a:xfrm>
                    <a:off x="557326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52" name="Rectangle à coins arrondis 651"/>
                  <p:cNvSpPr/>
                  <p:nvPr/>
                </p:nvSpPr>
                <p:spPr>
                  <a:xfrm>
                    <a:off x="553532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598" name="Rectangle à coins arrondis 597"/>
                <p:cNvSpPr/>
                <p:nvPr/>
              </p:nvSpPr>
              <p:spPr>
                <a:xfrm>
                  <a:off x="495668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99" name="Rectangle à coins arrondis 598"/>
                <p:cNvSpPr/>
                <p:nvPr/>
              </p:nvSpPr>
              <p:spPr>
                <a:xfrm>
                  <a:off x="499444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00" name="Rectangle à coins arrondis 599"/>
                <p:cNvSpPr/>
                <p:nvPr/>
              </p:nvSpPr>
              <p:spPr>
                <a:xfrm>
                  <a:off x="496804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01" name="Rectangle à coins arrondis 600"/>
                <p:cNvSpPr/>
                <p:nvPr/>
              </p:nvSpPr>
              <p:spPr>
                <a:xfrm>
                  <a:off x="494907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02" name="Rectangle à coins arrondis 601"/>
                <p:cNvSpPr/>
                <p:nvPr/>
              </p:nvSpPr>
              <p:spPr>
                <a:xfrm>
                  <a:off x="496804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03" name="Rectangle à coins arrondis 602"/>
                <p:cNvSpPr/>
                <p:nvPr/>
              </p:nvSpPr>
              <p:spPr>
                <a:xfrm>
                  <a:off x="6403224" y="4955949"/>
                  <a:ext cx="880048" cy="34017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226" name="Groupe 320"/>
                <p:cNvGrpSpPr/>
                <p:nvPr/>
              </p:nvGrpSpPr>
              <p:grpSpPr>
                <a:xfrm>
                  <a:off x="7275810" y="4857349"/>
                  <a:ext cx="151754" cy="468114"/>
                  <a:chOff x="6771755" y="2121045"/>
                  <a:chExt cx="151754" cy="468114"/>
                </a:xfrm>
                <a:grpFill/>
              </p:grpSpPr>
              <p:sp>
                <p:nvSpPr>
                  <p:cNvPr id="643" name="Rectangle à coins arrondis 509"/>
                  <p:cNvSpPr/>
                  <p:nvPr/>
                </p:nvSpPr>
                <p:spPr>
                  <a:xfrm>
                    <a:off x="6771755" y="2303102"/>
                    <a:ext cx="70819" cy="173258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44" name="Rectangle à coins arrondis 510"/>
                  <p:cNvSpPr/>
                  <p:nvPr/>
                </p:nvSpPr>
                <p:spPr>
                  <a:xfrm>
                    <a:off x="6809693" y="2222300"/>
                    <a:ext cx="113816" cy="337516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45" name="Ellipse 511"/>
                  <p:cNvSpPr/>
                  <p:nvPr/>
                </p:nvSpPr>
                <p:spPr>
                  <a:xfrm>
                    <a:off x="6847632" y="2188548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46" name="Ellipse 512"/>
                  <p:cNvSpPr/>
                  <p:nvPr/>
                </p:nvSpPr>
                <p:spPr>
                  <a:xfrm>
                    <a:off x="6847632" y="2521656"/>
                    <a:ext cx="75877" cy="67503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47" name="Rectangle à coins arrondis 513"/>
                  <p:cNvSpPr/>
                  <p:nvPr/>
                </p:nvSpPr>
                <p:spPr>
                  <a:xfrm>
                    <a:off x="6809693" y="2121045"/>
                    <a:ext cx="32881" cy="96755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605" name="Rectangle à coins arrondis 604"/>
                <p:cNvSpPr/>
                <p:nvPr/>
              </p:nvSpPr>
              <p:spPr>
                <a:xfrm>
                  <a:off x="6231053" y="5024780"/>
                  <a:ext cx="174471" cy="20251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06" name="Rectangle à coins arrondis 605"/>
                <p:cNvSpPr/>
                <p:nvPr/>
              </p:nvSpPr>
              <p:spPr>
                <a:xfrm>
                  <a:off x="6268814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07" name="Rectangle à coins arrondis 473"/>
                <p:cNvSpPr/>
                <p:nvPr/>
              </p:nvSpPr>
              <p:spPr>
                <a:xfrm>
                  <a:off x="6242411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08" name="Rectangle à coins arrondis 607"/>
                <p:cNvSpPr/>
                <p:nvPr/>
              </p:nvSpPr>
              <p:spPr>
                <a:xfrm>
                  <a:off x="6223442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09" name="Rectangle à coins arrondis 475"/>
                <p:cNvSpPr/>
                <p:nvPr/>
              </p:nvSpPr>
              <p:spPr>
                <a:xfrm>
                  <a:off x="6242411" y="5228617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231" name="Groupe 363"/>
                <p:cNvGrpSpPr/>
                <p:nvPr/>
              </p:nvGrpSpPr>
              <p:grpSpPr>
                <a:xfrm>
                  <a:off x="4889601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640" name="Forme libre 639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41" name="Forme libre 640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42" name="Rectangle 508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232" name="Groupe 367"/>
                <p:cNvGrpSpPr/>
                <p:nvPr/>
              </p:nvGrpSpPr>
              <p:grpSpPr>
                <a:xfrm>
                  <a:off x="6162909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637" name="Forme libre 503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38" name="Forme libre 637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39" name="Rectangle 638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612" name="Rectangle à coins arrondis 611"/>
                <p:cNvSpPr/>
                <p:nvPr/>
              </p:nvSpPr>
              <p:spPr>
                <a:xfrm>
                  <a:off x="7552888" y="5296120"/>
                  <a:ext cx="98949" cy="270013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13" name="Rectangle à coins arrondis 612"/>
                <p:cNvSpPr/>
                <p:nvPr/>
              </p:nvSpPr>
              <p:spPr>
                <a:xfrm>
                  <a:off x="7526485" y="5262369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14" name="Rectangle à coins arrondis 613"/>
                <p:cNvSpPr/>
                <p:nvPr/>
              </p:nvSpPr>
              <p:spPr>
                <a:xfrm flipV="1">
                  <a:off x="7507516" y="5566133"/>
                  <a:ext cx="189693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15" name="Rectangle à coins arrondis 614"/>
                <p:cNvSpPr/>
                <p:nvPr/>
              </p:nvSpPr>
              <p:spPr>
                <a:xfrm>
                  <a:off x="7526485" y="5228618"/>
                  <a:ext cx="151754" cy="33752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233" name="Groupe 383"/>
                <p:cNvGrpSpPr/>
                <p:nvPr/>
              </p:nvGrpSpPr>
              <p:grpSpPr>
                <a:xfrm>
                  <a:off x="7448213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634" name="Forme libre 633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35" name="Forme libre 634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36" name="Rectangle 502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234" name="Groupe 407"/>
                <p:cNvGrpSpPr/>
                <p:nvPr/>
              </p:nvGrpSpPr>
              <p:grpSpPr>
                <a:xfrm>
                  <a:off x="2342972" y="5089394"/>
                  <a:ext cx="60206" cy="92619"/>
                  <a:chOff x="1000100" y="3700463"/>
                  <a:chExt cx="1394446" cy="1738327"/>
                </a:xfrm>
                <a:grpFill/>
              </p:grpSpPr>
              <p:sp>
                <p:nvSpPr>
                  <p:cNvPr id="631" name="Forme libre 630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32" name="Forme libre 631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33" name="Rectangle 632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235" name="Groupe 659"/>
                <p:cNvGrpSpPr/>
                <p:nvPr/>
              </p:nvGrpSpPr>
              <p:grpSpPr>
                <a:xfrm>
                  <a:off x="3396121" y="5107348"/>
                  <a:ext cx="399633" cy="66843"/>
                  <a:chOff x="3541193" y="3967152"/>
                  <a:chExt cx="597398" cy="113426"/>
                </a:xfrm>
                <a:grpFill/>
              </p:grpSpPr>
              <p:sp>
                <p:nvSpPr>
                  <p:cNvPr id="629" name="Rectangle à coins arrondis 628"/>
                  <p:cNvSpPr/>
                  <p:nvPr/>
                </p:nvSpPr>
                <p:spPr>
                  <a:xfrm rot="16200000">
                    <a:off x="3761842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30" name="Ellipse 496"/>
                  <p:cNvSpPr/>
                  <p:nvPr/>
                </p:nvSpPr>
                <p:spPr>
                  <a:xfrm rot="16200000">
                    <a:off x="4024606" y="3966592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236" name="Groupe 668"/>
                <p:cNvGrpSpPr/>
                <p:nvPr/>
              </p:nvGrpSpPr>
              <p:grpSpPr>
                <a:xfrm>
                  <a:off x="4680049" y="5104541"/>
                  <a:ext cx="399633" cy="66843"/>
                  <a:chOff x="5460494" y="3962389"/>
                  <a:chExt cx="597398" cy="113426"/>
                </a:xfrm>
                <a:grpFill/>
              </p:grpSpPr>
              <p:sp>
                <p:nvSpPr>
                  <p:cNvPr id="627" name="Rectangle à coins arrondis 626"/>
                  <p:cNvSpPr/>
                  <p:nvPr/>
                </p:nvSpPr>
                <p:spPr>
                  <a:xfrm rot="16200000">
                    <a:off x="5681143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28" name="Ellipse 627"/>
                  <p:cNvSpPr/>
                  <p:nvPr/>
                </p:nvSpPr>
                <p:spPr>
                  <a:xfrm rot="16200000">
                    <a:off x="5943907" y="3961829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281" name="Groupe 671"/>
                <p:cNvGrpSpPr/>
                <p:nvPr/>
              </p:nvGrpSpPr>
              <p:grpSpPr>
                <a:xfrm>
                  <a:off x="5944862" y="5107348"/>
                  <a:ext cx="399633" cy="66843"/>
                  <a:chOff x="7351221" y="3967152"/>
                  <a:chExt cx="597398" cy="113426"/>
                </a:xfrm>
                <a:grpFill/>
              </p:grpSpPr>
              <p:sp>
                <p:nvSpPr>
                  <p:cNvPr id="625" name="Rectangle à coins arrondis 624"/>
                  <p:cNvSpPr/>
                  <p:nvPr/>
                </p:nvSpPr>
                <p:spPr>
                  <a:xfrm rot="16200000">
                    <a:off x="7571870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26" name="Ellipse 625"/>
                  <p:cNvSpPr/>
                  <p:nvPr/>
                </p:nvSpPr>
                <p:spPr>
                  <a:xfrm rot="16200000">
                    <a:off x="7834634" y="3966592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283" name="Groupe 673"/>
                <p:cNvGrpSpPr/>
                <p:nvPr/>
              </p:nvGrpSpPr>
              <p:grpSpPr>
                <a:xfrm>
                  <a:off x="7219231" y="5110155"/>
                  <a:ext cx="399633" cy="66843"/>
                  <a:chOff x="9256232" y="3971915"/>
                  <a:chExt cx="597398" cy="113426"/>
                </a:xfrm>
                <a:grpFill/>
              </p:grpSpPr>
              <p:sp>
                <p:nvSpPr>
                  <p:cNvPr id="623" name="Rectangle à coins arrondis 489"/>
                  <p:cNvSpPr/>
                  <p:nvPr/>
                </p:nvSpPr>
                <p:spPr>
                  <a:xfrm rot="16200000">
                    <a:off x="9476881" y="3752852"/>
                    <a:ext cx="98701" cy="540000"/>
                  </a:xfrm>
                  <a:prstGeom prst="roundRect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24" name="Ellipse 623"/>
                  <p:cNvSpPr/>
                  <p:nvPr/>
                </p:nvSpPr>
                <p:spPr>
                  <a:xfrm rot="16200000">
                    <a:off x="9739645" y="3971355"/>
                    <a:ext cx="113426" cy="114545"/>
                  </a:xfrm>
                  <a:prstGeom prst="ellipse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622" name="Rectangle à coins arrondis 621"/>
                <p:cNvSpPr/>
                <p:nvPr/>
              </p:nvSpPr>
              <p:spPr>
                <a:xfrm>
                  <a:off x="7515127" y="5093720"/>
                  <a:ext cx="174471" cy="133570"/>
                </a:xfrm>
                <a:prstGeom prst="roundRect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405" name="Flèche vers le bas 404"/>
            <p:cNvSpPr/>
            <p:nvPr/>
          </p:nvSpPr>
          <p:spPr>
            <a:xfrm>
              <a:off x="6084168" y="1174638"/>
              <a:ext cx="73760" cy="11407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6" name="Flèche vers le bas 405"/>
            <p:cNvSpPr/>
            <p:nvPr/>
          </p:nvSpPr>
          <p:spPr>
            <a:xfrm rot="5400000">
              <a:off x="6379908" y="1103677"/>
              <a:ext cx="52752" cy="15950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45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-214346" y="1340768"/>
            <a:ext cx="5154836" cy="2685322"/>
          </a:xfrm>
        </p:spPr>
        <p:txBody>
          <a:bodyPr>
            <a:noAutofit/>
          </a:bodyPr>
          <a:lstStyle/>
          <a:p>
            <a:pPr marL="800100" lvl="1" indent="-342900" eaLnBrk="0" hangingPunct="0">
              <a:buClr>
                <a:srgbClr val="FF0000"/>
              </a:buClr>
              <a:buSzPct val="130000"/>
              <a:buNone/>
              <a:defRPr/>
            </a:pPr>
            <a:r>
              <a:rPr lang="fr-FR" sz="1800" dirty="0" smtClean="0"/>
              <a:t>3 concepts </a:t>
            </a:r>
            <a:r>
              <a:rPr lang="fr-FR" sz="1800" dirty="0" err="1" smtClean="0"/>
              <a:t>were</a:t>
            </a:r>
            <a:r>
              <a:rPr lang="fr-FR" sz="1800" dirty="0" smtClean="0"/>
              <a:t> </a:t>
            </a:r>
            <a:r>
              <a:rPr lang="fr-FR" sz="1800" dirty="0" err="1" smtClean="0"/>
              <a:t>studied</a:t>
            </a:r>
            <a:r>
              <a:rPr lang="fr-FR" sz="1800" dirty="0" smtClean="0"/>
              <a:t> (8 </a:t>
            </a:r>
            <a:r>
              <a:rPr lang="fr-FR" sz="1800" dirty="0" err="1" smtClean="0"/>
              <a:t>cavities</a:t>
            </a:r>
            <a:r>
              <a:rPr lang="fr-FR" sz="1800" dirty="0" smtClean="0"/>
              <a:t> cryomodule) </a:t>
            </a:r>
          </a:p>
          <a:p>
            <a:pPr marL="800100" lvl="1" indent="-342900" eaLnBrk="0" hangingPunct="0">
              <a:buClr>
                <a:srgbClr val="FF0000"/>
              </a:buClr>
              <a:buSzPct val="130000"/>
              <a:buFont typeface="Arial" pitchFamily="34" charset="0"/>
              <a:buChar char="•"/>
              <a:defRPr/>
            </a:pPr>
            <a:endParaRPr lang="fr-FR" sz="1800" dirty="0" smtClean="0"/>
          </a:p>
          <a:p>
            <a:pPr marL="800100" lvl="1" indent="-342900" eaLnBrk="0" hangingPunct="0">
              <a:buClr>
                <a:srgbClr val="FF0000"/>
              </a:buClr>
              <a:buSzPct val="130000"/>
              <a:buFont typeface="Arial" pitchFamily="34" charset="0"/>
              <a:buChar char="•"/>
              <a:defRPr/>
            </a:pPr>
            <a:endParaRPr lang="fr-FR" sz="1800" dirty="0" smtClean="0"/>
          </a:p>
          <a:p>
            <a:pPr marL="800100" lvl="1" indent="-342900" eaLnBrk="0" hangingPunct="0">
              <a:buClr>
                <a:srgbClr val="FF0000"/>
              </a:buClr>
              <a:buSzPct val="130000"/>
              <a:buFont typeface="Arial" pitchFamily="34" charset="0"/>
              <a:buChar char="•"/>
              <a:defRPr/>
            </a:pPr>
            <a:endParaRPr lang="fr-FR" sz="1800" dirty="0" smtClean="0"/>
          </a:p>
          <a:p>
            <a:pPr marL="800100" lvl="1" indent="-342900" eaLnBrk="0" hangingPunct="0">
              <a:buClr>
                <a:srgbClr val="FF0000"/>
              </a:buClr>
              <a:buSzPct val="130000"/>
              <a:buNone/>
              <a:defRPr/>
            </a:pPr>
            <a:r>
              <a:rPr lang="fr-FR" sz="1800" dirty="0" err="1" smtClean="0"/>
              <a:t>Assembly</a:t>
            </a:r>
            <a:r>
              <a:rPr lang="fr-FR" sz="1800" dirty="0" smtClean="0"/>
              <a:t> </a:t>
            </a:r>
            <a:r>
              <a:rPr lang="fr-FR" sz="1800" dirty="0" err="1" smtClean="0"/>
              <a:t>procedure</a:t>
            </a:r>
            <a:endParaRPr lang="fr-FR" sz="1800" dirty="0" smtClean="0"/>
          </a:p>
          <a:p>
            <a:pPr marL="1200150" lvl="2" indent="-342900" eaLnBrk="0" hangingPunct="0">
              <a:buClr>
                <a:srgbClr val="FF0000"/>
              </a:buClr>
              <a:buSzPct val="130000"/>
              <a:defRPr/>
            </a:pPr>
            <a:r>
              <a:rPr lang="fr-FR" sz="1600" dirty="0" smtClean="0"/>
              <a:t>dressing of the string of </a:t>
            </a:r>
            <a:r>
              <a:rPr lang="fr-FR" sz="1600" dirty="0" err="1" smtClean="0"/>
              <a:t>cavities</a:t>
            </a:r>
            <a:endParaRPr lang="fr-FR" sz="1600" dirty="0" smtClean="0"/>
          </a:p>
          <a:p>
            <a:pPr marL="1200150" lvl="2" indent="-342900" eaLnBrk="0" hangingPunct="0">
              <a:buClr>
                <a:srgbClr val="FF0000"/>
              </a:buClr>
              <a:buSzPct val="130000"/>
              <a:defRPr/>
            </a:pPr>
            <a:r>
              <a:rPr lang="fr-FR" sz="1600" dirty="0" err="1" smtClean="0"/>
              <a:t>alignment</a:t>
            </a:r>
            <a:endParaRPr lang="fr-FR" sz="1600" dirty="0" smtClean="0"/>
          </a:p>
          <a:p>
            <a:pPr marL="1200150" lvl="2" indent="-342900" eaLnBrk="0" hangingPunct="0">
              <a:buClr>
                <a:srgbClr val="FF0000"/>
              </a:buClr>
              <a:buSzPct val="130000"/>
              <a:defRPr/>
            </a:pPr>
            <a:r>
              <a:rPr lang="fr-FR" sz="1600" dirty="0" err="1" smtClean="0"/>
              <a:t>cryostating</a:t>
            </a:r>
            <a:endParaRPr lang="fr-FR" sz="1600" dirty="0" smtClean="0"/>
          </a:p>
          <a:p>
            <a:endParaRPr lang="en-US" sz="1800" dirty="0" smtClean="0">
              <a:latin typeface="+mj-lt"/>
            </a:endParaRPr>
          </a:p>
        </p:txBody>
      </p:sp>
      <p:sp>
        <p:nvSpPr>
          <p:cNvPr id="446" name="Rectangle 445"/>
          <p:cNvSpPr/>
          <p:nvPr/>
        </p:nvSpPr>
        <p:spPr>
          <a:xfrm>
            <a:off x="2428860" y="4929198"/>
            <a:ext cx="4714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eaLnBrk="0" hangingPunct="0">
              <a:buClr>
                <a:srgbClr val="FF0000"/>
              </a:buClr>
              <a:buSzPct val="130000"/>
              <a:buNone/>
              <a:defRPr/>
            </a:pPr>
            <a:r>
              <a:rPr lang="fr-FR" dirty="0" smtClean="0"/>
              <a:t>1 concept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studied</a:t>
            </a:r>
            <a:r>
              <a:rPr lang="fr-FR" dirty="0" smtClean="0"/>
              <a:t> (8 </a:t>
            </a:r>
            <a:r>
              <a:rPr lang="fr-FR" dirty="0" err="1" smtClean="0"/>
              <a:t>cavities</a:t>
            </a:r>
            <a:r>
              <a:rPr lang="fr-FR" dirty="0" smtClean="0"/>
              <a:t>) </a:t>
            </a:r>
          </a:p>
        </p:txBody>
      </p:sp>
      <p:sp>
        <p:nvSpPr>
          <p:cNvPr id="447" name="Titre 5"/>
          <p:cNvSpPr txBox="1">
            <a:spLocks/>
          </p:cNvSpPr>
          <p:nvPr/>
        </p:nvSpPr>
        <p:spPr>
          <a:xfrm>
            <a:off x="2339752" y="266348"/>
            <a:ext cx="657229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1" i="0" u="none" strike="noStrike" kern="1200" cap="all" spc="0" normalizeH="0" baseline="0" noProof="0" dirty="0" smtClean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effectLst/>
                <a:uLnTx/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+mj-lt"/>
                <a:ea typeface="+mj-ea"/>
                <a:cs typeface="+mj-cs"/>
              </a:rPr>
              <a:t>Vacuum</a:t>
            </a:r>
            <a:r>
              <a:rPr kumimoji="0" lang="fr-FR" sz="1800" b="1" i="0" u="none" strike="noStrike" kern="1200" cap="all" spc="0" normalizeH="0" noProof="0" dirty="0" smtClean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effectLst/>
                <a:uLnTx/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+mj-lt"/>
                <a:ea typeface="+mj-ea"/>
                <a:cs typeface="+mj-cs"/>
              </a:rPr>
              <a:t> </a:t>
            </a:r>
            <a:r>
              <a:rPr kumimoji="0" lang="fr-FR" sz="1800" b="1" i="0" u="none" strike="noStrike" kern="1200" cap="all" spc="0" normalizeH="0" noProof="0" dirty="0" err="1" smtClean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effectLst/>
                <a:uLnTx/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+mj-lt"/>
                <a:ea typeface="+mj-ea"/>
                <a:cs typeface="+mj-cs"/>
              </a:rPr>
              <a:t>vessel</a:t>
            </a:r>
            <a:r>
              <a:rPr kumimoji="0" lang="fr-FR" sz="1800" b="1" i="0" u="none" strike="noStrike" kern="1200" cap="all" spc="0" normalizeH="0" noProof="0" dirty="0" smtClean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effectLst/>
                <a:uLnTx/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+mj-lt"/>
                <a:ea typeface="+mj-ea"/>
                <a:cs typeface="+mj-cs"/>
              </a:rPr>
              <a:t> design - </a:t>
            </a:r>
            <a:r>
              <a:rPr kumimoji="0" lang="fr-FR" sz="1800" b="1" i="0" u="none" strike="noStrike" kern="1200" cap="all" spc="0" normalizeH="0" noProof="0" dirty="0" err="1" smtClean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effectLst/>
                <a:uLnTx/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+mj-lt"/>
                <a:ea typeface="+mj-ea"/>
                <a:cs typeface="+mj-cs"/>
              </a:rPr>
              <a:t>Tooling</a:t>
            </a:r>
            <a:endParaRPr kumimoji="0" lang="fr-FR" sz="1800" b="1" i="0" u="none" strike="noStrike" kern="1200" cap="all" spc="0" normalizeH="0" baseline="0" noProof="0" dirty="0">
              <a:ln w="0" cap="sq">
                <a:solidFill>
                  <a:schemeClr val="tx1"/>
                </a:solidFill>
              </a:ln>
              <a:solidFill>
                <a:srgbClr val="501F74"/>
              </a:solidFill>
              <a:effectLst/>
              <a:uLnTx/>
              <a:uFill>
                <a:solidFill>
                  <a:schemeClr val="accent4">
                    <a:lumMod val="60000"/>
                    <a:lumOff val="40000"/>
                  </a:schemeClr>
                </a:solidFill>
              </a:uFill>
              <a:latin typeface="+mj-lt"/>
              <a:ea typeface="+mj-ea"/>
              <a:cs typeface="+mj-cs"/>
            </a:endParaRPr>
          </a:p>
        </p:txBody>
      </p:sp>
      <p:sp>
        <p:nvSpPr>
          <p:cNvPr id="448" name="ZoneTexte 447"/>
          <p:cNvSpPr txBox="1"/>
          <p:nvPr/>
        </p:nvSpPr>
        <p:spPr>
          <a:xfrm>
            <a:off x="357158" y="6305567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7030A0"/>
                </a:solidFill>
              </a:rPr>
              <a:t> All </a:t>
            </a:r>
            <a:r>
              <a:rPr lang="fr-FR" sz="2000" dirty="0" err="1" smtClean="0">
                <a:solidFill>
                  <a:srgbClr val="7030A0"/>
                </a:solidFill>
              </a:rPr>
              <a:t>tools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</a:rPr>
              <a:t>were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</a:rPr>
              <a:t>compared</a:t>
            </a:r>
            <a:r>
              <a:rPr lang="fr-FR" sz="2000" dirty="0" smtClean="0">
                <a:solidFill>
                  <a:srgbClr val="7030A0"/>
                </a:solidFill>
              </a:rPr>
              <a:t> (for long and short cryomodule)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6"/>
          <p:cNvGrpSpPr>
            <a:grpSpLocks noChangeAspect="1"/>
          </p:cNvGrpSpPr>
          <p:nvPr/>
        </p:nvGrpSpPr>
        <p:grpSpPr>
          <a:xfrm>
            <a:off x="7180961" y="854128"/>
            <a:ext cx="1894830" cy="1860492"/>
            <a:chOff x="1043608" y="3121544"/>
            <a:chExt cx="3252587" cy="3193646"/>
          </a:xfrm>
        </p:grpSpPr>
        <p:grpSp>
          <p:nvGrpSpPr>
            <p:cNvPr id="3" name="Groupe 11"/>
            <p:cNvGrpSpPr/>
            <p:nvPr/>
          </p:nvGrpSpPr>
          <p:grpSpPr>
            <a:xfrm>
              <a:off x="1043608" y="3501008"/>
              <a:ext cx="3071836" cy="2814182"/>
              <a:chOff x="5286380" y="2928934"/>
              <a:chExt cx="3643340" cy="3385686"/>
            </a:xfrm>
          </p:grpSpPr>
          <p:pic>
            <p:nvPicPr>
              <p:cNvPr id="13" name="Picture 5" descr="N:\SPL\REUNIONS\CERN\20111104_REVUECONCEPTUELLE\Images Patxi\enceinte_face.pn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5286380" y="3289156"/>
                <a:ext cx="3000396" cy="3025464"/>
              </a:xfrm>
              <a:prstGeom prst="rect">
                <a:avLst/>
              </a:prstGeom>
              <a:noFill/>
            </p:spPr>
          </p:pic>
          <p:grpSp>
            <p:nvGrpSpPr>
              <p:cNvPr id="4" name="Groupe 21"/>
              <p:cNvGrpSpPr/>
              <p:nvPr/>
            </p:nvGrpSpPr>
            <p:grpSpPr>
              <a:xfrm>
                <a:off x="5345421" y="2928934"/>
                <a:ext cx="2883681" cy="1872954"/>
                <a:chOff x="5345421" y="2928934"/>
                <a:chExt cx="2883681" cy="1872954"/>
              </a:xfrm>
            </p:grpSpPr>
            <p:cxnSp>
              <p:nvCxnSpPr>
                <p:cNvPr id="19" name="Connecteur droit 18"/>
                <p:cNvCxnSpPr/>
                <p:nvPr/>
              </p:nvCxnSpPr>
              <p:spPr>
                <a:xfrm rot="10800000" flipH="1">
                  <a:off x="5357140" y="2928934"/>
                  <a:ext cx="1368" cy="187295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necteur droit 19"/>
                <p:cNvCxnSpPr/>
                <p:nvPr/>
              </p:nvCxnSpPr>
              <p:spPr>
                <a:xfrm rot="10800000" flipH="1">
                  <a:off x="8206581" y="2928934"/>
                  <a:ext cx="1368" cy="187295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necteur droit 20"/>
                <p:cNvCxnSpPr/>
                <p:nvPr/>
              </p:nvCxnSpPr>
              <p:spPr>
                <a:xfrm>
                  <a:off x="5345421" y="3049008"/>
                  <a:ext cx="2883681" cy="1335"/>
                </a:xfrm>
                <a:prstGeom prst="line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oupe 22"/>
              <p:cNvGrpSpPr/>
              <p:nvPr/>
            </p:nvGrpSpPr>
            <p:grpSpPr>
              <a:xfrm rot="5400000">
                <a:off x="6551401" y="3862927"/>
                <a:ext cx="2883683" cy="1872954"/>
                <a:chOff x="5345419" y="2928934"/>
                <a:chExt cx="2883683" cy="1872954"/>
              </a:xfrm>
            </p:grpSpPr>
            <p:cxnSp>
              <p:nvCxnSpPr>
                <p:cNvPr id="16" name="Connecteur droit 15"/>
                <p:cNvCxnSpPr/>
                <p:nvPr/>
              </p:nvCxnSpPr>
              <p:spPr>
                <a:xfrm rot="10800000" flipH="1">
                  <a:off x="5357140" y="2928934"/>
                  <a:ext cx="1368" cy="187295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necteur droit 16"/>
                <p:cNvCxnSpPr/>
                <p:nvPr/>
              </p:nvCxnSpPr>
              <p:spPr>
                <a:xfrm rot="10800000" flipH="1">
                  <a:off x="8206581" y="2928934"/>
                  <a:ext cx="1368" cy="187295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necteur droit 17"/>
                <p:cNvCxnSpPr/>
                <p:nvPr/>
              </p:nvCxnSpPr>
              <p:spPr>
                <a:xfrm>
                  <a:off x="5345419" y="3410228"/>
                  <a:ext cx="2883683" cy="1336"/>
                </a:xfrm>
                <a:prstGeom prst="line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2" name="ZoneTexte 21"/>
            <p:cNvSpPr txBox="1"/>
            <p:nvPr/>
          </p:nvSpPr>
          <p:spPr>
            <a:xfrm>
              <a:off x="1761454" y="3121544"/>
              <a:ext cx="652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1054</a:t>
              </a:r>
              <a:endParaRPr lang="fr-FR" dirty="0"/>
            </a:p>
          </p:txBody>
        </p:sp>
        <p:sp>
          <p:nvSpPr>
            <p:cNvPr id="23" name="ZoneTexte 22"/>
            <p:cNvSpPr txBox="1"/>
            <p:nvPr/>
          </p:nvSpPr>
          <p:spPr>
            <a:xfrm rot="5400000">
              <a:off x="3785158" y="4694322"/>
              <a:ext cx="652743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1021</a:t>
              </a:r>
              <a:endParaRPr lang="fr-FR" dirty="0"/>
            </a:p>
          </p:txBody>
        </p:sp>
      </p:grp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179512" y="980728"/>
            <a:ext cx="3571900" cy="35719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Retained concept</a:t>
            </a:r>
            <a:endParaRPr lang="en-US" dirty="0"/>
          </a:p>
        </p:txBody>
      </p:sp>
      <p:grpSp>
        <p:nvGrpSpPr>
          <p:cNvPr id="7" name="Groupe 42"/>
          <p:cNvGrpSpPr>
            <a:grpSpLocks noChangeAspect="1"/>
          </p:cNvGrpSpPr>
          <p:nvPr/>
        </p:nvGrpSpPr>
        <p:grpSpPr>
          <a:xfrm>
            <a:off x="3500430" y="928671"/>
            <a:ext cx="3200237" cy="1785949"/>
            <a:chOff x="467544" y="3861048"/>
            <a:chExt cx="5040560" cy="2812974"/>
          </a:xfrm>
        </p:grpSpPr>
        <p:cxnSp>
          <p:nvCxnSpPr>
            <p:cNvPr id="28" name="Connecteur droit 27"/>
            <p:cNvCxnSpPr/>
            <p:nvPr/>
          </p:nvCxnSpPr>
          <p:spPr>
            <a:xfrm rot="16200000" flipH="1">
              <a:off x="4918568" y="4135608"/>
              <a:ext cx="708890" cy="470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8" name="Picture 4" descr="K:\SPL\REUNIONS\CERN\20111104_REVUECONCEPTUELLE\Images Patxi\Axono VV en couleur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67544" y="3861048"/>
              <a:ext cx="4782457" cy="2462287"/>
            </a:xfrm>
            <a:prstGeom prst="rect">
              <a:avLst/>
            </a:prstGeom>
            <a:noFill/>
          </p:spPr>
        </p:pic>
        <p:cxnSp>
          <p:nvCxnSpPr>
            <p:cNvPr id="29" name="Connecteur droit 28"/>
            <p:cNvCxnSpPr/>
            <p:nvPr/>
          </p:nvCxnSpPr>
          <p:spPr>
            <a:xfrm rot="16200000" flipH="1">
              <a:off x="588339" y="6156543"/>
              <a:ext cx="701271" cy="3336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rot="10800000" flipV="1">
              <a:off x="1043608" y="4653136"/>
              <a:ext cx="4392490" cy="1872208"/>
            </a:xfrm>
            <a:prstGeom prst="line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 rot="20278070">
              <a:off x="3173153" y="5557759"/>
              <a:ext cx="603317" cy="3290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/>
                <a:t>7400</a:t>
              </a:r>
              <a:endParaRPr lang="fr-FR" dirty="0"/>
            </a:p>
          </p:txBody>
        </p:sp>
      </p:grpSp>
      <p:sp>
        <p:nvSpPr>
          <p:cNvPr id="34" name="ZoneTexte 33"/>
          <p:cNvSpPr txBox="1"/>
          <p:nvPr/>
        </p:nvSpPr>
        <p:spPr>
          <a:xfrm>
            <a:off x="214282" y="128586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Cylindrical</a:t>
            </a:r>
            <a:r>
              <a:rPr lang="fr-FR" dirty="0" smtClean="0"/>
              <a:t> vacuum </a:t>
            </a:r>
            <a:r>
              <a:rPr lang="fr-FR" dirty="0" err="1" smtClean="0"/>
              <a:t>vessel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 long top aperture</a:t>
            </a:r>
            <a:endParaRPr lang="fr-FR" dirty="0"/>
          </a:p>
        </p:txBody>
      </p:sp>
      <p:pic>
        <p:nvPicPr>
          <p:cNvPr id="32" name="Picture 5" descr="K:\SPL\REUNIONS\CERN\20111104_REVUECONCEPTUELLE\Images Patxi\Axono VV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7995" y="2357430"/>
            <a:ext cx="1860865" cy="2165370"/>
          </a:xfrm>
          <a:prstGeom prst="rect">
            <a:avLst/>
          </a:prstGeom>
          <a:noFill/>
        </p:spPr>
      </p:pic>
      <p:sp>
        <p:nvSpPr>
          <p:cNvPr id="25" name="ZoneTexte 24"/>
          <p:cNvSpPr txBox="1"/>
          <p:nvPr/>
        </p:nvSpPr>
        <p:spPr>
          <a:xfrm>
            <a:off x="3026296" y="857232"/>
            <a:ext cx="4117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7030A0"/>
                </a:solidFill>
              </a:rPr>
              <a:t> Main dimensions</a:t>
            </a:r>
            <a:endParaRPr lang="fr-FR" sz="20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57422" y="2857496"/>
            <a:ext cx="3717921" cy="160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14942" y="2928934"/>
            <a:ext cx="3000396" cy="164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ZoneTexte 32"/>
          <p:cNvSpPr txBox="1"/>
          <p:nvPr/>
        </p:nvSpPr>
        <p:spPr>
          <a:xfrm>
            <a:off x="571472" y="5648942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Aperture </a:t>
            </a:r>
            <a:r>
              <a:rPr lang="fr-FR" dirty="0" err="1" smtClean="0"/>
              <a:t>sealing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Prototype (short cryomodule) : </a:t>
            </a:r>
            <a:r>
              <a:rPr lang="fr-FR" dirty="0" err="1" smtClean="0"/>
              <a:t>polymer</a:t>
            </a:r>
            <a:r>
              <a:rPr lang="fr-FR" dirty="0" smtClean="0"/>
              <a:t> </a:t>
            </a:r>
            <a:r>
              <a:rPr lang="fr-FR" dirty="0" err="1" smtClean="0"/>
              <a:t>seal</a:t>
            </a:r>
            <a:r>
              <a:rPr lang="fr-FR" dirty="0" smtClean="0"/>
              <a:t> </a:t>
            </a:r>
            <a:r>
              <a:rPr lang="fr-FR" dirty="0" err="1" smtClean="0"/>
              <a:t>placed</a:t>
            </a:r>
            <a:r>
              <a:rPr lang="fr-FR" dirty="0" smtClean="0"/>
              <a:t> in a groove / (soft) </a:t>
            </a:r>
            <a:r>
              <a:rPr lang="fr-FR" dirty="0" err="1" smtClean="0"/>
              <a:t>welding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Machine cryomodule (long) : </a:t>
            </a:r>
            <a:r>
              <a:rPr lang="fr-FR" dirty="0" err="1" smtClean="0"/>
              <a:t>welding</a:t>
            </a:r>
            <a:endParaRPr lang="fr-FR" dirty="0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28860" y="4572008"/>
            <a:ext cx="5357850" cy="115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ZoneTexte 34"/>
          <p:cNvSpPr txBox="1"/>
          <p:nvPr/>
        </p:nvSpPr>
        <p:spPr>
          <a:xfrm>
            <a:off x="214282" y="2071678"/>
            <a:ext cx="4117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7030A0"/>
                </a:solidFill>
              </a:rPr>
              <a:t> Aperture concept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500034" y="2500306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e=6mm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500034" y="450057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e=10mm</a:t>
            </a:r>
            <a:endParaRPr lang="fr-FR" dirty="0"/>
          </a:p>
        </p:txBody>
      </p:sp>
      <p:sp>
        <p:nvSpPr>
          <p:cNvPr id="39" name="Titre 5"/>
          <p:cNvSpPr>
            <a:spLocks noGrp="1"/>
          </p:cNvSpPr>
          <p:nvPr>
            <p:ph type="title"/>
          </p:nvPr>
        </p:nvSpPr>
        <p:spPr>
          <a:xfrm>
            <a:off x="2357422" y="307723"/>
            <a:ext cx="6572296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Vacuum </a:t>
            </a:r>
            <a:r>
              <a:rPr lang="fr-FR" dirty="0" err="1" smtClean="0"/>
              <a:t>vessel</a:t>
            </a:r>
            <a:r>
              <a:rPr lang="fr-FR" dirty="0" smtClean="0"/>
              <a:t> design</a:t>
            </a:r>
            <a:endParaRPr lang="fr-FR" dirty="0"/>
          </a:p>
        </p:txBody>
      </p:sp>
      <p:cxnSp>
        <p:nvCxnSpPr>
          <p:cNvPr id="36" name="Connecteur droit 35"/>
          <p:cNvCxnSpPr/>
          <p:nvPr/>
        </p:nvCxnSpPr>
        <p:spPr>
          <a:xfrm rot="16200000" flipH="1">
            <a:off x="7521878" y="1639695"/>
            <a:ext cx="816741" cy="680590"/>
          </a:xfrm>
          <a:prstGeom prst="line">
            <a:avLst/>
          </a:prstGeom>
          <a:ln w="127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 rot="2980580">
            <a:off x="7583220" y="1668171"/>
            <a:ext cx="85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Ø</a:t>
            </a:r>
            <a:r>
              <a:rPr lang="fr-FR" baseline="-25000" dirty="0" smtClean="0">
                <a:solidFill>
                  <a:srgbClr val="C00000"/>
                </a:solidFill>
              </a:rPr>
              <a:t>int</a:t>
            </a:r>
            <a:r>
              <a:rPr lang="fr-FR" dirty="0" smtClean="0">
                <a:solidFill>
                  <a:srgbClr val="C00000"/>
                </a:solidFill>
              </a:rPr>
              <a:t>800</a:t>
            </a:r>
            <a:endParaRPr lang="fr-F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 51" descr="image40.png"/>
          <p:cNvPicPr>
            <a:picLocks noChangeAspect="1"/>
          </p:cNvPicPr>
          <p:nvPr/>
        </p:nvPicPr>
        <p:blipFill>
          <a:blip r:embed="rId2" cstate="print"/>
          <a:srcRect t="2615" r="34609" b="47578"/>
          <a:stretch>
            <a:fillRect/>
          </a:stretch>
        </p:blipFill>
        <p:spPr>
          <a:xfrm>
            <a:off x="2008469" y="2571745"/>
            <a:ext cx="3920853" cy="190307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2725191" y="2586609"/>
            <a:ext cx="21503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Maximum </a:t>
            </a:r>
            <a:r>
              <a:rPr lang="fr-FR" sz="1200" dirty="0" err="1" smtClean="0">
                <a:solidFill>
                  <a:srgbClr val="FF0000"/>
                </a:solidFill>
              </a:rPr>
              <a:t>deflection</a:t>
            </a:r>
            <a:r>
              <a:rPr lang="fr-FR" sz="1200" dirty="0" smtClean="0">
                <a:solidFill>
                  <a:srgbClr val="FF0000"/>
                </a:solidFill>
              </a:rPr>
              <a:t> = 0.65mm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2707416" y="2818971"/>
            <a:ext cx="2012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 smtClean="0">
                <a:solidFill>
                  <a:schemeClr val="tx2">
                    <a:lumMod val="75000"/>
                  </a:schemeClr>
                </a:solidFill>
              </a:rPr>
              <a:t>Max </a:t>
            </a:r>
            <a:r>
              <a:rPr lang="fr-FR" sz="1000" i="1" dirty="0" err="1" smtClean="0">
                <a:solidFill>
                  <a:schemeClr val="tx2">
                    <a:lumMod val="75000"/>
                  </a:schemeClr>
                </a:solidFill>
              </a:rPr>
              <a:t>sliding</a:t>
            </a:r>
            <a:r>
              <a:rPr lang="fr-FR" sz="10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000" i="1" dirty="0" err="1" smtClean="0">
                <a:solidFill>
                  <a:schemeClr val="tx2">
                    <a:lumMod val="75000"/>
                  </a:schemeClr>
                </a:solidFill>
              </a:rPr>
              <a:t>between</a:t>
            </a:r>
            <a:r>
              <a:rPr lang="fr-FR" sz="10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000" i="1" dirty="0" err="1" smtClean="0">
                <a:solidFill>
                  <a:schemeClr val="tx2">
                    <a:lumMod val="75000"/>
                  </a:schemeClr>
                </a:solidFill>
              </a:rPr>
              <a:t>cover</a:t>
            </a:r>
            <a:r>
              <a:rPr lang="fr-FR" sz="1000" i="1" dirty="0" smtClean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fr-FR" sz="1000" i="1" dirty="0" err="1" smtClean="0">
                <a:solidFill>
                  <a:schemeClr val="tx2">
                    <a:lumMod val="75000"/>
                  </a:schemeClr>
                </a:solidFill>
              </a:rPr>
              <a:t>flange</a:t>
            </a:r>
            <a:r>
              <a:rPr lang="fr-FR" sz="1000" i="1" dirty="0" smtClean="0">
                <a:solidFill>
                  <a:schemeClr val="tx2">
                    <a:lumMod val="75000"/>
                  </a:schemeClr>
                </a:solidFill>
              </a:rPr>
              <a:t>  = 0.65mm</a:t>
            </a:r>
            <a:endParaRPr lang="fr-FR" sz="1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14282" y="1071546"/>
            <a:ext cx="4117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</a:rPr>
              <a:t>Mechanical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</a:rPr>
              <a:t>studies</a:t>
            </a:r>
            <a:endParaRPr lang="fr-FR" sz="2000" dirty="0">
              <a:solidFill>
                <a:srgbClr val="7030A0"/>
              </a:solidFill>
            </a:endParaRPr>
          </a:p>
        </p:txBody>
      </p:sp>
      <p:pic>
        <p:nvPicPr>
          <p:cNvPr id="25" name="Image 24" descr="image3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81198" y="2643182"/>
            <a:ext cx="2919958" cy="1860715"/>
          </a:xfrm>
          <a:prstGeom prst="rect">
            <a:avLst/>
          </a:prstGeom>
        </p:spPr>
      </p:pic>
      <p:sp>
        <p:nvSpPr>
          <p:cNvPr id="33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-214346" y="1340768"/>
            <a:ext cx="9072626" cy="1731042"/>
          </a:xfrm>
        </p:spPr>
        <p:txBody>
          <a:bodyPr>
            <a:noAutofit/>
          </a:bodyPr>
          <a:lstStyle/>
          <a:p>
            <a:pPr marL="800100" lvl="1" indent="-342900" eaLnBrk="0" hangingPunct="0">
              <a:spcBef>
                <a:spcPts val="0"/>
              </a:spcBef>
              <a:buClr>
                <a:srgbClr val="FF0000"/>
              </a:buClr>
              <a:buSzPct val="130000"/>
              <a:buFont typeface="Arial" pitchFamily="34" charset="0"/>
              <a:buChar char="•"/>
              <a:defRPr/>
            </a:pPr>
            <a:r>
              <a:rPr lang="en-US" sz="1800" dirty="0" smtClean="0"/>
              <a:t>Static analysis</a:t>
            </a:r>
          </a:p>
          <a:p>
            <a:pPr marL="800100" lvl="1" indent="-342900" eaLnBrk="0" hangingPunct="0">
              <a:spcBef>
                <a:spcPts val="0"/>
              </a:spcBef>
              <a:buClr>
                <a:srgbClr val="FF0000"/>
              </a:buClr>
              <a:buSzPct val="130000"/>
              <a:buNone/>
              <a:defRPr/>
            </a:pPr>
            <a:r>
              <a:rPr lang="en-US" sz="1800" dirty="0" smtClean="0"/>
              <a:t>	Different  loading </a:t>
            </a:r>
            <a:r>
              <a:rPr lang="en-US" sz="1800" dirty="0" err="1" smtClean="0"/>
              <a:t>scenarii</a:t>
            </a:r>
            <a:r>
              <a:rPr lang="en-US" sz="1800" dirty="0" smtClean="0"/>
              <a:t> (linked to the </a:t>
            </a:r>
            <a:r>
              <a:rPr lang="en-US" sz="1800" dirty="0" err="1" smtClean="0"/>
              <a:t>cryostating</a:t>
            </a:r>
            <a:r>
              <a:rPr lang="en-US" sz="1800" dirty="0" smtClean="0"/>
              <a:t> procedure)</a:t>
            </a:r>
          </a:p>
          <a:p>
            <a:pPr marL="1200150" lvl="2" indent="-342900" eaLnBrk="0" hangingPunct="0">
              <a:spcBef>
                <a:spcPts val="0"/>
              </a:spcBef>
              <a:buClr>
                <a:srgbClr val="FF0000"/>
              </a:buClr>
              <a:buSzPct val="130000"/>
              <a:defRPr/>
            </a:pPr>
            <a:r>
              <a:rPr lang="en-US" sz="1400" dirty="0" smtClean="0"/>
              <a:t>VV Weight</a:t>
            </a:r>
          </a:p>
          <a:p>
            <a:pPr marL="1200150" lvl="2" indent="-342900" eaLnBrk="0" hangingPunct="0">
              <a:spcBef>
                <a:spcPts val="0"/>
              </a:spcBef>
              <a:buClr>
                <a:srgbClr val="FF0000"/>
              </a:buClr>
              <a:buSzPct val="130000"/>
              <a:defRPr/>
            </a:pPr>
            <a:r>
              <a:rPr lang="en-US" sz="1400" dirty="0" smtClean="0"/>
              <a:t>VV Weight + loading with the string of cavities</a:t>
            </a:r>
          </a:p>
          <a:p>
            <a:pPr marL="1200150" lvl="2" indent="-342900" eaLnBrk="0" hangingPunct="0">
              <a:spcBef>
                <a:spcPts val="0"/>
              </a:spcBef>
              <a:buClr>
                <a:srgbClr val="FF0000"/>
              </a:buClr>
              <a:buSzPct val="130000"/>
              <a:defRPr/>
            </a:pPr>
            <a:r>
              <a:rPr lang="en-US" sz="1400" dirty="0" smtClean="0"/>
              <a:t>Vacuum</a:t>
            </a:r>
          </a:p>
          <a:p>
            <a:pPr marL="1200150" lvl="2" indent="-342900" eaLnBrk="0" hangingPunct="0">
              <a:spcBef>
                <a:spcPts val="0"/>
              </a:spcBef>
              <a:buClr>
                <a:srgbClr val="FF0000"/>
              </a:buClr>
              <a:buSzPct val="130000"/>
              <a:defRPr/>
            </a:pPr>
            <a:r>
              <a:rPr lang="en-US" sz="1400" dirty="0" smtClean="0"/>
              <a:t>Transport</a:t>
            </a:r>
          </a:p>
          <a:p>
            <a:pPr marL="800100" lvl="1" indent="-342900" eaLnBrk="0" hangingPunct="0">
              <a:buClr>
                <a:srgbClr val="FF0000"/>
              </a:buClr>
              <a:buSzPct val="130000"/>
              <a:buFont typeface="Arial" pitchFamily="34" charset="0"/>
              <a:buChar char="•"/>
              <a:defRPr/>
            </a:pPr>
            <a:endParaRPr lang="en-US" sz="1800" dirty="0" smtClean="0">
              <a:latin typeface="+mj-lt"/>
            </a:endParaRPr>
          </a:p>
        </p:txBody>
      </p:sp>
      <p:sp>
        <p:nvSpPr>
          <p:cNvPr id="3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-214346" y="4429132"/>
            <a:ext cx="5786478" cy="659472"/>
          </a:xfrm>
        </p:spPr>
        <p:txBody>
          <a:bodyPr>
            <a:noAutofit/>
          </a:bodyPr>
          <a:lstStyle/>
          <a:p>
            <a:pPr marL="800100" lvl="1" indent="-342900" eaLnBrk="0" hangingPunct="0">
              <a:spcBef>
                <a:spcPts val="0"/>
              </a:spcBef>
              <a:buClr>
                <a:srgbClr val="FF0000"/>
              </a:buClr>
              <a:buSzPct val="130000"/>
              <a:buFont typeface="Arial" pitchFamily="34" charset="0"/>
              <a:buChar char="•"/>
              <a:defRPr/>
            </a:pPr>
            <a:r>
              <a:rPr lang="fr-FR" sz="1800" dirty="0" err="1" smtClean="0"/>
              <a:t>Buckling</a:t>
            </a:r>
            <a:r>
              <a:rPr lang="fr-FR" sz="1800" dirty="0" smtClean="0"/>
              <a:t> (</a:t>
            </a:r>
            <a:r>
              <a:rPr lang="fr-FR" sz="1800" dirty="0" err="1" smtClean="0"/>
              <a:t>linear</a:t>
            </a:r>
            <a:r>
              <a:rPr lang="fr-FR" sz="1800" dirty="0" smtClean="0"/>
              <a:t>) </a:t>
            </a:r>
            <a:r>
              <a:rPr lang="fr-FR" sz="1800" dirty="0" err="1" smtClean="0"/>
              <a:t>analysis</a:t>
            </a:r>
            <a:r>
              <a:rPr lang="fr-FR" sz="1800" dirty="0" smtClean="0"/>
              <a:t>	</a:t>
            </a:r>
            <a:endParaRPr lang="en-US" sz="1800" dirty="0" smtClean="0">
              <a:latin typeface="+mj-lt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14282" y="5087800"/>
            <a:ext cx="4117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7030A0"/>
                </a:solidFill>
              </a:rPr>
              <a:t> Construction </a:t>
            </a:r>
            <a:r>
              <a:rPr lang="fr-FR" sz="2000" dirty="0" err="1" smtClean="0">
                <a:solidFill>
                  <a:srgbClr val="7030A0"/>
                </a:solidFill>
              </a:rPr>
              <a:t>study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36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-18395" y="5418604"/>
            <a:ext cx="9181064" cy="1535075"/>
          </a:xfrm>
        </p:spPr>
        <p:txBody>
          <a:bodyPr>
            <a:noAutofit/>
          </a:bodyPr>
          <a:lstStyle/>
          <a:p>
            <a:r>
              <a:rPr lang="en-US" sz="1800" dirty="0" smtClean="0">
                <a:sym typeface="Symbol" pitchFamily="18" charset="2"/>
              </a:rPr>
              <a:t>A company was consulted to verify the possibility (and cost) of constructing this vacuum vessel. </a:t>
            </a:r>
          </a:p>
          <a:p>
            <a:r>
              <a:rPr lang="en-US" sz="1800" dirty="0" smtClean="0">
                <a:sym typeface="Symbol" pitchFamily="18" charset="2"/>
              </a:rPr>
              <a:t>NB: The company (CMI) is currently in charge of 3 vacuum vessels (being 9, 10 and 11m long) for spare connection cryostats for the LHC.</a:t>
            </a:r>
          </a:p>
        </p:txBody>
      </p:sp>
      <p:sp>
        <p:nvSpPr>
          <p:cNvPr id="13" name="Titre 5"/>
          <p:cNvSpPr>
            <a:spLocks noGrp="1"/>
          </p:cNvSpPr>
          <p:nvPr>
            <p:ph type="title"/>
          </p:nvPr>
        </p:nvSpPr>
        <p:spPr>
          <a:xfrm>
            <a:off x="2357422" y="307723"/>
            <a:ext cx="6572296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Vacuum </a:t>
            </a:r>
            <a:r>
              <a:rPr lang="fr-FR" dirty="0" err="1" smtClean="0"/>
              <a:t>vessel</a:t>
            </a:r>
            <a:r>
              <a:rPr lang="fr-FR" dirty="0" smtClean="0"/>
              <a:t> design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53107" y="4789133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 The vessel fulfills mechanical requirements (optimization still needed) </a:t>
            </a:r>
            <a:endParaRPr lang="en-US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423620" y="6306310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 The vessel seems to be feasible (with a 20% higher cost – 1 unit)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214313" y="1000108"/>
            <a:ext cx="7500937" cy="35718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r-FR" sz="2400" b="1" dirty="0" smtClean="0">
                <a:solidFill>
                  <a:srgbClr val="C3004A"/>
                </a:solidFill>
              </a:rPr>
              <a:t>Cold </a:t>
            </a:r>
            <a:r>
              <a:rPr lang="fr-FR" sz="2400" b="1" dirty="0" err="1" smtClean="0">
                <a:solidFill>
                  <a:srgbClr val="C3004A"/>
                </a:solidFill>
              </a:rPr>
              <a:t>magnetic</a:t>
            </a:r>
            <a:r>
              <a:rPr lang="fr-FR" sz="2400" b="1" dirty="0" smtClean="0">
                <a:solidFill>
                  <a:srgbClr val="C3004A"/>
                </a:solidFill>
              </a:rPr>
              <a:t> </a:t>
            </a:r>
            <a:r>
              <a:rPr lang="fr-FR" sz="2400" b="1" dirty="0" err="1" smtClean="0">
                <a:solidFill>
                  <a:srgbClr val="C3004A"/>
                </a:solidFill>
              </a:rPr>
              <a:t>shielding</a:t>
            </a:r>
            <a:endParaRPr lang="fr-FR" sz="2400" b="1" dirty="0">
              <a:solidFill>
                <a:srgbClr val="C3004A"/>
              </a:solidFill>
            </a:endParaRPr>
          </a:p>
        </p:txBody>
      </p:sp>
      <p:sp>
        <p:nvSpPr>
          <p:cNvPr id="7" name="Espace réservé du contenu 1"/>
          <p:cNvSpPr>
            <a:spLocks noGrp="1"/>
          </p:cNvSpPr>
          <p:nvPr>
            <p:ph sz="quarter" idx="4294967295"/>
          </p:nvPr>
        </p:nvSpPr>
        <p:spPr>
          <a:xfrm>
            <a:off x="142875" y="1357298"/>
            <a:ext cx="8823325" cy="50006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sz="2000" dirty="0" smtClean="0">
                <a:cs typeface="Arial" pitchFamily="34" charset="0"/>
                <a:sym typeface="Symbol" pitchFamily="18" charset="2"/>
              </a:rPr>
              <a:t>2 concepts were studied:</a:t>
            </a:r>
            <a:endParaRPr lang="en-US" sz="2000" dirty="0" smtClean="0">
              <a:cs typeface="Arial" pitchFamily="34" charset="0"/>
            </a:endParaRPr>
          </a:p>
        </p:txBody>
      </p:sp>
      <p:grpSp>
        <p:nvGrpSpPr>
          <p:cNvPr id="2" name="Groupe 483"/>
          <p:cNvGrpSpPr>
            <a:grpSpLocks noChangeAspect="1"/>
          </p:cNvGrpSpPr>
          <p:nvPr/>
        </p:nvGrpSpPr>
        <p:grpSpPr>
          <a:xfrm>
            <a:off x="428596" y="1785909"/>
            <a:ext cx="3600000" cy="1015964"/>
            <a:chOff x="2282811" y="2233244"/>
            <a:chExt cx="6186208" cy="1745824"/>
          </a:xfrm>
        </p:grpSpPr>
        <p:sp>
          <p:nvSpPr>
            <p:cNvPr id="362" name="Rectangle à coins arrondis 361"/>
            <p:cNvSpPr/>
            <p:nvPr/>
          </p:nvSpPr>
          <p:spPr>
            <a:xfrm>
              <a:off x="2770188" y="3136900"/>
              <a:ext cx="1082675" cy="447675"/>
            </a:xfrm>
            <a:prstGeom prst="roundRect">
              <a:avLst/>
            </a:prstGeom>
            <a:gradFill flip="none" rotWithShape="1">
              <a:gsLst>
                <a:gs pos="10000">
                  <a:schemeClr val="bg2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586" name="Rectangle à coins arrondis 585"/>
            <p:cNvSpPr/>
            <p:nvPr/>
          </p:nvSpPr>
          <p:spPr>
            <a:xfrm>
              <a:off x="4019550" y="3136900"/>
              <a:ext cx="1081088" cy="447675"/>
            </a:xfrm>
            <a:prstGeom prst="roundRect">
              <a:avLst/>
            </a:prstGeom>
            <a:gradFill flip="none" rotWithShape="1">
              <a:gsLst>
                <a:gs pos="10000">
                  <a:schemeClr val="bg2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587" name="Rectangle à coins arrondis 586"/>
            <p:cNvSpPr/>
            <p:nvPr/>
          </p:nvSpPr>
          <p:spPr>
            <a:xfrm>
              <a:off x="5284788" y="3136900"/>
              <a:ext cx="1082675" cy="447675"/>
            </a:xfrm>
            <a:prstGeom prst="roundRect">
              <a:avLst/>
            </a:prstGeom>
            <a:gradFill flip="none" rotWithShape="1">
              <a:gsLst>
                <a:gs pos="10000">
                  <a:schemeClr val="bg2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588" name="Rectangle à coins arrondis 587"/>
            <p:cNvSpPr/>
            <p:nvPr/>
          </p:nvSpPr>
          <p:spPr>
            <a:xfrm>
              <a:off x="6542088" y="3136900"/>
              <a:ext cx="1082675" cy="447675"/>
            </a:xfrm>
            <a:prstGeom prst="roundRect">
              <a:avLst/>
            </a:prstGeom>
            <a:gradFill flip="none" rotWithShape="1">
              <a:gsLst>
                <a:gs pos="10000">
                  <a:schemeClr val="bg2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grpSp>
          <p:nvGrpSpPr>
            <p:cNvPr id="3" name="Groupe 590"/>
            <p:cNvGrpSpPr/>
            <p:nvPr/>
          </p:nvGrpSpPr>
          <p:grpSpPr>
            <a:xfrm>
              <a:off x="2282811" y="2233244"/>
              <a:ext cx="6186208" cy="1745824"/>
              <a:chOff x="1166308" y="4169795"/>
              <a:chExt cx="7200008" cy="2249695"/>
            </a:xfrm>
            <a:noFill/>
          </p:grpSpPr>
          <p:grpSp>
            <p:nvGrpSpPr>
              <p:cNvPr id="4" name="Groupe 526"/>
              <p:cNvGrpSpPr/>
              <p:nvPr/>
            </p:nvGrpSpPr>
            <p:grpSpPr>
              <a:xfrm>
                <a:off x="1166308" y="4756634"/>
                <a:ext cx="7200008" cy="1419049"/>
                <a:chOff x="1316207" y="1185833"/>
                <a:chExt cx="9445268" cy="2109214"/>
              </a:xfrm>
              <a:grpFill/>
            </p:grpSpPr>
            <p:sp>
              <p:nvSpPr>
                <p:cNvPr id="582" name="Arc 581"/>
                <p:cNvSpPr/>
                <p:nvPr/>
              </p:nvSpPr>
              <p:spPr>
                <a:xfrm>
                  <a:off x="10129858" y="1185833"/>
                  <a:ext cx="631617" cy="2107682"/>
                </a:xfrm>
                <a:prstGeom prst="arc">
                  <a:avLst>
                    <a:gd name="adj1" fmla="val 16200000"/>
                    <a:gd name="adj2" fmla="val 5389378"/>
                  </a:avLst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cxnSp>
              <p:nvCxnSpPr>
                <p:cNvPr id="583" name="Connecteur droit 582"/>
                <p:cNvCxnSpPr>
                  <a:stCxn id="582" idx="0"/>
                  <a:endCxn id="584" idx="0"/>
                </p:cNvCxnSpPr>
                <p:nvPr/>
              </p:nvCxnSpPr>
              <p:spPr>
                <a:xfrm rot="10800000">
                  <a:off x="1632014" y="1185833"/>
                  <a:ext cx="8813654" cy="158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4" name="Arc 583"/>
                <p:cNvSpPr/>
                <p:nvPr/>
              </p:nvSpPr>
              <p:spPr>
                <a:xfrm flipH="1">
                  <a:off x="1316207" y="1185833"/>
                  <a:ext cx="631617" cy="2107682"/>
                </a:xfrm>
                <a:prstGeom prst="arc">
                  <a:avLst>
                    <a:gd name="adj1" fmla="val 16200000"/>
                    <a:gd name="adj2" fmla="val 5389378"/>
                  </a:avLst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cxnSp>
              <p:nvCxnSpPr>
                <p:cNvPr id="585" name="Connecteur droit 584"/>
                <p:cNvCxnSpPr>
                  <a:stCxn id="582" idx="2"/>
                  <a:endCxn id="584" idx="2"/>
                </p:cNvCxnSpPr>
                <p:nvPr/>
              </p:nvCxnSpPr>
              <p:spPr>
                <a:xfrm rot="10800000">
                  <a:off x="1628759" y="3293459"/>
                  <a:ext cx="8820164" cy="158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4" name="Rectangle à coins arrondis 323"/>
              <p:cNvSpPr/>
              <p:nvPr/>
            </p:nvSpPr>
            <p:spPr>
              <a:xfrm>
                <a:off x="1647781" y="6150445"/>
                <a:ext cx="381193" cy="48061"/>
              </a:xfrm>
              <a:prstGeom prst="roundRect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325" name="Rectangle à coins arrondis 324"/>
              <p:cNvSpPr/>
              <p:nvPr/>
            </p:nvSpPr>
            <p:spPr>
              <a:xfrm>
                <a:off x="3107303" y="6150445"/>
                <a:ext cx="381193" cy="48061"/>
              </a:xfrm>
              <a:prstGeom prst="roundRect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337" name="Rectangle à coins arrondis 336"/>
              <p:cNvSpPr/>
              <p:nvPr/>
            </p:nvSpPr>
            <p:spPr>
              <a:xfrm>
                <a:off x="4570362" y="6150445"/>
                <a:ext cx="381193" cy="48061"/>
              </a:xfrm>
              <a:prstGeom prst="roundRect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353" name="Rectangle à coins arrondis 352"/>
              <p:cNvSpPr/>
              <p:nvPr/>
            </p:nvSpPr>
            <p:spPr>
              <a:xfrm>
                <a:off x="6040773" y="6150445"/>
                <a:ext cx="381193" cy="48061"/>
              </a:xfrm>
              <a:prstGeom prst="roundRect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354" name="Rectangle à coins arrondis 353"/>
              <p:cNvSpPr/>
              <p:nvPr/>
            </p:nvSpPr>
            <p:spPr>
              <a:xfrm>
                <a:off x="7507555" y="6150445"/>
                <a:ext cx="381193" cy="48061"/>
              </a:xfrm>
              <a:prstGeom prst="roundRect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356" name="Rectangle à coins arrondis 355"/>
              <p:cNvSpPr/>
              <p:nvPr/>
            </p:nvSpPr>
            <p:spPr>
              <a:xfrm>
                <a:off x="2925689" y="4727799"/>
                <a:ext cx="381193" cy="48061"/>
              </a:xfrm>
              <a:prstGeom prst="roundRect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358" name="Rectangle à coins arrondis 357"/>
              <p:cNvSpPr/>
              <p:nvPr/>
            </p:nvSpPr>
            <p:spPr>
              <a:xfrm>
                <a:off x="4342762" y="4727799"/>
                <a:ext cx="381193" cy="48061"/>
              </a:xfrm>
              <a:prstGeom prst="roundRect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359" name="Rectangle à coins arrondis 358"/>
              <p:cNvSpPr/>
              <p:nvPr/>
            </p:nvSpPr>
            <p:spPr>
              <a:xfrm>
                <a:off x="5759833" y="4727799"/>
                <a:ext cx="381193" cy="48061"/>
              </a:xfrm>
              <a:prstGeom prst="roundRect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360" name="Rectangle à coins arrondis 359"/>
              <p:cNvSpPr/>
              <p:nvPr/>
            </p:nvSpPr>
            <p:spPr>
              <a:xfrm>
                <a:off x="7118821" y="4727799"/>
                <a:ext cx="381193" cy="48061"/>
              </a:xfrm>
              <a:prstGeom prst="roundRect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361" name="Rectangle à coins arrondis 360"/>
              <p:cNvSpPr/>
              <p:nvPr/>
            </p:nvSpPr>
            <p:spPr>
              <a:xfrm>
                <a:off x="7558102" y="4724594"/>
                <a:ext cx="381193" cy="48061"/>
              </a:xfrm>
              <a:prstGeom prst="roundRect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363" name="Rectangle 362"/>
              <p:cNvSpPr/>
              <p:nvPr/>
            </p:nvSpPr>
            <p:spPr>
              <a:xfrm>
                <a:off x="7683076" y="4294773"/>
                <a:ext cx="164416" cy="753439"/>
              </a:xfrm>
              <a:prstGeom prst="rect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grpSp>
            <p:nvGrpSpPr>
              <p:cNvPr id="5" name="Groupe 437"/>
              <p:cNvGrpSpPr/>
              <p:nvPr/>
            </p:nvGrpSpPr>
            <p:grpSpPr>
              <a:xfrm>
                <a:off x="7863349" y="5616017"/>
                <a:ext cx="416523" cy="107339"/>
                <a:chOff x="8905888" y="2838429"/>
                <a:chExt cx="542932" cy="159545"/>
              </a:xfrm>
              <a:grpFill/>
            </p:grpSpPr>
            <p:grpSp>
              <p:nvGrpSpPr>
                <p:cNvPr id="8" name="Groupe 423"/>
                <p:cNvGrpSpPr/>
                <p:nvPr/>
              </p:nvGrpSpPr>
              <p:grpSpPr>
                <a:xfrm>
                  <a:off x="8905888" y="2838429"/>
                  <a:ext cx="271466" cy="159545"/>
                  <a:chOff x="8905888" y="2838429"/>
                  <a:chExt cx="271466" cy="159545"/>
                </a:xfrm>
                <a:grpFill/>
              </p:grpSpPr>
              <p:grpSp>
                <p:nvGrpSpPr>
                  <p:cNvPr id="9" name="Groupe 411"/>
                  <p:cNvGrpSpPr/>
                  <p:nvPr/>
                </p:nvGrpSpPr>
                <p:grpSpPr>
                  <a:xfrm>
                    <a:off x="8905888" y="2840810"/>
                    <a:ext cx="90000" cy="157164"/>
                    <a:chOff x="1000100" y="3700463"/>
                    <a:chExt cx="1394446" cy="1738327"/>
                  </a:xfrm>
                  <a:grpFill/>
                </p:grpSpPr>
                <p:sp>
                  <p:nvSpPr>
                    <p:cNvPr id="579" name="Forme libre 578"/>
                    <p:cNvSpPr/>
                    <p:nvPr/>
                  </p:nvSpPr>
                  <p:spPr>
                    <a:xfrm>
                      <a:off x="1000101" y="3700463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580" name="Forme libre 579"/>
                    <p:cNvSpPr/>
                    <p:nvPr/>
                  </p:nvSpPr>
                  <p:spPr>
                    <a:xfrm flipV="1">
                      <a:off x="1000101" y="4938906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581" name="Rectangle 580"/>
                    <p:cNvSpPr/>
                    <p:nvPr/>
                  </p:nvSpPr>
                  <p:spPr>
                    <a:xfrm>
                      <a:off x="1000100" y="4125163"/>
                      <a:ext cx="1394446" cy="900000"/>
                    </a:xfrm>
                    <a:prstGeom prst="rect">
                      <a:avLst/>
                    </a:pr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</p:grpSp>
              <p:grpSp>
                <p:nvGrpSpPr>
                  <p:cNvPr id="10" name="Groupe 415"/>
                  <p:cNvGrpSpPr/>
                  <p:nvPr/>
                </p:nvGrpSpPr>
                <p:grpSpPr>
                  <a:xfrm>
                    <a:off x="8996374" y="2838429"/>
                    <a:ext cx="90000" cy="157164"/>
                    <a:chOff x="1000100" y="3700463"/>
                    <a:chExt cx="1394446" cy="1738327"/>
                  </a:xfrm>
                  <a:grpFill/>
                </p:grpSpPr>
                <p:sp>
                  <p:nvSpPr>
                    <p:cNvPr id="576" name="Forme libre 575"/>
                    <p:cNvSpPr/>
                    <p:nvPr/>
                  </p:nvSpPr>
                  <p:spPr>
                    <a:xfrm>
                      <a:off x="1000101" y="3700463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577" name="Forme libre 576"/>
                    <p:cNvSpPr/>
                    <p:nvPr/>
                  </p:nvSpPr>
                  <p:spPr>
                    <a:xfrm flipV="1">
                      <a:off x="1000101" y="4938906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578" name="Rectangle 577"/>
                    <p:cNvSpPr/>
                    <p:nvPr/>
                  </p:nvSpPr>
                  <p:spPr>
                    <a:xfrm>
                      <a:off x="1000100" y="4125163"/>
                      <a:ext cx="1394446" cy="900000"/>
                    </a:xfrm>
                    <a:prstGeom prst="rect">
                      <a:avLst/>
                    </a:pr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</p:grpSp>
              <p:grpSp>
                <p:nvGrpSpPr>
                  <p:cNvPr id="11" name="Groupe 419"/>
                  <p:cNvGrpSpPr/>
                  <p:nvPr/>
                </p:nvGrpSpPr>
                <p:grpSpPr>
                  <a:xfrm>
                    <a:off x="9087354" y="2838429"/>
                    <a:ext cx="90000" cy="157164"/>
                    <a:chOff x="1000100" y="3700463"/>
                    <a:chExt cx="1394446" cy="1738327"/>
                  </a:xfrm>
                  <a:grpFill/>
                </p:grpSpPr>
                <p:sp>
                  <p:nvSpPr>
                    <p:cNvPr id="573" name="Forme libre 572"/>
                    <p:cNvSpPr/>
                    <p:nvPr/>
                  </p:nvSpPr>
                  <p:spPr>
                    <a:xfrm>
                      <a:off x="1000101" y="3700463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574" name="Forme libre 573"/>
                    <p:cNvSpPr/>
                    <p:nvPr/>
                  </p:nvSpPr>
                  <p:spPr>
                    <a:xfrm flipV="1">
                      <a:off x="1000101" y="4938906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575" name="Rectangle 574"/>
                    <p:cNvSpPr/>
                    <p:nvPr/>
                  </p:nvSpPr>
                  <p:spPr>
                    <a:xfrm>
                      <a:off x="1000100" y="4125163"/>
                      <a:ext cx="1394446" cy="900000"/>
                    </a:xfrm>
                    <a:prstGeom prst="rect">
                      <a:avLst/>
                    </a:pr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</p:grpSp>
            </p:grpSp>
            <p:grpSp>
              <p:nvGrpSpPr>
                <p:cNvPr id="12" name="Groupe 424"/>
                <p:cNvGrpSpPr/>
                <p:nvPr/>
              </p:nvGrpSpPr>
              <p:grpSpPr>
                <a:xfrm>
                  <a:off x="9177354" y="2838429"/>
                  <a:ext cx="271466" cy="159545"/>
                  <a:chOff x="8905888" y="2838429"/>
                  <a:chExt cx="271466" cy="159545"/>
                </a:xfrm>
                <a:grpFill/>
              </p:grpSpPr>
              <p:grpSp>
                <p:nvGrpSpPr>
                  <p:cNvPr id="13" name="Groupe 411"/>
                  <p:cNvGrpSpPr/>
                  <p:nvPr/>
                </p:nvGrpSpPr>
                <p:grpSpPr>
                  <a:xfrm>
                    <a:off x="8905888" y="2840810"/>
                    <a:ext cx="90000" cy="157164"/>
                    <a:chOff x="1000100" y="3700463"/>
                    <a:chExt cx="1394446" cy="1738327"/>
                  </a:xfrm>
                  <a:grpFill/>
                </p:grpSpPr>
                <p:sp>
                  <p:nvSpPr>
                    <p:cNvPr id="567" name="Forme libre 566"/>
                    <p:cNvSpPr/>
                    <p:nvPr/>
                  </p:nvSpPr>
                  <p:spPr>
                    <a:xfrm>
                      <a:off x="1000101" y="3700463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568" name="Forme libre 567"/>
                    <p:cNvSpPr/>
                    <p:nvPr/>
                  </p:nvSpPr>
                  <p:spPr>
                    <a:xfrm flipV="1">
                      <a:off x="1000101" y="4938906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569" name="Rectangle 568"/>
                    <p:cNvSpPr/>
                    <p:nvPr/>
                  </p:nvSpPr>
                  <p:spPr>
                    <a:xfrm>
                      <a:off x="1000100" y="4125163"/>
                      <a:ext cx="1394446" cy="900000"/>
                    </a:xfrm>
                    <a:prstGeom prst="rect">
                      <a:avLst/>
                    </a:pr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</p:grpSp>
              <p:grpSp>
                <p:nvGrpSpPr>
                  <p:cNvPr id="14" name="Groupe 415"/>
                  <p:cNvGrpSpPr/>
                  <p:nvPr/>
                </p:nvGrpSpPr>
                <p:grpSpPr>
                  <a:xfrm>
                    <a:off x="8996374" y="2838429"/>
                    <a:ext cx="90000" cy="157164"/>
                    <a:chOff x="1000100" y="3700463"/>
                    <a:chExt cx="1394446" cy="1738327"/>
                  </a:xfrm>
                  <a:grpFill/>
                </p:grpSpPr>
                <p:sp>
                  <p:nvSpPr>
                    <p:cNvPr id="564" name="Forme libre 563"/>
                    <p:cNvSpPr/>
                    <p:nvPr/>
                  </p:nvSpPr>
                  <p:spPr>
                    <a:xfrm>
                      <a:off x="1000101" y="3700463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565" name="Forme libre 564"/>
                    <p:cNvSpPr/>
                    <p:nvPr/>
                  </p:nvSpPr>
                  <p:spPr>
                    <a:xfrm flipV="1">
                      <a:off x="1000101" y="4938906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566" name="Rectangle 565"/>
                    <p:cNvSpPr/>
                    <p:nvPr/>
                  </p:nvSpPr>
                  <p:spPr>
                    <a:xfrm>
                      <a:off x="1000100" y="4125163"/>
                      <a:ext cx="1394446" cy="900000"/>
                    </a:xfrm>
                    <a:prstGeom prst="rect">
                      <a:avLst/>
                    </a:pr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</p:grpSp>
              <p:grpSp>
                <p:nvGrpSpPr>
                  <p:cNvPr id="15" name="Groupe 419"/>
                  <p:cNvGrpSpPr/>
                  <p:nvPr/>
                </p:nvGrpSpPr>
                <p:grpSpPr>
                  <a:xfrm>
                    <a:off x="9087354" y="2838429"/>
                    <a:ext cx="90000" cy="157164"/>
                    <a:chOff x="1000100" y="3700463"/>
                    <a:chExt cx="1394446" cy="1738327"/>
                  </a:xfrm>
                  <a:grpFill/>
                </p:grpSpPr>
                <p:sp>
                  <p:nvSpPr>
                    <p:cNvPr id="561" name="Forme libre 560"/>
                    <p:cNvSpPr/>
                    <p:nvPr/>
                  </p:nvSpPr>
                  <p:spPr>
                    <a:xfrm>
                      <a:off x="1000101" y="3700463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562" name="Forme libre 561"/>
                    <p:cNvSpPr/>
                    <p:nvPr/>
                  </p:nvSpPr>
                  <p:spPr>
                    <a:xfrm flipV="1">
                      <a:off x="1000101" y="4938906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563" name="Rectangle 562"/>
                    <p:cNvSpPr/>
                    <p:nvPr/>
                  </p:nvSpPr>
                  <p:spPr>
                    <a:xfrm>
                      <a:off x="1000100" y="4125163"/>
                      <a:ext cx="1394446" cy="900000"/>
                    </a:xfrm>
                    <a:prstGeom prst="rect">
                      <a:avLst/>
                    </a:pr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</p:grpSp>
            </p:grpSp>
          </p:grpSp>
          <p:grpSp>
            <p:nvGrpSpPr>
              <p:cNvPr id="16" name="Groupe 284"/>
              <p:cNvGrpSpPr/>
              <p:nvPr/>
            </p:nvGrpSpPr>
            <p:grpSpPr>
              <a:xfrm>
                <a:off x="3123307" y="5616821"/>
                <a:ext cx="69046" cy="105739"/>
                <a:chOff x="1000100" y="3700463"/>
                <a:chExt cx="1394446" cy="1738327"/>
              </a:xfrm>
              <a:grpFill/>
            </p:grpSpPr>
            <p:sp>
              <p:nvSpPr>
                <p:cNvPr id="553" name="Forme libre 552"/>
                <p:cNvSpPr/>
                <p:nvPr/>
              </p:nvSpPr>
              <p:spPr>
                <a:xfrm>
                  <a:off x="1000101" y="3700463"/>
                  <a:ext cx="1379249" cy="499884"/>
                </a:xfrm>
                <a:custGeom>
                  <a:avLst/>
                  <a:gdLst>
                    <a:gd name="connsiteX0" fmla="*/ 10319 w 1549797"/>
                    <a:gd name="connsiteY0" fmla="*/ 526256 h 649684"/>
                    <a:gd name="connsiteX1" fmla="*/ 76994 w 1549797"/>
                    <a:gd name="connsiteY1" fmla="*/ 511969 h 649684"/>
                    <a:gd name="connsiteX2" fmla="*/ 138906 w 1549797"/>
                    <a:gd name="connsiteY2" fmla="*/ 454819 h 649684"/>
                    <a:gd name="connsiteX3" fmla="*/ 186531 w 1549797"/>
                    <a:gd name="connsiteY3" fmla="*/ 383381 h 649684"/>
                    <a:gd name="connsiteX4" fmla="*/ 207962 w 1549797"/>
                    <a:gd name="connsiteY4" fmla="*/ 261938 h 649684"/>
                    <a:gd name="connsiteX5" fmla="*/ 217487 w 1549797"/>
                    <a:gd name="connsiteY5" fmla="*/ 178594 h 649684"/>
                    <a:gd name="connsiteX6" fmla="*/ 246062 w 1549797"/>
                    <a:gd name="connsiteY6" fmla="*/ 104775 h 649684"/>
                    <a:gd name="connsiteX7" fmla="*/ 310356 w 1549797"/>
                    <a:gd name="connsiteY7" fmla="*/ 33338 h 649684"/>
                    <a:gd name="connsiteX8" fmla="*/ 388937 w 1549797"/>
                    <a:gd name="connsiteY8" fmla="*/ 4763 h 649684"/>
                    <a:gd name="connsiteX9" fmla="*/ 457994 w 1549797"/>
                    <a:gd name="connsiteY9" fmla="*/ 19050 h 649684"/>
                    <a:gd name="connsiteX10" fmla="*/ 515144 w 1549797"/>
                    <a:gd name="connsiteY10" fmla="*/ 59531 h 649684"/>
                    <a:gd name="connsiteX11" fmla="*/ 553244 w 1549797"/>
                    <a:gd name="connsiteY11" fmla="*/ 123825 h 649684"/>
                    <a:gd name="connsiteX12" fmla="*/ 577056 w 1549797"/>
                    <a:gd name="connsiteY12" fmla="*/ 176213 h 649684"/>
                    <a:gd name="connsiteX13" fmla="*/ 588962 w 1549797"/>
                    <a:gd name="connsiteY13" fmla="*/ 261938 h 649684"/>
                    <a:gd name="connsiteX14" fmla="*/ 591344 w 1549797"/>
                    <a:gd name="connsiteY14" fmla="*/ 319088 h 649684"/>
                    <a:gd name="connsiteX15" fmla="*/ 610394 w 1549797"/>
                    <a:gd name="connsiteY15" fmla="*/ 383381 h 649684"/>
                    <a:gd name="connsiteX16" fmla="*/ 650875 w 1549797"/>
                    <a:gd name="connsiteY16" fmla="*/ 445294 h 649684"/>
                    <a:gd name="connsiteX17" fmla="*/ 705644 w 1549797"/>
                    <a:gd name="connsiteY17" fmla="*/ 500063 h 649684"/>
                    <a:gd name="connsiteX18" fmla="*/ 774700 w 1549797"/>
                    <a:gd name="connsiteY18" fmla="*/ 523875 h 649684"/>
                    <a:gd name="connsiteX19" fmla="*/ 846137 w 1549797"/>
                    <a:gd name="connsiteY19" fmla="*/ 511969 h 649684"/>
                    <a:gd name="connsiteX20" fmla="*/ 896144 w 1549797"/>
                    <a:gd name="connsiteY20" fmla="*/ 464344 h 649684"/>
                    <a:gd name="connsiteX21" fmla="*/ 943769 w 1549797"/>
                    <a:gd name="connsiteY21" fmla="*/ 400050 h 649684"/>
                    <a:gd name="connsiteX22" fmla="*/ 962819 w 1549797"/>
                    <a:gd name="connsiteY22" fmla="*/ 342900 h 649684"/>
                    <a:gd name="connsiteX23" fmla="*/ 974725 w 1549797"/>
                    <a:gd name="connsiteY23" fmla="*/ 254794 h 649684"/>
                    <a:gd name="connsiteX24" fmla="*/ 977106 w 1549797"/>
                    <a:gd name="connsiteY24" fmla="*/ 197644 h 649684"/>
                    <a:gd name="connsiteX25" fmla="*/ 998537 w 1549797"/>
                    <a:gd name="connsiteY25" fmla="*/ 128588 h 649684"/>
                    <a:gd name="connsiteX26" fmla="*/ 1036637 w 1549797"/>
                    <a:gd name="connsiteY26" fmla="*/ 69056 h 649684"/>
                    <a:gd name="connsiteX27" fmla="*/ 1091406 w 1549797"/>
                    <a:gd name="connsiteY27" fmla="*/ 23813 h 649684"/>
                    <a:gd name="connsiteX28" fmla="*/ 1124744 w 1549797"/>
                    <a:gd name="connsiteY28" fmla="*/ 7144 h 649684"/>
                    <a:gd name="connsiteX29" fmla="*/ 1150937 w 1549797"/>
                    <a:gd name="connsiteY29" fmla="*/ 0 h 649684"/>
                    <a:gd name="connsiteX30" fmla="*/ 1200944 w 1549797"/>
                    <a:gd name="connsiteY30" fmla="*/ 7144 h 649684"/>
                    <a:gd name="connsiteX31" fmla="*/ 1262856 w 1549797"/>
                    <a:gd name="connsiteY31" fmla="*/ 42863 h 649684"/>
                    <a:gd name="connsiteX32" fmla="*/ 1298575 w 1549797"/>
                    <a:gd name="connsiteY32" fmla="*/ 85725 h 649684"/>
                    <a:gd name="connsiteX33" fmla="*/ 1324769 w 1549797"/>
                    <a:gd name="connsiteY33" fmla="*/ 121444 h 649684"/>
                    <a:gd name="connsiteX34" fmla="*/ 1346200 w 1549797"/>
                    <a:gd name="connsiteY34" fmla="*/ 180975 h 649684"/>
                    <a:gd name="connsiteX35" fmla="*/ 1350962 w 1549797"/>
                    <a:gd name="connsiteY35" fmla="*/ 219075 h 649684"/>
                    <a:gd name="connsiteX36" fmla="*/ 1353344 w 1549797"/>
                    <a:gd name="connsiteY36" fmla="*/ 269081 h 649684"/>
                    <a:gd name="connsiteX37" fmla="*/ 1358106 w 1549797"/>
                    <a:gd name="connsiteY37" fmla="*/ 323850 h 649684"/>
                    <a:gd name="connsiteX38" fmla="*/ 1381919 w 1549797"/>
                    <a:gd name="connsiteY38" fmla="*/ 392906 h 649684"/>
                    <a:gd name="connsiteX39" fmla="*/ 1412875 w 1549797"/>
                    <a:gd name="connsiteY39" fmla="*/ 445294 h 649684"/>
                    <a:gd name="connsiteX40" fmla="*/ 1474787 w 1549797"/>
                    <a:gd name="connsiteY40" fmla="*/ 504825 h 649684"/>
                    <a:gd name="connsiteX41" fmla="*/ 1527175 w 1549797"/>
                    <a:gd name="connsiteY41" fmla="*/ 521494 h 649684"/>
                    <a:gd name="connsiteX42" fmla="*/ 1546225 w 1549797"/>
                    <a:gd name="connsiteY42" fmla="*/ 523875 h 649684"/>
                    <a:gd name="connsiteX43" fmla="*/ 1548606 w 1549797"/>
                    <a:gd name="connsiteY43" fmla="*/ 557213 h 649684"/>
                    <a:gd name="connsiteX44" fmla="*/ 1548606 w 1549797"/>
                    <a:gd name="connsiteY44" fmla="*/ 628650 h 649684"/>
                    <a:gd name="connsiteX45" fmla="*/ 1543844 w 1549797"/>
                    <a:gd name="connsiteY45" fmla="*/ 635794 h 649684"/>
                    <a:gd name="connsiteX46" fmla="*/ 1527175 w 1549797"/>
                    <a:gd name="connsiteY46" fmla="*/ 638175 h 649684"/>
                    <a:gd name="connsiteX47" fmla="*/ 781844 w 1549797"/>
                    <a:gd name="connsiteY47" fmla="*/ 638175 h 649684"/>
                    <a:gd name="connsiteX48" fmla="*/ 543719 w 1549797"/>
                    <a:gd name="connsiteY48" fmla="*/ 638175 h 649684"/>
                    <a:gd name="connsiteX49" fmla="*/ 229394 w 1549797"/>
                    <a:gd name="connsiteY49" fmla="*/ 638175 h 649684"/>
                    <a:gd name="connsiteX50" fmla="*/ 65087 w 1549797"/>
                    <a:gd name="connsiteY50" fmla="*/ 638175 h 649684"/>
                    <a:gd name="connsiteX51" fmla="*/ 15081 w 1549797"/>
                    <a:gd name="connsiteY51" fmla="*/ 631031 h 649684"/>
                    <a:gd name="connsiteX52" fmla="*/ 10319 w 1549797"/>
                    <a:gd name="connsiteY52" fmla="*/ 526256 h 649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549797" h="649684">
                      <a:moveTo>
                        <a:pt x="10319" y="526256"/>
                      </a:moveTo>
                      <a:cubicBezTo>
                        <a:pt x="20638" y="506412"/>
                        <a:pt x="55563" y="523875"/>
                        <a:pt x="76994" y="511969"/>
                      </a:cubicBezTo>
                      <a:cubicBezTo>
                        <a:pt x="98425" y="500063"/>
                        <a:pt x="120650" y="476250"/>
                        <a:pt x="138906" y="454819"/>
                      </a:cubicBezTo>
                      <a:cubicBezTo>
                        <a:pt x="157162" y="433388"/>
                        <a:pt x="175022" y="415528"/>
                        <a:pt x="186531" y="383381"/>
                      </a:cubicBezTo>
                      <a:cubicBezTo>
                        <a:pt x="198040" y="351234"/>
                        <a:pt x="202803" y="296069"/>
                        <a:pt x="207962" y="261938"/>
                      </a:cubicBezTo>
                      <a:cubicBezTo>
                        <a:pt x="213121" y="227807"/>
                        <a:pt x="211137" y="204788"/>
                        <a:pt x="217487" y="178594"/>
                      </a:cubicBezTo>
                      <a:cubicBezTo>
                        <a:pt x="223837" y="152400"/>
                        <a:pt x="230584" y="128984"/>
                        <a:pt x="246062" y="104775"/>
                      </a:cubicBezTo>
                      <a:cubicBezTo>
                        <a:pt x="261540" y="80566"/>
                        <a:pt x="286543" y="50007"/>
                        <a:pt x="310356" y="33338"/>
                      </a:cubicBezTo>
                      <a:cubicBezTo>
                        <a:pt x="334169" y="16669"/>
                        <a:pt x="364331" y="7144"/>
                        <a:pt x="388937" y="4763"/>
                      </a:cubicBezTo>
                      <a:cubicBezTo>
                        <a:pt x="413543" y="2382"/>
                        <a:pt x="436960" y="9922"/>
                        <a:pt x="457994" y="19050"/>
                      </a:cubicBezTo>
                      <a:cubicBezTo>
                        <a:pt x="479028" y="28178"/>
                        <a:pt x="499269" y="42069"/>
                        <a:pt x="515144" y="59531"/>
                      </a:cubicBezTo>
                      <a:cubicBezTo>
                        <a:pt x="531019" y="76993"/>
                        <a:pt x="542925" y="104378"/>
                        <a:pt x="553244" y="123825"/>
                      </a:cubicBezTo>
                      <a:cubicBezTo>
                        <a:pt x="563563" y="143272"/>
                        <a:pt x="571103" y="153194"/>
                        <a:pt x="577056" y="176213"/>
                      </a:cubicBezTo>
                      <a:cubicBezTo>
                        <a:pt x="583009" y="199232"/>
                        <a:pt x="586581" y="238125"/>
                        <a:pt x="588962" y="261938"/>
                      </a:cubicBezTo>
                      <a:cubicBezTo>
                        <a:pt x="591343" y="285751"/>
                        <a:pt x="587772" y="298848"/>
                        <a:pt x="591344" y="319088"/>
                      </a:cubicBezTo>
                      <a:cubicBezTo>
                        <a:pt x="594916" y="339328"/>
                        <a:pt x="600472" y="362347"/>
                        <a:pt x="610394" y="383381"/>
                      </a:cubicBezTo>
                      <a:cubicBezTo>
                        <a:pt x="620316" y="404415"/>
                        <a:pt x="635000" y="425847"/>
                        <a:pt x="650875" y="445294"/>
                      </a:cubicBezTo>
                      <a:cubicBezTo>
                        <a:pt x="666750" y="464741"/>
                        <a:pt x="685007" y="486966"/>
                        <a:pt x="705644" y="500063"/>
                      </a:cubicBezTo>
                      <a:cubicBezTo>
                        <a:pt x="726281" y="513160"/>
                        <a:pt x="751285" y="521891"/>
                        <a:pt x="774700" y="523875"/>
                      </a:cubicBezTo>
                      <a:cubicBezTo>
                        <a:pt x="798116" y="525859"/>
                        <a:pt x="825896" y="521891"/>
                        <a:pt x="846137" y="511969"/>
                      </a:cubicBezTo>
                      <a:cubicBezTo>
                        <a:pt x="866378" y="502047"/>
                        <a:pt x="879872" y="482997"/>
                        <a:pt x="896144" y="464344"/>
                      </a:cubicBezTo>
                      <a:cubicBezTo>
                        <a:pt x="912416" y="445691"/>
                        <a:pt x="932657" y="420291"/>
                        <a:pt x="943769" y="400050"/>
                      </a:cubicBezTo>
                      <a:cubicBezTo>
                        <a:pt x="954881" y="379809"/>
                        <a:pt x="957660" y="367109"/>
                        <a:pt x="962819" y="342900"/>
                      </a:cubicBezTo>
                      <a:cubicBezTo>
                        <a:pt x="967978" y="318691"/>
                        <a:pt x="972344" y="279003"/>
                        <a:pt x="974725" y="254794"/>
                      </a:cubicBezTo>
                      <a:cubicBezTo>
                        <a:pt x="977106" y="230585"/>
                        <a:pt x="973137" y="218678"/>
                        <a:pt x="977106" y="197644"/>
                      </a:cubicBezTo>
                      <a:cubicBezTo>
                        <a:pt x="981075" y="176610"/>
                        <a:pt x="988615" y="150019"/>
                        <a:pt x="998537" y="128588"/>
                      </a:cubicBezTo>
                      <a:cubicBezTo>
                        <a:pt x="1008459" y="107157"/>
                        <a:pt x="1021159" y="86518"/>
                        <a:pt x="1036637" y="69056"/>
                      </a:cubicBezTo>
                      <a:cubicBezTo>
                        <a:pt x="1052115" y="51594"/>
                        <a:pt x="1076722" y="34132"/>
                        <a:pt x="1091406" y="23813"/>
                      </a:cubicBezTo>
                      <a:cubicBezTo>
                        <a:pt x="1106090" y="13494"/>
                        <a:pt x="1114822" y="11113"/>
                        <a:pt x="1124744" y="7144"/>
                      </a:cubicBezTo>
                      <a:cubicBezTo>
                        <a:pt x="1134666" y="3175"/>
                        <a:pt x="1138237" y="0"/>
                        <a:pt x="1150937" y="0"/>
                      </a:cubicBezTo>
                      <a:cubicBezTo>
                        <a:pt x="1163637" y="0"/>
                        <a:pt x="1182291" y="0"/>
                        <a:pt x="1200944" y="7144"/>
                      </a:cubicBezTo>
                      <a:cubicBezTo>
                        <a:pt x="1219597" y="14288"/>
                        <a:pt x="1246584" y="29766"/>
                        <a:pt x="1262856" y="42863"/>
                      </a:cubicBezTo>
                      <a:cubicBezTo>
                        <a:pt x="1279128" y="55960"/>
                        <a:pt x="1288256" y="72628"/>
                        <a:pt x="1298575" y="85725"/>
                      </a:cubicBezTo>
                      <a:cubicBezTo>
                        <a:pt x="1308894" y="98822"/>
                        <a:pt x="1316832" y="105569"/>
                        <a:pt x="1324769" y="121444"/>
                      </a:cubicBezTo>
                      <a:cubicBezTo>
                        <a:pt x="1332706" y="137319"/>
                        <a:pt x="1341835" y="164703"/>
                        <a:pt x="1346200" y="180975"/>
                      </a:cubicBezTo>
                      <a:cubicBezTo>
                        <a:pt x="1350565" y="197247"/>
                        <a:pt x="1349771" y="204391"/>
                        <a:pt x="1350962" y="219075"/>
                      </a:cubicBezTo>
                      <a:cubicBezTo>
                        <a:pt x="1352153" y="233759"/>
                        <a:pt x="1352153" y="251619"/>
                        <a:pt x="1353344" y="269081"/>
                      </a:cubicBezTo>
                      <a:cubicBezTo>
                        <a:pt x="1354535" y="286544"/>
                        <a:pt x="1353344" y="303213"/>
                        <a:pt x="1358106" y="323850"/>
                      </a:cubicBezTo>
                      <a:cubicBezTo>
                        <a:pt x="1362868" y="344487"/>
                        <a:pt x="1372791" y="372665"/>
                        <a:pt x="1381919" y="392906"/>
                      </a:cubicBezTo>
                      <a:cubicBezTo>
                        <a:pt x="1391047" y="413147"/>
                        <a:pt x="1397397" y="426641"/>
                        <a:pt x="1412875" y="445294"/>
                      </a:cubicBezTo>
                      <a:cubicBezTo>
                        <a:pt x="1428353" y="463947"/>
                        <a:pt x="1455737" y="492125"/>
                        <a:pt x="1474787" y="504825"/>
                      </a:cubicBezTo>
                      <a:cubicBezTo>
                        <a:pt x="1493837" y="517525"/>
                        <a:pt x="1515269" y="518319"/>
                        <a:pt x="1527175" y="521494"/>
                      </a:cubicBezTo>
                      <a:cubicBezTo>
                        <a:pt x="1539081" y="524669"/>
                        <a:pt x="1542653" y="517922"/>
                        <a:pt x="1546225" y="523875"/>
                      </a:cubicBezTo>
                      <a:cubicBezTo>
                        <a:pt x="1549797" y="529828"/>
                        <a:pt x="1548209" y="539751"/>
                        <a:pt x="1548606" y="557213"/>
                      </a:cubicBezTo>
                      <a:cubicBezTo>
                        <a:pt x="1549003" y="574675"/>
                        <a:pt x="1549400" y="615553"/>
                        <a:pt x="1548606" y="628650"/>
                      </a:cubicBezTo>
                      <a:cubicBezTo>
                        <a:pt x="1547812" y="641747"/>
                        <a:pt x="1547416" y="634207"/>
                        <a:pt x="1543844" y="635794"/>
                      </a:cubicBezTo>
                      <a:cubicBezTo>
                        <a:pt x="1540272" y="637382"/>
                        <a:pt x="1527175" y="638175"/>
                        <a:pt x="1527175" y="638175"/>
                      </a:cubicBezTo>
                      <a:lnTo>
                        <a:pt x="781844" y="638175"/>
                      </a:lnTo>
                      <a:lnTo>
                        <a:pt x="543719" y="638175"/>
                      </a:lnTo>
                      <a:lnTo>
                        <a:pt x="229394" y="638175"/>
                      </a:lnTo>
                      <a:lnTo>
                        <a:pt x="65087" y="638175"/>
                      </a:lnTo>
                      <a:cubicBezTo>
                        <a:pt x="29368" y="636984"/>
                        <a:pt x="24606" y="649684"/>
                        <a:pt x="15081" y="631031"/>
                      </a:cubicBezTo>
                      <a:cubicBezTo>
                        <a:pt x="5556" y="612378"/>
                        <a:pt x="0" y="546100"/>
                        <a:pt x="10319" y="526256"/>
                      </a:cubicBezTo>
                      <a:close/>
                    </a:path>
                  </a:pathLst>
                </a:cu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54" name="Forme libre 553"/>
                <p:cNvSpPr/>
                <p:nvPr/>
              </p:nvSpPr>
              <p:spPr>
                <a:xfrm flipV="1">
                  <a:off x="1000101" y="4938906"/>
                  <a:ext cx="1379249" cy="499884"/>
                </a:xfrm>
                <a:custGeom>
                  <a:avLst/>
                  <a:gdLst>
                    <a:gd name="connsiteX0" fmla="*/ 10319 w 1549797"/>
                    <a:gd name="connsiteY0" fmla="*/ 526256 h 649684"/>
                    <a:gd name="connsiteX1" fmla="*/ 76994 w 1549797"/>
                    <a:gd name="connsiteY1" fmla="*/ 511969 h 649684"/>
                    <a:gd name="connsiteX2" fmla="*/ 138906 w 1549797"/>
                    <a:gd name="connsiteY2" fmla="*/ 454819 h 649684"/>
                    <a:gd name="connsiteX3" fmla="*/ 186531 w 1549797"/>
                    <a:gd name="connsiteY3" fmla="*/ 383381 h 649684"/>
                    <a:gd name="connsiteX4" fmla="*/ 207962 w 1549797"/>
                    <a:gd name="connsiteY4" fmla="*/ 261938 h 649684"/>
                    <a:gd name="connsiteX5" fmla="*/ 217487 w 1549797"/>
                    <a:gd name="connsiteY5" fmla="*/ 178594 h 649684"/>
                    <a:gd name="connsiteX6" fmla="*/ 246062 w 1549797"/>
                    <a:gd name="connsiteY6" fmla="*/ 104775 h 649684"/>
                    <a:gd name="connsiteX7" fmla="*/ 310356 w 1549797"/>
                    <a:gd name="connsiteY7" fmla="*/ 33338 h 649684"/>
                    <a:gd name="connsiteX8" fmla="*/ 388937 w 1549797"/>
                    <a:gd name="connsiteY8" fmla="*/ 4763 h 649684"/>
                    <a:gd name="connsiteX9" fmla="*/ 457994 w 1549797"/>
                    <a:gd name="connsiteY9" fmla="*/ 19050 h 649684"/>
                    <a:gd name="connsiteX10" fmla="*/ 515144 w 1549797"/>
                    <a:gd name="connsiteY10" fmla="*/ 59531 h 649684"/>
                    <a:gd name="connsiteX11" fmla="*/ 553244 w 1549797"/>
                    <a:gd name="connsiteY11" fmla="*/ 123825 h 649684"/>
                    <a:gd name="connsiteX12" fmla="*/ 577056 w 1549797"/>
                    <a:gd name="connsiteY12" fmla="*/ 176213 h 649684"/>
                    <a:gd name="connsiteX13" fmla="*/ 588962 w 1549797"/>
                    <a:gd name="connsiteY13" fmla="*/ 261938 h 649684"/>
                    <a:gd name="connsiteX14" fmla="*/ 591344 w 1549797"/>
                    <a:gd name="connsiteY14" fmla="*/ 319088 h 649684"/>
                    <a:gd name="connsiteX15" fmla="*/ 610394 w 1549797"/>
                    <a:gd name="connsiteY15" fmla="*/ 383381 h 649684"/>
                    <a:gd name="connsiteX16" fmla="*/ 650875 w 1549797"/>
                    <a:gd name="connsiteY16" fmla="*/ 445294 h 649684"/>
                    <a:gd name="connsiteX17" fmla="*/ 705644 w 1549797"/>
                    <a:gd name="connsiteY17" fmla="*/ 500063 h 649684"/>
                    <a:gd name="connsiteX18" fmla="*/ 774700 w 1549797"/>
                    <a:gd name="connsiteY18" fmla="*/ 523875 h 649684"/>
                    <a:gd name="connsiteX19" fmla="*/ 846137 w 1549797"/>
                    <a:gd name="connsiteY19" fmla="*/ 511969 h 649684"/>
                    <a:gd name="connsiteX20" fmla="*/ 896144 w 1549797"/>
                    <a:gd name="connsiteY20" fmla="*/ 464344 h 649684"/>
                    <a:gd name="connsiteX21" fmla="*/ 943769 w 1549797"/>
                    <a:gd name="connsiteY21" fmla="*/ 400050 h 649684"/>
                    <a:gd name="connsiteX22" fmla="*/ 962819 w 1549797"/>
                    <a:gd name="connsiteY22" fmla="*/ 342900 h 649684"/>
                    <a:gd name="connsiteX23" fmla="*/ 974725 w 1549797"/>
                    <a:gd name="connsiteY23" fmla="*/ 254794 h 649684"/>
                    <a:gd name="connsiteX24" fmla="*/ 977106 w 1549797"/>
                    <a:gd name="connsiteY24" fmla="*/ 197644 h 649684"/>
                    <a:gd name="connsiteX25" fmla="*/ 998537 w 1549797"/>
                    <a:gd name="connsiteY25" fmla="*/ 128588 h 649684"/>
                    <a:gd name="connsiteX26" fmla="*/ 1036637 w 1549797"/>
                    <a:gd name="connsiteY26" fmla="*/ 69056 h 649684"/>
                    <a:gd name="connsiteX27" fmla="*/ 1091406 w 1549797"/>
                    <a:gd name="connsiteY27" fmla="*/ 23813 h 649684"/>
                    <a:gd name="connsiteX28" fmla="*/ 1124744 w 1549797"/>
                    <a:gd name="connsiteY28" fmla="*/ 7144 h 649684"/>
                    <a:gd name="connsiteX29" fmla="*/ 1150937 w 1549797"/>
                    <a:gd name="connsiteY29" fmla="*/ 0 h 649684"/>
                    <a:gd name="connsiteX30" fmla="*/ 1200944 w 1549797"/>
                    <a:gd name="connsiteY30" fmla="*/ 7144 h 649684"/>
                    <a:gd name="connsiteX31" fmla="*/ 1262856 w 1549797"/>
                    <a:gd name="connsiteY31" fmla="*/ 42863 h 649684"/>
                    <a:gd name="connsiteX32" fmla="*/ 1298575 w 1549797"/>
                    <a:gd name="connsiteY32" fmla="*/ 85725 h 649684"/>
                    <a:gd name="connsiteX33" fmla="*/ 1324769 w 1549797"/>
                    <a:gd name="connsiteY33" fmla="*/ 121444 h 649684"/>
                    <a:gd name="connsiteX34" fmla="*/ 1346200 w 1549797"/>
                    <a:gd name="connsiteY34" fmla="*/ 180975 h 649684"/>
                    <a:gd name="connsiteX35" fmla="*/ 1350962 w 1549797"/>
                    <a:gd name="connsiteY35" fmla="*/ 219075 h 649684"/>
                    <a:gd name="connsiteX36" fmla="*/ 1353344 w 1549797"/>
                    <a:gd name="connsiteY36" fmla="*/ 269081 h 649684"/>
                    <a:gd name="connsiteX37" fmla="*/ 1358106 w 1549797"/>
                    <a:gd name="connsiteY37" fmla="*/ 323850 h 649684"/>
                    <a:gd name="connsiteX38" fmla="*/ 1381919 w 1549797"/>
                    <a:gd name="connsiteY38" fmla="*/ 392906 h 649684"/>
                    <a:gd name="connsiteX39" fmla="*/ 1412875 w 1549797"/>
                    <a:gd name="connsiteY39" fmla="*/ 445294 h 649684"/>
                    <a:gd name="connsiteX40" fmla="*/ 1474787 w 1549797"/>
                    <a:gd name="connsiteY40" fmla="*/ 504825 h 649684"/>
                    <a:gd name="connsiteX41" fmla="*/ 1527175 w 1549797"/>
                    <a:gd name="connsiteY41" fmla="*/ 521494 h 649684"/>
                    <a:gd name="connsiteX42" fmla="*/ 1546225 w 1549797"/>
                    <a:gd name="connsiteY42" fmla="*/ 523875 h 649684"/>
                    <a:gd name="connsiteX43" fmla="*/ 1548606 w 1549797"/>
                    <a:gd name="connsiteY43" fmla="*/ 557213 h 649684"/>
                    <a:gd name="connsiteX44" fmla="*/ 1548606 w 1549797"/>
                    <a:gd name="connsiteY44" fmla="*/ 628650 h 649684"/>
                    <a:gd name="connsiteX45" fmla="*/ 1543844 w 1549797"/>
                    <a:gd name="connsiteY45" fmla="*/ 635794 h 649684"/>
                    <a:gd name="connsiteX46" fmla="*/ 1527175 w 1549797"/>
                    <a:gd name="connsiteY46" fmla="*/ 638175 h 649684"/>
                    <a:gd name="connsiteX47" fmla="*/ 781844 w 1549797"/>
                    <a:gd name="connsiteY47" fmla="*/ 638175 h 649684"/>
                    <a:gd name="connsiteX48" fmla="*/ 543719 w 1549797"/>
                    <a:gd name="connsiteY48" fmla="*/ 638175 h 649684"/>
                    <a:gd name="connsiteX49" fmla="*/ 229394 w 1549797"/>
                    <a:gd name="connsiteY49" fmla="*/ 638175 h 649684"/>
                    <a:gd name="connsiteX50" fmla="*/ 65087 w 1549797"/>
                    <a:gd name="connsiteY50" fmla="*/ 638175 h 649684"/>
                    <a:gd name="connsiteX51" fmla="*/ 15081 w 1549797"/>
                    <a:gd name="connsiteY51" fmla="*/ 631031 h 649684"/>
                    <a:gd name="connsiteX52" fmla="*/ 10319 w 1549797"/>
                    <a:gd name="connsiteY52" fmla="*/ 526256 h 649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549797" h="649684">
                      <a:moveTo>
                        <a:pt x="10319" y="526256"/>
                      </a:moveTo>
                      <a:cubicBezTo>
                        <a:pt x="20638" y="506412"/>
                        <a:pt x="55563" y="523875"/>
                        <a:pt x="76994" y="511969"/>
                      </a:cubicBezTo>
                      <a:cubicBezTo>
                        <a:pt x="98425" y="500063"/>
                        <a:pt x="120650" y="476250"/>
                        <a:pt x="138906" y="454819"/>
                      </a:cubicBezTo>
                      <a:cubicBezTo>
                        <a:pt x="157162" y="433388"/>
                        <a:pt x="175022" y="415528"/>
                        <a:pt x="186531" y="383381"/>
                      </a:cubicBezTo>
                      <a:cubicBezTo>
                        <a:pt x="198040" y="351234"/>
                        <a:pt x="202803" y="296069"/>
                        <a:pt x="207962" y="261938"/>
                      </a:cubicBezTo>
                      <a:cubicBezTo>
                        <a:pt x="213121" y="227807"/>
                        <a:pt x="211137" y="204788"/>
                        <a:pt x="217487" y="178594"/>
                      </a:cubicBezTo>
                      <a:cubicBezTo>
                        <a:pt x="223837" y="152400"/>
                        <a:pt x="230584" y="128984"/>
                        <a:pt x="246062" y="104775"/>
                      </a:cubicBezTo>
                      <a:cubicBezTo>
                        <a:pt x="261540" y="80566"/>
                        <a:pt x="286543" y="50007"/>
                        <a:pt x="310356" y="33338"/>
                      </a:cubicBezTo>
                      <a:cubicBezTo>
                        <a:pt x="334169" y="16669"/>
                        <a:pt x="364331" y="7144"/>
                        <a:pt x="388937" y="4763"/>
                      </a:cubicBezTo>
                      <a:cubicBezTo>
                        <a:pt x="413543" y="2382"/>
                        <a:pt x="436960" y="9922"/>
                        <a:pt x="457994" y="19050"/>
                      </a:cubicBezTo>
                      <a:cubicBezTo>
                        <a:pt x="479028" y="28178"/>
                        <a:pt x="499269" y="42069"/>
                        <a:pt x="515144" y="59531"/>
                      </a:cubicBezTo>
                      <a:cubicBezTo>
                        <a:pt x="531019" y="76993"/>
                        <a:pt x="542925" y="104378"/>
                        <a:pt x="553244" y="123825"/>
                      </a:cubicBezTo>
                      <a:cubicBezTo>
                        <a:pt x="563563" y="143272"/>
                        <a:pt x="571103" y="153194"/>
                        <a:pt x="577056" y="176213"/>
                      </a:cubicBezTo>
                      <a:cubicBezTo>
                        <a:pt x="583009" y="199232"/>
                        <a:pt x="586581" y="238125"/>
                        <a:pt x="588962" y="261938"/>
                      </a:cubicBezTo>
                      <a:cubicBezTo>
                        <a:pt x="591343" y="285751"/>
                        <a:pt x="587772" y="298848"/>
                        <a:pt x="591344" y="319088"/>
                      </a:cubicBezTo>
                      <a:cubicBezTo>
                        <a:pt x="594916" y="339328"/>
                        <a:pt x="600472" y="362347"/>
                        <a:pt x="610394" y="383381"/>
                      </a:cubicBezTo>
                      <a:cubicBezTo>
                        <a:pt x="620316" y="404415"/>
                        <a:pt x="635000" y="425847"/>
                        <a:pt x="650875" y="445294"/>
                      </a:cubicBezTo>
                      <a:cubicBezTo>
                        <a:pt x="666750" y="464741"/>
                        <a:pt x="685007" y="486966"/>
                        <a:pt x="705644" y="500063"/>
                      </a:cubicBezTo>
                      <a:cubicBezTo>
                        <a:pt x="726281" y="513160"/>
                        <a:pt x="751285" y="521891"/>
                        <a:pt x="774700" y="523875"/>
                      </a:cubicBezTo>
                      <a:cubicBezTo>
                        <a:pt x="798116" y="525859"/>
                        <a:pt x="825896" y="521891"/>
                        <a:pt x="846137" y="511969"/>
                      </a:cubicBezTo>
                      <a:cubicBezTo>
                        <a:pt x="866378" y="502047"/>
                        <a:pt x="879872" y="482997"/>
                        <a:pt x="896144" y="464344"/>
                      </a:cubicBezTo>
                      <a:cubicBezTo>
                        <a:pt x="912416" y="445691"/>
                        <a:pt x="932657" y="420291"/>
                        <a:pt x="943769" y="400050"/>
                      </a:cubicBezTo>
                      <a:cubicBezTo>
                        <a:pt x="954881" y="379809"/>
                        <a:pt x="957660" y="367109"/>
                        <a:pt x="962819" y="342900"/>
                      </a:cubicBezTo>
                      <a:cubicBezTo>
                        <a:pt x="967978" y="318691"/>
                        <a:pt x="972344" y="279003"/>
                        <a:pt x="974725" y="254794"/>
                      </a:cubicBezTo>
                      <a:cubicBezTo>
                        <a:pt x="977106" y="230585"/>
                        <a:pt x="973137" y="218678"/>
                        <a:pt x="977106" y="197644"/>
                      </a:cubicBezTo>
                      <a:cubicBezTo>
                        <a:pt x="981075" y="176610"/>
                        <a:pt x="988615" y="150019"/>
                        <a:pt x="998537" y="128588"/>
                      </a:cubicBezTo>
                      <a:cubicBezTo>
                        <a:pt x="1008459" y="107157"/>
                        <a:pt x="1021159" y="86518"/>
                        <a:pt x="1036637" y="69056"/>
                      </a:cubicBezTo>
                      <a:cubicBezTo>
                        <a:pt x="1052115" y="51594"/>
                        <a:pt x="1076722" y="34132"/>
                        <a:pt x="1091406" y="23813"/>
                      </a:cubicBezTo>
                      <a:cubicBezTo>
                        <a:pt x="1106090" y="13494"/>
                        <a:pt x="1114822" y="11113"/>
                        <a:pt x="1124744" y="7144"/>
                      </a:cubicBezTo>
                      <a:cubicBezTo>
                        <a:pt x="1134666" y="3175"/>
                        <a:pt x="1138237" y="0"/>
                        <a:pt x="1150937" y="0"/>
                      </a:cubicBezTo>
                      <a:cubicBezTo>
                        <a:pt x="1163637" y="0"/>
                        <a:pt x="1182291" y="0"/>
                        <a:pt x="1200944" y="7144"/>
                      </a:cubicBezTo>
                      <a:cubicBezTo>
                        <a:pt x="1219597" y="14288"/>
                        <a:pt x="1246584" y="29766"/>
                        <a:pt x="1262856" y="42863"/>
                      </a:cubicBezTo>
                      <a:cubicBezTo>
                        <a:pt x="1279128" y="55960"/>
                        <a:pt x="1288256" y="72628"/>
                        <a:pt x="1298575" y="85725"/>
                      </a:cubicBezTo>
                      <a:cubicBezTo>
                        <a:pt x="1308894" y="98822"/>
                        <a:pt x="1316832" y="105569"/>
                        <a:pt x="1324769" y="121444"/>
                      </a:cubicBezTo>
                      <a:cubicBezTo>
                        <a:pt x="1332706" y="137319"/>
                        <a:pt x="1341835" y="164703"/>
                        <a:pt x="1346200" y="180975"/>
                      </a:cubicBezTo>
                      <a:cubicBezTo>
                        <a:pt x="1350565" y="197247"/>
                        <a:pt x="1349771" y="204391"/>
                        <a:pt x="1350962" y="219075"/>
                      </a:cubicBezTo>
                      <a:cubicBezTo>
                        <a:pt x="1352153" y="233759"/>
                        <a:pt x="1352153" y="251619"/>
                        <a:pt x="1353344" y="269081"/>
                      </a:cubicBezTo>
                      <a:cubicBezTo>
                        <a:pt x="1354535" y="286544"/>
                        <a:pt x="1353344" y="303213"/>
                        <a:pt x="1358106" y="323850"/>
                      </a:cubicBezTo>
                      <a:cubicBezTo>
                        <a:pt x="1362868" y="344487"/>
                        <a:pt x="1372791" y="372665"/>
                        <a:pt x="1381919" y="392906"/>
                      </a:cubicBezTo>
                      <a:cubicBezTo>
                        <a:pt x="1391047" y="413147"/>
                        <a:pt x="1397397" y="426641"/>
                        <a:pt x="1412875" y="445294"/>
                      </a:cubicBezTo>
                      <a:cubicBezTo>
                        <a:pt x="1428353" y="463947"/>
                        <a:pt x="1455737" y="492125"/>
                        <a:pt x="1474787" y="504825"/>
                      </a:cubicBezTo>
                      <a:cubicBezTo>
                        <a:pt x="1493837" y="517525"/>
                        <a:pt x="1515269" y="518319"/>
                        <a:pt x="1527175" y="521494"/>
                      </a:cubicBezTo>
                      <a:cubicBezTo>
                        <a:pt x="1539081" y="524669"/>
                        <a:pt x="1542653" y="517922"/>
                        <a:pt x="1546225" y="523875"/>
                      </a:cubicBezTo>
                      <a:cubicBezTo>
                        <a:pt x="1549797" y="529828"/>
                        <a:pt x="1548209" y="539751"/>
                        <a:pt x="1548606" y="557213"/>
                      </a:cubicBezTo>
                      <a:cubicBezTo>
                        <a:pt x="1549003" y="574675"/>
                        <a:pt x="1549400" y="615553"/>
                        <a:pt x="1548606" y="628650"/>
                      </a:cubicBezTo>
                      <a:cubicBezTo>
                        <a:pt x="1547812" y="641747"/>
                        <a:pt x="1547416" y="634207"/>
                        <a:pt x="1543844" y="635794"/>
                      </a:cubicBezTo>
                      <a:cubicBezTo>
                        <a:pt x="1540272" y="637382"/>
                        <a:pt x="1527175" y="638175"/>
                        <a:pt x="1527175" y="638175"/>
                      </a:cubicBezTo>
                      <a:lnTo>
                        <a:pt x="781844" y="638175"/>
                      </a:lnTo>
                      <a:lnTo>
                        <a:pt x="543719" y="638175"/>
                      </a:lnTo>
                      <a:lnTo>
                        <a:pt x="229394" y="638175"/>
                      </a:lnTo>
                      <a:lnTo>
                        <a:pt x="65087" y="638175"/>
                      </a:lnTo>
                      <a:cubicBezTo>
                        <a:pt x="29368" y="636984"/>
                        <a:pt x="24606" y="649684"/>
                        <a:pt x="15081" y="631031"/>
                      </a:cubicBezTo>
                      <a:cubicBezTo>
                        <a:pt x="5556" y="612378"/>
                        <a:pt x="0" y="546100"/>
                        <a:pt x="10319" y="526256"/>
                      </a:cubicBezTo>
                      <a:close/>
                    </a:path>
                  </a:pathLst>
                </a:cu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55" name="Rectangle 554"/>
                <p:cNvSpPr/>
                <p:nvPr/>
              </p:nvSpPr>
              <p:spPr>
                <a:xfrm>
                  <a:off x="1000100" y="4125163"/>
                  <a:ext cx="1394446" cy="900000"/>
                </a:xfrm>
                <a:prstGeom prst="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grpSp>
            <p:nvGrpSpPr>
              <p:cNvPr id="17" name="Groupe 288"/>
              <p:cNvGrpSpPr/>
              <p:nvPr/>
            </p:nvGrpSpPr>
            <p:grpSpPr>
              <a:xfrm>
                <a:off x="1731261" y="5351906"/>
                <a:ext cx="1380907" cy="847710"/>
                <a:chOff x="733010" y="1785926"/>
                <a:chExt cx="2267354" cy="1571636"/>
              </a:xfrm>
              <a:grpFill/>
            </p:grpSpPr>
            <p:sp>
              <p:nvSpPr>
                <p:cNvPr id="542" name="Rectangle à coins arrondis 541"/>
                <p:cNvSpPr/>
                <p:nvPr/>
              </p:nvSpPr>
              <p:spPr>
                <a:xfrm>
                  <a:off x="2714612" y="2171263"/>
                  <a:ext cx="133352" cy="366714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43" name="Rectangle à coins arrondis 542"/>
                <p:cNvSpPr/>
                <p:nvPr/>
              </p:nvSpPr>
              <p:spPr>
                <a:xfrm>
                  <a:off x="2786050" y="2000240"/>
                  <a:ext cx="214314" cy="714380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44" name="Rectangle à coins arrondis 543"/>
                <p:cNvSpPr/>
                <p:nvPr/>
              </p:nvSpPr>
              <p:spPr>
                <a:xfrm>
                  <a:off x="1071538" y="1994620"/>
                  <a:ext cx="1657124" cy="720000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45" name="Ellipse 544"/>
                <p:cNvSpPr/>
                <p:nvPr/>
              </p:nvSpPr>
              <p:spPr>
                <a:xfrm>
                  <a:off x="2857488" y="1928802"/>
                  <a:ext cx="142876" cy="142876"/>
                </a:xfrm>
                <a:prstGeom prst="ellips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46" name="Ellipse 545"/>
                <p:cNvSpPr/>
                <p:nvPr/>
              </p:nvSpPr>
              <p:spPr>
                <a:xfrm>
                  <a:off x="2857488" y="2633851"/>
                  <a:ext cx="142876" cy="142876"/>
                </a:xfrm>
                <a:prstGeom prst="ellips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47" name="Rectangle à coins arrondis 546"/>
                <p:cNvSpPr/>
                <p:nvPr/>
              </p:nvSpPr>
              <p:spPr>
                <a:xfrm>
                  <a:off x="2786050" y="1785926"/>
                  <a:ext cx="61914" cy="204790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48" name="Rectangle à coins arrondis 547"/>
                <p:cNvSpPr/>
                <p:nvPr/>
              </p:nvSpPr>
              <p:spPr>
                <a:xfrm>
                  <a:off x="747341" y="2140306"/>
                  <a:ext cx="328528" cy="428628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49" name="Rectangle à coins arrondis 548"/>
                <p:cNvSpPr/>
                <p:nvPr/>
              </p:nvSpPr>
              <p:spPr>
                <a:xfrm>
                  <a:off x="818445" y="2714620"/>
                  <a:ext cx="186321" cy="571504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50" name="Rectangle à coins arrondis 549"/>
                <p:cNvSpPr/>
                <p:nvPr/>
              </p:nvSpPr>
              <p:spPr>
                <a:xfrm>
                  <a:off x="768729" y="2643182"/>
                  <a:ext cx="285752" cy="71438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51" name="Rectangle à coins arrondis 550"/>
                <p:cNvSpPr/>
                <p:nvPr/>
              </p:nvSpPr>
              <p:spPr>
                <a:xfrm>
                  <a:off x="733010" y="3286124"/>
                  <a:ext cx="357190" cy="71438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52" name="Rectangle à coins arrondis 551"/>
                <p:cNvSpPr/>
                <p:nvPr/>
              </p:nvSpPr>
              <p:spPr>
                <a:xfrm>
                  <a:off x="768729" y="2571744"/>
                  <a:ext cx="285752" cy="71438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grpSp>
            <p:nvGrpSpPr>
              <p:cNvPr id="18" name="Groupe 304"/>
              <p:cNvGrpSpPr/>
              <p:nvPr/>
            </p:nvGrpSpPr>
            <p:grpSpPr>
              <a:xfrm>
                <a:off x="3192729" y="5351906"/>
                <a:ext cx="1380907" cy="847710"/>
                <a:chOff x="733010" y="1785926"/>
                <a:chExt cx="2267354" cy="1571636"/>
              </a:xfrm>
              <a:grpFill/>
            </p:grpSpPr>
            <p:sp>
              <p:nvSpPr>
                <p:cNvPr id="531" name="Rectangle à coins arrondis 530"/>
                <p:cNvSpPr/>
                <p:nvPr/>
              </p:nvSpPr>
              <p:spPr>
                <a:xfrm>
                  <a:off x="2714612" y="2171263"/>
                  <a:ext cx="133352" cy="366714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32" name="Rectangle à coins arrondis 531"/>
                <p:cNvSpPr/>
                <p:nvPr/>
              </p:nvSpPr>
              <p:spPr>
                <a:xfrm>
                  <a:off x="2786050" y="2000240"/>
                  <a:ext cx="214314" cy="714380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33" name="Rectangle à coins arrondis 532"/>
                <p:cNvSpPr/>
                <p:nvPr/>
              </p:nvSpPr>
              <p:spPr>
                <a:xfrm>
                  <a:off x="1071538" y="1994620"/>
                  <a:ext cx="1657124" cy="720000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534" name="Ellipse 533"/>
                <p:cNvSpPr/>
                <p:nvPr/>
              </p:nvSpPr>
              <p:spPr>
                <a:xfrm>
                  <a:off x="2857488" y="1928802"/>
                  <a:ext cx="142876" cy="142876"/>
                </a:xfrm>
                <a:prstGeom prst="ellips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35" name="Ellipse 534"/>
                <p:cNvSpPr/>
                <p:nvPr/>
              </p:nvSpPr>
              <p:spPr>
                <a:xfrm>
                  <a:off x="2857488" y="2633851"/>
                  <a:ext cx="142876" cy="142876"/>
                </a:xfrm>
                <a:prstGeom prst="ellips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36" name="Rectangle à coins arrondis 535"/>
                <p:cNvSpPr/>
                <p:nvPr/>
              </p:nvSpPr>
              <p:spPr>
                <a:xfrm>
                  <a:off x="2786050" y="1785926"/>
                  <a:ext cx="61914" cy="204790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37" name="Rectangle à coins arrondis 536"/>
                <p:cNvSpPr/>
                <p:nvPr/>
              </p:nvSpPr>
              <p:spPr>
                <a:xfrm>
                  <a:off x="747341" y="2140306"/>
                  <a:ext cx="328528" cy="428628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38" name="Rectangle à coins arrondis 537"/>
                <p:cNvSpPr/>
                <p:nvPr/>
              </p:nvSpPr>
              <p:spPr>
                <a:xfrm>
                  <a:off x="818445" y="2714620"/>
                  <a:ext cx="186321" cy="571504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39" name="Rectangle à coins arrondis 538"/>
                <p:cNvSpPr/>
                <p:nvPr/>
              </p:nvSpPr>
              <p:spPr>
                <a:xfrm>
                  <a:off x="768729" y="2643182"/>
                  <a:ext cx="285752" cy="71438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40" name="Rectangle à coins arrondis 539"/>
                <p:cNvSpPr/>
                <p:nvPr/>
              </p:nvSpPr>
              <p:spPr>
                <a:xfrm>
                  <a:off x="733010" y="3286124"/>
                  <a:ext cx="357190" cy="71438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41" name="Rectangle à coins arrondis 540"/>
                <p:cNvSpPr/>
                <p:nvPr/>
              </p:nvSpPr>
              <p:spPr>
                <a:xfrm>
                  <a:off x="768729" y="2571744"/>
                  <a:ext cx="285752" cy="71438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grpSp>
            <p:nvGrpSpPr>
              <p:cNvPr id="19" name="Groupe 316"/>
              <p:cNvGrpSpPr/>
              <p:nvPr/>
            </p:nvGrpSpPr>
            <p:grpSpPr>
              <a:xfrm>
                <a:off x="4654197" y="5351906"/>
                <a:ext cx="1380907" cy="847710"/>
                <a:chOff x="733010" y="1785926"/>
                <a:chExt cx="2267354" cy="1571636"/>
              </a:xfrm>
              <a:grpFill/>
            </p:grpSpPr>
            <p:sp>
              <p:nvSpPr>
                <p:cNvPr id="520" name="Rectangle à coins arrondis 519"/>
                <p:cNvSpPr/>
                <p:nvPr/>
              </p:nvSpPr>
              <p:spPr>
                <a:xfrm>
                  <a:off x="2714612" y="2171263"/>
                  <a:ext cx="133352" cy="366714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21" name="Rectangle à coins arrondis 520"/>
                <p:cNvSpPr/>
                <p:nvPr/>
              </p:nvSpPr>
              <p:spPr>
                <a:xfrm>
                  <a:off x="2786050" y="2000240"/>
                  <a:ext cx="214314" cy="714380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22" name="Rectangle à coins arrondis 521"/>
                <p:cNvSpPr/>
                <p:nvPr/>
              </p:nvSpPr>
              <p:spPr>
                <a:xfrm>
                  <a:off x="1071538" y="1994620"/>
                  <a:ext cx="1657124" cy="720000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23" name="Ellipse 522"/>
                <p:cNvSpPr/>
                <p:nvPr/>
              </p:nvSpPr>
              <p:spPr>
                <a:xfrm>
                  <a:off x="2857488" y="1928802"/>
                  <a:ext cx="142876" cy="142876"/>
                </a:xfrm>
                <a:prstGeom prst="ellips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24" name="Ellipse 523"/>
                <p:cNvSpPr/>
                <p:nvPr/>
              </p:nvSpPr>
              <p:spPr>
                <a:xfrm>
                  <a:off x="2857488" y="2633851"/>
                  <a:ext cx="142876" cy="142876"/>
                </a:xfrm>
                <a:prstGeom prst="ellips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25" name="Rectangle à coins arrondis 524"/>
                <p:cNvSpPr/>
                <p:nvPr/>
              </p:nvSpPr>
              <p:spPr>
                <a:xfrm>
                  <a:off x="2786050" y="1785926"/>
                  <a:ext cx="61914" cy="204790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26" name="Rectangle à coins arrondis 525"/>
                <p:cNvSpPr/>
                <p:nvPr/>
              </p:nvSpPr>
              <p:spPr>
                <a:xfrm>
                  <a:off x="747341" y="2140306"/>
                  <a:ext cx="328528" cy="428628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27" name="Rectangle à coins arrondis 526"/>
                <p:cNvSpPr/>
                <p:nvPr/>
              </p:nvSpPr>
              <p:spPr>
                <a:xfrm>
                  <a:off x="818445" y="2714620"/>
                  <a:ext cx="186321" cy="571504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28" name="Rectangle à coins arrondis 527"/>
                <p:cNvSpPr/>
                <p:nvPr/>
              </p:nvSpPr>
              <p:spPr>
                <a:xfrm>
                  <a:off x="768729" y="2643182"/>
                  <a:ext cx="285752" cy="71438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29" name="Rectangle à coins arrondis 528"/>
                <p:cNvSpPr/>
                <p:nvPr/>
              </p:nvSpPr>
              <p:spPr>
                <a:xfrm>
                  <a:off x="733010" y="3286124"/>
                  <a:ext cx="357190" cy="71438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30" name="Rectangle à coins arrondis 529"/>
                <p:cNvSpPr/>
                <p:nvPr/>
              </p:nvSpPr>
              <p:spPr>
                <a:xfrm>
                  <a:off x="768729" y="2571744"/>
                  <a:ext cx="285752" cy="71438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grpSp>
            <p:nvGrpSpPr>
              <p:cNvPr id="20" name="Groupe 328"/>
              <p:cNvGrpSpPr/>
              <p:nvPr/>
            </p:nvGrpSpPr>
            <p:grpSpPr>
              <a:xfrm>
                <a:off x="6115665" y="5351906"/>
                <a:ext cx="1380907" cy="847710"/>
                <a:chOff x="733010" y="1785926"/>
                <a:chExt cx="2267354" cy="1571636"/>
              </a:xfrm>
              <a:grpFill/>
            </p:grpSpPr>
            <p:sp>
              <p:nvSpPr>
                <p:cNvPr id="509" name="Rectangle à coins arrondis 508"/>
                <p:cNvSpPr/>
                <p:nvPr/>
              </p:nvSpPr>
              <p:spPr>
                <a:xfrm>
                  <a:off x="2714612" y="2171263"/>
                  <a:ext cx="133352" cy="366714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10" name="Rectangle à coins arrondis 509"/>
                <p:cNvSpPr/>
                <p:nvPr/>
              </p:nvSpPr>
              <p:spPr>
                <a:xfrm>
                  <a:off x="2786050" y="2000240"/>
                  <a:ext cx="214314" cy="714380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11" name="Rectangle à coins arrondis 510"/>
                <p:cNvSpPr/>
                <p:nvPr/>
              </p:nvSpPr>
              <p:spPr>
                <a:xfrm>
                  <a:off x="1071538" y="1994620"/>
                  <a:ext cx="1657124" cy="720000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12" name="Ellipse 511"/>
                <p:cNvSpPr/>
                <p:nvPr/>
              </p:nvSpPr>
              <p:spPr>
                <a:xfrm>
                  <a:off x="2857488" y="1928802"/>
                  <a:ext cx="142876" cy="142876"/>
                </a:xfrm>
                <a:prstGeom prst="ellips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13" name="Ellipse 512"/>
                <p:cNvSpPr/>
                <p:nvPr/>
              </p:nvSpPr>
              <p:spPr>
                <a:xfrm>
                  <a:off x="2857488" y="2633851"/>
                  <a:ext cx="142876" cy="142876"/>
                </a:xfrm>
                <a:prstGeom prst="ellips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14" name="Rectangle à coins arrondis 513"/>
                <p:cNvSpPr/>
                <p:nvPr/>
              </p:nvSpPr>
              <p:spPr>
                <a:xfrm>
                  <a:off x="2786050" y="1785926"/>
                  <a:ext cx="61914" cy="204790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15" name="Rectangle à coins arrondis 514"/>
                <p:cNvSpPr/>
                <p:nvPr/>
              </p:nvSpPr>
              <p:spPr>
                <a:xfrm>
                  <a:off x="747341" y="2140306"/>
                  <a:ext cx="328528" cy="428628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16" name="Rectangle à coins arrondis 515"/>
                <p:cNvSpPr/>
                <p:nvPr/>
              </p:nvSpPr>
              <p:spPr>
                <a:xfrm>
                  <a:off x="818445" y="2714620"/>
                  <a:ext cx="186321" cy="571504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17" name="Rectangle à coins arrondis 516"/>
                <p:cNvSpPr/>
                <p:nvPr/>
              </p:nvSpPr>
              <p:spPr>
                <a:xfrm>
                  <a:off x="768729" y="2643182"/>
                  <a:ext cx="285752" cy="71438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18" name="Rectangle à coins arrondis 517"/>
                <p:cNvSpPr/>
                <p:nvPr/>
              </p:nvSpPr>
              <p:spPr>
                <a:xfrm>
                  <a:off x="733010" y="3286124"/>
                  <a:ext cx="357190" cy="71438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19" name="Rectangle à coins arrondis 518"/>
                <p:cNvSpPr/>
                <p:nvPr/>
              </p:nvSpPr>
              <p:spPr>
                <a:xfrm>
                  <a:off x="768729" y="2571744"/>
                  <a:ext cx="285752" cy="71438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grpSp>
            <p:nvGrpSpPr>
              <p:cNvPr id="21" name="Groupe 363"/>
              <p:cNvGrpSpPr/>
              <p:nvPr/>
            </p:nvGrpSpPr>
            <p:grpSpPr>
              <a:xfrm>
                <a:off x="4585995" y="5616821"/>
                <a:ext cx="69046" cy="105739"/>
                <a:chOff x="1000100" y="3700463"/>
                <a:chExt cx="1394446" cy="1738327"/>
              </a:xfrm>
              <a:grpFill/>
            </p:grpSpPr>
            <p:sp>
              <p:nvSpPr>
                <p:cNvPr id="506" name="Forme libre 505"/>
                <p:cNvSpPr/>
                <p:nvPr/>
              </p:nvSpPr>
              <p:spPr>
                <a:xfrm>
                  <a:off x="1000101" y="3700463"/>
                  <a:ext cx="1379249" cy="499884"/>
                </a:xfrm>
                <a:custGeom>
                  <a:avLst/>
                  <a:gdLst>
                    <a:gd name="connsiteX0" fmla="*/ 10319 w 1549797"/>
                    <a:gd name="connsiteY0" fmla="*/ 526256 h 649684"/>
                    <a:gd name="connsiteX1" fmla="*/ 76994 w 1549797"/>
                    <a:gd name="connsiteY1" fmla="*/ 511969 h 649684"/>
                    <a:gd name="connsiteX2" fmla="*/ 138906 w 1549797"/>
                    <a:gd name="connsiteY2" fmla="*/ 454819 h 649684"/>
                    <a:gd name="connsiteX3" fmla="*/ 186531 w 1549797"/>
                    <a:gd name="connsiteY3" fmla="*/ 383381 h 649684"/>
                    <a:gd name="connsiteX4" fmla="*/ 207962 w 1549797"/>
                    <a:gd name="connsiteY4" fmla="*/ 261938 h 649684"/>
                    <a:gd name="connsiteX5" fmla="*/ 217487 w 1549797"/>
                    <a:gd name="connsiteY5" fmla="*/ 178594 h 649684"/>
                    <a:gd name="connsiteX6" fmla="*/ 246062 w 1549797"/>
                    <a:gd name="connsiteY6" fmla="*/ 104775 h 649684"/>
                    <a:gd name="connsiteX7" fmla="*/ 310356 w 1549797"/>
                    <a:gd name="connsiteY7" fmla="*/ 33338 h 649684"/>
                    <a:gd name="connsiteX8" fmla="*/ 388937 w 1549797"/>
                    <a:gd name="connsiteY8" fmla="*/ 4763 h 649684"/>
                    <a:gd name="connsiteX9" fmla="*/ 457994 w 1549797"/>
                    <a:gd name="connsiteY9" fmla="*/ 19050 h 649684"/>
                    <a:gd name="connsiteX10" fmla="*/ 515144 w 1549797"/>
                    <a:gd name="connsiteY10" fmla="*/ 59531 h 649684"/>
                    <a:gd name="connsiteX11" fmla="*/ 553244 w 1549797"/>
                    <a:gd name="connsiteY11" fmla="*/ 123825 h 649684"/>
                    <a:gd name="connsiteX12" fmla="*/ 577056 w 1549797"/>
                    <a:gd name="connsiteY12" fmla="*/ 176213 h 649684"/>
                    <a:gd name="connsiteX13" fmla="*/ 588962 w 1549797"/>
                    <a:gd name="connsiteY13" fmla="*/ 261938 h 649684"/>
                    <a:gd name="connsiteX14" fmla="*/ 591344 w 1549797"/>
                    <a:gd name="connsiteY14" fmla="*/ 319088 h 649684"/>
                    <a:gd name="connsiteX15" fmla="*/ 610394 w 1549797"/>
                    <a:gd name="connsiteY15" fmla="*/ 383381 h 649684"/>
                    <a:gd name="connsiteX16" fmla="*/ 650875 w 1549797"/>
                    <a:gd name="connsiteY16" fmla="*/ 445294 h 649684"/>
                    <a:gd name="connsiteX17" fmla="*/ 705644 w 1549797"/>
                    <a:gd name="connsiteY17" fmla="*/ 500063 h 649684"/>
                    <a:gd name="connsiteX18" fmla="*/ 774700 w 1549797"/>
                    <a:gd name="connsiteY18" fmla="*/ 523875 h 649684"/>
                    <a:gd name="connsiteX19" fmla="*/ 846137 w 1549797"/>
                    <a:gd name="connsiteY19" fmla="*/ 511969 h 649684"/>
                    <a:gd name="connsiteX20" fmla="*/ 896144 w 1549797"/>
                    <a:gd name="connsiteY20" fmla="*/ 464344 h 649684"/>
                    <a:gd name="connsiteX21" fmla="*/ 943769 w 1549797"/>
                    <a:gd name="connsiteY21" fmla="*/ 400050 h 649684"/>
                    <a:gd name="connsiteX22" fmla="*/ 962819 w 1549797"/>
                    <a:gd name="connsiteY22" fmla="*/ 342900 h 649684"/>
                    <a:gd name="connsiteX23" fmla="*/ 974725 w 1549797"/>
                    <a:gd name="connsiteY23" fmla="*/ 254794 h 649684"/>
                    <a:gd name="connsiteX24" fmla="*/ 977106 w 1549797"/>
                    <a:gd name="connsiteY24" fmla="*/ 197644 h 649684"/>
                    <a:gd name="connsiteX25" fmla="*/ 998537 w 1549797"/>
                    <a:gd name="connsiteY25" fmla="*/ 128588 h 649684"/>
                    <a:gd name="connsiteX26" fmla="*/ 1036637 w 1549797"/>
                    <a:gd name="connsiteY26" fmla="*/ 69056 h 649684"/>
                    <a:gd name="connsiteX27" fmla="*/ 1091406 w 1549797"/>
                    <a:gd name="connsiteY27" fmla="*/ 23813 h 649684"/>
                    <a:gd name="connsiteX28" fmla="*/ 1124744 w 1549797"/>
                    <a:gd name="connsiteY28" fmla="*/ 7144 h 649684"/>
                    <a:gd name="connsiteX29" fmla="*/ 1150937 w 1549797"/>
                    <a:gd name="connsiteY29" fmla="*/ 0 h 649684"/>
                    <a:gd name="connsiteX30" fmla="*/ 1200944 w 1549797"/>
                    <a:gd name="connsiteY30" fmla="*/ 7144 h 649684"/>
                    <a:gd name="connsiteX31" fmla="*/ 1262856 w 1549797"/>
                    <a:gd name="connsiteY31" fmla="*/ 42863 h 649684"/>
                    <a:gd name="connsiteX32" fmla="*/ 1298575 w 1549797"/>
                    <a:gd name="connsiteY32" fmla="*/ 85725 h 649684"/>
                    <a:gd name="connsiteX33" fmla="*/ 1324769 w 1549797"/>
                    <a:gd name="connsiteY33" fmla="*/ 121444 h 649684"/>
                    <a:gd name="connsiteX34" fmla="*/ 1346200 w 1549797"/>
                    <a:gd name="connsiteY34" fmla="*/ 180975 h 649684"/>
                    <a:gd name="connsiteX35" fmla="*/ 1350962 w 1549797"/>
                    <a:gd name="connsiteY35" fmla="*/ 219075 h 649684"/>
                    <a:gd name="connsiteX36" fmla="*/ 1353344 w 1549797"/>
                    <a:gd name="connsiteY36" fmla="*/ 269081 h 649684"/>
                    <a:gd name="connsiteX37" fmla="*/ 1358106 w 1549797"/>
                    <a:gd name="connsiteY37" fmla="*/ 323850 h 649684"/>
                    <a:gd name="connsiteX38" fmla="*/ 1381919 w 1549797"/>
                    <a:gd name="connsiteY38" fmla="*/ 392906 h 649684"/>
                    <a:gd name="connsiteX39" fmla="*/ 1412875 w 1549797"/>
                    <a:gd name="connsiteY39" fmla="*/ 445294 h 649684"/>
                    <a:gd name="connsiteX40" fmla="*/ 1474787 w 1549797"/>
                    <a:gd name="connsiteY40" fmla="*/ 504825 h 649684"/>
                    <a:gd name="connsiteX41" fmla="*/ 1527175 w 1549797"/>
                    <a:gd name="connsiteY41" fmla="*/ 521494 h 649684"/>
                    <a:gd name="connsiteX42" fmla="*/ 1546225 w 1549797"/>
                    <a:gd name="connsiteY42" fmla="*/ 523875 h 649684"/>
                    <a:gd name="connsiteX43" fmla="*/ 1548606 w 1549797"/>
                    <a:gd name="connsiteY43" fmla="*/ 557213 h 649684"/>
                    <a:gd name="connsiteX44" fmla="*/ 1548606 w 1549797"/>
                    <a:gd name="connsiteY44" fmla="*/ 628650 h 649684"/>
                    <a:gd name="connsiteX45" fmla="*/ 1543844 w 1549797"/>
                    <a:gd name="connsiteY45" fmla="*/ 635794 h 649684"/>
                    <a:gd name="connsiteX46" fmla="*/ 1527175 w 1549797"/>
                    <a:gd name="connsiteY46" fmla="*/ 638175 h 649684"/>
                    <a:gd name="connsiteX47" fmla="*/ 781844 w 1549797"/>
                    <a:gd name="connsiteY47" fmla="*/ 638175 h 649684"/>
                    <a:gd name="connsiteX48" fmla="*/ 543719 w 1549797"/>
                    <a:gd name="connsiteY48" fmla="*/ 638175 h 649684"/>
                    <a:gd name="connsiteX49" fmla="*/ 229394 w 1549797"/>
                    <a:gd name="connsiteY49" fmla="*/ 638175 h 649684"/>
                    <a:gd name="connsiteX50" fmla="*/ 65087 w 1549797"/>
                    <a:gd name="connsiteY50" fmla="*/ 638175 h 649684"/>
                    <a:gd name="connsiteX51" fmla="*/ 15081 w 1549797"/>
                    <a:gd name="connsiteY51" fmla="*/ 631031 h 649684"/>
                    <a:gd name="connsiteX52" fmla="*/ 10319 w 1549797"/>
                    <a:gd name="connsiteY52" fmla="*/ 526256 h 649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549797" h="649684">
                      <a:moveTo>
                        <a:pt x="10319" y="526256"/>
                      </a:moveTo>
                      <a:cubicBezTo>
                        <a:pt x="20638" y="506412"/>
                        <a:pt x="55563" y="523875"/>
                        <a:pt x="76994" y="511969"/>
                      </a:cubicBezTo>
                      <a:cubicBezTo>
                        <a:pt x="98425" y="500063"/>
                        <a:pt x="120650" y="476250"/>
                        <a:pt x="138906" y="454819"/>
                      </a:cubicBezTo>
                      <a:cubicBezTo>
                        <a:pt x="157162" y="433388"/>
                        <a:pt x="175022" y="415528"/>
                        <a:pt x="186531" y="383381"/>
                      </a:cubicBezTo>
                      <a:cubicBezTo>
                        <a:pt x="198040" y="351234"/>
                        <a:pt x="202803" y="296069"/>
                        <a:pt x="207962" y="261938"/>
                      </a:cubicBezTo>
                      <a:cubicBezTo>
                        <a:pt x="213121" y="227807"/>
                        <a:pt x="211137" y="204788"/>
                        <a:pt x="217487" y="178594"/>
                      </a:cubicBezTo>
                      <a:cubicBezTo>
                        <a:pt x="223837" y="152400"/>
                        <a:pt x="230584" y="128984"/>
                        <a:pt x="246062" y="104775"/>
                      </a:cubicBezTo>
                      <a:cubicBezTo>
                        <a:pt x="261540" y="80566"/>
                        <a:pt x="286543" y="50007"/>
                        <a:pt x="310356" y="33338"/>
                      </a:cubicBezTo>
                      <a:cubicBezTo>
                        <a:pt x="334169" y="16669"/>
                        <a:pt x="364331" y="7144"/>
                        <a:pt x="388937" y="4763"/>
                      </a:cubicBezTo>
                      <a:cubicBezTo>
                        <a:pt x="413543" y="2382"/>
                        <a:pt x="436960" y="9922"/>
                        <a:pt x="457994" y="19050"/>
                      </a:cubicBezTo>
                      <a:cubicBezTo>
                        <a:pt x="479028" y="28178"/>
                        <a:pt x="499269" y="42069"/>
                        <a:pt x="515144" y="59531"/>
                      </a:cubicBezTo>
                      <a:cubicBezTo>
                        <a:pt x="531019" y="76993"/>
                        <a:pt x="542925" y="104378"/>
                        <a:pt x="553244" y="123825"/>
                      </a:cubicBezTo>
                      <a:cubicBezTo>
                        <a:pt x="563563" y="143272"/>
                        <a:pt x="571103" y="153194"/>
                        <a:pt x="577056" y="176213"/>
                      </a:cubicBezTo>
                      <a:cubicBezTo>
                        <a:pt x="583009" y="199232"/>
                        <a:pt x="586581" y="238125"/>
                        <a:pt x="588962" y="261938"/>
                      </a:cubicBezTo>
                      <a:cubicBezTo>
                        <a:pt x="591343" y="285751"/>
                        <a:pt x="587772" y="298848"/>
                        <a:pt x="591344" y="319088"/>
                      </a:cubicBezTo>
                      <a:cubicBezTo>
                        <a:pt x="594916" y="339328"/>
                        <a:pt x="600472" y="362347"/>
                        <a:pt x="610394" y="383381"/>
                      </a:cubicBezTo>
                      <a:cubicBezTo>
                        <a:pt x="620316" y="404415"/>
                        <a:pt x="635000" y="425847"/>
                        <a:pt x="650875" y="445294"/>
                      </a:cubicBezTo>
                      <a:cubicBezTo>
                        <a:pt x="666750" y="464741"/>
                        <a:pt x="685007" y="486966"/>
                        <a:pt x="705644" y="500063"/>
                      </a:cubicBezTo>
                      <a:cubicBezTo>
                        <a:pt x="726281" y="513160"/>
                        <a:pt x="751285" y="521891"/>
                        <a:pt x="774700" y="523875"/>
                      </a:cubicBezTo>
                      <a:cubicBezTo>
                        <a:pt x="798116" y="525859"/>
                        <a:pt x="825896" y="521891"/>
                        <a:pt x="846137" y="511969"/>
                      </a:cubicBezTo>
                      <a:cubicBezTo>
                        <a:pt x="866378" y="502047"/>
                        <a:pt x="879872" y="482997"/>
                        <a:pt x="896144" y="464344"/>
                      </a:cubicBezTo>
                      <a:cubicBezTo>
                        <a:pt x="912416" y="445691"/>
                        <a:pt x="932657" y="420291"/>
                        <a:pt x="943769" y="400050"/>
                      </a:cubicBezTo>
                      <a:cubicBezTo>
                        <a:pt x="954881" y="379809"/>
                        <a:pt x="957660" y="367109"/>
                        <a:pt x="962819" y="342900"/>
                      </a:cubicBezTo>
                      <a:cubicBezTo>
                        <a:pt x="967978" y="318691"/>
                        <a:pt x="972344" y="279003"/>
                        <a:pt x="974725" y="254794"/>
                      </a:cubicBezTo>
                      <a:cubicBezTo>
                        <a:pt x="977106" y="230585"/>
                        <a:pt x="973137" y="218678"/>
                        <a:pt x="977106" y="197644"/>
                      </a:cubicBezTo>
                      <a:cubicBezTo>
                        <a:pt x="981075" y="176610"/>
                        <a:pt x="988615" y="150019"/>
                        <a:pt x="998537" y="128588"/>
                      </a:cubicBezTo>
                      <a:cubicBezTo>
                        <a:pt x="1008459" y="107157"/>
                        <a:pt x="1021159" y="86518"/>
                        <a:pt x="1036637" y="69056"/>
                      </a:cubicBezTo>
                      <a:cubicBezTo>
                        <a:pt x="1052115" y="51594"/>
                        <a:pt x="1076722" y="34132"/>
                        <a:pt x="1091406" y="23813"/>
                      </a:cubicBezTo>
                      <a:cubicBezTo>
                        <a:pt x="1106090" y="13494"/>
                        <a:pt x="1114822" y="11113"/>
                        <a:pt x="1124744" y="7144"/>
                      </a:cubicBezTo>
                      <a:cubicBezTo>
                        <a:pt x="1134666" y="3175"/>
                        <a:pt x="1138237" y="0"/>
                        <a:pt x="1150937" y="0"/>
                      </a:cubicBezTo>
                      <a:cubicBezTo>
                        <a:pt x="1163637" y="0"/>
                        <a:pt x="1182291" y="0"/>
                        <a:pt x="1200944" y="7144"/>
                      </a:cubicBezTo>
                      <a:cubicBezTo>
                        <a:pt x="1219597" y="14288"/>
                        <a:pt x="1246584" y="29766"/>
                        <a:pt x="1262856" y="42863"/>
                      </a:cubicBezTo>
                      <a:cubicBezTo>
                        <a:pt x="1279128" y="55960"/>
                        <a:pt x="1288256" y="72628"/>
                        <a:pt x="1298575" y="85725"/>
                      </a:cubicBezTo>
                      <a:cubicBezTo>
                        <a:pt x="1308894" y="98822"/>
                        <a:pt x="1316832" y="105569"/>
                        <a:pt x="1324769" y="121444"/>
                      </a:cubicBezTo>
                      <a:cubicBezTo>
                        <a:pt x="1332706" y="137319"/>
                        <a:pt x="1341835" y="164703"/>
                        <a:pt x="1346200" y="180975"/>
                      </a:cubicBezTo>
                      <a:cubicBezTo>
                        <a:pt x="1350565" y="197247"/>
                        <a:pt x="1349771" y="204391"/>
                        <a:pt x="1350962" y="219075"/>
                      </a:cubicBezTo>
                      <a:cubicBezTo>
                        <a:pt x="1352153" y="233759"/>
                        <a:pt x="1352153" y="251619"/>
                        <a:pt x="1353344" y="269081"/>
                      </a:cubicBezTo>
                      <a:cubicBezTo>
                        <a:pt x="1354535" y="286544"/>
                        <a:pt x="1353344" y="303213"/>
                        <a:pt x="1358106" y="323850"/>
                      </a:cubicBezTo>
                      <a:cubicBezTo>
                        <a:pt x="1362868" y="344487"/>
                        <a:pt x="1372791" y="372665"/>
                        <a:pt x="1381919" y="392906"/>
                      </a:cubicBezTo>
                      <a:cubicBezTo>
                        <a:pt x="1391047" y="413147"/>
                        <a:pt x="1397397" y="426641"/>
                        <a:pt x="1412875" y="445294"/>
                      </a:cubicBezTo>
                      <a:cubicBezTo>
                        <a:pt x="1428353" y="463947"/>
                        <a:pt x="1455737" y="492125"/>
                        <a:pt x="1474787" y="504825"/>
                      </a:cubicBezTo>
                      <a:cubicBezTo>
                        <a:pt x="1493837" y="517525"/>
                        <a:pt x="1515269" y="518319"/>
                        <a:pt x="1527175" y="521494"/>
                      </a:cubicBezTo>
                      <a:cubicBezTo>
                        <a:pt x="1539081" y="524669"/>
                        <a:pt x="1542653" y="517922"/>
                        <a:pt x="1546225" y="523875"/>
                      </a:cubicBezTo>
                      <a:cubicBezTo>
                        <a:pt x="1549797" y="529828"/>
                        <a:pt x="1548209" y="539751"/>
                        <a:pt x="1548606" y="557213"/>
                      </a:cubicBezTo>
                      <a:cubicBezTo>
                        <a:pt x="1549003" y="574675"/>
                        <a:pt x="1549400" y="615553"/>
                        <a:pt x="1548606" y="628650"/>
                      </a:cubicBezTo>
                      <a:cubicBezTo>
                        <a:pt x="1547812" y="641747"/>
                        <a:pt x="1547416" y="634207"/>
                        <a:pt x="1543844" y="635794"/>
                      </a:cubicBezTo>
                      <a:cubicBezTo>
                        <a:pt x="1540272" y="637382"/>
                        <a:pt x="1527175" y="638175"/>
                        <a:pt x="1527175" y="638175"/>
                      </a:cubicBezTo>
                      <a:lnTo>
                        <a:pt x="781844" y="638175"/>
                      </a:lnTo>
                      <a:lnTo>
                        <a:pt x="543719" y="638175"/>
                      </a:lnTo>
                      <a:lnTo>
                        <a:pt x="229394" y="638175"/>
                      </a:lnTo>
                      <a:lnTo>
                        <a:pt x="65087" y="638175"/>
                      </a:lnTo>
                      <a:cubicBezTo>
                        <a:pt x="29368" y="636984"/>
                        <a:pt x="24606" y="649684"/>
                        <a:pt x="15081" y="631031"/>
                      </a:cubicBezTo>
                      <a:cubicBezTo>
                        <a:pt x="5556" y="612378"/>
                        <a:pt x="0" y="546100"/>
                        <a:pt x="10319" y="526256"/>
                      </a:cubicBezTo>
                      <a:close/>
                    </a:path>
                  </a:pathLst>
                </a:cu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07" name="Forme libre 506"/>
                <p:cNvSpPr/>
                <p:nvPr/>
              </p:nvSpPr>
              <p:spPr>
                <a:xfrm flipV="1">
                  <a:off x="1000101" y="4938906"/>
                  <a:ext cx="1379249" cy="499884"/>
                </a:xfrm>
                <a:custGeom>
                  <a:avLst/>
                  <a:gdLst>
                    <a:gd name="connsiteX0" fmla="*/ 10319 w 1549797"/>
                    <a:gd name="connsiteY0" fmla="*/ 526256 h 649684"/>
                    <a:gd name="connsiteX1" fmla="*/ 76994 w 1549797"/>
                    <a:gd name="connsiteY1" fmla="*/ 511969 h 649684"/>
                    <a:gd name="connsiteX2" fmla="*/ 138906 w 1549797"/>
                    <a:gd name="connsiteY2" fmla="*/ 454819 h 649684"/>
                    <a:gd name="connsiteX3" fmla="*/ 186531 w 1549797"/>
                    <a:gd name="connsiteY3" fmla="*/ 383381 h 649684"/>
                    <a:gd name="connsiteX4" fmla="*/ 207962 w 1549797"/>
                    <a:gd name="connsiteY4" fmla="*/ 261938 h 649684"/>
                    <a:gd name="connsiteX5" fmla="*/ 217487 w 1549797"/>
                    <a:gd name="connsiteY5" fmla="*/ 178594 h 649684"/>
                    <a:gd name="connsiteX6" fmla="*/ 246062 w 1549797"/>
                    <a:gd name="connsiteY6" fmla="*/ 104775 h 649684"/>
                    <a:gd name="connsiteX7" fmla="*/ 310356 w 1549797"/>
                    <a:gd name="connsiteY7" fmla="*/ 33338 h 649684"/>
                    <a:gd name="connsiteX8" fmla="*/ 388937 w 1549797"/>
                    <a:gd name="connsiteY8" fmla="*/ 4763 h 649684"/>
                    <a:gd name="connsiteX9" fmla="*/ 457994 w 1549797"/>
                    <a:gd name="connsiteY9" fmla="*/ 19050 h 649684"/>
                    <a:gd name="connsiteX10" fmla="*/ 515144 w 1549797"/>
                    <a:gd name="connsiteY10" fmla="*/ 59531 h 649684"/>
                    <a:gd name="connsiteX11" fmla="*/ 553244 w 1549797"/>
                    <a:gd name="connsiteY11" fmla="*/ 123825 h 649684"/>
                    <a:gd name="connsiteX12" fmla="*/ 577056 w 1549797"/>
                    <a:gd name="connsiteY12" fmla="*/ 176213 h 649684"/>
                    <a:gd name="connsiteX13" fmla="*/ 588962 w 1549797"/>
                    <a:gd name="connsiteY13" fmla="*/ 261938 h 649684"/>
                    <a:gd name="connsiteX14" fmla="*/ 591344 w 1549797"/>
                    <a:gd name="connsiteY14" fmla="*/ 319088 h 649684"/>
                    <a:gd name="connsiteX15" fmla="*/ 610394 w 1549797"/>
                    <a:gd name="connsiteY15" fmla="*/ 383381 h 649684"/>
                    <a:gd name="connsiteX16" fmla="*/ 650875 w 1549797"/>
                    <a:gd name="connsiteY16" fmla="*/ 445294 h 649684"/>
                    <a:gd name="connsiteX17" fmla="*/ 705644 w 1549797"/>
                    <a:gd name="connsiteY17" fmla="*/ 500063 h 649684"/>
                    <a:gd name="connsiteX18" fmla="*/ 774700 w 1549797"/>
                    <a:gd name="connsiteY18" fmla="*/ 523875 h 649684"/>
                    <a:gd name="connsiteX19" fmla="*/ 846137 w 1549797"/>
                    <a:gd name="connsiteY19" fmla="*/ 511969 h 649684"/>
                    <a:gd name="connsiteX20" fmla="*/ 896144 w 1549797"/>
                    <a:gd name="connsiteY20" fmla="*/ 464344 h 649684"/>
                    <a:gd name="connsiteX21" fmla="*/ 943769 w 1549797"/>
                    <a:gd name="connsiteY21" fmla="*/ 400050 h 649684"/>
                    <a:gd name="connsiteX22" fmla="*/ 962819 w 1549797"/>
                    <a:gd name="connsiteY22" fmla="*/ 342900 h 649684"/>
                    <a:gd name="connsiteX23" fmla="*/ 974725 w 1549797"/>
                    <a:gd name="connsiteY23" fmla="*/ 254794 h 649684"/>
                    <a:gd name="connsiteX24" fmla="*/ 977106 w 1549797"/>
                    <a:gd name="connsiteY24" fmla="*/ 197644 h 649684"/>
                    <a:gd name="connsiteX25" fmla="*/ 998537 w 1549797"/>
                    <a:gd name="connsiteY25" fmla="*/ 128588 h 649684"/>
                    <a:gd name="connsiteX26" fmla="*/ 1036637 w 1549797"/>
                    <a:gd name="connsiteY26" fmla="*/ 69056 h 649684"/>
                    <a:gd name="connsiteX27" fmla="*/ 1091406 w 1549797"/>
                    <a:gd name="connsiteY27" fmla="*/ 23813 h 649684"/>
                    <a:gd name="connsiteX28" fmla="*/ 1124744 w 1549797"/>
                    <a:gd name="connsiteY28" fmla="*/ 7144 h 649684"/>
                    <a:gd name="connsiteX29" fmla="*/ 1150937 w 1549797"/>
                    <a:gd name="connsiteY29" fmla="*/ 0 h 649684"/>
                    <a:gd name="connsiteX30" fmla="*/ 1200944 w 1549797"/>
                    <a:gd name="connsiteY30" fmla="*/ 7144 h 649684"/>
                    <a:gd name="connsiteX31" fmla="*/ 1262856 w 1549797"/>
                    <a:gd name="connsiteY31" fmla="*/ 42863 h 649684"/>
                    <a:gd name="connsiteX32" fmla="*/ 1298575 w 1549797"/>
                    <a:gd name="connsiteY32" fmla="*/ 85725 h 649684"/>
                    <a:gd name="connsiteX33" fmla="*/ 1324769 w 1549797"/>
                    <a:gd name="connsiteY33" fmla="*/ 121444 h 649684"/>
                    <a:gd name="connsiteX34" fmla="*/ 1346200 w 1549797"/>
                    <a:gd name="connsiteY34" fmla="*/ 180975 h 649684"/>
                    <a:gd name="connsiteX35" fmla="*/ 1350962 w 1549797"/>
                    <a:gd name="connsiteY35" fmla="*/ 219075 h 649684"/>
                    <a:gd name="connsiteX36" fmla="*/ 1353344 w 1549797"/>
                    <a:gd name="connsiteY36" fmla="*/ 269081 h 649684"/>
                    <a:gd name="connsiteX37" fmla="*/ 1358106 w 1549797"/>
                    <a:gd name="connsiteY37" fmla="*/ 323850 h 649684"/>
                    <a:gd name="connsiteX38" fmla="*/ 1381919 w 1549797"/>
                    <a:gd name="connsiteY38" fmla="*/ 392906 h 649684"/>
                    <a:gd name="connsiteX39" fmla="*/ 1412875 w 1549797"/>
                    <a:gd name="connsiteY39" fmla="*/ 445294 h 649684"/>
                    <a:gd name="connsiteX40" fmla="*/ 1474787 w 1549797"/>
                    <a:gd name="connsiteY40" fmla="*/ 504825 h 649684"/>
                    <a:gd name="connsiteX41" fmla="*/ 1527175 w 1549797"/>
                    <a:gd name="connsiteY41" fmla="*/ 521494 h 649684"/>
                    <a:gd name="connsiteX42" fmla="*/ 1546225 w 1549797"/>
                    <a:gd name="connsiteY42" fmla="*/ 523875 h 649684"/>
                    <a:gd name="connsiteX43" fmla="*/ 1548606 w 1549797"/>
                    <a:gd name="connsiteY43" fmla="*/ 557213 h 649684"/>
                    <a:gd name="connsiteX44" fmla="*/ 1548606 w 1549797"/>
                    <a:gd name="connsiteY44" fmla="*/ 628650 h 649684"/>
                    <a:gd name="connsiteX45" fmla="*/ 1543844 w 1549797"/>
                    <a:gd name="connsiteY45" fmla="*/ 635794 h 649684"/>
                    <a:gd name="connsiteX46" fmla="*/ 1527175 w 1549797"/>
                    <a:gd name="connsiteY46" fmla="*/ 638175 h 649684"/>
                    <a:gd name="connsiteX47" fmla="*/ 781844 w 1549797"/>
                    <a:gd name="connsiteY47" fmla="*/ 638175 h 649684"/>
                    <a:gd name="connsiteX48" fmla="*/ 543719 w 1549797"/>
                    <a:gd name="connsiteY48" fmla="*/ 638175 h 649684"/>
                    <a:gd name="connsiteX49" fmla="*/ 229394 w 1549797"/>
                    <a:gd name="connsiteY49" fmla="*/ 638175 h 649684"/>
                    <a:gd name="connsiteX50" fmla="*/ 65087 w 1549797"/>
                    <a:gd name="connsiteY50" fmla="*/ 638175 h 649684"/>
                    <a:gd name="connsiteX51" fmla="*/ 15081 w 1549797"/>
                    <a:gd name="connsiteY51" fmla="*/ 631031 h 649684"/>
                    <a:gd name="connsiteX52" fmla="*/ 10319 w 1549797"/>
                    <a:gd name="connsiteY52" fmla="*/ 526256 h 649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549797" h="649684">
                      <a:moveTo>
                        <a:pt x="10319" y="526256"/>
                      </a:moveTo>
                      <a:cubicBezTo>
                        <a:pt x="20638" y="506412"/>
                        <a:pt x="55563" y="523875"/>
                        <a:pt x="76994" y="511969"/>
                      </a:cubicBezTo>
                      <a:cubicBezTo>
                        <a:pt x="98425" y="500063"/>
                        <a:pt x="120650" y="476250"/>
                        <a:pt x="138906" y="454819"/>
                      </a:cubicBezTo>
                      <a:cubicBezTo>
                        <a:pt x="157162" y="433388"/>
                        <a:pt x="175022" y="415528"/>
                        <a:pt x="186531" y="383381"/>
                      </a:cubicBezTo>
                      <a:cubicBezTo>
                        <a:pt x="198040" y="351234"/>
                        <a:pt x="202803" y="296069"/>
                        <a:pt x="207962" y="261938"/>
                      </a:cubicBezTo>
                      <a:cubicBezTo>
                        <a:pt x="213121" y="227807"/>
                        <a:pt x="211137" y="204788"/>
                        <a:pt x="217487" y="178594"/>
                      </a:cubicBezTo>
                      <a:cubicBezTo>
                        <a:pt x="223837" y="152400"/>
                        <a:pt x="230584" y="128984"/>
                        <a:pt x="246062" y="104775"/>
                      </a:cubicBezTo>
                      <a:cubicBezTo>
                        <a:pt x="261540" y="80566"/>
                        <a:pt x="286543" y="50007"/>
                        <a:pt x="310356" y="33338"/>
                      </a:cubicBezTo>
                      <a:cubicBezTo>
                        <a:pt x="334169" y="16669"/>
                        <a:pt x="364331" y="7144"/>
                        <a:pt x="388937" y="4763"/>
                      </a:cubicBezTo>
                      <a:cubicBezTo>
                        <a:pt x="413543" y="2382"/>
                        <a:pt x="436960" y="9922"/>
                        <a:pt x="457994" y="19050"/>
                      </a:cubicBezTo>
                      <a:cubicBezTo>
                        <a:pt x="479028" y="28178"/>
                        <a:pt x="499269" y="42069"/>
                        <a:pt x="515144" y="59531"/>
                      </a:cubicBezTo>
                      <a:cubicBezTo>
                        <a:pt x="531019" y="76993"/>
                        <a:pt x="542925" y="104378"/>
                        <a:pt x="553244" y="123825"/>
                      </a:cubicBezTo>
                      <a:cubicBezTo>
                        <a:pt x="563563" y="143272"/>
                        <a:pt x="571103" y="153194"/>
                        <a:pt x="577056" y="176213"/>
                      </a:cubicBezTo>
                      <a:cubicBezTo>
                        <a:pt x="583009" y="199232"/>
                        <a:pt x="586581" y="238125"/>
                        <a:pt x="588962" y="261938"/>
                      </a:cubicBezTo>
                      <a:cubicBezTo>
                        <a:pt x="591343" y="285751"/>
                        <a:pt x="587772" y="298848"/>
                        <a:pt x="591344" y="319088"/>
                      </a:cubicBezTo>
                      <a:cubicBezTo>
                        <a:pt x="594916" y="339328"/>
                        <a:pt x="600472" y="362347"/>
                        <a:pt x="610394" y="383381"/>
                      </a:cubicBezTo>
                      <a:cubicBezTo>
                        <a:pt x="620316" y="404415"/>
                        <a:pt x="635000" y="425847"/>
                        <a:pt x="650875" y="445294"/>
                      </a:cubicBezTo>
                      <a:cubicBezTo>
                        <a:pt x="666750" y="464741"/>
                        <a:pt x="685007" y="486966"/>
                        <a:pt x="705644" y="500063"/>
                      </a:cubicBezTo>
                      <a:cubicBezTo>
                        <a:pt x="726281" y="513160"/>
                        <a:pt x="751285" y="521891"/>
                        <a:pt x="774700" y="523875"/>
                      </a:cubicBezTo>
                      <a:cubicBezTo>
                        <a:pt x="798116" y="525859"/>
                        <a:pt x="825896" y="521891"/>
                        <a:pt x="846137" y="511969"/>
                      </a:cubicBezTo>
                      <a:cubicBezTo>
                        <a:pt x="866378" y="502047"/>
                        <a:pt x="879872" y="482997"/>
                        <a:pt x="896144" y="464344"/>
                      </a:cubicBezTo>
                      <a:cubicBezTo>
                        <a:pt x="912416" y="445691"/>
                        <a:pt x="932657" y="420291"/>
                        <a:pt x="943769" y="400050"/>
                      </a:cubicBezTo>
                      <a:cubicBezTo>
                        <a:pt x="954881" y="379809"/>
                        <a:pt x="957660" y="367109"/>
                        <a:pt x="962819" y="342900"/>
                      </a:cubicBezTo>
                      <a:cubicBezTo>
                        <a:pt x="967978" y="318691"/>
                        <a:pt x="972344" y="279003"/>
                        <a:pt x="974725" y="254794"/>
                      </a:cubicBezTo>
                      <a:cubicBezTo>
                        <a:pt x="977106" y="230585"/>
                        <a:pt x="973137" y="218678"/>
                        <a:pt x="977106" y="197644"/>
                      </a:cubicBezTo>
                      <a:cubicBezTo>
                        <a:pt x="981075" y="176610"/>
                        <a:pt x="988615" y="150019"/>
                        <a:pt x="998537" y="128588"/>
                      </a:cubicBezTo>
                      <a:cubicBezTo>
                        <a:pt x="1008459" y="107157"/>
                        <a:pt x="1021159" y="86518"/>
                        <a:pt x="1036637" y="69056"/>
                      </a:cubicBezTo>
                      <a:cubicBezTo>
                        <a:pt x="1052115" y="51594"/>
                        <a:pt x="1076722" y="34132"/>
                        <a:pt x="1091406" y="23813"/>
                      </a:cubicBezTo>
                      <a:cubicBezTo>
                        <a:pt x="1106090" y="13494"/>
                        <a:pt x="1114822" y="11113"/>
                        <a:pt x="1124744" y="7144"/>
                      </a:cubicBezTo>
                      <a:cubicBezTo>
                        <a:pt x="1134666" y="3175"/>
                        <a:pt x="1138237" y="0"/>
                        <a:pt x="1150937" y="0"/>
                      </a:cubicBezTo>
                      <a:cubicBezTo>
                        <a:pt x="1163637" y="0"/>
                        <a:pt x="1182291" y="0"/>
                        <a:pt x="1200944" y="7144"/>
                      </a:cubicBezTo>
                      <a:cubicBezTo>
                        <a:pt x="1219597" y="14288"/>
                        <a:pt x="1246584" y="29766"/>
                        <a:pt x="1262856" y="42863"/>
                      </a:cubicBezTo>
                      <a:cubicBezTo>
                        <a:pt x="1279128" y="55960"/>
                        <a:pt x="1288256" y="72628"/>
                        <a:pt x="1298575" y="85725"/>
                      </a:cubicBezTo>
                      <a:cubicBezTo>
                        <a:pt x="1308894" y="98822"/>
                        <a:pt x="1316832" y="105569"/>
                        <a:pt x="1324769" y="121444"/>
                      </a:cubicBezTo>
                      <a:cubicBezTo>
                        <a:pt x="1332706" y="137319"/>
                        <a:pt x="1341835" y="164703"/>
                        <a:pt x="1346200" y="180975"/>
                      </a:cubicBezTo>
                      <a:cubicBezTo>
                        <a:pt x="1350565" y="197247"/>
                        <a:pt x="1349771" y="204391"/>
                        <a:pt x="1350962" y="219075"/>
                      </a:cubicBezTo>
                      <a:cubicBezTo>
                        <a:pt x="1352153" y="233759"/>
                        <a:pt x="1352153" y="251619"/>
                        <a:pt x="1353344" y="269081"/>
                      </a:cubicBezTo>
                      <a:cubicBezTo>
                        <a:pt x="1354535" y="286544"/>
                        <a:pt x="1353344" y="303213"/>
                        <a:pt x="1358106" y="323850"/>
                      </a:cubicBezTo>
                      <a:cubicBezTo>
                        <a:pt x="1362868" y="344487"/>
                        <a:pt x="1372791" y="372665"/>
                        <a:pt x="1381919" y="392906"/>
                      </a:cubicBezTo>
                      <a:cubicBezTo>
                        <a:pt x="1391047" y="413147"/>
                        <a:pt x="1397397" y="426641"/>
                        <a:pt x="1412875" y="445294"/>
                      </a:cubicBezTo>
                      <a:cubicBezTo>
                        <a:pt x="1428353" y="463947"/>
                        <a:pt x="1455737" y="492125"/>
                        <a:pt x="1474787" y="504825"/>
                      </a:cubicBezTo>
                      <a:cubicBezTo>
                        <a:pt x="1493837" y="517525"/>
                        <a:pt x="1515269" y="518319"/>
                        <a:pt x="1527175" y="521494"/>
                      </a:cubicBezTo>
                      <a:cubicBezTo>
                        <a:pt x="1539081" y="524669"/>
                        <a:pt x="1542653" y="517922"/>
                        <a:pt x="1546225" y="523875"/>
                      </a:cubicBezTo>
                      <a:cubicBezTo>
                        <a:pt x="1549797" y="529828"/>
                        <a:pt x="1548209" y="539751"/>
                        <a:pt x="1548606" y="557213"/>
                      </a:cubicBezTo>
                      <a:cubicBezTo>
                        <a:pt x="1549003" y="574675"/>
                        <a:pt x="1549400" y="615553"/>
                        <a:pt x="1548606" y="628650"/>
                      </a:cubicBezTo>
                      <a:cubicBezTo>
                        <a:pt x="1547812" y="641747"/>
                        <a:pt x="1547416" y="634207"/>
                        <a:pt x="1543844" y="635794"/>
                      </a:cubicBezTo>
                      <a:cubicBezTo>
                        <a:pt x="1540272" y="637382"/>
                        <a:pt x="1527175" y="638175"/>
                        <a:pt x="1527175" y="638175"/>
                      </a:cubicBezTo>
                      <a:lnTo>
                        <a:pt x="781844" y="638175"/>
                      </a:lnTo>
                      <a:lnTo>
                        <a:pt x="543719" y="638175"/>
                      </a:lnTo>
                      <a:lnTo>
                        <a:pt x="229394" y="638175"/>
                      </a:lnTo>
                      <a:lnTo>
                        <a:pt x="65087" y="638175"/>
                      </a:lnTo>
                      <a:cubicBezTo>
                        <a:pt x="29368" y="636984"/>
                        <a:pt x="24606" y="649684"/>
                        <a:pt x="15081" y="631031"/>
                      </a:cubicBezTo>
                      <a:cubicBezTo>
                        <a:pt x="5556" y="612378"/>
                        <a:pt x="0" y="546100"/>
                        <a:pt x="10319" y="526256"/>
                      </a:cubicBezTo>
                      <a:close/>
                    </a:path>
                  </a:pathLst>
                </a:cu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08" name="Rectangle 507"/>
                <p:cNvSpPr/>
                <p:nvPr/>
              </p:nvSpPr>
              <p:spPr>
                <a:xfrm>
                  <a:off x="1000100" y="4125163"/>
                  <a:ext cx="1394446" cy="900000"/>
                </a:xfrm>
                <a:prstGeom prst="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grpSp>
            <p:nvGrpSpPr>
              <p:cNvPr id="22" name="Groupe 367"/>
              <p:cNvGrpSpPr/>
              <p:nvPr/>
            </p:nvGrpSpPr>
            <p:grpSpPr>
              <a:xfrm>
                <a:off x="6046246" y="5616821"/>
                <a:ext cx="69046" cy="105739"/>
                <a:chOff x="1000100" y="3700463"/>
                <a:chExt cx="1394446" cy="1738327"/>
              </a:xfrm>
              <a:grpFill/>
            </p:grpSpPr>
            <p:sp>
              <p:nvSpPr>
                <p:cNvPr id="503" name="Forme libre 502"/>
                <p:cNvSpPr/>
                <p:nvPr/>
              </p:nvSpPr>
              <p:spPr>
                <a:xfrm>
                  <a:off x="1000101" y="3700463"/>
                  <a:ext cx="1379249" cy="499884"/>
                </a:xfrm>
                <a:custGeom>
                  <a:avLst/>
                  <a:gdLst>
                    <a:gd name="connsiteX0" fmla="*/ 10319 w 1549797"/>
                    <a:gd name="connsiteY0" fmla="*/ 526256 h 649684"/>
                    <a:gd name="connsiteX1" fmla="*/ 76994 w 1549797"/>
                    <a:gd name="connsiteY1" fmla="*/ 511969 h 649684"/>
                    <a:gd name="connsiteX2" fmla="*/ 138906 w 1549797"/>
                    <a:gd name="connsiteY2" fmla="*/ 454819 h 649684"/>
                    <a:gd name="connsiteX3" fmla="*/ 186531 w 1549797"/>
                    <a:gd name="connsiteY3" fmla="*/ 383381 h 649684"/>
                    <a:gd name="connsiteX4" fmla="*/ 207962 w 1549797"/>
                    <a:gd name="connsiteY4" fmla="*/ 261938 h 649684"/>
                    <a:gd name="connsiteX5" fmla="*/ 217487 w 1549797"/>
                    <a:gd name="connsiteY5" fmla="*/ 178594 h 649684"/>
                    <a:gd name="connsiteX6" fmla="*/ 246062 w 1549797"/>
                    <a:gd name="connsiteY6" fmla="*/ 104775 h 649684"/>
                    <a:gd name="connsiteX7" fmla="*/ 310356 w 1549797"/>
                    <a:gd name="connsiteY7" fmla="*/ 33338 h 649684"/>
                    <a:gd name="connsiteX8" fmla="*/ 388937 w 1549797"/>
                    <a:gd name="connsiteY8" fmla="*/ 4763 h 649684"/>
                    <a:gd name="connsiteX9" fmla="*/ 457994 w 1549797"/>
                    <a:gd name="connsiteY9" fmla="*/ 19050 h 649684"/>
                    <a:gd name="connsiteX10" fmla="*/ 515144 w 1549797"/>
                    <a:gd name="connsiteY10" fmla="*/ 59531 h 649684"/>
                    <a:gd name="connsiteX11" fmla="*/ 553244 w 1549797"/>
                    <a:gd name="connsiteY11" fmla="*/ 123825 h 649684"/>
                    <a:gd name="connsiteX12" fmla="*/ 577056 w 1549797"/>
                    <a:gd name="connsiteY12" fmla="*/ 176213 h 649684"/>
                    <a:gd name="connsiteX13" fmla="*/ 588962 w 1549797"/>
                    <a:gd name="connsiteY13" fmla="*/ 261938 h 649684"/>
                    <a:gd name="connsiteX14" fmla="*/ 591344 w 1549797"/>
                    <a:gd name="connsiteY14" fmla="*/ 319088 h 649684"/>
                    <a:gd name="connsiteX15" fmla="*/ 610394 w 1549797"/>
                    <a:gd name="connsiteY15" fmla="*/ 383381 h 649684"/>
                    <a:gd name="connsiteX16" fmla="*/ 650875 w 1549797"/>
                    <a:gd name="connsiteY16" fmla="*/ 445294 h 649684"/>
                    <a:gd name="connsiteX17" fmla="*/ 705644 w 1549797"/>
                    <a:gd name="connsiteY17" fmla="*/ 500063 h 649684"/>
                    <a:gd name="connsiteX18" fmla="*/ 774700 w 1549797"/>
                    <a:gd name="connsiteY18" fmla="*/ 523875 h 649684"/>
                    <a:gd name="connsiteX19" fmla="*/ 846137 w 1549797"/>
                    <a:gd name="connsiteY19" fmla="*/ 511969 h 649684"/>
                    <a:gd name="connsiteX20" fmla="*/ 896144 w 1549797"/>
                    <a:gd name="connsiteY20" fmla="*/ 464344 h 649684"/>
                    <a:gd name="connsiteX21" fmla="*/ 943769 w 1549797"/>
                    <a:gd name="connsiteY21" fmla="*/ 400050 h 649684"/>
                    <a:gd name="connsiteX22" fmla="*/ 962819 w 1549797"/>
                    <a:gd name="connsiteY22" fmla="*/ 342900 h 649684"/>
                    <a:gd name="connsiteX23" fmla="*/ 974725 w 1549797"/>
                    <a:gd name="connsiteY23" fmla="*/ 254794 h 649684"/>
                    <a:gd name="connsiteX24" fmla="*/ 977106 w 1549797"/>
                    <a:gd name="connsiteY24" fmla="*/ 197644 h 649684"/>
                    <a:gd name="connsiteX25" fmla="*/ 998537 w 1549797"/>
                    <a:gd name="connsiteY25" fmla="*/ 128588 h 649684"/>
                    <a:gd name="connsiteX26" fmla="*/ 1036637 w 1549797"/>
                    <a:gd name="connsiteY26" fmla="*/ 69056 h 649684"/>
                    <a:gd name="connsiteX27" fmla="*/ 1091406 w 1549797"/>
                    <a:gd name="connsiteY27" fmla="*/ 23813 h 649684"/>
                    <a:gd name="connsiteX28" fmla="*/ 1124744 w 1549797"/>
                    <a:gd name="connsiteY28" fmla="*/ 7144 h 649684"/>
                    <a:gd name="connsiteX29" fmla="*/ 1150937 w 1549797"/>
                    <a:gd name="connsiteY29" fmla="*/ 0 h 649684"/>
                    <a:gd name="connsiteX30" fmla="*/ 1200944 w 1549797"/>
                    <a:gd name="connsiteY30" fmla="*/ 7144 h 649684"/>
                    <a:gd name="connsiteX31" fmla="*/ 1262856 w 1549797"/>
                    <a:gd name="connsiteY31" fmla="*/ 42863 h 649684"/>
                    <a:gd name="connsiteX32" fmla="*/ 1298575 w 1549797"/>
                    <a:gd name="connsiteY32" fmla="*/ 85725 h 649684"/>
                    <a:gd name="connsiteX33" fmla="*/ 1324769 w 1549797"/>
                    <a:gd name="connsiteY33" fmla="*/ 121444 h 649684"/>
                    <a:gd name="connsiteX34" fmla="*/ 1346200 w 1549797"/>
                    <a:gd name="connsiteY34" fmla="*/ 180975 h 649684"/>
                    <a:gd name="connsiteX35" fmla="*/ 1350962 w 1549797"/>
                    <a:gd name="connsiteY35" fmla="*/ 219075 h 649684"/>
                    <a:gd name="connsiteX36" fmla="*/ 1353344 w 1549797"/>
                    <a:gd name="connsiteY36" fmla="*/ 269081 h 649684"/>
                    <a:gd name="connsiteX37" fmla="*/ 1358106 w 1549797"/>
                    <a:gd name="connsiteY37" fmla="*/ 323850 h 649684"/>
                    <a:gd name="connsiteX38" fmla="*/ 1381919 w 1549797"/>
                    <a:gd name="connsiteY38" fmla="*/ 392906 h 649684"/>
                    <a:gd name="connsiteX39" fmla="*/ 1412875 w 1549797"/>
                    <a:gd name="connsiteY39" fmla="*/ 445294 h 649684"/>
                    <a:gd name="connsiteX40" fmla="*/ 1474787 w 1549797"/>
                    <a:gd name="connsiteY40" fmla="*/ 504825 h 649684"/>
                    <a:gd name="connsiteX41" fmla="*/ 1527175 w 1549797"/>
                    <a:gd name="connsiteY41" fmla="*/ 521494 h 649684"/>
                    <a:gd name="connsiteX42" fmla="*/ 1546225 w 1549797"/>
                    <a:gd name="connsiteY42" fmla="*/ 523875 h 649684"/>
                    <a:gd name="connsiteX43" fmla="*/ 1548606 w 1549797"/>
                    <a:gd name="connsiteY43" fmla="*/ 557213 h 649684"/>
                    <a:gd name="connsiteX44" fmla="*/ 1548606 w 1549797"/>
                    <a:gd name="connsiteY44" fmla="*/ 628650 h 649684"/>
                    <a:gd name="connsiteX45" fmla="*/ 1543844 w 1549797"/>
                    <a:gd name="connsiteY45" fmla="*/ 635794 h 649684"/>
                    <a:gd name="connsiteX46" fmla="*/ 1527175 w 1549797"/>
                    <a:gd name="connsiteY46" fmla="*/ 638175 h 649684"/>
                    <a:gd name="connsiteX47" fmla="*/ 781844 w 1549797"/>
                    <a:gd name="connsiteY47" fmla="*/ 638175 h 649684"/>
                    <a:gd name="connsiteX48" fmla="*/ 543719 w 1549797"/>
                    <a:gd name="connsiteY48" fmla="*/ 638175 h 649684"/>
                    <a:gd name="connsiteX49" fmla="*/ 229394 w 1549797"/>
                    <a:gd name="connsiteY49" fmla="*/ 638175 h 649684"/>
                    <a:gd name="connsiteX50" fmla="*/ 65087 w 1549797"/>
                    <a:gd name="connsiteY50" fmla="*/ 638175 h 649684"/>
                    <a:gd name="connsiteX51" fmla="*/ 15081 w 1549797"/>
                    <a:gd name="connsiteY51" fmla="*/ 631031 h 649684"/>
                    <a:gd name="connsiteX52" fmla="*/ 10319 w 1549797"/>
                    <a:gd name="connsiteY52" fmla="*/ 526256 h 649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549797" h="649684">
                      <a:moveTo>
                        <a:pt x="10319" y="526256"/>
                      </a:moveTo>
                      <a:cubicBezTo>
                        <a:pt x="20638" y="506412"/>
                        <a:pt x="55563" y="523875"/>
                        <a:pt x="76994" y="511969"/>
                      </a:cubicBezTo>
                      <a:cubicBezTo>
                        <a:pt x="98425" y="500063"/>
                        <a:pt x="120650" y="476250"/>
                        <a:pt x="138906" y="454819"/>
                      </a:cubicBezTo>
                      <a:cubicBezTo>
                        <a:pt x="157162" y="433388"/>
                        <a:pt x="175022" y="415528"/>
                        <a:pt x="186531" y="383381"/>
                      </a:cubicBezTo>
                      <a:cubicBezTo>
                        <a:pt x="198040" y="351234"/>
                        <a:pt x="202803" y="296069"/>
                        <a:pt x="207962" y="261938"/>
                      </a:cubicBezTo>
                      <a:cubicBezTo>
                        <a:pt x="213121" y="227807"/>
                        <a:pt x="211137" y="204788"/>
                        <a:pt x="217487" y="178594"/>
                      </a:cubicBezTo>
                      <a:cubicBezTo>
                        <a:pt x="223837" y="152400"/>
                        <a:pt x="230584" y="128984"/>
                        <a:pt x="246062" y="104775"/>
                      </a:cubicBezTo>
                      <a:cubicBezTo>
                        <a:pt x="261540" y="80566"/>
                        <a:pt x="286543" y="50007"/>
                        <a:pt x="310356" y="33338"/>
                      </a:cubicBezTo>
                      <a:cubicBezTo>
                        <a:pt x="334169" y="16669"/>
                        <a:pt x="364331" y="7144"/>
                        <a:pt x="388937" y="4763"/>
                      </a:cubicBezTo>
                      <a:cubicBezTo>
                        <a:pt x="413543" y="2382"/>
                        <a:pt x="436960" y="9922"/>
                        <a:pt x="457994" y="19050"/>
                      </a:cubicBezTo>
                      <a:cubicBezTo>
                        <a:pt x="479028" y="28178"/>
                        <a:pt x="499269" y="42069"/>
                        <a:pt x="515144" y="59531"/>
                      </a:cubicBezTo>
                      <a:cubicBezTo>
                        <a:pt x="531019" y="76993"/>
                        <a:pt x="542925" y="104378"/>
                        <a:pt x="553244" y="123825"/>
                      </a:cubicBezTo>
                      <a:cubicBezTo>
                        <a:pt x="563563" y="143272"/>
                        <a:pt x="571103" y="153194"/>
                        <a:pt x="577056" y="176213"/>
                      </a:cubicBezTo>
                      <a:cubicBezTo>
                        <a:pt x="583009" y="199232"/>
                        <a:pt x="586581" y="238125"/>
                        <a:pt x="588962" y="261938"/>
                      </a:cubicBezTo>
                      <a:cubicBezTo>
                        <a:pt x="591343" y="285751"/>
                        <a:pt x="587772" y="298848"/>
                        <a:pt x="591344" y="319088"/>
                      </a:cubicBezTo>
                      <a:cubicBezTo>
                        <a:pt x="594916" y="339328"/>
                        <a:pt x="600472" y="362347"/>
                        <a:pt x="610394" y="383381"/>
                      </a:cubicBezTo>
                      <a:cubicBezTo>
                        <a:pt x="620316" y="404415"/>
                        <a:pt x="635000" y="425847"/>
                        <a:pt x="650875" y="445294"/>
                      </a:cubicBezTo>
                      <a:cubicBezTo>
                        <a:pt x="666750" y="464741"/>
                        <a:pt x="685007" y="486966"/>
                        <a:pt x="705644" y="500063"/>
                      </a:cubicBezTo>
                      <a:cubicBezTo>
                        <a:pt x="726281" y="513160"/>
                        <a:pt x="751285" y="521891"/>
                        <a:pt x="774700" y="523875"/>
                      </a:cubicBezTo>
                      <a:cubicBezTo>
                        <a:pt x="798116" y="525859"/>
                        <a:pt x="825896" y="521891"/>
                        <a:pt x="846137" y="511969"/>
                      </a:cubicBezTo>
                      <a:cubicBezTo>
                        <a:pt x="866378" y="502047"/>
                        <a:pt x="879872" y="482997"/>
                        <a:pt x="896144" y="464344"/>
                      </a:cubicBezTo>
                      <a:cubicBezTo>
                        <a:pt x="912416" y="445691"/>
                        <a:pt x="932657" y="420291"/>
                        <a:pt x="943769" y="400050"/>
                      </a:cubicBezTo>
                      <a:cubicBezTo>
                        <a:pt x="954881" y="379809"/>
                        <a:pt x="957660" y="367109"/>
                        <a:pt x="962819" y="342900"/>
                      </a:cubicBezTo>
                      <a:cubicBezTo>
                        <a:pt x="967978" y="318691"/>
                        <a:pt x="972344" y="279003"/>
                        <a:pt x="974725" y="254794"/>
                      </a:cubicBezTo>
                      <a:cubicBezTo>
                        <a:pt x="977106" y="230585"/>
                        <a:pt x="973137" y="218678"/>
                        <a:pt x="977106" y="197644"/>
                      </a:cubicBezTo>
                      <a:cubicBezTo>
                        <a:pt x="981075" y="176610"/>
                        <a:pt x="988615" y="150019"/>
                        <a:pt x="998537" y="128588"/>
                      </a:cubicBezTo>
                      <a:cubicBezTo>
                        <a:pt x="1008459" y="107157"/>
                        <a:pt x="1021159" y="86518"/>
                        <a:pt x="1036637" y="69056"/>
                      </a:cubicBezTo>
                      <a:cubicBezTo>
                        <a:pt x="1052115" y="51594"/>
                        <a:pt x="1076722" y="34132"/>
                        <a:pt x="1091406" y="23813"/>
                      </a:cubicBezTo>
                      <a:cubicBezTo>
                        <a:pt x="1106090" y="13494"/>
                        <a:pt x="1114822" y="11113"/>
                        <a:pt x="1124744" y="7144"/>
                      </a:cubicBezTo>
                      <a:cubicBezTo>
                        <a:pt x="1134666" y="3175"/>
                        <a:pt x="1138237" y="0"/>
                        <a:pt x="1150937" y="0"/>
                      </a:cubicBezTo>
                      <a:cubicBezTo>
                        <a:pt x="1163637" y="0"/>
                        <a:pt x="1182291" y="0"/>
                        <a:pt x="1200944" y="7144"/>
                      </a:cubicBezTo>
                      <a:cubicBezTo>
                        <a:pt x="1219597" y="14288"/>
                        <a:pt x="1246584" y="29766"/>
                        <a:pt x="1262856" y="42863"/>
                      </a:cubicBezTo>
                      <a:cubicBezTo>
                        <a:pt x="1279128" y="55960"/>
                        <a:pt x="1288256" y="72628"/>
                        <a:pt x="1298575" y="85725"/>
                      </a:cubicBezTo>
                      <a:cubicBezTo>
                        <a:pt x="1308894" y="98822"/>
                        <a:pt x="1316832" y="105569"/>
                        <a:pt x="1324769" y="121444"/>
                      </a:cubicBezTo>
                      <a:cubicBezTo>
                        <a:pt x="1332706" y="137319"/>
                        <a:pt x="1341835" y="164703"/>
                        <a:pt x="1346200" y="180975"/>
                      </a:cubicBezTo>
                      <a:cubicBezTo>
                        <a:pt x="1350565" y="197247"/>
                        <a:pt x="1349771" y="204391"/>
                        <a:pt x="1350962" y="219075"/>
                      </a:cubicBezTo>
                      <a:cubicBezTo>
                        <a:pt x="1352153" y="233759"/>
                        <a:pt x="1352153" y="251619"/>
                        <a:pt x="1353344" y="269081"/>
                      </a:cubicBezTo>
                      <a:cubicBezTo>
                        <a:pt x="1354535" y="286544"/>
                        <a:pt x="1353344" y="303213"/>
                        <a:pt x="1358106" y="323850"/>
                      </a:cubicBezTo>
                      <a:cubicBezTo>
                        <a:pt x="1362868" y="344487"/>
                        <a:pt x="1372791" y="372665"/>
                        <a:pt x="1381919" y="392906"/>
                      </a:cubicBezTo>
                      <a:cubicBezTo>
                        <a:pt x="1391047" y="413147"/>
                        <a:pt x="1397397" y="426641"/>
                        <a:pt x="1412875" y="445294"/>
                      </a:cubicBezTo>
                      <a:cubicBezTo>
                        <a:pt x="1428353" y="463947"/>
                        <a:pt x="1455737" y="492125"/>
                        <a:pt x="1474787" y="504825"/>
                      </a:cubicBezTo>
                      <a:cubicBezTo>
                        <a:pt x="1493837" y="517525"/>
                        <a:pt x="1515269" y="518319"/>
                        <a:pt x="1527175" y="521494"/>
                      </a:cubicBezTo>
                      <a:cubicBezTo>
                        <a:pt x="1539081" y="524669"/>
                        <a:pt x="1542653" y="517922"/>
                        <a:pt x="1546225" y="523875"/>
                      </a:cubicBezTo>
                      <a:cubicBezTo>
                        <a:pt x="1549797" y="529828"/>
                        <a:pt x="1548209" y="539751"/>
                        <a:pt x="1548606" y="557213"/>
                      </a:cubicBezTo>
                      <a:cubicBezTo>
                        <a:pt x="1549003" y="574675"/>
                        <a:pt x="1549400" y="615553"/>
                        <a:pt x="1548606" y="628650"/>
                      </a:cubicBezTo>
                      <a:cubicBezTo>
                        <a:pt x="1547812" y="641747"/>
                        <a:pt x="1547416" y="634207"/>
                        <a:pt x="1543844" y="635794"/>
                      </a:cubicBezTo>
                      <a:cubicBezTo>
                        <a:pt x="1540272" y="637382"/>
                        <a:pt x="1527175" y="638175"/>
                        <a:pt x="1527175" y="638175"/>
                      </a:cubicBezTo>
                      <a:lnTo>
                        <a:pt x="781844" y="638175"/>
                      </a:lnTo>
                      <a:lnTo>
                        <a:pt x="543719" y="638175"/>
                      </a:lnTo>
                      <a:lnTo>
                        <a:pt x="229394" y="638175"/>
                      </a:lnTo>
                      <a:lnTo>
                        <a:pt x="65087" y="638175"/>
                      </a:lnTo>
                      <a:cubicBezTo>
                        <a:pt x="29368" y="636984"/>
                        <a:pt x="24606" y="649684"/>
                        <a:pt x="15081" y="631031"/>
                      </a:cubicBezTo>
                      <a:cubicBezTo>
                        <a:pt x="5556" y="612378"/>
                        <a:pt x="0" y="546100"/>
                        <a:pt x="10319" y="526256"/>
                      </a:cubicBezTo>
                      <a:close/>
                    </a:path>
                  </a:pathLst>
                </a:cu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04" name="Forme libre 503"/>
                <p:cNvSpPr/>
                <p:nvPr/>
              </p:nvSpPr>
              <p:spPr>
                <a:xfrm flipV="1">
                  <a:off x="1000101" y="4938906"/>
                  <a:ext cx="1379249" cy="499884"/>
                </a:xfrm>
                <a:custGeom>
                  <a:avLst/>
                  <a:gdLst>
                    <a:gd name="connsiteX0" fmla="*/ 10319 w 1549797"/>
                    <a:gd name="connsiteY0" fmla="*/ 526256 h 649684"/>
                    <a:gd name="connsiteX1" fmla="*/ 76994 w 1549797"/>
                    <a:gd name="connsiteY1" fmla="*/ 511969 h 649684"/>
                    <a:gd name="connsiteX2" fmla="*/ 138906 w 1549797"/>
                    <a:gd name="connsiteY2" fmla="*/ 454819 h 649684"/>
                    <a:gd name="connsiteX3" fmla="*/ 186531 w 1549797"/>
                    <a:gd name="connsiteY3" fmla="*/ 383381 h 649684"/>
                    <a:gd name="connsiteX4" fmla="*/ 207962 w 1549797"/>
                    <a:gd name="connsiteY4" fmla="*/ 261938 h 649684"/>
                    <a:gd name="connsiteX5" fmla="*/ 217487 w 1549797"/>
                    <a:gd name="connsiteY5" fmla="*/ 178594 h 649684"/>
                    <a:gd name="connsiteX6" fmla="*/ 246062 w 1549797"/>
                    <a:gd name="connsiteY6" fmla="*/ 104775 h 649684"/>
                    <a:gd name="connsiteX7" fmla="*/ 310356 w 1549797"/>
                    <a:gd name="connsiteY7" fmla="*/ 33338 h 649684"/>
                    <a:gd name="connsiteX8" fmla="*/ 388937 w 1549797"/>
                    <a:gd name="connsiteY8" fmla="*/ 4763 h 649684"/>
                    <a:gd name="connsiteX9" fmla="*/ 457994 w 1549797"/>
                    <a:gd name="connsiteY9" fmla="*/ 19050 h 649684"/>
                    <a:gd name="connsiteX10" fmla="*/ 515144 w 1549797"/>
                    <a:gd name="connsiteY10" fmla="*/ 59531 h 649684"/>
                    <a:gd name="connsiteX11" fmla="*/ 553244 w 1549797"/>
                    <a:gd name="connsiteY11" fmla="*/ 123825 h 649684"/>
                    <a:gd name="connsiteX12" fmla="*/ 577056 w 1549797"/>
                    <a:gd name="connsiteY12" fmla="*/ 176213 h 649684"/>
                    <a:gd name="connsiteX13" fmla="*/ 588962 w 1549797"/>
                    <a:gd name="connsiteY13" fmla="*/ 261938 h 649684"/>
                    <a:gd name="connsiteX14" fmla="*/ 591344 w 1549797"/>
                    <a:gd name="connsiteY14" fmla="*/ 319088 h 649684"/>
                    <a:gd name="connsiteX15" fmla="*/ 610394 w 1549797"/>
                    <a:gd name="connsiteY15" fmla="*/ 383381 h 649684"/>
                    <a:gd name="connsiteX16" fmla="*/ 650875 w 1549797"/>
                    <a:gd name="connsiteY16" fmla="*/ 445294 h 649684"/>
                    <a:gd name="connsiteX17" fmla="*/ 705644 w 1549797"/>
                    <a:gd name="connsiteY17" fmla="*/ 500063 h 649684"/>
                    <a:gd name="connsiteX18" fmla="*/ 774700 w 1549797"/>
                    <a:gd name="connsiteY18" fmla="*/ 523875 h 649684"/>
                    <a:gd name="connsiteX19" fmla="*/ 846137 w 1549797"/>
                    <a:gd name="connsiteY19" fmla="*/ 511969 h 649684"/>
                    <a:gd name="connsiteX20" fmla="*/ 896144 w 1549797"/>
                    <a:gd name="connsiteY20" fmla="*/ 464344 h 649684"/>
                    <a:gd name="connsiteX21" fmla="*/ 943769 w 1549797"/>
                    <a:gd name="connsiteY21" fmla="*/ 400050 h 649684"/>
                    <a:gd name="connsiteX22" fmla="*/ 962819 w 1549797"/>
                    <a:gd name="connsiteY22" fmla="*/ 342900 h 649684"/>
                    <a:gd name="connsiteX23" fmla="*/ 974725 w 1549797"/>
                    <a:gd name="connsiteY23" fmla="*/ 254794 h 649684"/>
                    <a:gd name="connsiteX24" fmla="*/ 977106 w 1549797"/>
                    <a:gd name="connsiteY24" fmla="*/ 197644 h 649684"/>
                    <a:gd name="connsiteX25" fmla="*/ 998537 w 1549797"/>
                    <a:gd name="connsiteY25" fmla="*/ 128588 h 649684"/>
                    <a:gd name="connsiteX26" fmla="*/ 1036637 w 1549797"/>
                    <a:gd name="connsiteY26" fmla="*/ 69056 h 649684"/>
                    <a:gd name="connsiteX27" fmla="*/ 1091406 w 1549797"/>
                    <a:gd name="connsiteY27" fmla="*/ 23813 h 649684"/>
                    <a:gd name="connsiteX28" fmla="*/ 1124744 w 1549797"/>
                    <a:gd name="connsiteY28" fmla="*/ 7144 h 649684"/>
                    <a:gd name="connsiteX29" fmla="*/ 1150937 w 1549797"/>
                    <a:gd name="connsiteY29" fmla="*/ 0 h 649684"/>
                    <a:gd name="connsiteX30" fmla="*/ 1200944 w 1549797"/>
                    <a:gd name="connsiteY30" fmla="*/ 7144 h 649684"/>
                    <a:gd name="connsiteX31" fmla="*/ 1262856 w 1549797"/>
                    <a:gd name="connsiteY31" fmla="*/ 42863 h 649684"/>
                    <a:gd name="connsiteX32" fmla="*/ 1298575 w 1549797"/>
                    <a:gd name="connsiteY32" fmla="*/ 85725 h 649684"/>
                    <a:gd name="connsiteX33" fmla="*/ 1324769 w 1549797"/>
                    <a:gd name="connsiteY33" fmla="*/ 121444 h 649684"/>
                    <a:gd name="connsiteX34" fmla="*/ 1346200 w 1549797"/>
                    <a:gd name="connsiteY34" fmla="*/ 180975 h 649684"/>
                    <a:gd name="connsiteX35" fmla="*/ 1350962 w 1549797"/>
                    <a:gd name="connsiteY35" fmla="*/ 219075 h 649684"/>
                    <a:gd name="connsiteX36" fmla="*/ 1353344 w 1549797"/>
                    <a:gd name="connsiteY36" fmla="*/ 269081 h 649684"/>
                    <a:gd name="connsiteX37" fmla="*/ 1358106 w 1549797"/>
                    <a:gd name="connsiteY37" fmla="*/ 323850 h 649684"/>
                    <a:gd name="connsiteX38" fmla="*/ 1381919 w 1549797"/>
                    <a:gd name="connsiteY38" fmla="*/ 392906 h 649684"/>
                    <a:gd name="connsiteX39" fmla="*/ 1412875 w 1549797"/>
                    <a:gd name="connsiteY39" fmla="*/ 445294 h 649684"/>
                    <a:gd name="connsiteX40" fmla="*/ 1474787 w 1549797"/>
                    <a:gd name="connsiteY40" fmla="*/ 504825 h 649684"/>
                    <a:gd name="connsiteX41" fmla="*/ 1527175 w 1549797"/>
                    <a:gd name="connsiteY41" fmla="*/ 521494 h 649684"/>
                    <a:gd name="connsiteX42" fmla="*/ 1546225 w 1549797"/>
                    <a:gd name="connsiteY42" fmla="*/ 523875 h 649684"/>
                    <a:gd name="connsiteX43" fmla="*/ 1548606 w 1549797"/>
                    <a:gd name="connsiteY43" fmla="*/ 557213 h 649684"/>
                    <a:gd name="connsiteX44" fmla="*/ 1548606 w 1549797"/>
                    <a:gd name="connsiteY44" fmla="*/ 628650 h 649684"/>
                    <a:gd name="connsiteX45" fmla="*/ 1543844 w 1549797"/>
                    <a:gd name="connsiteY45" fmla="*/ 635794 h 649684"/>
                    <a:gd name="connsiteX46" fmla="*/ 1527175 w 1549797"/>
                    <a:gd name="connsiteY46" fmla="*/ 638175 h 649684"/>
                    <a:gd name="connsiteX47" fmla="*/ 781844 w 1549797"/>
                    <a:gd name="connsiteY47" fmla="*/ 638175 h 649684"/>
                    <a:gd name="connsiteX48" fmla="*/ 543719 w 1549797"/>
                    <a:gd name="connsiteY48" fmla="*/ 638175 h 649684"/>
                    <a:gd name="connsiteX49" fmla="*/ 229394 w 1549797"/>
                    <a:gd name="connsiteY49" fmla="*/ 638175 h 649684"/>
                    <a:gd name="connsiteX50" fmla="*/ 65087 w 1549797"/>
                    <a:gd name="connsiteY50" fmla="*/ 638175 h 649684"/>
                    <a:gd name="connsiteX51" fmla="*/ 15081 w 1549797"/>
                    <a:gd name="connsiteY51" fmla="*/ 631031 h 649684"/>
                    <a:gd name="connsiteX52" fmla="*/ 10319 w 1549797"/>
                    <a:gd name="connsiteY52" fmla="*/ 526256 h 649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549797" h="649684">
                      <a:moveTo>
                        <a:pt x="10319" y="526256"/>
                      </a:moveTo>
                      <a:cubicBezTo>
                        <a:pt x="20638" y="506412"/>
                        <a:pt x="55563" y="523875"/>
                        <a:pt x="76994" y="511969"/>
                      </a:cubicBezTo>
                      <a:cubicBezTo>
                        <a:pt x="98425" y="500063"/>
                        <a:pt x="120650" y="476250"/>
                        <a:pt x="138906" y="454819"/>
                      </a:cubicBezTo>
                      <a:cubicBezTo>
                        <a:pt x="157162" y="433388"/>
                        <a:pt x="175022" y="415528"/>
                        <a:pt x="186531" y="383381"/>
                      </a:cubicBezTo>
                      <a:cubicBezTo>
                        <a:pt x="198040" y="351234"/>
                        <a:pt x="202803" y="296069"/>
                        <a:pt x="207962" y="261938"/>
                      </a:cubicBezTo>
                      <a:cubicBezTo>
                        <a:pt x="213121" y="227807"/>
                        <a:pt x="211137" y="204788"/>
                        <a:pt x="217487" y="178594"/>
                      </a:cubicBezTo>
                      <a:cubicBezTo>
                        <a:pt x="223837" y="152400"/>
                        <a:pt x="230584" y="128984"/>
                        <a:pt x="246062" y="104775"/>
                      </a:cubicBezTo>
                      <a:cubicBezTo>
                        <a:pt x="261540" y="80566"/>
                        <a:pt x="286543" y="50007"/>
                        <a:pt x="310356" y="33338"/>
                      </a:cubicBezTo>
                      <a:cubicBezTo>
                        <a:pt x="334169" y="16669"/>
                        <a:pt x="364331" y="7144"/>
                        <a:pt x="388937" y="4763"/>
                      </a:cubicBezTo>
                      <a:cubicBezTo>
                        <a:pt x="413543" y="2382"/>
                        <a:pt x="436960" y="9922"/>
                        <a:pt x="457994" y="19050"/>
                      </a:cubicBezTo>
                      <a:cubicBezTo>
                        <a:pt x="479028" y="28178"/>
                        <a:pt x="499269" y="42069"/>
                        <a:pt x="515144" y="59531"/>
                      </a:cubicBezTo>
                      <a:cubicBezTo>
                        <a:pt x="531019" y="76993"/>
                        <a:pt x="542925" y="104378"/>
                        <a:pt x="553244" y="123825"/>
                      </a:cubicBezTo>
                      <a:cubicBezTo>
                        <a:pt x="563563" y="143272"/>
                        <a:pt x="571103" y="153194"/>
                        <a:pt x="577056" y="176213"/>
                      </a:cubicBezTo>
                      <a:cubicBezTo>
                        <a:pt x="583009" y="199232"/>
                        <a:pt x="586581" y="238125"/>
                        <a:pt x="588962" y="261938"/>
                      </a:cubicBezTo>
                      <a:cubicBezTo>
                        <a:pt x="591343" y="285751"/>
                        <a:pt x="587772" y="298848"/>
                        <a:pt x="591344" y="319088"/>
                      </a:cubicBezTo>
                      <a:cubicBezTo>
                        <a:pt x="594916" y="339328"/>
                        <a:pt x="600472" y="362347"/>
                        <a:pt x="610394" y="383381"/>
                      </a:cubicBezTo>
                      <a:cubicBezTo>
                        <a:pt x="620316" y="404415"/>
                        <a:pt x="635000" y="425847"/>
                        <a:pt x="650875" y="445294"/>
                      </a:cubicBezTo>
                      <a:cubicBezTo>
                        <a:pt x="666750" y="464741"/>
                        <a:pt x="685007" y="486966"/>
                        <a:pt x="705644" y="500063"/>
                      </a:cubicBezTo>
                      <a:cubicBezTo>
                        <a:pt x="726281" y="513160"/>
                        <a:pt x="751285" y="521891"/>
                        <a:pt x="774700" y="523875"/>
                      </a:cubicBezTo>
                      <a:cubicBezTo>
                        <a:pt x="798116" y="525859"/>
                        <a:pt x="825896" y="521891"/>
                        <a:pt x="846137" y="511969"/>
                      </a:cubicBezTo>
                      <a:cubicBezTo>
                        <a:pt x="866378" y="502047"/>
                        <a:pt x="879872" y="482997"/>
                        <a:pt x="896144" y="464344"/>
                      </a:cubicBezTo>
                      <a:cubicBezTo>
                        <a:pt x="912416" y="445691"/>
                        <a:pt x="932657" y="420291"/>
                        <a:pt x="943769" y="400050"/>
                      </a:cubicBezTo>
                      <a:cubicBezTo>
                        <a:pt x="954881" y="379809"/>
                        <a:pt x="957660" y="367109"/>
                        <a:pt x="962819" y="342900"/>
                      </a:cubicBezTo>
                      <a:cubicBezTo>
                        <a:pt x="967978" y="318691"/>
                        <a:pt x="972344" y="279003"/>
                        <a:pt x="974725" y="254794"/>
                      </a:cubicBezTo>
                      <a:cubicBezTo>
                        <a:pt x="977106" y="230585"/>
                        <a:pt x="973137" y="218678"/>
                        <a:pt x="977106" y="197644"/>
                      </a:cubicBezTo>
                      <a:cubicBezTo>
                        <a:pt x="981075" y="176610"/>
                        <a:pt x="988615" y="150019"/>
                        <a:pt x="998537" y="128588"/>
                      </a:cubicBezTo>
                      <a:cubicBezTo>
                        <a:pt x="1008459" y="107157"/>
                        <a:pt x="1021159" y="86518"/>
                        <a:pt x="1036637" y="69056"/>
                      </a:cubicBezTo>
                      <a:cubicBezTo>
                        <a:pt x="1052115" y="51594"/>
                        <a:pt x="1076722" y="34132"/>
                        <a:pt x="1091406" y="23813"/>
                      </a:cubicBezTo>
                      <a:cubicBezTo>
                        <a:pt x="1106090" y="13494"/>
                        <a:pt x="1114822" y="11113"/>
                        <a:pt x="1124744" y="7144"/>
                      </a:cubicBezTo>
                      <a:cubicBezTo>
                        <a:pt x="1134666" y="3175"/>
                        <a:pt x="1138237" y="0"/>
                        <a:pt x="1150937" y="0"/>
                      </a:cubicBezTo>
                      <a:cubicBezTo>
                        <a:pt x="1163637" y="0"/>
                        <a:pt x="1182291" y="0"/>
                        <a:pt x="1200944" y="7144"/>
                      </a:cubicBezTo>
                      <a:cubicBezTo>
                        <a:pt x="1219597" y="14288"/>
                        <a:pt x="1246584" y="29766"/>
                        <a:pt x="1262856" y="42863"/>
                      </a:cubicBezTo>
                      <a:cubicBezTo>
                        <a:pt x="1279128" y="55960"/>
                        <a:pt x="1288256" y="72628"/>
                        <a:pt x="1298575" y="85725"/>
                      </a:cubicBezTo>
                      <a:cubicBezTo>
                        <a:pt x="1308894" y="98822"/>
                        <a:pt x="1316832" y="105569"/>
                        <a:pt x="1324769" y="121444"/>
                      </a:cubicBezTo>
                      <a:cubicBezTo>
                        <a:pt x="1332706" y="137319"/>
                        <a:pt x="1341835" y="164703"/>
                        <a:pt x="1346200" y="180975"/>
                      </a:cubicBezTo>
                      <a:cubicBezTo>
                        <a:pt x="1350565" y="197247"/>
                        <a:pt x="1349771" y="204391"/>
                        <a:pt x="1350962" y="219075"/>
                      </a:cubicBezTo>
                      <a:cubicBezTo>
                        <a:pt x="1352153" y="233759"/>
                        <a:pt x="1352153" y="251619"/>
                        <a:pt x="1353344" y="269081"/>
                      </a:cubicBezTo>
                      <a:cubicBezTo>
                        <a:pt x="1354535" y="286544"/>
                        <a:pt x="1353344" y="303213"/>
                        <a:pt x="1358106" y="323850"/>
                      </a:cubicBezTo>
                      <a:cubicBezTo>
                        <a:pt x="1362868" y="344487"/>
                        <a:pt x="1372791" y="372665"/>
                        <a:pt x="1381919" y="392906"/>
                      </a:cubicBezTo>
                      <a:cubicBezTo>
                        <a:pt x="1391047" y="413147"/>
                        <a:pt x="1397397" y="426641"/>
                        <a:pt x="1412875" y="445294"/>
                      </a:cubicBezTo>
                      <a:cubicBezTo>
                        <a:pt x="1428353" y="463947"/>
                        <a:pt x="1455737" y="492125"/>
                        <a:pt x="1474787" y="504825"/>
                      </a:cubicBezTo>
                      <a:cubicBezTo>
                        <a:pt x="1493837" y="517525"/>
                        <a:pt x="1515269" y="518319"/>
                        <a:pt x="1527175" y="521494"/>
                      </a:cubicBezTo>
                      <a:cubicBezTo>
                        <a:pt x="1539081" y="524669"/>
                        <a:pt x="1542653" y="517922"/>
                        <a:pt x="1546225" y="523875"/>
                      </a:cubicBezTo>
                      <a:cubicBezTo>
                        <a:pt x="1549797" y="529828"/>
                        <a:pt x="1548209" y="539751"/>
                        <a:pt x="1548606" y="557213"/>
                      </a:cubicBezTo>
                      <a:cubicBezTo>
                        <a:pt x="1549003" y="574675"/>
                        <a:pt x="1549400" y="615553"/>
                        <a:pt x="1548606" y="628650"/>
                      </a:cubicBezTo>
                      <a:cubicBezTo>
                        <a:pt x="1547812" y="641747"/>
                        <a:pt x="1547416" y="634207"/>
                        <a:pt x="1543844" y="635794"/>
                      </a:cubicBezTo>
                      <a:cubicBezTo>
                        <a:pt x="1540272" y="637382"/>
                        <a:pt x="1527175" y="638175"/>
                        <a:pt x="1527175" y="638175"/>
                      </a:cubicBezTo>
                      <a:lnTo>
                        <a:pt x="781844" y="638175"/>
                      </a:lnTo>
                      <a:lnTo>
                        <a:pt x="543719" y="638175"/>
                      </a:lnTo>
                      <a:lnTo>
                        <a:pt x="229394" y="638175"/>
                      </a:lnTo>
                      <a:lnTo>
                        <a:pt x="65087" y="638175"/>
                      </a:lnTo>
                      <a:cubicBezTo>
                        <a:pt x="29368" y="636984"/>
                        <a:pt x="24606" y="649684"/>
                        <a:pt x="15081" y="631031"/>
                      </a:cubicBezTo>
                      <a:cubicBezTo>
                        <a:pt x="5556" y="612378"/>
                        <a:pt x="0" y="546100"/>
                        <a:pt x="10319" y="526256"/>
                      </a:cubicBezTo>
                      <a:close/>
                    </a:path>
                  </a:pathLst>
                </a:cu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05" name="Rectangle 504"/>
                <p:cNvSpPr/>
                <p:nvPr/>
              </p:nvSpPr>
              <p:spPr>
                <a:xfrm>
                  <a:off x="1000100" y="4125163"/>
                  <a:ext cx="1394446" cy="900000"/>
                </a:xfrm>
                <a:prstGeom prst="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sp>
            <p:nvSpPr>
              <p:cNvPr id="372" name="Rectangle à coins arrondis 371"/>
              <p:cNvSpPr/>
              <p:nvPr/>
            </p:nvSpPr>
            <p:spPr>
              <a:xfrm>
                <a:off x="7640297" y="5852825"/>
                <a:ext cx="113476" cy="308257"/>
              </a:xfrm>
              <a:prstGeom prst="roundRect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373" name="Rectangle à coins arrondis 372"/>
              <p:cNvSpPr/>
              <p:nvPr/>
            </p:nvSpPr>
            <p:spPr>
              <a:xfrm>
                <a:off x="7610015" y="5814293"/>
                <a:ext cx="174034" cy="38532"/>
              </a:xfrm>
              <a:prstGeom prst="roundRect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374" name="Rectangle à coins arrondis 373"/>
              <p:cNvSpPr/>
              <p:nvPr/>
            </p:nvSpPr>
            <p:spPr>
              <a:xfrm flipV="1">
                <a:off x="7588262" y="6161085"/>
                <a:ext cx="217543" cy="38532"/>
              </a:xfrm>
              <a:prstGeom prst="roundRect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375" name="Rectangle à coins arrondis 374"/>
              <p:cNvSpPr/>
              <p:nvPr/>
            </p:nvSpPr>
            <p:spPr>
              <a:xfrm>
                <a:off x="7610015" y="5775764"/>
                <a:ext cx="174034" cy="38532"/>
              </a:xfrm>
              <a:prstGeom prst="roundRect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grpSp>
            <p:nvGrpSpPr>
              <p:cNvPr id="23" name="Groupe 383"/>
              <p:cNvGrpSpPr/>
              <p:nvPr/>
            </p:nvGrpSpPr>
            <p:grpSpPr>
              <a:xfrm>
                <a:off x="7520252" y="5616821"/>
                <a:ext cx="69046" cy="105739"/>
                <a:chOff x="1000100" y="3700463"/>
                <a:chExt cx="1394446" cy="1738327"/>
              </a:xfrm>
              <a:grpFill/>
            </p:grpSpPr>
            <p:sp>
              <p:nvSpPr>
                <p:cNvPr id="500" name="Forme libre 499"/>
                <p:cNvSpPr/>
                <p:nvPr/>
              </p:nvSpPr>
              <p:spPr>
                <a:xfrm>
                  <a:off x="1000101" y="3700463"/>
                  <a:ext cx="1379249" cy="499884"/>
                </a:xfrm>
                <a:custGeom>
                  <a:avLst/>
                  <a:gdLst>
                    <a:gd name="connsiteX0" fmla="*/ 10319 w 1549797"/>
                    <a:gd name="connsiteY0" fmla="*/ 526256 h 649684"/>
                    <a:gd name="connsiteX1" fmla="*/ 76994 w 1549797"/>
                    <a:gd name="connsiteY1" fmla="*/ 511969 h 649684"/>
                    <a:gd name="connsiteX2" fmla="*/ 138906 w 1549797"/>
                    <a:gd name="connsiteY2" fmla="*/ 454819 h 649684"/>
                    <a:gd name="connsiteX3" fmla="*/ 186531 w 1549797"/>
                    <a:gd name="connsiteY3" fmla="*/ 383381 h 649684"/>
                    <a:gd name="connsiteX4" fmla="*/ 207962 w 1549797"/>
                    <a:gd name="connsiteY4" fmla="*/ 261938 h 649684"/>
                    <a:gd name="connsiteX5" fmla="*/ 217487 w 1549797"/>
                    <a:gd name="connsiteY5" fmla="*/ 178594 h 649684"/>
                    <a:gd name="connsiteX6" fmla="*/ 246062 w 1549797"/>
                    <a:gd name="connsiteY6" fmla="*/ 104775 h 649684"/>
                    <a:gd name="connsiteX7" fmla="*/ 310356 w 1549797"/>
                    <a:gd name="connsiteY7" fmla="*/ 33338 h 649684"/>
                    <a:gd name="connsiteX8" fmla="*/ 388937 w 1549797"/>
                    <a:gd name="connsiteY8" fmla="*/ 4763 h 649684"/>
                    <a:gd name="connsiteX9" fmla="*/ 457994 w 1549797"/>
                    <a:gd name="connsiteY9" fmla="*/ 19050 h 649684"/>
                    <a:gd name="connsiteX10" fmla="*/ 515144 w 1549797"/>
                    <a:gd name="connsiteY10" fmla="*/ 59531 h 649684"/>
                    <a:gd name="connsiteX11" fmla="*/ 553244 w 1549797"/>
                    <a:gd name="connsiteY11" fmla="*/ 123825 h 649684"/>
                    <a:gd name="connsiteX12" fmla="*/ 577056 w 1549797"/>
                    <a:gd name="connsiteY12" fmla="*/ 176213 h 649684"/>
                    <a:gd name="connsiteX13" fmla="*/ 588962 w 1549797"/>
                    <a:gd name="connsiteY13" fmla="*/ 261938 h 649684"/>
                    <a:gd name="connsiteX14" fmla="*/ 591344 w 1549797"/>
                    <a:gd name="connsiteY14" fmla="*/ 319088 h 649684"/>
                    <a:gd name="connsiteX15" fmla="*/ 610394 w 1549797"/>
                    <a:gd name="connsiteY15" fmla="*/ 383381 h 649684"/>
                    <a:gd name="connsiteX16" fmla="*/ 650875 w 1549797"/>
                    <a:gd name="connsiteY16" fmla="*/ 445294 h 649684"/>
                    <a:gd name="connsiteX17" fmla="*/ 705644 w 1549797"/>
                    <a:gd name="connsiteY17" fmla="*/ 500063 h 649684"/>
                    <a:gd name="connsiteX18" fmla="*/ 774700 w 1549797"/>
                    <a:gd name="connsiteY18" fmla="*/ 523875 h 649684"/>
                    <a:gd name="connsiteX19" fmla="*/ 846137 w 1549797"/>
                    <a:gd name="connsiteY19" fmla="*/ 511969 h 649684"/>
                    <a:gd name="connsiteX20" fmla="*/ 896144 w 1549797"/>
                    <a:gd name="connsiteY20" fmla="*/ 464344 h 649684"/>
                    <a:gd name="connsiteX21" fmla="*/ 943769 w 1549797"/>
                    <a:gd name="connsiteY21" fmla="*/ 400050 h 649684"/>
                    <a:gd name="connsiteX22" fmla="*/ 962819 w 1549797"/>
                    <a:gd name="connsiteY22" fmla="*/ 342900 h 649684"/>
                    <a:gd name="connsiteX23" fmla="*/ 974725 w 1549797"/>
                    <a:gd name="connsiteY23" fmla="*/ 254794 h 649684"/>
                    <a:gd name="connsiteX24" fmla="*/ 977106 w 1549797"/>
                    <a:gd name="connsiteY24" fmla="*/ 197644 h 649684"/>
                    <a:gd name="connsiteX25" fmla="*/ 998537 w 1549797"/>
                    <a:gd name="connsiteY25" fmla="*/ 128588 h 649684"/>
                    <a:gd name="connsiteX26" fmla="*/ 1036637 w 1549797"/>
                    <a:gd name="connsiteY26" fmla="*/ 69056 h 649684"/>
                    <a:gd name="connsiteX27" fmla="*/ 1091406 w 1549797"/>
                    <a:gd name="connsiteY27" fmla="*/ 23813 h 649684"/>
                    <a:gd name="connsiteX28" fmla="*/ 1124744 w 1549797"/>
                    <a:gd name="connsiteY28" fmla="*/ 7144 h 649684"/>
                    <a:gd name="connsiteX29" fmla="*/ 1150937 w 1549797"/>
                    <a:gd name="connsiteY29" fmla="*/ 0 h 649684"/>
                    <a:gd name="connsiteX30" fmla="*/ 1200944 w 1549797"/>
                    <a:gd name="connsiteY30" fmla="*/ 7144 h 649684"/>
                    <a:gd name="connsiteX31" fmla="*/ 1262856 w 1549797"/>
                    <a:gd name="connsiteY31" fmla="*/ 42863 h 649684"/>
                    <a:gd name="connsiteX32" fmla="*/ 1298575 w 1549797"/>
                    <a:gd name="connsiteY32" fmla="*/ 85725 h 649684"/>
                    <a:gd name="connsiteX33" fmla="*/ 1324769 w 1549797"/>
                    <a:gd name="connsiteY33" fmla="*/ 121444 h 649684"/>
                    <a:gd name="connsiteX34" fmla="*/ 1346200 w 1549797"/>
                    <a:gd name="connsiteY34" fmla="*/ 180975 h 649684"/>
                    <a:gd name="connsiteX35" fmla="*/ 1350962 w 1549797"/>
                    <a:gd name="connsiteY35" fmla="*/ 219075 h 649684"/>
                    <a:gd name="connsiteX36" fmla="*/ 1353344 w 1549797"/>
                    <a:gd name="connsiteY36" fmla="*/ 269081 h 649684"/>
                    <a:gd name="connsiteX37" fmla="*/ 1358106 w 1549797"/>
                    <a:gd name="connsiteY37" fmla="*/ 323850 h 649684"/>
                    <a:gd name="connsiteX38" fmla="*/ 1381919 w 1549797"/>
                    <a:gd name="connsiteY38" fmla="*/ 392906 h 649684"/>
                    <a:gd name="connsiteX39" fmla="*/ 1412875 w 1549797"/>
                    <a:gd name="connsiteY39" fmla="*/ 445294 h 649684"/>
                    <a:gd name="connsiteX40" fmla="*/ 1474787 w 1549797"/>
                    <a:gd name="connsiteY40" fmla="*/ 504825 h 649684"/>
                    <a:gd name="connsiteX41" fmla="*/ 1527175 w 1549797"/>
                    <a:gd name="connsiteY41" fmla="*/ 521494 h 649684"/>
                    <a:gd name="connsiteX42" fmla="*/ 1546225 w 1549797"/>
                    <a:gd name="connsiteY42" fmla="*/ 523875 h 649684"/>
                    <a:gd name="connsiteX43" fmla="*/ 1548606 w 1549797"/>
                    <a:gd name="connsiteY43" fmla="*/ 557213 h 649684"/>
                    <a:gd name="connsiteX44" fmla="*/ 1548606 w 1549797"/>
                    <a:gd name="connsiteY44" fmla="*/ 628650 h 649684"/>
                    <a:gd name="connsiteX45" fmla="*/ 1543844 w 1549797"/>
                    <a:gd name="connsiteY45" fmla="*/ 635794 h 649684"/>
                    <a:gd name="connsiteX46" fmla="*/ 1527175 w 1549797"/>
                    <a:gd name="connsiteY46" fmla="*/ 638175 h 649684"/>
                    <a:gd name="connsiteX47" fmla="*/ 781844 w 1549797"/>
                    <a:gd name="connsiteY47" fmla="*/ 638175 h 649684"/>
                    <a:gd name="connsiteX48" fmla="*/ 543719 w 1549797"/>
                    <a:gd name="connsiteY48" fmla="*/ 638175 h 649684"/>
                    <a:gd name="connsiteX49" fmla="*/ 229394 w 1549797"/>
                    <a:gd name="connsiteY49" fmla="*/ 638175 h 649684"/>
                    <a:gd name="connsiteX50" fmla="*/ 65087 w 1549797"/>
                    <a:gd name="connsiteY50" fmla="*/ 638175 h 649684"/>
                    <a:gd name="connsiteX51" fmla="*/ 15081 w 1549797"/>
                    <a:gd name="connsiteY51" fmla="*/ 631031 h 649684"/>
                    <a:gd name="connsiteX52" fmla="*/ 10319 w 1549797"/>
                    <a:gd name="connsiteY52" fmla="*/ 526256 h 649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549797" h="649684">
                      <a:moveTo>
                        <a:pt x="10319" y="526256"/>
                      </a:moveTo>
                      <a:cubicBezTo>
                        <a:pt x="20638" y="506412"/>
                        <a:pt x="55563" y="523875"/>
                        <a:pt x="76994" y="511969"/>
                      </a:cubicBezTo>
                      <a:cubicBezTo>
                        <a:pt x="98425" y="500063"/>
                        <a:pt x="120650" y="476250"/>
                        <a:pt x="138906" y="454819"/>
                      </a:cubicBezTo>
                      <a:cubicBezTo>
                        <a:pt x="157162" y="433388"/>
                        <a:pt x="175022" y="415528"/>
                        <a:pt x="186531" y="383381"/>
                      </a:cubicBezTo>
                      <a:cubicBezTo>
                        <a:pt x="198040" y="351234"/>
                        <a:pt x="202803" y="296069"/>
                        <a:pt x="207962" y="261938"/>
                      </a:cubicBezTo>
                      <a:cubicBezTo>
                        <a:pt x="213121" y="227807"/>
                        <a:pt x="211137" y="204788"/>
                        <a:pt x="217487" y="178594"/>
                      </a:cubicBezTo>
                      <a:cubicBezTo>
                        <a:pt x="223837" y="152400"/>
                        <a:pt x="230584" y="128984"/>
                        <a:pt x="246062" y="104775"/>
                      </a:cubicBezTo>
                      <a:cubicBezTo>
                        <a:pt x="261540" y="80566"/>
                        <a:pt x="286543" y="50007"/>
                        <a:pt x="310356" y="33338"/>
                      </a:cubicBezTo>
                      <a:cubicBezTo>
                        <a:pt x="334169" y="16669"/>
                        <a:pt x="364331" y="7144"/>
                        <a:pt x="388937" y="4763"/>
                      </a:cubicBezTo>
                      <a:cubicBezTo>
                        <a:pt x="413543" y="2382"/>
                        <a:pt x="436960" y="9922"/>
                        <a:pt x="457994" y="19050"/>
                      </a:cubicBezTo>
                      <a:cubicBezTo>
                        <a:pt x="479028" y="28178"/>
                        <a:pt x="499269" y="42069"/>
                        <a:pt x="515144" y="59531"/>
                      </a:cubicBezTo>
                      <a:cubicBezTo>
                        <a:pt x="531019" y="76993"/>
                        <a:pt x="542925" y="104378"/>
                        <a:pt x="553244" y="123825"/>
                      </a:cubicBezTo>
                      <a:cubicBezTo>
                        <a:pt x="563563" y="143272"/>
                        <a:pt x="571103" y="153194"/>
                        <a:pt x="577056" y="176213"/>
                      </a:cubicBezTo>
                      <a:cubicBezTo>
                        <a:pt x="583009" y="199232"/>
                        <a:pt x="586581" y="238125"/>
                        <a:pt x="588962" y="261938"/>
                      </a:cubicBezTo>
                      <a:cubicBezTo>
                        <a:pt x="591343" y="285751"/>
                        <a:pt x="587772" y="298848"/>
                        <a:pt x="591344" y="319088"/>
                      </a:cubicBezTo>
                      <a:cubicBezTo>
                        <a:pt x="594916" y="339328"/>
                        <a:pt x="600472" y="362347"/>
                        <a:pt x="610394" y="383381"/>
                      </a:cubicBezTo>
                      <a:cubicBezTo>
                        <a:pt x="620316" y="404415"/>
                        <a:pt x="635000" y="425847"/>
                        <a:pt x="650875" y="445294"/>
                      </a:cubicBezTo>
                      <a:cubicBezTo>
                        <a:pt x="666750" y="464741"/>
                        <a:pt x="685007" y="486966"/>
                        <a:pt x="705644" y="500063"/>
                      </a:cubicBezTo>
                      <a:cubicBezTo>
                        <a:pt x="726281" y="513160"/>
                        <a:pt x="751285" y="521891"/>
                        <a:pt x="774700" y="523875"/>
                      </a:cubicBezTo>
                      <a:cubicBezTo>
                        <a:pt x="798116" y="525859"/>
                        <a:pt x="825896" y="521891"/>
                        <a:pt x="846137" y="511969"/>
                      </a:cubicBezTo>
                      <a:cubicBezTo>
                        <a:pt x="866378" y="502047"/>
                        <a:pt x="879872" y="482997"/>
                        <a:pt x="896144" y="464344"/>
                      </a:cubicBezTo>
                      <a:cubicBezTo>
                        <a:pt x="912416" y="445691"/>
                        <a:pt x="932657" y="420291"/>
                        <a:pt x="943769" y="400050"/>
                      </a:cubicBezTo>
                      <a:cubicBezTo>
                        <a:pt x="954881" y="379809"/>
                        <a:pt x="957660" y="367109"/>
                        <a:pt x="962819" y="342900"/>
                      </a:cubicBezTo>
                      <a:cubicBezTo>
                        <a:pt x="967978" y="318691"/>
                        <a:pt x="972344" y="279003"/>
                        <a:pt x="974725" y="254794"/>
                      </a:cubicBezTo>
                      <a:cubicBezTo>
                        <a:pt x="977106" y="230585"/>
                        <a:pt x="973137" y="218678"/>
                        <a:pt x="977106" y="197644"/>
                      </a:cubicBezTo>
                      <a:cubicBezTo>
                        <a:pt x="981075" y="176610"/>
                        <a:pt x="988615" y="150019"/>
                        <a:pt x="998537" y="128588"/>
                      </a:cubicBezTo>
                      <a:cubicBezTo>
                        <a:pt x="1008459" y="107157"/>
                        <a:pt x="1021159" y="86518"/>
                        <a:pt x="1036637" y="69056"/>
                      </a:cubicBezTo>
                      <a:cubicBezTo>
                        <a:pt x="1052115" y="51594"/>
                        <a:pt x="1076722" y="34132"/>
                        <a:pt x="1091406" y="23813"/>
                      </a:cubicBezTo>
                      <a:cubicBezTo>
                        <a:pt x="1106090" y="13494"/>
                        <a:pt x="1114822" y="11113"/>
                        <a:pt x="1124744" y="7144"/>
                      </a:cubicBezTo>
                      <a:cubicBezTo>
                        <a:pt x="1134666" y="3175"/>
                        <a:pt x="1138237" y="0"/>
                        <a:pt x="1150937" y="0"/>
                      </a:cubicBezTo>
                      <a:cubicBezTo>
                        <a:pt x="1163637" y="0"/>
                        <a:pt x="1182291" y="0"/>
                        <a:pt x="1200944" y="7144"/>
                      </a:cubicBezTo>
                      <a:cubicBezTo>
                        <a:pt x="1219597" y="14288"/>
                        <a:pt x="1246584" y="29766"/>
                        <a:pt x="1262856" y="42863"/>
                      </a:cubicBezTo>
                      <a:cubicBezTo>
                        <a:pt x="1279128" y="55960"/>
                        <a:pt x="1288256" y="72628"/>
                        <a:pt x="1298575" y="85725"/>
                      </a:cubicBezTo>
                      <a:cubicBezTo>
                        <a:pt x="1308894" y="98822"/>
                        <a:pt x="1316832" y="105569"/>
                        <a:pt x="1324769" y="121444"/>
                      </a:cubicBezTo>
                      <a:cubicBezTo>
                        <a:pt x="1332706" y="137319"/>
                        <a:pt x="1341835" y="164703"/>
                        <a:pt x="1346200" y="180975"/>
                      </a:cubicBezTo>
                      <a:cubicBezTo>
                        <a:pt x="1350565" y="197247"/>
                        <a:pt x="1349771" y="204391"/>
                        <a:pt x="1350962" y="219075"/>
                      </a:cubicBezTo>
                      <a:cubicBezTo>
                        <a:pt x="1352153" y="233759"/>
                        <a:pt x="1352153" y="251619"/>
                        <a:pt x="1353344" y="269081"/>
                      </a:cubicBezTo>
                      <a:cubicBezTo>
                        <a:pt x="1354535" y="286544"/>
                        <a:pt x="1353344" y="303213"/>
                        <a:pt x="1358106" y="323850"/>
                      </a:cubicBezTo>
                      <a:cubicBezTo>
                        <a:pt x="1362868" y="344487"/>
                        <a:pt x="1372791" y="372665"/>
                        <a:pt x="1381919" y="392906"/>
                      </a:cubicBezTo>
                      <a:cubicBezTo>
                        <a:pt x="1391047" y="413147"/>
                        <a:pt x="1397397" y="426641"/>
                        <a:pt x="1412875" y="445294"/>
                      </a:cubicBezTo>
                      <a:cubicBezTo>
                        <a:pt x="1428353" y="463947"/>
                        <a:pt x="1455737" y="492125"/>
                        <a:pt x="1474787" y="504825"/>
                      </a:cubicBezTo>
                      <a:cubicBezTo>
                        <a:pt x="1493837" y="517525"/>
                        <a:pt x="1515269" y="518319"/>
                        <a:pt x="1527175" y="521494"/>
                      </a:cubicBezTo>
                      <a:cubicBezTo>
                        <a:pt x="1539081" y="524669"/>
                        <a:pt x="1542653" y="517922"/>
                        <a:pt x="1546225" y="523875"/>
                      </a:cubicBezTo>
                      <a:cubicBezTo>
                        <a:pt x="1549797" y="529828"/>
                        <a:pt x="1548209" y="539751"/>
                        <a:pt x="1548606" y="557213"/>
                      </a:cubicBezTo>
                      <a:cubicBezTo>
                        <a:pt x="1549003" y="574675"/>
                        <a:pt x="1549400" y="615553"/>
                        <a:pt x="1548606" y="628650"/>
                      </a:cubicBezTo>
                      <a:cubicBezTo>
                        <a:pt x="1547812" y="641747"/>
                        <a:pt x="1547416" y="634207"/>
                        <a:pt x="1543844" y="635794"/>
                      </a:cubicBezTo>
                      <a:cubicBezTo>
                        <a:pt x="1540272" y="637382"/>
                        <a:pt x="1527175" y="638175"/>
                        <a:pt x="1527175" y="638175"/>
                      </a:cubicBezTo>
                      <a:lnTo>
                        <a:pt x="781844" y="638175"/>
                      </a:lnTo>
                      <a:lnTo>
                        <a:pt x="543719" y="638175"/>
                      </a:lnTo>
                      <a:lnTo>
                        <a:pt x="229394" y="638175"/>
                      </a:lnTo>
                      <a:lnTo>
                        <a:pt x="65087" y="638175"/>
                      </a:lnTo>
                      <a:cubicBezTo>
                        <a:pt x="29368" y="636984"/>
                        <a:pt x="24606" y="649684"/>
                        <a:pt x="15081" y="631031"/>
                      </a:cubicBezTo>
                      <a:cubicBezTo>
                        <a:pt x="5556" y="612378"/>
                        <a:pt x="0" y="546100"/>
                        <a:pt x="10319" y="526256"/>
                      </a:cubicBezTo>
                      <a:close/>
                    </a:path>
                  </a:pathLst>
                </a:cu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01" name="Forme libre 500"/>
                <p:cNvSpPr/>
                <p:nvPr/>
              </p:nvSpPr>
              <p:spPr>
                <a:xfrm flipV="1">
                  <a:off x="1000101" y="4938906"/>
                  <a:ext cx="1379249" cy="499884"/>
                </a:xfrm>
                <a:custGeom>
                  <a:avLst/>
                  <a:gdLst>
                    <a:gd name="connsiteX0" fmla="*/ 10319 w 1549797"/>
                    <a:gd name="connsiteY0" fmla="*/ 526256 h 649684"/>
                    <a:gd name="connsiteX1" fmla="*/ 76994 w 1549797"/>
                    <a:gd name="connsiteY1" fmla="*/ 511969 h 649684"/>
                    <a:gd name="connsiteX2" fmla="*/ 138906 w 1549797"/>
                    <a:gd name="connsiteY2" fmla="*/ 454819 h 649684"/>
                    <a:gd name="connsiteX3" fmla="*/ 186531 w 1549797"/>
                    <a:gd name="connsiteY3" fmla="*/ 383381 h 649684"/>
                    <a:gd name="connsiteX4" fmla="*/ 207962 w 1549797"/>
                    <a:gd name="connsiteY4" fmla="*/ 261938 h 649684"/>
                    <a:gd name="connsiteX5" fmla="*/ 217487 w 1549797"/>
                    <a:gd name="connsiteY5" fmla="*/ 178594 h 649684"/>
                    <a:gd name="connsiteX6" fmla="*/ 246062 w 1549797"/>
                    <a:gd name="connsiteY6" fmla="*/ 104775 h 649684"/>
                    <a:gd name="connsiteX7" fmla="*/ 310356 w 1549797"/>
                    <a:gd name="connsiteY7" fmla="*/ 33338 h 649684"/>
                    <a:gd name="connsiteX8" fmla="*/ 388937 w 1549797"/>
                    <a:gd name="connsiteY8" fmla="*/ 4763 h 649684"/>
                    <a:gd name="connsiteX9" fmla="*/ 457994 w 1549797"/>
                    <a:gd name="connsiteY9" fmla="*/ 19050 h 649684"/>
                    <a:gd name="connsiteX10" fmla="*/ 515144 w 1549797"/>
                    <a:gd name="connsiteY10" fmla="*/ 59531 h 649684"/>
                    <a:gd name="connsiteX11" fmla="*/ 553244 w 1549797"/>
                    <a:gd name="connsiteY11" fmla="*/ 123825 h 649684"/>
                    <a:gd name="connsiteX12" fmla="*/ 577056 w 1549797"/>
                    <a:gd name="connsiteY12" fmla="*/ 176213 h 649684"/>
                    <a:gd name="connsiteX13" fmla="*/ 588962 w 1549797"/>
                    <a:gd name="connsiteY13" fmla="*/ 261938 h 649684"/>
                    <a:gd name="connsiteX14" fmla="*/ 591344 w 1549797"/>
                    <a:gd name="connsiteY14" fmla="*/ 319088 h 649684"/>
                    <a:gd name="connsiteX15" fmla="*/ 610394 w 1549797"/>
                    <a:gd name="connsiteY15" fmla="*/ 383381 h 649684"/>
                    <a:gd name="connsiteX16" fmla="*/ 650875 w 1549797"/>
                    <a:gd name="connsiteY16" fmla="*/ 445294 h 649684"/>
                    <a:gd name="connsiteX17" fmla="*/ 705644 w 1549797"/>
                    <a:gd name="connsiteY17" fmla="*/ 500063 h 649684"/>
                    <a:gd name="connsiteX18" fmla="*/ 774700 w 1549797"/>
                    <a:gd name="connsiteY18" fmla="*/ 523875 h 649684"/>
                    <a:gd name="connsiteX19" fmla="*/ 846137 w 1549797"/>
                    <a:gd name="connsiteY19" fmla="*/ 511969 h 649684"/>
                    <a:gd name="connsiteX20" fmla="*/ 896144 w 1549797"/>
                    <a:gd name="connsiteY20" fmla="*/ 464344 h 649684"/>
                    <a:gd name="connsiteX21" fmla="*/ 943769 w 1549797"/>
                    <a:gd name="connsiteY21" fmla="*/ 400050 h 649684"/>
                    <a:gd name="connsiteX22" fmla="*/ 962819 w 1549797"/>
                    <a:gd name="connsiteY22" fmla="*/ 342900 h 649684"/>
                    <a:gd name="connsiteX23" fmla="*/ 974725 w 1549797"/>
                    <a:gd name="connsiteY23" fmla="*/ 254794 h 649684"/>
                    <a:gd name="connsiteX24" fmla="*/ 977106 w 1549797"/>
                    <a:gd name="connsiteY24" fmla="*/ 197644 h 649684"/>
                    <a:gd name="connsiteX25" fmla="*/ 998537 w 1549797"/>
                    <a:gd name="connsiteY25" fmla="*/ 128588 h 649684"/>
                    <a:gd name="connsiteX26" fmla="*/ 1036637 w 1549797"/>
                    <a:gd name="connsiteY26" fmla="*/ 69056 h 649684"/>
                    <a:gd name="connsiteX27" fmla="*/ 1091406 w 1549797"/>
                    <a:gd name="connsiteY27" fmla="*/ 23813 h 649684"/>
                    <a:gd name="connsiteX28" fmla="*/ 1124744 w 1549797"/>
                    <a:gd name="connsiteY28" fmla="*/ 7144 h 649684"/>
                    <a:gd name="connsiteX29" fmla="*/ 1150937 w 1549797"/>
                    <a:gd name="connsiteY29" fmla="*/ 0 h 649684"/>
                    <a:gd name="connsiteX30" fmla="*/ 1200944 w 1549797"/>
                    <a:gd name="connsiteY30" fmla="*/ 7144 h 649684"/>
                    <a:gd name="connsiteX31" fmla="*/ 1262856 w 1549797"/>
                    <a:gd name="connsiteY31" fmla="*/ 42863 h 649684"/>
                    <a:gd name="connsiteX32" fmla="*/ 1298575 w 1549797"/>
                    <a:gd name="connsiteY32" fmla="*/ 85725 h 649684"/>
                    <a:gd name="connsiteX33" fmla="*/ 1324769 w 1549797"/>
                    <a:gd name="connsiteY33" fmla="*/ 121444 h 649684"/>
                    <a:gd name="connsiteX34" fmla="*/ 1346200 w 1549797"/>
                    <a:gd name="connsiteY34" fmla="*/ 180975 h 649684"/>
                    <a:gd name="connsiteX35" fmla="*/ 1350962 w 1549797"/>
                    <a:gd name="connsiteY35" fmla="*/ 219075 h 649684"/>
                    <a:gd name="connsiteX36" fmla="*/ 1353344 w 1549797"/>
                    <a:gd name="connsiteY36" fmla="*/ 269081 h 649684"/>
                    <a:gd name="connsiteX37" fmla="*/ 1358106 w 1549797"/>
                    <a:gd name="connsiteY37" fmla="*/ 323850 h 649684"/>
                    <a:gd name="connsiteX38" fmla="*/ 1381919 w 1549797"/>
                    <a:gd name="connsiteY38" fmla="*/ 392906 h 649684"/>
                    <a:gd name="connsiteX39" fmla="*/ 1412875 w 1549797"/>
                    <a:gd name="connsiteY39" fmla="*/ 445294 h 649684"/>
                    <a:gd name="connsiteX40" fmla="*/ 1474787 w 1549797"/>
                    <a:gd name="connsiteY40" fmla="*/ 504825 h 649684"/>
                    <a:gd name="connsiteX41" fmla="*/ 1527175 w 1549797"/>
                    <a:gd name="connsiteY41" fmla="*/ 521494 h 649684"/>
                    <a:gd name="connsiteX42" fmla="*/ 1546225 w 1549797"/>
                    <a:gd name="connsiteY42" fmla="*/ 523875 h 649684"/>
                    <a:gd name="connsiteX43" fmla="*/ 1548606 w 1549797"/>
                    <a:gd name="connsiteY43" fmla="*/ 557213 h 649684"/>
                    <a:gd name="connsiteX44" fmla="*/ 1548606 w 1549797"/>
                    <a:gd name="connsiteY44" fmla="*/ 628650 h 649684"/>
                    <a:gd name="connsiteX45" fmla="*/ 1543844 w 1549797"/>
                    <a:gd name="connsiteY45" fmla="*/ 635794 h 649684"/>
                    <a:gd name="connsiteX46" fmla="*/ 1527175 w 1549797"/>
                    <a:gd name="connsiteY46" fmla="*/ 638175 h 649684"/>
                    <a:gd name="connsiteX47" fmla="*/ 781844 w 1549797"/>
                    <a:gd name="connsiteY47" fmla="*/ 638175 h 649684"/>
                    <a:gd name="connsiteX48" fmla="*/ 543719 w 1549797"/>
                    <a:gd name="connsiteY48" fmla="*/ 638175 h 649684"/>
                    <a:gd name="connsiteX49" fmla="*/ 229394 w 1549797"/>
                    <a:gd name="connsiteY49" fmla="*/ 638175 h 649684"/>
                    <a:gd name="connsiteX50" fmla="*/ 65087 w 1549797"/>
                    <a:gd name="connsiteY50" fmla="*/ 638175 h 649684"/>
                    <a:gd name="connsiteX51" fmla="*/ 15081 w 1549797"/>
                    <a:gd name="connsiteY51" fmla="*/ 631031 h 649684"/>
                    <a:gd name="connsiteX52" fmla="*/ 10319 w 1549797"/>
                    <a:gd name="connsiteY52" fmla="*/ 526256 h 649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549797" h="649684">
                      <a:moveTo>
                        <a:pt x="10319" y="526256"/>
                      </a:moveTo>
                      <a:cubicBezTo>
                        <a:pt x="20638" y="506412"/>
                        <a:pt x="55563" y="523875"/>
                        <a:pt x="76994" y="511969"/>
                      </a:cubicBezTo>
                      <a:cubicBezTo>
                        <a:pt x="98425" y="500063"/>
                        <a:pt x="120650" y="476250"/>
                        <a:pt x="138906" y="454819"/>
                      </a:cubicBezTo>
                      <a:cubicBezTo>
                        <a:pt x="157162" y="433388"/>
                        <a:pt x="175022" y="415528"/>
                        <a:pt x="186531" y="383381"/>
                      </a:cubicBezTo>
                      <a:cubicBezTo>
                        <a:pt x="198040" y="351234"/>
                        <a:pt x="202803" y="296069"/>
                        <a:pt x="207962" y="261938"/>
                      </a:cubicBezTo>
                      <a:cubicBezTo>
                        <a:pt x="213121" y="227807"/>
                        <a:pt x="211137" y="204788"/>
                        <a:pt x="217487" y="178594"/>
                      </a:cubicBezTo>
                      <a:cubicBezTo>
                        <a:pt x="223837" y="152400"/>
                        <a:pt x="230584" y="128984"/>
                        <a:pt x="246062" y="104775"/>
                      </a:cubicBezTo>
                      <a:cubicBezTo>
                        <a:pt x="261540" y="80566"/>
                        <a:pt x="286543" y="50007"/>
                        <a:pt x="310356" y="33338"/>
                      </a:cubicBezTo>
                      <a:cubicBezTo>
                        <a:pt x="334169" y="16669"/>
                        <a:pt x="364331" y="7144"/>
                        <a:pt x="388937" y="4763"/>
                      </a:cubicBezTo>
                      <a:cubicBezTo>
                        <a:pt x="413543" y="2382"/>
                        <a:pt x="436960" y="9922"/>
                        <a:pt x="457994" y="19050"/>
                      </a:cubicBezTo>
                      <a:cubicBezTo>
                        <a:pt x="479028" y="28178"/>
                        <a:pt x="499269" y="42069"/>
                        <a:pt x="515144" y="59531"/>
                      </a:cubicBezTo>
                      <a:cubicBezTo>
                        <a:pt x="531019" y="76993"/>
                        <a:pt x="542925" y="104378"/>
                        <a:pt x="553244" y="123825"/>
                      </a:cubicBezTo>
                      <a:cubicBezTo>
                        <a:pt x="563563" y="143272"/>
                        <a:pt x="571103" y="153194"/>
                        <a:pt x="577056" y="176213"/>
                      </a:cubicBezTo>
                      <a:cubicBezTo>
                        <a:pt x="583009" y="199232"/>
                        <a:pt x="586581" y="238125"/>
                        <a:pt x="588962" y="261938"/>
                      </a:cubicBezTo>
                      <a:cubicBezTo>
                        <a:pt x="591343" y="285751"/>
                        <a:pt x="587772" y="298848"/>
                        <a:pt x="591344" y="319088"/>
                      </a:cubicBezTo>
                      <a:cubicBezTo>
                        <a:pt x="594916" y="339328"/>
                        <a:pt x="600472" y="362347"/>
                        <a:pt x="610394" y="383381"/>
                      </a:cubicBezTo>
                      <a:cubicBezTo>
                        <a:pt x="620316" y="404415"/>
                        <a:pt x="635000" y="425847"/>
                        <a:pt x="650875" y="445294"/>
                      </a:cubicBezTo>
                      <a:cubicBezTo>
                        <a:pt x="666750" y="464741"/>
                        <a:pt x="685007" y="486966"/>
                        <a:pt x="705644" y="500063"/>
                      </a:cubicBezTo>
                      <a:cubicBezTo>
                        <a:pt x="726281" y="513160"/>
                        <a:pt x="751285" y="521891"/>
                        <a:pt x="774700" y="523875"/>
                      </a:cubicBezTo>
                      <a:cubicBezTo>
                        <a:pt x="798116" y="525859"/>
                        <a:pt x="825896" y="521891"/>
                        <a:pt x="846137" y="511969"/>
                      </a:cubicBezTo>
                      <a:cubicBezTo>
                        <a:pt x="866378" y="502047"/>
                        <a:pt x="879872" y="482997"/>
                        <a:pt x="896144" y="464344"/>
                      </a:cubicBezTo>
                      <a:cubicBezTo>
                        <a:pt x="912416" y="445691"/>
                        <a:pt x="932657" y="420291"/>
                        <a:pt x="943769" y="400050"/>
                      </a:cubicBezTo>
                      <a:cubicBezTo>
                        <a:pt x="954881" y="379809"/>
                        <a:pt x="957660" y="367109"/>
                        <a:pt x="962819" y="342900"/>
                      </a:cubicBezTo>
                      <a:cubicBezTo>
                        <a:pt x="967978" y="318691"/>
                        <a:pt x="972344" y="279003"/>
                        <a:pt x="974725" y="254794"/>
                      </a:cubicBezTo>
                      <a:cubicBezTo>
                        <a:pt x="977106" y="230585"/>
                        <a:pt x="973137" y="218678"/>
                        <a:pt x="977106" y="197644"/>
                      </a:cubicBezTo>
                      <a:cubicBezTo>
                        <a:pt x="981075" y="176610"/>
                        <a:pt x="988615" y="150019"/>
                        <a:pt x="998537" y="128588"/>
                      </a:cubicBezTo>
                      <a:cubicBezTo>
                        <a:pt x="1008459" y="107157"/>
                        <a:pt x="1021159" y="86518"/>
                        <a:pt x="1036637" y="69056"/>
                      </a:cubicBezTo>
                      <a:cubicBezTo>
                        <a:pt x="1052115" y="51594"/>
                        <a:pt x="1076722" y="34132"/>
                        <a:pt x="1091406" y="23813"/>
                      </a:cubicBezTo>
                      <a:cubicBezTo>
                        <a:pt x="1106090" y="13494"/>
                        <a:pt x="1114822" y="11113"/>
                        <a:pt x="1124744" y="7144"/>
                      </a:cubicBezTo>
                      <a:cubicBezTo>
                        <a:pt x="1134666" y="3175"/>
                        <a:pt x="1138237" y="0"/>
                        <a:pt x="1150937" y="0"/>
                      </a:cubicBezTo>
                      <a:cubicBezTo>
                        <a:pt x="1163637" y="0"/>
                        <a:pt x="1182291" y="0"/>
                        <a:pt x="1200944" y="7144"/>
                      </a:cubicBezTo>
                      <a:cubicBezTo>
                        <a:pt x="1219597" y="14288"/>
                        <a:pt x="1246584" y="29766"/>
                        <a:pt x="1262856" y="42863"/>
                      </a:cubicBezTo>
                      <a:cubicBezTo>
                        <a:pt x="1279128" y="55960"/>
                        <a:pt x="1288256" y="72628"/>
                        <a:pt x="1298575" y="85725"/>
                      </a:cubicBezTo>
                      <a:cubicBezTo>
                        <a:pt x="1308894" y="98822"/>
                        <a:pt x="1316832" y="105569"/>
                        <a:pt x="1324769" y="121444"/>
                      </a:cubicBezTo>
                      <a:cubicBezTo>
                        <a:pt x="1332706" y="137319"/>
                        <a:pt x="1341835" y="164703"/>
                        <a:pt x="1346200" y="180975"/>
                      </a:cubicBezTo>
                      <a:cubicBezTo>
                        <a:pt x="1350565" y="197247"/>
                        <a:pt x="1349771" y="204391"/>
                        <a:pt x="1350962" y="219075"/>
                      </a:cubicBezTo>
                      <a:cubicBezTo>
                        <a:pt x="1352153" y="233759"/>
                        <a:pt x="1352153" y="251619"/>
                        <a:pt x="1353344" y="269081"/>
                      </a:cubicBezTo>
                      <a:cubicBezTo>
                        <a:pt x="1354535" y="286544"/>
                        <a:pt x="1353344" y="303213"/>
                        <a:pt x="1358106" y="323850"/>
                      </a:cubicBezTo>
                      <a:cubicBezTo>
                        <a:pt x="1362868" y="344487"/>
                        <a:pt x="1372791" y="372665"/>
                        <a:pt x="1381919" y="392906"/>
                      </a:cubicBezTo>
                      <a:cubicBezTo>
                        <a:pt x="1391047" y="413147"/>
                        <a:pt x="1397397" y="426641"/>
                        <a:pt x="1412875" y="445294"/>
                      </a:cubicBezTo>
                      <a:cubicBezTo>
                        <a:pt x="1428353" y="463947"/>
                        <a:pt x="1455737" y="492125"/>
                        <a:pt x="1474787" y="504825"/>
                      </a:cubicBezTo>
                      <a:cubicBezTo>
                        <a:pt x="1493837" y="517525"/>
                        <a:pt x="1515269" y="518319"/>
                        <a:pt x="1527175" y="521494"/>
                      </a:cubicBezTo>
                      <a:cubicBezTo>
                        <a:pt x="1539081" y="524669"/>
                        <a:pt x="1542653" y="517922"/>
                        <a:pt x="1546225" y="523875"/>
                      </a:cubicBezTo>
                      <a:cubicBezTo>
                        <a:pt x="1549797" y="529828"/>
                        <a:pt x="1548209" y="539751"/>
                        <a:pt x="1548606" y="557213"/>
                      </a:cubicBezTo>
                      <a:cubicBezTo>
                        <a:pt x="1549003" y="574675"/>
                        <a:pt x="1549400" y="615553"/>
                        <a:pt x="1548606" y="628650"/>
                      </a:cubicBezTo>
                      <a:cubicBezTo>
                        <a:pt x="1547812" y="641747"/>
                        <a:pt x="1547416" y="634207"/>
                        <a:pt x="1543844" y="635794"/>
                      </a:cubicBezTo>
                      <a:cubicBezTo>
                        <a:pt x="1540272" y="637382"/>
                        <a:pt x="1527175" y="638175"/>
                        <a:pt x="1527175" y="638175"/>
                      </a:cubicBezTo>
                      <a:lnTo>
                        <a:pt x="781844" y="638175"/>
                      </a:lnTo>
                      <a:lnTo>
                        <a:pt x="543719" y="638175"/>
                      </a:lnTo>
                      <a:lnTo>
                        <a:pt x="229394" y="638175"/>
                      </a:lnTo>
                      <a:lnTo>
                        <a:pt x="65087" y="638175"/>
                      </a:lnTo>
                      <a:cubicBezTo>
                        <a:pt x="29368" y="636984"/>
                        <a:pt x="24606" y="649684"/>
                        <a:pt x="15081" y="631031"/>
                      </a:cubicBezTo>
                      <a:cubicBezTo>
                        <a:pt x="5556" y="612378"/>
                        <a:pt x="0" y="546100"/>
                        <a:pt x="10319" y="526256"/>
                      </a:cubicBezTo>
                      <a:close/>
                    </a:path>
                  </a:pathLst>
                </a:cu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02" name="Rectangle 501"/>
                <p:cNvSpPr/>
                <p:nvPr/>
              </p:nvSpPr>
              <p:spPr>
                <a:xfrm>
                  <a:off x="1000100" y="4125163"/>
                  <a:ext cx="1394446" cy="900000"/>
                </a:xfrm>
                <a:prstGeom prst="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grpSp>
            <p:nvGrpSpPr>
              <p:cNvPr id="24" name="Groupe 387"/>
              <p:cNvGrpSpPr/>
              <p:nvPr/>
            </p:nvGrpSpPr>
            <p:grpSpPr>
              <a:xfrm>
                <a:off x="7807301" y="5616821"/>
                <a:ext cx="69046" cy="105739"/>
                <a:chOff x="1000100" y="3700463"/>
                <a:chExt cx="1394446" cy="1738327"/>
              </a:xfrm>
              <a:grpFill/>
            </p:grpSpPr>
            <p:sp>
              <p:nvSpPr>
                <p:cNvPr id="497" name="Forme libre 496"/>
                <p:cNvSpPr/>
                <p:nvPr/>
              </p:nvSpPr>
              <p:spPr>
                <a:xfrm>
                  <a:off x="1000101" y="3700463"/>
                  <a:ext cx="1379249" cy="499884"/>
                </a:xfrm>
                <a:custGeom>
                  <a:avLst/>
                  <a:gdLst>
                    <a:gd name="connsiteX0" fmla="*/ 10319 w 1549797"/>
                    <a:gd name="connsiteY0" fmla="*/ 526256 h 649684"/>
                    <a:gd name="connsiteX1" fmla="*/ 76994 w 1549797"/>
                    <a:gd name="connsiteY1" fmla="*/ 511969 h 649684"/>
                    <a:gd name="connsiteX2" fmla="*/ 138906 w 1549797"/>
                    <a:gd name="connsiteY2" fmla="*/ 454819 h 649684"/>
                    <a:gd name="connsiteX3" fmla="*/ 186531 w 1549797"/>
                    <a:gd name="connsiteY3" fmla="*/ 383381 h 649684"/>
                    <a:gd name="connsiteX4" fmla="*/ 207962 w 1549797"/>
                    <a:gd name="connsiteY4" fmla="*/ 261938 h 649684"/>
                    <a:gd name="connsiteX5" fmla="*/ 217487 w 1549797"/>
                    <a:gd name="connsiteY5" fmla="*/ 178594 h 649684"/>
                    <a:gd name="connsiteX6" fmla="*/ 246062 w 1549797"/>
                    <a:gd name="connsiteY6" fmla="*/ 104775 h 649684"/>
                    <a:gd name="connsiteX7" fmla="*/ 310356 w 1549797"/>
                    <a:gd name="connsiteY7" fmla="*/ 33338 h 649684"/>
                    <a:gd name="connsiteX8" fmla="*/ 388937 w 1549797"/>
                    <a:gd name="connsiteY8" fmla="*/ 4763 h 649684"/>
                    <a:gd name="connsiteX9" fmla="*/ 457994 w 1549797"/>
                    <a:gd name="connsiteY9" fmla="*/ 19050 h 649684"/>
                    <a:gd name="connsiteX10" fmla="*/ 515144 w 1549797"/>
                    <a:gd name="connsiteY10" fmla="*/ 59531 h 649684"/>
                    <a:gd name="connsiteX11" fmla="*/ 553244 w 1549797"/>
                    <a:gd name="connsiteY11" fmla="*/ 123825 h 649684"/>
                    <a:gd name="connsiteX12" fmla="*/ 577056 w 1549797"/>
                    <a:gd name="connsiteY12" fmla="*/ 176213 h 649684"/>
                    <a:gd name="connsiteX13" fmla="*/ 588962 w 1549797"/>
                    <a:gd name="connsiteY13" fmla="*/ 261938 h 649684"/>
                    <a:gd name="connsiteX14" fmla="*/ 591344 w 1549797"/>
                    <a:gd name="connsiteY14" fmla="*/ 319088 h 649684"/>
                    <a:gd name="connsiteX15" fmla="*/ 610394 w 1549797"/>
                    <a:gd name="connsiteY15" fmla="*/ 383381 h 649684"/>
                    <a:gd name="connsiteX16" fmla="*/ 650875 w 1549797"/>
                    <a:gd name="connsiteY16" fmla="*/ 445294 h 649684"/>
                    <a:gd name="connsiteX17" fmla="*/ 705644 w 1549797"/>
                    <a:gd name="connsiteY17" fmla="*/ 500063 h 649684"/>
                    <a:gd name="connsiteX18" fmla="*/ 774700 w 1549797"/>
                    <a:gd name="connsiteY18" fmla="*/ 523875 h 649684"/>
                    <a:gd name="connsiteX19" fmla="*/ 846137 w 1549797"/>
                    <a:gd name="connsiteY19" fmla="*/ 511969 h 649684"/>
                    <a:gd name="connsiteX20" fmla="*/ 896144 w 1549797"/>
                    <a:gd name="connsiteY20" fmla="*/ 464344 h 649684"/>
                    <a:gd name="connsiteX21" fmla="*/ 943769 w 1549797"/>
                    <a:gd name="connsiteY21" fmla="*/ 400050 h 649684"/>
                    <a:gd name="connsiteX22" fmla="*/ 962819 w 1549797"/>
                    <a:gd name="connsiteY22" fmla="*/ 342900 h 649684"/>
                    <a:gd name="connsiteX23" fmla="*/ 974725 w 1549797"/>
                    <a:gd name="connsiteY23" fmla="*/ 254794 h 649684"/>
                    <a:gd name="connsiteX24" fmla="*/ 977106 w 1549797"/>
                    <a:gd name="connsiteY24" fmla="*/ 197644 h 649684"/>
                    <a:gd name="connsiteX25" fmla="*/ 998537 w 1549797"/>
                    <a:gd name="connsiteY25" fmla="*/ 128588 h 649684"/>
                    <a:gd name="connsiteX26" fmla="*/ 1036637 w 1549797"/>
                    <a:gd name="connsiteY26" fmla="*/ 69056 h 649684"/>
                    <a:gd name="connsiteX27" fmla="*/ 1091406 w 1549797"/>
                    <a:gd name="connsiteY27" fmla="*/ 23813 h 649684"/>
                    <a:gd name="connsiteX28" fmla="*/ 1124744 w 1549797"/>
                    <a:gd name="connsiteY28" fmla="*/ 7144 h 649684"/>
                    <a:gd name="connsiteX29" fmla="*/ 1150937 w 1549797"/>
                    <a:gd name="connsiteY29" fmla="*/ 0 h 649684"/>
                    <a:gd name="connsiteX30" fmla="*/ 1200944 w 1549797"/>
                    <a:gd name="connsiteY30" fmla="*/ 7144 h 649684"/>
                    <a:gd name="connsiteX31" fmla="*/ 1262856 w 1549797"/>
                    <a:gd name="connsiteY31" fmla="*/ 42863 h 649684"/>
                    <a:gd name="connsiteX32" fmla="*/ 1298575 w 1549797"/>
                    <a:gd name="connsiteY32" fmla="*/ 85725 h 649684"/>
                    <a:gd name="connsiteX33" fmla="*/ 1324769 w 1549797"/>
                    <a:gd name="connsiteY33" fmla="*/ 121444 h 649684"/>
                    <a:gd name="connsiteX34" fmla="*/ 1346200 w 1549797"/>
                    <a:gd name="connsiteY34" fmla="*/ 180975 h 649684"/>
                    <a:gd name="connsiteX35" fmla="*/ 1350962 w 1549797"/>
                    <a:gd name="connsiteY35" fmla="*/ 219075 h 649684"/>
                    <a:gd name="connsiteX36" fmla="*/ 1353344 w 1549797"/>
                    <a:gd name="connsiteY36" fmla="*/ 269081 h 649684"/>
                    <a:gd name="connsiteX37" fmla="*/ 1358106 w 1549797"/>
                    <a:gd name="connsiteY37" fmla="*/ 323850 h 649684"/>
                    <a:gd name="connsiteX38" fmla="*/ 1381919 w 1549797"/>
                    <a:gd name="connsiteY38" fmla="*/ 392906 h 649684"/>
                    <a:gd name="connsiteX39" fmla="*/ 1412875 w 1549797"/>
                    <a:gd name="connsiteY39" fmla="*/ 445294 h 649684"/>
                    <a:gd name="connsiteX40" fmla="*/ 1474787 w 1549797"/>
                    <a:gd name="connsiteY40" fmla="*/ 504825 h 649684"/>
                    <a:gd name="connsiteX41" fmla="*/ 1527175 w 1549797"/>
                    <a:gd name="connsiteY41" fmla="*/ 521494 h 649684"/>
                    <a:gd name="connsiteX42" fmla="*/ 1546225 w 1549797"/>
                    <a:gd name="connsiteY42" fmla="*/ 523875 h 649684"/>
                    <a:gd name="connsiteX43" fmla="*/ 1548606 w 1549797"/>
                    <a:gd name="connsiteY43" fmla="*/ 557213 h 649684"/>
                    <a:gd name="connsiteX44" fmla="*/ 1548606 w 1549797"/>
                    <a:gd name="connsiteY44" fmla="*/ 628650 h 649684"/>
                    <a:gd name="connsiteX45" fmla="*/ 1543844 w 1549797"/>
                    <a:gd name="connsiteY45" fmla="*/ 635794 h 649684"/>
                    <a:gd name="connsiteX46" fmla="*/ 1527175 w 1549797"/>
                    <a:gd name="connsiteY46" fmla="*/ 638175 h 649684"/>
                    <a:gd name="connsiteX47" fmla="*/ 781844 w 1549797"/>
                    <a:gd name="connsiteY47" fmla="*/ 638175 h 649684"/>
                    <a:gd name="connsiteX48" fmla="*/ 543719 w 1549797"/>
                    <a:gd name="connsiteY48" fmla="*/ 638175 h 649684"/>
                    <a:gd name="connsiteX49" fmla="*/ 229394 w 1549797"/>
                    <a:gd name="connsiteY49" fmla="*/ 638175 h 649684"/>
                    <a:gd name="connsiteX50" fmla="*/ 65087 w 1549797"/>
                    <a:gd name="connsiteY50" fmla="*/ 638175 h 649684"/>
                    <a:gd name="connsiteX51" fmla="*/ 15081 w 1549797"/>
                    <a:gd name="connsiteY51" fmla="*/ 631031 h 649684"/>
                    <a:gd name="connsiteX52" fmla="*/ 10319 w 1549797"/>
                    <a:gd name="connsiteY52" fmla="*/ 526256 h 649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549797" h="649684">
                      <a:moveTo>
                        <a:pt x="10319" y="526256"/>
                      </a:moveTo>
                      <a:cubicBezTo>
                        <a:pt x="20638" y="506412"/>
                        <a:pt x="55563" y="523875"/>
                        <a:pt x="76994" y="511969"/>
                      </a:cubicBezTo>
                      <a:cubicBezTo>
                        <a:pt x="98425" y="500063"/>
                        <a:pt x="120650" y="476250"/>
                        <a:pt x="138906" y="454819"/>
                      </a:cubicBezTo>
                      <a:cubicBezTo>
                        <a:pt x="157162" y="433388"/>
                        <a:pt x="175022" y="415528"/>
                        <a:pt x="186531" y="383381"/>
                      </a:cubicBezTo>
                      <a:cubicBezTo>
                        <a:pt x="198040" y="351234"/>
                        <a:pt x="202803" y="296069"/>
                        <a:pt x="207962" y="261938"/>
                      </a:cubicBezTo>
                      <a:cubicBezTo>
                        <a:pt x="213121" y="227807"/>
                        <a:pt x="211137" y="204788"/>
                        <a:pt x="217487" y="178594"/>
                      </a:cubicBezTo>
                      <a:cubicBezTo>
                        <a:pt x="223837" y="152400"/>
                        <a:pt x="230584" y="128984"/>
                        <a:pt x="246062" y="104775"/>
                      </a:cubicBezTo>
                      <a:cubicBezTo>
                        <a:pt x="261540" y="80566"/>
                        <a:pt x="286543" y="50007"/>
                        <a:pt x="310356" y="33338"/>
                      </a:cubicBezTo>
                      <a:cubicBezTo>
                        <a:pt x="334169" y="16669"/>
                        <a:pt x="364331" y="7144"/>
                        <a:pt x="388937" y="4763"/>
                      </a:cubicBezTo>
                      <a:cubicBezTo>
                        <a:pt x="413543" y="2382"/>
                        <a:pt x="436960" y="9922"/>
                        <a:pt x="457994" y="19050"/>
                      </a:cubicBezTo>
                      <a:cubicBezTo>
                        <a:pt x="479028" y="28178"/>
                        <a:pt x="499269" y="42069"/>
                        <a:pt x="515144" y="59531"/>
                      </a:cubicBezTo>
                      <a:cubicBezTo>
                        <a:pt x="531019" y="76993"/>
                        <a:pt x="542925" y="104378"/>
                        <a:pt x="553244" y="123825"/>
                      </a:cubicBezTo>
                      <a:cubicBezTo>
                        <a:pt x="563563" y="143272"/>
                        <a:pt x="571103" y="153194"/>
                        <a:pt x="577056" y="176213"/>
                      </a:cubicBezTo>
                      <a:cubicBezTo>
                        <a:pt x="583009" y="199232"/>
                        <a:pt x="586581" y="238125"/>
                        <a:pt x="588962" y="261938"/>
                      </a:cubicBezTo>
                      <a:cubicBezTo>
                        <a:pt x="591343" y="285751"/>
                        <a:pt x="587772" y="298848"/>
                        <a:pt x="591344" y="319088"/>
                      </a:cubicBezTo>
                      <a:cubicBezTo>
                        <a:pt x="594916" y="339328"/>
                        <a:pt x="600472" y="362347"/>
                        <a:pt x="610394" y="383381"/>
                      </a:cubicBezTo>
                      <a:cubicBezTo>
                        <a:pt x="620316" y="404415"/>
                        <a:pt x="635000" y="425847"/>
                        <a:pt x="650875" y="445294"/>
                      </a:cubicBezTo>
                      <a:cubicBezTo>
                        <a:pt x="666750" y="464741"/>
                        <a:pt x="685007" y="486966"/>
                        <a:pt x="705644" y="500063"/>
                      </a:cubicBezTo>
                      <a:cubicBezTo>
                        <a:pt x="726281" y="513160"/>
                        <a:pt x="751285" y="521891"/>
                        <a:pt x="774700" y="523875"/>
                      </a:cubicBezTo>
                      <a:cubicBezTo>
                        <a:pt x="798116" y="525859"/>
                        <a:pt x="825896" y="521891"/>
                        <a:pt x="846137" y="511969"/>
                      </a:cubicBezTo>
                      <a:cubicBezTo>
                        <a:pt x="866378" y="502047"/>
                        <a:pt x="879872" y="482997"/>
                        <a:pt x="896144" y="464344"/>
                      </a:cubicBezTo>
                      <a:cubicBezTo>
                        <a:pt x="912416" y="445691"/>
                        <a:pt x="932657" y="420291"/>
                        <a:pt x="943769" y="400050"/>
                      </a:cubicBezTo>
                      <a:cubicBezTo>
                        <a:pt x="954881" y="379809"/>
                        <a:pt x="957660" y="367109"/>
                        <a:pt x="962819" y="342900"/>
                      </a:cubicBezTo>
                      <a:cubicBezTo>
                        <a:pt x="967978" y="318691"/>
                        <a:pt x="972344" y="279003"/>
                        <a:pt x="974725" y="254794"/>
                      </a:cubicBezTo>
                      <a:cubicBezTo>
                        <a:pt x="977106" y="230585"/>
                        <a:pt x="973137" y="218678"/>
                        <a:pt x="977106" y="197644"/>
                      </a:cubicBezTo>
                      <a:cubicBezTo>
                        <a:pt x="981075" y="176610"/>
                        <a:pt x="988615" y="150019"/>
                        <a:pt x="998537" y="128588"/>
                      </a:cubicBezTo>
                      <a:cubicBezTo>
                        <a:pt x="1008459" y="107157"/>
                        <a:pt x="1021159" y="86518"/>
                        <a:pt x="1036637" y="69056"/>
                      </a:cubicBezTo>
                      <a:cubicBezTo>
                        <a:pt x="1052115" y="51594"/>
                        <a:pt x="1076722" y="34132"/>
                        <a:pt x="1091406" y="23813"/>
                      </a:cubicBezTo>
                      <a:cubicBezTo>
                        <a:pt x="1106090" y="13494"/>
                        <a:pt x="1114822" y="11113"/>
                        <a:pt x="1124744" y="7144"/>
                      </a:cubicBezTo>
                      <a:cubicBezTo>
                        <a:pt x="1134666" y="3175"/>
                        <a:pt x="1138237" y="0"/>
                        <a:pt x="1150937" y="0"/>
                      </a:cubicBezTo>
                      <a:cubicBezTo>
                        <a:pt x="1163637" y="0"/>
                        <a:pt x="1182291" y="0"/>
                        <a:pt x="1200944" y="7144"/>
                      </a:cubicBezTo>
                      <a:cubicBezTo>
                        <a:pt x="1219597" y="14288"/>
                        <a:pt x="1246584" y="29766"/>
                        <a:pt x="1262856" y="42863"/>
                      </a:cubicBezTo>
                      <a:cubicBezTo>
                        <a:pt x="1279128" y="55960"/>
                        <a:pt x="1288256" y="72628"/>
                        <a:pt x="1298575" y="85725"/>
                      </a:cubicBezTo>
                      <a:cubicBezTo>
                        <a:pt x="1308894" y="98822"/>
                        <a:pt x="1316832" y="105569"/>
                        <a:pt x="1324769" y="121444"/>
                      </a:cubicBezTo>
                      <a:cubicBezTo>
                        <a:pt x="1332706" y="137319"/>
                        <a:pt x="1341835" y="164703"/>
                        <a:pt x="1346200" y="180975"/>
                      </a:cubicBezTo>
                      <a:cubicBezTo>
                        <a:pt x="1350565" y="197247"/>
                        <a:pt x="1349771" y="204391"/>
                        <a:pt x="1350962" y="219075"/>
                      </a:cubicBezTo>
                      <a:cubicBezTo>
                        <a:pt x="1352153" y="233759"/>
                        <a:pt x="1352153" y="251619"/>
                        <a:pt x="1353344" y="269081"/>
                      </a:cubicBezTo>
                      <a:cubicBezTo>
                        <a:pt x="1354535" y="286544"/>
                        <a:pt x="1353344" y="303213"/>
                        <a:pt x="1358106" y="323850"/>
                      </a:cubicBezTo>
                      <a:cubicBezTo>
                        <a:pt x="1362868" y="344487"/>
                        <a:pt x="1372791" y="372665"/>
                        <a:pt x="1381919" y="392906"/>
                      </a:cubicBezTo>
                      <a:cubicBezTo>
                        <a:pt x="1391047" y="413147"/>
                        <a:pt x="1397397" y="426641"/>
                        <a:pt x="1412875" y="445294"/>
                      </a:cubicBezTo>
                      <a:cubicBezTo>
                        <a:pt x="1428353" y="463947"/>
                        <a:pt x="1455737" y="492125"/>
                        <a:pt x="1474787" y="504825"/>
                      </a:cubicBezTo>
                      <a:cubicBezTo>
                        <a:pt x="1493837" y="517525"/>
                        <a:pt x="1515269" y="518319"/>
                        <a:pt x="1527175" y="521494"/>
                      </a:cubicBezTo>
                      <a:cubicBezTo>
                        <a:pt x="1539081" y="524669"/>
                        <a:pt x="1542653" y="517922"/>
                        <a:pt x="1546225" y="523875"/>
                      </a:cubicBezTo>
                      <a:cubicBezTo>
                        <a:pt x="1549797" y="529828"/>
                        <a:pt x="1548209" y="539751"/>
                        <a:pt x="1548606" y="557213"/>
                      </a:cubicBezTo>
                      <a:cubicBezTo>
                        <a:pt x="1549003" y="574675"/>
                        <a:pt x="1549400" y="615553"/>
                        <a:pt x="1548606" y="628650"/>
                      </a:cubicBezTo>
                      <a:cubicBezTo>
                        <a:pt x="1547812" y="641747"/>
                        <a:pt x="1547416" y="634207"/>
                        <a:pt x="1543844" y="635794"/>
                      </a:cubicBezTo>
                      <a:cubicBezTo>
                        <a:pt x="1540272" y="637382"/>
                        <a:pt x="1527175" y="638175"/>
                        <a:pt x="1527175" y="638175"/>
                      </a:cubicBezTo>
                      <a:lnTo>
                        <a:pt x="781844" y="638175"/>
                      </a:lnTo>
                      <a:lnTo>
                        <a:pt x="543719" y="638175"/>
                      </a:lnTo>
                      <a:lnTo>
                        <a:pt x="229394" y="638175"/>
                      </a:lnTo>
                      <a:lnTo>
                        <a:pt x="65087" y="638175"/>
                      </a:lnTo>
                      <a:cubicBezTo>
                        <a:pt x="29368" y="636984"/>
                        <a:pt x="24606" y="649684"/>
                        <a:pt x="15081" y="631031"/>
                      </a:cubicBezTo>
                      <a:cubicBezTo>
                        <a:pt x="5556" y="612378"/>
                        <a:pt x="0" y="546100"/>
                        <a:pt x="10319" y="526256"/>
                      </a:cubicBezTo>
                      <a:close/>
                    </a:path>
                  </a:pathLst>
                </a:cu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498" name="Forme libre 497"/>
                <p:cNvSpPr/>
                <p:nvPr/>
              </p:nvSpPr>
              <p:spPr>
                <a:xfrm flipV="1">
                  <a:off x="1000101" y="4938906"/>
                  <a:ext cx="1379249" cy="499884"/>
                </a:xfrm>
                <a:custGeom>
                  <a:avLst/>
                  <a:gdLst>
                    <a:gd name="connsiteX0" fmla="*/ 10319 w 1549797"/>
                    <a:gd name="connsiteY0" fmla="*/ 526256 h 649684"/>
                    <a:gd name="connsiteX1" fmla="*/ 76994 w 1549797"/>
                    <a:gd name="connsiteY1" fmla="*/ 511969 h 649684"/>
                    <a:gd name="connsiteX2" fmla="*/ 138906 w 1549797"/>
                    <a:gd name="connsiteY2" fmla="*/ 454819 h 649684"/>
                    <a:gd name="connsiteX3" fmla="*/ 186531 w 1549797"/>
                    <a:gd name="connsiteY3" fmla="*/ 383381 h 649684"/>
                    <a:gd name="connsiteX4" fmla="*/ 207962 w 1549797"/>
                    <a:gd name="connsiteY4" fmla="*/ 261938 h 649684"/>
                    <a:gd name="connsiteX5" fmla="*/ 217487 w 1549797"/>
                    <a:gd name="connsiteY5" fmla="*/ 178594 h 649684"/>
                    <a:gd name="connsiteX6" fmla="*/ 246062 w 1549797"/>
                    <a:gd name="connsiteY6" fmla="*/ 104775 h 649684"/>
                    <a:gd name="connsiteX7" fmla="*/ 310356 w 1549797"/>
                    <a:gd name="connsiteY7" fmla="*/ 33338 h 649684"/>
                    <a:gd name="connsiteX8" fmla="*/ 388937 w 1549797"/>
                    <a:gd name="connsiteY8" fmla="*/ 4763 h 649684"/>
                    <a:gd name="connsiteX9" fmla="*/ 457994 w 1549797"/>
                    <a:gd name="connsiteY9" fmla="*/ 19050 h 649684"/>
                    <a:gd name="connsiteX10" fmla="*/ 515144 w 1549797"/>
                    <a:gd name="connsiteY10" fmla="*/ 59531 h 649684"/>
                    <a:gd name="connsiteX11" fmla="*/ 553244 w 1549797"/>
                    <a:gd name="connsiteY11" fmla="*/ 123825 h 649684"/>
                    <a:gd name="connsiteX12" fmla="*/ 577056 w 1549797"/>
                    <a:gd name="connsiteY12" fmla="*/ 176213 h 649684"/>
                    <a:gd name="connsiteX13" fmla="*/ 588962 w 1549797"/>
                    <a:gd name="connsiteY13" fmla="*/ 261938 h 649684"/>
                    <a:gd name="connsiteX14" fmla="*/ 591344 w 1549797"/>
                    <a:gd name="connsiteY14" fmla="*/ 319088 h 649684"/>
                    <a:gd name="connsiteX15" fmla="*/ 610394 w 1549797"/>
                    <a:gd name="connsiteY15" fmla="*/ 383381 h 649684"/>
                    <a:gd name="connsiteX16" fmla="*/ 650875 w 1549797"/>
                    <a:gd name="connsiteY16" fmla="*/ 445294 h 649684"/>
                    <a:gd name="connsiteX17" fmla="*/ 705644 w 1549797"/>
                    <a:gd name="connsiteY17" fmla="*/ 500063 h 649684"/>
                    <a:gd name="connsiteX18" fmla="*/ 774700 w 1549797"/>
                    <a:gd name="connsiteY18" fmla="*/ 523875 h 649684"/>
                    <a:gd name="connsiteX19" fmla="*/ 846137 w 1549797"/>
                    <a:gd name="connsiteY19" fmla="*/ 511969 h 649684"/>
                    <a:gd name="connsiteX20" fmla="*/ 896144 w 1549797"/>
                    <a:gd name="connsiteY20" fmla="*/ 464344 h 649684"/>
                    <a:gd name="connsiteX21" fmla="*/ 943769 w 1549797"/>
                    <a:gd name="connsiteY21" fmla="*/ 400050 h 649684"/>
                    <a:gd name="connsiteX22" fmla="*/ 962819 w 1549797"/>
                    <a:gd name="connsiteY22" fmla="*/ 342900 h 649684"/>
                    <a:gd name="connsiteX23" fmla="*/ 974725 w 1549797"/>
                    <a:gd name="connsiteY23" fmla="*/ 254794 h 649684"/>
                    <a:gd name="connsiteX24" fmla="*/ 977106 w 1549797"/>
                    <a:gd name="connsiteY24" fmla="*/ 197644 h 649684"/>
                    <a:gd name="connsiteX25" fmla="*/ 998537 w 1549797"/>
                    <a:gd name="connsiteY25" fmla="*/ 128588 h 649684"/>
                    <a:gd name="connsiteX26" fmla="*/ 1036637 w 1549797"/>
                    <a:gd name="connsiteY26" fmla="*/ 69056 h 649684"/>
                    <a:gd name="connsiteX27" fmla="*/ 1091406 w 1549797"/>
                    <a:gd name="connsiteY27" fmla="*/ 23813 h 649684"/>
                    <a:gd name="connsiteX28" fmla="*/ 1124744 w 1549797"/>
                    <a:gd name="connsiteY28" fmla="*/ 7144 h 649684"/>
                    <a:gd name="connsiteX29" fmla="*/ 1150937 w 1549797"/>
                    <a:gd name="connsiteY29" fmla="*/ 0 h 649684"/>
                    <a:gd name="connsiteX30" fmla="*/ 1200944 w 1549797"/>
                    <a:gd name="connsiteY30" fmla="*/ 7144 h 649684"/>
                    <a:gd name="connsiteX31" fmla="*/ 1262856 w 1549797"/>
                    <a:gd name="connsiteY31" fmla="*/ 42863 h 649684"/>
                    <a:gd name="connsiteX32" fmla="*/ 1298575 w 1549797"/>
                    <a:gd name="connsiteY32" fmla="*/ 85725 h 649684"/>
                    <a:gd name="connsiteX33" fmla="*/ 1324769 w 1549797"/>
                    <a:gd name="connsiteY33" fmla="*/ 121444 h 649684"/>
                    <a:gd name="connsiteX34" fmla="*/ 1346200 w 1549797"/>
                    <a:gd name="connsiteY34" fmla="*/ 180975 h 649684"/>
                    <a:gd name="connsiteX35" fmla="*/ 1350962 w 1549797"/>
                    <a:gd name="connsiteY35" fmla="*/ 219075 h 649684"/>
                    <a:gd name="connsiteX36" fmla="*/ 1353344 w 1549797"/>
                    <a:gd name="connsiteY36" fmla="*/ 269081 h 649684"/>
                    <a:gd name="connsiteX37" fmla="*/ 1358106 w 1549797"/>
                    <a:gd name="connsiteY37" fmla="*/ 323850 h 649684"/>
                    <a:gd name="connsiteX38" fmla="*/ 1381919 w 1549797"/>
                    <a:gd name="connsiteY38" fmla="*/ 392906 h 649684"/>
                    <a:gd name="connsiteX39" fmla="*/ 1412875 w 1549797"/>
                    <a:gd name="connsiteY39" fmla="*/ 445294 h 649684"/>
                    <a:gd name="connsiteX40" fmla="*/ 1474787 w 1549797"/>
                    <a:gd name="connsiteY40" fmla="*/ 504825 h 649684"/>
                    <a:gd name="connsiteX41" fmla="*/ 1527175 w 1549797"/>
                    <a:gd name="connsiteY41" fmla="*/ 521494 h 649684"/>
                    <a:gd name="connsiteX42" fmla="*/ 1546225 w 1549797"/>
                    <a:gd name="connsiteY42" fmla="*/ 523875 h 649684"/>
                    <a:gd name="connsiteX43" fmla="*/ 1548606 w 1549797"/>
                    <a:gd name="connsiteY43" fmla="*/ 557213 h 649684"/>
                    <a:gd name="connsiteX44" fmla="*/ 1548606 w 1549797"/>
                    <a:gd name="connsiteY44" fmla="*/ 628650 h 649684"/>
                    <a:gd name="connsiteX45" fmla="*/ 1543844 w 1549797"/>
                    <a:gd name="connsiteY45" fmla="*/ 635794 h 649684"/>
                    <a:gd name="connsiteX46" fmla="*/ 1527175 w 1549797"/>
                    <a:gd name="connsiteY46" fmla="*/ 638175 h 649684"/>
                    <a:gd name="connsiteX47" fmla="*/ 781844 w 1549797"/>
                    <a:gd name="connsiteY47" fmla="*/ 638175 h 649684"/>
                    <a:gd name="connsiteX48" fmla="*/ 543719 w 1549797"/>
                    <a:gd name="connsiteY48" fmla="*/ 638175 h 649684"/>
                    <a:gd name="connsiteX49" fmla="*/ 229394 w 1549797"/>
                    <a:gd name="connsiteY49" fmla="*/ 638175 h 649684"/>
                    <a:gd name="connsiteX50" fmla="*/ 65087 w 1549797"/>
                    <a:gd name="connsiteY50" fmla="*/ 638175 h 649684"/>
                    <a:gd name="connsiteX51" fmla="*/ 15081 w 1549797"/>
                    <a:gd name="connsiteY51" fmla="*/ 631031 h 649684"/>
                    <a:gd name="connsiteX52" fmla="*/ 10319 w 1549797"/>
                    <a:gd name="connsiteY52" fmla="*/ 526256 h 649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549797" h="649684">
                      <a:moveTo>
                        <a:pt x="10319" y="526256"/>
                      </a:moveTo>
                      <a:cubicBezTo>
                        <a:pt x="20638" y="506412"/>
                        <a:pt x="55563" y="523875"/>
                        <a:pt x="76994" y="511969"/>
                      </a:cubicBezTo>
                      <a:cubicBezTo>
                        <a:pt x="98425" y="500063"/>
                        <a:pt x="120650" y="476250"/>
                        <a:pt x="138906" y="454819"/>
                      </a:cubicBezTo>
                      <a:cubicBezTo>
                        <a:pt x="157162" y="433388"/>
                        <a:pt x="175022" y="415528"/>
                        <a:pt x="186531" y="383381"/>
                      </a:cubicBezTo>
                      <a:cubicBezTo>
                        <a:pt x="198040" y="351234"/>
                        <a:pt x="202803" y="296069"/>
                        <a:pt x="207962" y="261938"/>
                      </a:cubicBezTo>
                      <a:cubicBezTo>
                        <a:pt x="213121" y="227807"/>
                        <a:pt x="211137" y="204788"/>
                        <a:pt x="217487" y="178594"/>
                      </a:cubicBezTo>
                      <a:cubicBezTo>
                        <a:pt x="223837" y="152400"/>
                        <a:pt x="230584" y="128984"/>
                        <a:pt x="246062" y="104775"/>
                      </a:cubicBezTo>
                      <a:cubicBezTo>
                        <a:pt x="261540" y="80566"/>
                        <a:pt x="286543" y="50007"/>
                        <a:pt x="310356" y="33338"/>
                      </a:cubicBezTo>
                      <a:cubicBezTo>
                        <a:pt x="334169" y="16669"/>
                        <a:pt x="364331" y="7144"/>
                        <a:pt x="388937" y="4763"/>
                      </a:cubicBezTo>
                      <a:cubicBezTo>
                        <a:pt x="413543" y="2382"/>
                        <a:pt x="436960" y="9922"/>
                        <a:pt x="457994" y="19050"/>
                      </a:cubicBezTo>
                      <a:cubicBezTo>
                        <a:pt x="479028" y="28178"/>
                        <a:pt x="499269" y="42069"/>
                        <a:pt x="515144" y="59531"/>
                      </a:cubicBezTo>
                      <a:cubicBezTo>
                        <a:pt x="531019" y="76993"/>
                        <a:pt x="542925" y="104378"/>
                        <a:pt x="553244" y="123825"/>
                      </a:cubicBezTo>
                      <a:cubicBezTo>
                        <a:pt x="563563" y="143272"/>
                        <a:pt x="571103" y="153194"/>
                        <a:pt x="577056" y="176213"/>
                      </a:cubicBezTo>
                      <a:cubicBezTo>
                        <a:pt x="583009" y="199232"/>
                        <a:pt x="586581" y="238125"/>
                        <a:pt x="588962" y="261938"/>
                      </a:cubicBezTo>
                      <a:cubicBezTo>
                        <a:pt x="591343" y="285751"/>
                        <a:pt x="587772" y="298848"/>
                        <a:pt x="591344" y="319088"/>
                      </a:cubicBezTo>
                      <a:cubicBezTo>
                        <a:pt x="594916" y="339328"/>
                        <a:pt x="600472" y="362347"/>
                        <a:pt x="610394" y="383381"/>
                      </a:cubicBezTo>
                      <a:cubicBezTo>
                        <a:pt x="620316" y="404415"/>
                        <a:pt x="635000" y="425847"/>
                        <a:pt x="650875" y="445294"/>
                      </a:cubicBezTo>
                      <a:cubicBezTo>
                        <a:pt x="666750" y="464741"/>
                        <a:pt x="685007" y="486966"/>
                        <a:pt x="705644" y="500063"/>
                      </a:cubicBezTo>
                      <a:cubicBezTo>
                        <a:pt x="726281" y="513160"/>
                        <a:pt x="751285" y="521891"/>
                        <a:pt x="774700" y="523875"/>
                      </a:cubicBezTo>
                      <a:cubicBezTo>
                        <a:pt x="798116" y="525859"/>
                        <a:pt x="825896" y="521891"/>
                        <a:pt x="846137" y="511969"/>
                      </a:cubicBezTo>
                      <a:cubicBezTo>
                        <a:pt x="866378" y="502047"/>
                        <a:pt x="879872" y="482997"/>
                        <a:pt x="896144" y="464344"/>
                      </a:cubicBezTo>
                      <a:cubicBezTo>
                        <a:pt x="912416" y="445691"/>
                        <a:pt x="932657" y="420291"/>
                        <a:pt x="943769" y="400050"/>
                      </a:cubicBezTo>
                      <a:cubicBezTo>
                        <a:pt x="954881" y="379809"/>
                        <a:pt x="957660" y="367109"/>
                        <a:pt x="962819" y="342900"/>
                      </a:cubicBezTo>
                      <a:cubicBezTo>
                        <a:pt x="967978" y="318691"/>
                        <a:pt x="972344" y="279003"/>
                        <a:pt x="974725" y="254794"/>
                      </a:cubicBezTo>
                      <a:cubicBezTo>
                        <a:pt x="977106" y="230585"/>
                        <a:pt x="973137" y="218678"/>
                        <a:pt x="977106" y="197644"/>
                      </a:cubicBezTo>
                      <a:cubicBezTo>
                        <a:pt x="981075" y="176610"/>
                        <a:pt x="988615" y="150019"/>
                        <a:pt x="998537" y="128588"/>
                      </a:cubicBezTo>
                      <a:cubicBezTo>
                        <a:pt x="1008459" y="107157"/>
                        <a:pt x="1021159" y="86518"/>
                        <a:pt x="1036637" y="69056"/>
                      </a:cubicBezTo>
                      <a:cubicBezTo>
                        <a:pt x="1052115" y="51594"/>
                        <a:pt x="1076722" y="34132"/>
                        <a:pt x="1091406" y="23813"/>
                      </a:cubicBezTo>
                      <a:cubicBezTo>
                        <a:pt x="1106090" y="13494"/>
                        <a:pt x="1114822" y="11113"/>
                        <a:pt x="1124744" y="7144"/>
                      </a:cubicBezTo>
                      <a:cubicBezTo>
                        <a:pt x="1134666" y="3175"/>
                        <a:pt x="1138237" y="0"/>
                        <a:pt x="1150937" y="0"/>
                      </a:cubicBezTo>
                      <a:cubicBezTo>
                        <a:pt x="1163637" y="0"/>
                        <a:pt x="1182291" y="0"/>
                        <a:pt x="1200944" y="7144"/>
                      </a:cubicBezTo>
                      <a:cubicBezTo>
                        <a:pt x="1219597" y="14288"/>
                        <a:pt x="1246584" y="29766"/>
                        <a:pt x="1262856" y="42863"/>
                      </a:cubicBezTo>
                      <a:cubicBezTo>
                        <a:pt x="1279128" y="55960"/>
                        <a:pt x="1288256" y="72628"/>
                        <a:pt x="1298575" y="85725"/>
                      </a:cubicBezTo>
                      <a:cubicBezTo>
                        <a:pt x="1308894" y="98822"/>
                        <a:pt x="1316832" y="105569"/>
                        <a:pt x="1324769" y="121444"/>
                      </a:cubicBezTo>
                      <a:cubicBezTo>
                        <a:pt x="1332706" y="137319"/>
                        <a:pt x="1341835" y="164703"/>
                        <a:pt x="1346200" y="180975"/>
                      </a:cubicBezTo>
                      <a:cubicBezTo>
                        <a:pt x="1350565" y="197247"/>
                        <a:pt x="1349771" y="204391"/>
                        <a:pt x="1350962" y="219075"/>
                      </a:cubicBezTo>
                      <a:cubicBezTo>
                        <a:pt x="1352153" y="233759"/>
                        <a:pt x="1352153" y="251619"/>
                        <a:pt x="1353344" y="269081"/>
                      </a:cubicBezTo>
                      <a:cubicBezTo>
                        <a:pt x="1354535" y="286544"/>
                        <a:pt x="1353344" y="303213"/>
                        <a:pt x="1358106" y="323850"/>
                      </a:cubicBezTo>
                      <a:cubicBezTo>
                        <a:pt x="1362868" y="344487"/>
                        <a:pt x="1372791" y="372665"/>
                        <a:pt x="1381919" y="392906"/>
                      </a:cubicBezTo>
                      <a:cubicBezTo>
                        <a:pt x="1391047" y="413147"/>
                        <a:pt x="1397397" y="426641"/>
                        <a:pt x="1412875" y="445294"/>
                      </a:cubicBezTo>
                      <a:cubicBezTo>
                        <a:pt x="1428353" y="463947"/>
                        <a:pt x="1455737" y="492125"/>
                        <a:pt x="1474787" y="504825"/>
                      </a:cubicBezTo>
                      <a:cubicBezTo>
                        <a:pt x="1493837" y="517525"/>
                        <a:pt x="1515269" y="518319"/>
                        <a:pt x="1527175" y="521494"/>
                      </a:cubicBezTo>
                      <a:cubicBezTo>
                        <a:pt x="1539081" y="524669"/>
                        <a:pt x="1542653" y="517922"/>
                        <a:pt x="1546225" y="523875"/>
                      </a:cubicBezTo>
                      <a:cubicBezTo>
                        <a:pt x="1549797" y="529828"/>
                        <a:pt x="1548209" y="539751"/>
                        <a:pt x="1548606" y="557213"/>
                      </a:cubicBezTo>
                      <a:cubicBezTo>
                        <a:pt x="1549003" y="574675"/>
                        <a:pt x="1549400" y="615553"/>
                        <a:pt x="1548606" y="628650"/>
                      </a:cubicBezTo>
                      <a:cubicBezTo>
                        <a:pt x="1547812" y="641747"/>
                        <a:pt x="1547416" y="634207"/>
                        <a:pt x="1543844" y="635794"/>
                      </a:cubicBezTo>
                      <a:cubicBezTo>
                        <a:pt x="1540272" y="637382"/>
                        <a:pt x="1527175" y="638175"/>
                        <a:pt x="1527175" y="638175"/>
                      </a:cubicBezTo>
                      <a:lnTo>
                        <a:pt x="781844" y="638175"/>
                      </a:lnTo>
                      <a:lnTo>
                        <a:pt x="543719" y="638175"/>
                      </a:lnTo>
                      <a:lnTo>
                        <a:pt x="229394" y="638175"/>
                      </a:lnTo>
                      <a:lnTo>
                        <a:pt x="65087" y="638175"/>
                      </a:lnTo>
                      <a:cubicBezTo>
                        <a:pt x="29368" y="636984"/>
                        <a:pt x="24606" y="649684"/>
                        <a:pt x="15081" y="631031"/>
                      </a:cubicBezTo>
                      <a:cubicBezTo>
                        <a:pt x="5556" y="612378"/>
                        <a:pt x="0" y="546100"/>
                        <a:pt x="10319" y="526256"/>
                      </a:cubicBezTo>
                      <a:close/>
                    </a:path>
                  </a:pathLst>
                </a:cu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499" name="Rectangle 498"/>
                <p:cNvSpPr/>
                <p:nvPr/>
              </p:nvSpPr>
              <p:spPr>
                <a:xfrm>
                  <a:off x="1000100" y="4125163"/>
                  <a:ext cx="1394446" cy="900000"/>
                </a:xfrm>
                <a:prstGeom prst="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grpSp>
            <p:nvGrpSpPr>
              <p:cNvPr id="25" name="Groupe 407"/>
              <p:cNvGrpSpPr/>
              <p:nvPr/>
            </p:nvGrpSpPr>
            <p:grpSpPr>
              <a:xfrm>
                <a:off x="1665480" y="5616821"/>
                <a:ext cx="69046" cy="105739"/>
                <a:chOff x="1000100" y="3700463"/>
                <a:chExt cx="1394446" cy="1738327"/>
              </a:xfrm>
              <a:grpFill/>
            </p:grpSpPr>
            <p:sp>
              <p:nvSpPr>
                <p:cNvPr id="494" name="Forme libre 493"/>
                <p:cNvSpPr/>
                <p:nvPr/>
              </p:nvSpPr>
              <p:spPr>
                <a:xfrm>
                  <a:off x="1000101" y="3700463"/>
                  <a:ext cx="1379249" cy="499884"/>
                </a:xfrm>
                <a:custGeom>
                  <a:avLst/>
                  <a:gdLst>
                    <a:gd name="connsiteX0" fmla="*/ 10319 w 1549797"/>
                    <a:gd name="connsiteY0" fmla="*/ 526256 h 649684"/>
                    <a:gd name="connsiteX1" fmla="*/ 76994 w 1549797"/>
                    <a:gd name="connsiteY1" fmla="*/ 511969 h 649684"/>
                    <a:gd name="connsiteX2" fmla="*/ 138906 w 1549797"/>
                    <a:gd name="connsiteY2" fmla="*/ 454819 h 649684"/>
                    <a:gd name="connsiteX3" fmla="*/ 186531 w 1549797"/>
                    <a:gd name="connsiteY3" fmla="*/ 383381 h 649684"/>
                    <a:gd name="connsiteX4" fmla="*/ 207962 w 1549797"/>
                    <a:gd name="connsiteY4" fmla="*/ 261938 h 649684"/>
                    <a:gd name="connsiteX5" fmla="*/ 217487 w 1549797"/>
                    <a:gd name="connsiteY5" fmla="*/ 178594 h 649684"/>
                    <a:gd name="connsiteX6" fmla="*/ 246062 w 1549797"/>
                    <a:gd name="connsiteY6" fmla="*/ 104775 h 649684"/>
                    <a:gd name="connsiteX7" fmla="*/ 310356 w 1549797"/>
                    <a:gd name="connsiteY7" fmla="*/ 33338 h 649684"/>
                    <a:gd name="connsiteX8" fmla="*/ 388937 w 1549797"/>
                    <a:gd name="connsiteY8" fmla="*/ 4763 h 649684"/>
                    <a:gd name="connsiteX9" fmla="*/ 457994 w 1549797"/>
                    <a:gd name="connsiteY9" fmla="*/ 19050 h 649684"/>
                    <a:gd name="connsiteX10" fmla="*/ 515144 w 1549797"/>
                    <a:gd name="connsiteY10" fmla="*/ 59531 h 649684"/>
                    <a:gd name="connsiteX11" fmla="*/ 553244 w 1549797"/>
                    <a:gd name="connsiteY11" fmla="*/ 123825 h 649684"/>
                    <a:gd name="connsiteX12" fmla="*/ 577056 w 1549797"/>
                    <a:gd name="connsiteY12" fmla="*/ 176213 h 649684"/>
                    <a:gd name="connsiteX13" fmla="*/ 588962 w 1549797"/>
                    <a:gd name="connsiteY13" fmla="*/ 261938 h 649684"/>
                    <a:gd name="connsiteX14" fmla="*/ 591344 w 1549797"/>
                    <a:gd name="connsiteY14" fmla="*/ 319088 h 649684"/>
                    <a:gd name="connsiteX15" fmla="*/ 610394 w 1549797"/>
                    <a:gd name="connsiteY15" fmla="*/ 383381 h 649684"/>
                    <a:gd name="connsiteX16" fmla="*/ 650875 w 1549797"/>
                    <a:gd name="connsiteY16" fmla="*/ 445294 h 649684"/>
                    <a:gd name="connsiteX17" fmla="*/ 705644 w 1549797"/>
                    <a:gd name="connsiteY17" fmla="*/ 500063 h 649684"/>
                    <a:gd name="connsiteX18" fmla="*/ 774700 w 1549797"/>
                    <a:gd name="connsiteY18" fmla="*/ 523875 h 649684"/>
                    <a:gd name="connsiteX19" fmla="*/ 846137 w 1549797"/>
                    <a:gd name="connsiteY19" fmla="*/ 511969 h 649684"/>
                    <a:gd name="connsiteX20" fmla="*/ 896144 w 1549797"/>
                    <a:gd name="connsiteY20" fmla="*/ 464344 h 649684"/>
                    <a:gd name="connsiteX21" fmla="*/ 943769 w 1549797"/>
                    <a:gd name="connsiteY21" fmla="*/ 400050 h 649684"/>
                    <a:gd name="connsiteX22" fmla="*/ 962819 w 1549797"/>
                    <a:gd name="connsiteY22" fmla="*/ 342900 h 649684"/>
                    <a:gd name="connsiteX23" fmla="*/ 974725 w 1549797"/>
                    <a:gd name="connsiteY23" fmla="*/ 254794 h 649684"/>
                    <a:gd name="connsiteX24" fmla="*/ 977106 w 1549797"/>
                    <a:gd name="connsiteY24" fmla="*/ 197644 h 649684"/>
                    <a:gd name="connsiteX25" fmla="*/ 998537 w 1549797"/>
                    <a:gd name="connsiteY25" fmla="*/ 128588 h 649684"/>
                    <a:gd name="connsiteX26" fmla="*/ 1036637 w 1549797"/>
                    <a:gd name="connsiteY26" fmla="*/ 69056 h 649684"/>
                    <a:gd name="connsiteX27" fmla="*/ 1091406 w 1549797"/>
                    <a:gd name="connsiteY27" fmla="*/ 23813 h 649684"/>
                    <a:gd name="connsiteX28" fmla="*/ 1124744 w 1549797"/>
                    <a:gd name="connsiteY28" fmla="*/ 7144 h 649684"/>
                    <a:gd name="connsiteX29" fmla="*/ 1150937 w 1549797"/>
                    <a:gd name="connsiteY29" fmla="*/ 0 h 649684"/>
                    <a:gd name="connsiteX30" fmla="*/ 1200944 w 1549797"/>
                    <a:gd name="connsiteY30" fmla="*/ 7144 h 649684"/>
                    <a:gd name="connsiteX31" fmla="*/ 1262856 w 1549797"/>
                    <a:gd name="connsiteY31" fmla="*/ 42863 h 649684"/>
                    <a:gd name="connsiteX32" fmla="*/ 1298575 w 1549797"/>
                    <a:gd name="connsiteY32" fmla="*/ 85725 h 649684"/>
                    <a:gd name="connsiteX33" fmla="*/ 1324769 w 1549797"/>
                    <a:gd name="connsiteY33" fmla="*/ 121444 h 649684"/>
                    <a:gd name="connsiteX34" fmla="*/ 1346200 w 1549797"/>
                    <a:gd name="connsiteY34" fmla="*/ 180975 h 649684"/>
                    <a:gd name="connsiteX35" fmla="*/ 1350962 w 1549797"/>
                    <a:gd name="connsiteY35" fmla="*/ 219075 h 649684"/>
                    <a:gd name="connsiteX36" fmla="*/ 1353344 w 1549797"/>
                    <a:gd name="connsiteY36" fmla="*/ 269081 h 649684"/>
                    <a:gd name="connsiteX37" fmla="*/ 1358106 w 1549797"/>
                    <a:gd name="connsiteY37" fmla="*/ 323850 h 649684"/>
                    <a:gd name="connsiteX38" fmla="*/ 1381919 w 1549797"/>
                    <a:gd name="connsiteY38" fmla="*/ 392906 h 649684"/>
                    <a:gd name="connsiteX39" fmla="*/ 1412875 w 1549797"/>
                    <a:gd name="connsiteY39" fmla="*/ 445294 h 649684"/>
                    <a:gd name="connsiteX40" fmla="*/ 1474787 w 1549797"/>
                    <a:gd name="connsiteY40" fmla="*/ 504825 h 649684"/>
                    <a:gd name="connsiteX41" fmla="*/ 1527175 w 1549797"/>
                    <a:gd name="connsiteY41" fmla="*/ 521494 h 649684"/>
                    <a:gd name="connsiteX42" fmla="*/ 1546225 w 1549797"/>
                    <a:gd name="connsiteY42" fmla="*/ 523875 h 649684"/>
                    <a:gd name="connsiteX43" fmla="*/ 1548606 w 1549797"/>
                    <a:gd name="connsiteY43" fmla="*/ 557213 h 649684"/>
                    <a:gd name="connsiteX44" fmla="*/ 1548606 w 1549797"/>
                    <a:gd name="connsiteY44" fmla="*/ 628650 h 649684"/>
                    <a:gd name="connsiteX45" fmla="*/ 1543844 w 1549797"/>
                    <a:gd name="connsiteY45" fmla="*/ 635794 h 649684"/>
                    <a:gd name="connsiteX46" fmla="*/ 1527175 w 1549797"/>
                    <a:gd name="connsiteY46" fmla="*/ 638175 h 649684"/>
                    <a:gd name="connsiteX47" fmla="*/ 781844 w 1549797"/>
                    <a:gd name="connsiteY47" fmla="*/ 638175 h 649684"/>
                    <a:gd name="connsiteX48" fmla="*/ 543719 w 1549797"/>
                    <a:gd name="connsiteY48" fmla="*/ 638175 h 649684"/>
                    <a:gd name="connsiteX49" fmla="*/ 229394 w 1549797"/>
                    <a:gd name="connsiteY49" fmla="*/ 638175 h 649684"/>
                    <a:gd name="connsiteX50" fmla="*/ 65087 w 1549797"/>
                    <a:gd name="connsiteY50" fmla="*/ 638175 h 649684"/>
                    <a:gd name="connsiteX51" fmla="*/ 15081 w 1549797"/>
                    <a:gd name="connsiteY51" fmla="*/ 631031 h 649684"/>
                    <a:gd name="connsiteX52" fmla="*/ 10319 w 1549797"/>
                    <a:gd name="connsiteY52" fmla="*/ 526256 h 649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549797" h="649684">
                      <a:moveTo>
                        <a:pt x="10319" y="526256"/>
                      </a:moveTo>
                      <a:cubicBezTo>
                        <a:pt x="20638" y="506412"/>
                        <a:pt x="55563" y="523875"/>
                        <a:pt x="76994" y="511969"/>
                      </a:cubicBezTo>
                      <a:cubicBezTo>
                        <a:pt x="98425" y="500063"/>
                        <a:pt x="120650" y="476250"/>
                        <a:pt x="138906" y="454819"/>
                      </a:cubicBezTo>
                      <a:cubicBezTo>
                        <a:pt x="157162" y="433388"/>
                        <a:pt x="175022" y="415528"/>
                        <a:pt x="186531" y="383381"/>
                      </a:cubicBezTo>
                      <a:cubicBezTo>
                        <a:pt x="198040" y="351234"/>
                        <a:pt x="202803" y="296069"/>
                        <a:pt x="207962" y="261938"/>
                      </a:cubicBezTo>
                      <a:cubicBezTo>
                        <a:pt x="213121" y="227807"/>
                        <a:pt x="211137" y="204788"/>
                        <a:pt x="217487" y="178594"/>
                      </a:cubicBezTo>
                      <a:cubicBezTo>
                        <a:pt x="223837" y="152400"/>
                        <a:pt x="230584" y="128984"/>
                        <a:pt x="246062" y="104775"/>
                      </a:cubicBezTo>
                      <a:cubicBezTo>
                        <a:pt x="261540" y="80566"/>
                        <a:pt x="286543" y="50007"/>
                        <a:pt x="310356" y="33338"/>
                      </a:cubicBezTo>
                      <a:cubicBezTo>
                        <a:pt x="334169" y="16669"/>
                        <a:pt x="364331" y="7144"/>
                        <a:pt x="388937" y="4763"/>
                      </a:cubicBezTo>
                      <a:cubicBezTo>
                        <a:pt x="413543" y="2382"/>
                        <a:pt x="436960" y="9922"/>
                        <a:pt x="457994" y="19050"/>
                      </a:cubicBezTo>
                      <a:cubicBezTo>
                        <a:pt x="479028" y="28178"/>
                        <a:pt x="499269" y="42069"/>
                        <a:pt x="515144" y="59531"/>
                      </a:cubicBezTo>
                      <a:cubicBezTo>
                        <a:pt x="531019" y="76993"/>
                        <a:pt x="542925" y="104378"/>
                        <a:pt x="553244" y="123825"/>
                      </a:cubicBezTo>
                      <a:cubicBezTo>
                        <a:pt x="563563" y="143272"/>
                        <a:pt x="571103" y="153194"/>
                        <a:pt x="577056" y="176213"/>
                      </a:cubicBezTo>
                      <a:cubicBezTo>
                        <a:pt x="583009" y="199232"/>
                        <a:pt x="586581" y="238125"/>
                        <a:pt x="588962" y="261938"/>
                      </a:cubicBezTo>
                      <a:cubicBezTo>
                        <a:pt x="591343" y="285751"/>
                        <a:pt x="587772" y="298848"/>
                        <a:pt x="591344" y="319088"/>
                      </a:cubicBezTo>
                      <a:cubicBezTo>
                        <a:pt x="594916" y="339328"/>
                        <a:pt x="600472" y="362347"/>
                        <a:pt x="610394" y="383381"/>
                      </a:cubicBezTo>
                      <a:cubicBezTo>
                        <a:pt x="620316" y="404415"/>
                        <a:pt x="635000" y="425847"/>
                        <a:pt x="650875" y="445294"/>
                      </a:cubicBezTo>
                      <a:cubicBezTo>
                        <a:pt x="666750" y="464741"/>
                        <a:pt x="685007" y="486966"/>
                        <a:pt x="705644" y="500063"/>
                      </a:cubicBezTo>
                      <a:cubicBezTo>
                        <a:pt x="726281" y="513160"/>
                        <a:pt x="751285" y="521891"/>
                        <a:pt x="774700" y="523875"/>
                      </a:cubicBezTo>
                      <a:cubicBezTo>
                        <a:pt x="798116" y="525859"/>
                        <a:pt x="825896" y="521891"/>
                        <a:pt x="846137" y="511969"/>
                      </a:cubicBezTo>
                      <a:cubicBezTo>
                        <a:pt x="866378" y="502047"/>
                        <a:pt x="879872" y="482997"/>
                        <a:pt x="896144" y="464344"/>
                      </a:cubicBezTo>
                      <a:cubicBezTo>
                        <a:pt x="912416" y="445691"/>
                        <a:pt x="932657" y="420291"/>
                        <a:pt x="943769" y="400050"/>
                      </a:cubicBezTo>
                      <a:cubicBezTo>
                        <a:pt x="954881" y="379809"/>
                        <a:pt x="957660" y="367109"/>
                        <a:pt x="962819" y="342900"/>
                      </a:cubicBezTo>
                      <a:cubicBezTo>
                        <a:pt x="967978" y="318691"/>
                        <a:pt x="972344" y="279003"/>
                        <a:pt x="974725" y="254794"/>
                      </a:cubicBezTo>
                      <a:cubicBezTo>
                        <a:pt x="977106" y="230585"/>
                        <a:pt x="973137" y="218678"/>
                        <a:pt x="977106" y="197644"/>
                      </a:cubicBezTo>
                      <a:cubicBezTo>
                        <a:pt x="981075" y="176610"/>
                        <a:pt x="988615" y="150019"/>
                        <a:pt x="998537" y="128588"/>
                      </a:cubicBezTo>
                      <a:cubicBezTo>
                        <a:pt x="1008459" y="107157"/>
                        <a:pt x="1021159" y="86518"/>
                        <a:pt x="1036637" y="69056"/>
                      </a:cubicBezTo>
                      <a:cubicBezTo>
                        <a:pt x="1052115" y="51594"/>
                        <a:pt x="1076722" y="34132"/>
                        <a:pt x="1091406" y="23813"/>
                      </a:cubicBezTo>
                      <a:cubicBezTo>
                        <a:pt x="1106090" y="13494"/>
                        <a:pt x="1114822" y="11113"/>
                        <a:pt x="1124744" y="7144"/>
                      </a:cubicBezTo>
                      <a:cubicBezTo>
                        <a:pt x="1134666" y="3175"/>
                        <a:pt x="1138237" y="0"/>
                        <a:pt x="1150937" y="0"/>
                      </a:cubicBezTo>
                      <a:cubicBezTo>
                        <a:pt x="1163637" y="0"/>
                        <a:pt x="1182291" y="0"/>
                        <a:pt x="1200944" y="7144"/>
                      </a:cubicBezTo>
                      <a:cubicBezTo>
                        <a:pt x="1219597" y="14288"/>
                        <a:pt x="1246584" y="29766"/>
                        <a:pt x="1262856" y="42863"/>
                      </a:cubicBezTo>
                      <a:cubicBezTo>
                        <a:pt x="1279128" y="55960"/>
                        <a:pt x="1288256" y="72628"/>
                        <a:pt x="1298575" y="85725"/>
                      </a:cubicBezTo>
                      <a:cubicBezTo>
                        <a:pt x="1308894" y="98822"/>
                        <a:pt x="1316832" y="105569"/>
                        <a:pt x="1324769" y="121444"/>
                      </a:cubicBezTo>
                      <a:cubicBezTo>
                        <a:pt x="1332706" y="137319"/>
                        <a:pt x="1341835" y="164703"/>
                        <a:pt x="1346200" y="180975"/>
                      </a:cubicBezTo>
                      <a:cubicBezTo>
                        <a:pt x="1350565" y="197247"/>
                        <a:pt x="1349771" y="204391"/>
                        <a:pt x="1350962" y="219075"/>
                      </a:cubicBezTo>
                      <a:cubicBezTo>
                        <a:pt x="1352153" y="233759"/>
                        <a:pt x="1352153" y="251619"/>
                        <a:pt x="1353344" y="269081"/>
                      </a:cubicBezTo>
                      <a:cubicBezTo>
                        <a:pt x="1354535" y="286544"/>
                        <a:pt x="1353344" y="303213"/>
                        <a:pt x="1358106" y="323850"/>
                      </a:cubicBezTo>
                      <a:cubicBezTo>
                        <a:pt x="1362868" y="344487"/>
                        <a:pt x="1372791" y="372665"/>
                        <a:pt x="1381919" y="392906"/>
                      </a:cubicBezTo>
                      <a:cubicBezTo>
                        <a:pt x="1391047" y="413147"/>
                        <a:pt x="1397397" y="426641"/>
                        <a:pt x="1412875" y="445294"/>
                      </a:cubicBezTo>
                      <a:cubicBezTo>
                        <a:pt x="1428353" y="463947"/>
                        <a:pt x="1455737" y="492125"/>
                        <a:pt x="1474787" y="504825"/>
                      </a:cubicBezTo>
                      <a:cubicBezTo>
                        <a:pt x="1493837" y="517525"/>
                        <a:pt x="1515269" y="518319"/>
                        <a:pt x="1527175" y="521494"/>
                      </a:cubicBezTo>
                      <a:cubicBezTo>
                        <a:pt x="1539081" y="524669"/>
                        <a:pt x="1542653" y="517922"/>
                        <a:pt x="1546225" y="523875"/>
                      </a:cubicBezTo>
                      <a:cubicBezTo>
                        <a:pt x="1549797" y="529828"/>
                        <a:pt x="1548209" y="539751"/>
                        <a:pt x="1548606" y="557213"/>
                      </a:cubicBezTo>
                      <a:cubicBezTo>
                        <a:pt x="1549003" y="574675"/>
                        <a:pt x="1549400" y="615553"/>
                        <a:pt x="1548606" y="628650"/>
                      </a:cubicBezTo>
                      <a:cubicBezTo>
                        <a:pt x="1547812" y="641747"/>
                        <a:pt x="1547416" y="634207"/>
                        <a:pt x="1543844" y="635794"/>
                      </a:cubicBezTo>
                      <a:cubicBezTo>
                        <a:pt x="1540272" y="637382"/>
                        <a:pt x="1527175" y="638175"/>
                        <a:pt x="1527175" y="638175"/>
                      </a:cubicBezTo>
                      <a:lnTo>
                        <a:pt x="781844" y="638175"/>
                      </a:lnTo>
                      <a:lnTo>
                        <a:pt x="543719" y="638175"/>
                      </a:lnTo>
                      <a:lnTo>
                        <a:pt x="229394" y="638175"/>
                      </a:lnTo>
                      <a:lnTo>
                        <a:pt x="65087" y="638175"/>
                      </a:lnTo>
                      <a:cubicBezTo>
                        <a:pt x="29368" y="636984"/>
                        <a:pt x="24606" y="649684"/>
                        <a:pt x="15081" y="631031"/>
                      </a:cubicBezTo>
                      <a:cubicBezTo>
                        <a:pt x="5556" y="612378"/>
                        <a:pt x="0" y="546100"/>
                        <a:pt x="10319" y="526256"/>
                      </a:cubicBezTo>
                      <a:close/>
                    </a:path>
                  </a:pathLst>
                </a:cu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495" name="Forme libre 494"/>
                <p:cNvSpPr/>
                <p:nvPr/>
              </p:nvSpPr>
              <p:spPr>
                <a:xfrm flipV="1">
                  <a:off x="1000101" y="4938906"/>
                  <a:ext cx="1379249" cy="499884"/>
                </a:xfrm>
                <a:custGeom>
                  <a:avLst/>
                  <a:gdLst>
                    <a:gd name="connsiteX0" fmla="*/ 10319 w 1549797"/>
                    <a:gd name="connsiteY0" fmla="*/ 526256 h 649684"/>
                    <a:gd name="connsiteX1" fmla="*/ 76994 w 1549797"/>
                    <a:gd name="connsiteY1" fmla="*/ 511969 h 649684"/>
                    <a:gd name="connsiteX2" fmla="*/ 138906 w 1549797"/>
                    <a:gd name="connsiteY2" fmla="*/ 454819 h 649684"/>
                    <a:gd name="connsiteX3" fmla="*/ 186531 w 1549797"/>
                    <a:gd name="connsiteY3" fmla="*/ 383381 h 649684"/>
                    <a:gd name="connsiteX4" fmla="*/ 207962 w 1549797"/>
                    <a:gd name="connsiteY4" fmla="*/ 261938 h 649684"/>
                    <a:gd name="connsiteX5" fmla="*/ 217487 w 1549797"/>
                    <a:gd name="connsiteY5" fmla="*/ 178594 h 649684"/>
                    <a:gd name="connsiteX6" fmla="*/ 246062 w 1549797"/>
                    <a:gd name="connsiteY6" fmla="*/ 104775 h 649684"/>
                    <a:gd name="connsiteX7" fmla="*/ 310356 w 1549797"/>
                    <a:gd name="connsiteY7" fmla="*/ 33338 h 649684"/>
                    <a:gd name="connsiteX8" fmla="*/ 388937 w 1549797"/>
                    <a:gd name="connsiteY8" fmla="*/ 4763 h 649684"/>
                    <a:gd name="connsiteX9" fmla="*/ 457994 w 1549797"/>
                    <a:gd name="connsiteY9" fmla="*/ 19050 h 649684"/>
                    <a:gd name="connsiteX10" fmla="*/ 515144 w 1549797"/>
                    <a:gd name="connsiteY10" fmla="*/ 59531 h 649684"/>
                    <a:gd name="connsiteX11" fmla="*/ 553244 w 1549797"/>
                    <a:gd name="connsiteY11" fmla="*/ 123825 h 649684"/>
                    <a:gd name="connsiteX12" fmla="*/ 577056 w 1549797"/>
                    <a:gd name="connsiteY12" fmla="*/ 176213 h 649684"/>
                    <a:gd name="connsiteX13" fmla="*/ 588962 w 1549797"/>
                    <a:gd name="connsiteY13" fmla="*/ 261938 h 649684"/>
                    <a:gd name="connsiteX14" fmla="*/ 591344 w 1549797"/>
                    <a:gd name="connsiteY14" fmla="*/ 319088 h 649684"/>
                    <a:gd name="connsiteX15" fmla="*/ 610394 w 1549797"/>
                    <a:gd name="connsiteY15" fmla="*/ 383381 h 649684"/>
                    <a:gd name="connsiteX16" fmla="*/ 650875 w 1549797"/>
                    <a:gd name="connsiteY16" fmla="*/ 445294 h 649684"/>
                    <a:gd name="connsiteX17" fmla="*/ 705644 w 1549797"/>
                    <a:gd name="connsiteY17" fmla="*/ 500063 h 649684"/>
                    <a:gd name="connsiteX18" fmla="*/ 774700 w 1549797"/>
                    <a:gd name="connsiteY18" fmla="*/ 523875 h 649684"/>
                    <a:gd name="connsiteX19" fmla="*/ 846137 w 1549797"/>
                    <a:gd name="connsiteY19" fmla="*/ 511969 h 649684"/>
                    <a:gd name="connsiteX20" fmla="*/ 896144 w 1549797"/>
                    <a:gd name="connsiteY20" fmla="*/ 464344 h 649684"/>
                    <a:gd name="connsiteX21" fmla="*/ 943769 w 1549797"/>
                    <a:gd name="connsiteY21" fmla="*/ 400050 h 649684"/>
                    <a:gd name="connsiteX22" fmla="*/ 962819 w 1549797"/>
                    <a:gd name="connsiteY22" fmla="*/ 342900 h 649684"/>
                    <a:gd name="connsiteX23" fmla="*/ 974725 w 1549797"/>
                    <a:gd name="connsiteY23" fmla="*/ 254794 h 649684"/>
                    <a:gd name="connsiteX24" fmla="*/ 977106 w 1549797"/>
                    <a:gd name="connsiteY24" fmla="*/ 197644 h 649684"/>
                    <a:gd name="connsiteX25" fmla="*/ 998537 w 1549797"/>
                    <a:gd name="connsiteY25" fmla="*/ 128588 h 649684"/>
                    <a:gd name="connsiteX26" fmla="*/ 1036637 w 1549797"/>
                    <a:gd name="connsiteY26" fmla="*/ 69056 h 649684"/>
                    <a:gd name="connsiteX27" fmla="*/ 1091406 w 1549797"/>
                    <a:gd name="connsiteY27" fmla="*/ 23813 h 649684"/>
                    <a:gd name="connsiteX28" fmla="*/ 1124744 w 1549797"/>
                    <a:gd name="connsiteY28" fmla="*/ 7144 h 649684"/>
                    <a:gd name="connsiteX29" fmla="*/ 1150937 w 1549797"/>
                    <a:gd name="connsiteY29" fmla="*/ 0 h 649684"/>
                    <a:gd name="connsiteX30" fmla="*/ 1200944 w 1549797"/>
                    <a:gd name="connsiteY30" fmla="*/ 7144 h 649684"/>
                    <a:gd name="connsiteX31" fmla="*/ 1262856 w 1549797"/>
                    <a:gd name="connsiteY31" fmla="*/ 42863 h 649684"/>
                    <a:gd name="connsiteX32" fmla="*/ 1298575 w 1549797"/>
                    <a:gd name="connsiteY32" fmla="*/ 85725 h 649684"/>
                    <a:gd name="connsiteX33" fmla="*/ 1324769 w 1549797"/>
                    <a:gd name="connsiteY33" fmla="*/ 121444 h 649684"/>
                    <a:gd name="connsiteX34" fmla="*/ 1346200 w 1549797"/>
                    <a:gd name="connsiteY34" fmla="*/ 180975 h 649684"/>
                    <a:gd name="connsiteX35" fmla="*/ 1350962 w 1549797"/>
                    <a:gd name="connsiteY35" fmla="*/ 219075 h 649684"/>
                    <a:gd name="connsiteX36" fmla="*/ 1353344 w 1549797"/>
                    <a:gd name="connsiteY36" fmla="*/ 269081 h 649684"/>
                    <a:gd name="connsiteX37" fmla="*/ 1358106 w 1549797"/>
                    <a:gd name="connsiteY37" fmla="*/ 323850 h 649684"/>
                    <a:gd name="connsiteX38" fmla="*/ 1381919 w 1549797"/>
                    <a:gd name="connsiteY38" fmla="*/ 392906 h 649684"/>
                    <a:gd name="connsiteX39" fmla="*/ 1412875 w 1549797"/>
                    <a:gd name="connsiteY39" fmla="*/ 445294 h 649684"/>
                    <a:gd name="connsiteX40" fmla="*/ 1474787 w 1549797"/>
                    <a:gd name="connsiteY40" fmla="*/ 504825 h 649684"/>
                    <a:gd name="connsiteX41" fmla="*/ 1527175 w 1549797"/>
                    <a:gd name="connsiteY41" fmla="*/ 521494 h 649684"/>
                    <a:gd name="connsiteX42" fmla="*/ 1546225 w 1549797"/>
                    <a:gd name="connsiteY42" fmla="*/ 523875 h 649684"/>
                    <a:gd name="connsiteX43" fmla="*/ 1548606 w 1549797"/>
                    <a:gd name="connsiteY43" fmla="*/ 557213 h 649684"/>
                    <a:gd name="connsiteX44" fmla="*/ 1548606 w 1549797"/>
                    <a:gd name="connsiteY44" fmla="*/ 628650 h 649684"/>
                    <a:gd name="connsiteX45" fmla="*/ 1543844 w 1549797"/>
                    <a:gd name="connsiteY45" fmla="*/ 635794 h 649684"/>
                    <a:gd name="connsiteX46" fmla="*/ 1527175 w 1549797"/>
                    <a:gd name="connsiteY46" fmla="*/ 638175 h 649684"/>
                    <a:gd name="connsiteX47" fmla="*/ 781844 w 1549797"/>
                    <a:gd name="connsiteY47" fmla="*/ 638175 h 649684"/>
                    <a:gd name="connsiteX48" fmla="*/ 543719 w 1549797"/>
                    <a:gd name="connsiteY48" fmla="*/ 638175 h 649684"/>
                    <a:gd name="connsiteX49" fmla="*/ 229394 w 1549797"/>
                    <a:gd name="connsiteY49" fmla="*/ 638175 h 649684"/>
                    <a:gd name="connsiteX50" fmla="*/ 65087 w 1549797"/>
                    <a:gd name="connsiteY50" fmla="*/ 638175 h 649684"/>
                    <a:gd name="connsiteX51" fmla="*/ 15081 w 1549797"/>
                    <a:gd name="connsiteY51" fmla="*/ 631031 h 649684"/>
                    <a:gd name="connsiteX52" fmla="*/ 10319 w 1549797"/>
                    <a:gd name="connsiteY52" fmla="*/ 526256 h 649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549797" h="649684">
                      <a:moveTo>
                        <a:pt x="10319" y="526256"/>
                      </a:moveTo>
                      <a:cubicBezTo>
                        <a:pt x="20638" y="506412"/>
                        <a:pt x="55563" y="523875"/>
                        <a:pt x="76994" y="511969"/>
                      </a:cubicBezTo>
                      <a:cubicBezTo>
                        <a:pt x="98425" y="500063"/>
                        <a:pt x="120650" y="476250"/>
                        <a:pt x="138906" y="454819"/>
                      </a:cubicBezTo>
                      <a:cubicBezTo>
                        <a:pt x="157162" y="433388"/>
                        <a:pt x="175022" y="415528"/>
                        <a:pt x="186531" y="383381"/>
                      </a:cubicBezTo>
                      <a:cubicBezTo>
                        <a:pt x="198040" y="351234"/>
                        <a:pt x="202803" y="296069"/>
                        <a:pt x="207962" y="261938"/>
                      </a:cubicBezTo>
                      <a:cubicBezTo>
                        <a:pt x="213121" y="227807"/>
                        <a:pt x="211137" y="204788"/>
                        <a:pt x="217487" y="178594"/>
                      </a:cubicBezTo>
                      <a:cubicBezTo>
                        <a:pt x="223837" y="152400"/>
                        <a:pt x="230584" y="128984"/>
                        <a:pt x="246062" y="104775"/>
                      </a:cubicBezTo>
                      <a:cubicBezTo>
                        <a:pt x="261540" y="80566"/>
                        <a:pt x="286543" y="50007"/>
                        <a:pt x="310356" y="33338"/>
                      </a:cubicBezTo>
                      <a:cubicBezTo>
                        <a:pt x="334169" y="16669"/>
                        <a:pt x="364331" y="7144"/>
                        <a:pt x="388937" y="4763"/>
                      </a:cubicBezTo>
                      <a:cubicBezTo>
                        <a:pt x="413543" y="2382"/>
                        <a:pt x="436960" y="9922"/>
                        <a:pt x="457994" y="19050"/>
                      </a:cubicBezTo>
                      <a:cubicBezTo>
                        <a:pt x="479028" y="28178"/>
                        <a:pt x="499269" y="42069"/>
                        <a:pt x="515144" y="59531"/>
                      </a:cubicBezTo>
                      <a:cubicBezTo>
                        <a:pt x="531019" y="76993"/>
                        <a:pt x="542925" y="104378"/>
                        <a:pt x="553244" y="123825"/>
                      </a:cubicBezTo>
                      <a:cubicBezTo>
                        <a:pt x="563563" y="143272"/>
                        <a:pt x="571103" y="153194"/>
                        <a:pt x="577056" y="176213"/>
                      </a:cubicBezTo>
                      <a:cubicBezTo>
                        <a:pt x="583009" y="199232"/>
                        <a:pt x="586581" y="238125"/>
                        <a:pt x="588962" y="261938"/>
                      </a:cubicBezTo>
                      <a:cubicBezTo>
                        <a:pt x="591343" y="285751"/>
                        <a:pt x="587772" y="298848"/>
                        <a:pt x="591344" y="319088"/>
                      </a:cubicBezTo>
                      <a:cubicBezTo>
                        <a:pt x="594916" y="339328"/>
                        <a:pt x="600472" y="362347"/>
                        <a:pt x="610394" y="383381"/>
                      </a:cubicBezTo>
                      <a:cubicBezTo>
                        <a:pt x="620316" y="404415"/>
                        <a:pt x="635000" y="425847"/>
                        <a:pt x="650875" y="445294"/>
                      </a:cubicBezTo>
                      <a:cubicBezTo>
                        <a:pt x="666750" y="464741"/>
                        <a:pt x="685007" y="486966"/>
                        <a:pt x="705644" y="500063"/>
                      </a:cubicBezTo>
                      <a:cubicBezTo>
                        <a:pt x="726281" y="513160"/>
                        <a:pt x="751285" y="521891"/>
                        <a:pt x="774700" y="523875"/>
                      </a:cubicBezTo>
                      <a:cubicBezTo>
                        <a:pt x="798116" y="525859"/>
                        <a:pt x="825896" y="521891"/>
                        <a:pt x="846137" y="511969"/>
                      </a:cubicBezTo>
                      <a:cubicBezTo>
                        <a:pt x="866378" y="502047"/>
                        <a:pt x="879872" y="482997"/>
                        <a:pt x="896144" y="464344"/>
                      </a:cubicBezTo>
                      <a:cubicBezTo>
                        <a:pt x="912416" y="445691"/>
                        <a:pt x="932657" y="420291"/>
                        <a:pt x="943769" y="400050"/>
                      </a:cubicBezTo>
                      <a:cubicBezTo>
                        <a:pt x="954881" y="379809"/>
                        <a:pt x="957660" y="367109"/>
                        <a:pt x="962819" y="342900"/>
                      </a:cubicBezTo>
                      <a:cubicBezTo>
                        <a:pt x="967978" y="318691"/>
                        <a:pt x="972344" y="279003"/>
                        <a:pt x="974725" y="254794"/>
                      </a:cubicBezTo>
                      <a:cubicBezTo>
                        <a:pt x="977106" y="230585"/>
                        <a:pt x="973137" y="218678"/>
                        <a:pt x="977106" y="197644"/>
                      </a:cubicBezTo>
                      <a:cubicBezTo>
                        <a:pt x="981075" y="176610"/>
                        <a:pt x="988615" y="150019"/>
                        <a:pt x="998537" y="128588"/>
                      </a:cubicBezTo>
                      <a:cubicBezTo>
                        <a:pt x="1008459" y="107157"/>
                        <a:pt x="1021159" y="86518"/>
                        <a:pt x="1036637" y="69056"/>
                      </a:cubicBezTo>
                      <a:cubicBezTo>
                        <a:pt x="1052115" y="51594"/>
                        <a:pt x="1076722" y="34132"/>
                        <a:pt x="1091406" y="23813"/>
                      </a:cubicBezTo>
                      <a:cubicBezTo>
                        <a:pt x="1106090" y="13494"/>
                        <a:pt x="1114822" y="11113"/>
                        <a:pt x="1124744" y="7144"/>
                      </a:cubicBezTo>
                      <a:cubicBezTo>
                        <a:pt x="1134666" y="3175"/>
                        <a:pt x="1138237" y="0"/>
                        <a:pt x="1150937" y="0"/>
                      </a:cubicBezTo>
                      <a:cubicBezTo>
                        <a:pt x="1163637" y="0"/>
                        <a:pt x="1182291" y="0"/>
                        <a:pt x="1200944" y="7144"/>
                      </a:cubicBezTo>
                      <a:cubicBezTo>
                        <a:pt x="1219597" y="14288"/>
                        <a:pt x="1246584" y="29766"/>
                        <a:pt x="1262856" y="42863"/>
                      </a:cubicBezTo>
                      <a:cubicBezTo>
                        <a:pt x="1279128" y="55960"/>
                        <a:pt x="1288256" y="72628"/>
                        <a:pt x="1298575" y="85725"/>
                      </a:cubicBezTo>
                      <a:cubicBezTo>
                        <a:pt x="1308894" y="98822"/>
                        <a:pt x="1316832" y="105569"/>
                        <a:pt x="1324769" y="121444"/>
                      </a:cubicBezTo>
                      <a:cubicBezTo>
                        <a:pt x="1332706" y="137319"/>
                        <a:pt x="1341835" y="164703"/>
                        <a:pt x="1346200" y="180975"/>
                      </a:cubicBezTo>
                      <a:cubicBezTo>
                        <a:pt x="1350565" y="197247"/>
                        <a:pt x="1349771" y="204391"/>
                        <a:pt x="1350962" y="219075"/>
                      </a:cubicBezTo>
                      <a:cubicBezTo>
                        <a:pt x="1352153" y="233759"/>
                        <a:pt x="1352153" y="251619"/>
                        <a:pt x="1353344" y="269081"/>
                      </a:cubicBezTo>
                      <a:cubicBezTo>
                        <a:pt x="1354535" y="286544"/>
                        <a:pt x="1353344" y="303213"/>
                        <a:pt x="1358106" y="323850"/>
                      </a:cubicBezTo>
                      <a:cubicBezTo>
                        <a:pt x="1362868" y="344487"/>
                        <a:pt x="1372791" y="372665"/>
                        <a:pt x="1381919" y="392906"/>
                      </a:cubicBezTo>
                      <a:cubicBezTo>
                        <a:pt x="1391047" y="413147"/>
                        <a:pt x="1397397" y="426641"/>
                        <a:pt x="1412875" y="445294"/>
                      </a:cubicBezTo>
                      <a:cubicBezTo>
                        <a:pt x="1428353" y="463947"/>
                        <a:pt x="1455737" y="492125"/>
                        <a:pt x="1474787" y="504825"/>
                      </a:cubicBezTo>
                      <a:cubicBezTo>
                        <a:pt x="1493837" y="517525"/>
                        <a:pt x="1515269" y="518319"/>
                        <a:pt x="1527175" y="521494"/>
                      </a:cubicBezTo>
                      <a:cubicBezTo>
                        <a:pt x="1539081" y="524669"/>
                        <a:pt x="1542653" y="517922"/>
                        <a:pt x="1546225" y="523875"/>
                      </a:cubicBezTo>
                      <a:cubicBezTo>
                        <a:pt x="1549797" y="529828"/>
                        <a:pt x="1548209" y="539751"/>
                        <a:pt x="1548606" y="557213"/>
                      </a:cubicBezTo>
                      <a:cubicBezTo>
                        <a:pt x="1549003" y="574675"/>
                        <a:pt x="1549400" y="615553"/>
                        <a:pt x="1548606" y="628650"/>
                      </a:cubicBezTo>
                      <a:cubicBezTo>
                        <a:pt x="1547812" y="641747"/>
                        <a:pt x="1547416" y="634207"/>
                        <a:pt x="1543844" y="635794"/>
                      </a:cubicBezTo>
                      <a:cubicBezTo>
                        <a:pt x="1540272" y="637382"/>
                        <a:pt x="1527175" y="638175"/>
                        <a:pt x="1527175" y="638175"/>
                      </a:cubicBezTo>
                      <a:lnTo>
                        <a:pt x="781844" y="638175"/>
                      </a:lnTo>
                      <a:lnTo>
                        <a:pt x="543719" y="638175"/>
                      </a:lnTo>
                      <a:lnTo>
                        <a:pt x="229394" y="638175"/>
                      </a:lnTo>
                      <a:lnTo>
                        <a:pt x="65087" y="638175"/>
                      </a:lnTo>
                      <a:cubicBezTo>
                        <a:pt x="29368" y="636984"/>
                        <a:pt x="24606" y="649684"/>
                        <a:pt x="15081" y="631031"/>
                      </a:cubicBezTo>
                      <a:cubicBezTo>
                        <a:pt x="5556" y="612378"/>
                        <a:pt x="0" y="546100"/>
                        <a:pt x="10319" y="526256"/>
                      </a:cubicBezTo>
                      <a:close/>
                    </a:path>
                  </a:pathLst>
                </a:cu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496" name="Rectangle 495"/>
                <p:cNvSpPr/>
                <p:nvPr/>
              </p:nvSpPr>
              <p:spPr>
                <a:xfrm>
                  <a:off x="1000100" y="4125163"/>
                  <a:ext cx="1394446" cy="900000"/>
                </a:xfrm>
                <a:prstGeom prst="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grpSp>
            <p:nvGrpSpPr>
              <p:cNvPr id="26" name="Groupe 446"/>
              <p:cNvGrpSpPr/>
              <p:nvPr/>
            </p:nvGrpSpPr>
            <p:grpSpPr>
              <a:xfrm>
                <a:off x="1256242" y="5616017"/>
                <a:ext cx="416523" cy="107339"/>
                <a:chOff x="8905888" y="2838429"/>
                <a:chExt cx="542932" cy="159545"/>
              </a:xfrm>
              <a:grpFill/>
            </p:grpSpPr>
            <p:grpSp>
              <p:nvGrpSpPr>
                <p:cNvPr id="27" name="Groupe 423"/>
                <p:cNvGrpSpPr/>
                <p:nvPr/>
              </p:nvGrpSpPr>
              <p:grpSpPr>
                <a:xfrm>
                  <a:off x="8905888" y="2838429"/>
                  <a:ext cx="271466" cy="159545"/>
                  <a:chOff x="8905888" y="2838429"/>
                  <a:chExt cx="271466" cy="159545"/>
                </a:xfrm>
                <a:grpFill/>
              </p:grpSpPr>
              <p:grpSp>
                <p:nvGrpSpPr>
                  <p:cNvPr id="28" name="Groupe 411"/>
                  <p:cNvGrpSpPr/>
                  <p:nvPr/>
                </p:nvGrpSpPr>
                <p:grpSpPr>
                  <a:xfrm>
                    <a:off x="8905888" y="2840810"/>
                    <a:ext cx="90000" cy="157164"/>
                    <a:chOff x="1000100" y="3700463"/>
                    <a:chExt cx="1394446" cy="1738327"/>
                  </a:xfrm>
                  <a:grpFill/>
                </p:grpSpPr>
                <p:sp>
                  <p:nvSpPr>
                    <p:cNvPr id="491" name="Forme libre 490"/>
                    <p:cNvSpPr/>
                    <p:nvPr/>
                  </p:nvSpPr>
                  <p:spPr>
                    <a:xfrm>
                      <a:off x="1000101" y="3700463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492" name="Forme libre 491"/>
                    <p:cNvSpPr/>
                    <p:nvPr/>
                  </p:nvSpPr>
                  <p:spPr>
                    <a:xfrm flipV="1">
                      <a:off x="1000101" y="4938906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493" name="Rectangle 492"/>
                    <p:cNvSpPr/>
                    <p:nvPr/>
                  </p:nvSpPr>
                  <p:spPr>
                    <a:xfrm>
                      <a:off x="1000100" y="4125163"/>
                      <a:ext cx="1394446" cy="900000"/>
                    </a:xfrm>
                    <a:prstGeom prst="rect">
                      <a:avLst/>
                    </a:pr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</p:grpSp>
              <p:grpSp>
                <p:nvGrpSpPr>
                  <p:cNvPr id="29" name="Groupe 415"/>
                  <p:cNvGrpSpPr/>
                  <p:nvPr/>
                </p:nvGrpSpPr>
                <p:grpSpPr>
                  <a:xfrm>
                    <a:off x="8996374" y="2838429"/>
                    <a:ext cx="90000" cy="157164"/>
                    <a:chOff x="1000100" y="3700463"/>
                    <a:chExt cx="1394446" cy="1738327"/>
                  </a:xfrm>
                  <a:grpFill/>
                </p:grpSpPr>
                <p:sp>
                  <p:nvSpPr>
                    <p:cNvPr id="488" name="Forme libre 487"/>
                    <p:cNvSpPr/>
                    <p:nvPr/>
                  </p:nvSpPr>
                  <p:spPr>
                    <a:xfrm>
                      <a:off x="1000101" y="3700463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489" name="Forme libre 488"/>
                    <p:cNvSpPr/>
                    <p:nvPr/>
                  </p:nvSpPr>
                  <p:spPr>
                    <a:xfrm flipV="1">
                      <a:off x="1000101" y="4938906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490" name="Rectangle 489"/>
                    <p:cNvSpPr/>
                    <p:nvPr/>
                  </p:nvSpPr>
                  <p:spPr>
                    <a:xfrm>
                      <a:off x="1000100" y="4125163"/>
                      <a:ext cx="1394446" cy="900000"/>
                    </a:xfrm>
                    <a:prstGeom prst="rect">
                      <a:avLst/>
                    </a:pr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</p:grpSp>
              <p:grpSp>
                <p:nvGrpSpPr>
                  <p:cNvPr id="30" name="Groupe 419"/>
                  <p:cNvGrpSpPr/>
                  <p:nvPr/>
                </p:nvGrpSpPr>
                <p:grpSpPr>
                  <a:xfrm>
                    <a:off x="9087354" y="2838429"/>
                    <a:ext cx="90000" cy="157164"/>
                    <a:chOff x="1000100" y="3700463"/>
                    <a:chExt cx="1394446" cy="1738327"/>
                  </a:xfrm>
                  <a:grpFill/>
                </p:grpSpPr>
                <p:sp>
                  <p:nvSpPr>
                    <p:cNvPr id="485" name="Forme libre 484"/>
                    <p:cNvSpPr/>
                    <p:nvPr/>
                  </p:nvSpPr>
                  <p:spPr>
                    <a:xfrm>
                      <a:off x="1000101" y="3700463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486" name="Forme libre 485"/>
                    <p:cNvSpPr/>
                    <p:nvPr/>
                  </p:nvSpPr>
                  <p:spPr>
                    <a:xfrm flipV="1">
                      <a:off x="1000101" y="4938906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487" name="Rectangle 486"/>
                    <p:cNvSpPr/>
                    <p:nvPr/>
                  </p:nvSpPr>
                  <p:spPr>
                    <a:xfrm>
                      <a:off x="1000100" y="4125163"/>
                      <a:ext cx="1394446" cy="900000"/>
                    </a:xfrm>
                    <a:prstGeom prst="rect">
                      <a:avLst/>
                    </a:pr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</p:grpSp>
            </p:grpSp>
            <p:grpSp>
              <p:nvGrpSpPr>
                <p:cNvPr id="31" name="Groupe 424"/>
                <p:cNvGrpSpPr/>
                <p:nvPr/>
              </p:nvGrpSpPr>
              <p:grpSpPr>
                <a:xfrm>
                  <a:off x="9177354" y="2838429"/>
                  <a:ext cx="271466" cy="159545"/>
                  <a:chOff x="8905888" y="2838429"/>
                  <a:chExt cx="271466" cy="159545"/>
                </a:xfrm>
                <a:grpFill/>
              </p:grpSpPr>
              <p:grpSp>
                <p:nvGrpSpPr>
                  <p:cNvPr id="802" name="Groupe 411"/>
                  <p:cNvGrpSpPr/>
                  <p:nvPr/>
                </p:nvGrpSpPr>
                <p:grpSpPr>
                  <a:xfrm>
                    <a:off x="8905888" y="2840810"/>
                    <a:ext cx="90000" cy="157164"/>
                    <a:chOff x="1000100" y="3700463"/>
                    <a:chExt cx="1394446" cy="1738327"/>
                  </a:xfrm>
                  <a:grpFill/>
                </p:grpSpPr>
                <p:sp>
                  <p:nvSpPr>
                    <p:cNvPr id="479" name="Forme libre 478"/>
                    <p:cNvSpPr/>
                    <p:nvPr/>
                  </p:nvSpPr>
                  <p:spPr>
                    <a:xfrm>
                      <a:off x="1000101" y="3700463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480" name="Forme libre 479"/>
                    <p:cNvSpPr/>
                    <p:nvPr/>
                  </p:nvSpPr>
                  <p:spPr>
                    <a:xfrm flipV="1">
                      <a:off x="1000101" y="4938906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481" name="Rectangle 480"/>
                    <p:cNvSpPr/>
                    <p:nvPr/>
                  </p:nvSpPr>
                  <p:spPr>
                    <a:xfrm>
                      <a:off x="1000100" y="4125163"/>
                      <a:ext cx="1394446" cy="900000"/>
                    </a:xfrm>
                    <a:prstGeom prst="rect">
                      <a:avLst/>
                    </a:pr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</p:grpSp>
              <p:grpSp>
                <p:nvGrpSpPr>
                  <p:cNvPr id="803" name="Groupe 415"/>
                  <p:cNvGrpSpPr/>
                  <p:nvPr/>
                </p:nvGrpSpPr>
                <p:grpSpPr>
                  <a:xfrm>
                    <a:off x="8996374" y="2838429"/>
                    <a:ext cx="90000" cy="157164"/>
                    <a:chOff x="1000100" y="3700463"/>
                    <a:chExt cx="1394446" cy="1738327"/>
                  </a:xfrm>
                  <a:grpFill/>
                </p:grpSpPr>
                <p:sp>
                  <p:nvSpPr>
                    <p:cNvPr id="476" name="Forme libre 475"/>
                    <p:cNvSpPr/>
                    <p:nvPr/>
                  </p:nvSpPr>
                  <p:spPr>
                    <a:xfrm>
                      <a:off x="1000101" y="3700463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477" name="Forme libre 476"/>
                    <p:cNvSpPr/>
                    <p:nvPr/>
                  </p:nvSpPr>
                  <p:spPr>
                    <a:xfrm flipV="1">
                      <a:off x="1000101" y="4938906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478" name="Rectangle 477"/>
                    <p:cNvSpPr/>
                    <p:nvPr/>
                  </p:nvSpPr>
                  <p:spPr>
                    <a:xfrm>
                      <a:off x="1000100" y="4125163"/>
                      <a:ext cx="1394446" cy="900000"/>
                    </a:xfrm>
                    <a:prstGeom prst="rect">
                      <a:avLst/>
                    </a:pr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</p:grpSp>
              <p:grpSp>
                <p:nvGrpSpPr>
                  <p:cNvPr id="804" name="Groupe 419"/>
                  <p:cNvGrpSpPr/>
                  <p:nvPr/>
                </p:nvGrpSpPr>
                <p:grpSpPr>
                  <a:xfrm>
                    <a:off x="9087354" y="2838429"/>
                    <a:ext cx="90000" cy="157164"/>
                    <a:chOff x="1000100" y="3700463"/>
                    <a:chExt cx="1394446" cy="1738327"/>
                  </a:xfrm>
                  <a:grpFill/>
                </p:grpSpPr>
                <p:sp>
                  <p:nvSpPr>
                    <p:cNvPr id="473" name="Forme libre 472"/>
                    <p:cNvSpPr/>
                    <p:nvPr/>
                  </p:nvSpPr>
                  <p:spPr>
                    <a:xfrm>
                      <a:off x="1000101" y="3700463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474" name="Forme libre 473"/>
                    <p:cNvSpPr/>
                    <p:nvPr/>
                  </p:nvSpPr>
                  <p:spPr>
                    <a:xfrm flipV="1">
                      <a:off x="1000101" y="4938906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475" name="Rectangle 474"/>
                    <p:cNvSpPr/>
                    <p:nvPr/>
                  </p:nvSpPr>
                  <p:spPr>
                    <a:xfrm>
                      <a:off x="1000100" y="4125163"/>
                      <a:ext cx="1394446" cy="900000"/>
                    </a:xfrm>
                    <a:prstGeom prst="rect">
                      <a:avLst/>
                    </a:pr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</p:grpSp>
            </p:grpSp>
          </p:grpSp>
          <p:sp>
            <p:nvSpPr>
              <p:cNvPr id="380" name="Rectangle 379"/>
              <p:cNvSpPr/>
              <p:nvPr/>
            </p:nvSpPr>
            <p:spPr>
              <a:xfrm>
                <a:off x="2100292" y="5080256"/>
                <a:ext cx="5443943" cy="192250"/>
              </a:xfrm>
              <a:prstGeom prst="rect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381" name="Rectangle 380"/>
              <p:cNvSpPr/>
              <p:nvPr/>
            </p:nvSpPr>
            <p:spPr>
              <a:xfrm>
                <a:off x="2103921" y="5275709"/>
                <a:ext cx="102304" cy="192250"/>
              </a:xfrm>
              <a:prstGeom prst="rect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382" name="Rectangle 381"/>
              <p:cNvSpPr/>
              <p:nvPr/>
            </p:nvSpPr>
            <p:spPr>
              <a:xfrm>
                <a:off x="3536157" y="5275709"/>
                <a:ext cx="102304" cy="192250"/>
              </a:xfrm>
              <a:prstGeom prst="rect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383" name="Rectangle 382"/>
              <p:cNvSpPr/>
              <p:nvPr/>
            </p:nvSpPr>
            <p:spPr>
              <a:xfrm>
                <a:off x="4961090" y="5275709"/>
                <a:ext cx="102304" cy="192250"/>
              </a:xfrm>
              <a:prstGeom prst="rect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384" name="Rectangle 383"/>
              <p:cNvSpPr/>
              <p:nvPr/>
            </p:nvSpPr>
            <p:spPr>
              <a:xfrm>
                <a:off x="6440827" y="5275709"/>
                <a:ext cx="102304" cy="192250"/>
              </a:xfrm>
              <a:prstGeom prst="rect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385" name="Rectangle à coins arrondis 384"/>
              <p:cNvSpPr/>
              <p:nvPr/>
            </p:nvSpPr>
            <p:spPr>
              <a:xfrm>
                <a:off x="7536927" y="4996947"/>
                <a:ext cx="321522" cy="576748"/>
              </a:xfrm>
              <a:prstGeom prst="roundRect">
                <a:avLst>
                  <a:gd name="adj" fmla="val 36667"/>
                </a:avLst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386" name="Triangle isocèle 385"/>
              <p:cNvSpPr/>
              <p:nvPr/>
            </p:nvSpPr>
            <p:spPr>
              <a:xfrm>
                <a:off x="2037910" y="6179175"/>
                <a:ext cx="274024" cy="240313"/>
              </a:xfrm>
              <a:prstGeom prst="triangl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387" name="Triangle isocèle 386"/>
              <p:cNvSpPr/>
              <p:nvPr/>
            </p:nvSpPr>
            <p:spPr>
              <a:xfrm>
                <a:off x="7160601" y="6179177"/>
                <a:ext cx="274024" cy="240313"/>
              </a:xfrm>
              <a:prstGeom prst="triangl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cxnSp>
            <p:nvCxnSpPr>
              <p:cNvPr id="388" name="Connecteur droit 387"/>
              <p:cNvCxnSpPr/>
              <p:nvPr/>
            </p:nvCxnSpPr>
            <p:spPr>
              <a:xfrm rot="5400000" flipH="1" flipV="1">
                <a:off x="2028019" y="5037525"/>
                <a:ext cx="290643" cy="1219"/>
              </a:xfrm>
              <a:prstGeom prst="lin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Connecteur droit 388"/>
              <p:cNvCxnSpPr/>
              <p:nvPr/>
            </p:nvCxnSpPr>
            <p:spPr>
              <a:xfrm>
                <a:off x="2173340" y="4900824"/>
                <a:ext cx="5537430" cy="1068"/>
              </a:xfrm>
              <a:prstGeom prst="lin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Connecteur droit 389"/>
              <p:cNvCxnSpPr/>
              <p:nvPr/>
            </p:nvCxnSpPr>
            <p:spPr>
              <a:xfrm rot="5400000" flipH="1" flipV="1">
                <a:off x="7562727" y="4758372"/>
                <a:ext cx="293066" cy="1219"/>
              </a:xfrm>
              <a:prstGeom prst="lin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Connecteur droit 390"/>
              <p:cNvCxnSpPr/>
              <p:nvPr/>
            </p:nvCxnSpPr>
            <p:spPr>
              <a:xfrm rot="5400000" flipH="1" flipV="1">
                <a:off x="3454695" y="5060424"/>
                <a:ext cx="288374" cy="1219"/>
              </a:xfrm>
              <a:prstGeom prst="lin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Connecteur droit 391"/>
              <p:cNvCxnSpPr/>
              <p:nvPr/>
            </p:nvCxnSpPr>
            <p:spPr>
              <a:xfrm rot="5400000" flipH="1" flipV="1">
                <a:off x="4902407" y="5061384"/>
                <a:ext cx="242202" cy="608"/>
              </a:xfrm>
              <a:prstGeom prst="lin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Connecteur droit 392"/>
              <p:cNvCxnSpPr/>
              <p:nvPr/>
            </p:nvCxnSpPr>
            <p:spPr>
              <a:xfrm rot="5400000" flipH="1" flipV="1">
                <a:off x="6383394" y="5089258"/>
                <a:ext cx="240313" cy="1219"/>
              </a:xfrm>
              <a:prstGeom prst="lin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Connecteur droit 393"/>
              <p:cNvCxnSpPr/>
              <p:nvPr/>
            </p:nvCxnSpPr>
            <p:spPr>
              <a:xfrm>
                <a:off x="3598272" y="4923252"/>
                <a:ext cx="4142717" cy="1068"/>
              </a:xfrm>
              <a:prstGeom prst="lin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Connecteur droit 394"/>
              <p:cNvCxnSpPr/>
              <p:nvPr/>
            </p:nvCxnSpPr>
            <p:spPr>
              <a:xfrm>
                <a:off x="5019548" y="4948884"/>
                <a:ext cx="2761811" cy="1068"/>
              </a:xfrm>
              <a:prstGeom prst="lin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Connecteur droit 395"/>
              <p:cNvCxnSpPr/>
              <p:nvPr/>
            </p:nvCxnSpPr>
            <p:spPr>
              <a:xfrm>
                <a:off x="6502939" y="4974518"/>
                <a:ext cx="1311861" cy="1068"/>
              </a:xfrm>
              <a:prstGeom prst="lin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Connecteur droit 396"/>
              <p:cNvCxnSpPr/>
              <p:nvPr/>
            </p:nvCxnSpPr>
            <p:spPr>
              <a:xfrm rot="5400000" flipH="1" flipV="1">
                <a:off x="7586554" y="4771693"/>
                <a:ext cx="319707" cy="1219"/>
              </a:xfrm>
              <a:prstGeom prst="lin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Connecteur droit 397"/>
              <p:cNvCxnSpPr/>
              <p:nvPr/>
            </p:nvCxnSpPr>
            <p:spPr>
              <a:xfrm rot="5400000" flipH="1" flipV="1">
                <a:off x="7613425" y="4785014"/>
                <a:ext cx="346349" cy="1219"/>
              </a:xfrm>
              <a:prstGeom prst="lin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Connecteur droit 398"/>
              <p:cNvCxnSpPr/>
              <p:nvPr/>
            </p:nvCxnSpPr>
            <p:spPr>
              <a:xfrm rot="5400000" flipH="1" flipV="1">
                <a:off x="7633586" y="4797123"/>
                <a:ext cx="370571" cy="1219"/>
              </a:xfrm>
              <a:prstGeom prst="lin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Connecteur droit 399"/>
              <p:cNvCxnSpPr/>
              <p:nvPr/>
            </p:nvCxnSpPr>
            <p:spPr>
              <a:xfrm>
                <a:off x="1916851" y="5997040"/>
                <a:ext cx="5910275" cy="10680"/>
              </a:xfrm>
              <a:prstGeom prst="lin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Connecteur droit 400"/>
              <p:cNvCxnSpPr>
                <a:stCxn id="421" idx="0"/>
                <a:endCxn id="385" idx="2"/>
              </p:cNvCxnSpPr>
              <p:nvPr/>
            </p:nvCxnSpPr>
            <p:spPr>
              <a:xfrm rot="5400000" flipH="1" flipV="1">
                <a:off x="7673331" y="5597402"/>
                <a:ext cx="48061" cy="656"/>
              </a:xfrm>
              <a:prstGeom prst="lin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05" name="Groupe 593"/>
              <p:cNvGrpSpPr/>
              <p:nvPr/>
            </p:nvGrpSpPr>
            <p:grpSpPr>
              <a:xfrm flipV="1">
                <a:off x="7577110" y="6011822"/>
                <a:ext cx="211917" cy="157429"/>
                <a:chOff x="10558486" y="3471849"/>
                <a:chExt cx="142876" cy="347664"/>
              </a:xfrm>
              <a:grpFill/>
            </p:grpSpPr>
            <p:cxnSp>
              <p:nvCxnSpPr>
                <p:cNvPr id="463" name="Connecteur droit 462"/>
                <p:cNvCxnSpPr/>
                <p:nvPr/>
              </p:nvCxnSpPr>
              <p:spPr>
                <a:xfrm rot="10800000">
                  <a:off x="10560074" y="3471849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" name="Connecteur droit 463"/>
                <p:cNvCxnSpPr/>
                <p:nvPr/>
              </p:nvCxnSpPr>
              <p:spPr>
                <a:xfrm rot="10800000" flipV="1">
                  <a:off x="10558486" y="3538525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" name="Connecteur droit 464"/>
                <p:cNvCxnSpPr/>
                <p:nvPr/>
              </p:nvCxnSpPr>
              <p:spPr>
                <a:xfrm rot="10800000">
                  <a:off x="10558486" y="3605197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Connecteur droit 465"/>
                <p:cNvCxnSpPr/>
                <p:nvPr/>
              </p:nvCxnSpPr>
              <p:spPr>
                <a:xfrm rot="10800000" flipV="1">
                  <a:off x="10560074" y="3676636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Connecteur droit 466"/>
                <p:cNvCxnSpPr/>
                <p:nvPr/>
              </p:nvCxnSpPr>
              <p:spPr>
                <a:xfrm rot="10800000">
                  <a:off x="10558486" y="3748075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6" name="Groupe 609"/>
              <p:cNvGrpSpPr/>
              <p:nvPr/>
            </p:nvGrpSpPr>
            <p:grpSpPr>
              <a:xfrm flipV="1">
                <a:off x="6116380" y="6011822"/>
                <a:ext cx="211917" cy="157429"/>
                <a:chOff x="10558486" y="3471849"/>
                <a:chExt cx="142876" cy="347664"/>
              </a:xfrm>
              <a:grpFill/>
            </p:grpSpPr>
            <p:cxnSp>
              <p:nvCxnSpPr>
                <p:cNvPr id="458" name="Connecteur droit 457"/>
                <p:cNvCxnSpPr/>
                <p:nvPr/>
              </p:nvCxnSpPr>
              <p:spPr>
                <a:xfrm rot="10800000">
                  <a:off x="10560074" y="3471849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" name="Connecteur droit 458"/>
                <p:cNvCxnSpPr/>
                <p:nvPr/>
              </p:nvCxnSpPr>
              <p:spPr>
                <a:xfrm rot="10800000" flipV="1">
                  <a:off x="10558486" y="3538525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" name="Connecteur droit 459"/>
                <p:cNvCxnSpPr/>
                <p:nvPr/>
              </p:nvCxnSpPr>
              <p:spPr>
                <a:xfrm rot="10800000">
                  <a:off x="10558486" y="3605197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1" name="Connecteur droit 460"/>
                <p:cNvCxnSpPr/>
                <p:nvPr/>
              </p:nvCxnSpPr>
              <p:spPr>
                <a:xfrm rot="10800000" flipV="1">
                  <a:off x="10560074" y="3676636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2" name="Connecteur droit 461"/>
                <p:cNvCxnSpPr/>
                <p:nvPr/>
              </p:nvCxnSpPr>
              <p:spPr>
                <a:xfrm rot="10800000">
                  <a:off x="10558486" y="3748075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6" name="Groupe 615"/>
              <p:cNvGrpSpPr/>
              <p:nvPr/>
            </p:nvGrpSpPr>
            <p:grpSpPr>
              <a:xfrm flipV="1">
                <a:off x="4655639" y="6011822"/>
                <a:ext cx="211917" cy="157429"/>
                <a:chOff x="10558486" y="3471849"/>
                <a:chExt cx="142876" cy="347664"/>
              </a:xfrm>
              <a:grpFill/>
            </p:grpSpPr>
            <p:cxnSp>
              <p:nvCxnSpPr>
                <p:cNvPr id="453" name="Connecteur droit 452"/>
                <p:cNvCxnSpPr/>
                <p:nvPr/>
              </p:nvCxnSpPr>
              <p:spPr>
                <a:xfrm rot="10800000">
                  <a:off x="10560074" y="3471849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4" name="Connecteur droit 453"/>
                <p:cNvCxnSpPr/>
                <p:nvPr/>
              </p:nvCxnSpPr>
              <p:spPr>
                <a:xfrm rot="10800000" flipV="1">
                  <a:off x="10558486" y="3538525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5" name="Connecteur droit 454"/>
                <p:cNvCxnSpPr/>
                <p:nvPr/>
              </p:nvCxnSpPr>
              <p:spPr>
                <a:xfrm rot="10800000">
                  <a:off x="10558486" y="3605197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Connecteur droit 455"/>
                <p:cNvCxnSpPr/>
                <p:nvPr/>
              </p:nvCxnSpPr>
              <p:spPr>
                <a:xfrm rot="10800000" flipV="1">
                  <a:off x="10560074" y="3676636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" name="Connecteur droit 456"/>
                <p:cNvCxnSpPr/>
                <p:nvPr/>
              </p:nvCxnSpPr>
              <p:spPr>
                <a:xfrm rot="10800000">
                  <a:off x="10558486" y="3748075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7" name="Groupe 621"/>
              <p:cNvGrpSpPr/>
              <p:nvPr/>
            </p:nvGrpSpPr>
            <p:grpSpPr>
              <a:xfrm flipV="1">
                <a:off x="3194177" y="6011822"/>
                <a:ext cx="211917" cy="157429"/>
                <a:chOff x="10558486" y="3471849"/>
                <a:chExt cx="142876" cy="347664"/>
              </a:xfrm>
              <a:grpFill/>
            </p:grpSpPr>
            <p:cxnSp>
              <p:nvCxnSpPr>
                <p:cNvPr id="448" name="Connecteur droit 447"/>
                <p:cNvCxnSpPr/>
                <p:nvPr/>
              </p:nvCxnSpPr>
              <p:spPr>
                <a:xfrm rot="10800000">
                  <a:off x="10560074" y="3471849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9" name="Connecteur droit 448"/>
                <p:cNvCxnSpPr/>
                <p:nvPr/>
              </p:nvCxnSpPr>
              <p:spPr>
                <a:xfrm rot="10800000" flipV="1">
                  <a:off x="10558486" y="3538525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Connecteur droit 449"/>
                <p:cNvCxnSpPr/>
                <p:nvPr/>
              </p:nvCxnSpPr>
              <p:spPr>
                <a:xfrm rot="10800000">
                  <a:off x="10558486" y="3605197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Connecteur droit 450"/>
                <p:cNvCxnSpPr/>
                <p:nvPr/>
              </p:nvCxnSpPr>
              <p:spPr>
                <a:xfrm rot="10800000" flipV="1">
                  <a:off x="10560074" y="3676636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" name="Connecteur droit 451"/>
                <p:cNvCxnSpPr/>
                <p:nvPr/>
              </p:nvCxnSpPr>
              <p:spPr>
                <a:xfrm rot="10800000">
                  <a:off x="10558486" y="3748075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8" name="Groupe 627"/>
              <p:cNvGrpSpPr/>
              <p:nvPr/>
            </p:nvGrpSpPr>
            <p:grpSpPr>
              <a:xfrm flipV="1">
                <a:off x="1731976" y="6002207"/>
                <a:ext cx="211917" cy="157429"/>
                <a:chOff x="10558486" y="3471849"/>
                <a:chExt cx="142876" cy="347664"/>
              </a:xfrm>
              <a:grpFill/>
            </p:grpSpPr>
            <p:cxnSp>
              <p:nvCxnSpPr>
                <p:cNvPr id="443" name="Connecteur droit 442"/>
                <p:cNvCxnSpPr/>
                <p:nvPr/>
              </p:nvCxnSpPr>
              <p:spPr>
                <a:xfrm rot="10800000">
                  <a:off x="10560074" y="3471849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Connecteur droit 443"/>
                <p:cNvCxnSpPr/>
                <p:nvPr/>
              </p:nvCxnSpPr>
              <p:spPr>
                <a:xfrm rot="10800000" flipV="1">
                  <a:off x="10558486" y="3538525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" name="Connecteur droit 444"/>
                <p:cNvCxnSpPr/>
                <p:nvPr/>
              </p:nvCxnSpPr>
              <p:spPr>
                <a:xfrm rot="10800000">
                  <a:off x="10558486" y="3605197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Connecteur droit 445"/>
                <p:cNvCxnSpPr/>
                <p:nvPr/>
              </p:nvCxnSpPr>
              <p:spPr>
                <a:xfrm rot="10800000" flipV="1">
                  <a:off x="10560074" y="3676636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Connecteur droit 446"/>
                <p:cNvCxnSpPr/>
                <p:nvPr/>
              </p:nvCxnSpPr>
              <p:spPr>
                <a:xfrm rot="10800000">
                  <a:off x="10558486" y="3748075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07" name="Connecteur droit 406"/>
              <p:cNvCxnSpPr/>
              <p:nvPr/>
            </p:nvCxnSpPr>
            <p:spPr>
              <a:xfrm rot="5400000" flipH="1" flipV="1">
                <a:off x="7527409" y="6220640"/>
                <a:ext cx="121100" cy="1219"/>
              </a:xfrm>
              <a:prstGeom prst="lin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Connecteur droit 407"/>
              <p:cNvCxnSpPr/>
              <p:nvPr/>
            </p:nvCxnSpPr>
            <p:spPr>
              <a:xfrm rot="5400000" flipH="1" flipV="1">
                <a:off x="6071054" y="6220640"/>
                <a:ext cx="121100" cy="1219"/>
              </a:xfrm>
              <a:prstGeom prst="lin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Connecteur droit 408"/>
              <p:cNvCxnSpPr/>
              <p:nvPr/>
            </p:nvCxnSpPr>
            <p:spPr>
              <a:xfrm rot="5400000" flipH="1" flipV="1">
                <a:off x="4611048" y="6220640"/>
                <a:ext cx="121100" cy="1219"/>
              </a:xfrm>
              <a:prstGeom prst="lin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Connecteur droit 409"/>
              <p:cNvCxnSpPr/>
              <p:nvPr/>
            </p:nvCxnSpPr>
            <p:spPr>
              <a:xfrm rot="5400000" flipH="1" flipV="1">
                <a:off x="3154694" y="6220640"/>
                <a:ext cx="121100" cy="1219"/>
              </a:xfrm>
              <a:prstGeom prst="lin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Connecteur droit 410"/>
              <p:cNvCxnSpPr/>
              <p:nvPr/>
            </p:nvCxnSpPr>
            <p:spPr>
              <a:xfrm rot="5400000" flipH="1" flipV="1">
                <a:off x="1672035" y="6211028"/>
                <a:ext cx="121100" cy="1219"/>
              </a:xfrm>
              <a:prstGeom prst="lin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2" name="Rectangle 411"/>
              <p:cNvSpPr/>
              <p:nvPr/>
            </p:nvSpPr>
            <p:spPr>
              <a:xfrm>
                <a:off x="7489430" y="5094675"/>
                <a:ext cx="116916" cy="169543"/>
              </a:xfrm>
              <a:prstGeom prst="rect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413" name="Triangle isocèle 412"/>
              <p:cNvSpPr>
                <a:spLocks noChangeAspect="1"/>
              </p:cNvSpPr>
              <p:nvPr/>
            </p:nvSpPr>
            <p:spPr>
              <a:xfrm rot="10800000">
                <a:off x="2137984" y="5004391"/>
                <a:ext cx="82854" cy="72661"/>
              </a:xfrm>
              <a:prstGeom prst="triangl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414" name="Triangle isocèle 413"/>
              <p:cNvSpPr>
                <a:spLocks noChangeAspect="1"/>
              </p:cNvSpPr>
              <p:nvPr/>
            </p:nvSpPr>
            <p:spPr>
              <a:xfrm rot="10800000">
                <a:off x="3562916" y="5004391"/>
                <a:ext cx="82854" cy="72661"/>
              </a:xfrm>
              <a:prstGeom prst="triangl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415" name="Triangle isocèle 414"/>
              <p:cNvSpPr>
                <a:spLocks noChangeAspect="1"/>
              </p:cNvSpPr>
              <p:nvPr/>
            </p:nvSpPr>
            <p:spPr>
              <a:xfrm rot="10800000">
                <a:off x="4987846" y="5004391"/>
                <a:ext cx="82854" cy="72661"/>
              </a:xfrm>
              <a:prstGeom prst="triangl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416" name="Triangle isocèle 415"/>
              <p:cNvSpPr>
                <a:spLocks noChangeAspect="1"/>
              </p:cNvSpPr>
              <p:nvPr/>
            </p:nvSpPr>
            <p:spPr>
              <a:xfrm rot="10800000">
                <a:off x="6471236" y="5004391"/>
                <a:ext cx="82854" cy="72661"/>
              </a:xfrm>
              <a:prstGeom prst="triangl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grpSp>
            <p:nvGrpSpPr>
              <p:cNvPr id="320" name="Groupe 659"/>
              <p:cNvGrpSpPr/>
              <p:nvPr/>
            </p:nvGrpSpPr>
            <p:grpSpPr>
              <a:xfrm>
                <a:off x="2873248" y="5637318"/>
                <a:ext cx="458306" cy="76312"/>
                <a:chOff x="3541193" y="3967152"/>
                <a:chExt cx="597398" cy="113426"/>
              </a:xfrm>
              <a:grpFill/>
            </p:grpSpPr>
            <p:sp>
              <p:nvSpPr>
                <p:cNvPr id="441" name="Rectangle à coins arrondis 440"/>
                <p:cNvSpPr/>
                <p:nvPr/>
              </p:nvSpPr>
              <p:spPr>
                <a:xfrm rot="16200000">
                  <a:off x="3761842" y="3752852"/>
                  <a:ext cx="98701" cy="540000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442" name="Ellipse 441"/>
                <p:cNvSpPr/>
                <p:nvPr/>
              </p:nvSpPr>
              <p:spPr>
                <a:xfrm rot="16200000">
                  <a:off x="4024606" y="3966592"/>
                  <a:ext cx="113426" cy="114545"/>
                </a:xfrm>
                <a:prstGeom prst="ellips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grpSp>
            <p:nvGrpSpPr>
              <p:cNvPr id="321" name="Groupe 668"/>
              <p:cNvGrpSpPr/>
              <p:nvPr/>
            </p:nvGrpSpPr>
            <p:grpSpPr>
              <a:xfrm>
                <a:off x="4345677" y="5634114"/>
                <a:ext cx="458306" cy="76312"/>
                <a:chOff x="5460494" y="3962389"/>
                <a:chExt cx="597398" cy="113426"/>
              </a:xfrm>
              <a:grpFill/>
            </p:grpSpPr>
            <p:sp>
              <p:nvSpPr>
                <p:cNvPr id="439" name="Rectangle à coins arrondis 438"/>
                <p:cNvSpPr/>
                <p:nvPr/>
              </p:nvSpPr>
              <p:spPr>
                <a:xfrm rot="16200000">
                  <a:off x="5681143" y="3752852"/>
                  <a:ext cx="98701" cy="540000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440" name="Ellipse 439"/>
                <p:cNvSpPr/>
                <p:nvPr/>
              </p:nvSpPr>
              <p:spPr>
                <a:xfrm rot="16200000">
                  <a:off x="5943907" y="3961829"/>
                  <a:ext cx="113426" cy="114545"/>
                </a:xfrm>
                <a:prstGeom prst="ellips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grpSp>
            <p:nvGrpSpPr>
              <p:cNvPr id="322" name="Groupe 671"/>
              <p:cNvGrpSpPr/>
              <p:nvPr/>
            </p:nvGrpSpPr>
            <p:grpSpPr>
              <a:xfrm>
                <a:off x="5796184" y="5637318"/>
                <a:ext cx="458306" cy="76312"/>
                <a:chOff x="7351221" y="3967152"/>
                <a:chExt cx="597398" cy="113426"/>
              </a:xfrm>
              <a:grpFill/>
            </p:grpSpPr>
            <p:sp>
              <p:nvSpPr>
                <p:cNvPr id="437" name="Rectangle à coins arrondis 436"/>
                <p:cNvSpPr/>
                <p:nvPr/>
              </p:nvSpPr>
              <p:spPr>
                <a:xfrm rot="16200000">
                  <a:off x="7571870" y="3752852"/>
                  <a:ext cx="98701" cy="540000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438" name="Ellipse 437"/>
                <p:cNvSpPr/>
                <p:nvPr/>
              </p:nvSpPr>
              <p:spPr>
                <a:xfrm rot="16200000">
                  <a:off x="7834634" y="3966592"/>
                  <a:ext cx="113426" cy="114545"/>
                </a:xfrm>
                <a:prstGeom prst="ellips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grpSp>
            <p:nvGrpSpPr>
              <p:cNvPr id="323" name="Groupe 673"/>
              <p:cNvGrpSpPr/>
              <p:nvPr/>
            </p:nvGrpSpPr>
            <p:grpSpPr>
              <a:xfrm>
                <a:off x="7257653" y="5640523"/>
                <a:ext cx="458306" cy="76312"/>
                <a:chOff x="9256232" y="3971915"/>
                <a:chExt cx="597398" cy="113426"/>
              </a:xfrm>
              <a:grpFill/>
            </p:grpSpPr>
            <p:sp>
              <p:nvSpPr>
                <p:cNvPr id="435" name="Rectangle à coins arrondis 434"/>
                <p:cNvSpPr/>
                <p:nvPr/>
              </p:nvSpPr>
              <p:spPr>
                <a:xfrm rot="16200000">
                  <a:off x="9476881" y="3752852"/>
                  <a:ext cx="98701" cy="540000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436" name="Ellipse 435"/>
                <p:cNvSpPr/>
                <p:nvPr/>
              </p:nvSpPr>
              <p:spPr>
                <a:xfrm rot="16200000">
                  <a:off x="9739645" y="3971355"/>
                  <a:ext cx="113426" cy="114545"/>
                </a:xfrm>
                <a:prstGeom prst="ellips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sp>
            <p:nvSpPr>
              <p:cNvPr id="421" name="Rectangle à coins arrondis 420"/>
              <p:cNvSpPr/>
              <p:nvPr/>
            </p:nvSpPr>
            <p:spPr>
              <a:xfrm>
                <a:off x="7596991" y="5621760"/>
                <a:ext cx="200085" cy="152488"/>
              </a:xfrm>
              <a:prstGeom prst="roundRect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cxnSp>
            <p:nvCxnSpPr>
              <p:cNvPr id="422" name="Connecteur droit 421"/>
              <p:cNvCxnSpPr/>
              <p:nvPr/>
            </p:nvCxnSpPr>
            <p:spPr>
              <a:xfrm rot="10800000" flipV="1">
                <a:off x="1622037" y="6079491"/>
                <a:ext cx="50749" cy="844"/>
              </a:xfrm>
              <a:prstGeom prst="lin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3" name="Triangle isocèle 422"/>
              <p:cNvSpPr>
                <a:spLocks noChangeAspect="1"/>
              </p:cNvSpPr>
              <p:nvPr/>
            </p:nvSpPr>
            <p:spPr>
              <a:xfrm rot="16200000">
                <a:off x="6782062" y="5967771"/>
                <a:ext cx="72661" cy="82854"/>
              </a:xfrm>
              <a:prstGeom prst="triangl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424" name="Triangle isocèle 423"/>
              <p:cNvSpPr>
                <a:spLocks noChangeAspect="1"/>
              </p:cNvSpPr>
              <p:nvPr/>
            </p:nvSpPr>
            <p:spPr>
              <a:xfrm rot="16200000">
                <a:off x="5357129" y="5962645"/>
                <a:ext cx="72661" cy="82854"/>
              </a:xfrm>
              <a:prstGeom prst="triangl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425" name="Triangle isocèle 424"/>
              <p:cNvSpPr>
                <a:spLocks noChangeAspect="1"/>
              </p:cNvSpPr>
              <p:nvPr/>
            </p:nvSpPr>
            <p:spPr>
              <a:xfrm rot="16200000">
                <a:off x="3877395" y="5962645"/>
                <a:ext cx="72661" cy="82854"/>
              </a:xfrm>
              <a:prstGeom prst="triangl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426" name="Triangle isocèle 425"/>
              <p:cNvSpPr>
                <a:spLocks noChangeAspect="1"/>
              </p:cNvSpPr>
              <p:nvPr/>
            </p:nvSpPr>
            <p:spPr>
              <a:xfrm rot="16200000">
                <a:off x="2507268" y="5962643"/>
                <a:ext cx="72661" cy="82854"/>
              </a:xfrm>
              <a:prstGeom prst="triangl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427" name="Triangle isocèle 426"/>
              <p:cNvSpPr>
                <a:spLocks noChangeAspect="1"/>
              </p:cNvSpPr>
              <p:nvPr/>
            </p:nvSpPr>
            <p:spPr>
              <a:xfrm rot="10800000">
                <a:off x="3171524" y="6265335"/>
                <a:ext cx="82854" cy="72661"/>
              </a:xfrm>
              <a:prstGeom prst="triangl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428" name="Triangle isocèle 427"/>
              <p:cNvSpPr>
                <a:spLocks noChangeAspect="1"/>
              </p:cNvSpPr>
              <p:nvPr/>
            </p:nvSpPr>
            <p:spPr>
              <a:xfrm rot="10800000">
                <a:off x="6090076" y="6265335"/>
                <a:ext cx="82854" cy="72661"/>
              </a:xfrm>
              <a:prstGeom prst="triangl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429" name="Triangle isocèle 428"/>
              <p:cNvSpPr>
                <a:spLocks noChangeAspect="1"/>
              </p:cNvSpPr>
              <p:nvPr/>
            </p:nvSpPr>
            <p:spPr>
              <a:xfrm rot="10800000">
                <a:off x="4627875" y="6270461"/>
                <a:ext cx="82854" cy="72661"/>
              </a:xfrm>
              <a:prstGeom prst="triangl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430" name="Triangle isocèle 429"/>
              <p:cNvSpPr>
                <a:spLocks noChangeAspect="1"/>
              </p:cNvSpPr>
              <p:nvPr/>
            </p:nvSpPr>
            <p:spPr>
              <a:xfrm rot="10800000">
                <a:off x="1691786" y="6265335"/>
                <a:ext cx="82854" cy="72661"/>
              </a:xfrm>
              <a:prstGeom prst="triangl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431" name="Triangle isocèle 430"/>
              <p:cNvSpPr>
                <a:spLocks noChangeAspect="1"/>
              </p:cNvSpPr>
              <p:nvPr/>
            </p:nvSpPr>
            <p:spPr>
              <a:xfrm rot="10800000">
                <a:off x="7550080" y="6270461"/>
                <a:ext cx="82854" cy="72661"/>
              </a:xfrm>
              <a:prstGeom prst="triangl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cxnSp>
            <p:nvCxnSpPr>
              <p:cNvPr id="432" name="Connecteur droit 431"/>
              <p:cNvCxnSpPr/>
              <p:nvPr/>
            </p:nvCxnSpPr>
            <p:spPr>
              <a:xfrm rot="5400000" flipH="1" flipV="1">
                <a:off x="7685240" y="5869647"/>
                <a:ext cx="290643" cy="1219"/>
              </a:xfrm>
              <a:prstGeom prst="lin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Connecteur droit 432"/>
              <p:cNvCxnSpPr/>
              <p:nvPr/>
            </p:nvCxnSpPr>
            <p:spPr>
              <a:xfrm rot="10800000" flipH="1" flipV="1">
                <a:off x="7774792" y="5736646"/>
                <a:ext cx="69046" cy="1068"/>
              </a:xfrm>
              <a:prstGeom prst="lin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4" name="Rectangle 433"/>
              <p:cNvSpPr/>
              <p:nvPr/>
            </p:nvSpPr>
            <p:spPr>
              <a:xfrm rot="5400000">
                <a:off x="7824710" y="4020842"/>
                <a:ext cx="144187" cy="442093"/>
              </a:xfrm>
              <a:prstGeom prst="rect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</p:grpSp>
      <p:sp>
        <p:nvSpPr>
          <p:cNvPr id="59402" name="Rectangle 594"/>
          <p:cNvSpPr>
            <a:spLocks noChangeArrowheads="1"/>
          </p:cNvSpPr>
          <p:nvPr/>
        </p:nvSpPr>
        <p:spPr bwMode="auto">
          <a:xfrm>
            <a:off x="251927" y="1703361"/>
            <a:ext cx="38348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501F74"/>
                </a:solidFill>
                <a:latin typeface="Calibri" pitchFamily="34" charset="0"/>
              </a:rPr>
              <a:t>Discontinuous shielding: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9405" name="Rectangle 831"/>
          <p:cNvSpPr>
            <a:spLocks noChangeArrowheads="1"/>
          </p:cNvSpPr>
          <p:nvPr/>
        </p:nvSpPr>
        <p:spPr bwMode="auto">
          <a:xfrm>
            <a:off x="4143371" y="1703361"/>
            <a:ext cx="45900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501F74"/>
                </a:solidFill>
                <a:latin typeface="Calibri" pitchFamily="34" charset="0"/>
              </a:rPr>
              <a:t>Continuous shield: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82" name="Titre 5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572296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Cryostat components</a:t>
            </a:r>
            <a:endParaRPr lang="fr-FR" dirty="0"/>
          </a:p>
        </p:txBody>
      </p:sp>
      <p:grpSp>
        <p:nvGrpSpPr>
          <p:cNvPr id="326" name="Groupe 555"/>
          <p:cNvGrpSpPr>
            <a:grpSpLocks noChangeAspect="1"/>
          </p:cNvGrpSpPr>
          <p:nvPr/>
        </p:nvGrpSpPr>
        <p:grpSpPr>
          <a:xfrm>
            <a:off x="4786314" y="1785909"/>
            <a:ext cx="3600000" cy="1015956"/>
            <a:chOff x="2338792" y="4024659"/>
            <a:chExt cx="6186208" cy="1745810"/>
          </a:xfrm>
        </p:grpSpPr>
        <p:sp>
          <p:nvSpPr>
            <p:cNvPr id="596" name="Rectangle à coins arrondis 595"/>
            <p:cNvSpPr/>
            <p:nvPr/>
          </p:nvSpPr>
          <p:spPr>
            <a:xfrm>
              <a:off x="2794000" y="4927600"/>
              <a:ext cx="4991100" cy="447675"/>
            </a:xfrm>
            <a:prstGeom prst="roundRect">
              <a:avLst/>
            </a:prstGeom>
            <a:gradFill flip="none" rotWithShape="1">
              <a:gsLst>
                <a:gs pos="10000">
                  <a:schemeClr val="bg2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grpSp>
          <p:nvGrpSpPr>
            <p:cNvPr id="327" name="Groupe 596"/>
            <p:cNvGrpSpPr/>
            <p:nvPr/>
          </p:nvGrpSpPr>
          <p:grpSpPr>
            <a:xfrm>
              <a:off x="2338792" y="4024659"/>
              <a:ext cx="6186208" cy="1745810"/>
              <a:chOff x="1166309" y="1930376"/>
              <a:chExt cx="7200000" cy="2249673"/>
            </a:xfrm>
            <a:noFill/>
          </p:grpSpPr>
          <p:grpSp>
            <p:nvGrpSpPr>
              <p:cNvPr id="328" name="Groupe 526"/>
              <p:cNvGrpSpPr/>
              <p:nvPr/>
            </p:nvGrpSpPr>
            <p:grpSpPr>
              <a:xfrm>
                <a:off x="1166310" y="2517201"/>
                <a:ext cx="7199998" cy="1419044"/>
                <a:chOff x="1316207" y="1185833"/>
                <a:chExt cx="9445268" cy="2109214"/>
              </a:xfrm>
              <a:grpFill/>
            </p:grpSpPr>
            <p:sp>
              <p:nvSpPr>
                <p:cNvPr id="828" name="Arc 827"/>
                <p:cNvSpPr/>
                <p:nvPr/>
              </p:nvSpPr>
              <p:spPr>
                <a:xfrm>
                  <a:off x="10129858" y="1185833"/>
                  <a:ext cx="631617" cy="2107682"/>
                </a:xfrm>
                <a:prstGeom prst="arc">
                  <a:avLst>
                    <a:gd name="adj1" fmla="val 16200000"/>
                    <a:gd name="adj2" fmla="val 5389378"/>
                  </a:avLst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cxnSp>
              <p:nvCxnSpPr>
                <p:cNvPr id="829" name="Connecteur droit 828"/>
                <p:cNvCxnSpPr>
                  <a:stCxn id="828" idx="0"/>
                  <a:endCxn id="830" idx="0"/>
                </p:cNvCxnSpPr>
                <p:nvPr/>
              </p:nvCxnSpPr>
              <p:spPr>
                <a:xfrm rot="10800000">
                  <a:off x="1632014" y="1185833"/>
                  <a:ext cx="8813654" cy="158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0" name="Arc 829"/>
                <p:cNvSpPr/>
                <p:nvPr/>
              </p:nvSpPr>
              <p:spPr>
                <a:xfrm flipH="1">
                  <a:off x="1316207" y="1185833"/>
                  <a:ext cx="631617" cy="2107682"/>
                </a:xfrm>
                <a:prstGeom prst="arc">
                  <a:avLst>
                    <a:gd name="adj1" fmla="val 16200000"/>
                    <a:gd name="adj2" fmla="val 5389378"/>
                  </a:avLst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cxnSp>
              <p:nvCxnSpPr>
                <p:cNvPr id="831" name="Connecteur droit 830"/>
                <p:cNvCxnSpPr>
                  <a:stCxn id="828" idx="2"/>
                  <a:endCxn id="830" idx="2"/>
                </p:cNvCxnSpPr>
                <p:nvPr/>
              </p:nvCxnSpPr>
              <p:spPr>
                <a:xfrm rot="10800000">
                  <a:off x="1628759" y="3293459"/>
                  <a:ext cx="8820164" cy="158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99" name="Rectangle à coins arrondis 598"/>
              <p:cNvSpPr/>
              <p:nvPr/>
            </p:nvSpPr>
            <p:spPr>
              <a:xfrm>
                <a:off x="1647785" y="3911007"/>
                <a:ext cx="381194" cy="48062"/>
              </a:xfrm>
              <a:prstGeom prst="roundRect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600" name="Rectangle à coins arrondis 599"/>
              <p:cNvSpPr/>
              <p:nvPr/>
            </p:nvSpPr>
            <p:spPr>
              <a:xfrm>
                <a:off x="3107305" y="3911007"/>
                <a:ext cx="381194" cy="48062"/>
              </a:xfrm>
              <a:prstGeom prst="roundRect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601" name="Rectangle à coins arrondis 600"/>
              <p:cNvSpPr/>
              <p:nvPr/>
            </p:nvSpPr>
            <p:spPr>
              <a:xfrm>
                <a:off x="4570362" y="3911007"/>
                <a:ext cx="381194" cy="48062"/>
              </a:xfrm>
              <a:prstGeom prst="roundRect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602" name="Rectangle à coins arrondis 601"/>
              <p:cNvSpPr/>
              <p:nvPr/>
            </p:nvSpPr>
            <p:spPr>
              <a:xfrm>
                <a:off x="6040774" y="3911007"/>
                <a:ext cx="381194" cy="48062"/>
              </a:xfrm>
              <a:prstGeom prst="roundRect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603" name="Rectangle à coins arrondis 602"/>
              <p:cNvSpPr/>
              <p:nvPr/>
            </p:nvSpPr>
            <p:spPr>
              <a:xfrm>
                <a:off x="7507555" y="3911007"/>
                <a:ext cx="381194" cy="48062"/>
              </a:xfrm>
              <a:prstGeom prst="roundRect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604" name="Rectangle à coins arrondis 603"/>
              <p:cNvSpPr/>
              <p:nvPr/>
            </p:nvSpPr>
            <p:spPr>
              <a:xfrm>
                <a:off x="2925691" y="2488365"/>
                <a:ext cx="381194" cy="48062"/>
              </a:xfrm>
              <a:prstGeom prst="roundRect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605" name="Rectangle à coins arrondis 604"/>
              <p:cNvSpPr/>
              <p:nvPr/>
            </p:nvSpPr>
            <p:spPr>
              <a:xfrm>
                <a:off x="4342763" y="2488365"/>
                <a:ext cx="381194" cy="48062"/>
              </a:xfrm>
              <a:prstGeom prst="roundRect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606" name="Rectangle à coins arrondis 605"/>
              <p:cNvSpPr/>
              <p:nvPr/>
            </p:nvSpPr>
            <p:spPr>
              <a:xfrm>
                <a:off x="5759835" y="2488365"/>
                <a:ext cx="381194" cy="48062"/>
              </a:xfrm>
              <a:prstGeom prst="roundRect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607" name="Rectangle à coins arrondis 606"/>
              <p:cNvSpPr/>
              <p:nvPr/>
            </p:nvSpPr>
            <p:spPr>
              <a:xfrm>
                <a:off x="7118821" y="2488365"/>
                <a:ext cx="381194" cy="48062"/>
              </a:xfrm>
              <a:prstGeom prst="roundRect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608" name="Rectangle à coins arrondis 607"/>
              <p:cNvSpPr/>
              <p:nvPr/>
            </p:nvSpPr>
            <p:spPr>
              <a:xfrm>
                <a:off x="7558102" y="2485160"/>
                <a:ext cx="381194" cy="48062"/>
              </a:xfrm>
              <a:prstGeom prst="roundRect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609" name="Rectangle 608"/>
              <p:cNvSpPr/>
              <p:nvPr/>
            </p:nvSpPr>
            <p:spPr>
              <a:xfrm>
                <a:off x="7683076" y="2055341"/>
                <a:ext cx="164416" cy="753437"/>
              </a:xfrm>
              <a:prstGeom prst="rect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grpSp>
            <p:nvGrpSpPr>
              <p:cNvPr id="329" name="Groupe 437"/>
              <p:cNvGrpSpPr/>
              <p:nvPr/>
            </p:nvGrpSpPr>
            <p:grpSpPr>
              <a:xfrm>
                <a:off x="7863351" y="3376582"/>
                <a:ext cx="416521" cy="107339"/>
                <a:chOff x="8905888" y="2838429"/>
                <a:chExt cx="542932" cy="159545"/>
              </a:xfrm>
              <a:grpFill/>
            </p:grpSpPr>
            <p:grpSp>
              <p:nvGrpSpPr>
                <p:cNvPr id="330" name="Groupe 423"/>
                <p:cNvGrpSpPr/>
                <p:nvPr/>
              </p:nvGrpSpPr>
              <p:grpSpPr>
                <a:xfrm>
                  <a:off x="8905888" y="2838429"/>
                  <a:ext cx="271466" cy="159545"/>
                  <a:chOff x="8905888" y="2838429"/>
                  <a:chExt cx="271466" cy="159545"/>
                </a:xfrm>
                <a:grpFill/>
              </p:grpSpPr>
              <p:grpSp>
                <p:nvGrpSpPr>
                  <p:cNvPr id="331" name="Groupe 411"/>
                  <p:cNvGrpSpPr/>
                  <p:nvPr/>
                </p:nvGrpSpPr>
                <p:grpSpPr>
                  <a:xfrm>
                    <a:off x="8905888" y="2840810"/>
                    <a:ext cx="90000" cy="157164"/>
                    <a:chOff x="1000100" y="3700463"/>
                    <a:chExt cx="1394446" cy="1738327"/>
                  </a:xfrm>
                  <a:grpFill/>
                </p:grpSpPr>
                <p:sp>
                  <p:nvSpPr>
                    <p:cNvPr id="825" name="Forme libre 824"/>
                    <p:cNvSpPr/>
                    <p:nvPr/>
                  </p:nvSpPr>
                  <p:spPr>
                    <a:xfrm>
                      <a:off x="1000101" y="3700463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826" name="Forme libre 825"/>
                    <p:cNvSpPr/>
                    <p:nvPr/>
                  </p:nvSpPr>
                  <p:spPr>
                    <a:xfrm flipV="1">
                      <a:off x="1000101" y="4938906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827" name="Rectangle 826"/>
                    <p:cNvSpPr/>
                    <p:nvPr/>
                  </p:nvSpPr>
                  <p:spPr>
                    <a:xfrm>
                      <a:off x="1000100" y="4125163"/>
                      <a:ext cx="1394446" cy="900000"/>
                    </a:xfrm>
                    <a:prstGeom prst="rect">
                      <a:avLst/>
                    </a:pr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</p:grpSp>
              <p:grpSp>
                <p:nvGrpSpPr>
                  <p:cNvPr id="332" name="Groupe 415"/>
                  <p:cNvGrpSpPr/>
                  <p:nvPr/>
                </p:nvGrpSpPr>
                <p:grpSpPr>
                  <a:xfrm>
                    <a:off x="8996374" y="2838429"/>
                    <a:ext cx="90000" cy="157164"/>
                    <a:chOff x="1000100" y="3700463"/>
                    <a:chExt cx="1394446" cy="1738327"/>
                  </a:xfrm>
                  <a:grpFill/>
                </p:grpSpPr>
                <p:sp>
                  <p:nvSpPr>
                    <p:cNvPr id="822" name="Forme libre 821"/>
                    <p:cNvSpPr/>
                    <p:nvPr/>
                  </p:nvSpPr>
                  <p:spPr>
                    <a:xfrm>
                      <a:off x="1000101" y="3700463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823" name="Forme libre 822"/>
                    <p:cNvSpPr/>
                    <p:nvPr/>
                  </p:nvSpPr>
                  <p:spPr>
                    <a:xfrm flipV="1">
                      <a:off x="1000101" y="4938906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824" name="Rectangle 823"/>
                    <p:cNvSpPr/>
                    <p:nvPr/>
                  </p:nvSpPr>
                  <p:spPr>
                    <a:xfrm>
                      <a:off x="1000100" y="4125163"/>
                      <a:ext cx="1394446" cy="900000"/>
                    </a:xfrm>
                    <a:prstGeom prst="rect">
                      <a:avLst/>
                    </a:pr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</p:grpSp>
              <p:grpSp>
                <p:nvGrpSpPr>
                  <p:cNvPr id="333" name="Groupe 419"/>
                  <p:cNvGrpSpPr/>
                  <p:nvPr/>
                </p:nvGrpSpPr>
                <p:grpSpPr>
                  <a:xfrm>
                    <a:off x="9087354" y="2838429"/>
                    <a:ext cx="90000" cy="157164"/>
                    <a:chOff x="1000100" y="3700463"/>
                    <a:chExt cx="1394446" cy="1738327"/>
                  </a:xfrm>
                  <a:grpFill/>
                </p:grpSpPr>
                <p:sp>
                  <p:nvSpPr>
                    <p:cNvPr id="819" name="Forme libre 818"/>
                    <p:cNvSpPr/>
                    <p:nvPr/>
                  </p:nvSpPr>
                  <p:spPr>
                    <a:xfrm>
                      <a:off x="1000101" y="3700463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820" name="Forme libre 819"/>
                    <p:cNvSpPr/>
                    <p:nvPr/>
                  </p:nvSpPr>
                  <p:spPr>
                    <a:xfrm flipV="1">
                      <a:off x="1000101" y="4938906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821" name="Rectangle 820"/>
                    <p:cNvSpPr/>
                    <p:nvPr/>
                  </p:nvSpPr>
                  <p:spPr>
                    <a:xfrm>
                      <a:off x="1000100" y="4125163"/>
                      <a:ext cx="1394446" cy="900000"/>
                    </a:xfrm>
                    <a:prstGeom prst="rect">
                      <a:avLst/>
                    </a:pr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</p:grpSp>
            </p:grpSp>
            <p:grpSp>
              <p:nvGrpSpPr>
                <p:cNvPr id="334" name="Groupe 424"/>
                <p:cNvGrpSpPr/>
                <p:nvPr/>
              </p:nvGrpSpPr>
              <p:grpSpPr>
                <a:xfrm>
                  <a:off x="9177354" y="2838429"/>
                  <a:ext cx="271466" cy="159545"/>
                  <a:chOff x="8905888" y="2838429"/>
                  <a:chExt cx="271466" cy="159545"/>
                </a:xfrm>
                <a:grpFill/>
              </p:grpSpPr>
              <p:grpSp>
                <p:nvGrpSpPr>
                  <p:cNvPr id="335" name="Groupe 411"/>
                  <p:cNvGrpSpPr/>
                  <p:nvPr/>
                </p:nvGrpSpPr>
                <p:grpSpPr>
                  <a:xfrm>
                    <a:off x="8905888" y="2840810"/>
                    <a:ext cx="90000" cy="157164"/>
                    <a:chOff x="1000100" y="3700463"/>
                    <a:chExt cx="1394446" cy="1738327"/>
                  </a:xfrm>
                  <a:grpFill/>
                </p:grpSpPr>
                <p:sp>
                  <p:nvSpPr>
                    <p:cNvPr id="813" name="Forme libre 812"/>
                    <p:cNvSpPr/>
                    <p:nvPr/>
                  </p:nvSpPr>
                  <p:spPr>
                    <a:xfrm>
                      <a:off x="1000101" y="3700463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814" name="Forme libre 813"/>
                    <p:cNvSpPr/>
                    <p:nvPr/>
                  </p:nvSpPr>
                  <p:spPr>
                    <a:xfrm flipV="1">
                      <a:off x="1000101" y="4938906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815" name="Rectangle 814"/>
                    <p:cNvSpPr/>
                    <p:nvPr/>
                  </p:nvSpPr>
                  <p:spPr>
                    <a:xfrm>
                      <a:off x="1000100" y="4125163"/>
                      <a:ext cx="1394446" cy="900000"/>
                    </a:xfrm>
                    <a:prstGeom prst="rect">
                      <a:avLst/>
                    </a:pr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</p:grpSp>
              <p:grpSp>
                <p:nvGrpSpPr>
                  <p:cNvPr id="336" name="Groupe 415"/>
                  <p:cNvGrpSpPr/>
                  <p:nvPr/>
                </p:nvGrpSpPr>
                <p:grpSpPr>
                  <a:xfrm>
                    <a:off x="8996374" y="2838429"/>
                    <a:ext cx="90000" cy="157164"/>
                    <a:chOff x="1000100" y="3700463"/>
                    <a:chExt cx="1394446" cy="1738327"/>
                  </a:xfrm>
                  <a:grpFill/>
                </p:grpSpPr>
                <p:sp>
                  <p:nvSpPr>
                    <p:cNvPr id="810" name="Forme libre 809"/>
                    <p:cNvSpPr/>
                    <p:nvPr/>
                  </p:nvSpPr>
                  <p:spPr>
                    <a:xfrm>
                      <a:off x="1000101" y="3700463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811" name="Forme libre 810"/>
                    <p:cNvSpPr/>
                    <p:nvPr/>
                  </p:nvSpPr>
                  <p:spPr>
                    <a:xfrm flipV="1">
                      <a:off x="1000101" y="4938906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812" name="Rectangle 811"/>
                    <p:cNvSpPr/>
                    <p:nvPr/>
                  </p:nvSpPr>
                  <p:spPr>
                    <a:xfrm>
                      <a:off x="1000100" y="4125163"/>
                      <a:ext cx="1394446" cy="900000"/>
                    </a:xfrm>
                    <a:prstGeom prst="rect">
                      <a:avLst/>
                    </a:pr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</p:grpSp>
              <p:grpSp>
                <p:nvGrpSpPr>
                  <p:cNvPr id="338" name="Groupe 419"/>
                  <p:cNvGrpSpPr/>
                  <p:nvPr/>
                </p:nvGrpSpPr>
                <p:grpSpPr>
                  <a:xfrm>
                    <a:off x="9087354" y="2838429"/>
                    <a:ext cx="90000" cy="157164"/>
                    <a:chOff x="1000100" y="3700463"/>
                    <a:chExt cx="1394446" cy="1738327"/>
                  </a:xfrm>
                  <a:grpFill/>
                </p:grpSpPr>
                <p:sp>
                  <p:nvSpPr>
                    <p:cNvPr id="807" name="Forme libre 806"/>
                    <p:cNvSpPr/>
                    <p:nvPr/>
                  </p:nvSpPr>
                  <p:spPr>
                    <a:xfrm>
                      <a:off x="1000101" y="3700463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808" name="Forme libre 807"/>
                    <p:cNvSpPr/>
                    <p:nvPr/>
                  </p:nvSpPr>
                  <p:spPr>
                    <a:xfrm flipV="1">
                      <a:off x="1000101" y="4938906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809" name="Rectangle 808"/>
                    <p:cNvSpPr/>
                    <p:nvPr/>
                  </p:nvSpPr>
                  <p:spPr>
                    <a:xfrm>
                      <a:off x="1000100" y="4125163"/>
                      <a:ext cx="1394446" cy="900000"/>
                    </a:xfrm>
                    <a:prstGeom prst="rect">
                      <a:avLst/>
                    </a:pr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</p:grpSp>
            </p:grpSp>
          </p:grpSp>
          <p:grpSp>
            <p:nvGrpSpPr>
              <p:cNvPr id="339" name="Groupe 284"/>
              <p:cNvGrpSpPr/>
              <p:nvPr/>
            </p:nvGrpSpPr>
            <p:grpSpPr>
              <a:xfrm>
                <a:off x="3123309" y="3377381"/>
                <a:ext cx="69045" cy="105736"/>
                <a:chOff x="1000100" y="3700463"/>
                <a:chExt cx="1394446" cy="1738327"/>
              </a:xfrm>
              <a:grpFill/>
            </p:grpSpPr>
            <p:sp>
              <p:nvSpPr>
                <p:cNvPr id="799" name="Forme libre 798"/>
                <p:cNvSpPr/>
                <p:nvPr/>
              </p:nvSpPr>
              <p:spPr>
                <a:xfrm>
                  <a:off x="1000101" y="3700463"/>
                  <a:ext cx="1379249" cy="499884"/>
                </a:xfrm>
                <a:custGeom>
                  <a:avLst/>
                  <a:gdLst>
                    <a:gd name="connsiteX0" fmla="*/ 10319 w 1549797"/>
                    <a:gd name="connsiteY0" fmla="*/ 526256 h 649684"/>
                    <a:gd name="connsiteX1" fmla="*/ 76994 w 1549797"/>
                    <a:gd name="connsiteY1" fmla="*/ 511969 h 649684"/>
                    <a:gd name="connsiteX2" fmla="*/ 138906 w 1549797"/>
                    <a:gd name="connsiteY2" fmla="*/ 454819 h 649684"/>
                    <a:gd name="connsiteX3" fmla="*/ 186531 w 1549797"/>
                    <a:gd name="connsiteY3" fmla="*/ 383381 h 649684"/>
                    <a:gd name="connsiteX4" fmla="*/ 207962 w 1549797"/>
                    <a:gd name="connsiteY4" fmla="*/ 261938 h 649684"/>
                    <a:gd name="connsiteX5" fmla="*/ 217487 w 1549797"/>
                    <a:gd name="connsiteY5" fmla="*/ 178594 h 649684"/>
                    <a:gd name="connsiteX6" fmla="*/ 246062 w 1549797"/>
                    <a:gd name="connsiteY6" fmla="*/ 104775 h 649684"/>
                    <a:gd name="connsiteX7" fmla="*/ 310356 w 1549797"/>
                    <a:gd name="connsiteY7" fmla="*/ 33338 h 649684"/>
                    <a:gd name="connsiteX8" fmla="*/ 388937 w 1549797"/>
                    <a:gd name="connsiteY8" fmla="*/ 4763 h 649684"/>
                    <a:gd name="connsiteX9" fmla="*/ 457994 w 1549797"/>
                    <a:gd name="connsiteY9" fmla="*/ 19050 h 649684"/>
                    <a:gd name="connsiteX10" fmla="*/ 515144 w 1549797"/>
                    <a:gd name="connsiteY10" fmla="*/ 59531 h 649684"/>
                    <a:gd name="connsiteX11" fmla="*/ 553244 w 1549797"/>
                    <a:gd name="connsiteY11" fmla="*/ 123825 h 649684"/>
                    <a:gd name="connsiteX12" fmla="*/ 577056 w 1549797"/>
                    <a:gd name="connsiteY12" fmla="*/ 176213 h 649684"/>
                    <a:gd name="connsiteX13" fmla="*/ 588962 w 1549797"/>
                    <a:gd name="connsiteY13" fmla="*/ 261938 h 649684"/>
                    <a:gd name="connsiteX14" fmla="*/ 591344 w 1549797"/>
                    <a:gd name="connsiteY14" fmla="*/ 319088 h 649684"/>
                    <a:gd name="connsiteX15" fmla="*/ 610394 w 1549797"/>
                    <a:gd name="connsiteY15" fmla="*/ 383381 h 649684"/>
                    <a:gd name="connsiteX16" fmla="*/ 650875 w 1549797"/>
                    <a:gd name="connsiteY16" fmla="*/ 445294 h 649684"/>
                    <a:gd name="connsiteX17" fmla="*/ 705644 w 1549797"/>
                    <a:gd name="connsiteY17" fmla="*/ 500063 h 649684"/>
                    <a:gd name="connsiteX18" fmla="*/ 774700 w 1549797"/>
                    <a:gd name="connsiteY18" fmla="*/ 523875 h 649684"/>
                    <a:gd name="connsiteX19" fmla="*/ 846137 w 1549797"/>
                    <a:gd name="connsiteY19" fmla="*/ 511969 h 649684"/>
                    <a:gd name="connsiteX20" fmla="*/ 896144 w 1549797"/>
                    <a:gd name="connsiteY20" fmla="*/ 464344 h 649684"/>
                    <a:gd name="connsiteX21" fmla="*/ 943769 w 1549797"/>
                    <a:gd name="connsiteY21" fmla="*/ 400050 h 649684"/>
                    <a:gd name="connsiteX22" fmla="*/ 962819 w 1549797"/>
                    <a:gd name="connsiteY22" fmla="*/ 342900 h 649684"/>
                    <a:gd name="connsiteX23" fmla="*/ 974725 w 1549797"/>
                    <a:gd name="connsiteY23" fmla="*/ 254794 h 649684"/>
                    <a:gd name="connsiteX24" fmla="*/ 977106 w 1549797"/>
                    <a:gd name="connsiteY24" fmla="*/ 197644 h 649684"/>
                    <a:gd name="connsiteX25" fmla="*/ 998537 w 1549797"/>
                    <a:gd name="connsiteY25" fmla="*/ 128588 h 649684"/>
                    <a:gd name="connsiteX26" fmla="*/ 1036637 w 1549797"/>
                    <a:gd name="connsiteY26" fmla="*/ 69056 h 649684"/>
                    <a:gd name="connsiteX27" fmla="*/ 1091406 w 1549797"/>
                    <a:gd name="connsiteY27" fmla="*/ 23813 h 649684"/>
                    <a:gd name="connsiteX28" fmla="*/ 1124744 w 1549797"/>
                    <a:gd name="connsiteY28" fmla="*/ 7144 h 649684"/>
                    <a:gd name="connsiteX29" fmla="*/ 1150937 w 1549797"/>
                    <a:gd name="connsiteY29" fmla="*/ 0 h 649684"/>
                    <a:gd name="connsiteX30" fmla="*/ 1200944 w 1549797"/>
                    <a:gd name="connsiteY30" fmla="*/ 7144 h 649684"/>
                    <a:gd name="connsiteX31" fmla="*/ 1262856 w 1549797"/>
                    <a:gd name="connsiteY31" fmla="*/ 42863 h 649684"/>
                    <a:gd name="connsiteX32" fmla="*/ 1298575 w 1549797"/>
                    <a:gd name="connsiteY32" fmla="*/ 85725 h 649684"/>
                    <a:gd name="connsiteX33" fmla="*/ 1324769 w 1549797"/>
                    <a:gd name="connsiteY33" fmla="*/ 121444 h 649684"/>
                    <a:gd name="connsiteX34" fmla="*/ 1346200 w 1549797"/>
                    <a:gd name="connsiteY34" fmla="*/ 180975 h 649684"/>
                    <a:gd name="connsiteX35" fmla="*/ 1350962 w 1549797"/>
                    <a:gd name="connsiteY35" fmla="*/ 219075 h 649684"/>
                    <a:gd name="connsiteX36" fmla="*/ 1353344 w 1549797"/>
                    <a:gd name="connsiteY36" fmla="*/ 269081 h 649684"/>
                    <a:gd name="connsiteX37" fmla="*/ 1358106 w 1549797"/>
                    <a:gd name="connsiteY37" fmla="*/ 323850 h 649684"/>
                    <a:gd name="connsiteX38" fmla="*/ 1381919 w 1549797"/>
                    <a:gd name="connsiteY38" fmla="*/ 392906 h 649684"/>
                    <a:gd name="connsiteX39" fmla="*/ 1412875 w 1549797"/>
                    <a:gd name="connsiteY39" fmla="*/ 445294 h 649684"/>
                    <a:gd name="connsiteX40" fmla="*/ 1474787 w 1549797"/>
                    <a:gd name="connsiteY40" fmla="*/ 504825 h 649684"/>
                    <a:gd name="connsiteX41" fmla="*/ 1527175 w 1549797"/>
                    <a:gd name="connsiteY41" fmla="*/ 521494 h 649684"/>
                    <a:gd name="connsiteX42" fmla="*/ 1546225 w 1549797"/>
                    <a:gd name="connsiteY42" fmla="*/ 523875 h 649684"/>
                    <a:gd name="connsiteX43" fmla="*/ 1548606 w 1549797"/>
                    <a:gd name="connsiteY43" fmla="*/ 557213 h 649684"/>
                    <a:gd name="connsiteX44" fmla="*/ 1548606 w 1549797"/>
                    <a:gd name="connsiteY44" fmla="*/ 628650 h 649684"/>
                    <a:gd name="connsiteX45" fmla="*/ 1543844 w 1549797"/>
                    <a:gd name="connsiteY45" fmla="*/ 635794 h 649684"/>
                    <a:gd name="connsiteX46" fmla="*/ 1527175 w 1549797"/>
                    <a:gd name="connsiteY46" fmla="*/ 638175 h 649684"/>
                    <a:gd name="connsiteX47" fmla="*/ 781844 w 1549797"/>
                    <a:gd name="connsiteY47" fmla="*/ 638175 h 649684"/>
                    <a:gd name="connsiteX48" fmla="*/ 543719 w 1549797"/>
                    <a:gd name="connsiteY48" fmla="*/ 638175 h 649684"/>
                    <a:gd name="connsiteX49" fmla="*/ 229394 w 1549797"/>
                    <a:gd name="connsiteY49" fmla="*/ 638175 h 649684"/>
                    <a:gd name="connsiteX50" fmla="*/ 65087 w 1549797"/>
                    <a:gd name="connsiteY50" fmla="*/ 638175 h 649684"/>
                    <a:gd name="connsiteX51" fmla="*/ 15081 w 1549797"/>
                    <a:gd name="connsiteY51" fmla="*/ 631031 h 649684"/>
                    <a:gd name="connsiteX52" fmla="*/ 10319 w 1549797"/>
                    <a:gd name="connsiteY52" fmla="*/ 526256 h 649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549797" h="649684">
                      <a:moveTo>
                        <a:pt x="10319" y="526256"/>
                      </a:moveTo>
                      <a:cubicBezTo>
                        <a:pt x="20638" y="506412"/>
                        <a:pt x="55563" y="523875"/>
                        <a:pt x="76994" y="511969"/>
                      </a:cubicBezTo>
                      <a:cubicBezTo>
                        <a:pt x="98425" y="500063"/>
                        <a:pt x="120650" y="476250"/>
                        <a:pt x="138906" y="454819"/>
                      </a:cubicBezTo>
                      <a:cubicBezTo>
                        <a:pt x="157162" y="433388"/>
                        <a:pt x="175022" y="415528"/>
                        <a:pt x="186531" y="383381"/>
                      </a:cubicBezTo>
                      <a:cubicBezTo>
                        <a:pt x="198040" y="351234"/>
                        <a:pt x="202803" y="296069"/>
                        <a:pt x="207962" y="261938"/>
                      </a:cubicBezTo>
                      <a:cubicBezTo>
                        <a:pt x="213121" y="227807"/>
                        <a:pt x="211137" y="204788"/>
                        <a:pt x="217487" y="178594"/>
                      </a:cubicBezTo>
                      <a:cubicBezTo>
                        <a:pt x="223837" y="152400"/>
                        <a:pt x="230584" y="128984"/>
                        <a:pt x="246062" y="104775"/>
                      </a:cubicBezTo>
                      <a:cubicBezTo>
                        <a:pt x="261540" y="80566"/>
                        <a:pt x="286543" y="50007"/>
                        <a:pt x="310356" y="33338"/>
                      </a:cubicBezTo>
                      <a:cubicBezTo>
                        <a:pt x="334169" y="16669"/>
                        <a:pt x="364331" y="7144"/>
                        <a:pt x="388937" y="4763"/>
                      </a:cubicBezTo>
                      <a:cubicBezTo>
                        <a:pt x="413543" y="2382"/>
                        <a:pt x="436960" y="9922"/>
                        <a:pt x="457994" y="19050"/>
                      </a:cubicBezTo>
                      <a:cubicBezTo>
                        <a:pt x="479028" y="28178"/>
                        <a:pt x="499269" y="42069"/>
                        <a:pt x="515144" y="59531"/>
                      </a:cubicBezTo>
                      <a:cubicBezTo>
                        <a:pt x="531019" y="76993"/>
                        <a:pt x="542925" y="104378"/>
                        <a:pt x="553244" y="123825"/>
                      </a:cubicBezTo>
                      <a:cubicBezTo>
                        <a:pt x="563563" y="143272"/>
                        <a:pt x="571103" y="153194"/>
                        <a:pt x="577056" y="176213"/>
                      </a:cubicBezTo>
                      <a:cubicBezTo>
                        <a:pt x="583009" y="199232"/>
                        <a:pt x="586581" y="238125"/>
                        <a:pt x="588962" y="261938"/>
                      </a:cubicBezTo>
                      <a:cubicBezTo>
                        <a:pt x="591343" y="285751"/>
                        <a:pt x="587772" y="298848"/>
                        <a:pt x="591344" y="319088"/>
                      </a:cubicBezTo>
                      <a:cubicBezTo>
                        <a:pt x="594916" y="339328"/>
                        <a:pt x="600472" y="362347"/>
                        <a:pt x="610394" y="383381"/>
                      </a:cubicBezTo>
                      <a:cubicBezTo>
                        <a:pt x="620316" y="404415"/>
                        <a:pt x="635000" y="425847"/>
                        <a:pt x="650875" y="445294"/>
                      </a:cubicBezTo>
                      <a:cubicBezTo>
                        <a:pt x="666750" y="464741"/>
                        <a:pt x="685007" y="486966"/>
                        <a:pt x="705644" y="500063"/>
                      </a:cubicBezTo>
                      <a:cubicBezTo>
                        <a:pt x="726281" y="513160"/>
                        <a:pt x="751285" y="521891"/>
                        <a:pt x="774700" y="523875"/>
                      </a:cubicBezTo>
                      <a:cubicBezTo>
                        <a:pt x="798116" y="525859"/>
                        <a:pt x="825896" y="521891"/>
                        <a:pt x="846137" y="511969"/>
                      </a:cubicBezTo>
                      <a:cubicBezTo>
                        <a:pt x="866378" y="502047"/>
                        <a:pt x="879872" y="482997"/>
                        <a:pt x="896144" y="464344"/>
                      </a:cubicBezTo>
                      <a:cubicBezTo>
                        <a:pt x="912416" y="445691"/>
                        <a:pt x="932657" y="420291"/>
                        <a:pt x="943769" y="400050"/>
                      </a:cubicBezTo>
                      <a:cubicBezTo>
                        <a:pt x="954881" y="379809"/>
                        <a:pt x="957660" y="367109"/>
                        <a:pt x="962819" y="342900"/>
                      </a:cubicBezTo>
                      <a:cubicBezTo>
                        <a:pt x="967978" y="318691"/>
                        <a:pt x="972344" y="279003"/>
                        <a:pt x="974725" y="254794"/>
                      </a:cubicBezTo>
                      <a:cubicBezTo>
                        <a:pt x="977106" y="230585"/>
                        <a:pt x="973137" y="218678"/>
                        <a:pt x="977106" y="197644"/>
                      </a:cubicBezTo>
                      <a:cubicBezTo>
                        <a:pt x="981075" y="176610"/>
                        <a:pt x="988615" y="150019"/>
                        <a:pt x="998537" y="128588"/>
                      </a:cubicBezTo>
                      <a:cubicBezTo>
                        <a:pt x="1008459" y="107157"/>
                        <a:pt x="1021159" y="86518"/>
                        <a:pt x="1036637" y="69056"/>
                      </a:cubicBezTo>
                      <a:cubicBezTo>
                        <a:pt x="1052115" y="51594"/>
                        <a:pt x="1076722" y="34132"/>
                        <a:pt x="1091406" y="23813"/>
                      </a:cubicBezTo>
                      <a:cubicBezTo>
                        <a:pt x="1106090" y="13494"/>
                        <a:pt x="1114822" y="11113"/>
                        <a:pt x="1124744" y="7144"/>
                      </a:cubicBezTo>
                      <a:cubicBezTo>
                        <a:pt x="1134666" y="3175"/>
                        <a:pt x="1138237" y="0"/>
                        <a:pt x="1150937" y="0"/>
                      </a:cubicBezTo>
                      <a:cubicBezTo>
                        <a:pt x="1163637" y="0"/>
                        <a:pt x="1182291" y="0"/>
                        <a:pt x="1200944" y="7144"/>
                      </a:cubicBezTo>
                      <a:cubicBezTo>
                        <a:pt x="1219597" y="14288"/>
                        <a:pt x="1246584" y="29766"/>
                        <a:pt x="1262856" y="42863"/>
                      </a:cubicBezTo>
                      <a:cubicBezTo>
                        <a:pt x="1279128" y="55960"/>
                        <a:pt x="1288256" y="72628"/>
                        <a:pt x="1298575" y="85725"/>
                      </a:cubicBezTo>
                      <a:cubicBezTo>
                        <a:pt x="1308894" y="98822"/>
                        <a:pt x="1316832" y="105569"/>
                        <a:pt x="1324769" y="121444"/>
                      </a:cubicBezTo>
                      <a:cubicBezTo>
                        <a:pt x="1332706" y="137319"/>
                        <a:pt x="1341835" y="164703"/>
                        <a:pt x="1346200" y="180975"/>
                      </a:cubicBezTo>
                      <a:cubicBezTo>
                        <a:pt x="1350565" y="197247"/>
                        <a:pt x="1349771" y="204391"/>
                        <a:pt x="1350962" y="219075"/>
                      </a:cubicBezTo>
                      <a:cubicBezTo>
                        <a:pt x="1352153" y="233759"/>
                        <a:pt x="1352153" y="251619"/>
                        <a:pt x="1353344" y="269081"/>
                      </a:cubicBezTo>
                      <a:cubicBezTo>
                        <a:pt x="1354535" y="286544"/>
                        <a:pt x="1353344" y="303213"/>
                        <a:pt x="1358106" y="323850"/>
                      </a:cubicBezTo>
                      <a:cubicBezTo>
                        <a:pt x="1362868" y="344487"/>
                        <a:pt x="1372791" y="372665"/>
                        <a:pt x="1381919" y="392906"/>
                      </a:cubicBezTo>
                      <a:cubicBezTo>
                        <a:pt x="1391047" y="413147"/>
                        <a:pt x="1397397" y="426641"/>
                        <a:pt x="1412875" y="445294"/>
                      </a:cubicBezTo>
                      <a:cubicBezTo>
                        <a:pt x="1428353" y="463947"/>
                        <a:pt x="1455737" y="492125"/>
                        <a:pt x="1474787" y="504825"/>
                      </a:cubicBezTo>
                      <a:cubicBezTo>
                        <a:pt x="1493837" y="517525"/>
                        <a:pt x="1515269" y="518319"/>
                        <a:pt x="1527175" y="521494"/>
                      </a:cubicBezTo>
                      <a:cubicBezTo>
                        <a:pt x="1539081" y="524669"/>
                        <a:pt x="1542653" y="517922"/>
                        <a:pt x="1546225" y="523875"/>
                      </a:cubicBezTo>
                      <a:cubicBezTo>
                        <a:pt x="1549797" y="529828"/>
                        <a:pt x="1548209" y="539751"/>
                        <a:pt x="1548606" y="557213"/>
                      </a:cubicBezTo>
                      <a:cubicBezTo>
                        <a:pt x="1549003" y="574675"/>
                        <a:pt x="1549400" y="615553"/>
                        <a:pt x="1548606" y="628650"/>
                      </a:cubicBezTo>
                      <a:cubicBezTo>
                        <a:pt x="1547812" y="641747"/>
                        <a:pt x="1547416" y="634207"/>
                        <a:pt x="1543844" y="635794"/>
                      </a:cubicBezTo>
                      <a:cubicBezTo>
                        <a:pt x="1540272" y="637382"/>
                        <a:pt x="1527175" y="638175"/>
                        <a:pt x="1527175" y="638175"/>
                      </a:cubicBezTo>
                      <a:lnTo>
                        <a:pt x="781844" y="638175"/>
                      </a:lnTo>
                      <a:lnTo>
                        <a:pt x="543719" y="638175"/>
                      </a:lnTo>
                      <a:lnTo>
                        <a:pt x="229394" y="638175"/>
                      </a:lnTo>
                      <a:lnTo>
                        <a:pt x="65087" y="638175"/>
                      </a:lnTo>
                      <a:cubicBezTo>
                        <a:pt x="29368" y="636984"/>
                        <a:pt x="24606" y="649684"/>
                        <a:pt x="15081" y="631031"/>
                      </a:cubicBezTo>
                      <a:cubicBezTo>
                        <a:pt x="5556" y="612378"/>
                        <a:pt x="0" y="546100"/>
                        <a:pt x="10319" y="526256"/>
                      </a:cubicBezTo>
                      <a:close/>
                    </a:path>
                  </a:pathLst>
                </a:cu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800" name="Forme libre 799"/>
                <p:cNvSpPr/>
                <p:nvPr/>
              </p:nvSpPr>
              <p:spPr>
                <a:xfrm flipV="1">
                  <a:off x="1000101" y="4938906"/>
                  <a:ext cx="1379249" cy="499884"/>
                </a:xfrm>
                <a:custGeom>
                  <a:avLst/>
                  <a:gdLst>
                    <a:gd name="connsiteX0" fmla="*/ 10319 w 1549797"/>
                    <a:gd name="connsiteY0" fmla="*/ 526256 h 649684"/>
                    <a:gd name="connsiteX1" fmla="*/ 76994 w 1549797"/>
                    <a:gd name="connsiteY1" fmla="*/ 511969 h 649684"/>
                    <a:gd name="connsiteX2" fmla="*/ 138906 w 1549797"/>
                    <a:gd name="connsiteY2" fmla="*/ 454819 h 649684"/>
                    <a:gd name="connsiteX3" fmla="*/ 186531 w 1549797"/>
                    <a:gd name="connsiteY3" fmla="*/ 383381 h 649684"/>
                    <a:gd name="connsiteX4" fmla="*/ 207962 w 1549797"/>
                    <a:gd name="connsiteY4" fmla="*/ 261938 h 649684"/>
                    <a:gd name="connsiteX5" fmla="*/ 217487 w 1549797"/>
                    <a:gd name="connsiteY5" fmla="*/ 178594 h 649684"/>
                    <a:gd name="connsiteX6" fmla="*/ 246062 w 1549797"/>
                    <a:gd name="connsiteY6" fmla="*/ 104775 h 649684"/>
                    <a:gd name="connsiteX7" fmla="*/ 310356 w 1549797"/>
                    <a:gd name="connsiteY7" fmla="*/ 33338 h 649684"/>
                    <a:gd name="connsiteX8" fmla="*/ 388937 w 1549797"/>
                    <a:gd name="connsiteY8" fmla="*/ 4763 h 649684"/>
                    <a:gd name="connsiteX9" fmla="*/ 457994 w 1549797"/>
                    <a:gd name="connsiteY9" fmla="*/ 19050 h 649684"/>
                    <a:gd name="connsiteX10" fmla="*/ 515144 w 1549797"/>
                    <a:gd name="connsiteY10" fmla="*/ 59531 h 649684"/>
                    <a:gd name="connsiteX11" fmla="*/ 553244 w 1549797"/>
                    <a:gd name="connsiteY11" fmla="*/ 123825 h 649684"/>
                    <a:gd name="connsiteX12" fmla="*/ 577056 w 1549797"/>
                    <a:gd name="connsiteY12" fmla="*/ 176213 h 649684"/>
                    <a:gd name="connsiteX13" fmla="*/ 588962 w 1549797"/>
                    <a:gd name="connsiteY13" fmla="*/ 261938 h 649684"/>
                    <a:gd name="connsiteX14" fmla="*/ 591344 w 1549797"/>
                    <a:gd name="connsiteY14" fmla="*/ 319088 h 649684"/>
                    <a:gd name="connsiteX15" fmla="*/ 610394 w 1549797"/>
                    <a:gd name="connsiteY15" fmla="*/ 383381 h 649684"/>
                    <a:gd name="connsiteX16" fmla="*/ 650875 w 1549797"/>
                    <a:gd name="connsiteY16" fmla="*/ 445294 h 649684"/>
                    <a:gd name="connsiteX17" fmla="*/ 705644 w 1549797"/>
                    <a:gd name="connsiteY17" fmla="*/ 500063 h 649684"/>
                    <a:gd name="connsiteX18" fmla="*/ 774700 w 1549797"/>
                    <a:gd name="connsiteY18" fmla="*/ 523875 h 649684"/>
                    <a:gd name="connsiteX19" fmla="*/ 846137 w 1549797"/>
                    <a:gd name="connsiteY19" fmla="*/ 511969 h 649684"/>
                    <a:gd name="connsiteX20" fmla="*/ 896144 w 1549797"/>
                    <a:gd name="connsiteY20" fmla="*/ 464344 h 649684"/>
                    <a:gd name="connsiteX21" fmla="*/ 943769 w 1549797"/>
                    <a:gd name="connsiteY21" fmla="*/ 400050 h 649684"/>
                    <a:gd name="connsiteX22" fmla="*/ 962819 w 1549797"/>
                    <a:gd name="connsiteY22" fmla="*/ 342900 h 649684"/>
                    <a:gd name="connsiteX23" fmla="*/ 974725 w 1549797"/>
                    <a:gd name="connsiteY23" fmla="*/ 254794 h 649684"/>
                    <a:gd name="connsiteX24" fmla="*/ 977106 w 1549797"/>
                    <a:gd name="connsiteY24" fmla="*/ 197644 h 649684"/>
                    <a:gd name="connsiteX25" fmla="*/ 998537 w 1549797"/>
                    <a:gd name="connsiteY25" fmla="*/ 128588 h 649684"/>
                    <a:gd name="connsiteX26" fmla="*/ 1036637 w 1549797"/>
                    <a:gd name="connsiteY26" fmla="*/ 69056 h 649684"/>
                    <a:gd name="connsiteX27" fmla="*/ 1091406 w 1549797"/>
                    <a:gd name="connsiteY27" fmla="*/ 23813 h 649684"/>
                    <a:gd name="connsiteX28" fmla="*/ 1124744 w 1549797"/>
                    <a:gd name="connsiteY28" fmla="*/ 7144 h 649684"/>
                    <a:gd name="connsiteX29" fmla="*/ 1150937 w 1549797"/>
                    <a:gd name="connsiteY29" fmla="*/ 0 h 649684"/>
                    <a:gd name="connsiteX30" fmla="*/ 1200944 w 1549797"/>
                    <a:gd name="connsiteY30" fmla="*/ 7144 h 649684"/>
                    <a:gd name="connsiteX31" fmla="*/ 1262856 w 1549797"/>
                    <a:gd name="connsiteY31" fmla="*/ 42863 h 649684"/>
                    <a:gd name="connsiteX32" fmla="*/ 1298575 w 1549797"/>
                    <a:gd name="connsiteY32" fmla="*/ 85725 h 649684"/>
                    <a:gd name="connsiteX33" fmla="*/ 1324769 w 1549797"/>
                    <a:gd name="connsiteY33" fmla="*/ 121444 h 649684"/>
                    <a:gd name="connsiteX34" fmla="*/ 1346200 w 1549797"/>
                    <a:gd name="connsiteY34" fmla="*/ 180975 h 649684"/>
                    <a:gd name="connsiteX35" fmla="*/ 1350962 w 1549797"/>
                    <a:gd name="connsiteY35" fmla="*/ 219075 h 649684"/>
                    <a:gd name="connsiteX36" fmla="*/ 1353344 w 1549797"/>
                    <a:gd name="connsiteY36" fmla="*/ 269081 h 649684"/>
                    <a:gd name="connsiteX37" fmla="*/ 1358106 w 1549797"/>
                    <a:gd name="connsiteY37" fmla="*/ 323850 h 649684"/>
                    <a:gd name="connsiteX38" fmla="*/ 1381919 w 1549797"/>
                    <a:gd name="connsiteY38" fmla="*/ 392906 h 649684"/>
                    <a:gd name="connsiteX39" fmla="*/ 1412875 w 1549797"/>
                    <a:gd name="connsiteY39" fmla="*/ 445294 h 649684"/>
                    <a:gd name="connsiteX40" fmla="*/ 1474787 w 1549797"/>
                    <a:gd name="connsiteY40" fmla="*/ 504825 h 649684"/>
                    <a:gd name="connsiteX41" fmla="*/ 1527175 w 1549797"/>
                    <a:gd name="connsiteY41" fmla="*/ 521494 h 649684"/>
                    <a:gd name="connsiteX42" fmla="*/ 1546225 w 1549797"/>
                    <a:gd name="connsiteY42" fmla="*/ 523875 h 649684"/>
                    <a:gd name="connsiteX43" fmla="*/ 1548606 w 1549797"/>
                    <a:gd name="connsiteY43" fmla="*/ 557213 h 649684"/>
                    <a:gd name="connsiteX44" fmla="*/ 1548606 w 1549797"/>
                    <a:gd name="connsiteY44" fmla="*/ 628650 h 649684"/>
                    <a:gd name="connsiteX45" fmla="*/ 1543844 w 1549797"/>
                    <a:gd name="connsiteY45" fmla="*/ 635794 h 649684"/>
                    <a:gd name="connsiteX46" fmla="*/ 1527175 w 1549797"/>
                    <a:gd name="connsiteY46" fmla="*/ 638175 h 649684"/>
                    <a:gd name="connsiteX47" fmla="*/ 781844 w 1549797"/>
                    <a:gd name="connsiteY47" fmla="*/ 638175 h 649684"/>
                    <a:gd name="connsiteX48" fmla="*/ 543719 w 1549797"/>
                    <a:gd name="connsiteY48" fmla="*/ 638175 h 649684"/>
                    <a:gd name="connsiteX49" fmla="*/ 229394 w 1549797"/>
                    <a:gd name="connsiteY49" fmla="*/ 638175 h 649684"/>
                    <a:gd name="connsiteX50" fmla="*/ 65087 w 1549797"/>
                    <a:gd name="connsiteY50" fmla="*/ 638175 h 649684"/>
                    <a:gd name="connsiteX51" fmla="*/ 15081 w 1549797"/>
                    <a:gd name="connsiteY51" fmla="*/ 631031 h 649684"/>
                    <a:gd name="connsiteX52" fmla="*/ 10319 w 1549797"/>
                    <a:gd name="connsiteY52" fmla="*/ 526256 h 649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549797" h="649684">
                      <a:moveTo>
                        <a:pt x="10319" y="526256"/>
                      </a:moveTo>
                      <a:cubicBezTo>
                        <a:pt x="20638" y="506412"/>
                        <a:pt x="55563" y="523875"/>
                        <a:pt x="76994" y="511969"/>
                      </a:cubicBezTo>
                      <a:cubicBezTo>
                        <a:pt x="98425" y="500063"/>
                        <a:pt x="120650" y="476250"/>
                        <a:pt x="138906" y="454819"/>
                      </a:cubicBezTo>
                      <a:cubicBezTo>
                        <a:pt x="157162" y="433388"/>
                        <a:pt x="175022" y="415528"/>
                        <a:pt x="186531" y="383381"/>
                      </a:cubicBezTo>
                      <a:cubicBezTo>
                        <a:pt x="198040" y="351234"/>
                        <a:pt x="202803" y="296069"/>
                        <a:pt x="207962" y="261938"/>
                      </a:cubicBezTo>
                      <a:cubicBezTo>
                        <a:pt x="213121" y="227807"/>
                        <a:pt x="211137" y="204788"/>
                        <a:pt x="217487" y="178594"/>
                      </a:cubicBezTo>
                      <a:cubicBezTo>
                        <a:pt x="223837" y="152400"/>
                        <a:pt x="230584" y="128984"/>
                        <a:pt x="246062" y="104775"/>
                      </a:cubicBezTo>
                      <a:cubicBezTo>
                        <a:pt x="261540" y="80566"/>
                        <a:pt x="286543" y="50007"/>
                        <a:pt x="310356" y="33338"/>
                      </a:cubicBezTo>
                      <a:cubicBezTo>
                        <a:pt x="334169" y="16669"/>
                        <a:pt x="364331" y="7144"/>
                        <a:pt x="388937" y="4763"/>
                      </a:cubicBezTo>
                      <a:cubicBezTo>
                        <a:pt x="413543" y="2382"/>
                        <a:pt x="436960" y="9922"/>
                        <a:pt x="457994" y="19050"/>
                      </a:cubicBezTo>
                      <a:cubicBezTo>
                        <a:pt x="479028" y="28178"/>
                        <a:pt x="499269" y="42069"/>
                        <a:pt x="515144" y="59531"/>
                      </a:cubicBezTo>
                      <a:cubicBezTo>
                        <a:pt x="531019" y="76993"/>
                        <a:pt x="542925" y="104378"/>
                        <a:pt x="553244" y="123825"/>
                      </a:cubicBezTo>
                      <a:cubicBezTo>
                        <a:pt x="563563" y="143272"/>
                        <a:pt x="571103" y="153194"/>
                        <a:pt x="577056" y="176213"/>
                      </a:cubicBezTo>
                      <a:cubicBezTo>
                        <a:pt x="583009" y="199232"/>
                        <a:pt x="586581" y="238125"/>
                        <a:pt x="588962" y="261938"/>
                      </a:cubicBezTo>
                      <a:cubicBezTo>
                        <a:pt x="591343" y="285751"/>
                        <a:pt x="587772" y="298848"/>
                        <a:pt x="591344" y="319088"/>
                      </a:cubicBezTo>
                      <a:cubicBezTo>
                        <a:pt x="594916" y="339328"/>
                        <a:pt x="600472" y="362347"/>
                        <a:pt x="610394" y="383381"/>
                      </a:cubicBezTo>
                      <a:cubicBezTo>
                        <a:pt x="620316" y="404415"/>
                        <a:pt x="635000" y="425847"/>
                        <a:pt x="650875" y="445294"/>
                      </a:cubicBezTo>
                      <a:cubicBezTo>
                        <a:pt x="666750" y="464741"/>
                        <a:pt x="685007" y="486966"/>
                        <a:pt x="705644" y="500063"/>
                      </a:cubicBezTo>
                      <a:cubicBezTo>
                        <a:pt x="726281" y="513160"/>
                        <a:pt x="751285" y="521891"/>
                        <a:pt x="774700" y="523875"/>
                      </a:cubicBezTo>
                      <a:cubicBezTo>
                        <a:pt x="798116" y="525859"/>
                        <a:pt x="825896" y="521891"/>
                        <a:pt x="846137" y="511969"/>
                      </a:cubicBezTo>
                      <a:cubicBezTo>
                        <a:pt x="866378" y="502047"/>
                        <a:pt x="879872" y="482997"/>
                        <a:pt x="896144" y="464344"/>
                      </a:cubicBezTo>
                      <a:cubicBezTo>
                        <a:pt x="912416" y="445691"/>
                        <a:pt x="932657" y="420291"/>
                        <a:pt x="943769" y="400050"/>
                      </a:cubicBezTo>
                      <a:cubicBezTo>
                        <a:pt x="954881" y="379809"/>
                        <a:pt x="957660" y="367109"/>
                        <a:pt x="962819" y="342900"/>
                      </a:cubicBezTo>
                      <a:cubicBezTo>
                        <a:pt x="967978" y="318691"/>
                        <a:pt x="972344" y="279003"/>
                        <a:pt x="974725" y="254794"/>
                      </a:cubicBezTo>
                      <a:cubicBezTo>
                        <a:pt x="977106" y="230585"/>
                        <a:pt x="973137" y="218678"/>
                        <a:pt x="977106" y="197644"/>
                      </a:cubicBezTo>
                      <a:cubicBezTo>
                        <a:pt x="981075" y="176610"/>
                        <a:pt x="988615" y="150019"/>
                        <a:pt x="998537" y="128588"/>
                      </a:cubicBezTo>
                      <a:cubicBezTo>
                        <a:pt x="1008459" y="107157"/>
                        <a:pt x="1021159" y="86518"/>
                        <a:pt x="1036637" y="69056"/>
                      </a:cubicBezTo>
                      <a:cubicBezTo>
                        <a:pt x="1052115" y="51594"/>
                        <a:pt x="1076722" y="34132"/>
                        <a:pt x="1091406" y="23813"/>
                      </a:cubicBezTo>
                      <a:cubicBezTo>
                        <a:pt x="1106090" y="13494"/>
                        <a:pt x="1114822" y="11113"/>
                        <a:pt x="1124744" y="7144"/>
                      </a:cubicBezTo>
                      <a:cubicBezTo>
                        <a:pt x="1134666" y="3175"/>
                        <a:pt x="1138237" y="0"/>
                        <a:pt x="1150937" y="0"/>
                      </a:cubicBezTo>
                      <a:cubicBezTo>
                        <a:pt x="1163637" y="0"/>
                        <a:pt x="1182291" y="0"/>
                        <a:pt x="1200944" y="7144"/>
                      </a:cubicBezTo>
                      <a:cubicBezTo>
                        <a:pt x="1219597" y="14288"/>
                        <a:pt x="1246584" y="29766"/>
                        <a:pt x="1262856" y="42863"/>
                      </a:cubicBezTo>
                      <a:cubicBezTo>
                        <a:pt x="1279128" y="55960"/>
                        <a:pt x="1288256" y="72628"/>
                        <a:pt x="1298575" y="85725"/>
                      </a:cubicBezTo>
                      <a:cubicBezTo>
                        <a:pt x="1308894" y="98822"/>
                        <a:pt x="1316832" y="105569"/>
                        <a:pt x="1324769" y="121444"/>
                      </a:cubicBezTo>
                      <a:cubicBezTo>
                        <a:pt x="1332706" y="137319"/>
                        <a:pt x="1341835" y="164703"/>
                        <a:pt x="1346200" y="180975"/>
                      </a:cubicBezTo>
                      <a:cubicBezTo>
                        <a:pt x="1350565" y="197247"/>
                        <a:pt x="1349771" y="204391"/>
                        <a:pt x="1350962" y="219075"/>
                      </a:cubicBezTo>
                      <a:cubicBezTo>
                        <a:pt x="1352153" y="233759"/>
                        <a:pt x="1352153" y="251619"/>
                        <a:pt x="1353344" y="269081"/>
                      </a:cubicBezTo>
                      <a:cubicBezTo>
                        <a:pt x="1354535" y="286544"/>
                        <a:pt x="1353344" y="303213"/>
                        <a:pt x="1358106" y="323850"/>
                      </a:cubicBezTo>
                      <a:cubicBezTo>
                        <a:pt x="1362868" y="344487"/>
                        <a:pt x="1372791" y="372665"/>
                        <a:pt x="1381919" y="392906"/>
                      </a:cubicBezTo>
                      <a:cubicBezTo>
                        <a:pt x="1391047" y="413147"/>
                        <a:pt x="1397397" y="426641"/>
                        <a:pt x="1412875" y="445294"/>
                      </a:cubicBezTo>
                      <a:cubicBezTo>
                        <a:pt x="1428353" y="463947"/>
                        <a:pt x="1455737" y="492125"/>
                        <a:pt x="1474787" y="504825"/>
                      </a:cubicBezTo>
                      <a:cubicBezTo>
                        <a:pt x="1493837" y="517525"/>
                        <a:pt x="1515269" y="518319"/>
                        <a:pt x="1527175" y="521494"/>
                      </a:cubicBezTo>
                      <a:cubicBezTo>
                        <a:pt x="1539081" y="524669"/>
                        <a:pt x="1542653" y="517922"/>
                        <a:pt x="1546225" y="523875"/>
                      </a:cubicBezTo>
                      <a:cubicBezTo>
                        <a:pt x="1549797" y="529828"/>
                        <a:pt x="1548209" y="539751"/>
                        <a:pt x="1548606" y="557213"/>
                      </a:cubicBezTo>
                      <a:cubicBezTo>
                        <a:pt x="1549003" y="574675"/>
                        <a:pt x="1549400" y="615553"/>
                        <a:pt x="1548606" y="628650"/>
                      </a:cubicBezTo>
                      <a:cubicBezTo>
                        <a:pt x="1547812" y="641747"/>
                        <a:pt x="1547416" y="634207"/>
                        <a:pt x="1543844" y="635794"/>
                      </a:cubicBezTo>
                      <a:cubicBezTo>
                        <a:pt x="1540272" y="637382"/>
                        <a:pt x="1527175" y="638175"/>
                        <a:pt x="1527175" y="638175"/>
                      </a:cubicBezTo>
                      <a:lnTo>
                        <a:pt x="781844" y="638175"/>
                      </a:lnTo>
                      <a:lnTo>
                        <a:pt x="543719" y="638175"/>
                      </a:lnTo>
                      <a:lnTo>
                        <a:pt x="229394" y="638175"/>
                      </a:lnTo>
                      <a:lnTo>
                        <a:pt x="65087" y="638175"/>
                      </a:lnTo>
                      <a:cubicBezTo>
                        <a:pt x="29368" y="636984"/>
                        <a:pt x="24606" y="649684"/>
                        <a:pt x="15081" y="631031"/>
                      </a:cubicBezTo>
                      <a:cubicBezTo>
                        <a:pt x="5556" y="612378"/>
                        <a:pt x="0" y="546100"/>
                        <a:pt x="10319" y="526256"/>
                      </a:cubicBezTo>
                      <a:close/>
                    </a:path>
                  </a:pathLst>
                </a:cu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801" name="Rectangle 800"/>
                <p:cNvSpPr/>
                <p:nvPr/>
              </p:nvSpPr>
              <p:spPr>
                <a:xfrm>
                  <a:off x="1000100" y="4125163"/>
                  <a:ext cx="1394446" cy="900000"/>
                </a:xfrm>
                <a:prstGeom prst="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grpSp>
            <p:nvGrpSpPr>
              <p:cNvPr id="340" name="Groupe 288"/>
              <p:cNvGrpSpPr/>
              <p:nvPr/>
            </p:nvGrpSpPr>
            <p:grpSpPr>
              <a:xfrm>
                <a:off x="1731260" y="3112470"/>
                <a:ext cx="1380898" cy="847707"/>
                <a:chOff x="733010" y="1785926"/>
                <a:chExt cx="2267354" cy="1571636"/>
              </a:xfrm>
              <a:grpFill/>
            </p:grpSpPr>
            <p:sp>
              <p:nvSpPr>
                <p:cNvPr id="788" name="Rectangle à coins arrondis 787"/>
                <p:cNvSpPr/>
                <p:nvPr/>
              </p:nvSpPr>
              <p:spPr>
                <a:xfrm>
                  <a:off x="2714612" y="2171263"/>
                  <a:ext cx="133352" cy="366714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89" name="Rectangle à coins arrondis 788"/>
                <p:cNvSpPr/>
                <p:nvPr/>
              </p:nvSpPr>
              <p:spPr>
                <a:xfrm>
                  <a:off x="2786050" y="2000240"/>
                  <a:ext cx="214314" cy="714380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90" name="Rectangle à coins arrondis 789"/>
                <p:cNvSpPr/>
                <p:nvPr/>
              </p:nvSpPr>
              <p:spPr>
                <a:xfrm>
                  <a:off x="1071538" y="1994620"/>
                  <a:ext cx="1657124" cy="720000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91" name="Ellipse 790"/>
                <p:cNvSpPr/>
                <p:nvPr/>
              </p:nvSpPr>
              <p:spPr>
                <a:xfrm>
                  <a:off x="2857488" y="1928802"/>
                  <a:ext cx="142876" cy="142876"/>
                </a:xfrm>
                <a:prstGeom prst="ellips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92" name="Ellipse 791"/>
                <p:cNvSpPr/>
                <p:nvPr/>
              </p:nvSpPr>
              <p:spPr>
                <a:xfrm>
                  <a:off x="2857488" y="2633851"/>
                  <a:ext cx="142876" cy="142876"/>
                </a:xfrm>
                <a:prstGeom prst="ellips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93" name="Rectangle à coins arrondis 792"/>
                <p:cNvSpPr/>
                <p:nvPr/>
              </p:nvSpPr>
              <p:spPr>
                <a:xfrm>
                  <a:off x="2786050" y="1785926"/>
                  <a:ext cx="61914" cy="204790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94" name="Rectangle à coins arrondis 793"/>
                <p:cNvSpPr/>
                <p:nvPr/>
              </p:nvSpPr>
              <p:spPr>
                <a:xfrm>
                  <a:off x="747341" y="2140306"/>
                  <a:ext cx="328528" cy="428628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95" name="Rectangle à coins arrondis 794"/>
                <p:cNvSpPr/>
                <p:nvPr/>
              </p:nvSpPr>
              <p:spPr>
                <a:xfrm>
                  <a:off x="818445" y="2714620"/>
                  <a:ext cx="186321" cy="571504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96" name="Rectangle à coins arrondis 795"/>
                <p:cNvSpPr/>
                <p:nvPr/>
              </p:nvSpPr>
              <p:spPr>
                <a:xfrm>
                  <a:off x="768729" y="2643182"/>
                  <a:ext cx="285752" cy="71438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97" name="Rectangle à coins arrondis 796"/>
                <p:cNvSpPr/>
                <p:nvPr/>
              </p:nvSpPr>
              <p:spPr>
                <a:xfrm>
                  <a:off x="733010" y="3286124"/>
                  <a:ext cx="357190" cy="71438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98" name="Rectangle à coins arrondis 797"/>
                <p:cNvSpPr/>
                <p:nvPr/>
              </p:nvSpPr>
              <p:spPr>
                <a:xfrm>
                  <a:off x="768729" y="2571744"/>
                  <a:ext cx="285752" cy="71438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grpSp>
            <p:nvGrpSpPr>
              <p:cNvPr id="341" name="Groupe 304"/>
              <p:cNvGrpSpPr/>
              <p:nvPr/>
            </p:nvGrpSpPr>
            <p:grpSpPr>
              <a:xfrm>
                <a:off x="3192727" y="3112470"/>
                <a:ext cx="1380898" cy="847707"/>
                <a:chOff x="733010" y="1785926"/>
                <a:chExt cx="2267354" cy="1571636"/>
              </a:xfrm>
              <a:grpFill/>
            </p:grpSpPr>
            <p:sp>
              <p:nvSpPr>
                <p:cNvPr id="777" name="Rectangle à coins arrondis 776"/>
                <p:cNvSpPr/>
                <p:nvPr/>
              </p:nvSpPr>
              <p:spPr>
                <a:xfrm>
                  <a:off x="2714612" y="2171263"/>
                  <a:ext cx="133352" cy="366714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78" name="Rectangle à coins arrondis 777"/>
                <p:cNvSpPr/>
                <p:nvPr/>
              </p:nvSpPr>
              <p:spPr>
                <a:xfrm>
                  <a:off x="2786050" y="2000240"/>
                  <a:ext cx="214314" cy="714380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79" name="Rectangle à coins arrondis 778"/>
                <p:cNvSpPr/>
                <p:nvPr/>
              </p:nvSpPr>
              <p:spPr>
                <a:xfrm>
                  <a:off x="1071538" y="1994620"/>
                  <a:ext cx="1657124" cy="720000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780" name="Ellipse 779"/>
                <p:cNvSpPr/>
                <p:nvPr/>
              </p:nvSpPr>
              <p:spPr>
                <a:xfrm>
                  <a:off x="2857488" y="1928802"/>
                  <a:ext cx="142876" cy="142876"/>
                </a:xfrm>
                <a:prstGeom prst="ellips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81" name="Ellipse 780"/>
                <p:cNvSpPr/>
                <p:nvPr/>
              </p:nvSpPr>
              <p:spPr>
                <a:xfrm>
                  <a:off x="2857488" y="2633851"/>
                  <a:ext cx="142876" cy="142876"/>
                </a:xfrm>
                <a:prstGeom prst="ellips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82" name="Rectangle à coins arrondis 781"/>
                <p:cNvSpPr/>
                <p:nvPr/>
              </p:nvSpPr>
              <p:spPr>
                <a:xfrm>
                  <a:off x="2786050" y="1785926"/>
                  <a:ext cx="61914" cy="204790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83" name="Rectangle à coins arrondis 782"/>
                <p:cNvSpPr/>
                <p:nvPr/>
              </p:nvSpPr>
              <p:spPr>
                <a:xfrm>
                  <a:off x="747341" y="2140306"/>
                  <a:ext cx="328528" cy="428628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84" name="Rectangle à coins arrondis 783"/>
                <p:cNvSpPr/>
                <p:nvPr/>
              </p:nvSpPr>
              <p:spPr>
                <a:xfrm>
                  <a:off x="818445" y="2714620"/>
                  <a:ext cx="186321" cy="571504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85" name="Rectangle à coins arrondis 784"/>
                <p:cNvSpPr/>
                <p:nvPr/>
              </p:nvSpPr>
              <p:spPr>
                <a:xfrm>
                  <a:off x="768729" y="2643182"/>
                  <a:ext cx="285752" cy="71438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86" name="Rectangle à coins arrondis 785"/>
                <p:cNvSpPr/>
                <p:nvPr/>
              </p:nvSpPr>
              <p:spPr>
                <a:xfrm>
                  <a:off x="733010" y="3286124"/>
                  <a:ext cx="357190" cy="71438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87" name="Rectangle à coins arrondis 786"/>
                <p:cNvSpPr/>
                <p:nvPr/>
              </p:nvSpPr>
              <p:spPr>
                <a:xfrm>
                  <a:off x="768729" y="2571744"/>
                  <a:ext cx="285752" cy="71438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grpSp>
            <p:nvGrpSpPr>
              <p:cNvPr id="342" name="Groupe 316"/>
              <p:cNvGrpSpPr/>
              <p:nvPr/>
            </p:nvGrpSpPr>
            <p:grpSpPr>
              <a:xfrm>
                <a:off x="4654195" y="3112470"/>
                <a:ext cx="1380898" cy="847707"/>
                <a:chOff x="733010" y="1785926"/>
                <a:chExt cx="2267354" cy="1571636"/>
              </a:xfrm>
              <a:grpFill/>
            </p:grpSpPr>
            <p:sp>
              <p:nvSpPr>
                <p:cNvPr id="766" name="Rectangle à coins arrondis 765"/>
                <p:cNvSpPr/>
                <p:nvPr/>
              </p:nvSpPr>
              <p:spPr>
                <a:xfrm>
                  <a:off x="2714612" y="2171263"/>
                  <a:ext cx="133352" cy="366714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67" name="Rectangle à coins arrondis 766"/>
                <p:cNvSpPr/>
                <p:nvPr/>
              </p:nvSpPr>
              <p:spPr>
                <a:xfrm>
                  <a:off x="2786050" y="2000240"/>
                  <a:ext cx="214314" cy="714380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68" name="Rectangle à coins arrondis 767"/>
                <p:cNvSpPr/>
                <p:nvPr/>
              </p:nvSpPr>
              <p:spPr>
                <a:xfrm>
                  <a:off x="1071538" y="1994620"/>
                  <a:ext cx="1657124" cy="720000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69" name="Ellipse 768"/>
                <p:cNvSpPr/>
                <p:nvPr/>
              </p:nvSpPr>
              <p:spPr>
                <a:xfrm>
                  <a:off x="2857488" y="1928802"/>
                  <a:ext cx="142876" cy="142876"/>
                </a:xfrm>
                <a:prstGeom prst="ellips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70" name="Ellipse 769"/>
                <p:cNvSpPr/>
                <p:nvPr/>
              </p:nvSpPr>
              <p:spPr>
                <a:xfrm>
                  <a:off x="2857488" y="2633851"/>
                  <a:ext cx="142876" cy="142876"/>
                </a:xfrm>
                <a:prstGeom prst="ellips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71" name="Rectangle à coins arrondis 770"/>
                <p:cNvSpPr/>
                <p:nvPr/>
              </p:nvSpPr>
              <p:spPr>
                <a:xfrm>
                  <a:off x="2786050" y="1785926"/>
                  <a:ext cx="61914" cy="204790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72" name="Rectangle à coins arrondis 771"/>
                <p:cNvSpPr/>
                <p:nvPr/>
              </p:nvSpPr>
              <p:spPr>
                <a:xfrm>
                  <a:off x="747341" y="2140306"/>
                  <a:ext cx="328528" cy="428628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73" name="Rectangle à coins arrondis 772"/>
                <p:cNvSpPr/>
                <p:nvPr/>
              </p:nvSpPr>
              <p:spPr>
                <a:xfrm>
                  <a:off x="818445" y="2714620"/>
                  <a:ext cx="186321" cy="571504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74" name="Rectangle à coins arrondis 773"/>
                <p:cNvSpPr/>
                <p:nvPr/>
              </p:nvSpPr>
              <p:spPr>
                <a:xfrm>
                  <a:off x="768729" y="2643182"/>
                  <a:ext cx="285752" cy="71438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75" name="Rectangle à coins arrondis 774"/>
                <p:cNvSpPr/>
                <p:nvPr/>
              </p:nvSpPr>
              <p:spPr>
                <a:xfrm>
                  <a:off x="733010" y="3286124"/>
                  <a:ext cx="357190" cy="71438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76" name="Rectangle à coins arrondis 775"/>
                <p:cNvSpPr/>
                <p:nvPr/>
              </p:nvSpPr>
              <p:spPr>
                <a:xfrm>
                  <a:off x="768729" y="2571744"/>
                  <a:ext cx="285752" cy="71438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grpSp>
            <p:nvGrpSpPr>
              <p:cNvPr id="343" name="Groupe 328"/>
              <p:cNvGrpSpPr/>
              <p:nvPr/>
            </p:nvGrpSpPr>
            <p:grpSpPr>
              <a:xfrm>
                <a:off x="6115663" y="3112470"/>
                <a:ext cx="1380898" cy="847707"/>
                <a:chOff x="733010" y="1785926"/>
                <a:chExt cx="2267354" cy="1571636"/>
              </a:xfrm>
              <a:grpFill/>
            </p:grpSpPr>
            <p:sp>
              <p:nvSpPr>
                <p:cNvPr id="755" name="Rectangle à coins arrondis 754"/>
                <p:cNvSpPr/>
                <p:nvPr/>
              </p:nvSpPr>
              <p:spPr>
                <a:xfrm>
                  <a:off x="2714612" y="2171263"/>
                  <a:ext cx="133352" cy="366714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56" name="Rectangle à coins arrondis 755"/>
                <p:cNvSpPr/>
                <p:nvPr/>
              </p:nvSpPr>
              <p:spPr>
                <a:xfrm>
                  <a:off x="2786050" y="2000240"/>
                  <a:ext cx="214314" cy="714380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57" name="Rectangle à coins arrondis 756"/>
                <p:cNvSpPr/>
                <p:nvPr/>
              </p:nvSpPr>
              <p:spPr>
                <a:xfrm>
                  <a:off x="1071538" y="1994620"/>
                  <a:ext cx="1657124" cy="720000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58" name="Ellipse 757"/>
                <p:cNvSpPr/>
                <p:nvPr/>
              </p:nvSpPr>
              <p:spPr>
                <a:xfrm>
                  <a:off x="2857488" y="1928802"/>
                  <a:ext cx="142876" cy="142876"/>
                </a:xfrm>
                <a:prstGeom prst="ellips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59" name="Ellipse 758"/>
                <p:cNvSpPr/>
                <p:nvPr/>
              </p:nvSpPr>
              <p:spPr>
                <a:xfrm>
                  <a:off x="2857488" y="2633851"/>
                  <a:ext cx="142876" cy="142876"/>
                </a:xfrm>
                <a:prstGeom prst="ellips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60" name="Rectangle à coins arrondis 759"/>
                <p:cNvSpPr/>
                <p:nvPr/>
              </p:nvSpPr>
              <p:spPr>
                <a:xfrm>
                  <a:off x="2786050" y="1785926"/>
                  <a:ext cx="61914" cy="204790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61" name="Rectangle à coins arrondis 760"/>
                <p:cNvSpPr/>
                <p:nvPr/>
              </p:nvSpPr>
              <p:spPr>
                <a:xfrm>
                  <a:off x="747341" y="2140306"/>
                  <a:ext cx="328528" cy="428628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62" name="Rectangle à coins arrondis 761"/>
                <p:cNvSpPr/>
                <p:nvPr/>
              </p:nvSpPr>
              <p:spPr>
                <a:xfrm>
                  <a:off x="818445" y="2714620"/>
                  <a:ext cx="186321" cy="571504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63" name="Rectangle à coins arrondis 762"/>
                <p:cNvSpPr/>
                <p:nvPr/>
              </p:nvSpPr>
              <p:spPr>
                <a:xfrm>
                  <a:off x="768729" y="2643182"/>
                  <a:ext cx="285752" cy="71438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64" name="Rectangle à coins arrondis 763"/>
                <p:cNvSpPr/>
                <p:nvPr/>
              </p:nvSpPr>
              <p:spPr>
                <a:xfrm>
                  <a:off x="733010" y="3286124"/>
                  <a:ext cx="357190" cy="71438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65" name="Rectangle à coins arrondis 764"/>
                <p:cNvSpPr/>
                <p:nvPr/>
              </p:nvSpPr>
              <p:spPr>
                <a:xfrm>
                  <a:off x="768729" y="2571744"/>
                  <a:ext cx="285752" cy="71438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grpSp>
            <p:nvGrpSpPr>
              <p:cNvPr id="344" name="Groupe 363"/>
              <p:cNvGrpSpPr/>
              <p:nvPr/>
            </p:nvGrpSpPr>
            <p:grpSpPr>
              <a:xfrm>
                <a:off x="4585997" y="3377381"/>
                <a:ext cx="69045" cy="105736"/>
                <a:chOff x="1000100" y="3700463"/>
                <a:chExt cx="1394446" cy="1738327"/>
              </a:xfrm>
              <a:grpFill/>
            </p:grpSpPr>
            <p:sp>
              <p:nvSpPr>
                <p:cNvPr id="752" name="Forme libre 751"/>
                <p:cNvSpPr/>
                <p:nvPr/>
              </p:nvSpPr>
              <p:spPr>
                <a:xfrm>
                  <a:off x="1000101" y="3700463"/>
                  <a:ext cx="1379249" cy="499884"/>
                </a:xfrm>
                <a:custGeom>
                  <a:avLst/>
                  <a:gdLst>
                    <a:gd name="connsiteX0" fmla="*/ 10319 w 1549797"/>
                    <a:gd name="connsiteY0" fmla="*/ 526256 h 649684"/>
                    <a:gd name="connsiteX1" fmla="*/ 76994 w 1549797"/>
                    <a:gd name="connsiteY1" fmla="*/ 511969 h 649684"/>
                    <a:gd name="connsiteX2" fmla="*/ 138906 w 1549797"/>
                    <a:gd name="connsiteY2" fmla="*/ 454819 h 649684"/>
                    <a:gd name="connsiteX3" fmla="*/ 186531 w 1549797"/>
                    <a:gd name="connsiteY3" fmla="*/ 383381 h 649684"/>
                    <a:gd name="connsiteX4" fmla="*/ 207962 w 1549797"/>
                    <a:gd name="connsiteY4" fmla="*/ 261938 h 649684"/>
                    <a:gd name="connsiteX5" fmla="*/ 217487 w 1549797"/>
                    <a:gd name="connsiteY5" fmla="*/ 178594 h 649684"/>
                    <a:gd name="connsiteX6" fmla="*/ 246062 w 1549797"/>
                    <a:gd name="connsiteY6" fmla="*/ 104775 h 649684"/>
                    <a:gd name="connsiteX7" fmla="*/ 310356 w 1549797"/>
                    <a:gd name="connsiteY7" fmla="*/ 33338 h 649684"/>
                    <a:gd name="connsiteX8" fmla="*/ 388937 w 1549797"/>
                    <a:gd name="connsiteY8" fmla="*/ 4763 h 649684"/>
                    <a:gd name="connsiteX9" fmla="*/ 457994 w 1549797"/>
                    <a:gd name="connsiteY9" fmla="*/ 19050 h 649684"/>
                    <a:gd name="connsiteX10" fmla="*/ 515144 w 1549797"/>
                    <a:gd name="connsiteY10" fmla="*/ 59531 h 649684"/>
                    <a:gd name="connsiteX11" fmla="*/ 553244 w 1549797"/>
                    <a:gd name="connsiteY11" fmla="*/ 123825 h 649684"/>
                    <a:gd name="connsiteX12" fmla="*/ 577056 w 1549797"/>
                    <a:gd name="connsiteY12" fmla="*/ 176213 h 649684"/>
                    <a:gd name="connsiteX13" fmla="*/ 588962 w 1549797"/>
                    <a:gd name="connsiteY13" fmla="*/ 261938 h 649684"/>
                    <a:gd name="connsiteX14" fmla="*/ 591344 w 1549797"/>
                    <a:gd name="connsiteY14" fmla="*/ 319088 h 649684"/>
                    <a:gd name="connsiteX15" fmla="*/ 610394 w 1549797"/>
                    <a:gd name="connsiteY15" fmla="*/ 383381 h 649684"/>
                    <a:gd name="connsiteX16" fmla="*/ 650875 w 1549797"/>
                    <a:gd name="connsiteY16" fmla="*/ 445294 h 649684"/>
                    <a:gd name="connsiteX17" fmla="*/ 705644 w 1549797"/>
                    <a:gd name="connsiteY17" fmla="*/ 500063 h 649684"/>
                    <a:gd name="connsiteX18" fmla="*/ 774700 w 1549797"/>
                    <a:gd name="connsiteY18" fmla="*/ 523875 h 649684"/>
                    <a:gd name="connsiteX19" fmla="*/ 846137 w 1549797"/>
                    <a:gd name="connsiteY19" fmla="*/ 511969 h 649684"/>
                    <a:gd name="connsiteX20" fmla="*/ 896144 w 1549797"/>
                    <a:gd name="connsiteY20" fmla="*/ 464344 h 649684"/>
                    <a:gd name="connsiteX21" fmla="*/ 943769 w 1549797"/>
                    <a:gd name="connsiteY21" fmla="*/ 400050 h 649684"/>
                    <a:gd name="connsiteX22" fmla="*/ 962819 w 1549797"/>
                    <a:gd name="connsiteY22" fmla="*/ 342900 h 649684"/>
                    <a:gd name="connsiteX23" fmla="*/ 974725 w 1549797"/>
                    <a:gd name="connsiteY23" fmla="*/ 254794 h 649684"/>
                    <a:gd name="connsiteX24" fmla="*/ 977106 w 1549797"/>
                    <a:gd name="connsiteY24" fmla="*/ 197644 h 649684"/>
                    <a:gd name="connsiteX25" fmla="*/ 998537 w 1549797"/>
                    <a:gd name="connsiteY25" fmla="*/ 128588 h 649684"/>
                    <a:gd name="connsiteX26" fmla="*/ 1036637 w 1549797"/>
                    <a:gd name="connsiteY26" fmla="*/ 69056 h 649684"/>
                    <a:gd name="connsiteX27" fmla="*/ 1091406 w 1549797"/>
                    <a:gd name="connsiteY27" fmla="*/ 23813 h 649684"/>
                    <a:gd name="connsiteX28" fmla="*/ 1124744 w 1549797"/>
                    <a:gd name="connsiteY28" fmla="*/ 7144 h 649684"/>
                    <a:gd name="connsiteX29" fmla="*/ 1150937 w 1549797"/>
                    <a:gd name="connsiteY29" fmla="*/ 0 h 649684"/>
                    <a:gd name="connsiteX30" fmla="*/ 1200944 w 1549797"/>
                    <a:gd name="connsiteY30" fmla="*/ 7144 h 649684"/>
                    <a:gd name="connsiteX31" fmla="*/ 1262856 w 1549797"/>
                    <a:gd name="connsiteY31" fmla="*/ 42863 h 649684"/>
                    <a:gd name="connsiteX32" fmla="*/ 1298575 w 1549797"/>
                    <a:gd name="connsiteY32" fmla="*/ 85725 h 649684"/>
                    <a:gd name="connsiteX33" fmla="*/ 1324769 w 1549797"/>
                    <a:gd name="connsiteY33" fmla="*/ 121444 h 649684"/>
                    <a:gd name="connsiteX34" fmla="*/ 1346200 w 1549797"/>
                    <a:gd name="connsiteY34" fmla="*/ 180975 h 649684"/>
                    <a:gd name="connsiteX35" fmla="*/ 1350962 w 1549797"/>
                    <a:gd name="connsiteY35" fmla="*/ 219075 h 649684"/>
                    <a:gd name="connsiteX36" fmla="*/ 1353344 w 1549797"/>
                    <a:gd name="connsiteY36" fmla="*/ 269081 h 649684"/>
                    <a:gd name="connsiteX37" fmla="*/ 1358106 w 1549797"/>
                    <a:gd name="connsiteY37" fmla="*/ 323850 h 649684"/>
                    <a:gd name="connsiteX38" fmla="*/ 1381919 w 1549797"/>
                    <a:gd name="connsiteY38" fmla="*/ 392906 h 649684"/>
                    <a:gd name="connsiteX39" fmla="*/ 1412875 w 1549797"/>
                    <a:gd name="connsiteY39" fmla="*/ 445294 h 649684"/>
                    <a:gd name="connsiteX40" fmla="*/ 1474787 w 1549797"/>
                    <a:gd name="connsiteY40" fmla="*/ 504825 h 649684"/>
                    <a:gd name="connsiteX41" fmla="*/ 1527175 w 1549797"/>
                    <a:gd name="connsiteY41" fmla="*/ 521494 h 649684"/>
                    <a:gd name="connsiteX42" fmla="*/ 1546225 w 1549797"/>
                    <a:gd name="connsiteY42" fmla="*/ 523875 h 649684"/>
                    <a:gd name="connsiteX43" fmla="*/ 1548606 w 1549797"/>
                    <a:gd name="connsiteY43" fmla="*/ 557213 h 649684"/>
                    <a:gd name="connsiteX44" fmla="*/ 1548606 w 1549797"/>
                    <a:gd name="connsiteY44" fmla="*/ 628650 h 649684"/>
                    <a:gd name="connsiteX45" fmla="*/ 1543844 w 1549797"/>
                    <a:gd name="connsiteY45" fmla="*/ 635794 h 649684"/>
                    <a:gd name="connsiteX46" fmla="*/ 1527175 w 1549797"/>
                    <a:gd name="connsiteY46" fmla="*/ 638175 h 649684"/>
                    <a:gd name="connsiteX47" fmla="*/ 781844 w 1549797"/>
                    <a:gd name="connsiteY47" fmla="*/ 638175 h 649684"/>
                    <a:gd name="connsiteX48" fmla="*/ 543719 w 1549797"/>
                    <a:gd name="connsiteY48" fmla="*/ 638175 h 649684"/>
                    <a:gd name="connsiteX49" fmla="*/ 229394 w 1549797"/>
                    <a:gd name="connsiteY49" fmla="*/ 638175 h 649684"/>
                    <a:gd name="connsiteX50" fmla="*/ 65087 w 1549797"/>
                    <a:gd name="connsiteY50" fmla="*/ 638175 h 649684"/>
                    <a:gd name="connsiteX51" fmla="*/ 15081 w 1549797"/>
                    <a:gd name="connsiteY51" fmla="*/ 631031 h 649684"/>
                    <a:gd name="connsiteX52" fmla="*/ 10319 w 1549797"/>
                    <a:gd name="connsiteY52" fmla="*/ 526256 h 649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549797" h="649684">
                      <a:moveTo>
                        <a:pt x="10319" y="526256"/>
                      </a:moveTo>
                      <a:cubicBezTo>
                        <a:pt x="20638" y="506412"/>
                        <a:pt x="55563" y="523875"/>
                        <a:pt x="76994" y="511969"/>
                      </a:cubicBezTo>
                      <a:cubicBezTo>
                        <a:pt x="98425" y="500063"/>
                        <a:pt x="120650" y="476250"/>
                        <a:pt x="138906" y="454819"/>
                      </a:cubicBezTo>
                      <a:cubicBezTo>
                        <a:pt x="157162" y="433388"/>
                        <a:pt x="175022" y="415528"/>
                        <a:pt x="186531" y="383381"/>
                      </a:cubicBezTo>
                      <a:cubicBezTo>
                        <a:pt x="198040" y="351234"/>
                        <a:pt x="202803" y="296069"/>
                        <a:pt x="207962" y="261938"/>
                      </a:cubicBezTo>
                      <a:cubicBezTo>
                        <a:pt x="213121" y="227807"/>
                        <a:pt x="211137" y="204788"/>
                        <a:pt x="217487" y="178594"/>
                      </a:cubicBezTo>
                      <a:cubicBezTo>
                        <a:pt x="223837" y="152400"/>
                        <a:pt x="230584" y="128984"/>
                        <a:pt x="246062" y="104775"/>
                      </a:cubicBezTo>
                      <a:cubicBezTo>
                        <a:pt x="261540" y="80566"/>
                        <a:pt x="286543" y="50007"/>
                        <a:pt x="310356" y="33338"/>
                      </a:cubicBezTo>
                      <a:cubicBezTo>
                        <a:pt x="334169" y="16669"/>
                        <a:pt x="364331" y="7144"/>
                        <a:pt x="388937" y="4763"/>
                      </a:cubicBezTo>
                      <a:cubicBezTo>
                        <a:pt x="413543" y="2382"/>
                        <a:pt x="436960" y="9922"/>
                        <a:pt x="457994" y="19050"/>
                      </a:cubicBezTo>
                      <a:cubicBezTo>
                        <a:pt x="479028" y="28178"/>
                        <a:pt x="499269" y="42069"/>
                        <a:pt x="515144" y="59531"/>
                      </a:cubicBezTo>
                      <a:cubicBezTo>
                        <a:pt x="531019" y="76993"/>
                        <a:pt x="542925" y="104378"/>
                        <a:pt x="553244" y="123825"/>
                      </a:cubicBezTo>
                      <a:cubicBezTo>
                        <a:pt x="563563" y="143272"/>
                        <a:pt x="571103" y="153194"/>
                        <a:pt x="577056" y="176213"/>
                      </a:cubicBezTo>
                      <a:cubicBezTo>
                        <a:pt x="583009" y="199232"/>
                        <a:pt x="586581" y="238125"/>
                        <a:pt x="588962" y="261938"/>
                      </a:cubicBezTo>
                      <a:cubicBezTo>
                        <a:pt x="591343" y="285751"/>
                        <a:pt x="587772" y="298848"/>
                        <a:pt x="591344" y="319088"/>
                      </a:cubicBezTo>
                      <a:cubicBezTo>
                        <a:pt x="594916" y="339328"/>
                        <a:pt x="600472" y="362347"/>
                        <a:pt x="610394" y="383381"/>
                      </a:cubicBezTo>
                      <a:cubicBezTo>
                        <a:pt x="620316" y="404415"/>
                        <a:pt x="635000" y="425847"/>
                        <a:pt x="650875" y="445294"/>
                      </a:cubicBezTo>
                      <a:cubicBezTo>
                        <a:pt x="666750" y="464741"/>
                        <a:pt x="685007" y="486966"/>
                        <a:pt x="705644" y="500063"/>
                      </a:cubicBezTo>
                      <a:cubicBezTo>
                        <a:pt x="726281" y="513160"/>
                        <a:pt x="751285" y="521891"/>
                        <a:pt x="774700" y="523875"/>
                      </a:cubicBezTo>
                      <a:cubicBezTo>
                        <a:pt x="798116" y="525859"/>
                        <a:pt x="825896" y="521891"/>
                        <a:pt x="846137" y="511969"/>
                      </a:cubicBezTo>
                      <a:cubicBezTo>
                        <a:pt x="866378" y="502047"/>
                        <a:pt x="879872" y="482997"/>
                        <a:pt x="896144" y="464344"/>
                      </a:cubicBezTo>
                      <a:cubicBezTo>
                        <a:pt x="912416" y="445691"/>
                        <a:pt x="932657" y="420291"/>
                        <a:pt x="943769" y="400050"/>
                      </a:cubicBezTo>
                      <a:cubicBezTo>
                        <a:pt x="954881" y="379809"/>
                        <a:pt x="957660" y="367109"/>
                        <a:pt x="962819" y="342900"/>
                      </a:cubicBezTo>
                      <a:cubicBezTo>
                        <a:pt x="967978" y="318691"/>
                        <a:pt x="972344" y="279003"/>
                        <a:pt x="974725" y="254794"/>
                      </a:cubicBezTo>
                      <a:cubicBezTo>
                        <a:pt x="977106" y="230585"/>
                        <a:pt x="973137" y="218678"/>
                        <a:pt x="977106" y="197644"/>
                      </a:cubicBezTo>
                      <a:cubicBezTo>
                        <a:pt x="981075" y="176610"/>
                        <a:pt x="988615" y="150019"/>
                        <a:pt x="998537" y="128588"/>
                      </a:cubicBezTo>
                      <a:cubicBezTo>
                        <a:pt x="1008459" y="107157"/>
                        <a:pt x="1021159" y="86518"/>
                        <a:pt x="1036637" y="69056"/>
                      </a:cubicBezTo>
                      <a:cubicBezTo>
                        <a:pt x="1052115" y="51594"/>
                        <a:pt x="1076722" y="34132"/>
                        <a:pt x="1091406" y="23813"/>
                      </a:cubicBezTo>
                      <a:cubicBezTo>
                        <a:pt x="1106090" y="13494"/>
                        <a:pt x="1114822" y="11113"/>
                        <a:pt x="1124744" y="7144"/>
                      </a:cubicBezTo>
                      <a:cubicBezTo>
                        <a:pt x="1134666" y="3175"/>
                        <a:pt x="1138237" y="0"/>
                        <a:pt x="1150937" y="0"/>
                      </a:cubicBezTo>
                      <a:cubicBezTo>
                        <a:pt x="1163637" y="0"/>
                        <a:pt x="1182291" y="0"/>
                        <a:pt x="1200944" y="7144"/>
                      </a:cubicBezTo>
                      <a:cubicBezTo>
                        <a:pt x="1219597" y="14288"/>
                        <a:pt x="1246584" y="29766"/>
                        <a:pt x="1262856" y="42863"/>
                      </a:cubicBezTo>
                      <a:cubicBezTo>
                        <a:pt x="1279128" y="55960"/>
                        <a:pt x="1288256" y="72628"/>
                        <a:pt x="1298575" y="85725"/>
                      </a:cubicBezTo>
                      <a:cubicBezTo>
                        <a:pt x="1308894" y="98822"/>
                        <a:pt x="1316832" y="105569"/>
                        <a:pt x="1324769" y="121444"/>
                      </a:cubicBezTo>
                      <a:cubicBezTo>
                        <a:pt x="1332706" y="137319"/>
                        <a:pt x="1341835" y="164703"/>
                        <a:pt x="1346200" y="180975"/>
                      </a:cubicBezTo>
                      <a:cubicBezTo>
                        <a:pt x="1350565" y="197247"/>
                        <a:pt x="1349771" y="204391"/>
                        <a:pt x="1350962" y="219075"/>
                      </a:cubicBezTo>
                      <a:cubicBezTo>
                        <a:pt x="1352153" y="233759"/>
                        <a:pt x="1352153" y="251619"/>
                        <a:pt x="1353344" y="269081"/>
                      </a:cubicBezTo>
                      <a:cubicBezTo>
                        <a:pt x="1354535" y="286544"/>
                        <a:pt x="1353344" y="303213"/>
                        <a:pt x="1358106" y="323850"/>
                      </a:cubicBezTo>
                      <a:cubicBezTo>
                        <a:pt x="1362868" y="344487"/>
                        <a:pt x="1372791" y="372665"/>
                        <a:pt x="1381919" y="392906"/>
                      </a:cubicBezTo>
                      <a:cubicBezTo>
                        <a:pt x="1391047" y="413147"/>
                        <a:pt x="1397397" y="426641"/>
                        <a:pt x="1412875" y="445294"/>
                      </a:cubicBezTo>
                      <a:cubicBezTo>
                        <a:pt x="1428353" y="463947"/>
                        <a:pt x="1455737" y="492125"/>
                        <a:pt x="1474787" y="504825"/>
                      </a:cubicBezTo>
                      <a:cubicBezTo>
                        <a:pt x="1493837" y="517525"/>
                        <a:pt x="1515269" y="518319"/>
                        <a:pt x="1527175" y="521494"/>
                      </a:cubicBezTo>
                      <a:cubicBezTo>
                        <a:pt x="1539081" y="524669"/>
                        <a:pt x="1542653" y="517922"/>
                        <a:pt x="1546225" y="523875"/>
                      </a:cubicBezTo>
                      <a:cubicBezTo>
                        <a:pt x="1549797" y="529828"/>
                        <a:pt x="1548209" y="539751"/>
                        <a:pt x="1548606" y="557213"/>
                      </a:cubicBezTo>
                      <a:cubicBezTo>
                        <a:pt x="1549003" y="574675"/>
                        <a:pt x="1549400" y="615553"/>
                        <a:pt x="1548606" y="628650"/>
                      </a:cubicBezTo>
                      <a:cubicBezTo>
                        <a:pt x="1547812" y="641747"/>
                        <a:pt x="1547416" y="634207"/>
                        <a:pt x="1543844" y="635794"/>
                      </a:cubicBezTo>
                      <a:cubicBezTo>
                        <a:pt x="1540272" y="637382"/>
                        <a:pt x="1527175" y="638175"/>
                        <a:pt x="1527175" y="638175"/>
                      </a:cubicBezTo>
                      <a:lnTo>
                        <a:pt x="781844" y="638175"/>
                      </a:lnTo>
                      <a:lnTo>
                        <a:pt x="543719" y="638175"/>
                      </a:lnTo>
                      <a:lnTo>
                        <a:pt x="229394" y="638175"/>
                      </a:lnTo>
                      <a:lnTo>
                        <a:pt x="65087" y="638175"/>
                      </a:lnTo>
                      <a:cubicBezTo>
                        <a:pt x="29368" y="636984"/>
                        <a:pt x="24606" y="649684"/>
                        <a:pt x="15081" y="631031"/>
                      </a:cubicBezTo>
                      <a:cubicBezTo>
                        <a:pt x="5556" y="612378"/>
                        <a:pt x="0" y="546100"/>
                        <a:pt x="10319" y="526256"/>
                      </a:cubicBezTo>
                      <a:close/>
                    </a:path>
                  </a:pathLst>
                </a:cu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53" name="Forme libre 752"/>
                <p:cNvSpPr/>
                <p:nvPr/>
              </p:nvSpPr>
              <p:spPr>
                <a:xfrm flipV="1">
                  <a:off x="1000101" y="4938906"/>
                  <a:ext cx="1379249" cy="499884"/>
                </a:xfrm>
                <a:custGeom>
                  <a:avLst/>
                  <a:gdLst>
                    <a:gd name="connsiteX0" fmla="*/ 10319 w 1549797"/>
                    <a:gd name="connsiteY0" fmla="*/ 526256 h 649684"/>
                    <a:gd name="connsiteX1" fmla="*/ 76994 w 1549797"/>
                    <a:gd name="connsiteY1" fmla="*/ 511969 h 649684"/>
                    <a:gd name="connsiteX2" fmla="*/ 138906 w 1549797"/>
                    <a:gd name="connsiteY2" fmla="*/ 454819 h 649684"/>
                    <a:gd name="connsiteX3" fmla="*/ 186531 w 1549797"/>
                    <a:gd name="connsiteY3" fmla="*/ 383381 h 649684"/>
                    <a:gd name="connsiteX4" fmla="*/ 207962 w 1549797"/>
                    <a:gd name="connsiteY4" fmla="*/ 261938 h 649684"/>
                    <a:gd name="connsiteX5" fmla="*/ 217487 w 1549797"/>
                    <a:gd name="connsiteY5" fmla="*/ 178594 h 649684"/>
                    <a:gd name="connsiteX6" fmla="*/ 246062 w 1549797"/>
                    <a:gd name="connsiteY6" fmla="*/ 104775 h 649684"/>
                    <a:gd name="connsiteX7" fmla="*/ 310356 w 1549797"/>
                    <a:gd name="connsiteY7" fmla="*/ 33338 h 649684"/>
                    <a:gd name="connsiteX8" fmla="*/ 388937 w 1549797"/>
                    <a:gd name="connsiteY8" fmla="*/ 4763 h 649684"/>
                    <a:gd name="connsiteX9" fmla="*/ 457994 w 1549797"/>
                    <a:gd name="connsiteY9" fmla="*/ 19050 h 649684"/>
                    <a:gd name="connsiteX10" fmla="*/ 515144 w 1549797"/>
                    <a:gd name="connsiteY10" fmla="*/ 59531 h 649684"/>
                    <a:gd name="connsiteX11" fmla="*/ 553244 w 1549797"/>
                    <a:gd name="connsiteY11" fmla="*/ 123825 h 649684"/>
                    <a:gd name="connsiteX12" fmla="*/ 577056 w 1549797"/>
                    <a:gd name="connsiteY12" fmla="*/ 176213 h 649684"/>
                    <a:gd name="connsiteX13" fmla="*/ 588962 w 1549797"/>
                    <a:gd name="connsiteY13" fmla="*/ 261938 h 649684"/>
                    <a:gd name="connsiteX14" fmla="*/ 591344 w 1549797"/>
                    <a:gd name="connsiteY14" fmla="*/ 319088 h 649684"/>
                    <a:gd name="connsiteX15" fmla="*/ 610394 w 1549797"/>
                    <a:gd name="connsiteY15" fmla="*/ 383381 h 649684"/>
                    <a:gd name="connsiteX16" fmla="*/ 650875 w 1549797"/>
                    <a:gd name="connsiteY16" fmla="*/ 445294 h 649684"/>
                    <a:gd name="connsiteX17" fmla="*/ 705644 w 1549797"/>
                    <a:gd name="connsiteY17" fmla="*/ 500063 h 649684"/>
                    <a:gd name="connsiteX18" fmla="*/ 774700 w 1549797"/>
                    <a:gd name="connsiteY18" fmla="*/ 523875 h 649684"/>
                    <a:gd name="connsiteX19" fmla="*/ 846137 w 1549797"/>
                    <a:gd name="connsiteY19" fmla="*/ 511969 h 649684"/>
                    <a:gd name="connsiteX20" fmla="*/ 896144 w 1549797"/>
                    <a:gd name="connsiteY20" fmla="*/ 464344 h 649684"/>
                    <a:gd name="connsiteX21" fmla="*/ 943769 w 1549797"/>
                    <a:gd name="connsiteY21" fmla="*/ 400050 h 649684"/>
                    <a:gd name="connsiteX22" fmla="*/ 962819 w 1549797"/>
                    <a:gd name="connsiteY22" fmla="*/ 342900 h 649684"/>
                    <a:gd name="connsiteX23" fmla="*/ 974725 w 1549797"/>
                    <a:gd name="connsiteY23" fmla="*/ 254794 h 649684"/>
                    <a:gd name="connsiteX24" fmla="*/ 977106 w 1549797"/>
                    <a:gd name="connsiteY24" fmla="*/ 197644 h 649684"/>
                    <a:gd name="connsiteX25" fmla="*/ 998537 w 1549797"/>
                    <a:gd name="connsiteY25" fmla="*/ 128588 h 649684"/>
                    <a:gd name="connsiteX26" fmla="*/ 1036637 w 1549797"/>
                    <a:gd name="connsiteY26" fmla="*/ 69056 h 649684"/>
                    <a:gd name="connsiteX27" fmla="*/ 1091406 w 1549797"/>
                    <a:gd name="connsiteY27" fmla="*/ 23813 h 649684"/>
                    <a:gd name="connsiteX28" fmla="*/ 1124744 w 1549797"/>
                    <a:gd name="connsiteY28" fmla="*/ 7144 h 649684"/>
                    <a:gd name="connsiteX29" fmla="*/ 1150937 w 1549797"/>
                    <a:gd name="connsiteY29" fmla="*/ 0 h 649684"/>
                    <a:gd name="connsiteX30" fmla="*/ 1200944 w 1549797"/>
                    <a:gd name="connsiteY30" fmla="*/ 7144 h 649684"/>
                    <a:gd name="connsiteX31" fmla="*/ 1262856 w 1549797"/>
                    <a:gd name="connsiteY31" fmla="*/ 42863 h 649684"/>
                    <a:gd name="connsiteX32" fmla="*/ 1298575 w 1549797"/>
                    <a:gd name="connsiteY32" fmla="*/ 85725 h 649684"/>
                    <a:gd name="connsiteX33" fmla="*/ 1324769 w 1549797"/>
                    <a:gd name="connsiteY33" fmla="*/ 121444 h 649684"/>
                    <a:gd name="connsiteX34" fmla="*/ 1346200 w 1549797"/>
                    <a:gd name="connsiteY34" fmla="*/ 180975 h 649684"/>
                    <a:gd name="connsiteX35" fmla="*/ 1350962 w 1549797"/>
                    <a:gd name="connsiteY35" fmla="*/ 219075 h 649684"/>
                    <a:gd name="connsiteX36" fmla="*/ 1353344 w 1549797"/>
                    <a:gd name="connsiteY36" fmla="*/ 269081 h 649684"/>
                    <a:gd name="connsiteX37" fmla="*/ 1358106 w 1549797"/>
                    <a:gd name="connsiteY37" fmla="*/ 323850 h 649684"/>
                    <a:gd name="connsiteX38" fmla="*/ 1381919 w 1549797"/>
                    <a:gd name="connsiteY38" fmla="*/ 392906 h 649684"/>
                    <a:gd name="connsiteX39" fmla="*/ 1412875 w 1549797"/>
                    <a:gd name="connsiteY39" fmla="*/ 445294 h 649684"/>
                    <a:gd name="connsiteX40" fmla="*/ 1474787 w 1549797"/>
                    <a:gd name="connsiteY40" fmla="*/ 504825 h 649684"/>
                    <a:gd name="connsiteX41" fmla="*/ 1527175 w 1549797"/>
                    <a:gd name="connsiteY41" fmla="*/ 521494 h 649684"/>
                    <a:gd name="connsiteX42" fmla="*/ 1546225 w 1549797"/>
                    <a:gd name="connsiteY42" fmla="*/ 523875 h 649684"/>
                    <a:gd name="connsiteX43" fmla="*/ 1548606 w 1549797"/>
                    <a:gd name="connsiteY43" fmla="*/ 557213 h 649684"/>
                    <a:gd name="connsiteX44" fmla="*/ 1548606 w 1549797"/>
                    <a:gd name="connsiteY44" fmla="*/ 628650 h 649684"/>
                    <a:gd name="connsiteX45" fmla="*/ 1543844 w 1549797"/>
                    <a:gd name="connsiteY45" fmla="*/ 635794 h 649684"/>
                    <a:gd name="connsiteX46" fmla="*/ 1527175 w 1549797"/>
                    <a:gd name="connsiteY46" fmla="*/ 638175 h 649684"/>
                    <a:gd name="connsiteX47" fmla="*/ 781844 w 1549797"/>
                    <a:gd name="connsiteY47" fmla="*/ 638175 h 649684"/>
                    <a:gd name="connsiteX48" fmla="*/ 543719 w 1549797"/>
                    <a:gd name="connsiteY48" fmla="*/ 638175 h 649684"/>
                    <a:gd name="connsiteX49" fmla="*/ 229394 w 1549797"/>
                    <a:gd name="connsiteY49" fmla="*/ 638175 h 649684"/>
                    <a:gd name="connsiteX50" fmla="*/ 65087 w 1549797"/>
                    <a:gd name="connsiteY50" fmla="*/ 638175 h 649684"/>
                    <a:gd name="connsiteX51" fmla="*/ 15081 w 1549797"/>
                    <a:gd name="connsiteY51" fmla="*/ 631031 h 649684"/>
                    <a:gd name="connsiteX52" fmla="*/ 10319 w 1549797"/>
                    <a:gd name="connsiteY52" fmla="*/ 526256 h 649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549797" h="649684">
                      <a:moveTo>
                        <a:pt x="10319" y="526256"/>
                      </a:moveTo>
                      <a:cubicBezTo>
                        <a:pt x="20638" y="506412"/>
                        <a:pt x="55563" y="523875"/>
                        <a:pt x="76994" y="511969"/>
                      </a:cubicBezTo>
                      <a:cubicBezTo>
                        <a:pt x="98425" y="500063"/>
                        <a:pt x="120650" y="476250"/>
                        <a:pt x="138906" y="454819"/>
                      </a:cubicBezTo>
                      <a:cubicBezTo>
                        <a:pt x="157162" y="433388"/>
                        <a:pt x="175022" y="415528"/>
                        <a:pt x="186531" y="383381"/>
                      </a:cubicBezTo>
                      <a:cubicBezTo>
                        <a:pt x="198040" y="351234"/>
                        <a:pt x="202803" y="296069"/>
                        <a:pt x="207962" y="261938"/>
                      </a:cubicBezTo>
                      <a:cubicBezTo>
                        <a:pt x="213121" y="227807"/>
                        <a:pt x="211137" y="204788"/>
                        <a:pt x="217487" y="178594"/>
                      </a:cubicBezTo>
                      <a:cubicBezTo>
                        <a:pt x="223837" y="152400"/>
                        <a:pt x="230584" y="128984"/>
                        <a:pt x="246062" y="104775"/>
                      </a:cubicBezTo>
                      <a:cubicBezTo>
                        <a:pt x="261540" y="80566"/>
                        <a:pt x="286543" y="50007"/>
                        <a:pt x="310356" y="33338"/>
                      </a:cubicBezTo>
                      <a:cubicBezTo>
                        <a:pt x="334169" y="16669"/>
                        <a:pt x="364331" y="7144"/>
                        <a:pt x="388937" y="4763"/>
                      </a:cubicBezTo>
                      <a:cubicBezTo>
                        <a:pt x="413543" y="2382"/>
                        <a:pt x="436960" y="9922"/>
                        <a:pt x="457994" y="19050"/>
                      </a:cubicBezTo>
                      <a:cubicBezTo>
                        <a:pt x="479028" y="28178"/>
                        <a:pt x="499269" y="42069"/>
                        <a:pt x="515144" y="59531"/>
                      </a:cubicBezTo>
                      <a:cubicBezTo>
                        <a:pt x="531019" y="76993"/>
                        <a:pt x="542925" y="104378"/>
                        <a:pt x="553244" y="123825"/>
                      </a:cubicBezTo>
                      <a:cubicBezTo>
                        <a:pt x="563563" y="143272"/>
                        <a:pt x="571103" y="153194"/>
                        <a:pt x="577056" y="176213"/>
                      </a:cubicBezTo>
                      <a:cubicBezTo>
                        <a:pt x="583009" y="199232"/>
                        <a:pt x="586581" y="238125"/>
                        <a:pt x="588962" y="261938"/>
                      </a:cubicBezTo>
                      <a:cubicBezTo>
                        <a:pt x="591343" y="285751"/>
                        <a:pt x="587772" y="298848"/>
                        <a:pt x="591344" y="319088"/>
                      </a:cubicBezTo>
                      <a:cubicBezTo>
                        <a:pt x="594916" y="339328"/>
                        <a:pt x="600472" y="362347"/>
                        <a:pt x="610394" y="383381"/>
                      </a:cubicBezTo>
                      <a:cubicBezTo>
                        <a:pt x="620316" y="404415"/>
                        <a:pt x="635000" y="425847"/>
                        <a:pt x="650875" y="445294"/>
                      </a:cubicBezTo>
                      <a:cubicBezTo>
                        <a:pt x="666750" y="464741"/>
                        <a:pt x="685007" y="486966"/>
                        <a:pt x="705644" y="500063"/>
                      </a:cubicBezTo>
                      <a:cubicBezTo>
                        <a:pt x="726281" y="513160"/>
                        <a:pt x="751285" y="521891"/>
                        <a:pt x="774700" y="523875"/>
                      </a:cubicBezTo>
                      <a:cubicBezTo>
                        <a:pt x="798116" y="525859"/>
                        <a:pt x="825896" y="521891"/>
                        <a:pt x="846137" y="511969"/>
                      </a:cubicBezTo>
                      <a:cubicBezTo>
                        <a:pt x="866378" y="502047"/>
                        <a:pt x="879872" y="482997"/>
                        <a:pt x="896144" y="464344"/>
                      </a:cubicBezTo>
                      <a:cubicBezTo>
                        <a:pt x="912416" y="445691"/>
                        <a:pt x="932657" y="420291"/>
                        <a:pt x="943769" y="400050"/>
                      </a:cubicBezTo>
                      <a:cubicBezTo>
                        <a:pt x="954881" y="379809"/>
                        <a:pt x="957660" y="367109"/>
                        <a:pt x="962819" y="342900"/>
                      </a:cubicBezTo>
                      <a:cubicBezTo>
                        <a:pt x="967978" y="318691"/>
                        <a:pt x="972344" y="279003"/>
                        <a:pt x="974725" y="254794"/>
                      </a:cubicBezTo>
                      <a:cubicBezTo>
                        <a:pt x="977106" y="230585"/>
                        <a:pt x="973137" y="218678"/>
                        <a:pt x="977106" y="197644"/>
                      </a:cubicBezTo>
                      <a:cubicBezTo>
                        <a:pt x="981075" y="176610"/>
                        <a:pt x="988615" y="150019"/>
                        <a:pt x="998537" y="128588"/>
                      </a:cubicBezTo>
                      <a:cubicBezTo>
                        <a:pt x="1008459" y="107157"/>
                        <a:pt x="1021159" y="86518"/>
                        <a:pt x="1036637" y="69056"/>
                      </a:cubicBezTo>
                      <a:cubicBezTo>
                        <a:pt x="1052115" y="51594"/>
                        <a:pt x="1076722" y="34132"/>
                        <a:pt x="1091406" y="23813"/>
                      </a:cubicBezTo>
                      <a:cubicBezTo>
                        <a:pt x="1106090" y="13494"/>
                        <a:pt x="1114822" y="11113"/>
                        <a:pt x="1124744" y="7144"/>
                      </a:cubicBezTo>
                      <a:cubicBezTo>
                        <a:pt x="1134666" y="3175"/>
                        <a:pt x="1138237" y="0"/>
                        <a:pt x="1150937" y="0"/>
                      </a:cubicBezTo>
                      <a:cubicBezTo>
                        <a:pt x="1163637" y="0"/>
                        <a:pt x="1182291" y="0"/>
                        <a:pt x="1200944" y="7144"/>
                      </a:cubicBezTo>
                      <a:cubicBezTo>
                        <a:pt x="1219597" y="14288"/>
                        <a:pt x="1246584" y="29766"/>
                        <a:pt x="1262856" y="42863"/>
                      </a:cubicBezTo>
                      <a:cubicBezTo>
                        <a:pt x="1279128" y="55960"/>
                        <a:pt x="1288256" y="72628"/>
                        <a:pt x="1298575" y="85725"/>
                      </a:cubicBezTo>
                      <a:cubicBezTo>
                        <a:pt x="1308894" y="98822"/>
                        <a:pt x="1316832" y="105569"/>
                        <a:pt x="1324769" y="121444"/>
                      </a:cubicBezTo>
                      <a:cubicBezTo>
                        <a:pt x="1332706" y="137319"/>
                        <a:pt x="1341835" y="164703"/>
                        <a:pt x="1346200" y="180975"/>
                      </a:cubicBezTo>
                      <a:cubicBezTo>
                        <a:pt x="1350565" y="197247"/>
                        <a:pt x="1349771" y="204391"/>
                        <a:pt x="1350962" y="219075"/>
                      </a:cubicBezTo>
                      <a:cubicBezTo>
                        <a:pt x="1352153" y="233759"/>
                        <a:pt x="1352153" y="251619"/>
                        <a:pt x="1353344" y="269081"/>
                      </a:cubicBezTo>
                      <a:cubicBezTo>
                        <a:pt x="1354535" y="286544"/>
                        <a:pt x="1353344" y="303213"/>
                        <a:pt x="1358106" y="323850"/>
                      </a:cubicBezTo>
                      <a:cubicBezTo>
                        <a:pt x="1362868" y="344487"/>
                        <a:pt x="1372791" y="372665"/>
                        <a:pt x="1381919" y="392906"/>
                      </a:cubicBezTo>
                      <a:cubicBezTo>
                        <a:pt x="1391047" y="413147"/>
                        <a:pt x="1397397" y="426641"/>
                        <a:pt x="1412875" y="445294"/>
                      </a:cubicBezTo>
                      <a:cubicBezTo>
                        <a:pt x="1428353" y="463947"/>
                        <a:pt x="1455737" y="492125"/>
                        <a:pt x="1474787" y="504825"/>
                      </a:cubicBezTo>
                      <a:cubicBezTo>
                        <a:pt x="1493837" y="517525"/>
                        <a:pt x="1515269" y="518319"/>
                        <a:pt x="1527175" y="521494"/>
                      </a:cubicBezTo>
                      <a:cubicBezTo>
                        <a:pt x="1539081" y="524669"/>
                        <a:pt x="1542653" y="517922"/>
                        <a:pt x="1546225" y="523875"/>
                      </a:cubicBezTo>
                      <a:cubicBezTo>
                        <a:pt x="1549797" y="529828"/>
                        <a:pt x="1548209" y="539751"/>
                        <a:pt x="1548606" y="557213"/>
                      </a:cubicBezTo>
                      <a:cubicBezTo>
                        <a:pt x="1549003" y="574675"/>
                        <a:pt x="1549400" y="615553"/>
                        <a:pt x="1548606" y="628650"/>
                      </a:cubicBezTo>
                      <a:cubicBezTo>
                        <a:pt x="1547812" y="641747"/>
                        <a:pt x="1547416" y="634207"/>
                        <a:pt x="1543844" y="635794"/>
                      </a:cubicBezTo>
                      <a:cubicBezTo>
                        <a:pt x="1540272" y="637382"/>
                        <a:pt x="1527175" y="638175"/>
                        <a:pt x="1527175" y="638175"/>
                      </a:cubicBezTo>
                      <a:lnTo>
                        <a:pt x="781844" y="638175"/>
                      </a:lnTo>
                      <a:lnTo>
                        <a:pt x="543719" y="638175"/>
                      </a:lnTo>
                      <a:lnTo>
                        <a:pt x="229394" y="638175"/>
                      </a:lnTo>
                      <a:lnTo>
                        <a:pt x="65087" y="638175"/>
                      </a:lnTo>
                      <a:cubicBezTo>
                        <a:pt x="29368" y="636984"/>
                        <a:pt x="24606" y="649684"/>
                        <a:pt x="15081" y="631031"/>
                      </a:cubicBezTo>
                      <a:cubicBezTo>
                        <a:pt x="5556" y="612378"/>
                        <a:pt x="0" y="546100"/>
                        <a:pt x="10319" y="526256"/>
                      </a:cubicBezTo>
                      <a:close/>
                    </a:path>
                  </a:pathLst>
                </a:cu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54" name="Rectangle 753"/>
                <p:cNvSpPr/>
                <p:nvPr/>
              </p:nvSpPr>
              <p:spPr>
                <a:xfrm>
                  <a:off x="1000100" y="4125163"/>
                  <a:ext cx="1394446" cy="900000"/>
                </a:xfrm>
                <a:prstGeom prst="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grpSp>
            <p:nvGrpSpPr>
              <p:cNvPr id="345" name="Groupe 367"/>
              <p:cNvGrpSpPr/>
              <p:nvPr/>
            </p:nvGrpSpPr>
            <p:grpSpPr>
              <a:xfrm>
                <a:off x="6046247" y="3377381"/>
                <a:ext cx="69045" cy="105736"/>
                <a:chOff x="1000100" y="3700463"/>
                <a:chExt cx="1394446" cy="1738327"/>
              </a:xfrm>
              <a:grpFill/>
            </p:grpSpPr>
            <p:sp>
              <p:nvSpPr>
                <p:cNvPr id="749" name="Forme libre 748"/>
                <p:cNvSpPr/>
                <p:nvPr/>
              </p:nvSpPr>
              <p:spPr>
                <a:xfrm>
                  <a:off x="1000101" y="3700463"/>
                  <a:ext cx="1379249" cy="499884"/>
                </a:xfrm>
                <a:custGeom>
                  <a:avLst/>
                  <a:gdLst>
                    <a:gd name="connsiteX0" fmla="*/ 10319 w 1549797"/>
                    <a:gd name="connsiteY0" fmla="*/ 526256 h 649684"/>
                    <a:gd name="connsiteX1" fmla="*/ 76994 w 1549797"/>
                    <a:gd name="connsiteY1" fmla="*/ 511969 h 649684"/>
                    <a:gd name="connsiteX2" fmla="*/ 138906 w 1549797"/>
                    <a:gd name="connsiteY2" fmla="*/ 454819 h 649684"/>
                    <a:gd name="connsiteX3" fmla="*/ 186531 w 1549797"/>
                    <a:gd name="connsiteY3" fmla="*/ 383381 h 649684"/>
                    <a:gd name="connsiteX4" fmla="*/ 207962 w 1549797"/>
                    <a:gd name="connsiteY4" fmla="*/ 261938 h 649684"/>
                    <a:gd name="connsiteX5" fmla="*/ 217487 w 1549797"/>
                    <a:gd name="connsiteY5" fmla="*/ 178594 h 649684"/>
                    <a:gd name="connsiteX6" fmla="*/ 246062 w 1549797"/>
                    <a:gd name="connsiteY6" fmla="*/ 104775 h 649684"/>
                    <a:gd name="connsiteX7" fmla="*/ 310356 w 1549797"/>
                    <a:gd name="connsiteY7" fmla="*/ 33338 h 649684"/>
                    <a:gd name="connsiteX8" fmla="*/ 388937 w 1549797"/>
                    <a:gd name="connsiteY8" fmla="*/ 4763 h 649684"/>
                    <a:gd name="connsiteX9" fmla="*/ 457994 w 1549797"/>
                    <a:gd name="connsiteY9" fmla="*/ 19050 h 649684"/>
                    <a:gd name="connsiteX10" fmla="*/ 515144 w 1549797"/>
                    <a:gd name="connsiteY10" fmla="*/ 59531 h 649684"/>
                    <a:gd name="connsiteX11" fmla="*/ 553244 w 1549797"/>
                    <a:gd name="connsiteY11" fmla="*/ 123825 h 649684"/>
                    <a:gd name="connsiteX12" fmla="*/ 577056 w 1549797"/>
                    <a:gd name="connsiteY12" fmla="*/ 176213 h 649684"/>
                    <a:gd name="connsiteX13" fmla="*/ 588962 w 1549797"/>
                    <a:gd name="connsiteY13" fmla="*/ 261938 h 649684"/>
                    <a:gd name="connsiteX14" fmla="*/ 591344 w 1549797"/>
                    <a:gd name="connsiteY14" fmla="*/ 319088 h 649684"/>
                    <a:gd name="connsiteX15" fmla="*/ 610394 w 1549797"/>
                    <a:gd name="connsiteY15" fmla="*/ 383381 h 649684"/>
                    <a:gd name="connsiteX16" fmla="*/ 650875 w 1549797"/>
                    <a:gd name="connsiteY16" fmla="*/ 445294 h 649684"/>
                    <a:gd name="connsiteX17" fmla="*/ 705644 w 1549797"/>
                    <a:gd name="connsiteY17" fmla="*/ 500063 h 649684"/>
                    <a:gd name="connsiteX18" fmla="*/ 774700 w 1549797"/>
                    <a:gd name="connsiteY18" fmla="*/ 523875 h 649684"/>
                    <a:gd name="connsiteX19" fmla="*/ 846137 w 1549797"/>
                    <a:gd name="connsiteY19" fmla="*/ 511969 h 649684"/>
                    <a:gd name="connsiteX20" fmla="*/ 896144 w 1549797"/>
                    <a:gd name="connsiteY20" fmla="*/ 464344 h 649684"/>
                    <a:gd name="connsiteX21" fmla="*/ 943769 w 1549797"/>
                    <a:gd name="connsiteY21" fmla="*/ 400050 h 649684"/>
                    <a:gd name="connsiteX22" fmla="*/ 962819 w 1549797"/>
                    <a:gd name="connsiteY22" fmla="*/ 342900 h 649684"/>
                    <a:gd name="connsiteX23" fmla="*/ 974725 w 1549797"/>
                    <a:gd name="connsiteY23" fmla="*/ 254794 h 649684"/>
                    <a:gd name="connsiteX24" fmla="*/ 977106 w 1549797"/>
                    <a:gd name="connsiteY24" fmla="*/ 197644 h 649684"/>
                    <a:gd name="connsiteX25" fmla="*/ 998537 w 1549797"/>
                    <a:gd name="connsiteY25" fmla="*/ 128588 h 649684"/>
                    <a:gd name="connsiteX26" fmla="*/ 1036637 w 1549797"/>
                    <a:gd name="connsiteY26" fmla="*/ 69056 h 649684"/>
                    <a:gd name="connsiteX27" fmla="*/ 1091406 w 1549797"/>
                    <a:gd name="connsiteY27" fmla="*/ 23813 h 649684"/>
                    <a:gd name="connsiteX28" fmla="*/ 1124744 w 1549797"/>
                    <a:gd name="connsiteY28" fmla="*/ 7144 h 649684"/>
                    <a:gd name="connsiteX29" fmla="*/ 1150937 w 1549797"/>
                    <a:gd name="connsiteY29" fmla="*/ 0 h 649684"/>
                    <a:gd name="connsiteX30" fmla="*/ 1200944 w 1549797"/>
                    <a:gd name="connsiteY30" fmla="*/ 7144 h 649684"/>
                    <a:gd name="connsiteX31" fmla="*/ 1262856 w 1549797"/>
                    <a:gd name="connsiteY31" fmla="*/ 42863 h 649684"/>
                    <a:gd name="connsiteX32" fmla="*/ 1298575 w 1549797"/>
                    <a:gd name="connsiteY32" fmla="*/ 85725 h 649684"/>
                    <a:gd name="connsiteX33" fmla="*/ 1324769 w 1549797"/>
                    <a:gd name="connsiteY33" fmla="*/ 121444 h 649684"/>
                    <a:gd name="connsiteX34" fmla="*/ 1346200 w 1549797"/>
                    <a:gd name="connsiteY34" fmla="*/ 180975 h 649684"/>
                    <a:gd name="connsiteX35" fmla="*/ 1350962 w 1549797"/>
                    <a:gd name="connsiteY35" fmla="*/ 219075 h 649684"/>
                    <a:gd name="connsiteX36" fmla="*/ 1353344 w 1549797"/>
                    <a:gd name="connsiteY36" fmla="*/ 269081 h 649684"/>
                    <a:gd name="connsiteX37" fmla="*/ 1358106 w 1549797"/>
                    <a:gd name="connsiteY37" fmla="*/ 323850 h 649684"/>
                    <a:gd name="connsiteX38" fmla="*/ 1381919 w 1549797"/>
                    <a:gd name="connsiteY38" fmla="*/ 392906 h 649684"/>
                    <a:gd name="connsiteX39" fmla="*/ 1412875 w 1549797"/>
                    <a:gd name="connsiteY39" fmla="*/ 445294 h 649684"/>
                    <a:gd name="connsiteX40" fmla="*/ 1474787 w 1549797"/>
                    <a:gd name="connsiteY40" fmla="*/ 504825 h 649684"/>
                    <a:gd name="connsiteX41" fmla="*/ 1527175 w 1549797"/>
                    <a:gd name="connsiteY41" fmla="*/ 521494 h 649684"/>
                    <a:gd name="connsiteX42" fmla="*/ 1546225 w 1549797"/>
                    <a:gd name="connsiteY42" fmla="*/ 523875 h 649684"/>
                    <a:gd name="connsiteX43" fmla="*/ 1548606 w 1549797"/>
                    <a:gd name="connsiteY43" fmla="*/ 557213 h 649684"/>
                    <a:gd name="connsiteX44" fmla="*/ 1548606 w 1549797"/>
                    <a:gd name="connsiteY44" fmla="*/ 628650 h 649684"/>
                    <a:gd name="connsiteX45" fmla="*/ 1543844 w 1549797"/>
                    <a:gd name="connsiteY45" fmla="*/ 635794 h 649684"/>
                    <a:gd name="connsiteX46" fmla="*/ 1527175 w 1549797"/>
                    <a:gd name="connsiteY46" fmla="*/ 638175 h 649684"/>
                    <a:gd name="connsiteX47" fmla="*/ 781844 w 1549797"/>
                    <a:gd name="connsiteY47" fmla="*/ 638175 h 649684"/>
                    <a:gd name="connsiteX48" fmla="*/ 543719 w 1549797"/>
                    <a:gd name="connsiteY48" fmla="*/ 638175 h 649684"/>
                    <a:gd name="connsiteX49" fmla="*/ 229394 w 1549797"/>
                    <a:gd name="connsiteY49" fmla="*/ 638175 h 649684"/>
                    <a:gd name="connsiteX50" fmla="*/ 65087 w 1549797"/>
                    <a:gd name="connsiteY50" fmla="*/ 638175 h 649684"/>
                    <a:gd name="connsiteX51" fmla="*/ 15081 w 1549797"/>
                    <a:gd name="connsiteY51" fmla="*/ 631031 h 649684"/>
                    <a:gd name="connsiteX52" fmla="*/ 10319 w 1549797"/>
                    <a:gd name="connsiteY52" fmla="*/ 526256 h 649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549797" h="649684">
                      <a:moveTo>
                        <a:pt x="10319" y="526256"/>
                      </a:moveTo>
                      <a:cubicBezTo>
                        <a:pt x="20638" y="506412"/>
                        <a:pt x="55563" y="523875"/>
                        <a:pt x="76994" y="511969"/>
                      </a:cubicBezTo>
                      <a:cubicBezTo>
                        <a:pt x="98425" y="500063"/>
                        <a:pt x="120650" y="476250"/>
                        <a:pt x="138906" y="454819"/>
                      </a:cubicBezTo>
                      <a:cubicBezTo>
                        <a:pt x="157162" y="433388"/>
                        <a:pt x="175022" y="415528"/>
                        <a:pt x="186531" y="383381"/>
                      </a:cubicBezTo>
                      <a:cubicBezTo>
                        <a:pt x="198040" y="351234"/>
                        <a:pt x="202803" y="296069"/>
                        <a:pt x="207962" y="261938"/>
                      </a:cubicBezTo>
                      <a:cubicBezTo>
                        <a:pt x="213121" y="227807"/>
                        <a:pt x="211137" y="204788"/>
                        <a:pt x="217487" y="178594"/>
                      </a:cubicBezTo>
                      <a:cubicBezTo>
                        <a:pt x="223837" y="152400"/>
                        <a:pt x="230584" y="128984"/>
                        <a:pt x="246062" y="104775"/>
                      </a:cubicBezTo>
                      <a:cubicBezTo>
                        <a:pt x="261540" y="80566"/>
                        <a:pt x="286543" y="50007"/>
                        <a:pt x="310356" y="33338"/>
                      </a:cubicBezTo>
                      <a:cubicBezTo>
                        <a:pt x="334169" y="16669"/>
                        <a:pt x="364331" y="7144"/>
                        <a:pt x="388937" y="4763"/>
                      </a:cubicBezTo>
                      <a:cubicBezTo>
                        <a:pt x="413543" y="2382"/>
                        <a:pt x="436960" y="9922"/>
                        <a:pt x="457994" y="19050"/>
                      </a:cubicBezTo>
                      <a:cubicBezTo>
                        <a:pt x="479028" y="28178"/>
                        <a:pt x="499269" y="42069"/>
                        <a:pt x="515144" y="59531"/>
                      </a:cubicBezTo>
                      <a:cubicBezTo>
                        <a:pt x="531019" y="76993"/>
                        <a:pt x="542925" y="104378"/>
                        <a:pt x="553244" y="123825"/>
                      </a:cubicBezTo>
                      <a:cubicBezTo>
                        <a:pt x="563563" y="143272"/>
                        <a:pt x="571103" y="153194"/>
                        <a:pt x="577056" y="176213"/>
                      </a:cubicBezTo>
                      <a:cubicBezTo>
                        <a:pt x="583009" y="199232"/>
                        <a:pt x="586581" y="238125"/>
                        <a:pt x="588962" y="261938"/>
                      </a:cubicBezTo>
                      <a:cubicBezTo>
                        <a:pt x="591343" y="285751"/>
                        <a:pt x="587772" y="298848"/>
                        <a:pt x="591344" y="319088"/>
                      </a:cubicBezTo>
                      <a:cubicBezTo>
                        <a:pt x="594916" y="339328"/>
                        <a:pt x="600472" y="362347"/>
                        <a:pt x="610394" y="383381"/>
                      </a:cubicBezTo>
                      <a:cubicBezTo>
                        <a:pt x="620316" y="404415"/>
                        <a:pt x="635000" y="425847"/>
                        <a:pt x="650875" y="445294"/>
                      </a:cubicBezTo>
                      <a:cubicBezTo>
                        <a:pt x="666750" y="464741"/>
                        <a:pt x="685007" y="486966"/>
                        <a:pt x="705644" y="500063"/>
                      </a:cubicBezTo>
                      <a:cubicBezTo>
                        <a:pt x="726281" y="513160"/>
                        <a:pt x="751285" y="521891"/>
                        <a:pt x="774700" y="523875"/>
                      </a:cubicBezTo>
                      <a:cubicBezTo>
                        <a:pt x="798116" y="525859"/>
                        <a:pt x="825896" y="521891"/>
                        <a:pt x="846137" y="511969"/>
                      </a:cubicBezTo>
                      <a:cubicBezTo>
                        <a:pt x="866378" y="502047"/>
                        <a:pt x="879872" y="482997"/>
                        <a:pt x="896144" y="464344"/>
                      </a:cubicBezTo>
                      <a:cubicBezTo>
                        <a:pt x="912416" y="445691"/>
                        <a:pt x="932657" y="420291"/>
                        <a:pt x="943769" y="400050"/>
                      </a:cubicBezTo>
                      <a:cubicBezTo>
                        <a:pt x="954881" y="379809"/>
                        <a:pt x="957660" y="367109"/>
                        <a:pt x="962819" y="342900"/>
                      </a:cubicBezTo>
                      <a:cubicBezTo>
                        <a:pt x="967978" y="318691"/>
                        <a:pt x="972344" y="279003"/>
                        <a:pt x="974725" y="254794"/>
                      </a:cubicBezTo>
                      <a:cubicBezTo>
                        <a:pt x="977106" y="230585"/>
                        <a:pt x="973137" y="218678"/>
                        <a:pt x="977106" y="197644"/>
                      </a:cubicBezTo>
                      <a:cubicBezTo>
                        <a:pt x="981075" y="176610"/>
                        <a:pt x="988615" y="150019"/>
                        <a:pt x="998537" y="128588"/>
                      </a:cubicBezTo>
                      <a:cubicBezTo>
                        <a:pt x="1008459" y="107157"/>
                        <a:pt x="1021159" y="86518"/>
                        <a:pt x="1036637" y="69056"/>
                      </a:cubicBezTo>
                      <a:cubicBezTo>
                        <a:pt x="1052115" y="51594"/>
                        <a:pt x="1076722" y="34132"/>
                        <a:pt x="1091406" y="23813"/>
                      </a:cubicBezTo>
                      <a:cubicBezTo>
                        <a:pt x="1106090" y="13494"/>
                        <a:pt x="1114822" y="11113"/>
                        <a:pt x="1124744" y="7144"/>
                      </a:cubicBezTo>
                      <a:cubicBezTo>
                        <a:pt x="1134666" y="3175"/>
                        <a:pt x="1138237" y="0"/>
                        <a:pt x="1150937" y="0"/>
                      </a:cubicBezTo>
                      <a:cubicBezTo>
                        <a:pt x="1163637" y="0"/>
                        <a:pt x="1182291" y="0"/>
                        <a:pt x="1200944" y="7144"/>
                      </a:cubicBezTo>
                      <a:cubicBezTo>
                        <a:pt x="1219597" y="14288"/>
                        <a:pt x="1246584" y="29766"/>
                        <a:pt x="1262856" y="42863"/>
                      </a:cubicBezTo>
                      <a:cubicBezTo>
                        <a:pt x="1279128" y="55960"/>
                        <a:pt x="1288256" y="72628"/>
                        <a:pt x="1298575" y="85725"/>
                      </a:cubicBezTo>
                      <a:cubicBezTo>
                        <a:pt x="1308894" y="98822"/>
                        <a:pt x="1316832" y="105569"/>
                        <a:pt x="1324769" y="121444"/>
                      </a:cubicBezTo>
                      <a:cubicBezTo>
                        <a:pt x="1332706" y="137319"/>
                        <a:pt x="1341835" y="164703"/>
                        <a:pt x="1346200" y="180975"/>
                      </a:cubicBezTo>
                      <a:cubicBezTo>
                        <a:pt x="1350565" y="197247"/>
                        <a:pt x="1349771" y="204391"/>
                        <a:pt x="1350962" y="219075"/>
                      </a:cubicBezTo>
                      <a:cubicBezTo>
                        <a:pt x="1352153" y="233759"/>
                        <a:pt x="1352153" y="251619"/>
                        <a:pt x="1353344" y="269081"/>
                      </a:cubicBezTo>
                      <a:cubicBezTo>
                        <a:pt x="1354535" y="286544"/>
                        <a:pt x="1353344" y="303213"/>
                        <a:pt x="1358106" y="323850"/>
                      </a:cubicBezTo>
                      <a:cubicBezTo>
                        <a:pt x="1362868" y="344487"/>
                        <a:pt x="1372791" y="372665"/>
                        <a:pt x="1381919" y="392906"/>
                      </a:cubicBezTo>
                      <a:cubicBezTo>
                        <a:pt x="1391047" y="413147"/>
                        <a:pt x="1397397" y="426641"/>
                        <a:pt x="1412875" y="445294"/>
                      </a:cubicBezTo>
                      <a:cubicBezTo>
                        <a:pt x="1428353" y="463947"/>
                        <a:pt x="1455737" y="492125"/>
                        <a:pt x="1474787" y="504825"/>
                      </a:cubicBezTo>
                      <a:cubicBezTo>
                        <a:pt x="1493837" y="517525"/>
                        <a:pt x="1515269" y="518319"/>
                        <a:pt x="1527175" y="521494"/>
                      </a:cubicBezTo>
                      <a:cubicBezTo>
                        <a:pt x="1539081" y="524669"/>
                        <a:pt x="1542653" y="517922"/>
                        <a:pt x="1546225" y="523875"/>
                      </a:cubicBezTo>
                      <a:cubicBezTo>
                        <a:pt x="1549797" y="529828"/>
                        <a:pt x="1548209" y="539751"/>
                        <a:pt x="1548606" y="557213"/>
                      </a:cubicBezTo>
                      <a:cubicBezTo>
                        <a:pt x="1549003" y="574675"/>
                        <a:pt x="1549400" y="615553"/>
                        <a:pt x="1548606" y="628650"/>
                      </a:cubicBezTo>
                      <a:cubicBezTo>
                        <a:pt x="1547812" y="641747"/>
                        <a:pt x="1547416" y="634207"/>
                        <a:pt x="1543844" y="635794"/>
                      </a:cubicBezTo>
                      <a:cubicBezTo>
                        <a:pt x="1540272" y="637382"/>
                        <a:pt x="1527175" y="638175"/>
                        <a:pt x="1527175" y="638175"/>
                      </a:cubicBezTo>
                      <a:lnTo>
                        <a:pt x="781844" y="638175"/>
                      </a:lnTo>
                      <a:lnTo>
                        <a:pt x="543719" y="638175"/>
                      </a:lnTo>
                      <a:lnTo>
                        <a:pt x="229394" y="638175"/>
                      </a:lnTo>
                      <a:lnTo>
                        <a:pt x="65087" y="638175"/>
                      </a:lnTo>
                      <a:cubicBezTo>
                        <a:pt x="29368" y="636984"/>
                        <a:pt x="24606" y="649684"/>
                        <a:pt x="15081" y="631031"/>
                      </a:cubicBezTo>
                      <a:cubicBezTo>
                        <a:pt x="5556" y="612378"/>
                        <a:pt x="0" y="546100"/>
                        <a:pt x="10319" y="526256"/>
                      </a:cubicBezTo>
                      <a:close/>
                    </a:path>
                  </a:pathLst>
                </a:cu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50" name="Forme libre 749"/>
                <p:cNvSpPr/>
                <p:nvPr/>
              </p:nvSpPr>
              <p:spPr>
                <a:xfrm flipV="1">
                  <a:off x="1000101" y="4938906"/>
                  <a:ext cx="1379249" cy="499884"/>
                </a:xfrm>
                <a:custGeom>
                  <a:avLst/>
                  <a:gdLst>
                    <a:gd name="connsiteX0" fmla="*/ 10319 w 1549797"/>
                    <a:gd name="connsiteY0" fmla="*/ 526256 h 649684"/>
                    <a:gd name="connsiteX1" fmla="*/ 76994 w 1549797"/>
                    <a:gd name="connsiteY1" fmla="*/ 511969 h 649684"/>
                    <a:gd name="connsiteX2" fmla="*/ 138906 w 1549797"/>
                    <a:gd name="connsiteY2" fmla="*/ 454819 h 649684"/>
                    <a:gd name="connsiteX3" fmla="*/ 186531 w 1549797"/>
                    <a:gd name="connsiteY3" fmla="*/ 383381 h 649684"/>
                    <a:gd name="connsiteX4" fmla="*/ 207962 w 1549797"/>
                    <a:gd name="connsiteY4" fmla="*/ 261938 h 649684"/>
                    <a:gd name="connsiteX5" fmla="*/ 217487 w 1549797"/>
                    <a:gd name="connsiteY5" fmla="*/ 178594 h 649684"/>
                    <a:gd name="connsiteX6" fmla="*/ 246062 w 1549797"/>
                    <a:gd name="connsiteY6" fmla="*/ 104775 h 649684"/>
                    <a:gd name="connsiteX7" fmla="*/ 310356 w 1549797"/>
                    <a:gd name="connsiteY7" fmla="*/ 33338 h 649684"/>
                    <a:gd name="connsiteX8" fmla="*/ 388937 w 1549797"/>
                    <a:gd name="connsiteY8" fmla="*/ 4763 h 649684"/>
                    <a:gd name="connsiteX9" fmla="*/ 457994 w 1549797"/>
                    <a:gd name="connsiteY9" fmla="*/ 19050 h 649684"/>
                    <a:gd name="connsiteX10" fmla="*/ 515144 w 1549797"/>
                    <a:gd name="connsiteY10" fmla="*/ 59531 h 649684"/>
                    <a:gd name="connsiteX11" fmla="*/ 553244 w 1549797"/>
                    <a:gd name="connsiteY11" fmla="*/ 123825 h 649684"/>
                    <a:gd name="connsiteX12" fmla="*/ 577056 w 1549797"/>
                    <a:gd name="connsiteY12" fmla="*/ 176213 h 649684"/>
                    <a:gd name="connsiteX13" fmla="*/ 588962 w 1549797"/>
                    <a:gd name="connsiteY13" fmla="*/ 261938 h 649684"/>
                    <a:gd name="connsiteX14" fmla="*/ 591344 w 1549797"/>
                    <a:gd name="connsiteY14" fmla="*/ 319088 h 649684"/>
                    <a:gd name="connsiteX15" fmla="*/ 610394 w 1549797"/>
                    <a:gd name="connsiteY15" fmla="*/ 383381 h 649684"/>
                    <a:gd name="connsiteX16" fmla="*/ 650875 w 1549797"/>
                    <a:gd name="connsiteY16" fmla="*/ 445294 h 649684"/>
                    <a:gd name="connsiteX17" fmla="*/ 705644 w 1549797"/>
                    <a:gd name="connsiteY17" fmla="*/ 500063 h 649684"/>
                    <a:gd name="connsiteX18" fmla="*/ 774700 w 1549797"/>
                    <a:gd name="connsiteY18" fmla="*/ 523875 h 649684"/>
                    <a:gd name="connsiteX19" fmla="*/ 846137 w 1549797"/>
                    <a:gd name="connsiteY19" fmla="*/ 511969 h 649684"/>
                    <a:gd name="connsiteX20" fmla="*/ 896144 w 1549797"/>
                    <a:gd name="connsiteY20" fmla="*/ 464344 h 649684"/>
                    <a:gd name="connsiteX21" fmla="*/ 943769 w 1549797"/>
                    <a:gd name="connsiteY21" fmla="*/ 400050 h 649684"/>
                    <a:gd name="connsiteX22" fmla="*/ 962819 w 1549797"/>
                    <a:gd name="connsiteY22" fmla="*/ 342900 h 649684"/>
                    <a:gd name="connsiteX23" fmla="*/ 974725 w 1549797"/>
                    <a:gd name="connsiteY23" fmla="*/ 254794 h 649684"/>
                    <a:gd name="connsiteX24" fmla="*/ 977106 w 1549797"/>
                    <a:gd name="connsiteY24" fmla="*/ 197644 h 649684"/>
                    <a:gd name="connsiteX25" fmla="*/ 998537 w 1549797"/>
                    <a:gd name="connsiteY25" fmla="*/ 128588 h 649684"/>
                    <a:gd name="connsiteX26" fmla="*/ 1036637 w 1549797"/>
                    <a:gd name="connsiteY26" fmla="*/ 69056 h 649684"/>
                    <a:gd name="connsiteX27" fmla="*/ 1091406 w 1549797"/>
                    <a:gd name="connsiteY27" fmla="*/ 23813 h 649684"/>
                    <a:gd name="connsiteX28" fmla="*/ 1124744 w 1549797"/>
                    <a:gd name="connsiteY28" fmla="*/ 7144 h 649684"/>
                    <a:gd name="connsiteX29" fmla="*/ 1150937 w 1549797"/>
                    <a:gd name="connsiteY29" fmla="*/ 0 h 649684"/>
                    <a:gd name="connsiteX30" fmla="*/ 1200944 w 1549797"/>
                    <a:gd name="connsiteY30" fmla="*/ 7144 h 649684"/>
                    <a:gd name="connsiteX31" fmla="*/ 1262856 w 1549797"/>
                    <a:gd name="connsiteY31" fmla="*/ 42863 h 649684"/>
                    <a:gd name="connsiteX32" fmla="*/ 1298575 w 1549797"/>
                    <a:gd name="connsiteY32" fmla="*/ 85725 h 649684"/>
                    <a:gd name="connsiteX33" fmla="*/ 1324769 w 1549797"/>
                    <a:gd name="connsiteY33" fmla="*/ 121444 h 649684"/>
                    <a:gd name="connsiteX34" fmla="*/ 1346200 w 1549797"/>
                    <a:gd name="connsiteY34" fmla="*/ 180975 h 649684"/>
                    <a:gd name="connsiteX35" fmla="*/ 1350962 w 1549797"/>
                    <a:gd name="connsiteY35" fmla="*/ 219075 h 649684"/>
                    <a:gd name="connsiteX36" fmla="*/ 1353344 w 1549797"/>
                    <a:gd name="connsiteY36" fmla="*/ 269081 h 649684"/>
                    <a:gd name="connsiteX37" fmla="*/ 1358106 w 1549797"/>
                    <a:gd name="connsiteY37" fmla="*/ 323850 h 649684"/>
                    <a:gd name="connsiteX38" fmla="*/ 1381919 w 1549797"/>
                    <a:gd name="connsiteY38" fmla="*/ 392906 h 649684"/>
                    <a:gd name="connsiteX39" fmla="*/ 1412875 w 1549797"/>
                    <a:gd name="connsiteY39" fmla="*/ 445294 h 649684"/>
                    <a:gd name="connsiteX40" fmla="*/ 1474787 w 1549797"/>
                    <a:gd name="connsiteY40" fmla="*/ 504825 h 649684"/>
                    <a:gd name="connsiteX41" fmla="*/ 1527175 w 1549797"/>
                    <a:gd name="connsiteY41" fmla="*/ 521494 h 649684"/>
                    <a:gd name="connsiteX42" fmla="*/ 1546225 w 1549797"/>
                    <a:gd name="connsiteY42" fmla="*/ 523875 h 649684"/>
                    <a:gd name="connsiteX43" fmla="*/ 1548606 w 1549797"/>
                    <a:gd name="connsiteY43" fmla="*/ 557213 h 649684"/>
                    <a:gd name="connsiteX44" fmla="*/ 1548606 w 1549797"/>
                    <a:gd name="connsiteY44" fmla="*/ 628650 h 649684"/>
                    <a:gd name="connsiteX45" fmla="*/ 1543844 w 1549797"/>
                    <a:gd name="connsiteY45" fmla="*/ 635794 h 649684"/>
                    <a:gd name="connsiteX46" fmla="*/ 1527175 w 1549797"/>
                    <a:gd name="connsiteY46" fmla="*/ 638175 h 649684"/>
                    <a:gd name="connsiteX47" fmla="*/ 781844 w 1549797"/>
                    <a:gd name="connsiteY47" fmla="*/ 638175 h 649684"/>
                    <a:gd name="connsiteX48" fmla="*/ 543719 w 1549797"/>
                    <a:gd name="connsiteY48" fmla="*/ 638175 h 649684"/>
                    <a:gd name="connsiteX49" fmla="*/ 229394 w 1549797"/>
                    <a:gd name="connsiteY49" fmla="*/ 638175 h 649684"/>
                    <a:gd name="connsiteX50" fmla="*/ 65087 w 1549797"/>
                    <a:gd name="connsiteY50" fmla="*/ 638175 h 649684"/>
                    <a:gd name="connsiteX51" fmla="*/ 15081 w 1549797"/>
                    <a:gd name="connsiteY51" fmla="*/ 631031 h 649684"/>
                    <a:gd name="connsiteX52" fmla="*/ 10319 w 1549797"/>
                    <a:gd name="connsiteY52" fmla="*/ 526256 h 649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549797" h="649684">
                      <a:moveTo>
                        <a:pt x="10319" y="526256"/>
                      </a:moveTo>
                      <a:cubicBezTo>
                        <a:pt x="20638" y="506412"/>
                        <a:pt x="55563" y="523875"/>
                        <a:pt x="76994" y="511969"/>
                      </a:cubicBezTo>
                      <a:cubicBezTo>
                        <a:pt x="98425" y="500063"/>
                        <a:pt x="120650" y="476250"/>
                        <a:pt x="138906" y="454819"/>
                      </a:cubicBezTo>
                      <a:cubicBezTo>
                        <a:pt x="157162" y="433388"/>
                        <a:pt x="175022" y="415528"/>
                        <a:pt x="186531" y="383381"/>
                      </a:cubicBezTo>
                      <a:cubicBezTo>
                        <a:pt x="198040" y="351234"/>
                        <a:pt x="202803" y="296069"/>
                        <a:pt x="207962" y="261938"/>
                      </a:cubicBezTo>
                      <a:cubicBezTo>
                        <a:pt x="213121" y="227807"/>
                        <a:pt x="211137" y="204788"/>
                        <a:pt x="217487" y="178594"/>
                      </a:cubicBezTo>
                      <a:cubicBezTo>
                        <a:pt x="223837" y="152400"/>
                        <a:pt x="230584" y="128984"/>
                        <a:pt x="246062" y="104775"/>
                      </a:cubicBezTo>
                      <a:cubicBezTo>
                        <a:pt x="261540" y="80566"/>
                        <a:pt x="286543" y="50007"/>
                        <a:pt x="310356" y="33338"/>
                      </a:cubicBezTo>
                      <a:cubicBezTo>
                        <a:pt x="334169" y="16669"/>
                        <a:pt x="364331" y="7144"/>
                        <a:pt x="388937" y="4763"/>
                      </a:cubicBezTo>
                      <a:cubicBezTo>
                        <a:pt x="413543" y="2382"/>
                        <a:pt x="436960" y="9922"/>
                        <a:pt x="457994" y="19050"/>
                      </a:cubicBezTo>
                      <a:cubicBezTo>
                        <a:pt x="479028" y="28178"/>
                        <a:pt x="499269" y="42069"/>
                        <a:pt x="515144" y="59531"/>
                      </a:cubicBezTo>
                      <a:cubicBezTo>
                        <a:pt x="531019" y="76993"/>
                        <a:pt x="542925" y="104378"/>
                        <a:pt x="553244" y="123825"/>
                      </a:cubicBezTo>
                      <a:cubicBezTo>
                        <a:pt x="563563" y="143272"/>
                        <a:pt x="571103" y="153194"/>
                        <a:pt x="577056" y="176213"/>
                      </a:cubicBezTo>
                      <a:cubicBezTo>
                        <a:pt x="583009" y="199232"/>
                        <a:pt x="586581" y="238125"/>
                        <a:pt x="588962" y="261938"/>
                      </a:cubicBezTo>
                      <a:cubicBezTo>
                        <a:pt x="591343" y="285751"/>
                        <a:pt x="587772" y="298848"/>
                        <a:pt x="591344" y="319088"/>
                      </a:cubicBezTo>
                      <a:cubicBezTo>
                        <a:pt x="594916" y="339328"/>
                        <a:pt x="600472" y="362347"/>
                        <a:pt x="610394" y="383381"/>
                      </a:cubicBezTo>
                      <a:cubicBezTo>
                        <a:pt x="620316" y="404415"/>
                        <a:pt x="635000" y="425847"/>
                        <a:pt x="650875" y="445294"/>
                      </a:cubicBezTo>
                      <a:cubicBezTo>
                        <a:pt x="666750" y="464741"/>
                        <a:pt x="685007" y="486966"/>
                        <a:pt x="705644" y="500063"/>
                      </a:cubicBezTo>
                      <a:cubicBezTo>
                        <a:pt x="726281" y="513160"/>
                        <a:pt x="751285" y="521891"/>
                        <a:pt x="774700" y="523875"/>
                      </a:cubicBezTo>
                      <a:cubicBezTo>
                        <a:pt x="798116" y="525859"/>
                        <a:pt x="825896" y="521891"/>
                        <a:pt x="846137" y="511969"/>
                      </a:cubicBezTo>
                      <a:cubicBezTo>
                        <a:pt x="866378" y="502047"/>
                        <a:pt x="879872" y="482997"/>
                        <a:pt x="896144" y="464344"/>
                      </a:cubicBezTo>
                      <a:cubicBezTo>
                        <a:pt x="912416" y="445691"/>
                        <a:pt x="932657" y="420291"/>
                        <a:pt x="943769" y="400050"/>
                      </a:cubicBezTo>
                      <a:cubicBezTo>
                        <a:pt x="954881" y="379809"/>
                        <a:pt x="957660" y="367109"/>
                        <a:pt x="962819" y="342900"/>
                      </a:cubicBezTo>
                      <a:cubicBezTo>
                        <a:pt x="967978" y="318691"/>
                        <a:pt x="972344" y="279003"/>
                        <a:pt x="974725" y="254794"/>
                      </a:cubicBezTo>
                      <a:cubicBezTo>
                        <a:pt x="977106" y="230585"/>
                        <a:pt x="973137" y="218678"/>
                        <a:pt x="977106" y="197644"/>
                      </a:cubicBezTo>
                      <a:cubicBezTo>
                        <a:pt x="981075" y="176610"/>
                        <a:pt x="988615" y="150019"/>
                        <a:pt x="998537" y="128588"/>
                      </a:cubicBezTo>
                      <a:cubicBezTo>
                        <a:pt x="1008459" y="107157"/>
                        <a:pt x="1021159" y="86518"/>
                        <a:pt x="1036637" y="69056"/>
                      </a:cubicBezTo>
                      <a:cubicBezTo>
                        <a:pt x="1052115" y="51594"/>
                        <a:pt x="1076722" y="34132"/>
                        <a:pt x="1091406" y="23813"/>
                      </a:cubicBezTo>
                      <a:cubicBezTo>
                        <a:pt x="1106090" y="13494"/>
                        <a:pt x="1114822" y="11113"/>
                        <a:pt x="1124744" y="7144"/>
                      </a:cubicBezTo>
                      <a:cubicBezTo>
                        <a:pt x="1134666" y="3175"/>
                        <a:pt x="1138237" y="0"/>
                        <a:pt x="1150937" y="0"/>
                      </a:cubicBezTo>
                      <a:cubicBezTo>
                        <a:pt x="1163637" y="0"/>
                        <a:pt x="1182291" y="0"/>
                        <a:pt x="1200944" y="7144"/>
                      </a:cubicBezTo>
                      <a:cubicBezTo>
                        <a:pt x="1219597" y="14288"/>
                        <a:pt x="1246584" y="29766"/>
                        <a:pt x="1262856" y="42863"/>
                      </a:cubicBezTo>
                      <a:cubicBezTo>
                        <a:pt x="1279128" y="55960"/>
                        <a:pt x="1288256" y="72628"/>
                        <a:pt x="1298575" y="85725"/>
                      </a:cubicBezTo>
                      <a:cubicBezTo>
                        <a:pt x="1308894" y="98822"/>
                        <a:pt x="1316832" y="105569"/>
                        <a:pt x="1324769" y="121444"/>
                      </a:cubicBezTo>
                      <a:cubicBezTo>
                        <a:pt x="1332706" y="137319"/>
                        <a:pt x="1341835" y="164703"/>
                        <a:pt x="1346200" y="180975"/>
                      </a:cubicBezTo>
                      <a:cubicBezTo>
                        <a:pt x="1350565" y="197247"/>
                        <a:pt x="1349771" y="204391"/>
                        <a:pt x="1350962" y="219075"/>
                      </a:cubicBezTo>
                      <a:cubicBezTo>
                        <a:pt x="1352153" y="233759"/>
                        <a:pt x="1352153" y="251619"/>
                        <a:pt x="1353344" y="269081"/>
                      </a:cubicBezTo>
                      <a:cubicBezTo>
                        <a:pt x="1354535" y="286544"/>
                        <a:pt x="1353344" y="303213"/>
                        <a:pt x="1358106" y="323850"/>
                      </a:cubicBezTo>
                      <a:cubicBezTo>
                        <a:pt x="1362868" y="344487"/>
                        <a:pt x="1372791" y="372665"/>
                        <a:pt x="1381919" y="392906"/>
                      </a:cubicBezTo>
                      <a:cubicBezTo>
                        <a:pt x="1391047" y="413147"/>
                        <a:pt x="1397397" y="426641"/>
                        <a:pt x="1412875" y="445294"/>
                      </a:cubicBezTo>
                      <a:cubicBezTo>
                        <a:pt x="1428353" y="463947"/>
                        <a:pt x="1455737" y="492125"/>
                        <a:pt x="1474787" y="504825"/>
                      </a:cubicBezTo>
                      <a:cubicBezTo>
                        <a:pt x="1493837" y="517525"/>
                        <a:pt x="1515269" y="518319"/>
                        <a:pt x="1527175" y="521494"/>
                      </a:cubicBezTo>
                      <a:cubicBezTo>
                        <a:pt x="1539081" y="524669"/>
                        <a:pt x="1542653" y="517922"/>
                        <a:pt x="1546225" y="523875"/>
                      </a:cubicBezTo>
                      <a:cubicBezTo>
                        <a:pt x="1549797" y="529828"/>
                        <a:pt x="1548209" y="539751"/>
                        <a:pt x="1548606" y="557213"/>
                      </a:cubicBezTo>
                      <a:cubicBezTo>
                        <a:pt x="1549003" y="574675"/>
                        <a:pt x="1549400" y="615553"/>
                        <a:pt x="1548606" y="628650"/>
                      </a:cubicBezTo>
                      <a:cubicBezTo>
                        <a:pt x="1547812" y="641747"/>
                        <a:pt x="1547416" y="634207"/>
                        <a:pt x="1543844" y="635794"/>
                      </a:cubicBezTo>
                      <a:cubicBezTo>
                        <a:pt x="1540272" y="637382"/>
                        <a:pt x="1527175" y="638175"/>
                        <a:pt x="1527175" y="638175"/>
                      </a:cubicBezTo>
                      <a:lnTo>
                        <a:pt x="781844" y="638175"/>
                      </a:lnTo>
                      <a:lnTo>
                        <a:pt x="543719" y="638175"/>
                      </a:lnTo>
                      <a:lnTo>
                        <a:pt x="229394" y="638175"/>
                      </a:lnTo>
                      <a:lnTo>
                        <a:pt x="65087" y="638175"/>
                      </a:lnTo>
                      <a:cubicBezTo>
                        <a:pt x="29368" y="636984"/>
                        <a:pt x="24606" y="649684"/>
                        <a:pt x="15081" y="631031"/>
                      </a:cubicBezTo>
                      <a:cubicBezTo>
                        <a:pt x="5556" y="612378"/>
                        <a:pt x="0" y="546100"/>
                        <a:pt x="10319" y="526256"/>
                      </a:cubicBezTo>
                      <a:close/>
                    </a:path>
                  </a:pathLst>
                </a:cu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51" name="Rectangle 750"/>
                <p:cNvSpPr/>
                <p:nvPr/>
              </p:nvSpPr>
              <p:spPr>
                <a:xfrm>
                  <a:off x="1000100" y="4125163"/>
                  <a:ext cx="1394446" cy="900000"/>
                </a:xfrm>
                <a:prstGeom prst="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sp>
            <p:nvSpPr>
              <p:cNvPr id="618" name="Rectangle à coins arrondis 617"/>
              <p:cNvSpPr/>
              <p:nvPr/>
            </p:nvSpPr>
            <p:spPr>
              <a:xfrm>
                <a:off x="7640297" y="3613390"/>
                <a:ext cx="113476" cy="308257"/>
              </a:xfrm>
              <a:prstGeom prst="roundRect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619" name="Rectangle à coins arrondis 618"/>
              <p:cNvSpPr/>
              <p:nvPr/>
            </p:nvSpPr>
            <p:spPr>
              <a:xfrm>
                <a:off x="7610017" y="3574858"/>
                <a:ext cx="174034" cy="38533"/>
              </a:xfrm>
              <a:prstGeom prst="roundRect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620" name="Rectangle à coins arrondis 619"/>
              <p:cNvSpPr/>
              <p:nvPr/>
            </p:nvSpPr>
            <p:spPr>
              <a:xfrm flipV="1">
                <a:off x="7588263" y="3921647"/>
                <a:ext cx="217543" cy="38533"/>
              </a:xfrm>
              <a:prstGeom prst="roundRect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621" name="Rectangle à coins arrondis 620"/>
              <p:cNvSpPr/>
              <p:nvPr/>
            </p:nvSpPr>
            <p:spPr>
              <a:xfrm>
                <a:off x="7610017" y="3536327"/>
                <a:ext cx="174034" cy="38533"/>
              </a:xfrm>
              <a:prstGeom prst="roundRect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grpSp>
            <p:nvGrpSpPr>
              <p:cNvPr id="346" name="Groupe 383"/>
              <p:cNvGrpSpPr/>
              <p:nvPr/>
            </p:nvGrpSpPr>
            <p:grpSpPr>
              <a:xfrm>
                <a:off x="7520254" y="3377381"/>
                <a:ext cx="69045" cy="105736"/>
                <a:chOff x="1000100" y="3700463"/>
                <a:chExt cx="1394446" cy="1738327"/>
              </a:xfrm>
              <a:grpFill/>
            </p:grpSpPr>
            <p:sp>
              <p:nvSpPr>
                <p:cNvPr id="746" name="Forme libre 745"/>
                <p:cNvSpPr/>
                <p:nvPr/>
              </p:nvSpPr>
              <p:spPr>
                <a:xfrm>
                  <a:off x="1000101" y="3700463"/>
                  <a:ext cx="1379249" cy="499884"/>
                </a:xfrm>
                <a:custGeom>
                  <a:avLst/>
                  <a:gdLst>
                    <a:gd name="connsiteX0" fmla="*/ 10319 w 1549797"/>
                    <a:gd name="connsiteY0" fmla="*/ 526256 h 649684"/>
                    <a:gd name="connsiteX1" fmla="*/ 76994 w 1549797"/>
                    <a:gd name="connsiteY1" fmla="*/ 511969 h 649684"/>
                    <a:gd name="connsiteX2" fmla="*/ 138906 w 1549797"/>
                    <a:gd name="connsiteY2" fmla="*/ 454819 h 649684"/>
                    <a:gd name="connsiteX3" fmla="*/ 186531 w 1549797"/>
                    <a:gd name="connsiteY3" fmla="*/ 383381 h 649684"/>
                    <a:gd name="connsiteX4" fmla="*/ 207962 w 1549797"/>
                    <a:gd name="connsiteY4" fmla="*/ 261938 h 649684"/>
                    <a:gd name="connsiteX5" fmla="*/ 217487 w 1549797"/>
                    <a:gd name="connsiteY5" fmla="*/ 178594 h 649684"/>
                    <a:gd name="connsiteX6" fmla="*/ 246062 w 1549797"/>
                    <a:gd name="connsiteY6" fmla="*/ 104775 h 649684"/>
                    <a:gd name="connsiteX7" fmla="*/ 310356 w 1549797"/>
                    <a:gd name="connsiteY7" fmla="*/ 33338 h 649684"/>
                    <a:gd name="connsiteX8" fmla="*/ 388937 w 1549797"/>
                    <a:gd name="connsiteY8" fmla="*/ 4763 h 649684"/>
                    <a:gd name="connsiteX9" fmla="*/ 457994 w 1549797"/>
                    <a:gd name="connsiteY9" fmla="*/ 19050 h 649684"/>
                    <a:gd name="connsiteX10" fmla="*/ 515144 w 1549797"/>
                    <a:gd name="connsiteY10" fmla="*/ 59531 h 649684"/>
                    <a:gd name="connsiteX11" fmla="*/ 553244 w 1549797"/>
                    <a:gd name="connsiteY11" fmla="*/ 123825 h 649684"/>
                    <a:gd name="connsiteX12" fmla="*/ 577056 w 1549797"/>
                    <a:gd name="connsiteY12" fmla="*/ 176213 h 649684"/>
                    <a:gd name="connsiteX13" fmla="*/ 588962 w 1549797"/>
                    <a:gd name="connsiteY13" fmla="*/ 261938 h 649684"/>
                    <a:gd name="connsiteX14" fmla="*/ 591344 w 1549797"/>
                    <a:gd name="connsiteY14" fmla="*/ 319088 h 649684"/>
                    <a:gd name="connsiteX15" fmla="*/ 610394 w 1549797"/>
                    <a:gd name="connsiteY15" fmla="*/ 383381 h 649684"/>
                    <a:gd name="connsiteX16" fmla="*/ 650875 w 1549797"/>
                    <a:gd name="connsiteY16" fmla="*/ 445294 h 649684"/>
                    <a:gd name="connsiteX17" fmla="*/ 705644 w 1549797"/>
                    <a:gd name="connsiteY17" fmla="*/ 500063 h 649684"/>
                    <a:gd name="connsiteX18" fmla="*/ 774700 w 1549797"/>
                    <a:gd name="connsiteY18" fmla="*/ 523875 h 649684"/>
                    <a:gd name="connsiteX19" fmla="*/ 846137 w 1549797"/>
                    <a:gd name="connsiteY19" fmla="*/ 511969 h 649684"/>
                    <a:gd name="connsiteX20" fmla="*/ 896144 w 1549797"/>
                    <a:gd name="connsiteY20" fmla="*/ 464344 h 649684"/>
                    <a:gd name="connsiteX21" fmla="*/ 943769 w 1549797"/>
                    <a:gd name="connsiteY21" fmla="*/ 400050 h 649684"/>
                    <a:gd name="connsiteX22" fmla="*/ 962819 w 1549797"/>
                    <a:gd name="connsiteY22" fmla="*/ 342900 h 649684"/>
                    <a:gd name="connsiteX23" fmla="*/ 974725 w 1549797"/>
                    <a:gd name="connsiteY23" fmla="*/ 254794 h 649684"/>
                    <a:gd name="connsiteX24" fmla="*/ 977106 w 1549797"/>
                    <a:gd name="connsiteY24" fmla="*/ 197644 h 649684"/>
                    <a:gd name="connsiteX25" fmla="*/ 998537 w 1549797"/>
                    <a:gd name="connsiteY25" fmla="*/ 128588 h 649684"/>
                    <a:gd name="connsiteX26" fmla="*/ 1036637 w 1549797"/>
                    <a:gd name="connsiteY26" fmla="*/ 69056 h 649684"/>
                    <a:gd name="connsiteX27" fmla="*/ 1091406 w 1549797"/>
                    <a:gd name="connsiteY27" fmla="*/ 23813 h 649684"/>
                    <a:gd name="connsiteX28" fmla="*/ 1124744 w 1549797"/>
                    <a:gd name="connsiteY28" fmla="*/ 7144 h 649684"/>
                    <a:gd name="connsiteX29" fmla="*/ 1150937 w 1549797"/>
                    <a:gd name="connsiteY29" fmla="*/ 0 h 649684"/>
                    <a:gd name="connsiteX30" fmla="*/ 1200944 w 1549797"/>
                    <a:gd name="connsiteY30" fmla="*/ 7144 h 649684"/>
                    <a:gd name="connsiteX31" fmla="*/ 1262856 w 1549797"/>
                    <a:gd name="connsiteY31" fmla="*/ 42863 h 649684"/>
                    <a:gd name="connsiteX32" fmla="*/ 1298575 w 1549797"/>
                    <a:gd name="connsiteY32" fmla="*/ 85725 h 649684"/>
                    <a:gd name="connsiteX33" fmla="*/ 1324769 w 1549797"/>
                    <a:gd name="connsiteY33" fmla="*/ 121444 h 649684"/>
                    <a:gd name="connsiteX34" fmla="*/ 1346200 w 1549797"/>
                    <a:gd name="connsiteY34" fmla="*/ 180975 h 649684"/>
                    <a:gd name="connsiteX35" fmla="*/ 1350962 w 1549797"/>
                    <a:gd name="connsiteY35" fmla="*/ 219075 h 649684"/>
                    <a:gd name="connsiteX36" fmla="*/ 1353344 w 1549797"/>
                    <a:gd name="connsiteY36" fmla="*/ 269081 h 649684"/>
                    <a:gd name="connsiteX37" fmla="*/ 1358106 w 1549797"/>
                    <a:gd name="connsiteY37" fmla="*/ 323850 h 649684"/>
                    <a:gd name="connsiteX38" fmla="*/ 1381919 w 1549797"/>
                    <a:gd name="connsiteY38" fmla="*/ 392906 h 649684"/>
                    <a:gd name="connsiteX39" fmla="*/ 1412875 w 1549797"/>
                    <a:gd name="connsiteY39" fmla="*/ 445294 h 649684"/>
                    <a:gd name="connsiteX40" fmla="*/ 1474787 w 1549797"/>
                    <a:gd name="connsiteY40" fmla="*/ 504825 h 649684"/>
                    <a:gd name="connsiteX41" fmla="*/ 1527175 w 1549797"/>
                    <a:gd name="connsiteY41" fmla="*/ 521494 h 649684"/>
                    <a:gd name="connsiteX42" fmla="*/ 1546225 w 1549797"/>
                    <a:gd name="connsiteY42" fmla="*/ 523875 h 649684"/>
                    <a:gd name="connsiteX43" fmla="*/ 1548606 w 1549797"/>
                    <a:gd name="connsiteY43" fmla="*/ 557213 h 649684"/>
                    <a:gd name="connsiteX44" fmla="*/ 1548606 w 1549797"/>
                    <a:gd name="connsiteY44" fmla="*/ 628650 h 649684"/>
                    <a:gd name="connsiteX45" fmla="*/ 1543844 w 1549797"/>
                    <a:gd name="connsiteY45" fmla="*/ 635794 h 649684"/>
                    <a:gd name="connsiteX46" fmla="*/ 1527175 w 1549797"/>
                    <a:gd name="connsiteY46" fmla="*/ 638175 h 649684"/>
                    <a:gd name="connsiteX47" fmla="*/ 781844 w 1549797"/>
                    <a:gd name="connsiteY47" fmla="*/ 638175 h 649684"/>
                    <a:gd name="connsiteX48" fmla="*/ 543719 w 1549797"/>
                    <a:gd name="connsiteY48" fmla="*/ 638175 h 649684"/>
                    <a:gd name="connsiteX49" fmla="*/ 229394 w 1549797"/>
                    <a:gd name="connsiteY49" fmla="*/ 638175 h 649684"/>
                    <a:gd name="connsiteX50" fmla="*/ 65087 w 1549797"/>
                    <a:gd name="connsiteY50" fmla="*/ 638175 h 649684"/>
                    <a:gd name="connsiteX51" fmla="*/ 15081 w 1549797"/>
                    <a:gd name="connsiteY51" fmla="*/ 631031 h 649684"/>
                    <a:gd name="connsiteX52" fmla="*/ 10319 w 1549797"/>
                    <a:gd name="connsiteY52" fmla="*/ 526256 h 649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549797" h="649684">
                      <a:moveTo>
                        <a:pt x="10319" y="526256"/>
                      </a:moveTo>
                      <a:cubicBezTo>
                        <a:pt x="20638" y="506412"/>
                        <a:pt x="55563" y="523875"/>
                        <a:pt x="76994" y="511969"/>
                      </a:cubicBezTo>
                      <a:cubicBezTo>
                        <a:pt x="98425" y="500063"/>
                        <a:pt x="120650" y="476250"/>
                        <a:pt x="138906" y="454819"/>
                      </a:cubicBezTo>
                      <a:cubicBezTo>
                        <a:pt x="157162" y="433388"/>
                        <a:pt x="175022" y="415528"/>
                        <a:pt x="186531" y="383381"/>
                      </a:cubicBezTo>
                      <a:cubicBezTo>
                        <a:pt x="198040" y="351234"/>
                        <a:pt x="202803" y="296069"/>
                        <a:pt x="207962" y="261938"/>
                      </a:cubicBezTo>
                      <a:cubicBezTo>
                        <a:pt x="213121" y="227807"/>
                        <a:pt x="211137" y="204788"/>
                        <a:pt x="217487" y="178594"/>
                      </a:cubicBezTo>
                      <a:cubicBezTo>
                        <a:pt x="223837" y="152400"/>
                        <a:pt x="230584" y="128984"/>
                        <a:pt x="246062" y="104775"/>
                      </a:cubicBezTo>
                      <a:cubicBezTo>
                        <a:pt x="261540" y="80566"/>
                        <a:pt x="286543" y="50007"/>
                        <a:pt x="310356" y="33338"/>
                      </a:cubicBezTo>
                      <a:cubicBezTo>
                        <a:pt x="334169" y="16669"/>
                        <a:pt x="364331" y="7144"/>
                        <a:pt x="388937" y="4763"/>
                      </a:cubicBezTo>
                      <a:cubicBezTo>
                        <a:pt x="413543" y="2382"/>
                        <a:pt x="436960" y="9922"/>
                        <a:pt x="457994" y="19050"/>
                      </a:cubicBezTo>
                      <a:cubicBezTo>
                        <a:pt x="479028" y="28178"/>
                        <a:pt x="499269" y="42069"/>
                        <a:pt x="515144" y="59531"/>
                      </a:cubicBezTo>
                      <a:cubicBezTo>
                        <a:pt x="531019" y="76993"/>
                        <a:pt x="542925" y="104378"/>
                        <a:pt x="553244" y="123825"/>
                      </a:cubicBezTo>
                      <a:cubicBezTo>
                        <a:pt x="563563" y="143272"/>
                        <a:pt x="571103" y="153194"/>
                        <a:pt x="577056" y="176213"/>
                      </a:cubicBezTo>
                      <a:cubicBezTo>
                        <a:pt x="583009" y="199232"/>
                        <a:pt x="586581" y="238125"/>
                        <a:pt x="588962" y="261938"/>
                      </a:cubicBezTo>
                      <a:cubicBezTo>
                        <a:pt x="591343" y="285751"/>
                        <a:pt x="587772" y="298848"/>
                        <a:pt x="591344" y="319088"/>
                      </a:cubicBezTo>
                      <a:cubicBezTo>
                        <a:pt x="594916" y="339328"/>
                        <a:pt x="600472" y="362347"/>
                        <a:pt x="610394" y="383381"/>
                      </a:cubicBezTo>
                      <a:cubicBezTo>
                        <a:pt x="620316" y="404415"/>
                        <a:pt x="635000" y="425847"/>
                        <a:pt x="650875" y="445294"/>
                      </a:cubicBezTo>
                      <a:cubicBezTo>
                        <a:pt x="666750" y="464741"/>
                        <a:pt x="685007" y="486966"/>
                        <a:pt x="705644" y="500063"/>
                      </a:cubicBezTo>
                      <a:cubicBezTo>
                        <a:pt x="726281" y="513160"/>
                        <a:pt x="751285" y="521891"/>
                        <a:pt x="774700" y="523875"/>
                      </a:cubicBezTo>
                      <a:cubicBezTo>
                        <a:pt x="798116" y="525859"/>
                        <a:pt x="825896" y="521891"/>
                        <a:pt x="846137" y="511969"/>
                      </a:cubicBezTo>
                      <a:cubicBezTo>
                        <a:pt x="866378" y="502047"/>
                        <a:pt x="879872" y="482997"/>
                        <a:pt x="896144" y="464344"/>
                      </a:cubicBezTo>
                      <a:cubicBezTo>
                        <a:pt x="912416" y="445691"/>
                        <a:pt x="932657" y="420291"/>
                        <a:pt x="943769" y="400050"/>
                      </a:cubicBezTo>
                      <a:cubicBezTo>
                        <a:pt x="954881" y="379809"/>
                        <a:pt x="957660" y="367109"/>
                        <a:pt x="962819" y="342900"/>
                      </a:cubicBezTo>
                      <a:cubicBezTo>
                        <a:pt x="967978" y="318691"/>
                        <a:pt x="972344" y="279003"/>
                        <a:pt x="974725" y="254794"/>
                      </a:cubicBezTo>
                      <a:cubicBezTo>
                        <a:pt x="977106" y="230585"/>
                        <a:pt x="973137" y="218678"/>
                        <a:pt x="977106" y="197644"/>
                      </a:cubicBezTo>
                      <a:cubicBezTo>
                        <a:pt x="981075" y="176610"/>
                        <a:pt x="988615" y="150019"/>
                        <a:pt x="998537" y="128588"/>
                      </a:cubicBezTo>
                      <a:cubicBezTo>
                        <a:pt x="1008459" y="107157"/>
                        <a:pt x="1021159" y="86518"/>
                        <a:pt x="1036637" y="69056"/>
                      </a:cubicBezTo>
                      <a:cubicBezTo>
                        <a:pt x="1052115" y="51594"/>
                        <a:pt x="1076722" y="34132"/>
                        <a:pt x="1091406" y="23813"/>
                      </a:cubicBezTo>
                      <a:cubicBezTo>
                        <a:pt x="1106090" y="13494"/>
                        <a:pt x="1114822" y="11113"/>
                        <a:pt x="1124744" y="7144"/>
                      </a:cubicBezTo>
                      <a:cubicBezTo>
                        <a:pt x="1134666" y="3175"/>
                        <a:pt x="1138237" y="0"/>
                        <a:pt x="1150937" y="0"/>
                      </a:cubicBezTo>
                      <a:cubicBezTo>
                        <a:pt x="1163637" y="0"/>
                        <a:pt x="1182291" y="0"/>
                        <a:pt x="1200944" y="7144"/>
                      </a:cubicBezTo>
                      <a:cubicBezTo>
                        <a:pt x="1219597" y="14288"/>
                        <a:pt x="1246584" y="29766"/>
                        <a:pt x="1262856" y="42863"/>
                      </a:cubicBezTo>
                      <a:cubicBezTo>
                        <a:pt x="1279128" y="55960"/>
                        <a:pt x="1288256" y="72628"/>
                        <a:pt x="1298575" y="85725"/>
                      </a:cubicBezTo>
                      <a:cubicBezTo>
                        <a:pt x="1308894" y="98822"/>
                        <a:pt x="1316832" y="105569"/>
                        <a:pt x="1324769" y="121444"/>
                      </a:cubicBezTo>
                      <a:cubicBezTo>
                        <a:pt x="1332706" y="137319"/>
                        <a:pt x="1341835" y="164703"/>
                        <a:pt x="1346200" y="180975"/>
                      </a:cubicBezTo>
                      <a:cubicBezTo>
                        <a:pt x="1350565" y="197247"/>
                        <a:pt x="1349771" y="204391"/>
                        <a:pt x="1350962" y="219075"/>
                      </a:cubicBezTo>
                      <a:cubicBezTo>
                        <a:pt x="1352153" y="233759"/>
                        <a:pt x="1352153" y="251619"/>
                        <a:pt x="1353344" y="269081"/>
                      </a:cubicBezTo>
                      <a:cubicBezTo>
                        <a:pt x="1354535" y="286544"/>
                        <a:pt x="1353344" y="303213"/>
                        <a:pt x="1358106" y="323850"/>
                      </a:cubicBezTo>
                      <a:cubicBezTo>
                        <a:pt x="1362868" y="344487"/>
                        <a:pt x="1372791" y="372665"/>
                        <a:pt x="1381919" y="392906"/>
                      </a:cubicBezTo>
                      <a:cubicBezTo>
                        <a:pt x="1391047" y="413147"/>
                        <a:pt x="1397397" y="426641"/>
                        <a:pt x="1412875" y="445294"/>
                      </a:cubicBezTo>
                      <a:cubicBezTo>
                        <a:pt x="1428353" y="463947"/>
                        <a:pt x="1455737" y="492125"/>
                        <a:pt x="1474787" y="504825"/>
                      </a:cubicBezTo>
                      <a:cubicBezTo>
                        <a:pt x="1493837" y="517525"/>
                        <a:pt x="1515269" y="518319"/>
                        <a:pt x="1527175" y="521494"/>
                      </a:cubicBezTo>
                      <a:cubicBezTo>
                        <a:pt x="1539081" y="524669"/>
                        <a:pt x="1542653" y="517922"/>
                        <a:pt x="1546225" y="523875"/>
                      </a:cubicBezTo>
                      <a:cubicBezTo>
                        <a:pt x="1549797" y="529828"/>
                        <a:pt x="1548209" y="539751"/>
                        <a:pt x="1548606" y="557213"/>
                      </a:cubicBezTo>
                      <a:cubicBezTo>
                        <a:pt x="1549003" y="574675"/>
                        <a:pt x="1549400" y="615553"/>
                        <a:pt x="1548606" y="628650"/>
                      </a:cubicBezTo>
                      <a:cubicBezTo>
                        <a:pt x="1547812" y="641747"/>
                        <a:pt x="1547416" y="634207"/>
                        <a:pt x="1543844" y="635794"/>
                      </a:cubicBezTo>
                      <a:cubicBezTo>
                        <a:pt x="1540272" y="637382"/>
                        <a:pt x="1527175" y="638175"/>
                        <a:pt x="1527175" y="638175"/>
                      </a:cubicBezTo>
                      <a:lnTo>
                        <a:pt x="781844" y="638175"/>
                      </a:lnTo>
                      <a:lnTo>
                        <a:pt x="543719" y="638175"/>
                      </a:lnTo>
                      <a:lnTo>
                        <a:pt x="229394" y="638175"/>
                      </a:lnTo>
                      <a:lnTo>
                        <a:pt x="65087" y="638175"/>
                      </a:lnTo>
                      <a:cubicBezTo>
                        <a:pt x="29368" y="636984"/>
                        <a:pt x="24606" y="649684"/>
                        <a:pt x="15081" y="631031"/>
                      </a:cubicBezTo>
                      <a:cubicBezTo>
                        <a:pt x="5556" y="612378"/>
                        <a:pt x="0" y="546100"/>
                        <a:pt x="10319" y="526256"/>
                      </a:cubicBezTo>
                      <a:close/>
                    </a:path>
                  </a:pathLst>
                </a:cu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47" name="Forme libre 746"/>
                <p:cNvSpPr/>
                <p:nvPr/>
              </p:nvSpPr>
              <p:spPr>
                <a:xfrm flipV="1">
                  <a:off x="1000101" y="4938906"/>
                  <a:ext cx="1379249" cy="499884"/>
                </a:xfrm>
                <a:custGeom>
                  <a:avLst/>
                  <a:gdLst>
                    <a:gd name="connsiteX0" fmla="*/ 10319 w 1549797"/>
                    <a:gd name="connsiteY0" fmla="*/ 526256 h 649684"/>
                    <a:gd name="connsiteX1" fmla="*/ 76994 w 1549797"/>
                    <a:gd name="connsiteY1" fmla="*/ 511969 h 649684"/>
                    <a:gd name="connsiteX2" fmla="*/ 138906 w 1549797"/>
                    <a:gd name="connsiteY2" fmla="*/ 454819 h 649684"/>
                    <a:gd name="connsiteX3" fmla="*/ 186531 w 1549797"/>
                    <a:gd name="connsiteY3" fmla="*/ 383381 h 649684"/>
                    <a:gd name="connsiteX4" fmla="*/ 207962 w 1549797"/>
                    <a:gd name="connsiteY4" fmla="*/ 261938 h 649684"/>
                    <a:gd name="connsiteX5" fmla="*/ 217487 w 1549797"/>
                    <a:gd name="connsiteY5" fmla="*/ 178594 h 649684"/>
                    <a:gd name="connsiteX6" fmla="*/ 246062 w 1549797"/>
                    <a:gd name="connsiteY6" fmla="*/ 104775 h 649684"/>
                    <a:gd name="connsiteX7" fmla="*/ 310356 w 1549797"/>
                    <a:gd name="connsiteY7" fmla="*/ 33338 h 649684"/>
                    <a:gd name="connsiteX8" fmla="*/ 388937 w 1549797"/>
                    <a:gd name="connsiteY8" fmla="*/ 4763 h 649684"/>
                    <a:gd name="connsiteX9" fmla="*/ 457994 w 1549797"/>
                    <a:gd name="connsiteY9" fmla="*/ 19050 h 649684"/>
                    <a:gd name="connsiteX10" fmla="*/ 515144 w 1549797"/>
                    <a:gd name="connsiteY10" fmla="*/ 59531 h 649684"/>
                    <a:gd name="connsiteX11" fmla="*/ 553244 w 1549797"/>
                    <a:gd name="connsiteY11" fmla="*/ 123825 h 649684"/>
                    <a:gd name="connsiteX12" fmla="*/ 577056 w 1549797"/>
                    <a:gd name="connsiteY12" fmla="*/ 176213 h 649684"/>
                    <a:gd name="connsiteX13" fmla="*/ 588962 w 1549797"/>
                    <a:gd name="connsiteY13" fmla="*/ 261938 h 649684"/>
                    <a:gd name="connsiteX14" fmla="*/ 591344 w 1549797"/>
                    <a:gd name="connsiteY14" fmla="*/ 319088 h 649684"/>
                    <a:gd name="connsiteX15" fmla="*/ 610394 w 1549797"/>
                    <a:gd name="connsiteY15" fmla="*/ 383381 h 649684"/>
                    <a:gd name="connsiteX16" fmla="*/ 650875 w 1549797"/>
                    <a:gd name="connsiteY16" fmla="*/ 445294 h 649684"/>
                    <a:gd name="connsiteX17" fmla="*/ 705644 w 1549797"/>
                    <a:gd name="connsiteY17" fmla="*/ 500063 h 649684"/>
                    <a:gd name="connsiteX18" fmla="*/ 774700 w 1549797"/>
                    <a:gd name="connsiteY18" fmla="*/ 523875 h 649684"/>
                    <a:gd name="connsiteX19" fmla="*/ 846137 w 1549797"/>
                    <a:gd name="connsiteY19" fmla="*/ 511969 h 649684"/>
                    <a:gd name="connsiteX20" fmla="*/ 896144 w 1549797"/>
                    <a:gd name="connsiteY20" fmla="*/ 464344 h 649684"/>
                    <a:gd name="connsiteX21" fmla="*/ 943769 w 1549797"/>
                    <a:gd name="connsiteY21" fmla="*/ 400050 h 649684"/>
                    <a:gd name="connsiteX22" fmla="*/ 962819 w 1549797"/>
                    <a:gd name="connsiteY22" fmla="*/ 342900 h 649684"/>
                    <a:gd name="connsiteX23" fmla="*/ 974725 w 1549797"/>
                    <a:gd name="connsiteY23" fmla="*/ 254794 h 649684"/>
                    <a:gd name="connsiteX24" fmla="*/ 977106 w 1549797"/>
                    <a:gd name="connsiteY24" fmla="*/ 197644 h 649684"/>
                    <a:gd name="connsiteX25" fmla="*/ 998537 w 1549797"/>
                    <a:gd name="connsiteY25" fmla="*/ 128588 h 649684"/>
                    <a:gd name="connsiteX26" fmla="*/ 1036637 w 1549797"/>
                    <a:gd name="connsiteY26" fmla="*/ 69056 h 649684"/>
                    <a:gd name="connsiteX27" fmla="*/ 1091406 w 1549797"/>
                    <a:gd name="connsiteY27" fmla="*/ 23813 h 649684"/>
                    <a:gd name="connsiteX28" fmla="*/ 1124744 w 1549797"/>
                    <a:gd name="connsiteY28" fmla="*/ 7144 h 649684"/>
                    <a:gd name="connsiteX29" fmla="*/ 1150937 w 1549797"/>
                    <a:gd name="connsiteY29" fmla="*/ 0 h 649684"/>
                    <a:gd name="connsiteX30" fmla="*/ 1200944 w 1549797"/>
                    <a:gd name="connsiteY30" fmla="*/ 7144 h 649684"/>
                    <a:gd name="connsiteX31" fmla="*/ 1262856 w 1549797"/>
                    <a:gd name="connsiteY31" fmla="*/ 42863 h 649684"/>
                    <a:gd name="connsiteX32" fmla="*/ 1298575 w 1549797"/>
                    <a:gd name="connsiteY32" fmla="*/ 85725 h 649684"/>
                    <a:gd name="connsiteX33" fmla="*/ 1324769 w 1549797"/>
                    <a:gd name="connsiteY33" fmla="*/ 121444 h 649684"/>
                    <a:gd name="connsiteX34" fmla="*/ 1346200 w 1549797"/>
                    <a:gd name="connsiteY34" fmla="*/ 180975 h 649684"/>
                    <a:gd name="connsiteX35" fmla="*/ 1350962 w 1549797"/>
                    <a:gd name="connsiteY35" fmla="*/ 219075 h 649684"/>
                    <a:gd name="connsiteX36" fmla="*/ 1353344 w 1549797"/>
                    <a:gd name="connsiteY36" fmla="*/ 269081 h 649684"/>
                    <a:gd name="connsiteX37" fmla="*/ 1358106 w 1549797"/>
                    <a:gd name="connsiteY37" fmla="*/ 323850 h 649684"/>
                    <a:gd name="connsiteX38" fmla="*/ 1381919 w 1549797"/>
                    <a:gd name="connsiteY38" fmla="*/ 392906 h 649684"/>
                    <a:gd name="connsiteX39" fmla="*/ 1412875 w 1549797"/>
                    <a:gd name="connsiteY39" fmla="*/ 445294 h 649684"/>
                    <a:gd name="connsiteX40" fmla="*/ 1474787 w 1549797"/>
                    <a:gd name="connsiteY40" fmla="*/ 504825 h 649684"/>
                    <a:gd name="connsiteX41" fmla="*/ 1527175 w 1549797"/>
                    <a:gd name="connsiteY41" fmla="*/ 521494 h 649684"/>
                    <a:gd name="connsiteX42" fmla="*/ 1546225 w 1549797"/>
                    <a:gd name="connsiteY42" fmla="*/ 523875 h 649684"/>
                    <a:gd name="connsiteX43" fmla="*/ 1548606 w 1549797"/>
                    <a:gd name="connsiteY43" fmla="*/ 557213 h 649684"/>
                    <a:gd name="connsiteX44" fmla="*/ 1548606 w 1549797"/>
                    <a:gd name="connsiteY44" fmla="*/ 628650 h 649684"/>
                    <a:gd name="connsiteX45" fmla="*/ 1543844 w 1549797"/>
                    <a:gd name="connsiteY45" fmla="*/ 635794 h 649684"/>
                    <a:gd name="connsiteX46" fmla="*/ 1527175 w 1549797"/>
                    <a:gd name="connsiteY46" fmla="*/ 638175 h 649684"/>
                    <a:gd name="connsiteX47" fmla="*/ 781844 w 1549797"/>
                    <a:gd name="connsiteY47" fmla="*/ 638175 h 649684"/>
                    <a:gd name="connsiteX48" fmla="*/ 543719 w 1549797"/>
                    <a:gd name="connsiteY48" fmla="*/ 638175 h 649684"/>
                    <a:gd name="connsiteX49" fmla="*/ 229394 w 1549797"/>
                    <a:gd name="connsiteY49" fmla="*/ 638175 h 649684"/>
                    <a:gd name="connsiteX50" fmla="*/ 65087 w 1549797"/>
                    <a:gd name="connsiteY50" fmla="*/ 638175 h 649684"/>
                    <a:gd name="connsiteX51" fmla="*/ 15081 w 1549797"/>
                    <a:gd name="connsiteY51" fmla="*/ 631031 h 649684"/>
                    <a:gd name="connsiteX52" fmla="*/ 10319 w 1549797"/>
                    <a:gd name="connsiteY52" fmla="*/ 526256 h 649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549797" h="649684">
                      <a:moveTo>
                        <a:pt x="10319" y="526256"/>
                      </a:moveTo>
                      <a:cubicBezTo>
                        <a:pt x="20638" y="506412"/>
                        <a:pt x="55563" y="523875"/>
                        <a:pt x="76994" y="511969"/>
                      </a:cubicBezTo>
                      <a:cubicBezTo>
                        <a:pt x="98425" y="500063"/>
                        <a:pt x="120650" y="476250"/>
                        <a:pt x="138906" y="454819"/>
                      </a:cubicBezTo>
                      <a:cubicBezTo>
                        <a:pt x="157162" y="433388"/>
                        <a:pt x="175022" y="415528"/>
                        <a:pt x="186531" y="383381"/>
                      </a:cubicBezTo>
                      <a:cubicBezTo>
                        <a:pt x="198040" y="351234"/>
                        <a:pt x="202803" y="296069"/>
                        <a:pt x="207962" y="261938"/>
                      </a:cubicBezTo>
                      <a:cubicBezTo>
                        <a:pt x="213121" y="227807"/>
                        <a:pt x="211137" y="204788"/>
                        <a:pt x="217487" y="178594"/>
                      </a:cubicBezTo>
                      <a:cubicBezTo>
                        <a:pt x="223837" y="152400"/>
                        <a:pt x="230584" y="128984"/>
                        <a:pt x="246062" y="104775"/>
                      </a:cubicBezTo>
                      <a:cubicBezTo>
                        <a:pt x="261540" y="80566"/>
                        <a:pt x="286543" y="50007"/>
                        <a:pt x="310356" y="33338"/>
                      </a:cubicBezTo>
                      <a:cubicBezTo>
                        <a:pt x="334169" y="16669"/>
                        <a:pt x="364331" y="7144"/>
                        <a:pt x="388937" y="4763"/>
                      </a:cubicBezTo>
                      <a:cubicBezTo>
                        <a:pt x="413543" y="2382"/>
                        <a:pt x="436960" y="9922"/>
                        <a:pt x="457994" y="19050"/>
                      </a:cubicBezTo>
                      <a:cubicBezTo>
                        <a:pt x="479028" y="28178"/>
                        <a:pt x="499269" y="42069"/>
                        <a:pt x="515144" y="59531"/>
                      </a:cubicBezTo>
                      <a:cubicBezTo>
                        <a:pt x="531019" y="76993"/>
                        <a:pt x="542925" y="104378"/>
                        <a:pt x="553244" y="123825"/>
                      </a:cubicBezTo>
                      <a:cubicBezTo>
                        <a:pt x="563563" y="143272"/>
                        <a:pt x="571103" y="153194"/>
                        <a:pt x="577056" y="176213"/>
                      </a:cubicBezTo>
                      <a:cubicBezTo>
                        <a:pt x="583009" y="199232"/>
                        <a:pt x="586581" y="238125"/>
                        <a:pt x="588962" y="261938"/>
                      </a:cubicBezTo>
                      <a:cubicBezTo>
                        <a:pt x="591343" y="285751"/>
                        <a:pt x="587772" y="298848"/>
                        <a:pt x="591344" y="319088"/>
                      </a:cubicBezTo>
                      <a:cubicBezTo>
                        <a:pt x="594916" y="339328"/>
                        <a:pt x="600472" y="362347"/>
                        <a:pt x="610394" y="383381"/>
                      </a:cubicBezTo>
                      <a:cubicBezTo>
                        <a:pt x="620316" y="404415"/>
                        <a:pt x="635000" y="425847"/>
                        <a:pt x="650875" y="445294"/>
                      </a:cubicBezTo>
                      <a:cubicBezTo>
                        <a:pt x="666750" y="464741"/>
                        <a:pt x="685007" y="486966"/>
                        <a:pt x="705644" y="500063"/>
                      </a:cubicBezTo>
                      <a:cubicBezTo>
                        <a:pt x="726281" y="513160"/>
                        <a:pt x="751285" y="521891"/>
                        <a:pt x="774700" y="523875"/>
                      </a:cubicBezTo>
                      <a:cubicBezTo>
                        <a:pt x="798116" y="525859"/>
                        <a:pt x="825896" y="521891"/>
                        <a:pt x="846137" y="511969"/>
                      </a:cubicBezTo>
                      <a:cubicBezTo>
                        <a:pt x="866378" y="502047"/>
                        <a:pt x="879872" y="482997"/>
                        <a:pt x="896144" y="464344"/>
                      </a:cubicBezTo>
                      <a:cubicBezTo>
                        <a:pt x="912416" y="445691"/>
                        <a:pt x="932657" y="420291"/>
                        <a:pt x="943769" y="400050"/>
                      </a:cubicBezTo>
                      <a:cubicBezTo>
                        <a:pt x="954881" y="379809"/>
                        <a:pt x="957660" y="367109"/>
                        <a:pt x="962819" y="342900"/>
                      </a:cubicBezTo>
                      <a:cubicBezTo>
                        <a:pt x="967978" y="318691"/>
                        <a:pt x="972344" y="279003"/>
                        <a:pt x="974725" y="254794"/>
                      </a:cubicBezTo>
                      <a:cubicBezTo>
                        <a:pt x="977106" y="230585"/>
                        <a:pt x="973137" y="218678"/>
                        <a:pt x="977106" y="197644"/>
                      </a:cubicBezTo>
                      <a:cubicBezTo>
                        <a:pt x="981075" y="176610"/>
                        <a:pt x="988615" y="150019"/>
                        <a:pt x="998537" y="128588"/>
                      </a:cubicBezTo>
                      <a:cubicBezTo>
                        <a:pt x="1008459" y="107157"/>
                        <a:pt x="1021159" y="86518"/>
                        <a:pt x="1036637" y="69056"/>
                      </a:cubicBezTo>
                      <a:cubicBezTo>
                        <a:pt x="1052115" y="51594"/>
                        <a:pt x="1076722" y="34132"/>
                        <a:pt x="1091406" y="23813"/>
                      </a:cubicBezTo>
                      <a:cubicBezTo>
                        <a:pt x="1106090" y="13494"/>
                        <a:pt x="1114822" y="11113"/>
                        <a:pt x="1124744" y="7144"/>
                      </a:cubicBezTo>
                      <a:cubicBezTo>
                        <a:pt x="1134666" y="3175"/>
                        <a:pt x="1138237" y="0"/>
                        <a:pt x="1150937" y="0"/>
                      </a:cubicBezTo>
                      <a:cubicBezTo>
                        <a:pt x="1163637" y="0"/>
                        <a:pt x="1182291" y="0"/>
                        <a:pt x="1200944" y="7144"/>
                      </a:cubicBezTo>
                      <a:cubicBezTo>
                        <a:pt x="1219597" y="14288"/>
                        <a:pt x="1246584" y="29766"/>
                        <a:pt x="1262856" y="42863"/>
                      </a:cubicBezTo>
                      <a:cubicBezTo>
                        <a:pt x="1279128" y="55960"/>
                        <a:pt x="1288256" y="72628"/>
                        <a:pt x="1298575" y="85725"/>
                      </a:cubicBezTo>
                      <a:cubicBezTo>
                        <a:pt x="1308894" y="98822"/>
                        <a:pt x="1316832" y="105569"/>
                        <a:pt x="1324769" y="121444"/>
                      </a:cubicBezTo>
                      <a:cubicBezTo>
                        <a:pt x="1332706" y="137319"/>
                        <a:pt x="1341835" y="164703"/>
                        <a:pt x="1346200" y="180975"/>
                      </a:cubicBezTo>
                      <a:cubicBezTo>
                        <a:pt x="1350565" y="197247"/>
                        <a:pt x="1349771" y="204391"/>
                        <a:pt x="1350962" y="219075"/>
                      </a:cubicBezTo>
                      <a:cubicBezTo>
                        <a:pt x="1352153" y="233759"/>
                        <a:pt x="1352153" y="251619"/>
                        <a:pt x="1353344" y="269081"/>
                      </a:cubicBezTo>
                      <a:cubicBezTo>
                        <a:pt x="1354535" y="286544"/>
                        <a:pt x="1353344" y="303213"/>
                        <a:pt x="1358106" y="323850"/>
                      </a:cubicBezTo>
                      <a:cubicBezTo>
                        <a:pt x="1362868" y="344487"/>
                        <a:pt x="1372791" y="372665"/>
                        <a:pt x="1381919" y="392906"/>
                      </a:cubicBezTo>
                      <a:cubicBezTo>
                        <a:pt x="1391047" y="413147"/>
                        <a:pt x="1397397" y="426641"/>
                        <a:pt x="1412875" y="445294"/>
                      </a:cubicBezTo>
                      <a:cubicBezTo>
                        <a:pt x="1428353" y="463947"/>
                        <a:pt x="1455737" y="492125"/>
                        <a:pt x="1474787" y="504825"/>
                      </a:cubicBezTo>
                      <a:cubicBezTo>
                        <a:pt x="1493837" y="517525"/>
                        <a:pt x="1515269" y="518319"/>
                        <a:pt x="1527175" y="521494"/>
                      </a:cubicBezTo>
                      <a:cubicBezTo>
                        <a:pt x="1539081" y="524669"/>
                        <a:pt x="1542653" y="517922"/>
                        <a:pt x="1546225" y="523875"/>
                      </a:cubicBezTo>
                      <a:cubicBezTo>
                        <a:pt x="1549797" y="529828"/>
                        <a:pt x="1548209" y="539751"/>
                        <a:pt x="1548606" y="557213"/>
                      </a:cubicBezTo>
                      <a:cubicBezTo>
                        <a:pt x="1549003" y="574675"/>
                        <a:pt x="1549400" y="615553"/>
                        <a:pt x="1548606" y="628650"/>
                      </a:cubicBezTo>
                      <a:cubicBezTo>
                        <a:pt x="1547812" y="641747"/>
                        <a:pt x="1547416" y="634207"/>
                        <a:pt x="1543844" y="635794"/>
                      </a:cubicBezTo>
                      <a:cubicBezTo>
                        <a:pt x="1540272" y="637382"/>
                        <a:pt x="1527175" y="638175"/>
                        <a:pt x="1527175" y="638175"/>
                      </a:cubicBezTo>
                      <a:lnTo>
                        <a:pt x="781844" y="638175"/>
                      </a:lnTo>
                      <a:lnTo>
                        <a:pt x="543719" y="638175"/>
                      </a:lnTo>
                      <a:lnTo>
                        <a:pt x="229394" y="638175"/>
                      </a:lnTo>
                      <a:lnTo>
                        <a:pt x="65087" y="638175"/>
                      </a:lnTo>
                      <a:cubicBezTo>
                        <a:pt x="29368" y="636984"/>
                        <a:pt x="24606" y="649684"/>
                        <a:pt x="15081" y="631031"/>
                      </a:cubicBezTo>
                      <a:cubicBezTo>
                        <a:pt x="5556" y="612378"/>
                        <a:pt x="0" y="546100"/>
                        <a:pt x="10319" y="526256"/>
                      </a:cubicBezTo>
                      <a:close/>
                    </a:path>
                  </a:pathLst>
                </a:cu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48" name="Rectangle 747"/>
                <p:cNvSpPr/>
                <p:nvPr/>
              </p:nvSpPr>
              <p:spPr>
                <a:xfrm>
                  <a:off x="1000100" y="4125163"/>
                  <a:ext cx="1394446" cy="900000"/>
                </a:xfrm>
                <a:prstGeom prst="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grpSp>
            <p:nvGrpSpPr>
              <p:cNvPr id="347" name="Groupe 387"/>
              <p:cNvGrpSpPr/>
              <p:nvPr/>
            </p:nvGrpSpPr>
            <p:grpSpPr>
              <a:xfrm>
                <a:off x="7807300" y="3377381"/>
                <a:ext cx="69045" cy="105736"/>
                <a:chOff x="1000100" y="3700463"/>
                <a:chExt cx="1394446" cy="1738327"/>
              </a:xfrm>
              <a:grpFill/>
            </p:grpSpPr>
            <p:sp>
              <p:nvSpPr>
                <p:cNvPr id="743" name="Forme libre 742"/>
                <p:cNvSpPr/>
                <p:nvPr/>
              </p:nvSpPr>
              <p:spPr>
                <a:xfrm>
                  <a:off x="1000101" y="3700463"/>
                  <a:ext cx="1379249" cy="499884"/>
                </a:xfrm>
                <a:custGeom>
                  <a:avLst/>
                  <a:gdLst>
                    <a:gd name="connsiteX0" fmla="*/ 10319 w 1549797"/>
                    <a:gd name="connsiteY0" fmla="*/ 526256 h 649684"/>
                    <a:gd name="connsiteX1" fmla="*/ 76994 w 1549797"/>
                    <a:gd name="connsiteY1" fmla="*/ 511969 h 649684"/>
                    <a:gd name="connsiteX2" fmla="*/ 138906 w 1549797"/>
                    <a:gd name="connsiteY2" fmla="*/ 454819 h 649684"/>
                    <a:gd name="connsiteX3" fmla="*/ 186531 w 1549797"/>
                    <a:gd name="connsiteY3" fmla="*/ 383381 h 649684"/>
                    <a:gd name="connsiteX4" fmla="*/ 207962 w 1549797"/>
                    <a:gd name="connsiteY4" fmla="*/ 261938 h 649684"/>
                    <a:gd name="connsiteX5" fmla="*/ 217487 w 1549797"/>
                    <a:gd name="connsiteY5" fmla="*/ 178594 h 649684"/>
                    <a:gd name="connsiteX6" fmla="*/ 246062 w 1549797"/>
                    <a:gd name="connsiteY6" fmla="*/ 104775 h 649684"/>
                    <a:gd name="connsiteX7" fmla="*/ 310356 w 1549797"/>
                    <a:gd name="connsiteY7" fmla="*/ 33338 h 649684"/>
                    <a:gd name="connsiteX8" fmla="*/ 388937 w 1549797"/>
                    <a:gd name="connsiteY8" fmla="*/ 4763 h 649684"/>
                    <a:gd name="connsiteX9" fmla="*/ 457994 w 1549797"/>
                    <a:gd name="connsiteY9" fmla="*/ 19050 h 649684"/>
                    <a:gd name="connsiteX10" fmla="*/ 515144 w 1549797"/>
                    <a:gd name="connsiteY10" fmla="*/ 59531 h 649684"/>
                    <a:gd name="connsiteX11" fmla="*/ 553244 w 1549797"/>
                    <a:gd name="connsiteY11" fmla="*/ 123825 h 649684"/>
                    <a:gd name="connsiteX12" fmla="*/ 577056 w 1549797"/>
                    <a:gd name="connsiteY12" fmla="*/ 176213 h 649684"/>
                    <a:gd name="connsiteX13" fmla="*/ 588962 w 1549797"/>
                    <a:gd name="connsiteY13" fmla="*/ 261938 h 649684"/>
                    <a:gd name="connsiteX14" fmla="*/ 591344 w 1549797"/>
                    <a:gd name="connsiteY14" fmla="*/ 319088 h 649684"/>
                    <a:gd name="connsiteX15" fmla="*/ 610394 w 1549797"/>
                    <a:gd name="connsiteY15" fmla="*/ 383381 h 649684"/>
                    <a:gd name="connsiteX16" fmla="*/ 650875 w 1549797"/>
                    <a:gd name="connsiteY16" fmla="*/ 445294 h 649684"/>
                    <a:gd name="connsiteX17" fmla="*/ 705644 w 1549797"/>
                    <a:gd name="connsiteY17" fmla="*/ 500063 h 649684"/>
                    <a:gd name="connsiteX18" fmla="*/ 774700 w 1549797"/>
                    <a:gd name="connsiteY18" fmla="*/ 523875 h 649684"/>
                    <a:gd name="connsiteX19" fmla="*/ 846137 w 1549797"/>
                    <a:gd name="connsiteY19" fmla="*/ 511969 h 649684"/>
                    <a:gd name="connsiteX20" fmla="*/ 896144 w 1549797"/>
                    <a:gd name="connsiteY20" fmla="*/ 464344 h 649684"/>
                    <a:gd name="connsiteX21" fmla="*/ 943769 w 1549797"/>
                    <a:gd name="connsiteY21" fmla="*/ 400050 h 649684"/>
                    <a:gd name="connsiteX22" fmla="*/ 962819 w 1549797"/>
                    <a:gd name="connsiteY22" fmla="*/ 342900 h 649684"/>
                    <a:gd name="connsiteX23" fmla="*/ 974725 w 1549797"/>
                    <a:gd name="connsiteY23" fmla="*/ 254794 h 649684"/>
                    <a:gd name="connsiteX24" fmla="*/ 977106 w 1549797"/>
                    <a:gd name="connsiteY24" fmla="*/ 197644 h 649684"/>
                    <a:gd name="connsiteX25" fmla="*/ 998537 w 1549797"/>
                    <a:gd name="connsiteY25" fmla="*/ 128588 h 649684"/>
                    <a:gd name="connsiteX26" fmla="*/ 1036637 w 1549797"/>
                    <a:gd name="connsiteY26" fmla="*/ 69056 h 649684"/>
                    <a:gd name="connsiteX27" fmla="*/ 1091406 w 1549797"/>
                    <a:gd name="connsiteY27" fmla="*/ 23813 h 649684"/>
                    <a:gd name="connsiteX28" fmla="*/ 1124744 w 1549797"/>
                    <a:gd name="connsiteY28" fmla="*/ 7144 h 649684"/>
                    <a:gd name="connsiteX29" fmla="*/ 1150937 w 1549797"/>
                    <a:gd name="connsiteY29" fmla="*/ 0 h 649684"/>
                    <a:gd name="connsiteX30" fmla="*/ 1200944 w 1549797"/>
                    <a:gd name="connsiteY30" fmla="*/ 7144 h 649684"/>
                    <a:gd name="connsiteX31" fmla="*/ 1262856 w 1549797"/>
                    <a:gd name="connsiteY31" fmla="*/ 42863 h 649684"/>
                    <a:gd name="connsiteX32" fmla="*/ 1298575 w 1549797"/>
                    <a:gd name="connsiteY32" fmla="*/ 85725 h 649684"/>
                    <a:gd name="connsiteX33" fmla="*/ 1324769 w 1549797"/>
                    <a:gd name="connsiteY33" fmla="*/ 121444 h 649684"/>
                    <a:gd name="connsiteX34" fmla="*/ 1346200 w 1549797"/>
                    <a:gd name="connsiteY34" fmla="*/ 180975 h 649684"/>
                    <a:gd name="connsiteX35" fmla="*/ 1350962 w 1549797"/>
                    <a:gd name="connsiteY35" fmla="*/ 219075 h 649684"/>
                    <a:gd name="connsiteX36" fmla="*/ 1353344 w 1549797"/>
                    <a:gd name="connsiteY36" fmla="*/ 269081 h 649684"/>
                    <a:gd name="connsiteX37" fmla="*/ 1358106 w 1549797"/>
                    <a:gd name="connsiteY37" fmla="*/ 323850 h 649684"/>
                    <a:gd name="connsiteX38" fmla="*/ 1381919 w 1549797"/>
                    <a:gd name="connsiteY38" fmla="*/ 392906 h 649684"/>
                    <a:gd name="connsiteX39" fmla="*/ 1412875 w 1549797"/>
                    <a:gd name="connsiteY39" fmla="*/ 445294 h 649684"/>
                    <a:gd name="connsiteX40" fmla="*/ 1474787 w 1549797"/>
                    <a:gd name="connsiteY40" fmla="*/ 504825 h 649684"/>
                    <a:gd name="connsiteX41" fmla="*/ 1527175 w 1549797"/>
                    <a:gd name="connsiteY41" fmla="*/ 521494 h 649684"/>
                    <a:gd name="connsiteX42" fmla="*/ 1546225 w 1549797"/>
                    <a:gd name="connsiteY42" fmla="*/ 523875 h 649684"/>
                    <a:gd name="connsiteX43" fmla="*/ 1548606 w 1549797"/>
                    <a:gd name="connsiteY43" fmla="*/ 557213 h 649684"/>
                    <a:gd name="connsiteX44" fmla="*/ 1548606 w 1549797"/>
                    <a:gd name="connsiteY44" fmla="*/ 628650 h 649684"/>
                    <a:gd name="connsiteX45" fmla="*/ 1543844 w 1549797"/>
                    <a:gd name="connsiteY45" fmla="*/ 635794 h 649684"/>
                    <a:gd name="connsiteX46" fmla="*/ 1527175 w 1549797"/>
                    <a:gd name="connsiteY46" fmla="*/ 638175 h 649684"/>
                    <a:gd name="connsiteX47" fmla="*/ 781844 w 1549797"/>
                    <a:gd name="connsiteY47" fmla="*/ 638175 h 649684"/>
                    <a:gd name="connsiteX48" fmla="*/ 543719 w 1549797"/>
                    <a:gd name="connsiteY48" fmla="*/ 638175 h 649684"/>
                    <a:gd name="connsiteX49" fmla="*/ 229394 w 1549797"/>
                    <a:gd name="connsiteY49" fmla="*/ 638175 h 649684"/>
                    <a:gd name="connsiteX50" fmla="*/ 65087 w 1549797"/>
                    <a:gd name="connsiteY50" fmla="*/ 638175 h 649684"/>
                    <a:gd name="connsiteX51" fmla="*/ 15081 w 1549797"/>
                    <a:gd name="connsiteY51" fmla="*/ 631031 h 649684"/>
                    <a:gd name="connsiteX52" fmla="*/ 10319 w 1549797"/>
                    <a:gd name="connsiteY52" fmla="*/ 526256 h 649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549797" h="649684">
                      <a:moveTo>
                        <a:pt x="10319" y="526256"/>
                      </a:moveTo>
                      <a:cubicBezTo>
                        <a:pt x="20638" y="506412"/>
                        <a:pt x="55563" y="523875"/>
                        <a:pt x="76994" y="511969"/>
                      </a:cubicBezTo>
                      <a:cubicBezTo>
                        <a:pt x="98425" y="500063"/>
                        <a:pt x="120650" y="476250"/>
                        <a:pt x="138906" y="454819"/>
                      </a:cubicBezTo>
                      <a:cubicBezTo>
                        <a:pt x="157162" y="433388"/>
                        <a:pt x="175022" y="415528"/>
                        <a:pt x="186531" y="383381"/>
                      </a:cubicBezTo>
                      <a:cubicBezTo>
                        <a:pt x="198040" y="351234"/>
                        <a:pt x="202803" y="296069"/>
                        <a:pt x="207962" y="261938"/>
                      </a:cubicBezTo>
                      <a:cubicBezTo>
                        <a:pt x="213121" y="227807"/>
                        <a:pt x="211137" y="204788"/>
                        <a:pt x="217487" y="178594"/>
                      </a:cubicBezTo>
                      <a:cubicBezTo>
                        <a:pt x="223837" y="152400"/>
                        <a:pt x="230584" y="128984"/>
                        <a:pt x="246062" y="104775"/>
                      </a:cubicBezTo>
                      <a:cubicBezTo>
                        <a:pt x="261540" y="80566"/>
                        <a:pt x="286543" y="50007"/>
                        <a:pt x="310356" y="33338"/>
                      </a:cubicBezTo>
                      <a:cubicBezTo>
                        <a:pt x="334169" y="16669"/>
                        <a:pt x="364331" y="7144"/>
                        <a:pt x="388937" y="4763"/>
                      </a:cubicBezTo>
                      <a:cubicBezTo>
                        <a:pt x="413543" y="2382"/>
                        <a:pt x="436960" y="9922"/>
                        <a:pt x="457994" y="19050"/>
                      </a:cubicBezTo>
                      <a:cubicBezTo>
                        <a:pt x="479028" y="28178"/>
                        <a:pt x="499269" y="42069"/>
                        <a:pt x="515144" y="59531"/>
                      </a:cubicBezTo>
                      <a:cubicBezTo>
                        <a:pt x="531019" y="76993"/>
                        <a:pt x="542925" y="104378"/>
                        <a:pt x="553244" y="123825"/>
                      </a:cubicBezTo>
                      <a:cubicBezTo>
                        <a:pt x="563563" y="143272"/>
                        <a:pt x="571103" y="153194"/>
                        <a:pt x="577056" y="176213"/>
                      </a:cubicBezTo>
                      <a:cubicBezTo>
                        <a:pt x="583009" y="199232"/>
                        <a:pt x="586581" y="238125"/>
                        <a:pt x="588962" y="261938"/>
                      </a:cubicBezTo>
                      <a:cubicBezTo>
                        <a:pt x="591343" y="285751"/>
                        <a:pt x="587772" y="298848"/>
                        <a:pt x="591344" y="319088"/>
                      </a:cubicBezTo>
                      <a:cubicBezTo>
                        <a:pt x="594916" y="339328"/>
                        <a:pt x="600472" y="362347"/>
                        <a:pt x="610394" y="383381"/>
                      </a:cubicBezTo>
                      <a:cubicBezTo>
                        <a:pt x="620316" y="404415"/>
                        <a:pt x="635000" y="425847"/>
                        <a:pt x="650875" y="445294"/>
                      </a:cubicBezTo>
                      <a:cubicBezTo>
                        <a:pt x="666750" y="464741"/>
                        <a:pt x="685007" y="486966"/>
                        <a:pt x="705644" y="500063"/>
                      </a:cubicBezTo>
                      <a:cubicBezTo>
                        <a:pt x="726281" y="513160"/>
                        <a:pt x="751285" y="521891"/>
                        <a:pt x="774700" y="523875"/>
                      </a:cubicBezTo>
                      <a:cubicBezTo>
                        <a:pt x="798116" y="525859"/>
                        <a:pt x="825896" y="521891"/>
                        <a:pt x="846137" y="511969"/>
                      </a:cubicBezTo>
                      <a:cubicBezTo>
                        <a:pt x="866378" y="502047"/>
                        <a:pt x="879872" y="482997"/>
                        <a:pt x="896144" y="464344"/>
                      </a:cubicBezTo>
                      <a:cubicBezTo>
                        <a:pt x="912416" y="445691"/>
                        <a:pt x="932657" y="420291"/>
                        <a:pt x="943769" y="400050"/>
                      </a:cubicBezTo>
                      <a:cubicBezTo>
                        <a:pt x="954881" y="379809"/>
                        <a:pt x="957660" y="367109"/>
                        <a:pt x="962819" y="342900"/>
                      </a:cubicBezTo>
                      <a:cubicBezTo>
                        <a:pt x="967978" y="318691"/>
                        <a:pt x="972344" y="279003"/>
                        <a:pt x="974725" y="254794"/>
                      </a:cubicBezTo>
                      <a:cubicBezTo>
                        <a:pt x="977106" y="230585"/>
                        <a:pt x="973137" y="218678"/>
                        <a:pt x="977106" y="197644"/>
                      </a:cubicBezTo>
                      <a:cubicBezTo>
                        <a:pt x="981075" y="176610"/>
                        <a:pt x="988615" y="150019"/>
                        <a:pt x="998537" y="128588"/>
                      </a:cubicBezTo>
                      <a:cubicBezTo>
                        <a:pt x="1008459" y="107157"/>
                        <a:pt x="1021159" y="86518"/>
                        <a:pt x="1036637" y="69056"/>
                      </a:cubicBezTo>
                      <a:cubicBezTo>
                        <a:pt x="1052115" y="51594"/>
                        <a:pt x="1076722" y="34132"/>
                        <a:pt x="1091406" y="23813"/>
                      </a:cubicBezTo>
                      <a:cubicBezTo>
                        <a:pt x="1106090" y="13494"/>
                        <a:pt x="1114822" y="11113"/>
                        <a:pt x="1124744" y="7144"/>
                      </a:cubicBezTo>
                      <a:cubicBezTo>
                        <a:pt x="1134666" y="3175"/>
                        <a:pt x="1138237" y="0"/>
                        <a:pt x="1150937" y="0"/>
                      </a:cubicBezTo>
                      <a:cubicBezTo>
                        <a:pt x="1163637" y="0"/>
                        <a:pt x="1182291" y="0"/>
                        <a:pt x="1200944" y="7144"/>
                      </a:cubicBezTo>
                      <a:cubicBezTo>
                        <a:pt x="1219597" y="14288"/>
                        <a:pt x="1246584" y="29766"/>
                        <a:pt x="1262856" y="42863"/>
                      </a:cubicBezTo>
                      <a:cubicBezTo>
                        <a:pt x="1279128" y="55960"/>
                        <a:pt x="1288256" y="72628"/>
                        <a:pt x="1298575" y="85725"/>
                      </a:cubicBezTo>
                      <a:cubicBezTo>
                        <a:pt x="1308894" y="98822"/>
                        <a:pt x="1316832" y="105569"/>
                        <a:pt x="1324769" y="121444"/>
                      </a:cubicBezTo>
                      <a:cubicBezTo>
                        <a:pt x="1332706" y="137319"/>
                        <a:pt x="1341835" y="164703"/>
                        <a:pt x="1346200" y="180975"/>
                      </a:cubicBezTo>
                      <a:cubicBezTo>
                        <a:pt x="1350565" y="197247"/>
                        <a:pt x="1349771" y="204391"/>
                        <a:pt x="1350962" y="219075"/>
                      </a:cubicBezTo>
                      <a:cubicBezTo>
                        <a:pt x="1352153" y="233759"/>
                        <a:pt x="1352153" y="251619"/>
                        <a:pt x="1353344" y="269081"/>
                      </a:cubicBezTo>
                      <a:cubicBezTo>
                        <a:pt x="1354535" y="286544"/>
                        <a:pt x="1353344" y="303213"/>
                        <a:pt x="1358106" y="323850"/>
                      </a:cubicBezTo>
                      <a:cubicBezTo>
                        <a:pt x="1362868" y="344487"/>
                        <a:pt x="1372791" y="372665"/>
                        <a:pt x="1381919" y="392906"/>
                      </a:cubicBezTo>
                      <a:cubicBezTo>
                        <a:pt x="1391047" y="413147"/>
                        <a:pt x="1397397" y="426641"/>
                        <a:pt x="1412875" y="445294"/>
                      </a:cubicBezTo>
                      <a:cubicBezTo>
                        <a:pt x="1428353" y="463947"/>
                        <a:pt x="1455737" y="492125"/>
                        <a:pt x="1474787" y="504825"/>
                      </a:cubicBezTo>
                      <a:cubicBezTo>
                        <a:pt x="1493837" y="517525"/>
                        <a:pt x="1515269" y="518319"/>
                        <a:pt x="1527175" y="521494"/>
                      </a:cubicBezTo>
                      <a:cubicBezTo>
                        <a:pt x="1539081" y="524669"/>
                        <a:pt x="1542653" y="517922"/>
                        <a:pt x="1546225" y="523875"/>
                      </a:cubicBezTo>
                      <a:cubicBezTo>
                        <a:pt x="1549797" y="529828"/>
                        <a:pt x="1548209" y="539751"/>
                        <a:pt x="1548606" y="557213"/>
                      </a:cubicBezTo>
                      <a:cubicBezTo>
                        <a:pt x="1549003" y="574675"/>
                        <a:pt x="1549400" y="615553"/>
                        <a:pt x="1548606" y="628650"/>
                      </a:cubicBezTo>
                      <a:cubicBezTo>
                        <a:pt x="1547812" y="641747"/>
                        <a:pt x="1547416" y="634207"/>
                        <a:pt x="1543844" y="635794"/>
                      </a:cubicBezTo>
                      <a:cubicBezTo>
                        <a:pt x="1540272" y="637382"/>
                        <a:pt x="1527175" y="638175"/>
                        <a:pt x="1527175" y="638175"/>
                      </a:cubicBezTo>
                      <a:lnTo>
                        <a:pt x="781844" y="638175"/>
                      </a:lnTo>
                      <a:lnTo>
                        <a:pt x="543719" y="638175"/>
                      </a:lnTo>
                      <a:lnTo>
                        <a:pt x="229394" y="638175"/>
                      </a:lnTo>
                      <a:lnTo>
                        <a:pt x="65087" y="638175"/>
                      </a:lnTo>
                      <a:cubicBezTo>
                        <a:pt x="29368" y="636984"/>
                        <a:pt x="24606" y="649684"/>
                        <a:pt x="15081" y="631031"/>
                      </a:cubicBezTo>
                      <a:cubicBezTo>
                        <a:pt x="5556" y="612378"/>
                        <a:pt x="0" y="546100"/>
                        <a:pt x="10319" y="526256"/>
                      </a:cubicBezTo>
                      <a:close/>
                    </a:path>
                  </a:pathLst>
                </a:cu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44" name="Forme libre 743"/>
                <p:cNvSpPr/>
                <p:nvPr/>
              </p:nvSpPr>
              <p:spPr>
                <a:xfrm flipV="1">
                  <a:off x="1000101" y="4938906"/>
                  <a:ext cx="1379249" cy="499884"/>
                </a:xfrm>
                <a:custGeom>
                  <a:avLst/>
                  <a:gdLst>
                    <a:gd name="connsiteX0" fmla="*/ 10319 w 1549797"/>
                    <a:gd name="connsiteY0" fmla="*/ 526256 h 649684"/>
                    <a:gd name="connsiteX1" fmla="*/ 76994 w 1549797"/>
                    <a:gd name="connsiteY1" fmla="*/ 511969 h 649684"/>
                    <a:gd name="connsiteX2" fmla="*/ 138906 w 1549797"/>
                    <a:gd name="connsiteY2" fmla="*/ 454819 h 649684"/>
                    <a:gd name="connsiteX3" fmla="*/ 186531 w 1549797"/>
                    <a:gd name="connsiteY3" fmla="*/ 383381 h 649684"/>
                    <a:gd name="connsiteX4" fmla="*/ 207962 w 1549797"/>
                    <a:gd name="connsiteY4" fmla="*/ 261938 h 649684"/>
                    <a:gd name="connsiteX5" fmla="*/ 217487 w 1549797"/>
                    <a:gd name="connsiteY5" fmla="*/ 178594 h 649684"/>
                    <a:gd name="connsiteX6" fmla="*/ 246062 w 1549797"/>
                    <a:gd name="connsiteY6" fmla="*/ 104775 h 649684"/>
                    <a:gd name="connsiteX7" fmla="*/ 310356 w 1549797"/>
                    <a:gd name="connsiteY7" fmla="*/ 33338 h 649684"/>
                    <a:gd name="connsiteX8" fmla="*/ 388937 w 1549797"/>
                    <a:gd name="connsiteY8" fmla="*/ 4763 h 649684"/>
                    <a:gd name="connsiteX9" fmla="*/ 457994 w 1549797"/>
                    <a:gd name="connsiteY9" fmla="*/ 19050 h 649684"/>
                    <a:gd name="connsiteX10" fmla="*/ 515144 w 1549797"/>
                    <a:gd name="connsiteY10" fmla="*/ 59531 h 649684"/>
                    <a:gd name="connsiteX11" fmla="*/ 553244 w 1549797"/>
                    <a:gd name="connsiteY11" fmla="*/ 123825 h 649684"/>
                    <a:gd name="connsiteX12" fmla="*/ 577056 w 1549797"/>
                    <a:gd name="connsiteY12" fmla="*/ 176213 h 649684"/>
                    <a:gd name="connsiteX13" fmla="*/ 588962 w 1549797"/>
                    <a:gd name="connsiteY13" fmla="*/ 261938 h 649684"/>
                    <a:gd name="connsiteX14" fmla="*/ 591344 w 1549797"/>
                    <a:gd name="connsiteY14" fmla="*/ 319088 h 649684"/>
                    <a:gd name="connsiteX15" fmla="*/ 610394 w 1549797"/>
                    <a:gd name="connsiteY15" fmla="*/ 383381 h 649684"/>
                    <a:gd name="connsiteX16" fmla="*/ 650875 w 1549797"/>
                    <a:gd name="connsiteY16" fmla="*/ 445294 h 649684"/>
                    <a:gd name="connsiteX17" fmla="*/ 705644 w 1549797"/>
                    <a:gd name="connsiteY17" fmla="*/ 500063 h 649684"/>
                    <a:gd name="connsiteX18" fmla="*/ 774700 w 1549797"/>
                    <a:gd name="connsiteY18" fmla="*/ 523875 h 649684"/>
                    <a:gd name="connsiteX19" fmla="*/ 846137 w 1549797"/>
                    <a:gd name="connsiteY19" fmla="*/ 511969 h 649684"/>
                    <a:gd name="connsiteX20" fmla="*/ 896144 w 1549797"/>
                    <a:gd name="connsiteY20" fmla="*/ 464344 h 649684"/>
                    <a:gd name="connsiteX21" fmla="*/ 943769 w 1549797"/>
                    <a:gd name="connsiteY21" fmla="*/ 400050 h 649684"/>
                    <a:gd name="connsiteX22" fmla="*/ 962819 w 1549797"/>
                    <a:gd name="connsiteY22" fmla="*/ 342900 h 649684"/>
                    <a:gd name="connsiteX23" fmla="*/ 974725 w 1549797"/>
                    <a:gd name="connsiteY23" fmla="*/ 254794 h 649684"/>
                    <a:gd name="connsiteX24" fmla="*/ 977106 w 1549797"/>
                    <a:gd name="connsiteY24" fmla="*/ 197644 h 649684"/>
                    <a:gd name="connsiteX25" fmla="*/ 998537 w 1549797"/>
                    <a:gd name="connsiteY25" fmla="*/ 128588 h 649684"/>
                    <a:gd name="connsiteX26" fmla="*/ 1036637 w 1549797"/>
                    <a:gd name="connsiteY26" fmla="*/ 69056 h 649684"/>
                    <a:gd name="connsiteX27" fmla="*/ 1091406 w 1549797"/>
                    <a:gd name="connsiteY27" fmla="*/ 23813 h 649684"/>
                    <a:gd name="connsiteX28" fmla="*/ 1124744 w 1549797"/>
                    <a:gd name="connsiteY28" fmla="*/ 7144 h 649684"/>
                    <a:gd name="connsiteX29" fmla="*/ 1150937 w 1549797"/>
                    <a:gd name="connsiteY29" fmla="*/ 0 h 649684"/>
                    <a:gd name="connsiteX30" fmla="*/ 1200944 w 1549797"/>
                    <a:gd name="connsiteY30" fmla="*/ 7144 h 649684"/>
                    <a:gd name="connsiteX31" fmla="*/ 1262856 w 1549797"/>
                    <a:gd name="connsiteY31" fmla="*/ 42863 h 649684"/>
                    <a:gd name="connsiteX32" fmla="*/ 1298575 w 1549797"/>
                    <a:gd name="connsiteY32" fmla="*/ 85725 h 649684"/>
                    <a:gd name="connsiteX33" fmla="*/ 1324769 w 1549797"/>
                    <a:gd name="connsiteY33" fmla="*/ 121444 h 649684"/>
                    <a:gd name="connsiteX34" fmla="*/ 1346200 w 1549797"/>
                    <a:gd name="connsiteY34" fmla="*/ 180975 h 649684"/>
                    <a:gd name="connsiteX35" fmla="*/ 1350962 w 1549797"/>
                    <a:gd name="connsiteY35" fmla="*/ 219075 h 649684"/>
                    <a:gd name="connsiteX36" fmla="*/ 1353344 w 1549797"/>
                    <a:gd name="connsiteY36" fmla="*/ 269081 h 649684"/>
                    <a:gd name="connsiteX37" fmla="*/ 1358106 w 1549797"/>
                    <a:gd name="connsiteY37" fmla="*/ 323850 h 649684"/>
                    <a:gd name="connsiteX38" fmla="*/ 1381919 w 1549797"/>
                    <a:gd name="connsiteY38" fmla="*/ 392906 h 649684"/>
                    <a:gd name="connsiteX39" fmla="*/ 1412875 w 1549797"/>
                    <a:gd name="connsiteY39" fmla="*/ 445294 h 649684"/>
                    <a:gd name="connsiteX40" fmla="*/ 1474787 w 1549797"/>
                    <a:gd name="connsiteY40" fmla="*/ 504825 h 649684"/>
                    <a:gd name="connsiteX41" fmla="*/ 1527175 w 1549797"/>
                    <a:gd name="connsiteY41" fmla="*/ 521494 h 649684"/>
                    <a:gd name="connsiteX42" fmla="*/ 1546225 w 1549797"/>
                    <a:gd name="connsiteY42" fmla="*/ 523875 h 649684"/>
                    <a:gd name="connsiteX43" fmla="*/ 1548606 w 1549797"/>
                    <a:gd name="connsiteY43" fmla="*/ 557213 h 649684"/>
                    <a:gd name="connsiteX44" fmla="*/ 1548606 w 1549797"/>
                    <a:gd name="connsiteY44" fmla="*/ 628650 h 649684"/>
                    <a:gd name="connsiteX45" fmla="*/ 1543844 w 1549797"/>
                    <a:gd name="connsiteY45" fmla="*/ 635794 h 649684"/>
                    <a:gd name="connsiteX46" fmla="*/ 1527175 w 1549797"/>
                    <a:gd name="connsiteY46" fmla="*/ 638175 h 649684"/>
                    <a:gd name="connsiteX47" fmla="*/ 781844 w 1549797"/>
                    <a:gd name="connsiteY47" fmla="*/ 638175 h 649684"/>
                    <a:gd name="connsiteX48" fmla="*/ 543719 w 1549797"/>
                    <a:gd name="connsiteY48" fmla="*/ 638175 h 649684"/>
                    <a:gd name="connsiteX49" fmla="*/ 229394 w 1549797"/>
                    <a:gd name="connsiteY49" fmla="*/ 638175 h 649684"/>
                    <a:gd name="connsiteX50" fmla="*/ 65087 w 1549797"/>
                    <a:gd name="connsiteY50" fmla="*/ 638175 h 649684"/>
                    <a:gd name="connsiteX51" fmla="*/ 15081 w 1549797"/>
                    <a:gd name="connsiteY51" fmla="*/ 631031 h 649684"/>
                    <a:gd name="connsiteX52" fmla="*/ 10319 w 1549797"/>
                    <a:gd name="connsiteY52" fmla="*/ 526256 h 649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549797" h="649684">
                      <a:moveTo>
                        <a:pt x="10319" y="526256"/>
                      </a:moveTo>
                      <a:cubicBezTo>
                        <a:pt x="20638" y="506412"/>
                        <a:pt x="55563" y="523875"/>
                        <a:pt x="76994" y="511969"/>
                      </a:cubicBezTo>
                      <a:cubicBezTo>
                        <a:pt x="98425" y="500063"/>
                        <a:pt x="120650" y="476250"/>
                        <a:pt x="138906" y="454819"/>
                      </a:cubicBezTo>
                      <a:cubicBezTo>
                        <a:pt x="157162" y="433388"/>
                        <a:pt x="175022" y="415528"/>
                        <a:pt x="186531" y="383381"/>
                      </a:cubicBezTo>
                      <a:cubicBezTo>
                        <a:pt x="198040" y="351234"/>
                        <a:pt x="202803" y="296069"/>
                        <a:pt x="207962" y="261938"/>
                      </a:cubicBezTo>
                      <a:cubicBezTo>
                        <a:pt x="213121" y="227807"/>
                        <a:pt x="211137" y="204788"/>
                        <a:pt x="217487" y="178594"/>
                      </a:cubicBezTo>
                      <a:cubicBezTo>
                        <a:pt x="223837" y="152400"/>
                        <a:pt x="230584" y="128984"/>
                        <a:pt x="246062" y="104775"/>
                      </a:cubicBezTo>
                      <a:cubicBezTo>
                        <a:pt x="261540" y="80566"/>
                        <a:pt x="286543" y="50007"/>
                        <a:pt x="310356" y="33338"/>
                      </a:cubicBezTo>
                      <a:cubicBezTo>
                        <a:pt x="334169" y="16669"/>
                        <a:pt x="364331" y="7144"/>
                        <a:pt x="388937" y="4763"/>
                      </a:cubicBezTo>
                      <a:cubicBezTo>
                        <a:pt x="413543" y="2382"/>
                        <a:pt x="436960" y="9922"/>
                        <a:pt x="457994" y="19050"/>
                      </a:cubicBezTo>
                      <a:cubicBezTo>
                        <a:pt x="479028" y="28178"/>
                        <a:pt x="499269" y="42069"/>
                        <a:pt x="515144" y="59531"/>
                      </a:cubicBezTo>
                      <a:cubicBezTo>
                        <a:pt x="531019" y="76993"/>
                        <a:pt x="542925" y="104378"/>
                        <a:pt x="553244" y="123825"/>
                      </a:cubicBezTo>
                      <a:cubicBezTo>
                        <a:pt x="563563" y="143272"/>
                        <a:pt x="571103" y="153194"/>
                        <a:pt x="577056" y="176213"/>
                      </a:cubicBezTo>
                      <a:cubicBezTo>
                        <a:pt x="583009" y="199232"/>
                        <a:pt x="586581" y="238125"/>
                        <a:pt x="588962" y="261938"/>
                      </a:cubicBezTo>
                      <a:cubicBezTo>
                        <a:pt x="591343" y="285751"/>
                        <a:pt x="587772" y="298848"/>
                        <a:pt x="591344" y="319088"/>
                      </a:cubicBezTo>
                      <a:cubicBezTo>
                        <a:pt x="594916" y="339328"/>
                        <a:pt x="600472" y="362347"/>
                        <a:pt x="610394" y="383381"/>
                      </a:cubicBezTo>
                      <a:cubicBezTo>
                        <a:pt x="620316" y="404415"/>
                        <a:pt x="635000" y="425847"/>
                        <a:pt x="650875" y="445294"/>
                      </a:cubicBezTo>
                      <a:cubicBezTo>
                        <a:pt x="666750" y="464741"/>
                        <a:pt x="685007" y="486966"/>
                        <a:pt x="705644" y="500063"/>
                      </a:cubicBezTo>
                      <a:cubicBezTo>
                        <a:pt x="726281" y="513160"/>
                        <a:pt x="751285" y="521891"/>
                        <a:pt x="774700" y="523875"/>
                      </a:cubicBezTo>
                      <a:cubicBezTo>
                        <a:pt x="798116" y="525859"/>
                        <a:pt x="825896" y="521891"/>
                        <a:pt x="846137" y="511969"/>
                      </a:cubicBezTo>
                      <a:cubicBezTo>
                        <a:pt x="866378" y="502047"/>
                        <a:pt x="879872" y="482997"/>
                        <a:pt x="896144" y="464344"/>
                      </a:cubicBezTo>
                      <a:cubicBezTo>
                        <a:pt x="912416" y="445691"/>
                        <a:pt x="932657" y="420291"/>
                        <a:pt x="943769" y="400050"/>
                      </a:cubicBezTo>
                      <a:cubicBezTo>
                        <a:pt x="954881" y="379809"/>
                        <a:pt x="957660" y="367109"/>
                        <a:pt x="962819" y="342900"/>
                      </a:cubicBezTo>
                      <a:cubicBezTo>
                        <a:pt x="967978" y="318691"/>
                        <a:pt x="972344" y="279003"/>
                        <a:pt x="974725" y="254794"/>
                      </a:cubicBezTo>
                      <a:cubicBezTo>
                        <a:pt x="977106" y="230585"/>
                        <a:pt x="973137" y="218678"/>
                        <a:pt x="977106" y="197644"/>
                      </a:cubicBezTo>
                      <a:cubicBezTo>
                        <a:pt x="981075" y="176610"/>
                        <a:pt x="988615" y="150019"/>
                        <a:pt x="998537" y="128588"/>
                      </a:cubicBezTo>
                      <a:cubicBezTo>
                        <a:pt x="1008459" y="107157"/>
                        <a:pt x="1021159" y="86518"/>
                        <a:pt x="1036637" y="69056"/>
                      </a:cubicBezTo>
                      <a:cubicBezTo>
                        <a:pt x="1052115" y="51594"/>
                        <a:pt x="1076722" y="34132"/>
                        <a:pt x="1091406" y="23813"/>
                      </a:cubicBezTo>
                      <a:cubicBezTo>
                        <a:pt x="1106090" y="13494"/>
                        <a:pt x="1114822" y="11113"/>
                        <a:pt x="1124744" y="7144"/>
                      </a:cubicBezTo>
                      <a:cubicBezTo>
                        <a:pt x="1134666" y="3175"/>
                        <a:pt x="1138237" y="0"/>
                        <a:pt x="1150937" y="0"/>
                      </a:cubicBezTo>
                      <a:cubicBezTo>
                        <a:pt x="1163637" y="0"/>
                        <a:pt x="1182291" y="0"/>
                        <a:pt x="1200944" y="7144"/>
                      </a:cubicBezTo>
                      <a:cubicBezTo>
                        <a:pt x="1219597" y="14288"/>
                        <a:pt x="1246584" y="29766"/>
                        <a:pt x="1262856" y="42863"/>
                      </a:cubicBezTo>
                      <a:cubicBezTo>
                        <a:pt x="1279128" y="55960"/>
                        <a:pt x="1288256" y="72628"/>
                        <a:pt x="1298575" y="85725"/>
                      </a:cubicBezTo>
                      <a:cubicBezTo>
                        <a:pt x="1308894" y="98822"/>
                        <a:pt x="1316832" y="105569"/>
                        <a:pt x="1324769" y="121444"/>
                      </a:cubicBezTo>
                      <a:cubicBezTo>
                        <a:pt x="1332706" y="137319"/>
                        <a:pt x="1341835" y="164703"/>
                        <a:pt x="1346200" y="180975"/>
                      </a:cubicBezTo>
                      <a:cubicBezTo>
                        <a:pt x="1350565" y="197247"/>
                        <a:pt x="1349771" y="204391"/>
                        <a:pt x="1350962" y="219075"/>
                      </a:cubicBezTo>
                      <a:cubicBezTo>
                        <a:pt x="1352153" y="233759"/>
                        <a:pt x="1352153" y="251619"/>
                        <a:pt x="1353344" y="269081"/>
                      </a:cubicBezTo>
                      <a:cubicBezTo>
                        <a:pt x="1354535" y="286544"/>
                        <a:pt x="1353344" y="303213"/>
                        <a:pt x="1358106" y="323850"/>
                      </a:cubicBezTo>
                      <a:cubicBezTo>
                        <a:pt x="1362868" y="344487"/>
                        <a:pt x="1372791" y="372665"/>
                        <a:pt x="1381919" y="392906"/>
                      </a:cubicBezTo>
                      <a:cubicBezTo>
                        <a:pt x="1391047" y="413147"/>
                        <a:pt x="1397397" y="426641"/>
                        <a:pt x="1412875" y="445294"/>
                      </a:cubicBezTo>
                      <a:cubicBezTo>
                        <a:pt x="1428353" y="463947"/>
                        <a:pt x="1455737" y="492125"/>
                        <a:pt x="1474787" y="504825"/>
                      </a:cubicBezTo>
                      <a:cubicBezTo>
                        <a:pt x="1493837" y="517525"/>
                        <a:pt x="1515269" y="518319"/>
                        <a:pt x="1527175" y="521494"/>
                      </a:cubicBezTo>
                      <a:cubicBezTo>
                        <a:pt x="1539081" y="524669"/>
                        <a:pt x="1542653" y="517922"/>
                        <a:pt x="1546225" y="523875"/>
                      </a:cubicBezTo>
                      <a:cubicBezTo>
                        <a:pt x="1549797" y="529828"/>
                        <a:pt x="1548209" y="539751"/>
                        <a:pt x="1548606" y="557213"/>
                      </a:cubicBezTo>
                      <a:cubicBezTo>
                        <a:pt x="1549003" y="574675"/>
                        <a:pt x="1549400" y="615553"/>
                        <a:pt x="1548606" y="628650"/>
                      </a:cubicBezTo>
                      <a:cubicBezTo>
                        <a:pt x="1547812" y="641747"/>
                        <a:pt x="1547416" y="634207"/>
                        <a:pt x="1543844" y="635794"/>
                      </a:cubicBezTo>
                      <a:cubicBezTo>
                        <a:pt x="1540272" y="637382"/>
                        <a:pt x="1527175" y="638175"/>
                        <a:pt x="1527175" y="638175"/>
                      </a:cubicBezTo>
                      <a:lnTo>
                        <a:pt x="781844" y="638175"/>
                      </a:lnTo>
                      <a:lnTo>
                        <a:pt x="543719" y="638175"/>
                      </a:lnTo>
                      <a:lnTo>
                        <a:pt x="229394" y="638175"/>
                      </a:lnTo>
                      <a:lnTo>
                        <a:pt x="65087" y="638175"/>
                      </a:lnTo>
                      <a:cubicBezTo>
                        <a:pt x="29368" y="636984"/>
                        <a:pt x="24606" y="649684"/>
                        <a:pt x="15081" y="631031"/>
                      </a:cubicBezTo>
                      <a:cubicBezTo>
                        <a:pt x="5556" y="612378"/>
                        <a:pt x="0" y="546100"/>
                        <a:pt x="10319" y="526256"/>
                      </a:cubicBezTo>
                      <a:close/>
                    </a:path>
                  </a:pathLst>
                </a:cu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45" name="Rectangle 744"/>
                <p:cNvSpPr/>
                <p:nvPr/>
              </p:nvSpPr>
              <p:spPr>
                <a:xfrm>
                  <a:off x="1000100" y="4125163"/>
                  <a:ext cx="1394446" cy="900000"/>
                </a:xfrm>
                <a:prstGeom prst="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grpSp>
            <p:nvGrpSpPr>
              <p:cNvPr id="348" name="Groupe 407"/>
              <p:cNvGrpSpPr/>
              <p:nvPr/>
            </p:nvGrpSpPr>
            <p:grpSpPr>
              <a:xfrm>
                <a:off x="1665482" y="3377381"/>
                <a:ext cx="69045" cy="105736"/>
                <a:chOff x="1000100" y="3700463"/>
                <a:chExt cx="1394446" cy="1738327"/>
              </a:xfrm>
              <a:grpFill/>
            </p:grpSpPr>
            <p:sp>
              <p:nvSpPr>
                <p:cNvPr id="740" name="Forme libre 739"/>
                <p:cNvSpPr/>
                <p:nvPr/>
              </p:nvSpPr>
              <p:spPr>
                <a:xfrm>
                  <a:off x="1000101" y="3700463"/>
                  <a:ext cx="1379249" cy="499884"/>
                </a:xfrm>
                <a:custGeom>
                  <a:avLst/>
                  <a:gdLst>
                    <a:gd name="connsiteX0" fmla="*/ 10319 w 1549797"/>
                    <a:gd name="connsiteY0" fmla="*/ 526256 h 649684"/>
                    <a:gd name="connsiteX1" fmla="*/ 76994 w 1549797"/>
                    <a:gd name="connsiteY1" fmla="*/ 511969 h 649684"/>
                    <a:gd name="connsiteX2" fmla="*/ 138906 w 1549797"/>
                    <a:gd name="connsiteY2" fmla="*/ 454819 h 649684"/>
                    <a:gd name="connsiteX3" fmla="*/ 186531 w 1549797"/>
                    <a:gd name="connsiteY3" fmla="*/ 383381 h 649684"/>
                    <a:gd name="connsiteX4" fmla="*/ 207962 w 1549797"/>
                    <a:gd name="connsiteY4" fmla="*/ 261938 h 649684"/>
                    <a:gd name="connsiteX5" fmla="*/ 217487 w 1549797"/>
                    <a:gd name="connsiteY5" fmla="*/ 178594 h 649684"/>
                    <a:gd name="connsiteX6" fmla="*/ 246062 w 1549797"/>
                    <a:gd name="connsiteY6" fmla="*/ 104775 h 649684"/>
                    <a:gd name="connsiteX7" fmla="*/ 310356 w 1549797"/>
                    <a:gd name="connsiteY7" fmla="*/ 33338 h 649684"/>
                    <a:gd name="connsiteX8" fmla="*/ 388937 w 1549797"/>
                    <a:gd name="connsiteY8" fmla="*/ 4763 h 649684"/>
                    <a:gd name="connsiteX9" fmla="*/ 457994 w 1549797"/>
                    <a:gd name="connsiteY9" fmla="*/ 19050 h 649684"/>
                    <a:gd name="connsiteX10" fmla="*/ 515144 w 1549797"/>
                    <a:gd name="connsiteY10" fmla="*/ 59531 h 649684"/>
                    <a:gd name="connsiteX11" fmla="*/ 553244 w 1549797"/>
                    <a:gd name="connsiteY11" fmla="*/ 123825 h 649684"/>
                    <a:gd name="connsiteX12" fmla="*/ 577056 w 1549797"/>
                    <a:gd name="connsiteY12" fmla="*/ 176213 h 649684"/>
                    <a:gd name="connsiteX13" fmla="*/ 588962 w 1549797"/>
                    <a:gd name="connsiteY13" fmla="*/ 261938 h 649684"/>
                    <a:gd name="connsiteX14" fmla="*/ 591344 w 1549797"/>
                    <a:gd name="connsiteY14" fmla="*/ 319088 h 649684"/>
                    <a:gd name="connsiteX15" fmla="*/ 610394 w 1549797"/>
                    <a:gd name="connsiteY15" fmla="*/ 383381 h 649684"/>
                    <a:gd name="connsiteX16" fmla="*/ 650875 w 1549797"/>
                    <a:gd name="connsiteY16" fmla="*/ 445294 h 649684"/>
                    <a:gd name="connsiteX17" fmla="*/ 705644 w 1549797"/>
                    <a:gd name="connsiteY17" fmla="*/ 500063 h 649684"/>
                    <a:gd name="connsiteX18" fmla="*/ 774700 w 1549797"/>
                    <a:gd name="connsiteY18" fmla="*/ 523875 h 649684"/>
                    <a:gd name="connsiteX19" fmla="*/ 846137 w 1549797"/>
                    <a:gd name="connsiteY19" fmla="*/ 511969 h 649684"/>
                    <a:gd name="connsiteX20" fmla="*/ 896144 w 1549797"/>
                    <a:gd name="connsiteY20" fmla="*/ 464344 h 649684"/>
                    <a:gd name="connsiteX21" fmla="*/ 943769 w 1549797"/>
                    <a:gd name="connsiteY21" fmla="*/ 400050 h 649684"/>
                    <a:gd name="connsiteX22" fmla="*/ 962819 w 1549797"/>
                    <a:gd name="connsiteY22" fmla="*/ 342900 h 649684"/>
                    <a:gd name="connsiteX23" fmla="*/ 974725 w 1549797"/>
                    <a:gd name="connsiteY23" fmla="*/ 254794 h 649684"/>
                    <a:gd name="connsiteX24" fmla="*/ 977106 w 1549797"/>
                    <a:gd name="connsiteY24" fmla="*/ 197644 h 649684"/>
                    <a:gd name="connsiteX25" fmla="*/ 998537 w 1549797"/>
                    <a:gd name="connsiteY25" fmla="*/ 128588 h 649684"/>
                    <a:gd name="connsiteX26" fmla="*/ 1036637 w 1549797"/>
                    <a:gd name="connsiteY26" fmla="*/ 69056 h 649684"/>
                    <a:gd name="connsiteX27" fmla="*/ 1091406 w 1549797"/>
                    <a:gd name="connsiteY27" fmla="*/ 23813 h 649684"/>
                    <a:gd name="connsiteX28" fmla="*/ 1124744 w 1549797"/>
                    <a:gd name="connsiteY28" fmla="*/ 7144 h 649684"/>
                    <a:gd name="connsiteX29" fmla="*/ 1150937 w 1549797"/>
                    <a:gd name="connsiteY29" fmla="*/ 0 h 649684"/>
                    <a:gd name="connsiteX30" fmla="*/ 1200944 w 1549797"/>
                    <a:gd name="connsiteY30" fmla="*/ 7144 h 649684"/>
                    <a:gd name="connsiteX31" fmla="*/ 1262856 w 1549797"/>
                    <a:gd name="connsiteY31" fmla="*/ 42863 h 649684"/>
                    <a:gd name="connsiteX32" fmla="*/ 1298575 w 1549797"/>
                    <a:gd name="connsiteY32" fmla="*/ 85725 h 649684"/>
                    <a:gd name="connsiteX33" fmla="*/ 1324769 w 1549797"/>
                    <a:gd name="connsiteY33" fmla="*/ 121444 h 649684"/>
                    <a:gd name="connsiteX34" fmla="*/ 1346200 w 1549797"/>
                    <a:gd name="connsiteY34" fmla="*/ 180975 h 649684"/>
                    <a:gd name="connsiteX35" fmla="*/ 1350962 w 1549797"/>
                    <a:gd name="connsiteY35" fmla="*/ 219075 h 649684"/>
                    <a:gd name="connsiteX36" fmla="*/ 1353344 w 1549797"/>
                    <a:gd name="connsiteY36" fmla="*/ 269081 h 649684"/>
                    <a:gd name="connsiteX37" fmla="*/ 1358106 w 1549797"/>
                    <a:gd name="connsiteY37" fmla="*/ 323850 h 649684"/>
                    <a:gd name="connsiteX38" fmla="*/ 1381919 w 1549797"/>
                    <a:gd name="connsiteY38" fmla="*/ 392906 h 649684"/>
                    <a:gd name="connsiteX39" fmla="*/ 1412875 w 1549797"/>
                    <a:gd name="connsiteY39" fmla="*/ 445294 h 649684"/>
                    <a:gd name="connsiteX40" fmla="*/ 1474787 w 1549797"/>
                    <a:gd name="connsiteY40" fmla="*/ 504825 h 649684"/>
                    <a:gd name="connsiteX41" fmla="*/ 1527175 w 1549797"/>
                    <a:gd name="connsiteY41" fmla="*/ 521494 h 649684"/>
                    <a:gd name="connsiteX42" fmla="*/ 1546225 w 1549797"/>
                    <a:gd name="connsiteY42" fmla="*/ 523875 h 649684"/>
                    <a:gd name="connsiteX43" fmla="*/ 1548606 w 1549797"/>
                    <a:gd name="connsiteY43" fmla="*/ 557213 h 649684"/>
                    <a:gd name="connsiteX44" fmla="*/ 1548606 w 1549797"/>
                    <a:gd name="connsiteY44" fmla="*/ 628650 h 649684"/>
                    <a:gd name="connsiteX45" fmla="*/ 1543844 w 1549797"/>
                    <a:gd name="connsiteY45" fmla="*/ 635794 h 649684"/>
                    <a:gd name="connsiteX46" fmla="*/ 1527175 w 1549797"/>
                    <a:gd name="connsiteY46" fmla="*/ 638175 h 649684"/>
                    <a:gd name="connsiteX47" fmla="*/ 781844 w 1549797"/>
                    <a:gd name="connsiteY47" fmla="*/ 638175 h 649684"/>
                    <a:gd name="connsiteX48" fmla="*/ 543719 w 1549797"/>
                    <a:gd name="connsiteY48" fmla="*/ 638175 h 649684"/>
                    <a:gd name="connsiteX49" fmla="*/ 229394 w 1549797"/>
                    <a:gd name="connsiteY49" fmla="*/ 638175 h 649684"/>
                    <a:gd name="connsiteX50" fmla="*/ 65087 w 1549797"/>
                    <a:gd name="connsiteY50" fmla="*/ 638175 h 649684"/>
                    <a:gd name="connsiteX51" fmla="*/ 15081 w 1549797"/>
                    <a:gd name="connsiteY51" fmla="*/ 631031 h 649684"/>
                    <a:gd name="connsiteX52" fmla="*/ 10319 w 1549797"/>
                    <a:gd name="connsiteY52" fmla="*/ 526256 h 649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549797" h="649684">
                      <a:moveTo>
                        <a:pt x="10319" y="526256"/>
                      </a:moveTo>
                      <a:cubicBezTo>
                        <a:pt x="20638" y="506412"/>
                        <a:pt x="55563" y="523875"/>
                        <a:pt x="76994" y="511969"/>
                      </a:cubicBezTo>
                      <a:cubicBezTo>
                        <a:pt x="98425" y="500063"/>
                        <a:pt x="120650" y="476250"/>
                        <a:pt x="138906" y="454819"/>
                      </a:cubicBezTo>
                      <a:cubicBezTo>
                        <a:pt x="157162" y="433388"/>
                        <a:pt x="175022" y="415528"/>
                        <a:pt x="186531" y="383381"/>
                      </a:cubicBezTo>
                      <a:cubicBezTo>
                        <a:pt x="198040" y="351234"/>
                        <a:pt x="202803" y="296069"/>
                        <a:pt x="207962" y="261938"/>
                      </a:cubicBezTo>
                      <a:cubicBezTo>
                        <a:pt x="213121" y="227807"/>
                        <a:pt x="211137" y="204788"/>
                        <a:pt x="217487" y="178594"/>
                      </a:cubicBezTo>
                      <a:cubicBezTo>
                        <a:pt x="223837" y="152400"/>
                        <a:pt x="230584" y="128984"/>
                        <a:pt x="246062" y="104775"/>
                      </a:cubicBezTo>
                      <a:cubicBezTo>
                        <a:pt x="261540" y="80566"/>
                        <a:pt x="286543" y="50007"/>
                        <a:pt x="310356" y="33338"/>
                      </a:cubicBezTo>
                      <a:cubicBezTo>
                        <a:pt x="334169" y="16669"/>
                        <a:pt x="364331" y="7144"/>
                        <a:pt x="388937" y="4763"/>
                      </a:cubicBezTo>
                      <a:cubicBezTo>
                        <a:pt x="413543" y="2382"/>
                        <a:pt x="436960" y="9922"/>
                        <a:pt x="457994" y="19050"/>
                      </a:cubicBezTo>
                      <a:cubicBezTo>
                        <a:pt x="479028" y="28178"/>
                        <a:pt x="499269" y="42069"/>
                        <a:pt x="515144" y="59531"/>
                      </a:cubicBezTo>
                      <a:cubicBezTo>
                        <a:pt x="531019" y="76993"/>
                        <a:pt x="542925" y="104378"/>
                        <a:pt x="553244" y="123825"/>
                      </a:cubicBezTo>
                      <a:cubicBezTo>
                        <a:pt x="563563" y="143272"/>
                        <a:pt x="571103" y="153194"/>
                        <a:pt x="577056" y="176213"/>
                      </a:cubicBezTo>
                      <a:cubicBezTo>
                        <a:pt x="583009" y="199232"/>
                        <a:pt x="586581" y="238125"/>
                        <a:pt x="588962" y="261938"/>
                      </a:cubicBezTo>
                      <a:cubicBezTo>
                        <a:pt x="591343" y="285751"/>
                        <a:pt x="587772" y="298848"/>
                        <a:pt x="591344" y="319088"/>
                      </a:cubicBezTo>
                      <a:cubicBezTo>
                        <a:pt x="594916" y="339328"/>
                        <a:pt x="600472" y="362347"/>
                        <a:pt x="610394" y="383381"/>
                      </a:cubicBezTo>
                      <a:cubicBezTo>
                        <a:pt x="620316" y="404415"/>
                        <a:pt x="635000" y="425847"/>
                        <a:pt x="650875" y="445294"/>
                      </a:cubicBezTo>
                      <a:cubicBezTo>
                        <a:pt x="666750" y="464741"/>
                        <a:pt x="685007" y="486966"/>
                        <a:pt x="705644" y="500063"/>
                      </a:cubicBezTo>
                      <a:cubicBezTo>
                        <a:pt x="726281" y="513160"/>
                        <a:pt x="751285" y="521891"/>
                        <a:pt x="774700" y="523875"/>
                      </a:cubicBezTo>
                      <a:cubicBezTo>
                        <a:pt x="798116" y="525859"/>
                        <a:pt x="825896" y="521891"/>
                        <a:pt x="846137" y="511969"/>
                      </a:cubicBezTo>
                      <a:cubicBezTo>
                        <a:pt x="866378" y="502047"/>
                        <a:pt x="879872" y="482997"/>
                        <a:pt x="896144" y="464344"/>
                      </a:cubicBezTo>
                      <a:cubicBezTo>
                        <a:pt x="912416" y="445691"/>
                        <a:pt x="932657" y="420291"/>
                        <a:pt x="943769" y="400050"/>
                      </a:cubicBezTo>
                      <a:cubicBezTo>
                        <a:pt x="954881" y="379809"/>
                        <a:pt x="957660" y="367109"/>
                        <a:pt x="962819" y="342900"/>
                      </a:cubicBezTo>
                      <a:cubicBezTo>
                        <a:pt x="967978" y="318691"/>
                        <a:pt x="972344" y="279003"/>
                        <a:pt x="974725" y="254794"/>
                      </a:cubicBezTo>
                      <a:cubicBezTo>
                        <a:pt x="977106" y="230585"/>
                        <a:pt x="973137" y="218678"/>
                        <a:pt x="977106" y="197644"/>
                      </a:cubicBezTo>
                      <a:cubicBezTo>
                        <a:pt x="981075" y="176610"/>
                        <a:pt x="988615" y="150019"/>
                        <a:pt x="998537" y="128588"/>
                      </a:cubicBezTo>
                      <a:cubicBezTo>
                        <a:pt x="1008459" y="107157"/>
                        <a:pt x="1021159" y="86518"/>
                        <a:pt x="1036637" y="69056"/>
                      </a:cubicBezTo>
                      <a:cubicBezTo>
                        <a:pt x="1052115" y="51594"/>
                        <a:pt x="1076722" y="34132"/>
                        <a:pt x="1091406" y="23813"/>
                      </a:cubicBezTo>
                      <a:cubicBezTo>
                        <a:pt x="1106090" y="13494"/>
                        <a:pt x="1114822" y="11113"/>
                        <a:pt x="1124744" y="7144"/>
                      </a:cubicBezTo>
                      <a:cubicBezTo>
                        <a:pt x="1134666" y="3175"/>
                        <a:pt x="1138237" y="0"/>
                        <a:pt x="1150937" y="0"/>
                      </a:cubicBezTo>
                      <a:cubicBezTo>
                        <a:pt x="1163637" y="0"/>
                        <a:pt x="1182291" y="0"/>
                        <a:pt x="1200944" y="7144"/>
                      </a:cubicBezTo>
                      <a:cubicBezTo>
                        <a:pt x="1219597" y="14288"/>
                        <a:pt x="1246584" y="29766"/>
                        <a:pt x="1262856" y="42863"/>
                      </a:cubicBezTo>
                      <a:cubicBezTo>
                        <a:pt x="1279128" y="55960"/>
                        <a:pt x="1288256" y="72628"/>
                        <a:pt x="1298575" y="85725"/>
                      </a:cubicBezTo>
                      <a:cubicBezTo>
                        <a:pt x="1308894" y="98822"/>
                        <a:pt x="1316832" y="105569"/>
                        <a:pt x="1324769" y="121444"/>
                      </a:cubicBezTo>
                      <a:cubicBezTo>
                        <a:pt x="1332706" y="137319"/>
                        <a:pt x="1341835" y="164703"/>
                        <a:pt x="1346200" y="180975"/>
                      </a:cubicBezTo>
                      <a:cubicBezTo>
                        <a:pt x="1350565" y="197247"/>
                        <a:pt x="1349771" y="204391"/>
                        <a:pt x="1350962" y="219075"/>
                      </a:cubicBezTo>
                      <a:cubicBezTo>
                        <a:pt x="1352153" y="233759"/>
                        <a:pt x="1352153" y="251619"/>
                        <a:pt x="1353344" y="269081"/>
                      </a:cubicBezTo>
                      <a:cubicBezTo>
                        <a:pt x="1354535" y="286544"/>
                        <a:pt x="1353344" y="303213"/>
                        <a:pt x="1358106" y="323850"/>
                      </a:cubicBezTo>
                      <a:cubicBezTo>
                        <a:pt x="1362868" y="344487"/>
                        <a:pt x="1372791" y="372665"/>
                        <a:pt x="1381919" y="392906"/>
                      </a:cubicBezTo>
                      <a:cubicBezTo>
                        <a:pt x="1391047" y="413147"/>
                        <a:pt x="1397397" y="426641"/>
                        <a:pt x="1412875" y="445294"/>
                      </a:cubicBezTo>
                      <a:cubicBezTo>
                        <a:pt x="1428353" y="463947"/>
                        <a:pt x="1455737" y="492125"/>
                        <a:pt x="1474787" y="504825"/>
                      </a:cubicBezTo>
                      <a:cubicBezTo>
                        <a:pt x="1493837" y="517525"/>
                        <a:pt x="1515269" y="518319"/>
                        <a:pt x="1527175" y="521494"/>
                      </a:cubicBezTo>
                      <a:cubicBezTo>
                        <a:pt x="1539081" y="524669"/>
                        <a:pt x="1542653" y="517922"/>
                        <a:pt x="1546225" y="523875"/>
                      </a:cubicBezTo>
                      <a:cubicBezTo>
                        <a:pt x="1549797" y="529828"/>
                        <a:pt x="1548209" y="539751"/>
                        <a:pt x="1548606" y="557213"/>
                      </a:cubicBezTo>
                      <a:cubicBezTo>
                        <a:pt x="1549003" y="574675"/>
                        <a:pt x="1549400" y="615553"/>
                        <a:pt x="1548606" y="628650"/>
                      </a:cubicBezTo>
                      <a:cubicBezTo>
                        <a:pt x="1547812" y="641747"/>
                        <a:pt x="1547416" y="634207"/>
                        <a:pt x="1543844" y="635794"/>
                      </a:cubicBezTo>
                      <a:cubicBezTo>
                        <a:pt x="1540272" y="637382"/>
                        <a:pt x="1527175" y="638175"/>
                        <a:pt x="1527175" y="638175"/>
                      </a:cubicBezTo>
                      <a:lnTo>
                        <a:pt x="781844" y="638175"/>
                      </a:lnTo>
                      <a:lnTo>
                        <a:pt x="543719" y="638175"/>
                      </a:lnTo>
                      <a:lnTo>
                        <a:pt x="229394" y="638175"/>
                      </a:lnTo>
                      <a:lnTo>
                        <a:pt x="65087" y="638175"/>
                      </a:lnTo>
                      <a:cubicBezTo>
                        <a:pt x="29368" y="636984"/>
                        <a:pt x="24606" y="649684"/>
                        <a:pt x="15081" y="631031"/>
                      </a:cubicBezTo>
                      <a:cubicBezTo>
                        <a:pt x="5556" y="612378"/>
                        <a:pt x="0" y="546100"/>
                        <a:pt x="10319" y="526256"/>
                      </a:cubicBezTo>
                      <a:close/>
                    </a:path>
                  </a:pathLst>
                </a:cu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41" name="Forme libre 740"/>
                <p:cNvSpPr/>
                <p:nvPr/>
              </p:nvSpPr>
              <p:spPr>
                <a:xfrm flipV="1">
                  <a:off x="1000101" y="4938906"/>
                  <a:ext cx="1379249" cy="499884"/>
                </a:xfrm>
                <a:custGeom>
                  <a:avLst/>
                  <a:gdLst>
                    <a:gd name="connsiteX0" fmla="*/ 10319 w 1549797"/>
                    <a:gd name="connsiteY0" fmla="*/ 526256 h 649684"/>
                    <a:gd name="connsiteX1" fmla="*/ 76994 w 1549797"/>
                    <a:gd name="connsiteY1" fmla="*/ 511969 h 649684"/>
                    <a:gd name="connsiteX2" fmla="*/ 138906 w 1549797"/>
                    <a:gd name="connsiteY2" fmla="*/ 454819 h 649684"/>
                    <a:gd name="connsiteX3" fmla="*/ 186531 w 1549797"/>
                    <a:gd name="connsiteY3" fmla="*/ 383381 h 649684"/>
                    <a:gd name="connsiteX4" fmla="*/ 207962 w 1549797"/>
                    <a:gd name="connsiteY4" fmla="*/ 261938 h 649684"/>
                    <a:gd name="connsiteX5" fmla="*/ 217487 w 1549797"/>
                    <a:gd name="connsiteY5" fmla="*/ 178594 h 649684"/>
                    <a:gd name="connsiteX6" fmla="*/ 246062 w 1549797"/>
                    <a:gd name="connsiteY6" fmla="*/ 104775 h 649684"/>
                    <a:gd name="connsiteX7" fmla="*/ 310356 w 1549797"/>
                    <a:gd name="connsiteY7" fmla="*/ 33338 h 649684"/>
                    <a:gd name="connsiteX8" fmla="*/ 388937 w 1549797"/>
                    <a:gd name="connsiteY8" fmla="*/ 4763 h 649684"/>
                    <a:gd name="connsiteX9" fmla="*/ 457994 w 1549797"/>
                    <a:gd name="connsiteY9" fmla="*/ 19050 h 649684"/>
                    <a:gd name="connsiteX10" fmla="*/ 515144 w 1549797"/>
                    <a:gd name="connsiteY10" fmla="*/ 59531 h 649684"/>
                    <a:gd name="connsiteX11" fmla="*/ 553244 w 1549797"/>
                    <a:gd name="connsiteY11" fmla="*/ 123825 h 649684"/>
                    <a:gd name="connsiteX12" fmla="*/ 577056 w 1549797"/>
                    <a:gd name="connsiteY12" fmla="*/ 176213 h 649684"/>
                    <a:gd name="connsiteX13" fmla="*/ 588962 w 1549797"/>
                    <a:gd name="connsiteY13" fmla="*/ 261938 h 649684"/>
                    <a:gd name="connsiteX14" fmla="*/ 591344 w 1549797"/>
                    <a:gd name="connsiteY14" fmla="*/ 319088 h 649684"/>
                    <a:gd name="connsiteX15" fmla="*/ 610394 w 1549797"/>
                    <a:gd name="connsiteY15" fmla="*/ 383381 h 649684"/>
                    <a:gd name="connsiteX16" fmla="*/ 650875 w 1549797"/>
                    <a:gd name="connsiteY16" fmla="*/ 445294 h 649684"/>
                    <a:gd name="connsiteX17" fmla="*/ 705644 w 1549797"/>
                    <a:gd name="connsiteY17" fmla="*/ 500063 h 649684"/>
                    <a:gd name="connsiteX18" fmla="*/ 774700 w 1549797"/>
                    <a:gd name="connsiteY18" fmla="*/ 523875 h 649684"/>
                    <a:gd name="connsiteX19" fmla="*/ 846137 w 1549797"/>
                    <a:gd name="connsiteY19" fmla="*/ 511969 h 649684"/>
                    <a:gd name="connsiteX20" fmla="*/ 896144 w 1549797"/>
                    <a:gd name="connsiteY20" fmla="*/ 464344 h 649684"/>
                    <a:gd name="connsiteX21" fmla="*/ 943769 w 1549797"/>
                    <a:gd name="connsiteY21" fmla="*/ 400050 h 649684"/>
                    <a:gd name="connsiteX22" fmla="*/ 962819 w 1549797"/>
                    <a:gd name="connsiteY22" fmla="*/ 342900 h 649684"/>
                    <a:gd name="connsiteX23" fmla="*/ 974725 w 1549797"/>
                    <a:gd name="connsiteY23" fmla="*/ 254794 h 649684"/>
                    <a:gd name="connsiteX24" fmla="*/ 977106 w 1549797"/>
                    <a:gd name="connsiteY24" fmla="*/ 197644 h 649684"/>
                    <a:gd name="connsiteX25" fmla="*/ 998537 w 1549797"/>
                    <a:gd name="connsiteY25" fmla="*/ 128588 h 649684"/>
                    <a:gd name="connsiteX26" fmla="*/ 1036637 w 1549797"/>
                    <a:gd name="connsiteY26" fmla="*/ 69056 h 649684"/>
                    <a:gd name="connsiteX27" fmla="*/ 1091406 w 1549797"/>
                    <a:gd name="connsiteY27" fmla="*/ 23813 h 649684"/>
                    <a:gd name="connsiteX28" fmla="*/ 1124744 w 1549797"/>
                    <a:gd name="connsiteY28" fmla="*/ 7144 h 649684"/>
                    <a:gd name="connsiteX29" fmla="*/ 1150937 w 1549797"/>
                    <a:gd name="connsiteY29" fmla="*/ 0 h 649684"/>
                    <a:gd name="connsiteX30" fmla="*/ 1200944 w 1549797"/>
                    <a:gd name="connsiteY30" fmla="*/ 7144 h 649684"/>
                    <a:gd name="connsiteX31" fmla="*/ 1262856 w 1549797"/>
                    <a:gd name="connsiteY31" fmla="*/ 42863 h 649684"/>
                    <a:gd name="connsiteX32" fmla="*/ 1298575 w 1549797"/>
                    <a:gd name="connsiteY32" fmla="*/ 85725 h 649684"/>
                    <a:gd name="connsiteX33" fmla="*/ 1324769 w 1549797"/>
                    <a:gd name="connsiteY33" fmla="*/ 121444 h 649684"/>
                    <a:gd name="connsiteX34" fmla="*/ 1346200 w 1549797"/>
                    <a:gd name="connsiteY34" fmla="*/ 180975 h 649684"/>
                    <a:gd name="connsiteX35" fmla="*/ 1350962 w 1549797"/>
                    <a:gd name="connsiteY35" fmla="*/ 219075 h 649684"/>
                    <a:gd name="connsiteX36" fmla="*/ 1353344 w 1549797"/>
                    <a:gd name="connsiteY36" fmla="*/ 269081 h 649684"/>
                    <a:gd name="connsiteX37" fmla="*/ 1358106 w 1549797"/>
                    <a:gd name="connsiteY37" fmla="*/ 323850 h 649684"/>
                    <a:gd name="connsiteX38" fmla="*/ 1381919 w 1549797"/>
                    <a:gd name="connsiteY38" fmla="*/ 392906 h 649684"/>
                    <a:gd name="connsiteX39" fmla="*/ 1412875 w 1549797"/>
                    <a:gd name="connsiteY39" fmla="*/ 445294 h 649684"/>
                    <a:gd name="connsiteX40" fmla="*/ 1474787 w 1549797"/>
                    <a:gd name="connsiteY40" fmla="*/ 504825 h 649684"/>
                    <a:gd name="connsiteX41" fmla="*/ 1527175 w 1549797"/>
                    <a:gd name="connsiteY41" fmla="*/ 521494 h 649684"/>
                    <a:gd name="connsiteX42" fmla="*/ 1546225 w 1549797"/>
                    <a:gd name="connsiteY42" fmla="*/ 523875 h 649684"/>
                    <a:gd name="connsiteX43" fmla="*/ 1548606 w 1549797"/>
                    <a:gd name="connsiteY43" fmla="*/ 557213 h 649684"/>
                    <a:gd name="connsiteX44" fmla="*/ 1548606 w 1549797"/>
                    <a:gd name="connsiteY44" fmla="*/ 628650 h 649684"/>
                    <a:gd name="connsiteX45" fmla="*/ 1543844 w 1549797"/>
                    <a:gd name="connsiteY45" fmla="*/ 635794 h 649684"/>
                    <a:gd name="connsiteX46" fmla="*/ 1527175 w 1549797"/>
                    <a:gd name="connsiteY46" fmla="*/ 638175 h 649684"/>
                    <a:gd name="connsiteX47" fmla="*/ 781844 w 1549797"/>
                    <a:gd name="connsiteY47" fmla="*/ 638175 h 649684"/>
                    <a:gd name="connsiteX48" fmla="*/ 543719 w 1549797"/>
                    <a:gd name="connsiteY48" fmla="*/ 638175 h 649684"/>
                    <a:gd name="connsiteX49" fmla="*/ 229394 w 1549797"/>
                    <a:gd name="connsiteY49" fmla="*/ 638175 h 649684"/>
                    <a:gd name="connsiteX50" fmla="*/ 65087 w 1549797"/>
                    <a:gd name="connsiteY50" fmla="*/ 638175 h 649684"/>
                    <a:gd name="connsiteX51" fmla="*/ 15081 w 1549797"/>
                    <a:gd name="connsiteY51" fmla="*/ 631031 h 649684"/>
                    <a:gd name="connsiteX52" fmla="*/ 10319 w 1549797"/>
                    <a:gd name="connsiteY52" fmla="*/ 526256 h 649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549797" h="649684">
                      <a:moveTo>
                        <a:pt x="10319" y="526256"/>
                      </a:moveTo>
                      <a:cubicBezTo>
                        <a:pt x="20638" y="506412"/>
                        <a:pt x="55563" y="523875"/>
                        <a:pt x="76994" y="511969"/>
                      </a:cubicBezTo>
                      <a:cubicBezTo>
                        <a:pt x="98425" y="500063"/>
                        <a:pt x="120650" y="476250"/>
                        <a:pt x="138906" y="454819"/>
                      </a:cubicBezTo>
                      <a:cubicBezTo>
                        <a:pt x="157162" y="433388"/>
                        <a:pt x="175022" y="415528"/>
                        <a:pt x="186531" y="383381"/>
                      </a:cubicBezTo>
                      <a:cubicBezTo>
                        <a:pt x="198040" y="351234"/>
                        <a:pt x="202803" y="296069"/>
                        <a:pt x="207962" y="261938"/>
                      </a:cubicBezTo>
                      <a:cubicBezTo>
                        <a:pt x="213121" y="227807"/>
                        <a:pt x="211137" y="204788"/>
                        <a:pt x="217487" y="178594"/>
                      </a:cubicBezTo>
                      <a:cubicBezTo>
                        <a:pt x="223837" y="152400"/>
                        <a:pt x="230584" y="128984"/>
                        <a:pt x="246062" y="104775"/>
                      </a:cubicBezTo>
                      <a:cubicBezTo>
                        <a:pt x="261540" y="80566"/>
                        <a:pt x="286543" y="50007"/>
                        <a:pt x="310356" y="33338"/>
                      </a:cubicBezTo>
                      <a:cubicBezTo>
                        <a:pt x="334169" y="16669"/>
                        <a:pt x="364331" y="7144"/>
                        <a:pt x="388937" y="4763"/>
                      </a:cubicBezTo>
                      <a:cubicBezTo>
                        <a:pt x="413543" y="2382"/>
                        <a:pt x="436960" y="9922"/>
                        <a:pt x="457994" y="19050"/>
                      </a:cubicBezTo>
                      <a:cubicBezTo>
                        <a:pt x="479028" y="28178"/>
                        <a:pt x="499269" y="42069"/>
                        <a:pt x="515144" y="59531"/>
                      </a:cubicBezTo>
                      <a:cubicBezTo>
                        <a:pt x="531019" y="76993"/>
                        <a:pt x="542925" y="104378"/>
                        <a:pt x="553244" y="123825"/>
                      </a:cubicBezTo>
                      <a:cubicBezTo>
                        <a:pt x="563563" y="143272"/>
                        <a:pt x="571103" y="153194"/>
                        <a:pt x="577056" y="176213"/>
                      </a:cubicBezTo>
                      <a:cubicBezTo>
                        <a:pt x="583009" y="199232"/>
                        <a:pt x="586581" y="238125"/>
                        <a:pt x="588962" y="261938"/>
                      </a:cubicBezTo>
                      <a:cubicBezTo>
                        <a:pt x="591343" y="285751"/>
                        <a:pt x="587772" y="298848"/>
                        <a:pt x="591344" y="319088"/>
                      </a:cubicBezTo>
                      <a:cubicBezTo>
                        <a:pt x="594916" y="339328"/>
                        <a:pt x="600472" y="362347"/>
                        <a:pt x="610394" y="383381"/>
                      </a:cubicBezTo>
                      <a:cubicBezTo>
                        <a:pt x="620316" y="404415"/>
                        <a:pt x="635000" y="425847"/>
                        <a:pt x="650875" y="445294"/>
                      </a:cubicBezTo>
                      <a:cubicBezTo>
                        <a:pt x="666750" y="464741"/>
                        <a:pt x="685007" y="486966"/>
                        <a:pt x="705644" y="500063"/>
                      </a:cubicBezTo>
                      <a:cubicBezTo>
                        <a:pt x="726281" y="513160"/>
                        <a:pt x="751285" y="521891"/>
                        <a:pt x="774700" y="523875"/>
                      </a:cubicBezTo>
                      <a:cubicBezTo>
                        <a:pt x="798116" y="525859"/>
                        <a:pt x="825896" y="521891"/>
                        <a:pt x="846137" y="511969"/>
                      </a:cubicBezTo>
                      <a:cubicBezTo>
                        <a:pt x="866378" y="502047"/>
                        <a:pt x="879872" y="482997"/>
                        <a:pt x="896144" y="464344"/>
                      </a:cubicBezTo>
                      <a:cubicBezTo>
                        <a:pt x="912416" y="445691"/>
                        <a:pt x="932657" y="420291"/>
                        <a:pt x="943769" y="400050"/>
                      </a:cubicBezTo>
                      <a:cubicBezTo>
                        <a:pt x="954881" y="379809"/>
                        <a:pt x="957660" y="367109"/>
                        <a:pt x="962819" y="342900"/>
                      </a:cubicBezTo>
                      <a:cubicBezTo>
                        <a:pt x="967978" y="318691"/>
                        <a:pt x="972344" y="279003"/>
                        <a:pt x="974725" y="254794"/>
                      </a:cubicBezTo>
                      <a:cubicBezTo>
                        <a:pt x="977106" y="230585"/>
                        <a:pt x="973137" y="218678"/>
                        <a:pt x="977106" y="197644"/>
                      </a:cubicBezTo>
                      <a:cubicBezTo>
                        <a:pt x="981075" y="176610"/>
                        <a:pt x="988615" y="150019"/>
                        <a:pt x="998537" y="128588"/>
                      </a:cubicBezTo>
                      <a:cubicBezTo>
                        <a:pt x="1008459" y="107157"/>
                        <a:pt x="1021159" y="86518"/>
                        <a:pt x="1036637" y="69056"/>
                      </a:cubicBezTo>
                      <a:cubicBezTo>
                        <a:pt x="1052115" y="51594"/>
                        <a:pt x="1076722" y="34132"/>
                        <a:pt x="1091406" y="23813"/>
                      </a:cubicBezTo>
                      <a:cubicBezTo>
                        <a:pt x="1106090" y="13494"/>
                        <a:pt x="1114822" y="11113"/>
                        <a:pt x="1124744" y="7144"/>
                      </a:cubicBezTo>
                      <a:cubicBezTo>
                        <a:pt x="1134666" y="3175"/>
                        <a:pt x="1138237" y="0"/>
                        <a:pt x="1150937" y="0"/>
                      </a:cubicBezTo>
                      <a:cubicBezTo>
                        <a:pt x="1163637" y="0"/>
                        <a:pt x="1182291" y="0"/>
                        <a:pt x="1200944" y="7144"/>
                      </a:cubicBezTo>
                      <a:cubicBezTo>
                        <a:pt x="1219597" y="14288"/>
                        <a:pt x="1246584" y="29766"/>
                        <a:pt x="1262856" y="42863"/>
                      </a:cubicBezTo>
                      <a:cubicBezTo>
                        <a:pt x="1279128" y="55960"/>
                        <a:pt x="1288256" y="72628"/>
                        <a:pt x="1298575" y="85725"/>
                      </a:cubicBezTo>
                      <a:cubicBezTo>
                        <a:pt x="1308894" y="98822"/>
                        <a:pt x="1316832" y="105569"/>
                        <a:pt x="1324769" y="121444"/>
                      </a:cubicBezTo>
                      <a:cubicBezTo>
                        <a:pt x="1332706" y="137319"/>
                        <a:pt x="1341835" y="164703"/>
                        <a:pt x="1346200" y="180975"/>
                      </a:cubicBezTo>
                      <a:cubicBezTo>
                        <a:pt x="1350565" y="197247"/>
                        <a:pt x="1349771" y="204391"/>
                        <a:pt x="1350962" y="219075"/>
                      </a:cubicBezTo>
                      <a:cubicBezTo>
                        <a:pt x="1352153" y="233759"/>
                        <a:pt x="1352153" y="251619"/>
                        <a:pt x="1353344" y="269081"/>
                      </a:cubicBezTo>
                      <a:cubicBezTo>
                        <a:pt x="1354535" y="286544"/>
                        <a:pt x="1353344" y="303213"/>
                        <a:pt x="1358106" y="323850"/>
                      </a:cubicBezTo>
                      <a:cubicBezTo>
                        <a:pt x="1362868" y="344487"/>
                        <a:pt x="1372791" y="372665"/>
                        <a:pt x="1381919" y="392906"/>
                      </a:cubicBezTo>
                      <a:cubicBezTo>
                        <a:pt x="1391047" y="413147"/>
                        <a:pt x="1397397" y="426641"/>
                        <a:pt x="1412875" y="445294"/>
                      </a:cubicBezTo>
                      <a:cubicBezTo>
                        <a:pt x="1428353" y="463947"/>
                        <a:pt x="1455737" y="492125"/>
                        <a:pt x="1474787" y="504825"/>
                      </a:cubicBezTo>
                      <a:cubicBezTo>
                        <a:pt x="1493837" y="517525"/>
                        <a:pt x="1515269" y="518319"/>
                        <a:pt x="1527175" y="521494"/>
                      </a:cubicBezTo>
                      <a:cubicBezTo>
                        <a:pt x="1539081" y="524669"/>
                        <a:pt x="1542653" y="517922"/>
                        <a:pt x="1546225" y="523875"/>
                      </a:cubicBezTo>
                      <a:cubicBezTo>
                        <a:pt x="1549797" y="529828"/>
                        <a:pt x="1548209" y="539751"/>
                        <a:pt x="1548606" y="557213"/>
                      </a:cubicBezTo>
                      <a:cubicBezTo>
                        <a:pt x="1549003" y="574675"/>
                        <a:pt x="1549400" y="615553"/>
                        <a:pt x="1548606" y="628650"/>
                      </a:cubicBezTo>
                      <a:cubicBezTo>
                        <a:pt x="1547812" y="641747"/>
                        <a:pt x="1547416" y="634207"/>
                        <a:pt x="1543844" y="635794"/>
                      </a:cubicBezTo>
                      <a:cubicBezTo>
                        <a:pt x="1540272" y="637382"/>
                        <a:pt x="1527175" y="638175"/>
                        <a:pt x="1527175" y="638175"/>
                      </a:cubicBezTo>
                      <a:lnTo>
                        <a:pt x="781844" y="638175"/>
                      </a:lnTo>
                      <a:lnTo>
                        <a:pt x="543719" y="638175"/>
                      </a:lnTo>
                      <a:lnTo>
                        <a:pt x="229394" y="638175"/>
                      </a:lnTo>
                      <a:lnTo>
                        <a:pt x="65087" y="638175"/>
                      </a:lnTo>
                      <a:cubicBezTo>
                        <a:pt x="29368" y="636984"/>
                        <a:pt x="24606" y="649684"/>
                        <a:pt x="15081" y="631031"/>
                      </a:cubicBezTo>
                      <a:cubicBezTo>
                        <a:pt x="5556" y="612378"/>
                        <a:pt x="0" y="546100"/>
                        <a:pt x="10319" y="526256"/>
                      </a:cubicBezTo>
                      <a:close/>
                    </a:path>
                  </a:pathLst>
                </a:cu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42" name="Rectangle 741"/>
                <p:cNvSpPr/>
                <p:nvPr/>
              </p:nvSpPr>
              <p:spPr>
                <a:xfrm>
                  <a:off x="1000100" y="4125163"/>
                  <a:ext cx="1394446" cy="900000"/>
                </a:xfrm>
                <a:prstGeom prst="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grpSp>
            <p:nvGrpSpPr>
              <p:cNvPr id="349" name="Groupe 446"/>
              <p:cNvGrpSpPr/>
              <p:nvPr/>
            </p:nvGrpSpPr>
            <p:grpSpPr>
              <a:xfrm>
                <a:off x="1256248" y="3376582"/>
                <a:ext cx="416521" cy="107339"/>
                <a:chOff x="8905888" y="2838429"/>
                <a:chExt cx="542932" cy="159545"/>
              </a:xfrm>
              <a:grpFill/>
            </p:grpSpPr>
            <p:grpSp>
              <p:nvGrpSpPr>
                <p:cNvPr id="350" name="Groupe 423"/>
                <p:cNvGrpSpPr/>
                <p:nvPr/>
              </p:nvGrpSpPr>
              <p:grpSpPr>
                <a:xfrm>
                  <a:off x="8905888" y="2838429"/>
                  <a:ext cx="271466" cy="159545"/>
                  <a:chOff x="8905888" y="2838429"/>
                  <a:chExt cx="271466" cy="159545"/>
                </a:xfrm>
                <a:grpFill/>
              </p:grpSpPr>
              <p:grpSp>
                <p:nvGrpSpPr>
                  <p:cNvPr id="351" name="Groupe 411"/>
                  <p:cNvGrpSpPr/>
                  <p:nvPr/>
                </p:nvGrpSpPr>
                <p:grpSpPr>
                  <a:xfrm>
                    <a:off x="8905888" y="2840810"/>
                    <a:ext cx="90000" cy="157164"/>
                    <a:chOff x="1000100" y="3700463"/>
                    <a:chExt cx="1394446" cy="1738327"/>
                  </a:xfrm>
                  <a:grpFill/>
                </p:grpSpPr>
                <p:sp>
                  <p:nvSpPr>
                    <p:cNvPr id="737" name="Forme libre 736"/>
                    <p:cNvSpPr/>
                    <p:nvPr/>
                  </p:nvSpPr>
                  <p:spPr>
                    <a:xfrm>
                      <a:off x="1000101" y="3700463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738" name="Forme libre 737"/>
                    <p:cNvSpPr/>
                    <p:nvPr/>
                  </p:nvSpPr>
                  <p:spPr>
                    <a:xfrm flipV="1">
                      <a:off x="1000101" y="4938906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739" name="Rectangle 738"/>
                    <p:cNvSpPr/>
                    <p:nvPr/>
                  </p:nvSpPr>
                  <p:spPr>
                    <a:xfrm>
                      <a:off x="1000100" y="4125163"/>
                      <a:ext cx="1394446" cy="900000"/>
                    </a:xfrm>
                    <a:prstGeom prst="rect">
                      <a:avLst/>
                    </a:pr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</p:grpSp>
              <p:grpSp>
                <p:nvGrpSpPr>
                  <p:cNvPr id="352" name="Groupe 415"/>
                  <p:cNvGrpSpPr/>
                  <p:nvPr/>
                </p:nvGrpSpPr>
                <p:grpSpPr>
                  <a:xfrm>
                    <a:off x="8996374" y="2838429"/>
                    <a:ext cx="90000" cy="157164"/>
                    <a:chOff x="1000100" y="3700463"/>
                    <a:chExt cx="1394446" cy="1738327"/>
                  </a:xfrm>
                  <a:grpFill/>
                </p:grpSpPr>
                <p:sp>
                  <p:nvSpPr>
                    <p:cNvPr id="734" name="Forme libre 733"/>
                    <p:cNvSpPr/>
                    <p:nvPr/>
                  </p:nvSpPr>
                  <p:spPr>
                    <a:xfrm>
                      <a:off x="1000101" y="3700463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735" name="Forme libre 734"/>
                    <p:cNvSpPr/>
                    <p:nvPr/>
                  </p:nvSpPr>
                  <p:spPr>
                    <a:xfrm flipV="1">
                      <a:off x="1000101" y="4938906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736" name="Rectangle 735"/>
                    <p:cNvSpPr/>
                    <p:nvPr/>
                  </p:nvSpPr>
                  <p:spPr>
                    <a:xfrm>
                      <a:off x="1000100" y="4125163"/>
                      <a:ext cx="1394446" cy="900000"/>
                    </a:xfrm>
                    <a:prstGeom prst="rect">
                      <a:avLst/>
                    </a:pr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</p:grpSp>
              <p:grpSp>
                <p:nvGrpSpPr>
                  <p:cNvPr id="355" name="Groupe 419"/>
                  <p:cNvGrpSpPr/>
                  <p:nvPr/>
                </p:nvGrpSpPr>
                <p:grpSpPr>
                  <a:xfrm>
                    <a:off x="9087354" y="2838429"/>
                    <a:ext cx="90000" cy="157164"/>
                    <a:chOff x="1000100" y="3700463"/>
                    <a:chExt cx="1394446" cy="1738327"/>
                  </a:xfrm>
                  <a:grpFill/>
                </p:grpSpPr>
                <p:sp>
                  <p:nvSpPr>
                    <p:cNvPr id="731" name="Forme libre 730"/>
                    <p:cNvSpPr/>
                    <p:nvPr/>
                  </p:nvSpPr>
                  <p:spPr>
                    <a:xfrm>
                      <a:off x="1000101" y="3700463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732" name="Forme libre 731"/>
                    <p:cNvSpPr/>
                    <p:nvPr/>
                  </p:nvSpPr>
                  <p:spPr>
                    <a:xfrm flipV="1">
                      <a:off x="1000101" y="4938906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733" name="Rectangle 732"/>
                    <p:cNvSpPr/>
                    <p:nvPr/>
                  </p:nvSpPr>
                  <p:spPr>
                    <a:xfrm>
                      <a:off x="1000100" y="4125163"/>
                      <a:ext cx="1394446" cy="900000"/>
                    </a:xfrm>
                    <a:prstGeom prst="rect">
                      <a:avLst/>
                    </a:pr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</p:grpSp>
            </p:grpSp>
            <p:grpSp>
              <p:nvGrpSpPr>
                <p:cNvPr id="357" name="Groupe 424"/>
                <p:cNvGrpSpPr/>
                <p:nvPr/>
              </p:nvGrpSpPr>
              <p:grpSpPr>
                <a:xfrm>
                  <a:off x="9177354" y="2838429"/>
                  <a:ext cx="271466" cy="159545"/>
                  <a:chOff x="8905888" y="2838429"/>
                  <a:chExt cx="271466" cy="159545"/>
                </a:xfrm>
                <a:grpFill/>
              </p:grpSpPr>
              <p:grpSp>
                <p:nvGrpSpPr>
                  <p:cNvPr id="364" name="Groupe 411"/>
                  <p:cNvGrpSpPr/>
                  <p:nvPr/>
                </p:nvGrpSpPr>
                <p:grpSpPr>
                  <a:xfrm>
                    <a:off x="8905888" y="2840810"/>
                    <a:ext cx="90000" cy="157164"/>
                    <a:chOff x="1000100" y="3700463"/>
                    <a:chExt cx="1394446" cy="1738327"/>
                  </a:xfrm>
                  <a:grpFill/>
                </p:grpSpPr>
                <p:sp>
                  <p:nvSpPr>
                    <p:cNvPr id="725" name="Forme libre 724"/>
                    <p:cNvSpPr/>
                    <p:nvPr/>
                  </p:nvSpPr>
                  <p:spPr>
                    <a:xfrm>
                      <a:off x="1000101" y="3700463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726" name="Forme libre 725"/>
                    <p:cNvSpPr/>
                    <p:nvPr/>
                  </p:nvSpPr>
                  <p:spPr>
                    <a:xfrm flipV="1">
                      <a:off x="1000101" y="4938906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727" name="Rectangle 726"/>
                    <p:cNvSpPr/>
                    <p:nvPr/>
                  </p:nvSpPr>
                  <p:spPr>
                    <a:xfrm>
                      <a:off x="1000100" y="4125163"/>
                      <a:ext cx="1394446" cy="900000"/>
                    </a:xfrm>
                    <a:prstGeom prst="rect">
                      <a:avLst/>
                    </a:pr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</p:grpSp>
              <p:grpSp>
                <p:nvGrpSpPr>
                  <p:cNvPr id="365" name="Groupe 415"/>
                  <p:cNvGrpSpPr/>
                  <p:nvPr/>
                </p:nvGrpSpPr>
                <p:grpSpPr>
                  <a:xfrm>
                    <a:off x="8996374" y="2838429"/>
                    <a:ext cx="90000" cy="157164"/>
                    <a:chOff x="1000100" y="3700463"/>
                    <a:chExt cx="1394446" cy="1738327"/>
                  </a:xfrm>
                  <a:grpFill/>
                </p:grpSpPr>
                <p:sp>
                  <p:nvSpPr>
                    <p:cNvPr id="722" name="Forme libre 721"/>
                    <p:cNvSpPr/>
                    <p:nvPr/>
                  </p:nvSpPr>
                  <p:spPr>
                    <a:xfrm>
                      <a:off x="1000101" y="3700463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723" name="Forme libre 722"/>
                    <p:cNvSpPr/>
                    <p:nvPr/>
                  </p:nvSpPr>
                  <p:spPr>
                    <a:xfrm flipV="1">
                      <a:off x="1000101" y="4938906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724" name="Rectangle 723"/>
                    <p:cNvSpPr/>
                    <p:nvPr/>
                  </p:nvSpPr>
                  <p:spPr>
                    <a:xfrm>
                      <a:off x="1000100" y="4125163"/>
                      <a:ext cx="1394446" cy="900000"/>
                    </a:xfrm>
                    <a:prstGeom prst="rect">
                      <a:avLst/>
                    </a:pr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</p:grpSp>
              <p:grpSp>
                <p:nvGrpSpPr>
                  <p:cNvPr id="366" name="Groupe 419"/>
                  <p:cNvGrpSpPr/>
                  <p:nvPr/>
                </p:nvGrpSpPr>
                <p:grpSpPr>
                  <a:xfrm>
                    <a:off x="9087354" y="2838429"/>
                    <a:ext cx="90000" cy="157164"/>
                    <a:chOff x="1000100" y="3700463"/>
                    <a:chExt cx="1394446" cy="1738327"/>
                  </a:xfrm>
                  <a:grpFill/>
                </p:grpSpPr>
                <p:sp>
                  <p:nvSpPr>
                    <p:cNvPr id="719" name="Forme libre 718"/>
                    <p:cNvSpPr/>
                    <p:nvPr/>
                  </p:nvSpPr>
                  <p:spPr>
                    <a:xfrm>
                      <a:off x="1000101" y="3700463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720" name="Forme libre 719"/>
                    <p:cNvSpPr/>
                    <p:nvPr/>
                  </p:nvSpPr>
                  <p:spPr>
                    <a:xfrm flipV="1">
                      <a:off x="1000101" y="4938906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721" name="Rectangle 720"/>
                    <p:cNvSpPr/>
                    <p:nvPr/>
                  </p:nvSpPr>
                  <p:spPr>
                    <a:xfrm>
                      <a:off x="1000100" y="4125163"/>
                      <a:ext cx="1394446" cy="900000"/>
                    </a:xfrm>
                    <a:prstGeom prst="rect">
                      <a:avLst/>
                    </a:prstGeom>
                    <a:grpFill/>
                    <a:ln w="38100" cmpd="thickThin">
                      <a:solidFill>
                        <a:schemeClr val="tx2">
                          <a:alpha val="31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/>
                    </a:p>
                  </p:txBody>
                </p:sp>
              </p:grpSp>
            </p:grpSp>
          </p:grpSp>
          <p:sp>
            <p:nvSpPr>
              <p:cNvPr id="626" name="Rectangle 625"/>
              <p:cNvSpPr/>
              <p:nvPr/>
            </p:nvSpPr>
            <p:spPr>
              <a:xfrm>
                <a:off x="2100294" y="2840821"/>
                <a:ext cx="5443943" cy="192249"/>
              </a:xfrm>
              <a:prstGeom prst="rect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627" name="Rectangle 626"/>
              <p:cNvSpPr/>
              <p:nvPr/>
            </p:nvSpPr>
            <p:spPr>
              <a:xfrm>
                <a:off x="2103923" y="3036274"/>
                <a:ext cx="102304" cy="192249"/>
              </a:xfrm>
              <a:prstGeom prst="rect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628" name="Rectangle 627"/>
              <p:cNvSpPr/>
              <p:nvPr/>
            </p:nvSpPr>
            <p:spPr>
              <a:xfrm>
                <a:off x="3536160" y="3036274"/>
                <a:ext cx="102304" cy="192249"/>
              </a:xfrm>
              <a:prstGeom prst="rect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629" name="Rectangle 628"/>
              <p:cNvSpPr/>
              <p:nvPr/>
            </p:nvSpPr>
            <p:spPr>
              <a:xfrm>
                <a:off x="4961092" y="3036274"/>
                <a:ext cx="102304" cy="192249"/>
              </a:xfrm>
              <a:prstGeom prst="rect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630" name="Rectangle 629"/>
              <p:cNvSpPr/>
              <p:nvPr/>
            </p:nvSpPr>
            <p:spPr>
              <a:xfrm>
                <a:off x="6440828" y="3036274"/>
                <a:ext cx="102304" cy="192249"/>
              </a:xfrm>
              <a:prstGeom prst="rect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631" name="Rectangle à coins arrondis 630"/>
              <p:cNvSpPr/>
              <p:nvPr/>
            </p:nvSpPr>
            <p:spPr>
              <a:xfrm>
                <a:off x="7536928" y="2757513"/>
                <a:ext cx="321522" cy="576747"/>
              </a:xfrm>
              <a:prstGeom prst="roundRect">
                <a:avLst>
                  <a:gd name="adj" fmla="val 36667"/>
                </a:avLst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632" name="Triangle isocèle 631"/>
              <p:cNvSpPr/>
              <p:nvPr/>
            </p:nvSpPr>
            <p:spPr>
              <a:xfrm>
                <a:off x="2037913" y="3939737"/>
                <a:ext cx="274025" cy="240312"/>
              </a:xfrm>
              <a:prstGeom prst="triangl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633" name="Triangle isocèle 632"/>
              <p:cNvSpPr/>
              <p:nvPr/>
            </p:nvSpPr>
            <p:spPr>
              <a:xfrm>
                <a:off x="7160602" y="3939737"/>
                <a:ext cx="274025" cy="240312"/>
              </a:xfrm>
              <a:prstGeom prst="triangl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cxnSp>
            <p:nvCxnSpPr>
              <p:cNvPr id="634" name="Connecteur droit 633"/>
              <p:cNvCxnSpPr/>
              <p:nvPr/>
            </p:nvCxnSpPr>
            <p:spPr>
              <a:xfrm rot="5400000" flipH="1" flipV="1">
                <a:off x="2028021" y="2798090"/>
                <a:ext cx="290642" cy="1218"/>
              </a:xfrm>
              <a:prstGeom prst="lin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Connecteur droit 634"/>
              <p:cNvCxnSpPr/>
              <p:nvPr/>
            </p:nvCxnSpPr>
            <p:spPr>
              <a:xfrm>
                <a:off x="2173343" y="2661388"/>
                <a:ext cx="5537428" cy="1069"/>
              </a:xfrm>
              <a:prstGeom prst="lin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Connecteur droit 635"/>
              <p:cNvCxnSpPr/>
              <p:nvPr/>
            </p:nvCxnSpPr>
            <p:spPr>
              <a:xfrm rot="5400000" flipH="1" flipV="1">
                <a:off x="7562729" y="2518937"/>
                <a:ext cx="293064" cy="1218"/>
              </a:xfrm>
              <a:prstGeom prst="lin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Connecteur droit 636"/>
              <p:cNvCxnSpPr/>
              <p:nvPr/>
            </p:nvCxnSpPr>
            <p:spPr>
              <a:xfrm rot="5400000" flipH="1" flipV="1">
                <a:off x="3454696" y="2820986"/>
                <a:ext cx="288373" cy="1218"/>
              </a:xfrm>
              <a:prstGeom prst="lin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Connecteur droit 637"/>
              <p:cNvCxnSpPr/>
              <p:nvPr/>
            </p:nvCxnSpPr>
            <p:spPr>
              <a:xfrm rot="5400000" flipH="1" flipV="1">
                <a:off x="4902409" y="2821948"/>
                <a:ext cx="242202" cy="609"/>
              </a:xfrm>
              <a:prstGeom prst="lin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9" name="Connecteur droit 638"/>
              <p:cNvCxnSpPr/>
              <p:nvPr/>
            </p:nvCxnSpPr>
            <p:spPr>
              <a:xfrm rot="5400000" flipH="1" flipV="1">
                <a:off x="6383395" y="2849822"/>
                <a:ext cx="240312" cy="1218"/>
              </a:xfrm>
              <a:prstGeom prst="lin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0" name="Connecteur droit 639"/>
              <p:cNvCxnSpPr/>
              <p:nvPr/>
            </p:nvCxnSpPr>
            <p:spPr>
              <a:xfrm>
                <a:off x="3598274" y="2683817"/>
                <a:ext cx="4142714" cy="1069"/>
              </a:xfrm>
              <a:prstGeom prst="lin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Connecteur droit 640"/>
              <p:cNvCxnSpPr/>
              <p:nvPr/>
            </p:nvCxnSpPr>
            <p:spPr>
              <a:xfrm>
                <a:off x="5019551" y="2709450"/>
                <a:ext cx="2761810" cy="1069"/>
              </a:xfrm>
              <a:prstGeom prst="lin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Connecteur droit 641"/>
              <p:cNvCxnSpPr/>
              <p:nvPr/>
            </p:nvCxnSpPr>
            <p:spPr>
              <a:xfrm>
                <a:off x="6502941" y="2735083"/>
                <a:ext cx="1311860" cy="1069"/>
              </a:xfrm>
              <a:prstGeom prst="lin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Connecteur droit 642"/>
              <p:cNvCxnSpPr/>
              <p:nvPr/>
            </p:nvCxnSpPr>
            <p:spPr>
              <a:xfrm rot="5400000" flipH="1" flipV="1">
                <a:off x="7586555" y="2532258"/>
                <a:ext cx="319707" cy="1218"/>
              </a:xfrm>
              <a:prstGeom prst="lin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Connecteur droit 643"/>
              <p:cNvCxnSpPr/>
              <p:nvPr/>
            </p:nvCxnSpPr>
            <p:spPr>
              <a:xfrm rot="5400000" flipH="1" flipV="1">
                <a:off x="7613426" y="2545580"/>
                <a:ext cx="346348" cy="1218"/>
              </a:xfrm>
              <a:prstGeom prst="lin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Connecteur droit 644"/>
              <p:cNvCxnSpPr/>
              <p:nvPr/>
            </p:nvCxnSpPr>
            <p:spPr>
              <a:xfrm rot="5400000" flipH="1" flipV="1">
                <a:off x="7633587" y="2557689"/>
                <a:ext cx="370569" cy="1218"/>
              </a:xfrm>
              <a:prstGeom prst="lin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Connecteur droit 645"/>
              <p:cNvCxnSpPr/>
              <p:nvPr/>
            </p:nvCxnSpPr>
            <p:spPr>
              <a:xfrm>
                <a:off x="1916855" y="3757601"/>
                <a:ext cx="5910273" cy="10680"/>
              </a:xfrm>
              <a:prstGeom prst="lin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Connecteur droit 646"/>
              <p:cNvCxnSpPr>
                <a:stCxn id="667" idx="0"/>
                <a:endCxn id="631" idx="2"/>
              </p:cNvCxnSpPr>
              <p:nvPr/>
            </p:nvCxnSpPr>
            <p:spPr>
              <a:xfrm rot="5400000" flipH="1" flipV="1">
                <a:off x="7673332" y="3357963"/>
                <a:ext cx="48062" cy="656"/>
              </a:xfrm>
              <a:prstGeom prst="lin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7" name="Groupe 593"/>
              <p:cNvGrpSpPr/>
              <p:nvPr/>
            </p:nvGrpSpPr>
            <p:grpSpPr>
              <a:xfrm flipV="1">
                <a:off x="7577112" y="3772321"/>
                <a:ext cx="211918" cy="157433"/>
                <a:chOff x="10558486" y="3471849"/>
                <a:chExt cx="142876" cy="347664"/>
              </a:xfrm>
              <a:grpFill/>
            </p:grpSpPr>
            <p:cxnSp>
              <p:nvCxnSpPr>
                <p:cNvPr id="709" name="Connecteur droit 708"/>
                <p:cNvCxnSpPr/>
                <p:nvPr/>
              </p:nvCxnSpPr>
              <p:spPr>
                <a:xfrm rot="10800000">
                  <a:off x="10560074" y="3471849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0" name="Connecteur droit 709"/>
                <p:cNvCxnSpPr/>
                <p:nvPr/>
              </p:nvCxnSpPr>
              <p:spPr>
                <a:xfrm rot="10800000" flipV="1">
                  <a:off x="10558486" y="3538525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1" name="Connecteur droit 710"/>
                <p:cNvCxnSpPr/>
                <p:nvPr/>
              </p:nvCxnSpPr>
              <p:spPr>
                <a:xfrm rot="10800000">
                  <a:off x="10558486" y="3605197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2" name="Connecteur droit 711"/>
                <p:cNvCxnSpPr/>
                <p:nvPr/>
              </p:nvCxnSpPr>
              <p:spPr>
                <a:xfrm rot="10800000" flipV="1">
                  <a:off x="10560074" y="3676636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3" name="Connecteur droit 712"/>
                <p:cNvCxnSpPr/>
                <p:nvPr/>
              </p:nvCxnSpPr>
              <p:spPr>
                <a:xfrm rot="10800000">
                  <a:off x="10558486" y="3748075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8" name="Groupe 609"/>
              <p:cNvGrpSpPr/>
              <p:nvPr/>
            </p:nvGrpSpPr>
            <p:grpSpPr>
              <a:xfrm flipV="1">
                <a:off x="6116382" y="3772321"/>
                <a:ext cx="211918" cy="157433"/>
                <a:chOff x="10558486" y="3471849"/>
                <a:chExt cx="142876" cy="347664"/>
              </a:xfrm>
              <a:grpFill/>
            </p:grpSpPr>
            <p:cxnSp>
              <p:nvCxnSpPr>
                <p:cNvPr id="704" name="Connecteur droit 703"/>
                <p:cNvCxnSpPr/>
                <p:nvPr/>
              </p:nvCxnSpPr>
              <p:spPr>
                <a:xfrm rot="10800000">
                  <a:off x="10560074" y="3471849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5" name="Connecteur droit 704"/>
                <p:cNvCxnSpPr/>
                <p:nvPr/>
              </p:nvCxnSpPr>
              <p:spPr>
                <a:xfrm rot="10800000" flipV="1">
                  <a:off x="10558486" y="3538525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6" name="Connecteur droit 705"/>
                <p:cNvCxnSpPr/>
                <p:nvPr/>
              </p:nvCxnSpPr>
              <p:spPr>
                <a:xfrm rot="10800000">
                  <a:off x="10558486" y="3605197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7" name="Connecteur droit 706"/>
                <p:cNvCxnSpPr/>
                <p:nvPr/>
              </p:nvCxnSpPr>
              <p:spPr>
                <a:xfrm rot="10800000" flipV="1">
                  <a:off x="10560074" y="3676636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8" name="Connecteur droit 707"/>
                <p:cNvCxnSpPr/>
                <p:nvPr/>
              </p:nvCxnSpPr>
              <p:spPr>
                <a:xfrm rot="10800000">
                  <a:off x="10558486" y="3748075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9" name="Groupe 615"/>
              <p:cNvGrpSpPr/>
              <p:nvPr/>
            </p:nvGrpSpPr>
            <p:grpSpPr>
              <a:xfrm flipV="1">
                <a:off x="4655641" y="3772321"/>
                <a:ext cx="211918" cy="157433"/>
                <a:chOff x="10558486" y="3471849"/>
                <a:chExt cx="142876" cy="347664"/>
              </a:xfrm>
              <a:grpFill/>
            </p:grpSpPr>
            <p:cxnSp>
              <p:nvCxnSpPr>
                <p:cNvPr id="699" name="Connecteur droit 698"/>
                <p:cNvCxnSpPr/>
                <p:nvPr/>
              </p:nvCxnSpPr>
              <p:spPr>
                <a:xfrm rot="10800000">
                  <a:off x="10560074" y="3471849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0" name="Connecteur droit 699"/>
                <p:cNvCxnSpPr/>
                <p:nvPr/>
              </p:nvCxnSpPr>
              <p:spPr>
                <a:xfrm rot="10800000" flipV="1">
                  <a:off x="10558486" y="3538525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1" name="Connecteur droit 700"/>
                <p:cNvCxnSpPr/>
                <p:nvPr/>
              </p:nvCxnSpPr>
              <p:spPr>
                <a:xfrm rot="10800000">
                  <a:off x="10558486" y="3605197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2" name="Connecteur droit 701"/>
                <p:cNvCxnSpPr/>
                <p:nvPr/>
              </p:nvCxnSpPr>
              <p:spPr>
                <a:xfrm rot="10800000" flipV="1">
                  <a:off x="10560074" y="3676636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3" name="Connecteur droit 702"/>
                <p:cNvCxnSpPr/>
                <p:nvPr/>
              </p:nvCxnSpPr>
              <p:spPr>
                <a:xfrm rot="10800000">
                  <a:off x="10558486" y="3748075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0" name="Groupe 621"/>
              <p:cNvGrpSpPr/>
              <p:nvPr/>
            </p:nvGrpSpPr>
            <p:grpSpPr>
              <a:xfrm flipV="1">
                <a:off x="3194179" y="3772321"/>
                <a:ext cx="211918" cy="157433"/>
                <a:chOff x="10558486" y="3471849"/>
                <a:chExt cx="142876" cy="347664"/>
              </a:xfrm>
              <a:grpFill/>
            </p:grpSpPr>
            <p:cxnSp>
              <p:nvCxnSpPr>
                <p:cNvPr id="694" name="Connecteur droit 693"/>
                <p:cNvCxnSpPr/>
                <p:nvPr/>
              </p:nvCxnSpPr>
              <p:spPr>
                <a:xfrm rot="10800000">
                  <a:off x="10560074" y="3471849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5" name="Connecteur droit 694"/>
                <p:cNvCxnSpPr/>
                <p:nvPr/>
              </p:nvCxnSpPr>
              <p:spPr>
                <a:xfrm rot="10800000" flipV="1">
                  <a:off x="10558486" y="3538525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6" name="Connecteur droit 695"/>
                <p:cNvCxnSpPr/>
                <p:nvPr/>
              </p:nvCxnSpPr>
              <p:spPr>
                <a:xfrm rot="10800000">
                  <a:off x="10558486" y="3605197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7" name="Connecteur droit 696"/>
                <p:cNvCxnSpPr/>
                <p:nvPr/>
              </p:nvCxnSpPr>
              <p:spPr>
                <a:xfrm rot="10800000" flipV="1">
                  <a:off x="10560074" y="3676636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8" name="Connecteur droit 697"/>
                <p:cNvCxnSpPr/>
                <p:nvPr/>
              </p:nvCxnSpPr>
              <p:spPr>
                <a:xfrm rot="10800000">
                  <a:off x="10558486" y="3748075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e 627"/>
              <p:cNvGrpSpPr/>
              <p:nvPr/>
            </p:nvGrpSpPr>
            <p:grpSpPr>
              <a:xfrm flipV="1">
                <a:off x="1731979" y="3762707"/>
                <a:ext cx="211918" cy="157433"/>
                <a:chOff x="10558486" y="3471849"/>
                <a:chExt cx="142876" cy="347664"/>
              </a:xfrm>
              <a:grpFill/>
            </p:grpSpPr>
            <p:cxnSp>
              <p:nvCxnSpPr>
                <p:cNvPr id="689" name="Connecteur droit 688"/>
                <p:cNvCxnSpPr/>
                <p:nvPr/>
              </p:nvCxnSpPr>
              <p:spPr>
                <a:xfrm rot="10800000">
                  <a:off x="10560074" y="3471849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0" name="Connecteur droit 689"/>
                <p:cNvCxnSpPr/>
                <p:nvPr/>
              </p:nvCxnSpPr>
              <p:spPr>
                <a:xfrm rot="10800000" flipV="1">
                  <a:off x="10558486" y="3538525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1" name="Connecteur droit 690"/>
                <p:cNvCxnSpPr/>
                <p:nvPr/>
              </p:nvCxnSpPr>
              <p:spPr>
                <a:xfrm rot="10800000">
                  <a:off x="10558486" y="3605197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2" name="Connecteur droit 691"/>
                <p:cNvCxnSpPr/>
                <p:nvPr/>
              </p:nvCxnSpPr>
              <p:spPr>
                <a:xfrm rot="10800000" flipV="1">
                  <a:off x="10560074" y="3676636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3" name="Connecteur droit 692"/>
                <p:cNvCxnSpPr/>
                <p:nvPr/>
              </p:nvCxnSpPr>
              <p:spPr>
                <a:xfrm rot="10800000">
                  <a:off x="10558486" y="3748075"/>
                  <a:ext cx="141288" cy="71438"/>
                </a:xfrm>
                <a:prstGeom prst="lin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53" name="Connecteur droit 652"/>
              <p:cNvCxnSpPr/>
              <p:nvPr/>
            </p:nvCxnSpPr>
            <p:spPr>
              <a:xfrm rot="5400000" flipH="1" flipV="1">
                <a:off x="7527409" y="3981201"/>
                <a:ext cx="121101" cy="1218"/>
              </a:xfrm>
              <a:prstGeom prst="lin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Connecteur droit 653"/>
              <p:cNvCxnSpPr/>
              <p:nvPr/>
            </p:nvCxnSpPr>
            <p:spPr>
              <a:xfrm rot="5400000" flipH="1" flipV="1">
                <a:off x="6071056" y="3981201"/>
                <a:ext cx="121101" cy="1218"/>
              </a:xfrm>
              <a:prstGeom prst="lin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Connecteur droit 654"/>
              <p:cNvCxnSpPr/>
              <p:nvPr/>
            </p:nvCxnSpPr>
            <p:spPr>
              <a:xfrm rot="5400000" flipH="1" flipV="1">
                <a:off x="4611050" y="3981201"/>
                <a:ext cx="121101" cy="1218"/>
              </a:xfrm>
              <a:prstGeom prst="lin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6" name="Connecteur droit 655"/>
              <p:cNvCxnSpPr/>
              <p:nvPr/>
            </p:nvCxnSpPr>
            <p:spPr>
              <a:xfrm rot="5400000" flipH="1" flipV="1">
                <a:off x="3154698" y="3981201"/>
                <a:ext cx="121101" cy="1218"/>
              </a:xfrm>
              <a:prstGeom prst="lin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7" name="Connecteur droit 656"/>
              <p:cNvCxnSpPr/>
              <p:nvPr/>
            </p:nvCxnSpPr>
            <p:spPr>
              <a:xfrm rot="5400000" flipH="1" flipV="1">
                <a:off x="1672038" y="3971589"/>
                <a:ext cx="121101" cy="1218"/>
              </a:xfrm>
              <a:prstGeom prst="lin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Rectangle 657"/>
              <p:cNvSpPr/>
              <p:nvPr/>
            </p:nvSpPr>
            <p:spPr>
              <a:xfrm>
                <a:off x="7489432" y="2855239"/>
                <a:ext cx="116917" cy="169541"/>
              </a:xfrm>
              <a:prstGeom prst="rect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659" name="Triangle isocèle 658"/>
              <p:cNvSpPr>
                <a:spLocks noChangeAspect="1"/>
              </p:cNvSpPr>
              <p:nvPr/>
            </p:nvSpPr>
            <p:spPr>
              <a:xfrm rot="10800000">
                <a:off x="2137987" y="2764955"/>
                <a:ext cx="82854" cy="72661"/>
              </a:xfrm>
              <a:prstGeom prst="triangl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660" name="Triangle isocèle 659"/>
              <p:cNvSpPr>
                <a:spLocks noChangeAspect="1"/>
              </p:cNvSpPr>
              <p:nvPr/>
            </p:nvSpPr>
            <p:spPr>
              <a:xfrm rot="10800000">
                <a:off x="3562918" y="2764955"/>
                <a:ext cx="82854" cy="72661"/>
              </a:xfrm>
              <a:prstGeom prst="triangl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661" name="Triangle isocèle 660"/>
              <p:cNvSpPr>
                <a:spLocks noChangeAspect="1"/>
              </p:cNvSpPr>
              <p:nvPr/>
            </p:nvSpPr>
            <p:spPr>
              <a:xfrm rot="10800000">
                <a:off x="4987848" y="2764956"/>
                <a:ext cx="82854" cy="72661"/>
              </a:xfrm>
              <a:prstGeom prst="triangl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662" name="Triangle isocèle 661"/>
              <p:cNvSpPr>
                <a:spLocks noChangeAspect="1"/>
              </p:cNvSpPr>
              <p:nvPr/>
            </p:nvSpPr>
            <p:spPr>
              <a:xfrm rot="10800000">
                <a:off x="6471238" y="2764955"/>
                <a:ext cx="82854" cy="72661"/>
              </a:xfrm>
              <a:prstGeom prst="triangl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grpSp>
            <p:nvGrpSpPr>
              <p:cNvPr id="376" name="Groupe 659"/>
              <p:cNvGrpSpPr/>
              <p:nvPr/>
            </p:nvGrpSpPr>
            <p:grpSpPr>
              <a:xfrm>
                <a:off x="2873250" y="3397880"/>
                <a:ext cx="458305" cy="76311"/>
                <a:chOff x="3541193" y="3967152"/>
                <a:chExt cx="597398" cy="113426"/>
              </a:xfrm>
              <a:grpFill/>
            </p:grpSpPr>
            <p:sp>
              <p:nvSpPr>
                <p:cNvPr id="687" name="Rectangle à coins arrondis 686"/>
                <p:cNvSpPr/>
                <p:nvPr/>
              </p:nvSpPr>
              <p:spPr>
                <a:xfrm rot="16200000">
                  <a:off x="3761842" y="3752852"/>
                  <a:ext cx="98701" cy="540000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688" name="Ellipse 687"/>
                <p:cNvSpPr/>
                <p:nvPr/>
              </p:nvSpPr>
              <p:spPr>
                <a:xfrm rot="16200000">
                  <a:off x="4024606" y="3966592"/>
                  <a:ext cx="113426" cy="114545"/>
                </a:xfrm>
                <a:prstGeom prst="ellips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grpSp>
            <p:nvGrpSpPr>
              <p:cNvPr id="377" name="Groupe 668"/>
              <p:cNvGrpSpPr/>
              <p:nvPr/>
            </p:nvGrpSpPr>
            <p:grpSpPr>
              <a:xfrm>
                <a:off x="4345679" y="3394675"/>
                <a:ext cx="458305" cy="76311"/>
                <a:chOff x="5460494" y="3962389"/>
                <a:chExt cx="597398" cy="113426"/>
              </a:xfrm>
              <a:grpFill/>
            </p:grpSpPr>
            <p:sp>
              <p:nvSpPr>
                <p:cNvPr id="685" name="Rectangle à coins arrondis 684"/>
                <p:cNvSpPr/>
                <p:nvPr/>
              </p:nvSpPr>
              <p:spPr>
                <a:xfrm rot="16200000">
                  <a:off x="5681143" y="3752852"/>
                  <a:ext cx="98701" cy="540000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686" name="Ellipse 685"/>
                <p:cNvSpPr/>
                <p:nvPr/>
              </p:nvSpPr>
              <p:spPr>
                <a:xfrm rot="16200000">
                  <a:off x="5943907" y="3961829"/>
                  <a:ext cx="113426" cy="114545"/>
                </a:xfrm>
                <a:prstGeom prst="ellips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grpSp>
            <p:nvGrpSpPr>
              <p:cNvPr id="378" name="Groupe 671"/>
              <p:cNvGrpSpPr/>
              <p:nvPr/>
            </p:nvGrpSpPr>
            <p:grpSpPr>
              <a:xfrm>
                <a:off x="5796187" y="3397880"/>
                <a:ext cx="458305" cy="76311"/>
                <a:chOff x="7351221" y="3967152"/>
                <a:chExt cx="597398" cy="113426"/>
              </a:xfrm>
              <a:grpFill/>
            </p:grpSpPr>
            <p:sp>
              <p:nvSpPr>
                <p:cNvPr id="683" name="Rectangle à coins arrondis 682"/>
                <p:cNvSpPr/>
                <p:nvPr/>
              </p:nvSpPr>
              <p:spPr>
                <a:xfrm rot="16200000">
                  <a:off x="7571870" y="3752852"/>
                  <a:ext cx="98701" cy="540000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684" name="Ellipse 683"/>
                <p:cNvSpPr/>
                <p:nvPr/>
              </p:nvSpPr>
              <p:spPr>
                <a:xfrm rot="16200000">
                  <a:off x="7834634" y="3966592"/>
                  <a:ext cx="113426" cy="114545"/>
                </a:xfrm>
                <a:prstGeom prst="ellips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grpSp>
            <p:nvGrpSpPr>
              <p:cNvPr id="379" name="Groupe 673"/>
              <p:cNvGrpSpPr/>
              <p:nvPr/>
            </p:nvGrpSpPr>
            <p:grpSpPr>
              <a:xfrm>
                <a:off x="7257653" y="3401085"/>
                <a:ext cx="458305" cy="76311"/>
                <a:chOff x="9256232" y="3971915"/>
                <a:chExt cx="597398" cy="113426"/>
              </a:xfrm>
              <a:grpFill/>
            </p:grpSpPr>
            <p:sp>
              <p:nvSpPr>
                <p:cNvPr id="681" name="Rectangle à coins arrondis 680"/>
                <p:cNvSpPr/>
                <p:nvPr/>
              </p:nvSpPr>
              <p:spPr>
                <a:xfrm rot="16200000">
                  <a:off x="9476881" y="3752852"/>
                  <a:ext cx="98701" cy="540000"/>
                </a:xfrm>
                <a:prstGeom prst="roundRect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682" name="Ellipse 681"/>
                <p:cNvSpPr/>
                <p:nvPr/>
              </p:nvSpPr>
              <p:spPr>
                <a:xfrm rot="16200000">
                  <a:off x="9739645" y="3971355"/>
                  <a:ext cx="113426" cy="114545"/>
                </a:xfrm>
                <a:prstGeom prst="ellipse">
                  <a:avLst/>
                </a:prstGeom>
                <a:grpFill/>
                <a:ln w="38100" cmpd="thickThin">
                  <a:solidFill>
                    <a:schemeClr val="tx2">
                      <a:alpha val="3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sp>
            <p:nvSpPr>
              <p:cNvPr id="667" name="Rectangle à coins arrondis 666"/>
              <p:cNvSpPr/>
              <p:nvPr/>
            </p:nvSpPr>
            <p:spPr>
              <a:xfrm>
                <a:off x="7596992" y="3382322"/>
                <a:ext cx="200086" cy="152489"/>
              </a:xfrm>
              <a:prstGeom prst="roundRect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cxnSp>
            <p:nvCxnSpPr>
              <p:cNvPr id="668" name="Connecteur droit 667"/>
              <p:cNvCxnSpPr/>
              <p:nvPr/>
            </p:nvCxnSpPr>
            <p:spPr>
              <a:xfrm rot="10800000" flipV="1">
                <a:off x="1622040" y="3840053"/>
                <a:ext cx="50750" cy="845"/>
              </a:xfrm>
              <a:prstGeom prst="lin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9" name="Triangle isocèle 668"/>
              <p:cNvSpPr>
                <a:spLocks noChangeAspect="1"/>
              </p:cNvSpPr>
              <p:nvPr/>
            </p:nvSpPr>
            <p:spPr>
              <a:xfrm rot="16200000">
                <a:off x="6782063" y="3728331"/>
                <a:ext cx="72661" cy="82854"/>
              </a:xfrm>
              <a:prstGeom prst="triangl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670" name="Triangle isocèle 669"/>
              <p:cNvSpPr>
                <a:spLocks noChangeAspect="1"/>
              </p:cNvSpPr>
              <p:nvPr/>
            </p:nvSpPr>
            <p:spPr>
              <a:xfrm rot="16200000">
                <a:off x="5357131" y="3723205"/>
                <a:ext cx="72661" cy="82854"/>
              </a:xfrm>
              <a:prstGeom prst="triangl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671" name="Triangle isocèle 670"/>
              <p:cNvSpPr>
                <a:spLocks noChangeAspect="1"/>
              </p:cNvSpPr>
              <p:nvPr/>
            </p:nvSpPr>
            <p:spPr>
              <a:xfrm rot="16200000">
                <a:off x="3877396" y="3723205"/>
                <a:ext cx="72661" cy="82854"/>
              </a:xfrm>
              <a:prstGeom prst="triangl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672" name="Triangle isocèle 671"/>
              <p:cNvSpPr>
                <a:spLocks noChangeAspect="1"/>
              </p:cNvSpPr>
              <p:nvPr/>
            </p:nvSpPr>
            <p:spPr>
              <a:xfrm rot="16200000">
                <a:off x="2507270" y="3723204"/>
                <a:ext cx="72661" cy="82854"/>
              </a:xfrm>
              <a:prstGeom prst="triangl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673" name="Triangle isocèle 672"/>
              <p:cNvSpPr>
                <a:spLocks noChangeAspect="1"/>
              </p:cNvSpPr>
              <p:nvPr/>
            </p:nvSpPr>
            <p:spPr>
              <a:xfrm rot="10800000">
                <a:off x="3171526" y="4025895"/>
                <a:ext cx="82854" cy="72661"/>
              </a:xfrm>
              <a:prstGeom prst="triangl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674" name="Triangle isocèle 673"/>
              <p:cNvSpPr>
                <a:spLocks noChangeAspect="1"/>
              </p:cNvSpPr>
              <p:nvPr/>
            </p:nvSpPr>
            <p:spPr>
              <a:xfrm rot="10800000">
                <a:off x="6090077" y="4025895"/>
                <a:ext cx="82854" cy="72661"/>
              </a:xfrm>
              <a:prstGeom prst="triangl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675" name="Triangle isocèle 674"/>
              <p:cNvSpPr>
                <a:spLocks noChangeAspect="1"/>
              </p:cNvSpPr>
              <p:nvPr/>
            </p:nvSpPr>
            <p:spPr>
              <a:xfrm rot="10800000">
                <a:off x="4627877" y="4031021"/>
                <a:ext cx="82854" cy="72661"/>
              </a:xfrm>
              <a:prstGeom prst="triangl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676" name="Triangle isocèle 675"/>
              <p:cNvSpPr>
                <a:spLocks noChangeAspect="1"/>
              </p:cNvSpPr>
              <p:nvPr/>
            </p:nvSpPr>
            <p:spPr>
              <a:xfrm rot="10800000">
                <a:off x="1691790" y="4025895"/>
                <a:ext cx="82854" cy="72661"/>
              </a:xfrm>
              <a:prstGeom prst="triangl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677" name="Triangle isocèle 676"/>
              <p:cNvSpPr>
                <a:spLocks noChangeAspect="1"/>
              </p:cNvSpPr>
              <p:nvPr/>
            </p:nvSpPr>
            <p:spPr>
              <a:xfrm rot="10800000">
                <a:off x="7550082" y="4031021"/>
                <a:ext cx="82854" cy="72661"/>
              </a:xfrm>
              <a:prstGeom prst="triangl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cxnSp>
            <p:nvCxnSpPr>
              <p:cNvPr id="678" name="Connecteur droit 677"/>
              <p:cNvCxnSpPr/>
              <p:nvPr/>
            </p:nvCxnSpPr>
            <p:spPr>
              <a:xfrm rot="5400000" flipH="1" flipV="1">
                <a:off x="7685242" y="3630208"/>
                <a:ext cx="290642" cy="1218"/>
              </a:xfrm>
              <a:prstGeom prst="lin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" name="Connecteur droit 678"/>
              <p:cNvCxnSpPr/>
              <p:nvPr/>
            </p:nvCxnSpPr>
            <p:spPr>
              <a:xfrm rot="10800000" flipH="1" flipV="1">
                <a:off x="7774793" y="3497209"/>
                <a:ext cx="69045" cy="1069"/>
              </a:xfrm>
              <a:prstGeom prst="line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0" name="Rectangle 679"/>
              <p:cNvSpPr/>
              <p:nvPr/>
            </p:nvSpPr>
            <p:spPr>
              <a:xfrm rot="5400000">
                <a:off x="7824720" y="1781423"/>
                <a:ext cx="144187" cy="442094"/>
              </a:xfrm>
              <a:prstGeom prst="rect">
                <a:avLst/>
              </a:prstGeom>
              <a:grpFill/>
              <a:ln w="38100" cmpd="thickThin">
                <a:solidFill>
                  <a:schemeClr val="tx2">
                    <a:alpha val="3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</p:grpSp>
      <p:sp>
        <p:nvSpPr>
          <p:cNvPr id="557" name="Rectangle 556"/>
          <p:cNvSpPr/>
          <p:nvPr/>
        </p:nvSpPr>
        <p:spPr>
          <a:xfrm>
            <a:off x="214282" y="2786058"/>
            <a:ext cx="450059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sz="1600" dirty="0" smtClean="0">
                <a:cs typeface="Arial" pitchFamily="34" charset="0"/>
              </a:rPr>
              <a:t>Need to be mounted before the tuner</a:t>
            </a:r>
          </a:p>
          <a:p>
            <a:pPr>
              <a:buFont typeface="Arial" pitchFamily="34" charset="0"/>
              <a:buNone/>
            </a:pPr>
            <a:r>
              <a:rPr lang="en-US" sz="1600" dirty="0" smtClean="0">
                <a:cs typeface="Arial" pitchFamily="34" charset="0"/>
              </a:rPr>
              <a:t>End cap closures:</a:t>
            </a:r>
          </a:p>
          <a:p>
            <a:r>
              <a:rPr lang="en-US" sz="1600" dirty="0" smtClean="0">
                <a:cs typeface="Arial" pitchFamily="34" charset="0"/>
              </a:rPr>
              <a:t>- l</a:t>
            </a:r>
            <a:r>
              <a:rPr lang="en-US" sz="1600" dirty="0" smtClean="0">
                <a:cs typeface="Arial" pitchFamily="34" charset="0"/>
              </a:rPr>
              <a:t>ack </a:t>
            </a:r>
            <a:r>
              <a:rPr lang="en-US" sz="1600" dirty="0" smtClean="0">
                <a:cs typeface="Arial" pitchFamily="34" charset="0"/>
              </a:rPr>
              <a:t>of space </a:t>
            </a:r>
          </a:p>
          <a:p>
            <a:r>
              <a:rPr lang="en-US" sz="1600" dirty="0" smtClean="0">
                <a:cs typeface="Arial" pitchFamily="34" charset="0"/>
              </a:rPr>
              <a:t>- n</a:t>
            </a:r>
            <a:r>
              <a:rPr lang="en-US" sz="1600" dirty="0" smtClean="0">
                <a:cs typeface="Arial" pitchFamily="34" charset="0"/>
              </a:rPr>
              <a:t>eeds </a:t>
            </a:r>
            <a:r>
              <a:rPr lang="en-US" sz="1600" dirty="0" smtClean="0">
                <a:cs typeface="Arial" pitchFamily="34" charset="0"/>
              </a:rPr>
              <a:t>of several apertures (tuner supports) </a:t>
            </a:r>
          </a:p>
          <a:p>
            <a:pPr>
              <a:buFont typeface="Arial" pitchFamily="34" charset="0"/>
              <a:buNone/>
            </a:pPr>
            <a:r>
              <a:rPr lang="en-US" sz="1600" dirty="0" smtClean="0">
                <a:cs typeface="Arial" pitchFamily="34" charset="0"/>
              </a:rPr>
              <a:t>→ solution abandoned</a:t>
            </a:r>
          </a:p>
          <a:p>
            <a:pPr>
              <a:buFont typeface="Arial" pitchFamily="34" charset="0"/>
              <a:buNone/>
            </a:pPr>
            <a:endParaRPr lang="en-US" sz="1600" dirty="0" smtClean="0"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sz="1600" dirty="0" smtClean="0">
                <a:cs typeface="Arial" pitchFamily="34" charset="0"/>
              </a:rPr>
              <a:t>Alternative solution (CERN): </a:t>
            </a:r>
          </a:p>
          <a:p>
            <a:pPr>
              <a:buFont typeface="Arial" pitchFamily="34" charset="0"/>
              <a:buNone/>
            </a:pPr>
            <a:r>
              <a:rPr lang="en-US" sz="1600" dirty="0" smtClean="0">
                <a:cs typeface="Arial" pitchFamily="34" charset="0"/>
              </a:rPr>
              <a:t>magnetic shield inside the cavity </a:t>
            </a:r>
            <a:r>
              <a:rPr lang="en-US" sz="1600" dirty="0" err="1" smtClean="0">
                <a:cs typeface="Arial" pitchFamily="34" charset="0"/>
              </a:rPr>
              <a:t>LHe</a:t>
            </a:r>
            <a:r>
              <a:rPr lang="en-US" sz="1600" dirty="0" smtClean="0">
                <a:cs typeface="Arial" pitchFamily="34" charset="0"/>
              </a:rPr>
              <a:t> tank</a:t>
            </a:r>
          </a:p>
          <a:p>
            <a:pPr>
              <a:buFont typeface="Arial" pitchFamily="34" charset="0"/>
              <a:buNone/>
            </a:pPr>
            <a:r>
              <a:rPr lang="en-US" sz="1600" dirty="0" smtClean="0">
                <a:cs typeface="Arial" pitchFamily="34" charset="0"/>
              </a:rPr>
              <a:t>→ difficulty to manufacture the tank</a:t>
            </a:r>
          </a:p>
          <a:p>
            <a:pPr>
              <a:buFont typeface="Arial" pitchFamily="34" charset="0"/>
              <a:buNone/>
            </a:pPr>
            <a:r>
              <a:rPr lang="en-US" sz="1600" dirty="0" smtClean="0">
                <a:cs typeface="Arial" pitchFamily="34" charset="0"/>
              </a:rPr>
              <a:t>→ solution abandoned </a:t>
            </a:r>
          </a:p>
          <a:p>
            <a:pPr>
              <a:buFont typeface="Arial" pitchFamily="34" charset="0"/>
              <a:buNone/>
            </a:pPr>
            <a:r>
              <a:rPr lang="en-US" sz="1600" dirty="0" smtClean="0">
                <a:cs typeface="Arial" pitchFamily="34" charset="0"/>
              </a:rPr>
              <a:t>(now for </a:t>
            </a:r>
            <a:r>
              <a:rPr lang="en-US" sz="1600" dirty="0" smtClean="0">
                <a:cs typeface="Arial" pitchFamily="34" charset="0"/>
              </a:rPr>
              <a:t>the prototype;  </a:t>
            </a:r>
          </a:p>
          <a:p>
            <a:pPr>
              <a:buFont typeface="Arial" pitchFamily="34" charset="0"/>
              <a:buNone/>
            </a:pPr>
            <a:r>
              <a:rPr lang="en-US" sz="1600" dirty="0" smtClean="0">
                <a:cs typeface="Arial" pitchFamily="34" charset="0"/>
              </a:rPr>
              <a:t>could be studied again </a:t>
            </a:r>
          </a:p>
          <a:p>
            <a:pPr>
              <a:buFont typeface="Arial" pitchFamily="34" charset="0"/>
              <a:buNone/>
            </a:pPr>
            <a:r>
              <a:rPr lang="en-US" sz="1600" dirty="0" smtClean="0">
                <a:cs typeface="Arial" pitchFamily="34" charset="0"/>
              </a:rPr>
              <a:t>in the future)</a:t>
            </a:r>
            <a:endParaRPr lang="fr-FR" sz="1600" dirty="0" smtClean="0">
              <a:cs typeface="Arial" pitchFamily="34" charset="0"/>
            </a:endParaRPr>
          </a:p>
        </p:txBody>
      </p:sp>
      <p:sp>
        <p:nvSpPr>
          <p:cNvPr id="558" name="Rectangle 557"/>
          <p:cNvSpPr/>
          <p:nvPr/>
        </p:nvSpPr>
        <p:spPr>
          <a:xfrm>
            <a:off x="4714876" y="2786058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dirty="0" smtClean="0">
                <a:cs typeface="Arial" pitchFamily="34" charset="0"/>
              </a:rPr>
              <a:t>Solution retained </a:t>
            </a:r>
          </a:p>
        </p:txBody>
      </p:sp>
      <p:pic>
        <p:nvPicPr>
          <p:cNvPr id="559" name="Image 558" descr="EM07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72330" y="5055228"/>
            <a:ext cx="1711897" cy="16200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560" name="Image 559" descr="EM04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857488" y="5055228"/>
            <a:ext cx="2301551" cy="16200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570" name="Image 569" descr="EM00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47455" y="5055228"/>
            <a:ext cx="1736459" cy="16200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571" name="Image 570" descr="EM11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00628" y="3071810"/>
            <a:ext cx="2593238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214313" y="1000108"/>
            <a:ext cx="7500937" cy="35718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r-FR" sz="2400" b="1" dirty="0" smtClean="0">
                <a:solidFill>
                  <a:srgbClr val="C3004A"/>
                </a:solidFill>
                <a:latin typeface="+mj-lt"/>
              </a:rPr>
              <a:t>Thermal </a:t>
            </a:r>
            <a:r>
              <a:rPr lang="fr-FR" sz="2400" b="1" dirty="0" err="1" smtClean="0">
                <a:solidFill>
                  <a:srgbClr val="C3004A"/>
                </a:solidFill>
                <a:latin typeface="+mj-lt"/>
              </a:rPr>
              <a:t>shielding</a:t>
            </a:r>
            <a:endParaRPr lang="fr-FR" sz="2400" b="1" dirty="0">
              <a:solidFill>
                <a:srgbClr val="C3004A"/>
              </a:solidFill>
              <a:latin typeface="+mj-lt"/>
            </a:endParaRPr>
          </a:p>
        </p:txBody>
      </p:sp>
      <p:sp>
        <p:nvSpPr>
          <p:cNvPr id="7" name="Espace réservé du contenu 1"/>
          <p:cNvSpPr>
            <a:spLocks noGrp="1"/>
          </p:cNvSpPr>
          <p:nvPr>
            <p:ph sz="quarter" idx="4294967295"/>
          </p:nvPr>
        </p:nvSpPr>
        <p:spPr>
          <a:xfrm>
            <a:off x="142875" y="1357298"/>
            <a:ext cx="8823325" cy="50006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sz="2000" dirty="0" smtClean="0">
                <a:cs typeface="Arial" pitchFamily="34" charset="0"/>
                <a:sym typeface="Symbol" pitchFamily="18" charset="2"/>
              </a:rPr>
              <a:t>Several concepts were studied (some for a cylindrical vacuum vessel)</a:t>
            </a:r>
            <a:endParaRPr lang="en-US" sz="2000" dirty="0" smtClean="0">
              <a:cs typeface="Arial" pitchFamily="34" charset="0"/>
            </a:endParaRPr>
          </a:p>
        </p:txBody>
      </p:sp>
      <p:sp>
        <p:nvSpPr>
          <p:cNvPr id="482" name="Titre 5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572296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Cryostat components</a:t>
            </a:r>
            <a:endParaRPr lang="fr-FR" dirty="0"/>
          </a:p>
        </p:txBody>
      </p:sp>
      <p:sp>
        <p:nvSpPr>
          <p:cNvPr id="557" name="Rectangle 556"/>
          <p:cNvSpPr/>
          <p:nvPr/>
        </p:nvSpPr>
        <p:spPr>
          <a:xfrm>
            <a:off x="3571868" y="1785926"/>
            <a:ext cx="450059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dirty="0" smtClean="0">
                <a:cs typeface="Arial" pitchFamily="34" charset="0"/>
              </a:rPr>
              <a:t>Favored solution:</a:t>
            </a:r>
          </a:p>
          <a:p>
            <a:pPr>
              <a:buFont typeface="Arial" pitchFamily="34" charset="0"/>
              <a:buNone/>
            </a:pPr>
            <a:r>
              <a:rPr lang="en-US" sz="1600" dirty="0" smtClean="0">
                <a:cs typeface="Arial" pitchFamily="34" charset="0"/>
              </a:rPr>
              <a:t>Continuous shield 2 (or 3) main parts</a:t>
            </a:r>
          </a:p>
          <a:p>
            <a:pPr>
              <a:buFont typeface="Arial" pitchFamily="34" charset="0"/>
              <a:buNone/>
            </a:pPr>
            <a:endParaRPr lang="en-US" sz="1600" dirty="0" smtClean="0">
              <a:cs typeface="Arial" pitchFamily="34" charset="0"/>
            </a:endParaRPr>
          </a:p>
        </p:txBody>
      </p:sp>
      <p:pic>
        <p:nvPicPr>
          <p:cNvPr id="3074" name="Picture 2" descr="N:\SPL\REUNIONS\CERN\20111104_REVUECONCEPTUELLE\Images Patxi\eclatman0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640834"/>
            <a:ext cx="3566566" cy="4860000"/>
          </a:xfrm>
          <a:prstGeom prst="rect">
            <a:avLst/>
          </a:prstGeom>
          <a:noFill/>
        </p:spPr>
      </p:pic>
      <p:grpSp>
        <p:nvGrpSpPr>
          <p:cNvPr id="2" name="Groupe 571"/>
          <p:cNvGrpSpPr/>
          <p:nvPr/>
        </p:nvGrpSpPr>
        <p:grpSpPr>
          <a:xfrm>
            <a:off x="7358082" y="4786322"/>
            <a:ext cx="1500198" cy="1265230"/>
            <a:chOff x="5210627" y="914403"/>
            <a:chExt cx="3715658" cy="2336800"/>
          </a:xfrm>
        </p:grpSpPr>
        <p:pic>
          <p:nvPicPr>
            <p:cNvPr id="589" name="Picture 2" descr="K:\SPL\REUNIONS\CERN\20111104_REVUECONCEPTUELLE\SPL pour Patxi le gros kiki\Pied Support Ecran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210627" y="914403"/>
              <a:ext cx="3715658" cy="2336800"/>
            </a:xfrm>
            <a:prstGeom prst="rect">
              <a:avLst/>
            </a:prstGeom>
            <a:noFill/>
          </p:spPr>
        </p:pic>
        <p:cxnSp>
          <p:nvCxnSpPr>
            <p:cNvPr id="590" name="Connecteur droit 589"/>
            <p:cNvCxnSpPr/>
            <p:nvPr/>
          </p:nvCxnSpPr>
          <p:spPr>
            <a:xfrm rot="5400000">
              <a:off x="5991561" y="1979960"/>
              <a:ext cx="2121694" cy="1457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591"/>
          <p:cNvGrpSpPr/>
          <p:nvPr/>
        </p:nvGrpSpPr>
        <p:grpSpPr>
          <a:xfrm>
            <a:off x="4343020" y="3837958"/>
            <a:ext cx="3443690" cy="2520000"/>
            <a:chOff x="5186904" y="1092929"/>
            <a:chExt cx="3443690" cy="2520000"/>
          </a:xfrm>
        </p:grpSpPr>
        <p:pic>
          <p:nvPicPr>
            <p:cNvPr id="593" name="Picture 3" descr="K:\SPL\REUNIONS\CERN\20111104_REVUECONCEPTUELLE\Images Patxi\support_thermique_4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186904" y="1092929"/>
              <a:ext cx="2925189" cy="2520000"/>
            </a:xfrm>
            <a:prstGeom prst="rect">
              <a:avLst/>
            </a:prstGeom>
            <a:noFill/>
          </p:spPr>
        </p:pic>
        <p:sp>
          <p:nvSpPr>
            <p:cNvPr id="594" name="ZoneTexte 593"/>
            <p:cNvSpPr txBox="1"/>
            <p:nvPr/>
          </p:nvSpPr>
          <p:spPr>
            <a:xfrm>
              <a:off x="8091664" y="1654447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50K</a:t>
              </a:r>
              <a:endParaRPr lang="fr-FR" dirty="0">
                <a:solidFill>
                  <a:srgbClr val="C00000"/>
                </a:solidFill>
              </a:endParaRPr>
            </a:p>
          </p:txBody>
        </p:sp>
        <p:sp>
          <p:nvSpPr>
            <p:cNvPr id="595" name="ZoneTexte 594"/>
            <p:cNvSpPr txBox="1"/>
            <p:nvPr/>
          </p:nvSpPr>
          <p:spPr>
            <a:xfrm>
              <a:off x="7547385" y="2401927"/>
              <a:ext cx="65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300K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597" name="Rectangle 596"/>
          <p:cNvSpPr/>
          <p:nvPr/>
        </p:nvSpPr>
        <p:spPr>
          <a:xfrm>
            <a:off x="4319763" y="3282184"/>
            <a:ext cx="2976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sz="1600" dirty="0" smtClean="0">
                <a:cs typeface="Arial" pitchFamily="34" charset="0"/>
              </a:rPr>
              <a:t>Interfaced on the coupler flange</a:t>
            </a:r>
          </a:p>
          <a:p>
            <a:pPr>
              <a:buFont typeface="Arial" pitchFamily="34" charset="0"/>
              <a:buNone/>
            </a:pPr>
            <a:endParaRPr lang="en-US" sz="160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214313" y="1000108"/>
            <a:ext cx="7500937" cy="35718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r-FR" sz="2400" b="1" dirty="0" err="1" smtClean="0">
                <a:solidFill>
                  <a:srgbClr val="C3004A"/>
                </a:solidFill>
                <a:latin typeface="+mj-lt"/>
              </a:rPr>
              <a:t>Cryogenic</a:t>
            </a:r>
            <a:r>
              <a:rPr lang="fr-FR" sz="2400" b="1" dirty="0" smtClean="0">
                <a:solidFill>
                  <a:srgbClr val="C3004A"/>
                </a:solidFill>
                <a:latin typeface="+mj-lt"/>
              </a:rPr>
              <a:t> distribution</a:t>
            </a:r>
            <a:endParaRPr lang="fr-FR" sz="2400" b="1" dirty="0">
              <a:solidFill>
                <a:srgbClr val="C3004A"/>
              </a:solidFill>
              <a:latin typeface="+mj-lt"/>
            </a:endParaRPr>
          </a:p>
        </p:txBody>
      </p:sp>
      <p:sp>
        <p:nvSpPr>
          <p:cNvPr id="482" name="Titre 5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572296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Cryostat components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8" y="836509"/>
            <a:ext cx="2714644" cy="119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9" name="Rectangle 228"/>
          <p:cNvSpPr/>
          <p:nvPr/>
        </p:nvSpPr>
        <p:spPr>
          <a:xfrm>
            <a:off x="154359" y="1508287"/>
            <a:ext cx="63464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err="1" smtClean="0">
                <a:solidFill>
                  <a:schemeClr val="accent4">
                    <a:lumMod val="75000"/>
                  </a:schemeClr>
                </a:solidFill>
              </a:rPr>
              <a:t>Diphasic</a:t>
            </a:r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</a:rPr>
              <a:t> line + filling line + 2K phase separator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One component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Assembled separately </a:t>
            </a:r>
            <a:r>
              <a:rPr lang="en-US" b="1" dirty="0" smtClean="0"/>
              <a:t>outside</a:t>
            </a:r>
            <a:r>
              <a:rPr lang="en-US" dirty="0" smtClean="0"/>
              <a:t> the clean room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Tightness can be fully tested independently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Mounted on the string of cavities during the dressing phase</a:t>
            </a:r>
          </a:p>
        </p:txBody>
      </p:sp>
      <p:grpSp>
        <p:nvGrpSpPr>
          <p:cNvPr id="2" name="Groupe 314"/>
          <p:cNvGrpSpPr/>
          <p:nvPr/>
        </p:nvGrpSpPr>
        <p:grpSpPr>
          <a:xfrm>
            <a:off x="2549426" y="2581876"/>
            <a:ext cx="5719933" cy="1275752"/>
            <a:chOff x="1486760" y="1403804"/>
            <a:chExt cx="5719933" cy="1275752"/>
          </a:xfrm>
        </p:grpSpPr>
        <p:sp>
          <p:nvSpPr>
            <p:cNvPr id="231" name="Rectangle 230"/>
            <p:cNvSpPr/>
            <p:nvPr/>
          </p:nvSpPr>
          <p:spPr>
            <a:xfrm>
              <a:off x="7032483" y="1403804"/>
              <a:ext cx="163324" cy="75157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1486760" y="2187339"/>
              <a:ext cx="5407806" cy="191773"/>
            </a:xfrm>
            <a:prstGeom prst="rect">
              <a:avLst/>
            </a:prstGeom>
            <a:gradFill flip="none" rotWithShape="1">
              <a:gsLst>
                <a:gs pos="10000">
                  <a:schemeClr val="tx2">
                    <a:lumMod val="60000"/>
                    <a:lumOff val="40000"/>
                  </a:schemeClr>
                </a:gs>
                <a:gs pos="36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3" name="Rectangle à coins arrondis 232"/>
            <p:cNvSpPr/>
            <p:nvPr/>
          </p:nvSpPr>
          <p:spPr>
            <a:xfrm>
              <a:off x="6887305" y="2104237"/>
              <a:ext cx="319388" cy="575319"/>
            </a:xfrm>
            <a:prstGeom prst="roundRect">
              <a:avLst>
                <a:gd name="adj" fmla="val 36667"/>
              </a:avLst>
            </a:prstGeom>
            <a:gradFill>
              <a:gsLst>
                <a:gs pos="54000">
                  <a:schemeClr val="tx2">
                    <a:lumMod val="60000"/>
                    <a:lumOff val="40000"/>
                  </a:schemeClr>
                </a:gs>
                <a:gs pos="64000">
                  <a:schemeClr val="bg1">
                    <a:lumMod val="95000"/>
                  </a:schemeClr>
                </a:gs>
              </a:gsLst>
              <a:lin ang="162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34" name="Connecteur droit 233"/>
            <p:cNvCxnSpPr/>
            <p:nvPr/>
          </p:nvCxnSpPr>
          <p:spPr>
            <a:xfrm rot="5400000" flipH="1" flipV="1">
              <a:off x="1414362" y="2144716"/>
              <a:ext cx="289922" cy="121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cteur droit 234"/>
            <p:cNvCxnSpPr/>
            <p:nvPr/>
          </p:nvCxnSpPr>
          <p:spPr>
            <a:xfrm>
              <a:off x="1559324" y="2008351"/>
              <a:ext cx="5500670" cy="106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cteur droit 235"/>
            <p:cNvCxnSpPr/>
            <p:nvPr/>
          </p:nvCxnSpPr>
          <p:spPr>
            <a:xfrm rot="5400000" flipH="1" flipV="1">
              <a:off x="6912325" y="1866255"/>
              <a:ext cx="292339" cy="121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cteur droit 236"/>
            <p:cNvCxnSpPr/>
            <p:nvPr/>
          </p:nvCxnSpPr>
          <p:spPr>
            <a:xfrm rot="5400000" flipH="1" flipV="1">
              <a:off x="2831571" y="2167556"/>
              <a:ext cx="287659" cy="121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cteur droit 237"/>
            <p:cNvCxnSpPr/>
            <p:nvPr/>
          </p:nvCxnSpPr>
          <p:spPr>
            <a:xfrm rot="5400000" flipH="1" flipV="1">
              <a:off x="4269769" y="2168515"/>
              <a:ext cx="241602" cy="60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cteur droit 238"/>
            <p:cNvCxnSpPr/>
            <p:nvPr/>
          </p:nvCxnSpPr>
          <p:spPr>
            <a:xfrm rot="5400000" flipH="1" flipV="1">
              <a:off x="5740928" y="2196319"/>
              <a:ext cx="239716" cy="121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cteur droit 239"/>
            <p:cNvCxnSpPr/>
            <p:nvPr/>
          </p:nvCxnSpPr>
          <p:spPr>
            <a:xfrm>
              <a:off x="2974796" y="2030723"/>
              <a:ext cx="4115214" cy="106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cteur droit 240"/>
            <p:cNvCxnSpPr/>
            <p:nvPr/>
          </p:nvCxnSpPr>
          <p:spPr>
            <a:xfrm>
              <a:off x="4386639" y="2056294"/>
              <a:ext cx="2743476" cy="106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cteur droit 241"/>
            <p:cNvCxnSpPr/>
            <p:nvPr/>
          </p:nvCxnSpPr>
          <p:spPr>
            <a:xfrm>
              <a:off x="5860182" y="2081863"/>
              <a:ext cx="1303151" cy="106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cteur droit 242"/>
            <p:cNvCxnSpPr/>
            <p:nvPr/>
          </p:nvCxnSpPr>
          <p:spPr>
            <a:xfrm rot="5400000" flipH="1" flipV="1">
              <a:off x="6935938" y="1879543"/>
              <a:ext cx="318915" cy="121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cteur droit 243"/>
            <p:cNvCxnSpPr/>
            <p:nvPr/>
          </p:nvCxnSpPr>
          <p:spPr>
            <a:xfrm rot="5400000" flipH="1" flipV="1">
              <a:off x="6962575" y="1892831"/>
              <a:ext cx="345491" cy="121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cteur droit 244"/>
            <p:cNvCxnSpPr/>
            <p:nvPr/>
          </p:nvCxnSpPr>
          <p:spPr>
            <a:xfrm rot="5400000" flipH="1" flipV="1">
              <a:off x="6982551" y="1904911"/>
              <a:ext cx="369651" cy="121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Rectangle 245"/>
            <p:cNvSpPr/>
            <p:nvPr/>
          </p:nvSpPr>
          <p:spPr>
            <a:xfrm>
              <a:off x="6840124" y="2187089"/>
              <a:ext cx="116140" cy="169121"/>
            </a:xfrm>
            <a:prstGeom prst="rect">
              <a:avLst/>
            </a:prstGeom>
            <a:gradFill flip="none" rotWithShape="1">
              <a:gsLst>
                <a:gs pos="1000">
                  <a:schemeClr val="tx2">
                    <a:lumMod val="60000"/>
                    <a:lumOff val="40000"/>
                  </a:schemeClr>
                </a:gs>
                <a:gs pos="36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7" name="Triangle isocèle 246"/>
            <p:cNvSpPr>
              <a:spLocks noChangeAspect="1"/>
            </p:cNvSpPr>
            <p:nvPr/>
          </p:nvSpPr>
          <p:spPr>
            <a:xfrm rot="10800000">
              <a:off x="1524202" y="2111662"/>
              <a:ext cx="82304" cy="7248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8" name="Triangle isocèle 247"/>
            <p:cNvSpPr>
              <a:spLocks noChangeAspect="1"/>
            </p:cNvSpPr>
            <p:nvPr/>
          </p:nvSpPr>
          <p:spPr>
            <a:xfrm rot="10800000">
              <a:off x="2939674" y="2111662"/>
              <a:ext cx="82304" cy="7248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9" name="Triangle isocèle 248"/>
            <p:cNvSpPr>
              <a:spLocks noChangeAspect="1"/>
            </p:cNvSpPr>
            <p:nvPr/>
          </p:nvSpPr>
          <p:spPr>
            <a:xfrm rot="10800000">
              <a:off x="4355147" y="2111662"/>
              <a:ext cx="82304" cy="7248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0" name="Triangle isocèle 249"/>
            <p:cNvSpPr>
              <a:spLocks noChangeAspect="1"/>
            </p:cNvSpPr>
            <p:nvPr/>
          </p:nvSpPr>
          <p:spPr>
            <a:xfrm rot="10800000">
              <a:off x="5828690" y="2111662"/>
              <a:ext cx="82304" cy="7248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1" name="TextBox 24"/>
            <p:cNvSpPr txBox="1">
              <a:spLocks noChangeArrowheads="1"/>
            </p:cNvSpPr>
            <p:nvPr/>
          </p:nvSpPr>
          <p:spPr bwMode="auto">
            <a:xfrm>
              <a:off x="3078461" y="1744099"/>
              <a:ext cx="370200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it-IT" sz="1400" dirty="0" smtClean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Filling lines</a:t>
              </a:r>
              <a:endParaRPr lang="it-IT" sz="1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2" name="ZoneTexte 251"/>
            <p:cNvSpPr txBox="1"/>
            <p:nvPr/>
          </p:nvSpPr>
          <p:spPr>
            <a:xfrm>
              <a:off x="3263677" y="2111607"/>
              <a:ext cx="390325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500" b="1" dirty="0" err="1" smtClean="0">
                  <a:solidFill>
                    <a:schemeClr val="tx2">
                      <a:lumMod val="75000"/>
                    </a:schemeClr>
                  </a:solidFill>
                </a:rPr>
                <a:t>Diphasic</a:t>
              </a:r>
              <a:r>
                <a:rPr lang="fr-FR" sz="1500" b="1" dirty="0" smtClean="0">
                  <a:solidFill>
                    <a:schemeClr val="tx2">
                      <a:lumMod val="75000"/>
                    </a:schemeClr>
                  </a:solidFill>
                </a:rPr>
                <a:t> line     </a:t>
              </a:r>
              <a:r>
                <a:rPr lang="fr-FR" sz="1500" b="1" dirty="0" smtClean="0">
                  <a:solidFill>
                    <a:schemeClr val="tx2">
                      <a:lumMod val="75000"/>
                    </a:schemeClr>
                  </a:solidFill>
                  <a:sym typeface="Symbol"/>
                </a:rPr>
                <a:t>80mm</a:t>
              </a:r>
              <a:r>
                <a:rPr lang="fr-FR" sz="1500" b="1" dirty="0" smtClean="0">
                  <a:solidFill>
                    <a:schemeClr val="tx2">
                      <a:lumMod val="75000"/>
                    </a:schemeClr>
                  </a:solidFill>
                </a:rPr>
                <a:t>                 </a:t>
              </a:r>
              <a:r>
                <a:rPr lang="fr-FR" sz="1500" dirty="0" smtClean="0">
                  <a:solidFill>
                    <a:schemeClr val="tx2">
                      <a:lumMod val="75000"/>
                    </a:schemeClr>
                  </a:solidFill>
                </a:rPr>
                <a:t>2K, 31mbar</a:t>
              </a:r>
              <a:endParaRPr lang="fr-FR" sz="15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1502800" y="2376081"/>
              <a:ext cx="101625" cy="19177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2925530" y="2376081"/>
              <a:ext cx="101625" cy="19177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4341002" y="2376081"/>
              <a:ext cx="101625" cy="19177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5810916" y="2376081"/>
              <a:ext cx="101625" cy="19177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" name="Groupe 313"/>
          <p:cNvGrpSpPr/>
          <p:nvPr/>
        </p:nvGrpSpPr>
        <p:grpSpPr>
          <a:xfrm>
            <a:off x="2641600" y="2830284"/>
            <a:ext cx="4317999" cy="1233714"/>
            <a:chOff x="2641600" y="2830284"/>
            <a:chExt cx="4317999" cy="1233714"/>
          </a:xfrm>
        </p:grpSpPr>
        <p:cxnSp>
          <p:nvCxnSpPr>
            <p:cNvPr id="258" name="Connecteur droit 257"/>
            <p:cNvCxnSpPr/>
            <p:nvPr/>
          </p:nvCxnSpPr>
          <p:spPr>
            <a:xfrm rot="16200000" flipH="1">
              <a:off x="2032000" y="3439884"/>
              <a:ext cx="1233714" cy="145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cteur droit 258"/>
            <p:cNvCxnSpPr/>
            <p:nvPr/>
          </p:nvCxnSpPr>
          <p:spPr>
            <a:xfrm rot="16200000" flipH="1">
              <a:off x="3466495" y="3439884"/>
              <a:ext cx="1233714" cy="145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cteur droit 259"/>
            <p:cNvCxnSpPr/>
            <p:nvPr/>
          </p:nvCxnSpPr>
          <p:spPr>
            <a:xfrm rot="16200000" flipH="1">
              <a:off x="4900990" y="3439884"/>
              <a:ext cx="1233714" cy="145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cteur droit 260"/>
            <p:cNvCxnSpPr/>
            <p:nvPr/>
          </p:nvCxnSpPr>
          <p:spPr>
            <a:xfrm rot="16200000" flipH="1">
              <a:off x="6335485" y="3439884"/>
              <a:ext cx="1233714" cy="145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 338"/>
          <p:cNvGrpSpPr/>
          <p:nvPr/>
        </p:nvGrpSpPr>
        <p:grpSpPr>
          <a:xfrm>
            <a:off x="2378574" y="5026500"/>
            <a:ext cx="5875057" cy="840089"/>
            <a:chOff x="2378574" y="5730173"/>
            <a:chExt cx="5875057" cy="840089"/>
          </a:xfrm>
        </p:grpSpPr>
        <p:grpSp>
          <p:nvGrpSpPr>
            <p:cNvPr id="5" name="Groupe 327"/>
            <p:cNvGrpSpPr/>
            <p:nvPr/>
          </p:nvGrpSpPr>
          <p:grpSpPr>
            <a:xfrm>
              <a:off x="2378574" y="6027452"/>
              <a:ext cx="5875057" cy="319799"/>
              <a:chOff x="2378574" y="5156612"/>
              <a:chExt cx="5875057" cy="319799"/>
            </a:xfrm>
          </p:grpSpPr>
          <p:cxnSp>
            <p:nvCxnSpPr>
              <p:cNvPr id="270" name="Connecteur droit 269"/>
              <p:cNvCxnSpPr/>
              <p:nvPr/>
            </p:nvCxnSpPr>
            <p:spPr>
              <a:xfrm>
                <a:off x="2378574" y="5428044"/>
                <a:ext cx="5871039" cy="10654"/>
              </a:xfrm>
              <a:prstGeom prst="line">
                <a:avLst/>
              </a:prstGeom>
              <a:ln w="254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1" name="Triangle isocèle 270"/>
              <p:cNvSpPr>
                <a:spLocks noChangeAspect="1"/>
              </p:cNvSpPr>
              <p:nvPr/>
            </p:nvSpPr>
            <p:spPr>
              <a:xfrm rot="16200000">
                <a:off x="7211335" y="5399019"/>
                <a:ext cx="72481" cy="82304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2" name="Triangle isocèle 271"/>
              <p:cNvSpPr>
                <a:spLocks noChangeAspect="1"/>
              </p:cNvSpPr>
              <p:nvPr/>
            </p:nvSpPr>
            <p:spPr>
              <a:xfrm rot="16200000">
                <a:off x="5795863" y="5393905"/>
                <a:ext cx="72481" cy="82304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3" name="Triangle isocèle 272"/>
              <p:cNvSpPr>
                <a:spLocks noChangeAspect="1"/>
              </p:cNvSpPr>
              <p:nvPr/>
            </p:nvSpPr>
            <p:spPr>
              <a:xfrm rot="16200000">
                <a:off x="4325950" y="5393905"/>
                <a:ext cx="72481" cy="82304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4" name="Triangle isocèle 273"/>
              <p:cNvSpPr>
                <a:spLocks noChangeAspect="1"/>
              </p:cNvSpPr>
              <p:nvPr/>
            </p:nvSpPr>
            <p:spPr>
              <a:xfrm rot="16200000">
                <a:off x="2964919" y="5393905"/>
                <a:ext cx="72481" cy="82304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75" name="Connecteur droit 274"/>
              <p:cNvCxnSpPr/>
              <p:nvPr/>
            </p:nvCxnSpPr>
            <p:spPr>
              <a:xfrm rot="5400000" flipH="1" flipV="1">
                <a:off x="8108065" y="5300968"/>
                <a:ext cx="289922" cy="1210"/>
              </a:xfrm>
              <a:prstGeom prst="line">
                <a:avLst/>
              </a:prstGeom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4" name="TextBox 24"/>
            <p:cNvSpPr txBox="1">
              <a:spLocks noChangeArrowheads="1"/>
            </p:cNvSpPr>
            <p:nvPr/>
          </p:nvSpPr>
          <p:spPr bwMode="auto">
            <a:xfrm>
              <a:off x="3854954" y="6262485"/>
              <a:ext cx="370200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it-IT" sz="1400" dirty="0" smtClean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Coupler cooling line</a:t>
              </a:r>
              <a:endParaRPr lang="it-IT" sz="1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65" name="Connecteur droit 264"/>
            <p:cNvCxnSpPr/>
            <p:nvPr/>
          </p:nvCxnSpPr>
          <p:spPr>
            <a:xfrm rot="16200000" flipH="1">
              <a:off x="2120020" y="6000173"/>
              <a:ext cx="540000" cy="145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Connecteur droit 265"/>
            <p:cNvCxnSpPr/>
            <p:nvPr/>
          </p:nvCxnSpPr>
          <p:spPr>
            <a:xfrm rot="16200000" flipH="1">
              <a:off x="3578706" y="6000173"/>
              <a:ext cx="540000" cy="145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Connecteur droit 266"/>
            <p:cNvCxnSpPr/>
            <p:nvPr/>
          </p:nvCxnSpPr>
          <p:spPr>
            <a:xfrm rot="16200000" flipH="1">
              <a:off x="5037392" y="6000173"/>
              <a:ext cx="540000" cy="145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Connecteur droit 267"/>
            <p:cNvCxnSpPr/>
            <p:nvPr/>
          </p:nvCxnSpPr>
          <p:spPr>
            <a:xfrm rot="16200000" flipH="1">
              <a:off x="6496077" y="6000173"/>
              <a:ext cx="540000" cy="145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Connecteur droit 268"/>
            <p:cNvCxnSpPr/>
            <p:nvPr/>
          </p:nvCxnSpPr>
          <p:spPr>
            <a:xfrm rot="16200000" flipH="1">
              <a:off x="7925734" y="5992916"/>
              <a:ext cx="540000" cy="145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337"/>
          <p:cNvGrpSpPr/>
          <p:nvPr/>
        </p:nvGrpSpPr>
        <p:grpSpPr>
          <a:xfrm>
            <a:off x="1438287" y="3817036"/>
            <a:ext cx="7509032" cy="1332130"/>
            <a:chOff x="1438287" y="4121830"/>
            <a:chExt cx="7509032" cy="1332130"/>
          </a:xfrm>
        </p:grpSpPr>
        <p:sp>
          <p:nvSpPr>
            <p:cNvPr id="277" name="Rectangle à coins arrondis 276"/>
            <p:cNvSpPr/>
            <p:nvPr/>
          </p:nvSpPr>
          <p:spPr>
            <a:xfrm>
              <a:off x="2111290" y="5261761"/>
              <a:ext cx="378663" cy="479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8" name="Rectangle à coins arrondis 277"/>
            <p:cNvSpPr/>
            <p:nvPr/>
          </p:nvSpPr>
          <p:spPr>
            <a:xfrm>
              <a:off x="3561121" y="5261761"/>
              <a:ext cx="378663" cy="479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9" name="Rectangle à coins arrondis 278"/>
            <p:cNvSpPr/>
            <p:nvPr/>
          </p:nvSpPr>
          <p:spPr>
            <a:xfrm>
              <a:off x="5014466" y="5261761"/>
              <a:ext cx="378663" cy="479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0" name="Rectangle à coins arrondis 279"/>
            <p:cNvSpPr/>
            <p:nvPr/>
          </p:nvSpPr>
          <p:spPr>
            <a:xfrm>
              <a:off x="6475118" y="5261761"/>
              <a:ext cx="378663" cy="479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1" name="Rectangle à coins arrondis 280"/>
            <p:cNvSpPr/>
            <p:nvPr/>
          </p:nvSpPr>
          <p:spPr>
            <a:xfrm>
              <a:off x="7932163" y="5261761"/>
              <a:ext cx="378663" cy="479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437"/>
            <p:cNvGrpSpPr/>
            <p:nvPr/>
          </p:nvGrpSpPr>
          <p:grpSpPr>
            <a:xfrm>
              <a:off x="8433173" y="4728660"/>
              <a:ext cx="413756" cy="107073"/>
              <a:chOff x="8905888" y="2838429"/>
              <a:chExt cx="542932" cy="159545"/>
            </a:xfrm>
          </p:grpSpPr>
          <p:grpSp>
            <p:nvGrpSpPr>
              <p:cNvPr id="9" name="Groupe 423"/>
              <p:cNvGrpSpPr/>
              <p:nvPr/>
            </p:nvGrpSpPr>
            <p:grpSpPr>
              <a:xfrm>
                <a:off x="8905888" y="2838429"/>
                <a:ext cx="271466" cy="159545"/>
                <a:chOff x="8905888" y="2838429"/>
                <a:chExt cx="271466" cy="159545"/>
              </a:xfrm>
            </p:grpSpPr>
            <p:grpSp>
              <p:nvGrpSpPr>
                <p:cNvPr id="10" name="Groupe 411"/>
                <p:cNvGrpSpPr/>
                <p:nvPr/>
              </p:nvGrpSpPr>
              <p:grpSpPr>
                <a:xfrm>
                  <a:off x="8905888" y="2840810"/>
                  <a:ext cx="90000" cy="157164"/>
                  <a:chOff x="1000100" y="3700463"/>
                  <a:chExt cx="1394446" cy="1738327"/>
                </a:xfrm>
              </p:grpSpPr>
              <p:sp>
                <p:nvSpPr>
                  <p:cNvPr id="520" name="Forme libre 519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21" name="Forme libre 520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22" name="Rectangle 521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1" name="Groupe 415"/>
                <p:cNvGrpSpPr/>
                <p:nvPr/>
              </p:nvGrpSpPr>
              <p:grpSpPr>
                <a:xfrm>
                  <a:off x="8996374" y="2838429"/>
                  <a:ext cx="90000" cy="157164"/>
                  <a:chOff x="1000100" y="3700463"/>
                  <a:chExt cx="1394446" cy="1738327"/>
                </a:xfrm>
              </p:grpSpPr>
              <p:sp>
                <p:nvSpPr>
                  <p:cNvPr id="517" name="Forme libre 516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18" name="Forme libre 517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19" name="Rectangle 518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2" name="Groupe 419"/>
                <p:cNvGrpSpPr/>
                <p:nvPr/>
              </p:nvGrpSpPr>
              <p:grpSpPr>
                <a:xfrm>
                  <a:off x="9087354" y="2838429"/>
                  <a:ext cx="90000" cy="157164"/>
                  <a:chOff x="1000100" y="3700463"/>
                  <a:chExt cx="1394446" cy="1738327"/>
                </a:xfrm>
              </p:grpSpPr>
              <p:sp>
                <p:nvSpPr>
                  <p:cNvPr id="514" name="Forme libre 282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15" name="Forme libre 283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16" name="Rectangle 284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grpSp>
            <p:nvGrpSpPr>
              <p:cNvPr id="13" name="Groupe 424"/>
              <p:cNvGrpSpPr/>
              <p:nvPr/>
            </p:nvGrpSpPr>
            <p:grpSpPr>
              <a:xfrm>
                <a:off x="9177354" y="2838429"/>
                <a:ext cx="271466" cy="159545"/>
                <a:chOff x="8905888" y="2838429"/>
                <a:chExt cx="271466" cy="159545"/>
              </a:xfrm>
            </p:grpSpPr>
            <p:grpSp>
              <p:nvGrpSpPr>
                <p:cNvPr id="14" name="Groupe 411"/>
                <p:cNvGrpSpPr/>
                <p:nvPr/>
              </p:nvGrpSpPr>
              <p:grpSpPr>
                <a:xfrm>
                  <a:off x="8905888" y="2840810"/>
                  <a:ext cx="90000" cy="157164"/>
                  <a:chOff x="1000100" y="3700463"/>
                  <a:chExt cx="1394446" cy="1738327"/>
                </a:xfrm>
              </p:grpSpPr>
              <p:sp>
                <p:nvSpPr>
                  <p:cNvPr id="508" name="Forme libre 507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09" name="Forme libre 508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10" name="Rectangle 509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5" name="Groupe 415"/>
                <p:cNvGrpSpPr/>
                <p:nvPr/>
              </p:nvGrpSpPr>
              <p:grpSpPr>
                <a:xfrm>
                  <a:off x="8996374" y="2838429"/>
                  <a:ext cx="90000" cy="157164"/>
                  <a:chOff x="1000100" y="3700463"/>
                  <a:chExt cx="1394446" cy="1738327"/>
                </a:xfrm>
              </p:grpSpPr>
              <p:sp>
                <p:nvSpPr>
                  <p:cNvPr id="505" name="Forme libre 504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06" name="Forme libre 505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07" name="Rectangle 506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6" name="Groupe 419"/>
                <p:cNvGrpSpPr/>
                <p:nvPr/>
              </p:nvGrpSpPr>
              <p:grpSpPr>
                <a:xfrm>
                  <a:off x="9087354" y="2838429"/>
                  <a:ext cx="90000" cy="157164"/>
                  <a:chOff x="1000100" y="3700463"/>
                  <a:chExt cx="1394446" cy="1738327"/>
                </a:xfrm>
              </p:grpSpPr>
              <p:sp>
                <p:nvSpPr>
                  <p:cNvPr id="502" name="Forme libre 270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03" name="Forme libre 271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04" name="Rectangle 272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</p:grpSp>
        <p:grpSp>
          <p:nvGrpSpPr>
            <p:cNvPr id="17" name="Groupe 284"/>
            <p:cNvGrpSpPr/>
            <p:nvPr/>
          </p:nvGrpSpPr>
          <p:grpSpPr>
            <a:xfrm>
              <a:off x="3577020" y="4729458"/>
              <a:ext cx="68587" cy="105475"/>
              <a:chOff x="1000100" y="3700463"/>
              <a:chExt cx="1394446" cy="1738327"/>
            </a:xfrm>
          </p:grpSpPr>
          <p:sp>
            <p:nvSpPr>
              <p:cNvPr id="494" name="Forme libre 493"/>
              <p:cNvSpPr/>
              <p:nvPr/>
            </p:nvSpPr>
            <p:spPr>
              <a:xfrm>
                <a:off x="1000101" y="3700463"/>
                <a:ext cx="1379249" cy="499884"/>
              </a:xfrm>
              <a:custGeom>
                <a:avLst/>
                <a:gdLst>
                  <a:gd name="connsiteX0" fmla="*/ 10319 w 1549797"/>
                  <a:gd name="connsiteY0" fmla="*/ 526256 h 649684"/>
                  <a:gd name="connsiteX1" fmla="*/ 76994 w 1549797"/>
                  <a:gd name="connsiteY1" fmla="*/ 511969 h 649684"/>
                  <a:gd name="connsiteX2" fmla="*/ 138906 w 1549797"/>
                  <a:gd name="connsiteY2" fmla="*/ 454819 h 649684"/>
                  <a:gd name="connsiteX3" fmla="*/ 186531 w 1549797"/>
                  <a:gd name="connsiteY3" fmla="*/ 383381 h 649684"/>
                  <a:gd name="connsiteX4" fmla="*/ 207962 w 1549797"/>
                  <a:gd name="connsiteY4" fmla="*/ 261938 h 649684"/>
                  <a:gd name="connsiteX5" fmla="*/ 217487 w 1549797"/>
                  <a:gd name="connsiteY5" fmla="*/ 178594 h 649684"/>
                  <a:gd name="connsiteX6" fmla="*/ 246062 w 1549797"/>
                  <a:gd name="connsiteY6" fmla="*/ 104775 h 649684"/>
                  <a:gd name="connsiteX7" fmla="*/ 310356 w 1549797"/>
                  <a:gd name="connsiteY7" fmla="*/ 33338 h 649684"/>
                  <a:gd name="connsiteX8" fmla="*/ 388937 w 1549797"/>
                  <a:gd name="connsiteY8" fmla="*/ 4763 h 649684"/>
                  <a:gd name="connsiteX9" fmla="*/ 457994 w 1549797"/>
                  <a:gd name="connsiteY9" fmla="*/ 19050 h 649684"/>
                  <a:gd name="connsiteX10" fmla="*/ 515144 w 1549797"/>
                  <a:gd name="connsiteY10" fmla="*/ 59531 h 649684"/>
                  <a:gd name="connsiteX11" fmla="*/ 553244 w 1549797"/>
                  <a:gd name="connsiteY11" fmla="*/ 123825 h 649684"/>
                  <a:gd name="connsiteX12" fmla="*/ 577056 w 1549797"/>
                  <a:gd name="connsiteY12" fmla="*/ 176213 h 649684"/>
                  <a:gd name="connsiteX13" fmla="*/ 588962 w 1549797"/>
                  <a:gd name="connsiteY13" fmla="*/ 261938 h 649684"/>
                  <a:gd name="connsiteX14" fmla="*/ 591344 w 1549797"/>
                  <a:gd name="connsiteY14" fmla="*/ 319088 h 649684"/>
                  <a:gd name="connsiteX15" fmla="*/ 610394 w 1549797"/>
                  <a:gd name="connsiteY15" fmla="*/ 383381 h 649684"/>
                  <a:gd name="connsiteX16" fmla="*/ 650875 w 1549797"/>
                  <a:gd name="connsiteY16" fmla="*/ 445294 h 649684"/>
                  <a:gd name="connsiteX17" fmla="*/ 705644 w 1549797"/>
                  <a:gd name="connsiteY17" fmla="*/ 500063 h 649684"/>
                  <a:gd name="connsiteX18" fmla="*/ 774700 w 1549797"/>
                  <a:gd name="connsiteY18" fmla="*/ 523875 h 649684"/>
                  <a:gd name="connsiteX19" fmla="*/ 846137 w 1549797"/>
                  <a:gd name="connsiteY19" fmla="*/ 511969 h 649684"/>
                  <a:gd name="connsiteX20" fmla="*/ 896144 w 1549797"/>
                  <a:gd name="connsiteY20" fmla="*/ 464344 h 649684"/>
                  <a:gd name="connsiteX21" fmla="*/ 943769 w 1549797"/>
                  <a:gd name="connsiteY21" fmla="*/ 400050 h 649684"/>
                  <a:gd name="connsiteX22" fmla="*/ 962819 w 1549797"/>
                  <a:gd name="connsiteY22" fmla="*/ 342900 h 649684"/>
                  <a:gd name="connsiteX23" fmla="*/ 974725 w 1549797"/>
                  <a:gd name="connsiteY23" fmla="*/ 254794 h 649684"/>
                  <a:gd name="connsiteX24" fmla="*/ 977106 w 1549797"/>
                  <a:gd name="connsiteY24" fmla="*/ 197644 h 649684"/>
                  <a:gd name="connsiteX25" fmla="*/ 998537 w 1549797"/>
                  <a:gd name="connsiteY25" fmla="*/ 128588 h 649684"/>
                  <a:gd name="connsiteX26" fmla="*/ 1036637 w 1549797"/>
                  <a:gd name="connsiteY26" fmla="*/ 69056 h 649684"/>
                  <a:gd name="connsiteX27" fmla="*/ 1091406 w 1549797"/>
                  <a:gd name="connsiteY27" fmla="*/ 23813 h 649684"/>
                  <a:gd name="connsiteX28" fmla="*/ 1124744 w 1549797"/>
                  <a:gd name="connsiteY28" fmla="*/ 7144 h 649684"/>
                  <a:gd name="connsiteX29" fmla="*/ 1150937 w 1549797"/>
                  <a:gd name="connsiteY29" fmla="*/ 0 h 649684"/>
                  <a:gd name="connsiteX30" fmla="*/ 1200944 w 1549797"/>
                  <a:gd name="connsiteY30" fmla="*/ 7144 h 649684"/>
                  <a:gd name="connsiteX31" fmla="*/ 1262856 w 1549797"/>
                  <a:gd name="connsiteY31" fmla="*/ 42863 h 649684"/>
                  <a:gd name="connsiteX32" fmla="*/ 1298575 w 1549797"/>
                  <a:gd name="connsiteY32" fmla="*/ 85725 h 649684"/>
                  <a:gd name="connsiteX33" fmla="*/ 1324769 w 1549797"/>
                  <a:gd name="connsiteY33" fmla="*/ 121444 h 649684"/>
                  <a:gd name="connsiteX34" fmla="*/ 1346200 w 1549797"/>
                  <a:gd name="connsiteY34" fmla="*/ 180975 h 649684"/>
                  <a:gd name="connsiteX35" fmla="*/ 1350962 w 1549797"/>
                  <a:gd name="connsiteY35" fmla="*/ 219075 h 649684"/>
                  <a:gd name="connsiteX36" fmla="*/ 1353344 w 1549797"/>
                  <a:gd name="connsiteY36" fmla="*/ 269081 h 649684"/>
                  <a:gd name="connsiteX37" fmla="*/ 1358106 w 1549797"/>
                  <a:gd name="connsiteY37" fmla="*/ 323850 h 649684"/>
                  <a:gd name="connsiteX38" fmla="*/ 1381919 w 1549797"/>
                  <a:gd name="connsiteY38" fmla="*/ 392906 h 649684"/>
                  <a:gd name="connsiteX39" fmla="*/ 1412875 w 1549797"/>
                  <a:gd name="connsiteY39" fmla="*/ 445294 h 649684"/>
                  <a:gd name="connsiteX40" fmla="*/ 1474787 w 1549797"/>
                  <a:gd name="connsiteY40" fmla="*/ 504825 h 649684"/>
                  <a:gd name="connsiteX41" fmla="*/ 1527175 w 1549797"/>
                  <a:gd name="connsiteY41" fmla="*/ 521494 h 649684"/>
                  <a:gd name="connsiteX42" fmla="*/ 1546225 w 1549797"/>
                  <a:gd name="connsiteY42" fmla="*/ 523875 h 649684"/>
                  <a:gd name="connsiteX43" fmla="*/ 1548606 w 1549797"/>
                  <a:gd name="connsiteY43" fmla="*/ 557213 h 649684"/>
                  <a:gd name="connsiteX44" fmla="*/ 1548606 w 1549797"/>
                  <a:gd name="connsiteY44" fmla="*/ 628650 h 649684"/>
                  <a:gd name="connsiteX45" fmla="*/ 1543844 w 1549797"/>
                  <a:gd name="connsiteY45" fmla="*/ 635794 h 649684"/>
                  <a:gd name="connsiteX46" fmla="*/ 1527175 w 1549797"/>
                  <a:gd name="connsiteY46" fmla="*/ 638175 h 649684"/>
                  <a:gd name="connsiteX47" fmla="*/ 781844 w 1549797"/>
                  <a:gd name="connsiteY47" fmla="*/ 638175 h 649684"/>
                  <a:gd name="connsiteX48" fmla="*/ 543719 w 1549797"/>
                  <a:gd name="connsiteY48" fmla="*/ 638175 h 649684"/>
                  <a:gd name="connsiteX49" fmla="*/ 229394 w 1549797"/>
                  <a:gd name="connsiteY49" fmla="*/ 638175 h 649684"/>
                  <a:gd name="connsiteX50" fmla="*/ 65087 w 1549797"/>
                  <a:gd name="connsiteY50" fmla="*/ 638175 h 649684"/>
                  <a:gd name="connsiteX51" fmla="*/ 15081 w 1549797"/>
                  <a:gd name="connsiteY51" fmla="*/ 631031 h 649684"/>
                  <a:gd name="connsiteX52" fmla="*/ 10319 w 1549797"/>
                  <a:gd name="connsiteY52" fmla="*/ 526256 h 64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549797" h="649684">
                    <a:moveTo>
                      <a:pt x="10319" y="526256"/>
                    </a:moveTo>
                    <a:cubicBezTo>
                      <a:pt x="20638" y="506412"/>
                      <a:pt x="55563" y="523875"/>
                      <a:pt x="76994" y="511969"/>
                    </a:cubicBezTo>
                    <a:cubicBezTo>
                      <a:pt x="98425" y="500063"/>
                      <a:pt x="120650" y="476250"/>
                      <a:pt x="138906" y="454819"/>
                    </a:cubicBezTo>
                    <a:cubicBezTo>
                      <a:pt x="157162" y="433388"/>
                      <a:pt x="175022" y="415528"/>
                      <a:pt x="186531" y="383381"/>
                    </a:cubicBezTo>
                    <a:cubicBezTo>
                      <a:pt x="198040" y="351234"/>
                      <a:pt x="202803" y="296069"/>
                      <a:pt x="207962" y="261938"/>
                    </a:cubicBezTo>
                    <a:cubicBezTo>
                      <a:pt x="213121" y="227807"/>
                      <a:pt x="211137" y="204788"/>
                      <a:pt x="217487" y="178594"/>
                    </a:cubicBezTo>
                    <a:cubicBezTo>
                      <a:pt x="223837" y="152400"/>
                      <a:pt x="230584" y="128984"/>
                      <a:pt x="246062" y="104775"/>
                    </a:cubicBezTo>
                    <a:cubicBezTo>
                      <a:pt x="261540" y="80566"/>
                      <a:pt x="286543" y="50007"/>
                      <a:pt x="310356" y="33338"/>
                    </a:cubicBezTo>
                    <a:cubicBezTo>
                      <a:pt x="334169" y="16669"/>
                      <a:pt x="364331" y="7144"/>
                      <a:pt x="388937" y="4763"/>
                    </a:cubicBezTo>
                    <a:cubicBezTo>
                      <a:pt x="413543" y="2382"/>
                      <a:pt x="436960" y="9922"/>
                      <a:pt x="457994" y="19050"/>
                    </a:cubicBezTo>
                    <a:cubicBezTo>
                      <a:pt x="479028" y="28178"/>
                      <a:pt x="499269" y="42069"/>
                      <a:pt x="515144" y="59531"/>
                    </a:cubicBezTo>
                    <a:cubicBezTo>
                      <a:pt x="531019" y="76993"/>
                      <a:pt x="542925" y="104378"/>
                      <a:pt x="553244" y="123825"/>
                    </a:cubicBezTo>
                    <a:cubicBezTo>
                      <a:pt x="563563" y="143272"/>
                      <a:pt x="571103" y="153194"/>
                      <a:pt x="577056" y="176213"/>
                    </a:cubicBezTo>
                    <a:cubicBezTo>
                      <a:pt x="583009" y="199232"/>
                      <a:pt x="586581" y="238125"/>
                      <a:pt x="588962" y="261938"/>
                    </a:cubicBezTo>
                    <a:cubicBezTo>
                      <a:pt x="591343" y="285751"/>
                      <a:pt x="587772" y="298848"/>
                      <a:pt x="591344" y="319088"/>
                    </a:cubicBezTo>
                    <a:cubicBezTo>
                      <a:pt x="594916" y="339328"/>
                      <a:pt x="600472" y="362347"/>
                      <a:pt x="610394" y="383381"/>
                    </a:cubicBezTo>
                    <a:cubicBezTo>
                      <a:pt x="620316" y="404415"/>
                      <a:pt x="635000" y="425847"/>
                      <a:pt x="650875" y="445294"/>
                    </a:cubicBezTo>
                    <a:cubicBezTo>
                      <a:pt x="666750" y="464741"/>
                      <a:pt x="685007" y="486966"/>
                      <a:pt x="705644" y="500063"/>
                    </a:cubicBezTo>
                    <a:cubicBezTo>
                      <a:pt x="726281" y="513160"/>
                      <a:pt x="751285" y="521891"/>
                      <a:pt x="774700" y="523875"/>
                    </a:cubicBezTo>
                    <a:cubicBezTo>
                      <a:pt x="798116" y="525859"/>
                      <a:pt x="825896" y="521891"/>
                      <a:pt x="846137" y="511969"/>
                    </a:cubicBezTo>
                    <a:cubicBezTo>
                      <a:pt x="866378" y="502047"/>
                      <a:pt x="879872" y="482997"/>
                      <a:pt x="896144" y="464344"/>
                    </a:cubicBezTo>
                    <a:cubicBezTo>
                      <a:pt x="912416" y="445691"/>
                      <a:pt x="932657" y="420291"/>
                      <a:pt x="943769" y="400050"/>
                    </a:cubicBezTo>
                    <a:cubicBezTo>
                      <a:pt x="954881" y="379809"/>
                      <a:pt x="957660" y="367109"/>
                      <a:pt x="962819" y="342900"/>
                    </a:cubicBezTo>
                    <a:cubicBezTo>
                      <a:pt x="967978" y="318691"/>
                      <a:pt x="972344" y="279003"/>
                      <a:pt x="974725" y="254794"/>
                    </a:cubicBezTo>
                    <a:cubicBezTo>
                      <a:pt x="977106" y="230585"/>
                      <a:pt x="973137" y="218678"/>
                      <a:pt x="977106" y="197644"/>
                    </a:cubicBezTo>
                    <a:cubicBezTo>
                      <a:pt x="981075" y="176610"/>
                      <a:pt x="988615" y="150019"/>
                      <a:pt x="998537" y="128588"/>
                    </a:cubicBezTo>
                    <a:cubicBezTo>
                      <a:pt x="1008459" y="107157"/>
                      <a:pt x="1021159" y="86518"/>
                      <a:pt x="1036637" y="69056"/>
                    </a:cubicBezTo>
                    <a:cubicBezTo>
                      <a:pt x="1052115" y="51594"/>
                      <a:pt x="1076722" y="34132"/>
                      <a:pt x="1091406" y="23813"/>
                    </a:cubicBezTo>
                    <a:cubicBezTo>
                      <a:pt x="1106090" y="13494"/>
                      <a:pt x="1114822" y="11113"/>
                      <a:pt x="1124744" y="7144"/>
                    </a:cubicBezTo>
                    <a:cubicBezTo>
                      <a:pt x="1134666" y="3175"/>
                      <a:pt x="1138237" y="0"/>
                      <a:pt x="1150937" y="0"/>
                    </a:cubicBezTo>
                    <a:cubicBezTo>
                      <a:pt x="1163637" y="0"/>
                      <a:pt x="1182291" y="0"/>
                      <a:pt x="1200944" y="7144"/>
                    </a:cubicBezTo>
                    <a:cubicBezTo>
                      <a:pt x="1219597" y="14288"/>
                      <a:pt x="1246584" y="29766"/>
                      <a:pt x="1262856" y="42863"/>
                    </a:cubicBezTo>
                    <a:cubicBezTo>
                      <a:pt x="1279128" y="55960"/>
                      <a:pt x="1288256" y="72628"/>
                      <a:pt x="1298575" y="85725"/>
                    </a:cubicBezTo>
                    <a:cubicBezTo>
                      <a:pt x="1308894" y="98822"/>
                      <a:pt x="1316832" y="105569"/>
                      <a:pt x="1324769" y="121444"/>
                    </a:cubicBezTo>
                    <a:cubicBezTo>
                      <a:pt x="1332706" y="137319"/>
                      <a:pt x="1341835" y="164703"/>
                      <a:pt x="1346200" y="180975"/>
                    </a:cubicBezTo>
                    <a:cubicBezTo>
                      <a:pt x="1350565" y="197247"/>
                      <a:pt x="1349771" y="204391"/>
                      <a:pt x="1350962" y="219075"/>
                    </a:cubicBezTo>
                    <a:cubicBezTo>
                      <a:pt x="1352153" y="233759"/>
                      <a:pt x="1352153" y="251619"/>
                      <a:pt x="1353344" y="269081"/>
                    </a:cubicBezTo>
                    <a:cubicBezTo>
                      <a:pt x="1354535" y="286544"/>
                      <a:pt x="1353344" y="303213"/>
                      <a:pt x="1358106" y="323850"/>
                    </a:cubicBezTo>
                    <a:cubicBezTo>
                      <a:pt x="1362868" y="344487"/>
                      <a:pt x="1372791" y="372665"/>
                      <a:pt x="1381919" y="392906"/>
                    </a:cubicBezTo>
                    <a:cubicBezTo>
                      <a:pt x="1391047" y="413147"/>
                      <a:pt x="1397397" y="426641"/>
                      <a:pt x="1412875" y="445294"/>
                    </a:cubicBezTo>
                    <a:cubicBezTo>
                      <a:pt x="1428353" y="463947"/>
                      <a:pt x="1455737" y="492125"/>
                      <a:pt x="1474787" y="504825"/>
                    </a:cubicBezTo>
                    <a:cubicBezTo>
                      <a:pt x="1493837" y="517525"/>
                      <a:pt x="1515269" y="518319"/>
                      <a:pt x="1527175" y="521494"/>
                    </a:cubicBezTo>
                    <a:cubicBezTo>
                      <a:pt x="1539081" y="524669"/>
                      <a:pt x="1542653" y="517922"/>
                      <a:pt x="1546225" y="523875"/>
                    </a:cubicBezTo>
                    <a:cubicBezTo>
                      <a:pt x="1549797" y="529828"/>
                      <a:pt x="1548209" y="539751"/>
                      <a:pt x="1548606" y="557213"/>
                    </a:cubicBezTo>
                    <a:cubicBezTo>
                      <a:pt x="1549003" y="574675"/>
                      <a:pt x="1549400" y="615553"/>
                      <a:pt x="1548606" y="628650"/>
                    </a:cubicBezTo>
                    <a:cubicBezTo>
                      <a:pt x="1547812" y="641747"/>
                      <a:pt x="1547416" y="634207"/>
                      <a:pt x="1543844" y="635794"/>
                    </a:cubicBezTo>
                    <a:cubicBezTo>
                      <a:pt x="1540272" y="637382"/>
                      <a:pt x="1527175" y="638175"/>
                      <a:pt x="1527175" y="638175"/>
                    </a:cubicBezTo>
                    <a:lnTo>
                      <a:pt x="781844" y="638175"/>
                    </a:lnTo>
                    <a:lnTo>
                      <a:pt x="543719" y="638175"/>
                    </a:lnTo>
                    <a:lnTo>
                      <a:pt x="229394" y="638175"/>
                    </a:lnTo>
                    <a:lnTo>
                      <a:pt x="65087" y="638175"/>
                    </a:lnTo>
                    <a:cubicBezTo>
                      <a:pt x="29368" y="636984"/>
                      <a:pt x="24606" y="649684"/>
                      <a:pt x="15081" y="631031"/>
                    </a:cubicBezTo>
                    <a:cubicBezTo>
                      <a:pt x="5556" y="612378"/>
                      <a:pt x="0" y="546100"/>
                      <a:pt x="10319" y="5262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5" name="Forme libre 494"/>
              <p:cNvSpPr/>
              <p:nvPr/>
            </p:nvSpPr>
            <p:spPr>
              <a:xfrm flipV="1">
                <a:off x="1000101" y="4938906"/>
                <a:ext cx="1379249" cy="499884"/>
              </a:xfrm>
              <a:custGeom>
                <a:avLst/>
                <a:gdLst>
                  <a:gd name="connsiteX0" fmla="*/ 10319 w 1549797"/>
                  <a:gd name="connsiteY0" fmla="*/ 526256 h 649684"/>
                  <a:gd name="connsiteX1" fmla="*/ 76994 w 1549797"/>
                  <a:gd name="connsiteY1" fmla="*/ 511969 h 649684"/>
                  <a:gd name="connsiteX2" fmla="*/ 138906 w 1549797"/>
                  <a:gd name="connsiteY2" fmla="*/ 454819 h 649684"/>
                  <a:gd name="connsiteX3" fmla="*/ 186531 w 1549797"/>
                  <a:gd name="connsiteY3" fmla="*/ 383381 h 649684"/>
                  <a:gd name="connsiteX4" fmla="*/ 207962 w 1549797"/>
                  <a:gd name="connsiteY4" fmla="*/ 261938 h 649684"/>
                  <a:gd name="connsiteX5" fmla="*/ 217487 w 1549797"/>
                  <a:gd name="connsiteY5" fmla="*/ 178594 h 649684"/>
                  <a:gd name="connsiteX6" fmla="*/ 246062 w 1549797"/>
                  <a:gd name="connsiteY6" fmla="*/ 104775 h 649684"/>
                  <a:gd name="connsiteX7" fmla="*/ 310356 w 1549797"/>
                  <a:gd name="connsiteY7" fmla="*/ 33338 h 649684"/>
                  <a:gd name="connsiteX8" fmla="*/ 388937 w 1549797"/>
                  <a:gd name="connsiteY8" fmla="*/ 4763 h 649684"/>
                  <a:gd name="connsiteX9" fmla="*/ 457994 w 1549797"/>
                  <a:gd name="connsiteY9" fmla="*/ 19050 h 649684"/>
                  <a:gd name="connsiteX10" fmla="*/ 515144 w 1549797"/>
                  <a:gd name="connsiteY10" fmla="*/ 59531 h 649684"/>
                  <a:gd name="connsiteX11" fmla="*/ 553244 w 1549797"/>
                  <a:gd name="connsiteY11" fmla="*/ 123825 h 649684"/>
                  <a:gd name="connsiteX12" fmla="*/ 577056 w 1549797"/>
                  <a:gd name="connsiteY12" fmla="*/ 176213 h 649684"/>
                  <a:gd name="connsiteX13" fmla="*/ 588962 w 1549797"/>
                  <a:gd name="connsiteY13" fmla="*/ 261938 h 649684"/>
                  <a:gd name="connsiteX14" fmla="*/ 591344 w 1549797"/>
                  <a:gd name="connsiteY14" fmla="*/ 319088 h 649684"/>
                  <a:gd name="connsiteX15" fmla="*/ 610394 w 1549797"/>
                  <a:gd name="connsiteY15" fmla="*/ 383381 h 649684"/>
                  <a:gd name="connsiteX16" fmla="*/ 650875 w 1549797"/>
                  <a:gd name="connsiteY16" fmla="*/ 445294 h 649684"/>
                  <a:gd name="connsiteX17" fmla="*/ 705644 w 1549797"/>
                  <a:gd name="connsiteY17" fmla="*/ 500063 h 649684"/>
                  <a:gd name="connsiteX18" fmla="*/ 774700 w 1549797"/>
                  <a:gd name="connsiteY18" fmla="*/ 523875 h 649684"/>
                  <a:gd name="connsiteX19" fmla="*/ 846137 w 1549797"/>
                  <a:gd name="connsiteY19" fmla="*/ 511969 h 649684"/>
                  <a:gd name="connsiteX20" fmla="*/ 896144 w 1549797"/>
                  <a:gd name="connsiteY20" fmla="*/ 464344 h 649684"/>
                  <a:gd name="connsiteX21" fmla="*/ 943769 w 1549797"/>
                  <a:gd name="connsiteY21" fmla="*/ 400050 h 649684"/>
                  <a:gd name="connsiteX22" fmla="*/ 962819 w 1549797"/>
                  <a:gd name="connsiteY22" fmla="*/ 342900 h 649684"/>
                  <a:gd name="connsiteX23" fmla="*/ 974725 w 1549797"/>
                  <a:gd name="connsiteY23" fmla="*/ 254794 h 649684"/>
                  <a:gd name="connsiteX24" fmla="*/ 977106 w 1549797"/>
                  <a:gd name="connsiteY24" fmla="*/ 197644 h 649684"/>
                  <a:gd name="connsiteX25" fmla="*/ 998537 w 1549797"/>
                  <a:gd name="connsiteY25" fmla="*/ 128588 h 649684"/>
                  <a:gd name="connsiteX26" fmla="*/ 1036637 w 1549797"/>
                  <a:gd name="connsiteY26" fmla="*/ 69056 h 649684"/>
                  <a:gd name="connsiteX27" fmla="*/ 1091406 w 1549797"/>
                  <a:gd name="connsiteY27" fmla="*/ 23813 h 649684"/>
                  <a:gd name="connsiteX28" fmla="*/ 1124744 w 1549797"/>
                  <a:gd name="connsiteY28" fmla="*/ 7144 h 649684"/>
                  <a:gd name="connsiteX29" fmla="*/ 1150937 w 1549797"/>
                  <a:gd name="connsiteY29" fmla="*/ 0 h 649684"/>
                  <a:gd name="connsiteX30" fmla="*/ 1200944 w 1549797"/>
                  <a:gd name="connsiteY30" fmla="*/ 7144 h 649684"/>
                  <a:gd name="connsiteX31" fmla="*/ 1262856 w 1549797"/>
                  <a:gd name="connsiteY31" fmla="*/ 42863 h 649684"/>
                  <a:gd name="connsiteX32" fmla="*/ 1298575 w 1549797"/>
                  <a:gd name="connsiteY32" fmla="*/ 85725 h 649684"/>
                  <a:gd name="connsiteX33" fmla="*/ 1324769 w 1549797"/>
                  <a:gd name="connsiteY33" fmla="*/ 121444 h 649684"/>
                  <a:gd name="connsiteX34" fmla="*/ 1346200 w 1549797"/>
                  <a:gd name="connsiteY34" fmla="*/ 180975 h 649684"/>
                  <a:gd name="connsiteX35" fmla="*/ 1350962 w 1549797"/>
                  <a:gd name="connsiteY35" fmla="*/ 219075 h 649684"/>
                  <a:gd name="connsiteX36" fmla="*/ 1353344 w 1549797"/>
                  <a:gd name="connsiteY36" fmla="*/ 269081 h 649684"/>
                  <a:gd name="connsiteX37" fmla="*/ 1358106 w 1549797"/>
                  <a:gd name="connsiteY37" fmla="*/ 323850 h 649684"/>
                  <a:gd name="connsiteX38" fmla="*/ 1381919 w 1549797"/>
                  <a:gd name="connsiteY38" fmla="*/ 392906 h 649684"/>
                  <a:gd name="connsiteX39" fmla="*/ 1412875 w 1549797"/>
                  <a:gd name="connsiteY39" fmla="*/ 445294 h 649684"/>
                  <a:gd name="connsiteX40" fmla="*/ 1474787 w 1549797"/>
                  <a:gd name="connsiteY40" fmla="*/ 504825 h 649684"/>
                  <a:gd name="connsiteX41" fmla="*/ 1527175 w 1549797"/>
                  <a:gd name="connsiteY41" fmla="*/ 521494 h 649684"/>
                  <a:gd name="connsiteX42" fmla="*/ 1546225 w 1549797"/>
                  <a:gd name="connsiteY42" fmla="*/ 523875 h 649684"/>
                  <a:gd name="connsiteX43" fmla="*/ 1548606 w 1549797"/>
                  <a:gd name="connsiteY43" fmla="*/ 557213 h 649684"/>
                  <a:gd name="connsiteX44" fmla="*/ 1548606 w 1549797"/>
                  <a:gd name="connsiteY44" fmla="*/ 628650 h 649684"/>
                  <a:gd name="connsiteX45" fmla="*/ 1543844 w 1549797"/>
                  <a:gd name="connsiteY45" fmla="*/ 635794 h 649684"/>
                  <a:gd name="connsiteX46" fmla="*/ 1527175 w 1549797"/>
                  <a:gd name="connsiteY46" fmla="*/ 638175 h 649684"/>
                  <a:gd name="connsiteX47" fmla="*/ 781844 w 1549797"/>
                  <a:gd name="connsiteY47" fmla="*/ 638175 h 649684"/>
                  <a:gd name="connsiteX48" fmla="*/ 543719 w 1549797"/>
                  <a:gd name="connsiteY48" fmla="*/ 638175 h 649684"/>
                  <a:gd name="connsiteX49" fmla="*/ 229394 w 1549797"/>
                  <a:gd name="connsiteY49" fmla="*/ 638175 h 649684"/>
                  <a:gd name="connsiteX50" fmla="*/ 65087 w 1549797"/>
                  <a:gd name="connsiteY50" fmla="*/ 638175 h 649684"/>
                  <a:gd name="connsiteX51" fmla="*/ 15081 w 1549797"/>
                  <a:gd name="connsiteY51" fmla="*/ 631031 h 649684"/>
                  <a:gd name="connsiteX52" fmla="*/ 10319 w 1549797"/>
                  <a:gd name="connsiteY52" fmla="*/ 526256 h 64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549797" h="649684">
                    <a:moveTo>
                      <a:pt x="10319" y="526256"/>
                    </a:moveTo>
                    <a:cubicBezTo>
                      <a:pt x="20638" y="506412"/>
                      <a:pt x="55563" y="523875"/>
                      <a:pt x="76994" y="511969"/>
                    </a:cubicBezTo>
                    <a:cubicBezTo>
                      <a:pt x="98425" y="500063"/>
                      <a:pt x="120650" y="476250"/>
                      <a:pt x="138906" y="454819"/>
                    </a:cubicBezTo>
                    <a:cubicBezTo>
                      <a:pt x="157162" y="433388"/>
                      <a:pt x="175022" y="415528"/>
                      <a:pt x="186531" y="383381"/>
                    </a:cubicBezTo>
                    <a:cubicBezTo>
                      <a:pt x="198040" y="351234"/>
                      <a:pt x="202803" y="296069"/>
                      <a:pt x="207962" y="261938"/>
                    </a:cubicBezTo>
                    <a:cubicBezTo>
                      <a:pt x="213121" y="227807"/>
                      <a:pt x="211137" y="204788"/>
                      <a:pt x="217487" y="178594"/>
                    </a:cubicBezTo>
                    <a:cubicBezTo>
                      <a:pt x="223837" y="152400"/>
                      <a:pt x="230584" y="128984"/>
                      <a:pt x="246062" y="104775"/>
                    </a:cubicBezTo>
                    <a:cubicBezTo>
                      <a:pt x="261540" y="80566"/>
                      <a:pt x="286543" y="50007"/>
                      <a:pt x="310356" y="33338"/>
                    </a:cubicBezTo>
                    <a:cubicBezTo>
                      <a:pt x="334169" y="16669"/>
                      <a:pt x="364331" y="7144"/>
                      <a:pt x="388937" y="4763"/>
                    </a:cubicBezTo>
                    <a:cubicBezTo>
                      <a:pt x="413543" y="2382"/>
                      <a:pt x="436960" y="9922"/>
                      <a:pt x="457994" y="19050"/>
                    </a:cubicBezTo>
                    <a:cubicBezTo>
                      <a:pt x="479028" y="28178"/>
                      <a:pt x="499269" y="42069"/>
                      <a:pt x="515144" y="59531"/>
                    </a:cubicBezTo>
                    <a:cubicBezTo>
                      <a:pt x="531019" y="76993"/>
                      <a:pt x="542925" y="104378"/>
                      <a:pt x="553244" y="123825"/>
                    </a:cubicBezTo>
                    <a:cubicBezTo>
                      <a:pt x="563563" y="143272"/>
                      <a:pt x="571103" y="153194"/>
                      <a:pt x="577056" y="176213"/>
                    </a:cubicBezTo>
                    <a:cubicBezTo>
                      <a:pt x="583009" y="199232"/>
                      <a:pt x="586581" y="238125"/>
                      <a:pt x="588962" y="261938"/>
                    </a:cubicBezTo>
                    <a:cubicBezTo>
                      <a:pt x="591343" y="285751"/>
                      <a:pt x="587772" y="298848"/>
                      <a:pt x="591344" y="319088"/>
                    </a:cubicBezTo>
                    <a:cubicBezTo>
                      <a:pt x="594916" y="339328"/>
                      <a:pt x="600472" y="362347"/>
                      <a:pt x="610394" y="383381"/>
                    </a:cubicBezTo>
                    <a:cubicBezTo>
                      <a:pt x="620316" y="404415"/>
                      <a:pt x="635000" y="425847"/>
                      <a:pt x="650875" y="445294"/>
                    </a:cubicBezTo>
                    <a:cubicBezTo>
                      <a:pt x="666750" y="464741"/>
                      <a:pt x="685007" y="486966"/>
                      <a:pt x="705644" y="500063"/>
                    </a:cubicBezTo>
                    <a:cubicBezTo>
                      <a:pt x="726281" y="513160"/>
                      <a:pt x="751285" y="521891"/>
                      <a:pt x="774700" y="523875"/>
                    </a:cubicBezTo>
                    <a:cubicBezTo>
                      <a:pt x="798116" y="525859"/>
                      <a:pt x="825896" y="521891"/>
                      <a:pt x="846137" y="511969"/>
                    </a:cubicBezTo>
                    <a:cubicBezTo>
                      <a:pt x="866378" y="502047"/>
                      <a:pt x="879872" y="482997"/>
                      <a:pt x="896144" y="464344"/>
                    </a:cubicBezTo>
                    <a:cubicBezTo>
                      <a:pt x="912416" y="445691"/>
                      <a:pt x="932657" y="420291"/>
                      <a:pt x="943769" y="400050"/>
                    </a:cubicBezTo>
                    <a:cubicBezTo>
                      <a:pt x="954881" y="379809"/>
                      <a:pt x="957660" y="367109"/>
                      <a:pt x="962819" y="342900"/>
                    </a:cubicBezTo>
                    <a:cubicBezTo>
                      <a:pt x="967978" y="318691"/>
                      <a:pt x="972344" y="279003"/>
                      <a:pt x="974725" y="254794"/>
                    </a:cubicBezTo>
                    <a:cubicBezTo>
                      <a:pt x="977106" y="230585"/>
                      <a:pt x="973137" y="218678"/>
                      <a:pt x="977106" y="197644"/>
                    </a:cubicBezTo>
                    <a:cubicBezTo>
                      <a:pt x="981075" y="176610"/>
                      <a:pt x="988615" y="150019"/>
                      <a:pt x="998537" y="128588"/>
                    </a:cubicBezTo>
                    <a:cubicBezTo>
                      <a:pt x="1008459" y="107157"/>
                      <a:pt x="1021159" y="86518"/>
                      <a:pt x="1036637" y="69056"/>
                    </a:cubicBezTo>
                    <a:cubicBezTo>
                      <a:pt x="1052115" y="51594"/>
                      <a:pt x="1076722" y="34132"/>
                      <a:pt x="1091406" y="23813"/>
                    </a:cubicBezTo>
                    <a:cubicBezTo>
                      <a:pt x="1106090" y="13494"/>
                      <a:pt x="1114822" y="11113"/>
                      <a:pt x="1124744" y="7144"/>
                    </a:cubicBezTo>
                    <a:cubicBezTo>
                      <a:pt x="1134666" y="3175"/>
                      <a:pt x="1138237" y="0"/>
                      <a:pt x="1150937" y="0"/>
                    </a:cubicBezTo>
                    <a:cubicBezTo>
                      <a:pt x="1163637" y="0"/>
                      <a:pt x="1182291" y="0"/>
                      <a:pt x="1200944" y="7144"/>
                    </a:cubicBezTo>
                    <a:cubicBezTo>
                      <a:pt x="1219597" y="14288"/>
                      <a:pt x="1246584" y="29766"/>
                      <a:pt x="1262856" y="42863"/>
                    </a:cubicBezTo>
                    <a:cubicBezTo>
                      <a:pt x="1279128" y="55960"/>
                      <a:pt x="1288256" y="72628"/>
                      <a:pt x="1298575" y="85725"/>
                    </a:cubicBezTo>
                    <a:cubicBezTo>
                      <a:pt x="1308894" y="98822"/>
                      <a:pt x="1316832" y="105569"/>
                      <a:pt x="1324769" y="121444"/>
                    </a:cubicBezTo>
                    <a:cubicBezTo>
                      <a:pt x="1332706" y="137319"/>
                      <a:pt x="1341835" y="164703"/>
                      <a:pt x="1346200" y="180975"/>
                    </a:cubicBezTo>
                    <a:cubicBezTo>
                      <a:pt x="1350565" y="197247"/>
                      <a:pt x="1349771" y="204391"/>
                      <a:pt x="1350962" y="219075"/>
                    </a:cubicBezTo>
                    <a:cubicBezTo>
                      <a:pt x="1352153" y="233759"/>
                      <a:pt x="1352153" y="251619"/>
                      <a:pt x="1353344" y="269081"/>
                    </a:cubicBezTo>
                    <a:cubicBezTo>
                      <a:pt x="1354535" y="286544"/>
                      <a:pt x="1353344" y="303213"/>
                      <a:pt x="1358106" y="323850"/>
                    </a:cubicBezTo>
                    <a:cubicBezTo>
                      <a:pt x="1362868" y="344487"/>
                      <a:pt x="1372791" y="372665"/>
                      <a:pt x="1381919" y="392906"/>
                    </a:cubicBezTo>
                    <a:cubicBezTo>
                      <a:pt x="1391047" y="413147"/>
                      <a:pt x="1397397" y="426641"/>
                      <a:pt x="1412875" y="445294"/>
                    </a:cubicBezTo>
                    <a:cubicBezTo>
                      <a:pt x="1428353" y="463947"/>
                      <a:pt x="1455737" y="492125"/>
                      <a:pt x="1474787" y="504825"/>
                    </a:cubicBezTo>
                    <a:cubicBezTo>
                      <a:pt x="1493837" y="517525"/>
                      <a:pt x="1515269" y="518319"/>
                      <a:pt x="1527175" y="521494"/>
                    </a:cubicBezTo>
                    <a:cubicBezTo>
                      <a:pt x="1539081" y="524669"/>
                      <a:pt x="1542653" y="517922"/>
                      <a:pt x="1546225" y="523875"/>
                    </a:cubicBezTo>
                    <a:cubicBezTo>
                      <a:pt x="1549797" y="529828"/>
                      <a:pt x="1548209" y="539751"/>
                      <a:pt x="1548606" y="557213"/>
                    </a:cubicBezTo>
                    <a:cubicBezTo>
                      <a:pt x="1549003" y="574675"/>
                      <a:pt x="1549400" y="615553"/>
                      <a:pt x="1548606" y="628650"/>
                    </a:cubicBezTo>
                    <a:cubicBezTo>
                      <a:pt x="1547812" y="641747"/>
                      <a:pt x="1547416" y="634207"/>
                      <a:pt x="1543844" y="635794"/>
                    </a:cubicBezTo>
                    <a:cubicBezTo>
                      <a:pt x="1540272" y="637382"/>
                      <a:pt x="1527175" y="638175"/>
                      <a:pt x="1527175" y="638175"/>
                    </a:cubicBezTo>
                    <a:lnTo>
                      <a:pt x="781844" y="638175"/>
                    </a:lnTo>
                    <a:lnTo>
                      <a:pt x="543719" y="638175"/>
                    </a:lnTo>
                    <a:lnTo>
                      <a:pt x="229394" y="638175"/>
                    </a:lnTo>
                    <a:lnTo>
                      <a:pt x="65087" y="638175"/>
                    </a:lnTo>
                    <a:cubicBezTo>
                      <a:pt x="29368" y="636984"/>
                      <a:pt x="24606" y="649684"/>
                      <a:pt x="15081" y="631031"/>
                    </a:cubicBezTo>
                    <a:cubicBezTo>
                      <a:pt x="5556" y="612378"/>
                      <a:pt x="0" y="546100"/>
                      <a:pt x="10319" y="5262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6" name="Rectangle 495"/>
              <p:cNvSpPr/>
              <p:nvPr/>
            </p:nvSpPr>
            <p:spPr>
              <a:xfrm>
                <a:off x="1000100" y="4125163"/>
                <a:ext cx="1394446" cy="900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8" name="Groupe 288"/>
            <p:cNvGrpSpPr/>
            <p:nvPr/>
          </p:nvGrpSpPr>
          <p:grpSpPr>
            <a:xfrm>
              <a:off x="2194217" y="4465201"/>
              <a:ext cx="1371734" cy="845607"/>
              <a:chOff x="733010" y="1785926"/>
              <a:chExt cx="2267354" cy="1571636"/>
            </a:xfrm>
          </p:grpSpPr>
          <p:sp>
            <p:nvSpPr>
              <p:cNvPr id="483" name="Rectangle à coins arrondis 482"/>
              <p:cNvSpPr/>
              <p:nvPr/>
            </p:nvSpPr>
            <p:spPr>
              <a:xfrm>
                <a:off x="2714612" y="2171263"/>
                <a:ext cx="133352" cy="36671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4" name="Rectangle à coins arrondis 483"/>
              <p:cNvSpPr/>
              <p:nvPr/>
            </p:nvSpPr>
            <p:spPr>
              <a:xfrm>
                <a:off x="2786050" y="2000240"/>
                <a:ext cx="214314" cy="714380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5" name="Rectangle à coins arrondis 484"/>
              <p:cNvSpPr/>
              <p:nvPr/>
            </p:nvSpPr>
            <p:spPr>
              <a:xfrm>
                <a:off x="1071538" y="1994620"/>
                <a:ext cx="1657124" cy="720000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bg1">
                      <a:lumMod val="65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bg1">
                      <a:lumMod val="75000"/>
                    </a:schemeClr>
                  </a:gs>
                </a:gsLst>
                <a:lin ang="540000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6" name="Ellipse 485"/>
              <p:cNvSpPr/>
              <p:nvPr/>
            </p:nvSpPr>
            <p:spPr>
              <a:xfrm>
                <a:off x="2857488" y="1928802"/>
                <a:ext cx="142876" cy="14287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7" name="Ellipse 486"/>
              <p:cNvSpPr/>
              <p:nvPr/>
            </p:nvSpPr>
            <p:spPr>
              <a:xfrm>
                <a:off x="2857488" y="2633851"/>
                <a:ext cx="142876" cy="14287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8" name="Rectangle à coins arrondis 487"/>
              <p:cNvSpPr/>
              <p:nvPr/>
            </p:nvSpPr>
            <p:spPr>
              <a:xfrm>
                <a:off x="2786050" y="1785926"/>
                <a:ext cx="61914" cy="204790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9" name="Rectangle à coins arrondis 488"/>
              <p:cNvSpPr/>
              <p:nvPr/>
            </p:nvSpPr>
            <p:spPr>
              <a:xfrm>
                <a:off x="747341" y="2140306"/>
                <a:ext cx="328528" cy="428628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bg1">
                      <a:lumMod val="65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bg1">
                      <a:lumMod val="75000"/>
                    </a:schemeClr>
                  </a:gs>
                </a:gsLst>
                <a:lin ang="540000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0" name="Rectangle à coins arrondis 489"/>
              <p:cNvSpPr/>
              <p:nvPr/>
            </p:nvSpPr>
            <p:spPr>
              <a:xfrm>
                <a:off x="818445" y="2714620"/>
                <a:ext cx="186321" cy="571504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accent3">
                      <a:lumMod val="75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accent3">
                      <a:lumMod val="75000"/>
                    </a:schemeClr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1" name="Rectangle à coins arrondis 490"/>
              <p:cNvSpPr/>
              <p:nvPr/>
            </p:nvSpPr>
            <p:spPr>
              <a:xfrm>
                <a:off x="768729" y="2643182"/>
                <a:ext cx="285752" cy="71438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accent3">
                      <a:lumMod val="75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accent3">
                      <a:lumMod val="75000"/>
                    </a:schemeClr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2" name="Rectangle à coins arrondis 491"/>
              <p:cNvSpPr/>
              <p:nvPr/>
            </p:nvSpPr>
            <p:spPr>
              <a:xfrm>
                <a:off x="733010" y="3286124"/>
                <a:ext cx="357190" cy="71438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accent3">
                      <a:lumMod val="75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accent3">
                      <a:lumMod val="75000"/>
                    </a:schemeClr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3" name="Rectangle à coins arrondis 492"/>
              <p:cNvSpPr/>
              <p:nvPr/>
            </p:nvSpPr>
            <p:spPr>
              <a:xfrm>
                <a:off x="768729" y="2571744"/>
                <a:ext cx="285752" cy="71438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bg1">
                      <a:lumMod val="50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bg1">
                      <a:lumMod val="50000"/>
                    </a:schemeClr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9" name="Groupe 304"/>
            <p:cNvGrpSpPr/>
            <p:nvPr/>
          </p:nvGrpSpPr>
          <p:grpSpPr>
            <a:xfrm>
              <a:off x="3645983" y="4465201"/>
              <a:ext cx="1371734" cy="845607"/>
              <a:chOff x="733010" y="1785926"/>
              <a:chExt cx="2267354" cy="1571636"/>
            </a:xfrm>
          </p:grpSpPr>
          <p:sp>
            <p:nvSpPr>
              <p:cNvPr id="471" name="Rectangle à coins arrondis 470"/>
              <p:cNvSpPr/>
              <p:nvPr/>
            </p:nvSpPr>
            <p:spPr>
              <a:xfrm>
                <a:off x="2714612" y="2171263"/>
                <a:ext cx="133352" cy="36671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2" name="Rectangle à coins arrondis 471"/>
              <p:cNvSpPr/>
              <p:nvPr/>
            </p:nvSpPr>
            <p:spPr>
              <a:xfrm>
                <a:off x="2786050" y="2000240"/>
                <a:ext cx="214314" cy="714380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3" name="Rectangle à coins arrondis 472"/>
              <p:cNvSpPr/>
              <p:nvPr/>
            </p:nvSpPr>
            <p:spPr>
              <a:xfrm>
                <a:off x="1071538" y="1994620"/>
                <a:ext cx="1657124" cy="720000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bg1">
                      <a:lumMod val="65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bg1">
                      <a:lumMod val="75000"/>
                    </a:schemeClr>
                  </a:gs>
                </a:gsLst>
                <a:lin ang="540000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endPara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74" name="Ellipse 473"/>
              <p:cNvSpPr/>
              <p:nvPr/>
            </p:nvSpPr>
            <p:spPr>
              <a:xfrm>
                <a:off x="2857488" y="1928802"/>
                <a:ext cx="142876" cy="14287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5" name="Ellipse 474"/>
              <p:cNvSpPr/>
              <p:nvPr/>
            </p:nvSpPr>
            <p:spPr>
              <a:xfrm>
                <a:off x="2857488" y="2633851"/>
                <a:ext cx="142876" cy="14287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6" name="Rectangle à coins arrondis 475"/>
              <p:cNvSpPr/>
              <p:nvPr/>
            </p:nvSpPr>
            <p:spPr>
              <a:xfrm>
                <a:off x="2786050" y="1785926"/>
                <a:ext cx="61914" cy="204790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7" name="Rectangle à coins arrondis 476"/>
              <p:cNvSpPr/>
              <p:nvPr/>
            </p:nvSpPr>
            <p:spPr>
              <a:xfrm>
                <a:off x="747341" y="2140306"/>
                <a:ext cx="328528" cy="428628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bg1">
                      <a:lumMod val="65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bg1">
                      <a:lumMod val="75000"/>
                    </a:schemeClr>
                  </a:gs>
                </a:gsLst>
                <a:lin ang="540000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8" name="Rectangle à coins arrondis 477"/>
              <p:cNvSpPr/>
              <p:nvPr/>
            </p:nvSpPr>
            <p:spPr>
              <a:xfrm>
                <a:off x="818445" y="2714620"/>
                <a:ext cx="186321" cy="571504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accent3">
                      <a:lumMod val="75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accent3">
                      <a:lumMod val="75000"/>
                    </a:schemeClr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9" name="Rectangle à coins arrondis 478"/>
              <p:cNvSpPr/>
              <p:nvPr/>
            </p:nvSpPr>
            <p:spPr>
              <a:xfrm>
                <a:off x="768729" y="2643182"/>
                <a:ext cx="285752" cy="71438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accent3">
                      <a:lumMod val="75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accent3">
                      <a:lumMod val="75000"/>
                    </a:schemeClr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0" name="Rectangle à coins arrondis 479"/>
              <p:cNvSpPr/>
              <p:nvPr/>
            </p:nvSpPr>
            <p:spPr>
              <a:xfrm>
                <a:off x="733010" y="3286124"/>
                <a:ext cx="357190" cy="71438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accent3">
                      <a:lumMod val="75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accent3">
                      <a:lumMod val="75000"/>
                    </a:schemeClr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1" name="Rectangle à coins arrondis 480"/>
              <p:cNvSpPr/>
              <p:nvPr/>
            </p:nvSpPr>
            <p:spPr>
              <a:xfrm>
                <a:off x="768729" y="2571744"/>
                <a:ext cx="285752" cy="71438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bg1">
                      <a:lumMod val="50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bg1">
                      <a:lumMod val="50000"/>
                    </a:schemeClr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0" name="Groupe 316"/>
            <p:cNvGrpSpPr/>
            <p:nvPr/>
          </p:nvGrpSpPr>
          <p:grpSpPr>
            <a:xfrm>
              <a:off x="5097750" y="4465201"/>
              <a:ext cx="1371734" cy="845607"/>
              <a:chOff x="733010" y="1785926"/>
              <a:chExt cx="2267354" cy="1571636"/>
            </a:xfrm>
          </p:grpSpPr>
          <p:sp>
            <p:nvSpPr>
              <p:cNvPr id="460" name="Rectangle à coins arrondis 459"/>
              <p:cNvSpPr/>
              <p:nvPr/>
            </p:nvSpPr>
            <p:spPr>
              <a:xfrm>
                <a:off x="2714612" y="2171263"/>
                <a:ext cx="133352" cy="36671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1" name="Rectangle à coins arrondis 460"/>
              <p:cNvSpPr/>
              <p:nvPr/>
            </p:nvSpPr>
            <p:spPr>
              <a:xfrm>
                <a:off x="2786050" y="2000240"/>
                <a:ext cx="214314" cy="714380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2" name="Rectangle à coins arrondis 461"/>
              <p:cNvSpPr/>
              <p:nvPr/>
            </p:nvSpPr>
            <p:spPr>
              <a:xfrm>
                <a:off x="1071538" y="1994620"/>
                <a:ext cx="1657124" cy="720000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bg1">
                      <a:lumMod val="65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bg1">
                      <a:lumMod val="75000"/>
                    </a:schemeClr>
                  </a:gs>
                </a:gsLst>
                <a:lin ang="540000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3" name="Ellipse 462"/>
              <p:cNvSpPr/>
              <p:nvPr/>
            </p:nvSpPr>
            <p:spPr>
              <a:xfrm>
                <a:off x="2857488" y="1928802"/>
                <a:ext cx="142876" cy="14287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4" name="Ellipse 463"/>
              <p:cNvSpPr/>
              <p:nvPr/>
            </p:nvSpPr>
            <p:spPr>
              <a:xfrm>
                <a:off x="2857488" y="2633851"/>
                <a:ext cx="142876" cy="14287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5" name="Rectangle à coins arrondis 464"/>
              <p:cNvSpPr/>
              <p:nvPr/>
            </p:nvSpPr>
            <p:spPr>
              <a:xfrm>
                <a:off x="2786050" y="1785926"/>
                <a:ext cx="61914" cy="204790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6" name="Rectangle à coins arrondis 465"/>
              <p:cNvSpPr/>
              <p:nvPr/>
            </p:nvSpPr>
            <p:spPr>
              <a:xfrm>
                <a:off x="747341" y="2140306"/>
                <a:ext cx="328528" cy="428628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bg1">
                      <a:lumMod val="65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bg1">
                      <a:lumMod val="75000"/>
                    </a:schemeClr>
                  </a:gs>
                </a:gsLst>
                <a:lin ang="540000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7" name="Rectangle à coins arrondis 466"/>
              <p:cNvSpPr/>
              <p:nvPr/>
            </p:nvSpPr>
            <p:spPr>
              <a:xfrm>
                <a:off x="818445" y="2714620"/>
                <a:ext cx="186321" cy="571504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accent3">
                      <a:lumMod val="75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accent3">
                      <a:lumMod val="75000"/>
                    </a:schemeClr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8" name="Rectangle à coins arrondis 467"/>
              <p:cNvSpPr/>
              <p:nvPr/>
            </p:nvSpPr>
            <p:spPr>
              <a:xfrm>
                <a:off x="768729" y="2643182"/>
                <a:ext cx="285752" cy="71438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accent3">
                      <a:lumMod val="75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accent3">
                      <a:lumMod val="75000"/>
                    </a:schemeClr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9" name="Rectangle à coins arrondis 468"/>
              <p:cNvSpPr/>
              <p:nvPr/>
            </p:nvSpPr>
            <p:spPr>
              <a:xfrm>
                <a:off x="733010" y="3286124"/>
                <a:ext cx="357190" cy="71438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accent3">
                      <a:lumMod val="75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accent3">
                      <a:lumMod val="75000"/>
                    </a:schemeClr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0" name="Rectangle à coins arrondis 469"/>
              <p:cNvSpPr/>
              <p:nvPr/>
            </p:nvSpPr>
            <p:spPr>
              <a:xfrm>
                <a:off x="768729" y="2571744"/>
                <a:ext cx="285752" cy="71438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bg1">
                      <a:lumMod val="50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bg1">
                      <a:lumMod val="50000"/>
                    </a:schemeClr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1" name="Groupe 328"/>
            <p:cNvGrpSpPr/>
            <p:nvPr/>
          </p:nvGrpSpPr>
          <p:grpSpPr>
            <a:xfrm>
              <a:off x="6549516" y="4465201"/>
              <a:ext cx="1371734" cy="845607"/>
              <a:chOff x="733010" y="1785926"/>
              <a:chExt cx="2267354" cy="1571636"/>
            </a:xfrm>
          </p:grpSpPr>
          <p:sp>
            <p:nvSpPr>
              <p:cNvPr id="449" name="Rectangle à coins arrondis 448"/>
              <p:cNvSpPr/>
              <p:nvPr/>
            </p:nvSpPr>
            <p:spPr>
              <a:xfrm>
                <a:off x="2714612" y="2171263"/>
                <a:ext cx="133352" cy="36671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0" name="Rectangle à coins arrondis 449"/>
              <p:cNvSpPr/>
              <p:nvPr/>
            </p:nvSpPr>
            <p:spPr>
              <a:xfrm>
                <a:off x="2786050" y="2000240"/>
                <a:ext cx="214314" cy="714380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1" name="Rectangle à coins arrondis 450"/>
              <p:cNvSpPr/>
              <p:nvPr/>
            </p:nvSpPr>
            <p:spPr>
              <a:xfrm>
                <a:off x="1071538" y="1994620"/>
                <a:ext cx="1657124" cy="720000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bg1">
                      <a:lumMod val="65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bg1">
                      <a:lumMod val="75000"/>
                    </a:schemeClr>
                  </a:gs>
                </a:gsLst>
                <a:lin ang="540000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2" name="Ellipse 451"/>
              <p:cNvSpPr/>
              <p:nvPr/>
            </p:nvSpPr>
            <p:spPr>
              <a:xfrm>
                <a:off x="2857488" y="1928802"/>
                <a:ext cx="142876" cy="14287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3" name="Ellipse 452"/>
              <p:cNvSpPr/>
              <p:nvPr/>
            </p:nvSpPr>
            <p:spPr>
              <a:xfrm>
                <a:off x="2857488" y="2633851"/>
                <a:ext cx="142876" cy="14287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4" name="Rectangle à coins arrondis 453"/>
              <p:cNvSpPr/>
              <p:nvPr/>
            </p:nvSpPr>
            <p:spPr>
              <a:xfrm>
                <a:off x="2786050" y="1785926"/>
                <a:ext cx="61914" cy="204790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5" name="Rectangle à coins arrondis 454"/>
              <p:cNvSpPr/>
              <p:nvPr/>
            </p:nvSpPr>
            <p:spPr>
              <a:xfrm>
                <a:off x="747341" y="2140306"/>
                <a:ext cx="328528" cy="428628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bg1">
                      <a:lumMod val="65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bg1">
                      <a:lumMod val="75000"/>
                    </a:schemeClr>
                  </a:gs>
                </a:gsLst>
                <a:lin ang="540000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6" name="Rectangle à coins arrondis 455"/>
              <p:cNvSpPr/>
              <p:nvPr/>
            </p:nvSpPr>
            <p:spPr>
              <a:xfrm>
                <a:off x="818445" y="2714620"/>
                <a:ext cx="186321" cy="571504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accent3">
                      <a:lumMod val="75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accent3">
                      <a:lumMod val="75000"/>
                    </a:schemeClr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7" name="Rectangle à coins arrondis 456"/>
              <p:cNvSpPr/>
              <p:nvPr/>
            </p:nvSpPr>
            <p:spPr>
              <a:xfrm>
                <a:off x="768729" y="2643182"/>
                <a:ext cx="285752" cy="71438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accent3">
                      <a:lumMod val="75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accent3">
                      <a:lumMod val="75000"/>
                    </a:schemeClr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8" name="Rectangle à coins arrondis 457"/>
              <p:cNvSpPr/>
              <p:nvPr/>
            </p:nvSpPr>
            <p:spPr>
              <a:xfrm>
                <a:off x="733010" y="3286124"/>
                <a:ext cx="357190" cy="71438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accent3">
                      <a:lumMod val="75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accent3">
                      <a:lumMod val="75000"/>
                    </a:schemeClr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9" name="Rectangle à coins arrondis 458"/>
              <p:cNvSpPr/>
              <p:nvPr/>
            </p:nvSpPr>
            <p:spPr>
              <a:xfrm>
                <a:off x="768729" y="2571744"/>
                <a:ext cx="285752" cy="71438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bg1">
                      <a:lumMod val="50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72000">
                    <a:schemeClr val="bg1">
                      <a:lumMod val="50000"/>
                    </a:schemeClr>
                  </a:gs>
                </a:gsLst>
                <a:lin ang="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2" name="Groupe 363"/>
            <p:cNvGrpSpPr/>
            <p:nvPr/>
          </p:nvGrpSpPr>
          <p:grpSpPr>
            <a:xfrm>
              <a:off x="5029998" y="4729458"/>
              <a:ext cx="68587" cy="105475"/>
              <a:chOff x="1000100" y="3700463"/>
              <a:chExt cx="1394446" cy="1738327"/>
            </a:xfrm>
          </p:grpSpPr>
          <p:sp>
            <p:nvSpPr>
              <p:cNvPr id="446" name="Forme libre 445"/>
              <p:cNvSpPr/>
              <p:nvPr/>
            </p:nvSpPr>
            <p:spPr>
              <a:xfrm>
                <a:off x="1000101" y="3700463"/>
                <a:ext cx="1379249" cy="499884"/>
              </a:xfrm>
              <a:custGeom>
                <a:avLst/>
                <a:gdLst>
                  <a:gd name="connsiteX0" fmla="*/ 10319 w 1549797"/>
                  <a:gd name="connsiteY0" fmla="*/ 526256 h 649684"/>
                  <a:gd name="connsiteX1" fmla="*/ 76994 w 1549797"/>
                  <a:gd name="connsiteY1" fmla="*/ 511969 h 649684"/>
                  <a:gd name="connsiteX2" fmla="*/ 138906 w 1549797"/>
                  <a:gd name="connsiteY2" fmla="*/ 454819 h 649684"/>
                  <a:gd name="connsiteX3" fmla="*/ 186531 w 1549797"/>
                  <a:gd name="connsiteY3" fmla="*/ 383381 h 649684"/>
                  <a:gd name="connsiteX4" fmla="*/ 207962 w 1549797"/>
                  <a:gd name="connsiteY4" fmla="*/ 261938 h 649684"/>
                  <a:gd name="connsiteX5" fmla="*/ 217487 w 1549797"/>
                  <a:gd name="connsiteY5" fmla="*/ 178594 h 649684"/>
                  <a:gd name="connsiteX6" fmla="*/ 246062 w 1549797"/>
                  <a:gd name="connsiteY6" fmla="*/ 104775 h 649684"/>
                  <a:gd name="connsiteX7" fmla="*/ 310356 w 1549797"/>
                  <a:gd name="connsiteY7" fmla="*/ 33338 h 649684"/>
                  <a:gd name="connsiteX8" fmla="*/ 388937 w 1549797"/>
                  <a:gd name="connsiteY8" fmla="*/ 4763 h 649684"/>
                  <a:gd name="connsiteX9" fmla="*/ 457994 w 1549797"/>
                  <a:gd name="connsiteY9" fmla="*/ 19050 h 649684"/>
                  <a:gd name="connsiteX10" fmla="*/ 515144 w 1549797"/>
                  <a:gd name="connsiteY10" fmla="*/ 59531 h 649684"/>
                  <a:gd name="connsiteX11" fmla="*/ 553244 w 1549797"/>
                  <a:gd name="connsiteY11" fmla="*/ 123825 h 649684"/>
                  <a:gd name="connsiteX12" fmla="*/ 577056 w 1549797"/>
                  <a:gd name="connsiteY12" fmla="*/ 176213 h 649684"/>
                  <a:gd name="connsiteX13" fmla="*/ 588962 w 1549797"/>
                  <a:gd name="connsiteY13" fmla="*/ 261938 h 649684"/>
                  <a:gd name="connsiteX14" fmla="*/ 591344 w 1549797"/>
                  <a:gd name="connsiteY14" fmla="*/ 319088 h 649684"/>
                  <a:gd name="connsiteX15" fmla="*/ 610394 w 1549797"/>
                  <a:gd name="connsiteY15" fmla="*/ 383381 h 649684"/>
                  <a:gd name="connsiteX16" fmla="*/ 650875 w 1549797"/>
                  <a:gd name="connsiteY16" fmla="*/ 445294 h 649684"/>
                  <a:gd name="connsiteX17" fmla="*/ 705644 w 1549797"/>
                  <a:gd name="connsiteY17" fmla="*/ 500063 h 649684"/>
                  <a:gd name="connsiteX18" fmla="*/ 774700 w 1549797"/>
                  <a:gd name="connsiteY18" fmla="*/ 523875 h 649684"/>
                  <a:gd name="connsiteX19" fmla="*/ 846137 w 1549797"/>
                  <a:gd name="connsiteY19" fmla="*/ 511969 h 649684"/>
                  <a:gd name="connsiteX20" fmla="*/ 896144 w 1549797"/>
                  <a:gd name="connsiteY20" fmla="*/ 464344 h 649684"/>
                  <a:gd name="connsiteX21" fmla="*/ 943769 w 1549797"/>
                  <a:gd name="connsiteY21" fmla="*/ 400050 h 649684"/>
                  <a:gd name="connsiteX22" fmla="*/ 962819 w 1549797"/>
                  <a:gd name="connsiteY22" fmla="*/ 342900 h 649684"/>
                  <a:gd name="connsiteX23" fmla="*/ 974725 w 1549797"/>
                  <a:gd name="connsiteY23" fmla="*/ 254794 h 649684"/>
                  <a:gd name="connsiteX24" fmla="*/ 977106 w 1549797"/>
                  <a:gd name="connsiteY24" fmla="*/ 197644 h 649684"/>
                  <a:gd name="connsiteX25" fmla="*/ 998537 w 1549797"/>
                  <a:gd name="connsiteY25" fmla="*/ 128588 h 649684"/>
                  <a:gd name="connsiteX26" fmla="*/ 1036637 w 1549797"/>
                  <a:gd name="connsiteY26" fmla="*/ 69056 h 649684"/>
                  <a:gd name="connsiteX27" fmla="*/ 1091406 w 1549797"/>
                  <a:gd name="connsiteY27" fmla="*/ 23813 h 649684"/>
                  <a:gd name="connsiteX28" fmla="*/ 1124744 w 1549797"/>
                  <a:gd name="connsiteY28" fmla="*/ 7144 h 649684"/>
                  <a:gd name="connsiteX29" fmla="*/ 1150937 w 1549797"/>
                  <a:gd name="connsiteY29" fmla="*/ 0 h 649684"/>
                  <a:gd name="connsiteX30" fmla="*/ 1200944 w 1549797"/>
                  <a:gd name="connsiteY30" fmla="*/ 7144 h 649684"/>
                  <a:gd name="connsiteX31" fmla="*/ 1262856 w 1549797"/>
                  <a:gd name="connsiteY31" fmla="*/ 42863 h 649684"/>
                  <a:gd name="connsiteX32" fmla="*/ 1298575 w 1549797"/>
                  <a:gd name="connsiteY32" fmla="*/ 85725 h 649684"/>
                  <a:gd name="connsiteX33" fmla="*/ 1324769 w 1549797"/>
                  <a:gd name="connsiteY33" fmla="*/ 121444 h 649684"/>
                  <a:gd name="connsiteX34" fmla="*/ 1346200 w 1549797"/>
                  <a:gd name="connsiteY34" fmla="*/ 180975 h 649684"/>
                  <a:gd name="connsiteX35" fmla="*/ 1350962 w 1549797"/>
                  <a:gd name="connsiteY35" fmla="*/ 219075 h 649684"/>
                  <a:gd name="connsiteX36" fmla="*/ 1353344 w 1549797"/>
                  <a:gd name="connsiteY36" fmla="*/ 269081 h 649684"/>
                  <a:gd name="connsiteX37" fmla="*/ 1358106 w 1549797"/>
                  <a:gd name="connsiteY37" fmla="*/ 323850 h 649684"/>
                  <a:gd name="connsiteX38" fmla="*/ 1381919 w 1549797"/>
                  <a:gd name="connsiteY38" fmla="*/ 392906 h 649684"/>
                  <a:gd name="connsiteX39" fmla="*/ 1412875 w 1549797"/>
                  <a:gd name="connsiteY39" fmla="*/ 445294 h 649684"/>
                  <a:gd name="connsiteX40" fmla="*/ 1474787 w 1549797"/>
                  <a:gd name="connsiteY40" fmla="*/ 504825 h 649684"/>
                  <a:gd name="connsiteX41" fmla="*/ 1527175 w 1549797"/>
                  <a:gd name="connsiteY41" fmla="*/ 521494 h 649684"/>
                  <a:gd name="connsiteX42" fmla="*/ 1546225 w 1549797"/>
                  <a:gd name="connsiteY42" fmla="*/ 523875 h 649684"/>
                  <a:gd name="connsiteX43" fmla="*/ 1548606 w 1549797"/>
                  <a:gd name="connsiteY43" fmla="*/ 557213 h 649684"/>
                  <a:gd name="connsiteX44" fmla="*/ 1548606 w 1549797"/>
                  <a:gd name="connsiteY44" fmla="*/ 628650 h 649684"/>
                  <a:gd name="connsiteX45" fmla="*/ 1543844 w 1549797"/>
                  <a:gd name="connsiteY45" fmla="*/ 635794 h 649684"/>
                  <a:gd name="connsiteX46" fmla="*/ 1527175 w 1549797"/>
                  <a:gd name="connsiteY46" fmla="*/ 638175 h 649684"/>
                  <a:gd name="connsiteX47" fmla="*/ 781844 w 1549797"/>
                  <a:gd name="connsiteY47" fmla="*/ 638175 h 649684"/>
                  <a:gd name="connsiteX48" fmla="*/ 543719 w 1549797"/>
                  <a:gd name="connsiteY48" fmla="*/ 638175 h 649684"/>
                  <a:gd name="connsiteX49" fmla="*/ 229394 w 1549797"/>
                  <a:gd name="connsiteY49" fmla="*/ 638175 h 649684"/>
                  <a:gd name="connsiteX50" fmla="*/ 65087 w 1549797"/>
                  <a:gd name="connsiteY50" fmla="*/ 638175 h 649684"/>
                  <a:gd name="connsiteX51" fmla="*/ 15081 w 1549797"/>
                  <a:gd name="connsiteY51" fmla="*/ 631031 h 649684"/>
                  <a:gd name="connsiteX52" fmla="*/ 10319 w 1549797"/>
                  <a:gd name="connsiteY52" fmla="*/ 526256 h 64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549797" h="649684">
                    <a:moveTo>
                      <a:pt x="10319" y="526256"/>
                    </a:moveTo>
                    <a:cubicBezTo>
                      <a:pt x="20638" y="506412"/>
                      <a:pt x="55563" y="523875"/>
                      <a:pt x="76994" y="511969"/>
                    </a:cubicBezTo>
                    <a:cubicBezTo>
                      <a:pt x="98425" y="500063"/>
                      <a:pt x="120650" y="476250"/>
                      <a:pt x="138906" y="454819"/>
                    </a:cubicBezTo>
                    <a:cubicBezTo>
                      <a:pt x="157162" y="433388"/>
                      <a:pt x="175022" y="415528"/>
                      <a:pt x="186531" y="383381"/>
                    </a:cubicBezTo>
                    <a:cubicBezTo>
                      <a:pt x="198040" y="351234"/>
                      <a:pt x="202803" y="296069"/>
                      <a:pt x="207962" y="261938"/>
                    </a:cubicBezTo>
                    <a:cubicBezTo>
                      <a:pt x="213121" y="227807"/>
                      <a:pt x="211137" y="204788"/>
                      <a:pt x="217487" y="178594"/>
                    </a:cubicBezTo>
                    <a:cubicBezTo>
                      <a:pt x="223837" y="152400"/>
                      <a:pt x="230584" y="128984"/>
                      <a:pt x="246062" y="104775"/>
                    </a:cubicBezTo>
                    <a:cubicBezTo>
                      <a:pt x="261540" y="80566"/>
                      <a:pt x="286543" y="50007"/>
                      <a:pt x="310356" y="33338"/>
                    </a:cubicBezTo>
                    <a:cubicBezTo>
                      <a:pt x="334169" y="16669"/>
                      <a:pt x="364331" y="7144"/>
                      <a:pt x="388937" y="4763"/>
                    </a:cubicBezTo>
                    <a:cubicBezTo>
                      <a:pt x="413543" y="2382"/>
                      <a:pt x="436960" y="9922"/>
                      <a:pt x="457994" y="19050"/>
                    </a:cubicBezTo>
                    <a:cubicBezTo>
                      <a:pt x="479028" y="28178"/>
                      <a:pt x="499269" y="42069"/>
                      <a:pt x="515144" y="59531"/>
                    </a:cubicBezTo>
                    <a:cubicBezTo>
                      <a:pt x="531019" y="76993"/>
                      <a:pt x="542925" y="104378"/>
                      <a:pt x="553244" y="123825"/>
                    </a:cubicBezTo>
                    <a:cubicBezTo>
                      <a:pt x="563563" y="143272"/>
                      <a:pt x="571103" y="153194"/>
                      <a:pt x="577056" y="176213"/>
                    </a:cubicBezTo>
                    <a:cubicBezTo>
                      <a:pt x="583009" y="199232"/>
                      <a:pt x="586581" y="238125"/>
                      <a:pt x="588962" y="261938"/>
                    </a:cubicBezTo>
                    <a:cubicBezTo>
                      <a:pt x="591343" y="285751"/>
                      <a:pt x="587772" y="298848"/>
                      <a:pt x="591344" y="319088"/>
                    </a:cubicBezTo>
                    <a:cubicBezTo>
                      <a:pt x="594916" y="339328"/>
                      <a:pt x="600472" y="362347"/>
                      <a:pt x="610394" y="383381"/>
                    </a:cubicBezTo>
                    <a:cubicBezTo>
                      <a:pt x="620316" y="404415"/>
                      <a:pt x="635000" y="425847"/>
                      <a:pt x="650875" y="445294"/>
                    </a:cubicBezTo>
                    <a:cubicBezTo>
                      <a:pt x="666750" y="464741"/>
                      <a:pt x="685007" y="486966"/>
                      <a:pt x="705644" y="500063"/>
                    </a:cubicBezTo>
                    <a:cubicBezTo>
                      <a:pt x="726281" y="513160"/>
                      <a:pt x="751285" y="521891"/>
                      <a:pt x="774700" y="523875"/>
                    </a:cubicBezTo>
                    <a:cubicBezTo>
                      <a:pt x="798116" y="525859"/>
                      <a:pt x="825896" y="521891"/>
                      <a:pt x="846137" y="511969"/>
                    </a:cubicBezTo>
                    <a:cubicBezTo>
                      <a:pt x="866378" y="502047"/>
                      <a:pt x="879872" y="482997"/>
                      <a:pt x="896144" y="464344"/>
                    </a:cubicBezTo>
                    <a:cubicBezTo>
                      <a:pt x="912416" y="445691"/>
                      <a:pt x="932657" y="420291"/>
                      <a:pt x="943769" y="400050"/>
                    </a:cubicBezTo>
                    <a:cubicBezTo>
                      <a:pt x="954881" y="379809"/>
                      <a:pt x="957660" y="367109"/>
                      <a:pt x="962819" y="342900"/>
                    </a:cubicBezTo>
                    <a:cubicBezTo>
                      <a:pt x="967978" y="318691"/>
                      <a:pt x="972344" y="279003"/>
                      <a:pt x="974725" y="254794"/>
                    </a:cubicBezTo>
                    <a:cubicBezTo>
                      <a:pt x="977106" y="230585"/>
                      <a:pt x="973137" y="218678"/>
                      <a:pt x="977106" y="197644"/>
                    </a:cubicBezTo>
                    <a:cubicBezTo>
                      <a:pt x="981075" y="176610"/>
                      <a:pt x="988615" y="150019"/>
                      <a:pt x="998537" y="128588"/>
                    </a:cubicBezTo>
                    <a:cubicBezTo>
                      <a:pt x="1008459" y="107157"/>
                      <a:pt x="1021159" y="86518"/>
                      <a:pt x="1036637" y="69056"/>
                    </a:cubicBezTo>
                    <a:cubicBezTo>
                      <a:pt x="1052115" y="51594"/>
                      <a:pt x="1076722" y="34132"/>
                      <a:pt x="1091406" y="23813"/>
                    </a:cubicBezTo>
                    <a:cubicBezTo>
                      <a:pt x="1106090" y="13494"/>
                      <a:pt x="1114822" y="11113"/>
                      <a:pt x="1124744" y="7144"/>
                    </a:cubicBezTo>
                    <a:cubicBezTo>
                      <a:pt x="1134666" y="3175"/>
                      <a:pt x="1138237" y="0"/>
                      <a:pt x="1150937" y="0"/>
                    </a:cubicBezTo>
                    <a:cubicBezTo>
                      <a:pt x="1163637" y="0"/>
                      <a:pt x="1182291" y="0"/>
                      <a:pt x="1200944" y="7144"/>
                    </a:cubicBezTo>
                    <a:cubicBezTo>
                      <a:pt x="1219597" y="14288"/>
                      <a:pt x="1246584" y="29766"/>
                      <a:pt x="1262856" y="42863"/>
                    </a:cubicBezTo>
                    <a:cubicBezTo>
                      <a:pt x="1279128" y="55960"/>
                      <a:pt x="1288256" y="72628"/>
                      <a:pt x="1298575" y="85725"/>
                    </a:cubicBezTo>
                    <a:cubicBezTo>
                      <a:pt x="1308894" y="98822"/>
                      <a:pt x="1316832" y="105569"/>
                      <a:pt x="1324769" y="121444"/>
                    </a:cubicBezTo>
                    <a:cubicBezTo>
                      <a:pt x="1332706" y="137319"/>
                      <a:pt x="1341835" y="164703"/>
                      <a:pt x="1346200" y="180975"/>
                    </a:cubicBezTo>
                    <a:cubicBezTo>
                      <a:pt x="1350565" y="197247"/>
                      <a:pt x="1349771" y="204391"/>
                      <a:pt x="1350962" y="219075"/>
                    </a:cubicBezTo>
                    <a:cubicBezTo>
                      <a:pt x="1352153" y="233759"/>
                      <a:pt x="1352153" y="251619"/>
                      <a:pt x="1353344" y="269081"/>
                    </a:cubicBezTo>
                    <a:cubicBezTo>
                      <a:pt x="1354535" y="286544"/>
                      <a:pt x="1353344" y="303213"/>
                      <a:pt x="1358106" y="323850"/>
                    </a:cubicBezTo>
                    <a:cubicBezTo>
                      <a:pt x="1362868" y="344487"/>
                      <a:pt x="1372791" y="372665"/>
                      <a:pt x="1381919" y="392906"/>
                    </a:cubicBezTo>
                    <a:cubicBezTo>
                      <a:pt x="1391047" y="413147"/>
                      <a:pt x="1397397" y="426641"/>
                      <a:pt x="1412875" y="445294"/>
                    </a:cubicBezTo>
                    <a:cubicBezTo>
                      <a:pt x="1428353" y="463947"/>
                      <a:pt x="1455737" y="492125"/>
                      <a:pt x="1474787" y="504825"/>
                    </a:cubicBezTo>
                    <a:cubicBezTo>
                      <a:pt x="1493837" y="517525"/>
                      <a:pt x="1515269" y="518319"/>
                      <a:pt x="1527175" y="521494"/>
                    </a:cubicBezTo>
                    <a:cubicBezTo>
                      <a:pt x="1539081" y="524669"/>
                      <a:pt x="1542653" y="517922"/>
                      <a:pt x="1546225" y="523875"/>
                    </a:cubicBezTo>
                    <a:cubicBezTo>
                      <a:pt x="1549797" y="529828"/>
                      <a:pt x="1548209" y="539751"/>
                      <a:pt x="1548606" y="557213"/>
                    </a:cubicBezTo>
                    <a:cubicBezTo>
                      <a:pt x="1549003" y="574675"/>
                      <a:pt x="1549400" y="615553"/>
                      <a:pt x="1548606" y="628650"/>
                    </a:cubicBezTo>
                    <a:cubicBezTo>
                      <a:pt x="1547812" y="641747"/>
                      <a:pt x="1547416" y="634207"/>
                      <a:pt x="1543844" y="635794"/>
                    </a:cubicBezTo>
                    <a:cubicBezTo>
                      <a:pt x="1540272" y="637382"/>
                      <a:pt x="1527175" y="638175"/>
                      <a:pt x="1527175" y="638175"/>
                    </a:cubicBezTo>
                    <a:lnTo>
                      <a:pt x="781844" y="638175"/>
                    </a:lnTo>
                    <a:lnTo>
                      <a:pt x="543719" y="638175"/>
                    </a:lnTo>
                    <a:lnTo>
                      <a:pt x="229394" y="638175"/>
                    </a:lnTo>
                    <a:lnTo>
                      <a:pt x="65087" y="638175"/>
                    </a:lnTo>
                    <a:cubicBezTo>
                      <a:pt x="29368" y="636984"/>
                      <a:pt x="24606" y="649684"/>
                      <a:pt x="15081" y="631031"/>
                    </a:cubicBezTo>
                    <a:cubicBezTo>
                      <a:pt x="5556" y="612378"/>
                      <a:pt x="0" y="546100"/>
                      <a:pt x="10319" y="5262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7" name="Forme libre 446"/>
              <p:cNvSpPr/>
              <p:nvPr/>
            </p:nvSpPr>
            <p:spPr>
              <a:xfrm flipV="1">
                <a:off x="1000101" y="4938906"/>
                <a:ext cx="1379249" cy="499884"/>
              </a:xfrm>
              <a:custGeom>
                <a:avLst/>
                <a:gdLst>
                  <a:gd name="connsiteX0" fmla="*/ 10319 w 1549797"/>
                  <a:gd name="connsiteY0" fmla="*/ 526256 h 649684"/>
                  <a:gd name="connsiteX1" fmla="*/ 76994 w 1549797"/>
                  <a:gd name="connsiteY1" fmla="*/ 511969 h 649684"/>
                  <a:gd name="connsiteX2" fmla="*/ 138906 w 1549797"/>
                  <a:gd name="connsiteY2" fmla="*/ 454819 h 649684"/>
                  <a:gd name="connsiteX3" fmla="*/ 186531 w 1549797"/>
                  <a:gd name="connsiteY3" fmla="*/ 383381 h 649684"/>
                  <a:gd name="connsiteX4" fmla="*/ 207962 w 1549797"/>
                  <a:gd name="connsiteY4" fmla="*/ 261938 h 649684"/>
                  <a:gd name="connsiteX5" fmla="*/ 217487 w 1549797"/>
                  <a:gd name="connsiteY5" fmla="*/ 178594 h 649684"/>
                  <a:gd name="connsiteX6" fmla="*/ 246062 w 1549797"/>
                  <a:gd name="connsiteY6" fmla="*/ 104775 h 649684"/>
                  <a:gd name="connsiteX7" fmla="*/ 310356 w 1549797"/>
                  <a:gd name="connsiteY7" fmla="*/ 33338 h 649684"/>
                  <a:gd name="connsiteX8" fmla="*/ 388937 w 1549797"/>
                  <a:gd name="connsiteY8" fmla="*/ 4763 h 649684"/>
                  <a:gd name="connsiteX9" fmla="*/ 457994 w 1549797"/>
                  <a:gd name="connsiteY9" fmla="*/ 19050 h 649684"/>
                  <a:gd name="connsiteX10" fmla="*/ 515144 w 1549797"/>
                  <a:gd name="connsiteY10" fmla="*/ 59531 h 649684"/>
                  <a:gd name="connsiteX11" fmla="*/ 553244 w 1549797"/>
                  <a:gd name="connsiteY11" fmla="*/ 123825 h 649684"/>
                  <a:gd name="connsiteX12" fmla="*/ 577056 w 1549797"/>
                  <a:gd name="connsiteY12" fmla="*/ 176213 h 649684"/>
                  <a:gd name="connsiteX13" fmla="*/ 588962 w 1549797"/>
                  <a:gd name="connsiteY13" fmla="*/ 261938 h 649684"/>
                  <a:gd name="connsiteX14" fmla="*/ 591344 w 1549797"/>
                  <a:gd name="connsiteY14" fmla="*/ 319088 h 649684"/>
                  <a:gd name="connsiteX15" fmla="*/ 610394 w 1549797"/>
                  <a:gd name="connsiteY15" fmla="*/ 383381 h 649684"/>
                  <a:gd name="connsiteX16" fmla="*/ 650875 w 1549797"/>
                  <a:gd name="connsiteY16" fmla="*/ 445294 h 649684"/>
                  <a:gd name="connsiteX17" fmla="*/ 705644 w 1549797"/>
                  <a:gd name="connsiteY17" fmla="*/ 500063 h 649684"/>
                  <a:gd name="connsiteX18" fmla="*/ 774700 w 1549797"/>
                  <a:gd name="connsiteY18" fmla="*/ 523875 h 649684"/>
                  <a:gd name="connsiteX19" fmla="*/ 846137 w 1549797"/>
                  <a:gd name="connsiteY19" fmla="*/ 511969 h 649684"/>
                  <a:gd name="connsiteX20" fmla="*/ 896144 w 1549797"/>
                  <a:gd name="connsiteY20" fmla="*/ 464344 h 649684"/>
                  <a:gd name="connsiteX21" fmla="*/ 943769 w 1549797"/>
                  <a:gd name="connsiteY21" fmla="*/ 400050 h 649684"/>
                  <a:gd name="connsiteX22" fmla="*/ 962819 w 1549797"/>
                  <a:gd name="connsiteY22" fmla="*/ 342900 h 649684"/>
                  <a:gd name="connsiteX23" fmla="*/ 974725 w 1549797"/>
                  <a:gd name="connsiteY23" fmla="*/ 254794 h 649684"/>
                  <a:gd name="connsiteX24" fmla="*/ 977106 w 1549797"/>
                  <a:gd name="connsiteY24" fmla="*/ 197644 h 649684"/>
                  <a:gd name="connsiteX25" fmla="*/ 998537 w 1549797"/>
                  <a:gd name="connsiteY25" fmla="*/ 128588 h 649684"/>
                  <a:gd name="connsiteX26" fmla="*/ 1036637 w 1549797"/>
                  <a:gd name="connsiteY26" fmla="*/ 69056 h 649684"/>
                  <a:gd name="connsiteX27" fmla="*/ 1091406 w 1549797"/>
                  <a:gd name="connsiteY27" fmla="*/ 23813 h 649684"/>
                  <a:gd name="connsiteX28" fmla="*/ 1124744 w 1549797"/>
                  <a:gd name="connsiteY28" fmla="*/ 7144 h 649684"/>
                  <a:gd name="connsiteX29" fmla="*/ 1150937 w 1549797"/>
                  <a:gd name="connsiteY29" fmla="*/ 0 h 649684"/>
                  <a:gd name="connsiteX30" fmla="*/ 1200944 w 1549797"/>
                  <a:gd name="connsiteY30" fmla="*/ 7144 h 649684"/>
                  <a:gd name="connsiteX31" fmla="*/ 1262856 w 1549797"/>
                  <a:gd name="connsiteY31" fmla="*/ 42863 h 649684"/>
                  <a:gd name="connsiteX32" fmla="*/ 1298575 w 1549797"/>
                  <a:gd name="connsiteY32" fmla="*/ 85725 h 649684"/>
                  <a:gd name="connsiteX33" fmla="*/ 1324769 w 1549797"/>
                  <a:gd name="connsiteY33" fmla="*/ 121444 h 649684"/>
                  <a:gd name="connsiteX34" fmla="*/ 1346200 w 1549797"/>
                  <a:gd name="connsiteY34" fmla="*/ 180975 h 649684"/>
                  <a:gd name="connsiteX35" fmla="*/ 1350962 w 1549797"/>
                  <a:gd name="connsiteY35" fmla="*/ 219075 h 649684"/>
                  <a:gd name="connsiteX36" fmla="*/ 1353344 w 1549797"/>
                  <a:gd name="connsiteY36" fmla="*/ 269081 h 649684"/>
                  <a:gd name="connsiteX37" fmla="*/ 1358106 w 1549797"/>
                  <a:gd name="connsiteY37" fmla="*/ 323850 h 649684"/>
                  <a:gd name="connsiteX38" fmla="*/ 1381919 w 1549797"/>
                  <a:gd name="connsiteY38" fmla="*/ 392906 h 649684"/>
                  <a:gd name="connsiteX39" fmla="*/ 1412875 w 1549797"/>
                  <a:gd name="connsiteY39" fmla="*/ 445294 h 649684"/>
                  <a:gd name="connsiteX40" fmla="*/ 1474787 w 1549797"/>
                  <a:gd name="connsiteY40" fmla="*/ 504825 h 649684"/>
                  <a:gd name="connsiteX41" fmla="*/ 1527175 w 1549797"/>
                  <a:gd name="connsiteY41" fmla="*/ 521494 h 649684"/>
                  <a:gd name="connsiteX42" fmla="*/ 1546225 w 1549797"/>
                  <a:gd name="connsiteY42" fmla="*/ 523875 h 649684"/>
                  <a:gd name="connsiteX43" fmla="*/ 1548606 w 1549797"/>
                  <a:gd name="connsiteY43" fmla="*/ 557213 h 649684"/>
                  <a:gd name="connsiteX44" fmla="*/ 1548606 w 1549797"/>
                  <a:gd name="connsiteY44" fmla="*/ 628650 h 649684"/>
                  <a:gd name="connsiteX45" fmla="*/ 1543844 w 1549797"/>
                  <a:gd name="connsiteY45" fmla="*/ 635794 h 649684"/>
                  <a:gd name="connsiteX46" fmla="*/ 1527175 w 1549797"/>
                  <a:gd name="connsiteY46" fmla="*/ 638175 h 649684"/>
                  <a:gd name="connsiteX47" fmla="*/ 781844 w 1549797"/>
                  <a:gd name="connsiteY47" fmla="*/ 638175 h 649684"/>
                  <a:gd name="connsiteX48" fmla="*/ 543719 w 1549797"/>
                  <a:gd name="connsiteY48" fmla="*/ 638175 h 649684"/>
                  <a:gd name="connsiteX49" fmla="*/ 229394 w 1549797"/>
                  <a:gd name="connsiteY49" fmla="*/ 638175 h 649684"/>
                  <a:gd name="connsiteX50" fmla="*/ 65087 w 1549797"/>
                  <a:gd name="connsiteY50" fmla="*/ 638175 h 649684"/>
                  <a:gd name="connsiteX51" fmla="*/ 15081 w 1549797"/>
                  <a:gd name="connsiteY51" fmla="*/ 631031 h 649684"/>
                  <a:gd name="connsiteX52" fmla="*/ 10319 w 1549797"/>
                  <a:gd name="connsiteY52" fmla="*/ 526256 h 64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549797" h="649684">
                    <a:moveTo>
                      <a:pt x="10319" y="526256"/>
                    </a:moveTo>
                    <a:cubicBezTo>
                      <a:pt x="20638" y="506412"/>
                      <a:pt x="55563" y="523875"/>
                      <a:pt x="76994" y="511969"/>
                    </a:cubicBezTo>
                    <a:cubicBezTo>
                      <a:pt x="98425" y="500063"/>
                      <a:pt x="120650" y="476250"/>
                      <a:pt x="138906" y="454819"/>
                    </a:cubicBezTo>
                    <a:cubicBezTo>
                      <a:pt x="157162" y="433388"/>
                      <a:pt x="175022" y="415528"/>
                      <a:pt x="186531" y="383381"/>
                    </a:cubicBezTo>
                    <a:cubicBezTo>
                      <a:pt x="198040" y="351234"/>
                      <a:pt x="202803" y="296069"/>
                      <a:pt x="207962" y="261938"/>
                    </a:cubicBezTo>
                    <a:cubicBezTo>
                      <a:pt x="213121" y="227807"/>
                      <a:pt x="211137" y="204788"/>
                      <a:pt x="217487" y="178594"/>
                    </a:cubicBezTo>
                    <a:cubicBezTo>
                      <a:pt x="223837" y="152400"/>
                      <a:pt x="230584" y="128984"/>
                      <a:pt x="246062" y="104775"/>
                    </a:cubicBezTo>
                    <a:cubicBezTo>
                      <a:pt x="261540" y="80566"/>
                      <a:pt x="286543" y="50007"/>
                      <a:pt x="310356" y="33338"/>
                    </a:cubicBezTo>
                    <a:cubicBezTo>
                      <a:pt x="334169" y="16669"/>
                      <a:pt x="364331" y="7144"/>
                      <a:pt x="388937" y="4763"/>
                    </a:cubicBezTo>
                    <a:cubicBezTo>
                      <a:pt x="413543" y="2382"/>
                      <a:pt x="436960" y="9922"/>
                      <a:pt x="457994" y="19050"/>
                    </a:cubicBezTo>
                    <a:cubicBezTo>
                      <a:pt x="479028" y="28178"/>
                      <a:pt x="499269" y="42069"/>
                      <a:pt x="515144" y="59531"/>
                    </a:cubicBezTo>
                    <a:cubicBezTo>
                      <a:pt x="531019" y="76993"/>
                      <a:pt x="542925" y="104378"/>
                      <a:pt x="553244" y="123825"/>
                    </a:cubicBezTo>
                    <a:cubicBezTo>
                      <a:pt x="563563" y="143272"/>
                      <a:pt x="571103" y="153194"/>
                      <a:pt x="577056" y="176213"/>
                    </a:cubicBezTo>
                    <a:cubicBezTo>
                      <a:pt x="583009" y="199232"/>
                      <a:pt x="586581" y="238125"/>
                      <a:pt x="588962" y="261938"/>
                    </a:cubicBezTo>
                    <a:cubicBezTo>
                      <a:pt x="591343" y="285751"/>
                      <a:pt x="587772" y="298848"/>
                      <a:pt x="591344" y="319088"/>
                    </a:cubicBezTo>
                    <a:cubicBezTo>
                      <a:pt x="594916" y="339328"/>
                      <a:pt x="600472" y="362347"/>
                      <a:pt x="610394" y="383381"/>
                    </a:cubicBezTo>
                    <a:cubicBezTo>
                      <a:pt x="620316" y="404415"/>
                      <a:pt x="635000" y="425847"/>
                      <a:pt x="650875" y="445294"/>
                    </a:cubicBezTo>
                    <a:cubicBezTo>
                      <a:pt x="666750" y="464741"/>
                      <a:pt x="685007" y="486966"/>
                      <a:pt x="705644" y="500063"/>
                    </a:cubicBezTo>
                    <a:cubicBezTo>
                      <a:pt x="726281" y="513160"/>
                      <a:pt x="751285" y="521891"/>
                      <a:pt x="774700" y="523875"/>
                    </a:cubicBezTo>
                    <a:cubicBezTo>
                      <a:pt x="798116" y="525859"/>
                      <a:pt x="825896" y="521891"/>
                      <a:pt x="846137" y="511969"/>
                    </a:cubicBezTo>
                    <a:cubicBezTo>
                      <a:pt x="866378" y="502047"/>
                      <a:pt x="879872" y="482997"/>
                      <a:pt x="896144" y="464344"/>
                    </a:cubicBezTo>
                    <a:cubicBezTo>
                      <a:pt x="912416" y="445691"/>
                      <a:pt x="932657" y="420291"/>
                      <a:pt x="943769" y="400050"/>
                    </a:cubicBezTo>
                    <a:cubicBezTo>
                      <a:pt x="954881" y="379809"/>
                      <a:pt x="957660" y="367109"/>
                      <a:pt x="962819" y="342900"/>
                    </a:cubicBezTo>
                    <a:cubicBezTo>
                      <a:pt x="967978" y="318691"/>
                      <a:pt x="972344" y="279003"/>
                      <a:pt x="974725" y="254794"/>
                    </a:cubicBezTo>
                    <a:cubicBezTo>
                      <a:pt x="977106" y="230585"/>
                      <a:pt x="973137" y="218678"/>
                      <a:pt x="977106" y="197644"/>
                    </a:cubicBezTo>
                    <a:cubicBezTo>
                      <a:pt x="981075" y="176610"/>
                      <a:pt x="988615" y="150019"/>
                      <a:pt x="998537" y="128588"/>
                    </a:cubicBezTo>
                    <a:cubicBezTo>
                      <a:pt x="1008459" y="107157"/>
                      <a:pt x="1021159" y="86518"/>
                      <a:pt x="1036637" y="69056"/>
                    </a:cubicBezTo>
                    <a:cubicBezTo>
                      <a:pt x="1052115" y="51594"/>
                      <a:pt x="1076722" y="34132"/>
                      <a:pt x="1091406" y="23813"/>
                    </a:cubicBezTo>
                    <a:cubicBezTo>
                      <a:pt x="1106090" y="13494"/>
                      <a:pt x="1114822" y="11113"/>
                      <a:pt x="1124744" y="7144"/>
                    </a:cubicBezTo>
                    <a:cubicBezTo>
                      <a:pt x="1134666" y="3175"/>
                      <a:pt x="1138237" y="0"/>
                      <a:pt x="1150937" y="0"/>
                    </a:cubicBezTo>
                    <a:cubicBezTo>
                      <a:pt x="1163637" y="0"/>
                      <a:pt x="1182291" y="0"/>
                      <a:pt x="1200944" y="7144"/>
                    </a:cubicBezTo>
                    <a:cubicBezTo>
                      <a:pt x="1219597" y="14288"/>
                      <a:pt x="1246584" y="29766"/>
                      <a:pt x="1262856" y="42863"/>
                    </a:cubicBezTo>
                    <a:cubicBezTo>
                      <a:pt x="1279128" y="55960"/>
                      <a:pt x="1288256" y="72628"/>
                      <a:pt x="1298575" y="85725"/>
                    </a:cubicBezTo>
                    <a:cubicBezTo>
                      <a:pt x="1308894" y="98822"/>
                      <a:pt x="1316832" y="105569"/>
                      <a:pt x="1324769" y="121444"/>
                    </a:cubicBezTo>
                    <a:cubicBezTo>
                      <a:pt x="1332706" y="137319"/>
                      <a:pt x="1341835" y="164703"/>
                      <a:pt x="1346200" y="180975"/>
                    </a:cubicBezTo>
                    <a:cubicBezTo>
                      <a:pt x="1350565" y="197247"/>
                      <a:pt x="1349771" y="204391"/>
                      <a:pt x="1350962" y="219075"/>
                    </a:cubicBezTo>
                    <a:cubicBezTo>
                      <a:pt x="1352153" y="233759"/>
                      <a:pt x="1352153" y="251619"/>
                      <a:pt x="1353344" y="269081"/>
                    </a:cubicBezTo>
                    <a:cubicBezTo>
                      <a:pt x="1354535" y="286544"/>
                      <a:pt x="1353344" y="303213"/>
                      <a:pt x="1358106" y="323850"/>
                    </a:cubicBezTo>
                    <a:cubicBezTo>
                      <a:pt x="1362868" y="344487"/>
                      <a:pt x="1372791" y="372665"/>
                      <a:pt x="1381919" y="392906"/>
                    </a:cubicBezTo>
                    <a:cubicBezTo>
                      <a:pt x="1391047" y="413147"/>
                      <a:pt x="1397397" y="426641"/>
                      <a:pt x="1412875" y="445294"/>
                    </a:cubicBezTo>
                    <a:cubicBezTo>
                      <a:pt x="1428353" y="463947"/>
                      <a:pt x="1455737" y="492125"/>
                      <a:pt x="1474787" y="504825"/>
                    </a:cubicBezTo>
                    <a:cubicBezTo>
                      <a:pt x="1493837" y="517525"/>
                      <a:pt x="1515269" y="518319"/>
                      <a:pt x="1527175" y="521494"/>
                    </a:cubicBezTo>
                    <a:cubicBezTo>
                      <a:pt x="1539081" y="524669"/>
                      <a:pt x="1542653" y="517922"/>
                      <a:pt x="1546225" y="523875"/>
                    </a:cubicBezTo>
                    <a:cubicBezTo>
                      <a:pt x="1549797" y="529828"/>
                      <a:pt x="1548209" y="539751"/>
                      <a:pt x="1548606" y="557213"/>
                    </a:cubicBezTo>
                    <a:cubicBezTo>
                      <a:pt x="1549003" y="574675"/>
                      <a:pt x="1549400" y="615553"/>
                      <a:pt x="1548606" y="628650"/>
                    </a:cubicBezTo>
                    <a:cubicBezTo>
                      <a:pt x="1547812" y="641747"/>
                      <a:pt x="1547416" y="634207"/>
                      <a:pt x="1543844" y="635794"/>
                    </a:cubicBezTo>
                    <a:cubicBezTo>
                      <a:pt x="1540272" y="637382"/>
                      <a:pt x="1527175" y="638175"/>
                      <a:pt x="1527175" y="638175"/>
                    </a:cubicBezTo>
                    <a:lnTo>
                      <a:pt x="781844" y="638175"/>
                    </a:lnTo>
                    <a:lnTo>
                      <a:pt x="543719" y="638175"/>
                    </a:lnTo>
                    <a:lnTo>
                      <a:pt x="229394" y="638175"/>
                    </a:lnTo>
                    <a:lnTo>
                      <a:pt x="65087" y="638175"/>
                    </a:lnTo>
                    <a:cubicBezTo>
                      <a:pt x="29368" y="636984"/>
                      <a:pt x="24606" y="649684"/>
                      <a:pt x="15081" y="631031"/>
                    </a:cubicBezTo>
                    <a:cubicBezTo>
                      <a:pt x="5556" y="612378"/>
                      <a:pt x="0" y="546100"/>
                      <a:pt x="10319" y="5262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8" name="Rectangle 447"/>
              <p:cNvSpPr/>
              <p:nvPr/>
            </p:nvSpPr>
            <p:spPr>
              <a:xfrm>
                <a:off x="1000100" y="4125163"/>
                <a:ext cx="1394446" cy="900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3" name="Groupe 367"/>
            <p:cNvGrpSpPr/>
            <p:nvPr/>
          </p:nvGrpSpPr>
          <p:grpSpPr>
            <a:xfrm>
              <a:off x="6480555" y="4729458"/>
              <a:ext cx="68587" cy="105475"/>
              <a:chOff x="1000100" y="3700463"/>
              <a:chExt cx="1394446" cy="1738327"/>
            </a:xfrm>
          </p:grpSpPr>
          <p:sp>
            <p:nvSpPr>
              <p:cNvPr id="443" name="Forme libre 442"/>
              <p:cNvSpPr/>
              <p:nvPr/>
            </p:nvSpPr>
            <p:spPr>
              <a:xfrm>
                <a:off x="1000101" y="3700463"/>
                <a:ext cx="1379249" cy="499884"/>
              </a:xfrm>
              <a:custGeom>
                <a:avLst/>
                <a:gdLst>
                  <a:gd name="connsiteX0" fmla="*/ 10319 w 1549797"/>
                  <a:gd name="connsiteY0" fmla="*/ 526256 h 649684"/>
                  <a:gd name="connsiteX1" fmla="*/ 76994 w 1549797"/>
                  <a:gd name="connsiteY1" fmla="*/ 511969 h 649684"/>
                  <a:gd name="connsiteX2" fmla="*/ 138906 w 1549797"/>
                  <a:gd name="connsiteY2" fmla="*/ 454819 h 649684"/>
                  <a:gd name="connsiteX3" fmla="*/ 186531 w 1549797"/>
                  <a:gd name="connsiteY3" fmla="*/ 383381 h 649684"/>
                  <a:gd name="connsiteX4" fmla="*/ 207962 w 1549797"/>
                  <a:gd name="connsiteY4" fmla="*/ 261938 h 649684"/>
                  <a:gd name="connsiteX5" fmla="*/ 217487 w 1549797"/>
                  <a:gd name="connsiteY5" fmla="*/ 178594 h 649684"/>
                  <a:gd name="connsiteX6" fmla="*/ 246062 w 1549797"/>
                  <a:gd name="connsiteY6" fmla="*/ 104775 h 649684"/>
                  <a:gd name="connsiteX7" fmla="*/ 310356 w 1549797"/>
                  <a:gd name="connsiteY7" fmla="*/ 33338 h 649684"/>
                  <a:gd name="connsiteX8" fmla="*/ 388937 w 1549797"/>
                  <a:gd name="connsiteY8" fmla="*/ 4763 h 649684"/>
                  <a:gd name="connsiteX9" fmla="*/ 457994 w 1549797"/>
                  <a:gd name="connsiteY9" fmla="*/ 19050 h 649684"/>
                  <a:gd name="connsiteX10" fmla="*/ 515144 w 1549797"/>
                  <a:gd name="connsiteY10" fmla="*/ 59531 h 649684"/>
                  <a:gd name="connsiteX11" fmla="*/ 553244 w 1549797"/>
                  <a:gd name="connsiteY11" fmla="*/ 123825 h 649684"/>
                  <a:gd name="connsiteX12" fmla="*/ 577056 w 1549797"/>
                  <a:gd name="connsiteY12" fmla="*/ 176213 h 649684"/>
                  <a:gd name="connsiteX13" fmla="*/ 588962 w 1549797"/>
                  <a:gd name="connsiteY13" fmla="*/ 261938 h 649684"/>
                  <a:gd name="connsiteX14" fmla="*/ 591344 w 1549797"/>
                  <a:gd name="connsiteY14" fmla="*/ 319088 h 649684"/>
                  <a:gd name="connsiteX15" fmla="*/ 610394 w 1549797"/>
                  <a:gd name="connsiteY15" fmla="*/ 383381 h 649684"/>
                  <a:gd name="connsiteX16" fmla="*/ 650875 w 1549797"/>
                  <a:gd name="connsiteY16" fmla="*/ 445294 h 649684"/>
                  <a:gd name="connsiteX17" fmla="*/ 705644 w 1549797"/>
                  <a:gd name="connsiteY17" fmla="*/ 500063 h 649684"/>
                  <a:gd name="connsiteX18" fmla="*/ 774700 w 1549797"/>
                  <a:gd name="connsiteY18" fmla="*/ 523875 h 649684"/>
                  <a:gd name="connsiteX19" fmla="*/ 846137 w 1549797"/>
                  <a:gd name="connsiteY19" fmla="*/ 511969 h 649684"/>
                  <a:gd name="connsiteX20" fmla="*/ 896144 w 1549797"/>
                  <a:gd name="connsiteY20" fmla="*/ 464344 h 649684"/>
                  <a:gd name="connsiteX21" fmla="*/ 943769 w 1549797"/>
                  <a:gd name="connsiteY21" fmla="*/ 400050 h 649684"/>
                  <a:gd name="connsiteX22" fmla="*/ 962819 w 1549797"/>
                  <a:gd name="connsiteY22" fmla="*/ 342900 h 649684"/>
                  <a:gd name="connsiteX23" fmla="*/ 974725 w 1549797"/>
                  <a:gd name="connsiteY23" fmla="*/ 254794 h 649684"/>
                  <a:gd name="connsiteX24" fmla="*/ 977106 w 1549797"/>
                  <a:gd name="connsiteY24" fmla="*/ 197644 h 649684"/>
                  <a:gd name="connsiteX25" fmla="*/ 998537 w 1549797"/>
                  <a:gd name="connsiteY25" fmla="*/ 128588 h 649684"/>
                  <a:gd name="connsiteX26" fmla="*/ 1036637 w 1549797"/>
                  <a:gd name="connsiteY26" fmla="*/ 69056 h 649684"/>
                  <a:gd name="connsiteX27" fmla="*/ 1091406 w 1549797"/>
                  <a:gd name="connsiteY27" fmla="*/ 23813 h 649684"/>
                  <a:gd name="connsiteX28" fmla="*/ 1124744 w 1549797"/>
                  <a:gd name="connsiteY28" fmla="*/ 7144 h 649684"/>
                  <a:gd name="connsiteX29" fmla="*/ 1150937 w 1549797"/>
                  <a:gd name="connsiteY29" fmla="*/ 0 h 649684"/>
                  <a:gd name="connsiteX30" fmla="*/ 1200944 w 1549797"/>
                  <a:gd name="connsiteY30" fmla="*/ 7144 h 649684"/>
                  <a:gd name="connsiteX31" fmla="*/ 1262856 w 1549797"/>
                  <a:gd name="connsiteY31" fmla="*/ 42863 h 649684"/>
                  <a:gd name="connsiteX32" fmla="*/ 1298575 w 1549797"/>
                  <a:gd name="connsiteY32" fmla="*/ 85725 h 649684"/>
                  <a:gd name="connsiteX33" fmla="*/ 1324769 w 1549797"/>
                  <a:gd name="connsiteY33" fmla="*/ 121444 h 649684"/>
                  <a:gd name="connsiteX34" fmla="*/ 1346200 w 1549797"/>
                  <a:gd name="connsiteY34" fmla="*/ 180975 h 649684"/>
                  <a:gd name="connsiteX35" fmla="*/ 1350962 w 1549797"/>
                  <a:gd name="connsiteY35" fmla="*/ 219075 h 649684"/>
                  <a:gd name="connsiteX36" fmla="*/ 1353344 w 1549797"/>
                  <a:gd name="connsiteY36" fmla="*/ 269081 h 649684"/>
                  <a:gd name="connsiteX37" fmla="*/ 1358106 w 1549797"/>
                  <a:gd name="connsiteY37" fmla="*/ 323850 h 649684"/>
                  <a:gd name="connsiteX38" fmla="*/ 1381919 w 1549797"/>
                  <a:gd name="connsiteY38" fmla="*/ 392906 h 649684"/>
                  <a:gd name="connsiteX39" fmla="*/ 1412875 w 1549797"/>
                  <a:gd name="connsiteY39" fmla="*/ 445294 h 649684"/>
                  <a:gd name="connsiteX40" fmla="*/ 1474787 w 1549797"/>
                  <a:gd name="connsiteY40" fmla="*/ 504825 h 649684"/>
                  <a:gd name="connsiteX41" fmla="*/ 1527175 w 1549797"/>
                  <a:gd name="connsiteY41" fmla="*/ 521494 h 649684"/>
                  <a:gd name="connsiteX42" fmla="*/ 1546225 w 1549797"/>
                  <a:gd name="connsiteY42" fmla="*/ 523875 h 649684"/>
                  <a:gd name="connsiteX43" fmla="*/ 1548606 w 1549797"/>
                  <a:gd name="connsiteY43" fmla="*/ 557213 h 649684"/>
                  <a:gd name="connsiteX44" fmla="*/ 1548606 w 1549797"/>
                  <a:gd name="connsiteY44" fmla="*/ 628650 h 649684"/>
                  <a:gd name="connsiteX45" fmla="*/ 1543844 w 1549797"/>
                  <a:gd name="connsiteY45" fmla="*/ 635794 h 649684"/>
                  <a:gd name="connsiteX46" fmla="*/ 1527175 w 1549797"/>
                  <a:gd name="connsiteY46" fmla="*/ 638175 h 649684"/>
                  <a:gd name="connsiteX47" fmla="*/ 781844 w 1549797"/>
                  <a:gd name="connsiteY47" fmla="*/ 638175 h 649684"/>
                  <a:gd name="connsiteX48" fmla="*/ 543719 w 1549797"/>
                  <a:gd name="connsiteY48" fmla="*/ 638175 h 649684"/>
                  <a:gd name="connsiteX49" fmla="*/ 229394 w 1549797"/>
                  <a:gd name="connsiteY49" fmla="*/ 638175 h 649684"/>
                  <a:gd name="connsiteX50" fmla="*/ 65087 w 1549797"/>
                  <a:gd name="connsiteY50" fmla="*/ 638175 h 649684"/>
                  <a:gd name="connsiteX51" fmla="*/ 15081 w 1549797"/>
                  <a:gd name="connsiteY51" fmla="*/ 631031 h 649684"/>
                  <a:gd name="connsiteX52" fmla="*/ 10319 w 1549797"/>
                  <a:gd name="connsiteY52" fmla="*/ 526256 h 64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549797" h="649684">
                    <a:moveTo>
                      <a:pt x="10319" y="526256"/>
                    </a:moveTo>
                    <a:cubicBezTo>
                      <a:pt x="20638" y="506412"/>
                      <a:pt x="55563" y="523875"/>
                      <a:pt x="76994" y="511969"/>
                    </a:cubicBezTo>
                    <a:cubicBezTo>
                      <a:pt x="98425" y="500063"/>
                      <a:pt x="120650" y="476250"/>
                      <a:pt x="138906" y="454819"/>
                    </a:cubicBezTo>
                    <a:cubicBezTo>
                      <a:pt x="157162" y="433388"/>
                      <a:pt x="175022" y="415528"/>
                      <a:pt x="186531" y="383381"/>
                    </a:cubicBezTo>
                    <a:cubicBezTo>
                      <a:pt x="198040" y="351234"/>
                      <a:pt x="202803" y="296069"/>
                      <a:pt x="207962" y="261938"/>
                    </a:cubicBezTo>
                    <a:cubicBezTo>
                      <a:pt x="213121" y="227807"/>
                      <a:pt x="211137" y="204788"/>
                      <a:pt x="217487" y="178594"/>
                    </a:cubicBezTo>
                    <a:cubicBezTo>
                      <a:pt x="223837" y="152400"/>
                      <a:pt x="230584" y="128984"/>
                      <a:pt x="246062" y="104775"/>
                    </a:cubicBezTo>
                    <a:cubicBezTo>
                      <a:pt x="261540" y="80566"/>
                      <a:pt x="286543" y="50007"/>
                      <a:pt x="310356" y="33338"/>
                    </a:cubicBezTo>
                    <a:cubicBezTo>
                      <a:pt x="334169" y="16669"/>
                      <a:pt x="364331" y="7144"/>
                      <a:pt x="388937" y="4763"/>
                    </a:cubicBezTo>
                    <a:cubicBezTo>
                      <a:pt x="413543" y="2382"/>
                      <a:pt x="436960" y="9922"/>
                      <a:pt x="457994" y="19050"/>
                    </a:cubicBezTo>
                    <a:cubicBezTo>
                      <a:pt x="479028" y="28178"/>
                      <a:pt x="499269" y="42069"/>
                      <a:pt x="515144" y="59531"/>
                    </a:cubicBezTo>
                    <a:cubicBezTo>
                      <a:pt x="531019" y="76993"/>
                      <a:pt x="542925" y="104378"/>
                      <a:pt x="553244" y="123825"/>
                    </a:cubicBezTo>
                    <a:cubicBezTo>
                      <a:pt x="563563" y="143272"/>
                      <a:pt x="571103" y="153194"/>
                      <a:pt x="577056" y="176213"/>
                    </a:cubicBezTo>
                    <a:cubicBezTo>
                      <a:pt x="583009" y="199232"/>
                      <a:pt x="586581" y="238125"/>
                      <a:pt x="588962" y="261938"/>
                    </a:cubicBezTo>
                    <a:cubicBezTo>
                      <a:pt x="591343" y="285751"/>
                      <a:pt x="587772" y="298848"/>
                      <a:pt x="591344" y="319088"/>
                    </a:cubicBezTo>
                    <a:cubicBezTo>
                      <a:pt x="594916" y="339328"/>
                      <a:pt x="600472" y="362347"/>
                      <a:pt x="610394" y="383381"/>
                    </a:cubicBezTo>
                    <a:cubicBezTo>
                      <a:pt x="620316" y="404415"/>
                      <a:pt x="635000" y="425847"/>
                      <a:pt x="650875" y="445294"/>
                    </a:cubicBezTo>
                    <a:cubicBezTo>
                      <a:pt x="666750" y="464741"/>
                      <a:pt x="685007" y="486966"/>
                      <a:pt x="705644" y="500063"/>
                    </a:cubicBezTo>
                    <a:cubicBezTo>
                      <a:pt x="726281" y="513160"/>
                      <a:pt x="751285" y="521891"/>
                      <a:pt x="774700" y="523875"/>
                    </a:cubicBezTo>
                    <a:cubicBezTo>
                      <a:pt x="798116" y="525859"/>
                      <a:pt x="825896" y="521891"/>
                      <a:pt x="846137" y="511969"/>
                    </a:cubicBezTo>
                    <a:cubicBezTo>
                      <a:pt x="866378" y="502047"/>
                      <a:pt x="879872" y="482997"/>
                      <a:pt x="896144" y="464344"/>
                    </a:cubicBezTo>
                    <a:cubicBezTo>
                      <a:pt x="912416" y="445691"/>
                      <a:pt x="932657" y="420291"/>
                      <a:pt x="943769" y="400050"/>
                    </a:cubicBezTo>
                    <a:cubicBezTo>
                      <a:pt x="954881" y="379809"/>
                      <a:pt x="957660" y="367109"/>
                      <a:pt x="962819" y="342900"/>
                    </a:cubicBezTo>
                    <a:cubicBezTo>
                      <a:pt x="967978" y="318691"/>
                      <a:pt x="972344" y="279003"/>
                      <a:pt x="974725" y="254794"/>
                    </a:cubicBezTo>
                    <a:cubicBezTo>
                      <a:pt x="977106" y="230585"/>
                      <a:pt x="973137" y="218678"/>
                      <a:pt x="977106" y="197644"/>
                    </a:cubicBezTo>
                    <a:cubicBezTo>
                      <a:pt x="981075" y="176610"/>
                      <a:pt x="988615" y="150019"/>
                      <a:pt x="998537" y="128588"/>
                    </a:cubicBezTo>
                    <a:cubicBezTo>
                      <a:pt x="1008459" y="107157"/>
                      <a:pt x="1021159" y="86518"/>
                      <a:pt x="1036637" y="69056"/>
                    </a:cubicBezTo>
                    <a:cubicBezTo>
                      <a:pt x="1052115" y="51594"/>
                      <a:pt x="1076722" y="34132"/>
                      <a:pt x="1091406" y="23813"/>
                    </a:cubicBezTo>
                    <a:cubicBezTo>
                      <a:pt x="1106090" y="13494"/>
                      <a:pt x="1114822" y="11113"/>
                      <a:pt x="1124744" y="7144"/>
                    </a:cubicBezTo>
                    <a:cubicBezTo>
                      <a:pt x="1134666" y="3175"/>
                      <a:pt x="1138237" y="0"/>
                      <a:pt x="1150937" y="0"/>
                    </a:cubicBezTo>
                    <a:cubicBezTo>
                      <a:pt x="1163637" y="0"/>
                      <a:pt x="1182291" y="0"/>
                      <a:pt x="1200944" y="7144"/>
                    </a:cubicBezTo>
                    <a:cubicBezTo>
                      <a:pt x="1219597" y="14288"/>
                      <a:pt x="1246584" y="29766"/>
                      <a:pt x="1262856" y="42863"/>
                    </a:cubicBezTo>
                    <a:cubicBezTo>
                      <a:pt x="1279128" y="55960"/>
                      <a:pt x="1288256" y="72628"/>
                      <a:pt x="1298575" y="85725"/>
                    </a:cubicBezTo>
                    <a:cubicBezTo>
                      <a:pt x="1308894" y="98822"/>
                      <a:pt x="1316832" y="105569"/>
                      <a:pt x="1324769" y="121444"/>
                    </a:cubicBezTo>
                    <a:cubicBezTo>
                      <a:pt x="1332706" y="137319"/>
                      <a:pt x="1341835" y="164703"/>
                      <a:pt x="1346200" y="180975"/>
                    </a:cubicBezTo>
                    <a:cubicBezTo>
                      <a:pt x="1350565" y="197247"/>
                      <a:pt x="1349771" y="204391"/>
                      <a:pt x="1350962" y="219075"/>
                    </a:cubicBezTo>
                    <a:cubicBezTo>
                      <a:pt x="1352153" y="233759"/>
                      <a:pt x="1352153" y="251619"/>
                      <a:pt x="1353344" y="269081"/>
                    </a:cubicBezTo>
                    <a:cubicBezTo>
                      <a:pt x="1354535" y="286544"/>
                      <a:pt x="1353344" y="303213"/>
                      <a:pt x="1358106" y="323850"/>
                    </a:cubicBezTo>
                    <a:cubicBezTo>
                      <a:pt x="1362868" y="344487"/>
                      <a:pt x="1372791" y="372665"/>
                      <a:pt x="1381919" y="392906"/>
                    </a:cubicBezTo>
                    <a:cubicBezTo>
                      <a:pt x="1391047" y="413147"/>
                      <a:pt x="1397397" y="426641"/>
                      <a:pt x="1412875" y="445294"/>
                    </a:cubicBezTo>
                    <a:cubicBezTo>
                      <a:pt x="1428353" y="463947"/>
                      <a:pt x="1455737" y="492125"/>
                      <a:pt x="1474787" y="504825"/>
                    </a:cubicBezTo>
                    <a:cubicBezTo>
                      <a:pt x="1493837" y="517525"/>
                      <a:pt x="1515269" y="518319"/>
                      <a:pt x="1527175" y="521494"/>
                    </a:cubicBezTo>
                    <a:cubicBezTo>
                      <a:pt x="1539081" y="524669"/>
                      <a:pt x="1542653" y="517922"/>
                      <a:pt x="1546225" y="523875"/>
                    </a:cubicBezTo>
                    <a:cubicBezTo>
                      <a:pt x="1549797" y="529828"/>
                      <a:pt x="1548209" y="539751"/>
                      <a:pt x="1548606" y="557213"/>
                    </a:cubicBezTo>
                    <a:cubicBezTo>
                      <a:pt x="1549003" y="574675"/>
                      <a:pt x="1549400" y="615553"/>
                      <a:pt x="1548606" y="628650"/>
                    </a:cubicBezTo>
                    <a:cubicBezTo>
                      <a:pt x="1547812" y="641747"/>
                      <a:pt x="1547416" y="634207"/>
                      <a:pt x="1543844" y="635794"/>
                    </a:cubicBezTo>
                    <a:cubicBezTo>
                      <a:pt x="1540272" y="637382"/>
                      <a:pt x="1527175" y="638175"/>
                      <a:pt x="1527175" y="638175"/>
                    </a:cubicBezTo>
                    <a:lnTo>
                      <a:pt x="781844" y="638175"/>
                    </a:lnTo>
                    <a:lnTo>
                      <a:pt x="543719" y="638175"/>
                    </a:lnTo>
                    <a:lnTo>
                      <a:pt x="229394" y="638175"/>
                    </a:lnTo>
                    <a:lnTo>
                      <a:pt x="65087" y="638175"/>
                    </a:lnTo>
                    <a:cubicBezTo>
                      <a:pt x="29368" y="636984"/>
                      <a:pt x="24606" y="649684"/>
                      <a:pt x="15081" y="631031"/>
                    </a:cubicBezTo>
                    <a:cubicBezTo>
                      <a:pt x="5556" y="612378"/>
                      <a:pt x="0" y="546100"/>
                      <a:pt x="10319" y="5262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4" name="Forme libre 443"/>
              <p:cNvSpPr/>
              <p:nvPr/>
            </p:nvSpPr>
            <p:spPr>
              <a:xfrm flipV="1">
                <a:off x="1000101" y="4938906"/>
                <a:ext cx="1379249" cy="499884"/>
              </a:xfrm>
              <a:custGeom>
                <a:avLst/>
                <a:gdLst>
                  <a:gd name="connsiteX0" fmla="*/ 10319 w 1549797"/>
                  <a:gd name="connsiteY0" fmla="*/ 526256 h 649684"/>
                  <a:gd name="connsiteX1" fmla="*/ 76994 w 1549797"/>
                  <a:gd name="connsiteY1" fmla="*/ 511969 h 649684"/>
                  <a:gd name="connsiteX2" fmla="*/ 138906 w 1549797"/>
                  <a:gd name="connsiteY2" fmla="*/ 454819 h 649684"/>
                  <a:gd name="connsiteX3" fmla="*/ 186531 w 1549797"/>
                  <a:gd name="connsiteY3" fmla="*/ 383381 h 649684"/>
                  <a:gd name="connsiteX4" fmla="*/ 207962 w 1549797"/>
                  <a:gd name="connsiteY4" fmla="*/ 261938 h 649684"/>
                  <a:gd name="connsiteX5" fmla="*/ 217487 w 1549797"/>
                  <a:gd name="connsiteY5" fmla="*/ 178594 h 649684"/>
                  <a:gd name="connsiteX6" fmla="*/ 246062 w 1549797"/>
                  <a:gd name="connsiteY6" fmla="*/ 104775 h 649684"/>
                  <a:gd name="connsiteX7" fmla="*/ 310356 w 1549797"/>
                  <a:gd name="connsiteY7" fmla="*/ 33338 h 649684"/>
                  <a:gd name="connsiteX8" fmla="*/ 388937 w 1549797"/>
                  <a:gd name="connsiteY8" fmla="*/ 4763 h 649684"/>
                  <a:gd name="connsiteX9" fmla="*/ 457994 w 1549797"/>
                  <a:gd name="connsiteY9" fmla="*/ 19050 h 649684"/>
                  <a:gd name="connsiteX10" fmla="*/ 515144 w 1549797"/>
                  <a:gd name="connsiteY10" fmla="*/ 59531 h 649684"/>
                  <a:gd name="connsiteX11" fmla="*/ 553244 w 1549797"/>
                  <a:gd name="connsiteY11" fmla="*/ 123825 h 649684"/>
                  <a:gd name="connsiteX12" fmla="*/ 577056 w 1549797"/>
                  <a:gd name="connsiteY12" fmla="*/ 176213 h 649684"/>
                  <a:gd name="connsiteX13" fmla="*/ 588962 w 1549797"/>
                  <a:gd name="connsiteY13" fmla="*/ 261938 h 649684"/>
                  <a:gd name="connsiteX14" fmla="*/ 591344 w 1549797"/>
                  <a:gd name="connsiteY14" fmla="*/ 319088 h 649684"/>
                  <a:gd name="connsiteX15" fmla="*/ 610394 w 1549797"/>
                  <a:gd name="connsiteY15" fmla="*/ 383381 h 649684"/>
                  <a:gd name="connsiteX16" fmla="*/ 650875 w 1549797"/>
                  <a:gd name="connsiteY16" fmla="*/ 445294 h 649684"/>
                  <a:gd name="connsiteX17" fmla="*/ 705644 w 1549797"/>
                  <a:gd name="connsiteY17" fmla="*/ 500063 h 649684"/>
                  <a:gd name="connsiteX18" fmla="*/ 774700 w 1549797"/>
                  <a:gd name="connsiteY18" fmla="*/ 523875 h 649684"/>
                  <a:gd name="connsiteX19" fmla="*/ 846137 w 1549797"/>
                  <a:gd name="connsiteY19" fmla="*/ 511969 h 649684"/>
                  <a:gd name="connsiteX20" fmla="*/ 896144 w 1549797"/>
                  <a:gd name="connsiteY20" fmla="*/ 464344 h 649684"/>
                  <a:gd name="connsiteX21" fmla="*/ 943769 w 1549797"/>
                  <a:gd name="connsiteY21" fmla="*/ 400050 h 649684"/>
                  <a:gd name="connsiteX22" fmla="*/ 962819 w 1549797"/>
                  <a:gd name="connsiteY22" fmla="*/ 342900 h 649684"/>
                  <a:gd name="connsiteX23" fmla="*/ 974725 w 1549797"/>
                  <a:gd name="connsiteY23" fmla="*/ 254794 h 649684"/>
                  <a:gd name="connsiteX24" fmla="*/ 977106 w 1549797"/>
                  <a:gd name="connsiteY24" fmla="*/ 197644 h 649684"/>
                  <a:gd name="connsiteX25" fmla="*/ 998537 w 1549797"/>
                  <a:gd name="connsiteY25" fmla="*/ 128588 h 649684"/>
                  <a:gd name="connsiteX26" fmla="*/ 1036637 w 1549797"/>
                  <a:gd name="connsiteY26" fmla="*/ 69056 h 649684"/>
                  <a:gd name="connsiteX27" fmla="*/ 1091406 w 1549797"/>
                  <a:gd name="connsiteY27" fmla="*/ 23813 h 649684"/>
                  <a:gd name="connsiteX28" fmla="*/ 1124744 w 1549797"/>
                  <a:gd name="connsiteY28" fmla="*/ 7144 h 649684"/>
                  <a:gd name="connsiteX29" fmla="*/ 1150937 w 1549797"/>
                  <a:gd name="connsiteY29" fmla="*/ 0 h 649684"/>
                  <a:gd name="connsiteX30" fmla="*/ 1200944 w 1549797"/>
                  <a:gd name="connsiteY30" fmla="*/ 7144 h 649684"/>
                  <a:gd name="connsiteX31" fmla="*/ 1262856 w 1549797"/>
                  <a:gd name="connsiteY31" fmla="*/ 42863 h 649684"/>
                  <a:gd name="connsiteX32" fmla="*/ 1298575 w 1549797"/>
                  <a:gd name="connsiteY32" fmla="*/ 85725 h 649684"/>
                  <a:gd name="connsiteX33" fmla="*/ 1324769 w 1549797"/>
                  <a:gd name="connsiteY33" fmla="*/ 121444 h 649684"/>
                  <a:gd name="connsiteX34" fmla="*/ 1346200 w 1549797"/>
                  <a:gd name="connsiteY34" fmla="*/ 180975 h 649684"/>
                  <a:gd name="connsiteX35" fmla="*/ 1350962 w 1549797"/>
                  <a:gd name="connsiteY35" fmla="*/ 219075 h 649684"/>
                  <a:gd name="connsiteX36" fmla="*/ 1353344 w 1549797"/>
                  <a:gd name="connsiteY36" fmla="*/ 269081 h 649684"/>
                  <a:gd name="connsiteX37" fmla="*/ 1358106 w 1549797"/>
                  <a:gd name="connsiteY37" fmla="*/ 323850 h 649684"/>
                  <a:gd name="connsiteX38" fmla="*/ 1381919 w 1549797"/>
                  <a:gd name="connsiteY38" fmla="*/ 392906 h 649684"/>
                  <a:gd name="connsiteX39" fmla="*/ 1412875 w 1549797"/>
                  <a:gd name="connsiteY39" fmla="*/ 445294 h 649684"/>
                  <a:gd name="connsiteX40" fmla="*/ 1474787 w 1549797"/>
                  <a:gd name="connsiteY40" fmla="*/ 504825 h 649684"/>
                  <a:gd name="connsiteX41" fmla="*/ 1527175 w 1549797"/>
                  <a:gd name="connsiteY41" fmla="*/ 521494 h 649684"/>
                  <a:gd name="connsiteX42" fmla="*/ 1546225 w 1549797"/>
                  <a:gd name="connsiteY42" fmla="*/ 523875 h 649684"/>
                  <a:gd name="connsiteX43" fmla="*/ 1548606 w 1549797"/>
                  <a:gd name="connsiteY43" fmla="*/ 557213 h 649684"/>
                  <a:gd name="connsiteX44" fmla="*/ 1548606 w 1549797"/>
                  <a:gd name="connsiteY44" fmla="*/ 628650 h 649684"/>
                  <a:gd name="connsiteX45" fmla="*/ 1543844 w 1549797"/>
                  <a:gd name="connsiteY45" fmla="*/ 635794 h 649684"/>
                  <a:gd name="connsiteX46" fmla="*/ 1527175 w 1549797"/>
                  <a:gd name="connsiteY46" fmla="*/ 638175 h 649684"/>
                  <a:gd name="connsiteX47" fmla="*/ 781844 w 1549797"/>
                  <a:gd name="connsiteY47" fmla="*/ 638175 h 649684"/>
                  <a:gd name="connsiteX48" fmla="*/ 543719 w 1549797"/>
                  <a:gd name="connsiteY48" fmla="*/ 638175 h 649684"/>
                  <a:gd name="connsiteX49" fmla="*/ 229394 w 1549797"/>
                  <a:gd name="connsiteY49" fmla="*/ 638175 h 649684"/>
                  <a:gd name="connsiteX50" fmla="*/ 65087 w 1549797"/>
                  <a:gd name="connsiteY50" fmla="*/ 638175 h 649684"/>
                  <a:gd name="connsiteX51" fmla="*/ 15081 w 1549797"/>
                  <a:gd name="connsiteY51" fmla="*/ 631031 h 649684"/>
                  <a:gd name="connsiteX52" fmla="*/ 10319 w 1549797"/>
                  <a:gd name="connsiteY52" fmla="*/ 526256 h 64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549797" h="649684">
                    <a:moveTo>
                      <a:pt x="10319" y="526256"/>
                    </a:moveTo>
                    <a:cubicBezTo>
                      <a:pt x="20638" y="506412"/>
                      <a:pt x="55563" y="523875"/>
                      <a:pt x="76994" y="511969"/>
                    </a:cubicBezTo>
                    <a:cubicBezTo>
                      <a:pt x="98425" y="500063"/>
                      <a:pt x="120650" y="476250"/>
                      <a:pt x="138906" y="454819"/>
                    </a:cubicBezTo>
                    <a:cubicBezTo>
                      <a:pt x="157162" y="433388"/>
                      <a:pt x="175022" y="415528"/>
                      <a:pt x="186531" y="383381"/>
                    </a:cubicBezTo>
                    <a:cubicBezTo>
                      <a:pt x="198040" y="351234"/>
                      <a:pt x="202803" y="296069"/>
                      <a:pt x="207962" y="261938"/>
                    </a:cubicBezTo>
                    <a:cubicBezTo>
                      <a:pt x="213121" y="227807"/>
                      <a:pt x="211137" y="204788"/>
                      <a:pt x="217487" y="178594"/>
                    </a:cubicBezTo>
                    <a:cubicBezTo>
                      <a:pt x="223837" y="152400"/>
                      <a:pt x="230584" y="128984"/>
                      <a:pt x="246062" y="104775"/>
                    </a:cubicBezTo>
                    <a:cubicBezTo>
                      <a:pt x="261540" y="80566"/>
                      <a:pt x="286543" y="50007"/>
                      <a:pt x="310356" y="33338"/>
                    </a:cubicBezTo>
                    <a:cubicBezTo>
                      <a:pt x="334169" y="16669"/>
                      <a:pt x="364331" y="7144"/>
                      <a:pt x="388937" y="4763"/>
                    </a:cubicBezTo>
                    <a:cubicBezTo>
                      <a:pt x="413543" y="2382"/>
                      <a:pt x="436960" y="9922"/>
                      <a:pt x="457994" y="19050"/>
                    </a:cubicBezTo>
                    <a:cubicBezTo>
                      <a:pt x="479028" y="28178"/>
                      <a:pt x="499269" y="42069"/>
                      <a:pt x="515144" y="59531"/>
                    </a:cubicBezTo>
                    <a:cubicBezTo>
                      <a:pt x="531019" y="76993"/>
                      <a:pt x="542925" y="104378"/>
                      <a:pt x="553244" y="123825"/>
                    </a:cubicBezTo>
                    <a:cubicBezTo>
                      <a:pt x="563563" y="143272"/>
                      <a:pt x="571103" y="153194"/>
                      <a:pt x="577056" y="176213"/>
                    </a:cubicBezTo>
                    <a:cubicBezTo>
                      <a:pt x="583009" y="199232"/>
                      <a:pt x="586581" y="238125"/>
                      <a:pt x="588962" y="261938"/>
                    </a:cubicBezTo>
                    <a:cubicBezTo>
                      <a:pt x="591343" y="285751"/>
                      <a:pt x="587772" y="298848"/>
                      <a:pt x="591344" y="319088"/>
                    </a:cubicBezTo>
                    <a:cubicBezTo>
                      <a:pt x="594916" y="339328"/>
                      <a:pt x="600472" y="362347"/>
                      <a:pt x="610394" y="383381"/>
                    </a:cubicBezTo>
                    <a:cubicBezTo>
                      <a:pt x="620316" y="404415"/>
                      <a:pt x="635000" y="425847"/>
                      <a:pt x="650875" y="445294"/>
                    </a:cubicBezTo>
                    <a:cubicBezTo>
                      <a:pt x="666750" y="464741"/>
                      <a:pt x="685007" y="486966"/>
                      <a:pt x="705644" y="500063"/>
                    </a:cubicBezTo>
                    <a:cubicBezTo>
                      <a:pt x="726281" y="513160"/>
                      <a:pt x="751285" y="521891"/>
                      <a:pt x="774700" y="523875"/>
                    </a:cubicBezTo>
                    <a:cubicBezTo>
                      <a:pt x="798116" y="525859"/>
                      <a:pt x="825896" y="521891"/>
                      <a:pt x="846137" y="511969"/>
                    </a:cubicBezTo>
                    <a:cubicBezTo>
                      <a:pt x="866378" y="502047"/>
                      <a:pt x="879872" y="482997"/>
                      <a:pt x="896144" y="464344"/>
                    </a:cubicBezTo>
                    <a:cubicBezTo>
                      <a:pt x="912416" y="445691"/>
                      <a:pt x="932657" y="420291"/>
                      <a:pt x="943769" y="400050"/>
                    </a:cubicBezTo>
                    <a:cubicBezTo>
                      <a:pt x="954881" y="379809"/>
                      <a:pt x="957660" y="367109"/>
                      <a:pt x="962819" y="342900"/>
                    </a:cubicBezTo>
                    <a:cubicBezTo>
                      <a:pt x="967978" y="318691"/>
                      <a:pt x="972344" y="279003"/>
                      <a:pt x="974725" y="254794"/>
                    </a:cubicBezTo>
                    <a:cubicBezTo>
                      <a:pt x="977106" y="230585"/>
                      <a:pt x="973137" y="218678"/>
                      <a:pt x="977106" y="197644"/>
                    </a:cubicBezTo>
                    <a:cubicBezTo>
                      <a:pt x="981075" y="176610"/>
                      <a:pt x="988615" y="150019"/>
                      <a:pt x="998537" y="128588"/>
                    </a:cubicBezTo>
                    <a:cubicBezTo>
                      <a:pt x="1008459" y="107157"/>
                      <a:pt x="1021159" y="86518"/>
                      <a:pt x="1036637" y="69056"/>
                    </a:cubicBezTo>
                    <a:cubicBezTo>
                      <a:pt x="1052115" y="51594"/>
                      <a:pt x="1076722" y="34132"/>
                      <a:pt x="1091406" y="23813"/>
                    </a:cubicBezTo>
                    <a:cubicBezTo>
                      <a:pt x="1106090" y="13494"/>
                      <a:pt x="1114822" y="11113"/>
                      <a:pt x="1124744" y="7144"/>
                    </a:cubicBezTo>
                    <a:cubicBezTo>
                      <a:pt x="1134666" y="3175"/>
                      <a:pt x="1138237" y="0"/>
                      <a:pt x="1150937" y="0"/>
                    </a:cubicBezTo>
                    <a:cubicBezTo>
                      <a:pt x="1163637" y="0"/>
                      <a:pt x="1182291" y="0"/>
                      <a:pt x="1200944" y="7144"/>
                    </a:cubicBezTo>
                    <a:cubicBezTo>
                      <a:pt x="1219597" y="14288"/>
                      <a:pt x="1246584" y="29766"/>
                      <a:pt x="1262856" y="42863"/>
                    </a:cubicBezTo>
                    <a:cubicBezTo>
                      <a:pt x="1279128" y="55960"/>
                      <a:pt x="1288256" y="72628"/>
                      <a:pt x="1298575" y="85725"/>
                    </a:cubicBezTo>
                    <a:cubicBezTo>
                      <a:pt x="1308894" y="98822"/>
                      <a:pt x="1316832" y="105569"/>
                      <a:pt x="1324769" y="121444"/>
                    </a:cubicBezTo>
                    <a:cubicBezTo>
                      <a:pt x="1332706" y="137319"/>
                      <a:pt x="1341835" y="164703"/>
                      <a:pt x="1346200" y="180975"/>
                    </a:cubicBezTo>
                    <a:cubicBezTo>
                      <a:pt x="1350565" y="197247"/>
                      <a:pt x="1349771" y="204391"/>
                      <a:pt x="1350962" y="219075"/>
                    </a:cubicBezTo>
                    <a:cubicBezTo>
                      <a:pt x="1352153" y="233759"/>
                      <a:pt x="1352153" y="251619"/>
                      <a:pt x="1353344" y="269081"/>
                    </a:cubicBezTo>
                    <a:cubicBezTo>
                      <a:pt x="1354535" y="286544"/>
                      <a:pt x="1353344" y="303213"/>
                      <a:pt x="1358106" y="323850"/>
                    </a:cubicBezTo>
                    <a:cubicBezTo>
                      <a:pt x="1362868" y="344487"/>
                      <a:pt x="1372791" y="372665"/>
                      <a:pt x="1381919" y="392906"/>
                    </a:cubicBezTo>
                    <a:cubicBezTo>
                      <a:pt x="1391047" y="413147"/>
                      <a:pt x="1397397" y="426641"/>
                      <a:pt x="1412875" y="445294"/>
                    </a:cubicBezTo>
                    <a:cubicBezTo>
                      <a:pt x="1428353" y="463947"/>
                      <a:pt x="1455737" y="492125"/>
                      <a:pt x="1474787" y="504825"/>
                    </a:cubicBezTo>
                    <a:cubicBezTo>
                      <a:pt x="1493837" y="517525"/>
                      <a:pt x="1515269" y="518319"/>
                      <a:pt x="1527175" y="521494"/>
                    </a:cubicBezTo>
                    <a:cubicBezTo>
                      <a:pt x="1539081" y="524669"/>
                      <a:pt x="1542653" y="517922"/>
                      <a:pt x="1546225" y="523875"/>
                    </a:cubicBezTo>
                    <a:cubicBezTo>
                      <a:pt x="1549797" y="529828"/>
                      <a:pt x="1548209" y="539751"/>
                      <a:pt x="1548606" y="557213"/>
                    </a:cubicBezTo>
                    <a:cubicBezTo>
                      <a:pt x="1549003" y="574675"/>
                      <a:pt x="1549400" y="615553"/>
                      <a:pt x="1548606" y="628650"/>
                    </a:cubicBezTo>
                    <a:cubicBezTo>
                      <a:pt x="1547812" y="641747"/>
                      <a:pt x="1547416" y="634207"/>
                      <a:pt x="1543844" y="635794"/>
                    </a:cubicBezTo>
                    <a:cubicBezTo>
                      <a:pt x="1540272" y="637382"/>
                      <a:pt x="1527175" y="638175"/>
                      <a:pt x="1527175" y="638175"/>
                    </a:cubicBezTo>
                    <a:lnTo>
                      <a:pt x="781844" y="638175"/>
                    </a:lnTo>
                    <a:lnTo>
                      <a:pt x="543719" y="638175"/>
                    </a:lnTo>
                    <a:lnTo>
                      <a:pt x="229394" y="638175"/>
                    </a:lnTo>
                    <a:lnTo>
                      <a:pt x="65087" y="638175"/>
                    </a:lnTo>
                    <a:cubicBezTo>
                      <a:pt x="29368" y="636984"/>
                      <a:pt x="24606" y="649684"/>
                      <a:pt x="15081" y="631031"/>
                    </a:cubicBezTo>
                    <a:cubicBezTo>
                      <a:pt x="5556" y="612378"/>
                      <a:pt x="0" y="546100"/>
                      <a:pt x="10319" y="5262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5" name="Rectangle 444"/>
              <p:cNvSpPr/>
              <p:nvPr/>
            </p:nvSpPr>
            <p:spPr>
              <a:xfrm>
                <a:off x="1000100" y="4125163"/>
                <a:ext cx="1394446" cy="900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90" name="Rectangle à coins arrondis 289"/>
            <p:cNvSpPr/>
            <p:nvPr/>
          </p:nvSpPr>
          <p:spPr>
            <a:xfrm>
              <a:off x="8064023" y="4964881"/>
              <a:ext cx="112723" cy="307494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1" name="Rectangle à coins arrondis 290"/>
            <p:cNvSpPr/>
            <p:nvPr/>
          </p:nvSpPr>
          <p:spPr>
            <a:xfrm>
              <a:off x="8033944" y="4926445"/>
              <a:ext cx="172879" cy="38437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2" name="Rectangle à coins arrondis 291"/>
            <p:cNvSpPr/>
            <p:nvPr/>
          </p:nvSpPr>
          <p:spPr>
            <a:xfrm flipV="1">
              <a:off x="8012336" y="5272376"/>
              <a:ext cx="216099" cy="38437"/>
            </a:xfrm>
            <a:prstGeom prst="roundRect">
              <a:avLst/>
            </a:prstGeom>
            <a:gradFill flip="none" rotWithShape="1">
              <a:gsLst>
                <a:gs pos="10000">
                  <a:schemeClr val="accent3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accent3">
                    <a:lumMod val="75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3" name="Rectangle à coins arrondis 292"/>
            <p:cNvSpPr/>
            <p:nvPr/>
          </p:nvSpPr>
          <p:spPr>
            <a:xfrm>
              <a:off x="8033944" y="4888009"/>
              <a:ext cx="172879" cy="38437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50000"/>
                  </a:schemeClr>
                </a:gs>
                <a:gs pos="36000">
                  <a:schemeClr val="bg1">
                    <a:lumMod val="95000"/>
                  </a:schemeClr>
                </a:gs>
                <a:gs pos="72000">
                  <a:schemeClr val="bg1">
                    <a:lumMod val="50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4" name="Groupe 383"/>
            <p:cNvGrpSpPr/>
            <p:nvPr/>
          </p:nvGrpSpPr>
          <p:grpSpPr>
            <a:xfrm>
              <a:off x="7944777" y="4729458"/>
              <a:ext cx="68587" cy="105475"/>
              <a:chOff x="1000100" y="3700463"/>
              <a:chExt cx="1394446" cy="1738327"/>
            </a:xfrm>
          </p:grpSpPr>
          <p:sp>
            <p:nvSpPr>
              <p:cNvPr id="440" name="Forme libre 439"/>
              <p:cNvSpPr/>
              <p:nvPr/>
            </p:nvSpPr>
            <p:spPr>
              <a:xfrm>
                <a:off x="1000101" y="3700463"/>
                <a:ext cx="1379249" cy="499884"/>
              </a:xfrm>
              <a:custGeom>
                <a:avLst/>
                <a:gdLst>
                  <a:gd name="connsiteX0" fmla="*/ 10319 w 1549797"/>
                  <a:gd name="connsiteY0" fmla="*/ 526256 h 649684"/>
                  <a:gd name="connsiteX1" fmla="*/ 76994 w 1549797"/>
                  <a:gd name="connsiteY1" fmla="*/ 511969 h 649684"/>
                  <a:gd name="connsiteX2" fmla="*/ 138906 w 1549797"/>
                  <a:gd name="connsiteY2" fmla="*/ 454819 h 649684"/>
                  <a:gd name="connsiteX3" fmla="*/ 186531 w 1549797"/>
                  <a:gd name="connsiteY3" fmla="*/ 383381 h 649684"/>
                  <a:gd name="connsiteX4" fmla="*/ 207962 w 1549797"/>
                  <a:gd name="connsiteY4" fmla="*/ 261938 h 649684"/>
                  <a:gd name="connsiteX5" fmla="*/ 217487 w 1549797"/>
                  <a:gd name="connsiteY5" fmla="*/ 178594 h 649684"/>
                  <a:gd name="connsiteX6" fmla="*/ 246062 w 1549797"/>
                  <a:gd name="connsiteY6" fmla="*/ 104775 h 649684"/>
                  <a:gd name="connsiteX7" fmla="*/ 310356 w 1549797"/>
                  <a:gd name="connsiteY7" fmla="*/ 33338 h 649684"/>
                  <a:gd name="connsiteX8" fmla="*/ 388937 w 1549797"/>
                  <a:gd name="connsiteY8" fmla="*/ 4763 h 649684"/>
                  <a:gd name="connsiteX9" fmla="*/ 457994 w 1549797"/>
                  <a:gd name="connsiteY9" fmla="*/ 19050 h 649684"/>
                  <a:gd name="connsiteX10" fmla="*/ 515144 w 1549797"/>
                  <a:gd name="connsiteY10" fmla="*/ 59531 h 649684"/>
                  <a:gd name="connsiteX11" fmla="*/ 553244 w 1549797"/>
                  <a:gd name="connsiteY11" fmla="*/ 123825 h 649684"/>
                  <a:gd name="connsiteX12" fmla="*/ 577056 w 1549797"/>
                  <a:gd name="connsiteY12" fmla="*/ 176213 h 649684"/>
                  <a:gd name="connsiteX13" fmla="*/ 588962 w 1549797"/>
                  <a:gd name="connsiteY13" fmla="*/ 261938 h 649684"/>
                  <a:gd name="connsiteX14" fmla="*/ 591344 w 1549797"/>
                  <a:gd name="connsiteY14" fmla="*/ 319088 h 649684"/>
                  <a:gd name="connsiteX15" fmla="*/ 610394 w 1549797"/>
                  <a:gd name="connsiteY15" fmla="*/ 383381 h 649684"/>
                  <a:gd name="connsiteX16" fmla="*/ 650875 w 1549797"/>
                  <a:gd name="connsiteY16" fmla="*/ 445294 h 649684"/>
                  <a:gd name="connsiteX17" fmla="*/ 705644 w 1549797"/>
                  <a:gd name="connsiteY17" fmla="*/ 500063 h 649684"/>
                  <a:gd name="connsiteX18" fmla="*/ 774700 w 1549797"/>
                  <a:gd name="connsiteY18" fmla="*/ 523875 h 649684"/>
                  <a:gd name="connsiteX19" fmla="*/ 846137 w 1549797"/>
                  <a:gd name="connsiteY19" fmla="*/ 511969 h 649684"/>
                  <a:gd name="connsiteX20" fmla="*/ 896144 w 1549797"/>
                  <a:gd name="connsiteY20" fmla="*/ 464344 h 649684"/>
                  <a:gd name="connsiteX21" fmla="*/ 943769 w 1549797"/>
                  <a:gd name="connsiteY21" fmla="*/ 400050 h 649684"/>
                  <a:gd name="connsiteX22" fmla="*/ 962819 w 1549797"/>
                  <a:gd name="connsiteY22" fmla="*/ 342900 h 649684"/>
                  <a:gd name="connsiteX23" fmla="*/ 974725 w 1549797"/>
                  <a:gd name="connsiteY23" fmla="*/ 254794 h 649684"/>
                  <a:gd name="connsiteX24" fmla="*/ 977106 w 1549797"/>
                  <a:gd name="connsiteY24" fmla="*/ 197644 h 649684"/>
                  <a:gd name="connsiteX25" fmla="*/ 998537 w 1549797"/>
                  <a:gd name="connsiteY25" fmla="*/ 128588 h 649684"/>
                  <a:gd name="connsiteX26" fmla="*/ 1036637 w 1549797"/>
                  <a:gd name="connsiteY26" fmla="*/ 69056 h 649684"/>
                  <a:gd name="connsiteX27" fmla="*/ 1091406 w 1549797"/>
                  <a:gd name="connsiteY27" fmla="*/ 23813 h 649684"/>
                  <a:gd name="connsiteX28" fmla="*/ 1124744 w 1549797"/>
                  <a:gd name="connsiteY28" fmla="*/ 7144 h 649684"/>
                  <a:gd name="connsiteX29" fmla="*/ 1150937 w 1549797"/>
                  <a:gd name="connsiteY29" fmla="*/ 0 h 649684"/>
                  <a:gd name="connsiteX30" fmla="*/ 1200944 w 1549797"/>
                  <a:gd name="connsiteY30" fmla="*/ 7144 h 649684"/>
                  <a:gd name="connsiteX31" fmla="*/ 1262856 w 1549797"/>
                  <a:gd name="connsiteY31" fmla="*/ 42863 h 649684"/>
                  <a:gd name="connsiteX32" fmla="*/ 1298575 w 1549797"/>
                  <a:gd name="connsiteY32" fmla="*/ 85725 h 649684"/>
                  <a:gd name="connsiteX33" fmla="*/ 1324769 w 1549797"/>
                  <a:gd name="connsiteY33" fmla="*/ 121444 h 649684"/>
                  <a:gd name="connsiteX34" fmla="*/ 1346200 w 1549797"/>
                  <a:gd name="connsiteY34" fmla="*/ 180975 h 649684"/>
                  <a:gd name="connsiteX35" fmla="*/ 1350962 w 1549797"/>
                  <a:gd name="connsiteY35" fmla="*/ 219075 h 649684"/>
                  <a:gd name="connsiteX36" fmla="*/ 1353344 w 1549797"/>
                  <a:gd name="connsiteY36" fmla="*/ 269081 h 649684"/>
                  <a:gd name="connsiteX37" fmla="*/ 1358106 w 1549797"/>
                  <a:gd name="connsiteY37" fmla="*/ 323850 h 649684"/>
                  <a:gd name="connsiteX38" fmla="*/ 1381919 w 1549797"/>
                  <a:gd name="connsiteY38" fmla="*/ 392906 h 649684"/>
                  <a:gd name="connsiteX39" fmla="*/ 1412875 w 1549797"/>
                  <a:gd name="connsiteY39" fmla="*/ 445294 h 649684"/>
                  <a:gd name="connsiteX40" fmla="*/ 1474787 w 1549797"/>
                  <a:gd name="connsiteY40" fmla="*/ 504825 h 649684"/>
                  <a:gd name="connsiteX41" fmla="*/ 1527175 w 1549797"/>
                  <a:gd name="connsiteY41" fmla="*/ 521494 h 649684"/>
                  <a:gd name="connsiteX42" fmla="*/ 1546225 w 1549797"/>
                  <a:gd name="connsiteY42" fmla="*/ 523875 h 649684"/>
                  <a:gd name="connsiteX43" fmla="*/ 1548606 w 1549797"/>
                  <a:gd name="connsiteY43" fmla="*/ 557213 h 649684"/>
                  <a:gd name="connsiteX44" fmla="*/ 1548606 w 1549797"/>
                  <a:gd name="connsiteY44" fmla="*/ 628650 h 649684"/>
                  <a:gd name="connsiteX45" fmla="*/ 1543844 w 1549797"/>
                  <a:gd name="connsiteY45" fmla="*/ 635794 h 649684"/>
                  <a:gd name="connsiteX46" fmla="*/ 1527175 w 1549797"/>
                  <a:gd name="connsiteY46" fmla="*/ 638175 h 649684"/>
                  <a:gd name="connsiteX47" fmla="*/ 781844 w 1549797"/>
                  <a:gd name="connsiteY47" fmla="*/ 638175 h 649684"/>
                  <a:gd name="connsiteX48" fmla="*/ 543719 w 1549797"/>
                  <a:gd name="connsiteY48" fmla="*/ 638175 h 649684"/>
                  <a:gd name="connsiteX49" fmla="*/ 229394 w 1549797"/>
                  <a:gd name="connsiteY49" fmla="*/ 638175 h 649684"/>
                  <a:gd name="connsiteX50" fmla="*/ 65087 w 1549797"/>
                  <a:gd name="connsiteY50" fmla="*/ 638175 h 649684"/>
                  <a:gd name="connsiteX51" fmla="*/ 15081 w 1549797"/>
                  <a:gd name="connsiteY51" fmla="*/ 631031 h 649684"/>
                  <a:gd name="connsiteX52" fmla="*/ 10319 w 1549797"/>
                  <a:gd name="connsiteY52" fmla="*/ 526256 h 64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549797" h="649684">
                    <a:moveTo>
                      <a:pt x="10319" y="526256"/>
                    </a:moveTo>
                    <a:cubicBezTo>
                      <a:pt x="20638" y="506412"/>
                      <a:pt x="55563" y="523875"/>
                      <a:pt x="76994" y="511969"/>
                    </a:cubicBezTo>
                    <a:cubicBezTo>
                      <a:pt x="98425" y="500063"/>
                      <a:pt x="120650" y="476250"/>
                      <a:pt x="138906" y="454819"/>
                    </a:cubicBezTo>
                    <a:cubicBezTo>
                      <a:pt x="157162" y="433388"/>
                      <a:pt x="175022" y="415528"/>
                      <a:pt x="186531" y="383381"/>
                    </a:cubicBezTo>
                    <a:cubicBezTo>
                      <a:pt x="198040" y="351234"/>
                      <a:pt x="202803" y="296069"/>
                      <a:pt x="207962" y="261938"/>
                    </a:cubicBezTo>
                    <a:cubicBezTo>
                      <a:pt x="213121" y="227807"/>
                      <a:pt x="211137" y="204788"/>
                      <a:pt x="217487" y="178594"/>
                    </a:cubicBezTo>
                    <a:cubicBezTo>
                      <a:pt x="223837" y="152400"/>
                      <a:pt x="230584" y="128984"/>
                      <a:pt x="246062" y="104775"/>
                    </a:cubicBezTo>
                    <a:cubicBezTo>
                      <a:pt x="261540" y="80566"/>
                      <a:pt x="286543" y="50007"/>
                      <a:pt x="310356" y="33338"/>
                    </a:cubicBezTo>
                    <a:cubicBezTo>
                      <a:pt x="334169" y="16669"/>
                      <a:pt x="364331" y="7144"/>
                      <a:pt x="388937" y="4763"/>
                    </a:cubicBezTo>
                    <a:cubicBezTo>
                      <a:pt x="413543" y="2382"/>
                      <a:pt x="436960" y="9922"/>
                      <a:pt x="457994" y="19050"/>
                    </a:cubicBezTo>
                    <a:cubicBezTo>
                      <a:pt x="479028" y="28178"/>
                      <a:pt x="499269" y="42069"/>
                      <a:pt x="515144" y="59531"/>
                    </a:cubicBezTo>
                    <a:cubicBezTo>
                      <a:pt x="531019" y="76993"/>
                      <a:pt x="542925" y="104378"/>
                      <a:pt x="553244" y="123825"/>
                    </a:cubicBezTo>
                    <a:cubicBezTo>
                      <a:pt x="563563" y="143272"/>
                      <a:pt x="571103" y="153194"/>
                      <a:pt x="577056" y="176213"/>
                    </a:cubicBezTo>
                    <a:cubicBezTo>
                      <a:pt x="583009" y="199232"/>
                      <a:pt x="586581" y="238125"/>
                      <a:pt x="588962" y="261938"/>
                    </a:cubicBezTo>
                    <a:cubicBezTo>
                      <a:pt x="591343" y="285751"/>
                      <a:pt x="587772" y="298848"/>
                      <a:pt x="591344" y="319088"/>
                    </a:cubicBezTo>
                    <a:cubicBezTo>
                      <a:pt x="594916" y="339328"/>
                      <a:pt x="600472" y="362347"/>
                      <a:pt x="610394" y="383381"/>
                    </a:cubicBezTo>
                    <a:cubicBezTo>
                      <a:pt x="620316" y="404415"/>
                      <a:pt x="635000" y="425847"/>
                      <a:pt x="650875" y="445294"/>
                    </a:cubicBezTo>
                    <a:cubicBezTo>
                      <a:pt x="666750" y="464741"/>
                      <a:pt x="685007" y="486966"/>
                      <a:pt x="705644" y="500063"/>
                    </a:cubicBezTo>
                    <a:cubicBezTo>
                      <a:pt x="726281" y="513160"/>
                      <a:pt x="751285" y="521891"/>
                      <a:pt x="774700" y="523875"/>
                    </a:cubicBezTo>
                    <a:cubicBezTo>
                      <a:pt x="798116" y="525859"/>
                      <a:pt x="825896" y="521891"/>
                      <a:pt x="846137" y="511969"/>
                    </a:cubicBezTo>
                    <a:cubicBezTo>
                      <a:pt x="866378" y="502047"/>
                      <a:pt x="879872" y="482997"/>
                      <a:pt x="896144" y="464344"/>
                    </a:cubicBezTo>
                    <a:cubicBezTo>
                      <a:pt x="912416" y="445691"/>
                      <a:pt x="932657" y="420291"/>
                      <a:pt x="943769" y="400050"/>
                    </a:cubicBezTo>
                    <a:cubicBezTo>
                      <a:pt x="954881" y="379809"/>
                      <a:pt x="957660" y="367109"/>
                      <a:pt x="962819" y="342900"/>
                    </a:cubicBezTo>
                    <a:cubicBezTo>
                      <a:pt x="967978" y="318691"/>
                      <a:pt x="972344" y="279003"/>
                      <a:pt x="974725" y="254794"/>
                    </a:cubicBezTo>
                    <a:cubicBezTo>
                      <a:pt x="977106" y="230585"/>
                      <a:pt x="973137" y="218678"/>
                      <a:pt x="977106" y="197644"/>
                    </a:cubicBezTo>
                    <a:cubicBezTo>
                      <a:pt x="981075" y="176610"/>
                      <a:pt x="988615" y="150019"/>
                      <a:pt x="998537" y="128588"/>
                    </a:cubicBezTo>
                    <a:cubicBezTo>
                      <a:pt x="1008459" y="107157"/>
                      <a:pt x="1021159" y="86518"/>
                      <a:pt x="1036637" y="69056"/>
                    </a:cubicBezTo>
                    <a:cubicBezTo>
                      <a:pt x="1052115" y="51594"/>
                      <a:pt x="1076722" y="34132"/>
                      <a:pt x="1091406" y="23813"/>
                    </a:cubicBezTo>
                    <a:cubicBezTo>
                      <a:pt x="1106090" y="13494"/>
                      <a:pt x="1114822" y="11113"/>
                      <a:pt x="1124744" y="7144"/>
                    </a:cubicBezTo>
                    <a:cubicBezTo>
                      <a:pt x="1134666" y="3175"/>
                      <a:pt x="1138237" y="0"/>
                      <a:pt x="1150937" y="0"/>
                    </a:cubicBezTo>
                    <a:cubicBezTo>
                      <a:pt x="1163637" y="0"/>
                      <a:pt x="1182291" y="0"/>
                      <a:pt x="1200944" y="7144"/>
                    </a:cubicBezTo>
                    <a:cubicBezTo>
                      <a:pt x="1219597" y="14288"/>
                      <a:pt x="1246584" y="29766"/>
                      <a:pt x="1262856" y="42863"/>
                    </a:cubicBezTo>
                    <a:cubicBezTo>
                      <a:pt x="1279128" y="55960"/>
                      <a:pt x="1288256" y="72628"/>
                      <a:pt x="1298575" y="85725"/>
                    </a:cubicBezTo>
                    <a:cubicBezTo>
                      <a:pt x="1308894" y="98822"/>
                      <a:pt x="1316832" y="105569"/>
                      <a:pt x="1324769" y="121444"/>
                    </a:cubicBezTo>
                    <a:cubicBezTo>
                      <a:pt x="1332706" y="137319"/>
                      <a:pt x="1341835" y="164703"/>
                      <a:pt x="1346200" y="180975"/>
                    </a:cubicBezTo>
                    <a:cubicBezTo>
                      <a:pt x="1350565" y="197247"/>
                      <a:pt x="1349771" y="204391"/>
                      <a:pt x="1350962" y="219075"/>
                    </a:cubicBezTo>
                    <a:cubicBezTo>
                      <a:pt x="1352153" y="233759"/>
                      <a:pt x="1352153" y="251619"/>
                      <a:pt x="1353344" y="269081"/>
                    </a:cubicBezTo>
                    <a:cubicBezTo>
                      <a:pt x="1354535" y="286544"/>
                      <a:pt x="1353344" y="303213"/>
                      <a:pt x="1358106" y="323850"/>
                    </a:cubicBezTo>
                    <a:cubicBezTo>
                      <a:pt x="1362868" y="344487"/>
                      <a:pt x="1372791" y="372665"/>
                      <a:pt x="1381919" y="392906"/>
                    </a:cubicBezTo>
                    <a:cubicBezTo>
                      <a:pt x="1391047" y="413147"/>
                      <a:pt x="1397397" y="426641"/>
                      <a:pt x="1412875" y="445294"/>
                    </a:cubicBezTo>
                    <a:cubicBezTo>
                      <a:pt x="1428353" y="463947"/>
                      <a:pt x="1455737" y="492125"/>
                      <a:pt x="1474787" y="504825"/>
                    </a:cubicBezTo>
                    <a:cubicBezTo>
                      <a:pt x="1493837" y="517525"/>
                      <a:pt x="1515269" y="518319"/>
                      <a:pt x="1527175" y="521494"/>
                    </a:cubicBezTo>
                    <a:cubicBezTo>
                      <a:pt x="1539081" y="524669"/>
                      <a:pt x="1542653" y="517922"/>
                      <a:pt x="1546225" y="523875"/>
                    </a:cubicBezTo>
                    <a:cubicBezTo>
                      <a:pt x="1549797" y="529828"/>
                      <a:pt x="1548209" y="539751"/>
                      <a:pt x="1548606" y="557213"/>
                    </a:cubicBezTo>
                    <a:cubicBezTo>
                      <a:pt x="1549003" y="574675"/>
                      <a:pt x="1549400" y="615553"/>
                      <a:pt x="1548606" y="628650"/>
                    </a:cubicBezTo>
                    <a:cubicBezTo>
                      <a:pt x="1547812" y="641747"/>
                      <a:pt x="1547416" y="634207"/>
                      <a:pt x="1543844" y="635794"/>
                    </a:cubicBezTo>
                    <a:cubicBezTo>
                      <a:pt x="1540272" y="637382"/>
                      <a:pt x="1527175" y="638175"/>
                      <a:pt x="1527175" y="638175"/>
                    </a:cubicBezTo>
                    <a:lnTo>
                      <a:pt x="781844" y="638175"/>
                    </a:lnTo>
                    <a:lnTo>
                      <a:pt x="543719" y="638175"/>
                    </a:lnTo>
                    <a:lnTo>
                      <a:pt x="229394" y="638175"/>
                    </a:lnTo>
                    <a:lnTo>
                      <a:pt x="65087" y="638175"/>
                    </a:lnTo>
                    <a:cubicBezTo>
                      <a:pt x="29368" y="636984"/>
                      <a:pt x="24606" y="649684"/>
                      <a:pt x="15081" y="631031"/>
                    </a:cubicBezTo>
                    <a:cubicBezTo>
                      <a:pt x="5556" y="612378"/>
                      <a:pt x="0" y="546100"/>
                      <a:pt x="10319" y="5262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1" name="Forme libre 440"/>
              <p:cNvSpPr/>
              <p:nvPr/>
            </p:nvSpPr>
            <p:spPr>
              <a:xfrm flipV="1">
                <a:off x="1000101" y="4938906"/>
                <a:ext cx="1379249" cy="499884"/>
              </a:xfrm>
              <a:custGeom>
                <a:avLst/>
                <a:gdLst>
                  <a:gd name="connsiteX0" fmla="*/ 10319 w 1549797"/>
                  <a:gd name="connsiteY0" fmla="*/ 526256 h 649684"/>
                  <a:gd name="connsiteX1" fmla="*/ 76994 w 1549797"/>
                  <a:gd name="connsiteY1" fmla="*/ 511969 h 649684"/>
                  <a:gd name="connsiteX2" fmla="*/ 138906 w 1549797"/>
                  <a:gd name="connsiteY2" fmla="*/ 454819 h 649684"/>
                  <a:gd name="connsiteX3" fmla="*/ 186531 w 1549797"/>
                  <a:gd name="connsiteY3" fmla="*/ 383381 h 649684"/>
                  <a:gd name="connsiteX4" fmla="*/ 207962 w 1549797"/>
                  <a:gd name="connsiteY4" fmla="*/ 261938 h 649684"/>
                  <a:gd name="connsiteX5" fmla="*/ 217487 w 1549797"/>
                  <a:gd name="connsiteY5" fmla="*/ 178594 h 649684"/>
                  <a:gd name="connsiteX6" fmla="*/ 246062 w 1549797"/>
                  <a:gd name="connsiteY6" fmla="*/ 104775 h 649684"/>
                  <a:gd name="connsiteX7" fmla="*/ 310356 w 1549797"/>
                  <a:gd name="connsiteY7" fmla="*/ 33338 h 649684"/>
                  <a:gd name="connsiteX8" fmla="*/ 388937 w 1549797"/>
                  <a:gd name="connsiteY8" fmla="*/ 4763 h 649684"/>
                  <a:gd name="connsiteX9" fmla="*/ 457994 w 1549797"/>
                  <a:gd name="connsiteY9" fmla="*/ 19050 h 649684"/>
                  <a:gd name="connsiteX10" fmla="*/ 515144 w 1549797"/>
                  <a:gd name="connsiteY10" fmla="*/ 59531 h 649684"/>
                  <a:gd name="connsiteX11" fmla="*/ 553244 w 1549797"/>
                  <a:gd name="connsiteY11" fmla="*/ 123825 h 649684"/>
                  <a:gd name="connsiteX12" fmla="*/ 577056 w 1549797"/>
                  <a:gd name="connsiteY12" fmla="*/ 176213 h 649684"/>
                  <a:gd name="connsiteX13" fmla="*/ 588962 w 1549797"/>
                  <a:gd name="connsiteY13" fmla="*/ 261938 h 649684"/>
                  <a:gd name="connsiteX14" fmla="*/ 591344 w 1549797"/>
                  <a:gd name="connsiteY14" fmla="*/ 319088 h 649684"/>
                  <a:gd name="connsiteX15" fmla="*/ 610394 w 1549797"/>
                  <a:gd name="connsiteY15" fmla="*/ 383381 h 649684"/>
                  <a:gd name="connsiteX16" fmla="*/ 650875 w 1549797"/>
                  <a:gd name="connsiteY16" fmla="*/ 445294 h 649684"/>
                  <a:gd name="connsiteX17" fmla="*/ 705644 w 1549797"/>
                  <a:gd name="connsiteY17" fmla="*/ 500063 h 649684"/>
                  <a:gd name="connsiteX18" fmla="*/ 774700 w 1549797"/>
                  <a:gd name="connsiteY18" fmla="*/ 523875 h 649684"/>
                  <a:gd name="connsiteX19" fmla="*/ 846137 w 1549797"/>
                  <a:gd name="connsiteY19" fmla="*/ 511969 h 649684"/>
                  <a:gd name="connsiteX20" fmla="*/ 896144 w 1549797"/>
                  <a:gd name="connsiteY20" fmla="*/ 464344 h 649684"/>
                  <a:gd name="connsiteX21" fmla="*/ 943769 w 1549797"/>
                  <a:gd name="connsiteY21" fmla="*/ 400050 h 649684"/>
                  <a:gd name="connsiteX22" fmla="*/ 962819 w 1549797"/>
                  <a:gd name="connsiteY22" fmla="*/ 342900 h 649684"/>
                  <a:gd name="connsiteX23" fmla="*/ 974725 w 1549797"/>
                  <a:gd name="connsiteY23" fmla="*/ 254794 h 649684"/>
                  <a:gd name="connsiteX24" fmla="*/ 977106 w 1549797"/>
                  <a:gd name="connsiteY24" fmla="*/ 197644 h 649684"/>
                  <a:gd name="connsiteX25" fmla="*/ 998537 w 1549797"/>
                  <a:gd name="connsiteY25" fmla="*/ 128588 h 649684"/>
                  <a:gd name="connsiteX26" fmla="*/ 1036637 w 1549797"/>
                  <a:gd name="connsiteY26" fmla="*/ 69056 h 649684"/>
                  <a:gd name="connsiteX27" fmla="*/ 1091406 w 1549797"/>
                  <a:gd name="connsiteY27" fmla="*/ 23813 h 649684"/>
                  <a:gd name="connsiteX28" fmla="*/ 1124744 w 1549797"/>
                  <a:gd name="connsiteY28" fmla="*/ 7144 h 649684"/>
                  <a:gd name="connsiteX29" fmla="*/ 1150937 w 1549797"/>
                  <a:gd name="connsiteY29" fmla="*/ 0 h 649684"/>
                  <a:gd name="connsiteX30" fmla="*/ 1200944 w 1549797"/>
                  <a:gd name="connsiteY30" fmla="*/ 7144 h 649684"/>
                  <a:gd name="connsiteX31" fmla="*/ 1262856 w 1549797"/>
                  <a:gd name="connsiteY31" fmla="*/ 42863 h 649684"/>
                  <a:gd name="connsiteX32" fmla="*/ 1298575 w 1549797"/>
                  <a:gd name="connsiteY32" fmla="*/ 85725 h 649684"/>
                  <a:gd name="connsiteX33" fmla="*/ 1324769 w 1549797"/>
                  <a:gd name="connsiteY33" fmla="*/ 121444 h 649684"/>
                  <a:gd name="connsiteX34" fmla="*/ 1346200 w 1549797"/>
                  <a:gd name="connsiteY34" fmla="*/ 180975 h 649684"/>
                  <a:gd name="connsiteX35" fmla="*/ 1350962 w 1549797"/>
                  <a:gd name="connsiteY35" fmla="*/ 219075 h 649684"/>
                  <a:gd name="connsiteX36" fmla="*/ 1353344 w 1549797"/>
                  <a:gd name="connsiteY36" fmla="*/ 269081 h 649684"/>
                  <a:gd name="connsiteX37" fmla="*/ 1358106 w 1549797"/>
                  <a:gd name="connsiteY37" fmla="*/ 323850 h 649684"/>
                  <a:gd name="connsiteX38" fmla="*/ 1381919 w 1549797"/>
                  <a:gd name="connsiteY38" fmla="*/ 392906 h 649684"/>
                  <a:gd name="connsiteX39" fmla="*/ 1412875 w 1549797"/>
                  <a:gd name="connsiteY39" fmla="*/ 445294 h 649684"/>
                  <a:gd name="connsiteX40" fmla="*/ 1474787 w 1549797"/>
                  <a:gd name="connsiteY40" fmla="*/ 504825 h 649684"/>
                  <a:gd name="connsiteX41" fmla="*/ 1527175 w 1549797"/>
                  <a:gd name="connsiteY41" fmla="*/ 521494 h 649684"/>
                  <a:gd name="connsiteX42" fmla="*/ 1546225 w 1549797"/>
                  <a:gd name="connsiteY42" fmla="*/ 523875 h 649684"/>
                  <a:gd name="connsiteX43" fmla="*/ 1548606 w 1549797"/>
                  <a:gd name="connsiteY43" fmla="*/ 557213 h 649684"/>
                  <a:gd name="connsiteX44" fmla="*/ 1548606 w 1549797"/>
                  <a:gd name="connsiteY44" fmla="*/ 628650 h 649684"/>
                  <a:gd name="connsiteX45" fmla="*/ 1543844 w 1549797"/>
                  <a:gd name="connsiteY45" fmla="*/ 635794 h 649684"/>
                  <a:gd name="connsiteX46" fmla="*/ 1527175 w 1549797"/>
                  <a:gd name="connsiteY46" fmla="*/ 638175 h 649684"/>
                  <a:gd name="connsiteX47" fmla="*/ 781844 w 1549797"/>
                  <a:gd name="connsiteY47" fmla="*/ 638175 h 649684"/>
                  <a:gd name="connsiteX48" fmla="*/ 543719 w 1549797"/>
                  <a:gd name="connsiteY48" fmla="*/ 638175 h 649684"/>
                  <a:gd name="connsiteX49" fmla="*/ 229394 w 1549797"/>
                  <a:gd name="connsiteY49" fmla="*/ 638175 h 649684"/>
                  <a:gd name="connsiteX50" fmla="*/ 65087 w 1549797"/>
                  <a:gd name="connsiteY50" fmla="*/ 638175 h 649684"/>
                  <a:gd name="connsiteX51" fmla="*/ 15081 w 1549797"/>
                  <a:gd name="connsiteY51" fmla="*/ 631031 h 649684"/>
                  <a:gd name="connsiteX52" fmla="*/ 10319 w 1549797"/>
                  <a:gd name="connsiteY52" fmla="*/ 526256 h 64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549797" h="649684">
                    <a:moveTo>
                      <a:pt x="10319" y="526256"/>
                    </a:moveTo>
                    <a:cubicBezTo>
                      <a:pt x="20638" y="506412"/>
                      <a:pt x="55563" y="523875"/>
                      <a:pt x="76994" y="511969"/>
                    </a:cubicBezTo>
                    <a:cubicBezTo>
                      <a:pt x="98425" y="500063"/>
                      <a:pt x="120650" y="476250"/>
                      <a:pt x="138906" y="454819"/>
                    </a:cubicBezTo>
                    <a:cubicBezTo>
                      <a:pt x="157162" y="433388"/>
                      <a:pt x="175022" y="415528"/>
                      <a:pt x="186531" y="383381"/>
                    </a:cubicBezTo>
                    <a:cubicBezTo>
                      <a:pt x="198040" y="351234"/>
                      <a:pt x="202803" y="296069"/>
                      <a:pt x="207962" y="261938"/>
                    </a:cubicBezTo>
                    <a:cubicBezTo>
                      <a:pt x="213121" y="227807"/>
                      <a:pt x="211137" y="204788"/>
                      <a:pt x="217487" y="178594"/>
                    </a:cubicBezTo>
                    <a:cubicBezTo>
                      <a:pt x="223837" y="152400"/>
                      <a:pt x="230584" y="128984"/>
                      <a:pt x="246062" y="104775"/>
                    </a:cubicBezTo>
                    <a:cubicBezTo>
                      <a:pt x="261540" y="80566"/>
                      <a:pt x="286543" y="50007"/>
                      <a:pt x="310356" y="33338"/>
                    </a:cubicBezTo>
                    <a:cubicBezTo>
                      <a:pt x="334169" y="16669"/>
                      <a:pt x="364331" y="7144"/>
                      <a:pt x="388937" y="4763"/>
                    </a:cubicBezTo>
                    <a:cubicBezTo>
                      <a:pt x="413543" y="2382"/>
                      <a:pt x="436960" y="9922"/>
                      <a:pt x="457994" y="19050"/>
                    </a:cubicBezTo>
                    <a:cubicBezTo>
                      <a:pt x="479028" y="28178"/>
                      <a:pt x="499269" y="42069"/>
                      <a:pt x="515144" y="59531"/>
                    </a:cubicBezTo>
                    <a:cubicBezTo>
                      <a:pt x="531019" y="76993"/>
                      <a:pt x="542925" y="104378"/>
                      <a:pt x="553244" y="123825"/>
                    </a:cubicBezTo>
                    <a:cubicBezTo>
                      <a:pt x="563563" y="143272"/>
                      <a:pt x="571103" y="153194"/>
                      <a:pt x="577056" y="176213"/>
                    </a:cubicBezTo>
                    <a:cubicBezTo>
                      <a:pt x="583009" y="199232"/>
                      <a:pt x="586581" y="238125"/>
                      <a:pt x="588962" y="261938"/>
                    </a:cubicBezTo>
                    <a:cubicBezTo>
                      <a:pt x="591343" y="285751"/>
                      <a:pt x="587772" y="298848"/>
                      <a:pt x="591344" y="319088"/>
                    </a:cubicBezTo>
                    <a:cubicBezTo>
                      <a:pt x="594916" y="339328"/>
                      <a:pt x="600472" y="362347"/>
                      <a:pt x="610394" y="383381"/>
                    </a:cubicBezTo>
                    <a:cubicBezTo>
                      <a:pt x="620316" y="404415"/>
                      <a:pt x="635000" y="425847"/>
                      <a:pt x="650875" y="445294"/>
                    </a:cubicBezTo>
                    <a:cubicBezTo>
                      <a:pt x="666750" y="464741"/>
                      <a:pt x="685007" y="486966"/>
                      <a:pt x="705644" y="500063"/>
                    </a:cubicBezTo>
                    <a:cubicBezTo>
                      <a:pt x="726281" y="513160"/>
                      <a:pt x="751285" y="521891"/>
                      <a:pt x="774700" y="523875"/>
                    </a:cubicBezTo>
                    <a:cubicBezTo>
                      <a:pt x="798116" y="525859"/>
                      <a:pt x="825896" y="521891"/>
                      <a:pt x="846137" y="511969"/>
                    </a:cubicBezTo>
                    <a:cubicBezTo>
                      <a:pt x="866378" y="502047"/>
                      <a:pt x="879872" y="482997"/>
                      <a:pt x="896144" y="464344"/>
                    </a:cubicBezTo>
                    <a:cubicBezTo>
                      <a:pt x="912416" y="445691"/>
                      <a:pt x="932657" y="420291"/>
                      <a:pt x="943769" y="400050"/>
                    </a:cubicBezTo>
                    <a:cubicBezTo>
                      <a:pt x="954881" y="379809"/>
                      <a:pt x="957660" y="367109"/>
                      <a:pt x="962819" y="342900"/>
                    </a:cubicBezTo>
                    <a:cubicBezTo>
                      <a:pt x="967978" y="318691"/>
                      <a:pt x="972344" y="279003"/>
                      <a:pt x="974725" y="254794"/>
                    </a:cubicBezTo>
                    <a:cubicBezTo>
                      <a:pt x="977106" y="230585"/>
                      <a:pt x="973137" y="218678"/>
                      <a:pt x="977106" y="197644"/>
                    </a:cubicBezTo>
                    <a:cubicBezTo>
                      <a:pt x="981075" y="176610"/>
                      <a:pt x="988615" y="150019"/>
                      <a:pt x="998537" y="128588"/>
                    </a:cubicBezTo>
                    <a:cubicBezTo>
                      <a:pt x="1008459" y="107157"/>
                      <a:pt x="1021159" y="86518"/>
                      <a:pt x="1036637" y="69056"/>
                    </a:cubicBezTo>
                    <a:cubicBezTo>
                      <a:pt x="1052115" y="51594"/>
                      <a:pt x="1076722" y="34132"/>
                      <a:pt x="1091406" y="23813"/>
                    </a:cubicBezTo>
                    <a:cubicBezTo>
                      <a:pt x="1106090" y="13494"/>
                      <a:pt x="1114822" y="11113"/>
                      <a:pt x="1124744" y="7144"/>
                    </a:cubicBezTo>
                    <a:cubicBezTo>
                      <a:pt x="1134666" y="3175"/>
                      <a:pt x="1138237" y="0"/>
                      <a:pt x="1150937" y="0"/>
                    </a:cubicBezTo>
                    <a:cubicBezTo>
                      <a:pt x="1163637" y="0"/>
                      <a:pt x="1182291" y="0"/>
                      <a:pt x="1200944" y="7144"/>
                    </a:cubicBezTo>
                    <a:cubicBezTo>
                      <a:pt x="1219597" y="14288"/>
                      <a:pt x="1246584" y="29766"/>
                      <a:pt x="1262856" y="42863"/>
                    </a:cubicBezTo>
                    <a:cubicBezTo>
                      <a:pt x="1279128" y="55960"/>
                      <a:pt x="1288256" y="72628"/>
                      <a:pt x="1298575" y="85725"/>
                    </a:cubicBezTo>
                    <a:cubicBezTo>
                      <a:pt x="1308894" y="98822"/>
                      <a:pt x="1316832" y="105569"/>
                      <a:pt x="1324769" y="121444"/>
                    </a:cubicBezTo>
                    <a:cubicBezTo>
                      <a:pt x="1332706" y="137319"/>
                      <a:pt x="1341835" y="164703"/>
                      <a:pt x="1346200" y="180975"/>
                    </a:cubicBezTo>
                    <a:cubicBezTo>
                      <a:pt x="1350565" y="197247"/>
                      <a:pt x="1349771" y="204391"/>
                      <a:pt x="1350962" y="219075"/>
                    </a:cubicBezTo>
                    <a:cubicBezTo>
                      <a:pt x="1352153" y="233759"/>
                      <a:pt x="1352153" y="251619"/>
                      <a:pt x="1353344" y="269081"/>
                    </a:cubicBezTo>
                    <a:cubicBezTo>
                      <a:pt x="1354535" y="286544"/>
                      <a:pt x="1353344" y="303213"/>
                      <a:pt x="1358106" y="323850"/>
                    </a:cubicBezTo>
                    <a:cubicBezTo>
                      <a:pt x="1362868" y="344487"/>
                      <a:pt x="1372791" y="372665"/>
                      <a:pt x="1381919" y="392906"/>
                    </a:cubicBezTo>
                    <a:cubicBezTo>
                      <a:pt x="1391047" y="413147"/>
                      <a:pt x="1397397" y="426641"/>
                      <a:pt x="1412875" y="445294"/>
                    </a:cubicBezTo>
                    <a:cubicBezTo>
                      <a:pt x="1428353" y="463947"/>
                      <a:pt x="1455737" y="492125"/>
                      <a:pt x="1474787" y="504825"/>
                    </a:cubicBezTo>
                    <a:cubicBezTo>
                      <a:pt x="1493837" y="517525"/>
                      <a:pt x="1515269" y="518319"/>
                      <a:pt x="1527175" y="521494"/>
                    </a:cubicBezTo>
                    <a:cubicBezTo>
                      <a:pt x="1539081" y="524669"/>
                      <a:pt x="1542653" y="517922"/>
                      <a:pt x="1546225" y="523875"/>
                    </a:cubicBezTo>
                    <a:cubicBezTo>
                      <a:pt x="1549797" y="529828"/>
                      <a:pt x="1548209" y="539751"/>
                      <a:pt x="1548606" y="557213"/>
                    </a:cubicBezTo>
                    <a:cubicBezTo>
                      <a:pt x="1549003" y="574675"/>
                      <a:pt x="1549400" y="615553"/>
                      <a:pt x="1548606" y="628650"/>
                    </a:cubicBezTo>
                    <a:cubicBezTo>
                      <a:pt x="1547812" y="641747"/>
                      <a:pt x="1547416" y="634207"/>
                      <a:pt x="1543844" y="635794"/>
                    </a:cubicBezTo>
                    <a:cubicBezTo>
                      <a:pt x="1540272" y="637382"/>
                      <a:pt x="1527175" y="638175"/>
                      <a:pt x="1527175" y="638175"/>
                    </a:cubicBezTo>
                    <a:lnTo>
                      <a:pt x="781844" y="638175"/>
                    </a:lnTo>
                    <a:lnTo>
                      <a:pt x="543719" y="638175"/>
                    </a:lnTo>
                    <a:lnTo>
                      <a:pt x="229394" y="638175"/>
                    </a:lnTo>
                    <a:lnTo>
                      <a:pt x="65087" y="638175"/>
                    </a:lnTo>
                    <a:cubicBezTo>
                      <a:pt x="29368" y="636984"/>
                      <a:pt x="24606" y="649684"/>
                      <a:pt x="15081" y="631031"/>
                    </a:cubicBezTo>
                    <a:cubicBezTo>
                      <a:pt x="5556" y="612378"/>
                      <a:pt x="0" y="546100"/>
                      <a:pt x="10319" y="5262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2" name="Rectangle 441"/>
              <p:cNvSpPr/>
              <p:nvPr/>
            </p:nvSpPr>
            <p:spPr>
              <a:xfrm>
                <a:off x="1000100" y="4125163"/>
                <a:ext cx="1394446" cy="900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5" name="Groupe 387"/>
            <p:cNvGrpSpPr/>
            <p:nvPr/>
          </p:nvGrpSpPr>
          <p:grpSpPr>
            <a:xfrm>
              <a:off x="8229919" y="4729458"/>
              <a:ext cx="68587" cy="105475"/>
              <a:chOff x="1000100" y="3700463"/>
              <a:chExt cx="1394446" cy="1738327"/>
            </a:xfrm>
          </p:grpSpPr>
          <p:sp>
            <p:nvSpPr>
              <p:cNvPr id="437" name="Forme libre 436"/>
              <p:cNvSpPr/>
              <p:nvPr/>
            </p:nvSpPr>
            <p:spPr>
              <a:xfrm>
                <a:off x="1000101" y="3700463"/>
                <a:ext cx="1379249" cy="499884"/>
              </a:xfrm>
              <a:custGeom>
                <a:avLst/>
                <a:gdLst>
                  <a:gd name="connsiteX0" fmla="*/ 10319 w 1549797"/>
                  <a:gd name="connsiteY0" fmla="*/ 526256 h 649684"/>
                  <a:gd name="connsiteX1" fmla="*/ 76994 w 1549797"/>
                  <a:gd name="connsiteY1" fmla="*/ 511969 h 649684"/>
                  <a:gd name="connsiteX2" fmla="*/ 138906 w 1549797"/>
                  <a:gd name="connsiteY2" fmla="*/ 454819 h 649684"/>
                  <a:gd name="connsiteX3" fmla="*/ 186531 w 1549797"/>
                  <a:gd name="connsiteY3" fmla="*/ 383381 h 649684"/>
                  <a:gd name="connsiteX4" fmla="*/ 207962 w 1549797"/>
                  <a:gd name="connsiteY4" fmla="*/ 261938 h 649684"/>
                  <a:gd name="connsiteX5" fmla="*/ 217487 w 1549797"/>
                  <a:gd name="connsiteY5" fmla="*/ 178594 h 649684"/>
                  <a:gd name="connsiteX6" fmla="*/ 246062 w 1549797"/>
                  <a:gd name="connsiteY6" fmla="*/ 104775 h 649684"/>
                  <a:gd name="connsiteX7" fmla="*/ 310356 w 1549797"/>
                  <a:gd name="connsiteY7" fmla="*/ 33338 h 649684"/>
                  <a:gd name="connsiteX8" fmla="*/ 388937 w 1549797"/>
                  <a:gd name="connsiteY8" fmla="*/ 4763 h 649684"/>
                  <a:gd name="connsiteX9" fmla="*/ 457994 w 1549797"/>
                  <a:gd name="connsiteY9" fmla="*/ 19050 h 649684"/>
                  <a:gd name="connsiteX10" fmla="*/ 515144 w 1549797"/>
                  <a:gd name="connsiteY10" fmla="*/ 59531 h 649684"/>
                  <a:gd name="connsiteX11" fmla="*/ 553244 w 1549797"/>
                  <a:gd name="connsiteY11" fmla="*/ 123825 h 649684"/>
                  <a:gd name="connsiteX12" fmla="*/ 577056 w 1549797"/>
                  <a:gd name="connsiteY12" fmla="*/ 176213 h 649684"/>
                  <a:gd name="connsiteX13" fmla="*/ 588962 w 1549797"/>
                  <a:gd name="connsiteY13" fmla="*/ 261938 h 649684"/>
                  <a:gd name="connsiteX14" fmla="*/ 591344 w 1549797"/>
                  <a:gd name="connsiteY14" fmla="*/ 319088 h 649684"/>
                  <a:gd name="connsiteX15" fmla="*/ 610394 w 1549797"/>
                  <a:gd name="connsiteY15" fmla="*/ 383381 h 649684"/>
                  <a:gd name="connsiteX16" fmla="*/ 650875 w 1549797"/>
                  <a:gd name="connsiteY16" fmla="*/ 445294 h 649684"/>
                  <a:gd name="connsiteX17" fmla="*/ 705644 w 1549797"/>
                  <a:gd name="connsiteY17" fmla="*/ 500063 h 649684"/>
                  <a:gd name="connsiteX18" fmla="*/ 774700 w 1549797"/>
                  <a:gd name="connsiteY18" fmla="*/ 523875 h 649684"/>
                  <a:gd name="connsiteX19" fmla="*/ 846137 w 1549797"/>
                  <a:gd name="connsiteY19" fmla="*/ 511969 h 649684"/>
                  <a:gd name="connsiteX20" fmla="*/ 896144 w 1549797"/>
                  <a:gd name="connsiteY20" fmla="*/ 464344 h 649684"/>
                  <a:gd name="connsiteX21" fmla="*/ 943769 w 1549797"/>
                  <a:gd name="connsiteY21" fmla="*/ 400050 h 649684"/>
                  <a:gd name="connsiteX22" fmla="*/ 962819 w 1549797"/>
                  <a:gd name="connsiteY22" fmla="*/ 342900 h 649684"/>
                  <a:gd name="connsiteX23" fmla="*/ 974725 w 1549797"/>
                  <a:gd name="connsiteY23" fmla="*/ 254794 h 649684"/>
                  <a:gd name="connsiteX24" fmla="*/ 977106 w 1549797"/>
                  <a:gd name="connsiteY24" fmla="*/ 197644 h 649684"/>
                  <a:gd name="connsiteX25" fmla="*/ 998537 w 1549797"/>
                  <a:gd name="connsiteY25" fmla="*/ 128588 h 649684"/>
                  <a:gd name="connsiteX26" fmla="*/ 1036637 w 1549797"/>
                  <a:gd name="connsiteY26" fmla="*/ 69056 h 649684"/>
                  <a:gd name="connsiteX27" fmla="*/ 1091406 w 1549797"/>
                  <a:gd name="connsiteY27" fmla="*/ 23813 h 649684"/>
                  <a:gd name="connsiteX28" fmla="*/ 1124744 w 1549797"/>
                  <a:gd name="connsiteY28" fmla="*/ 7144 h 649684"/>
                  <a:gd name="connsiteX29" fmla="*/ 1150937 w 1549797"/>
                  <a:gd name="connsiteY29" fmla="*/ 0 h 649684"/>
                  <a:gd name="connsiteX30" fmla="*/ 1200944 w 1549797"/>
                  <a:gd name="connsiteY30" fmla="*/ 7144 h 649684"/>
                  <a:gd name="connsiteX31" fmla="*/ 1262856 w 1549797"/>
                  <a:gd name="connsiteY31" fmla="*/ 42863 h 649684"/>
                  <a:gd name="connsiteX32" fmla="*/ 1298575 w 1549797"/>
                  <a:gd name="connsiteY32" fmla="*/ 85725 h 649684"/>
                  <a:gd name="connsiteX33" fmla="*/ 1324769 w 1549797"/>
                  <a:gd name="connsiteY33" fmla="*/ 121444 h 649684"/>
                  <a:gd name="connsiteX34" fmla="*/ 1346200 w 1549797"/>
                  <a:gd name="connsiteY34" fmla="*/ 180975 h 649684"/>
                  <a:gd name="connsiteX35" fmla="*/ 1350962 w 1549797"/>
                  <a:gd name="connsiteY35" fmla="*/ 219075 h 649684"/>
                  <a:gd name="connsiteX36" fmla="*/ 1353344 w 1549797"/>
                  <a:gd name="connsiteY36" fmla="*/ 269081 h 649684"/>
                  <a:gd name="connsiteX37" fmla="*/ 1358106 w 1549797"/>
                  <a:gd name="connsiteY37" fmla="*/ 323850 h 649684"/>
                  <a:gd name="connsiteX38" fmla="*/ 1381919 w 1549797"/>
                  <a:gd name="connsiteY38" fmla="*/ 392906 h 649684"/>
                  <a:gd name="connsiteX39" fmla="*/ 1412875 w 1549797"/>
                  <a:gd name="connsiteY39" fmla="*/ 445294 h 649684"/>
                  <a:gd name="connsiteX40" fmla="*/ 1474787 w 1549797"/>
                  <a:gd name="connsiteY40" fmla="*/ 504825 h 649684"/>
                  <a:gd name="connsiteX41" fmla="*/ 1527175 w 1549797"/>
                  <a:gd name="connsiteY41" fmla="*/ 521494 h 649684"/>
                  <a:gd name="connsiteX42" fmla="*/ 1546225 w 1549797"/>
                  <a:gd name="connsiteY42" fmla="*/ 523875 h 649684"/>
                  <a:gd name="connsiteX43" fmla="*/ 1548606 w 1549797"/>
                  <a:gd name="connsiteY43" fmla="*/ 557213 h 649684"/>
                  <a:gd name="connsiteX44" fmla="*/ 1548606 w 1549797"/>
                  <a:gd name="connsiteY44" fmla="*/ 628650 h 649684"/>
                  <a:gd name="connsiteX45" fmla="*/ 1543844 w 1549797"/>
                  <a:gd name="connsiteY45" fmla="*/ 635794 h 649684"/>
                  <a:gd name="connsiteX46" fmla="*/ 1527175 w 1549797"/>
                  <a:gd name="connsiteY46" fmla="*/ 638175 h 649684"/>
                  <a:gd name="connsiteX47" fmla="*/ 781844 w 1549797"/>
                  <a:gd name="connsiteY47" fmla="*/ 638175 h 649684"/>
                  <a:gd name="connsiteX48" fmla="*/ 543719 w 1549797"/>
                  <a:gd name="connsiteY48" fmla="*/ 638175 h 649684"/>
                  <a:gd name="connsiteX49" fmla="*/ 229394 w 1549797"/>
                  <a:gd name="connsiteY49" fmla="*/ 638175 h 649684"/>
                  <a:gd name="connsiteX50" fmla="*/ 65087 w 1549797"/>
                  <a:gd name="connsiteY50" fmla="*/ 638175 h 649684"/>
                  <a:gd name="connsiteX51" fmla="*/ 15081 w 1549797"/>
                  <a:gd name="connsiteY51" fmla="*/ 631031 h 649684"/>
                  <a:gd name="connsiteX52" fmla="*/ 10319 w 1549797"/>
                  <a:gd name="connsiteY52" fmla="*/ 526256 h 64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549797" h="649684">
                    <a:moveTo>
                      <a:pt x="10319" y="526256"/>
                    </a:moveTo>
                    <a:cubicBezTo>
                      <a:pt x="20638" y="506412"/>
                      <a:pt x="55563" y="523875"/>
                      <a:pt x="76994" y="511969"/>
                    </a:cubicBezTo>
                    <a:cubicBezTo>
                      <a:pt x="98425" y="500063"/>
                      <a:pt x="120650" y="476250"/>
                      <a:pt x="138906" y="454819"/>
                    </a:cubicBezTo>
                    <a:cubicBezTo>
                      <a:pt x="157162" y="433388"/>
                      <a:pt x="175022" y="415528"/>
                      <a:pt x="186531" y="383381"/>
                    </a:cubicBezTo>
                    <a:cubicBezTo>
                      <a:pt x="198040" y="351234"/>
                      <a:pt x="202803" y="296069"/>
                      <a:pt x="207962" y="261938"/>
                    </a:cubicBezTo>
                    <a:cubicBezTo>
                      <a:pt x="213121" y="227807"/>
                      <a:pt x="211137" y="204788"/>
                      <a:pt x="217487" y="178594"/>
                    </a:cubicBezTo>
                    <a:cubicBezTo>
                      <a:pt x="223837" y="152400"/>
                      <a:pt x="230584" y="128984"/>
                      <a:pt x="246062" y="104775"/>
                    </a:cubicBezTo>
                    <a:cubicBezTo>
                      <a:pt x="261540" y="80566"/>
                      <a:pt x="286543" y="50007"/>
                      <a:pt x="310356" y="33338"/>
                    </a:cubicBezTo>
                    <a:cubicBezTo>
                      <a:pt x="334169" y="16669"/>
                      <a:pt x="364331" y="7144"/>
                      <a:pt x="388937" y="4763"/>
                    </a:cubicBezTo>
                    <a:cubicBezTo>
                      <a:pt x="413543" y="2382"/>
                      <a:pt x="436960" y="9922"/>
                      <a:pt x="457994" y="19050"/>
                    </a:cubicBezTo>
                    <a:cubicBezTo>
                      <a:pt x="479028" y="28178"/>
                      <a:pt x="499269" y="42069"/>
                      <a:pt x="515144" y="59531"/>
                    </a:cubicBezTo>
                    <a:cubicBezTo>
                      <a:pt x="531019" y="76993"/>
                      <a:pt x="542925" y="104378"/>
                      <a:pt x="553244" y="123825"/>
                    </a:cubicBezTo>
                    <a:cubicBezTo>
                      <a:pt x="563563" y="143272"/>
                      <a:pt x="571103" y="153194"/>
                      <a:pt x="577056" y="176213"/>
                    </a:cubicBezTo>
                    <a:cubicBezTo>
                      <a:pt x="583009" y="199232"/>
                      <a:pt x="586581" y="238125"/>
                      <a:pt x="588962" y="261938"/>
                    </a:cubicBezTo>
                    <a:cubicBezTo>
                      <a:pt x="591343" y="285751"/>
                      <a:pt x="587772" y="298848"/>
                      <a:pt x="591344" y="319088"/>
                    </a:cubicBezTo>
                    <a:cubicBezTo>
                      <a:pt x="594916" y="339328"/>
                      <a:pt x="600472" y="362347"/>
                      <a:pt x="610394" y="383381"/>
                    </a:cubicBezTo>
                    <a:cubicBezTo>
                      <a:pt x="620316" y="404415"/>
                      <a:pt x="635000" y="425847"/>
                      <a:pt x="650875" y="445294"/>
                    </a:cubicBezTo>
                    <a:cubicBezTo>
                      <a:pt x="666750" y="464741"/>
                      <a:pt x="685007" y="486966"/>
                      <a:pt x="705644" y="500063"/>
                    </a:cubicBezTo>
                    <a:cubicBezTo>
                      <a:pt x="726281" y="513160"/>
                      <a:pt x="751285" y="521891"/>
                      <a:pt x="774700" y="523875"/>
                    </a:cubicBezTo>
                    <a:cubicBezTo>
                      <a:pt x="798116" y="525859"/>
                      <a:pt x="825896" y="521891"/>
                      <a:pt x="846137" y="511969"/>
                    </a:cubicBezTo>
                    <a:cubicBezTo>
                      <a:pt x="866378" y="502047"/>
                      <a:pt x="879872" y="482997"/>
                      <a:pt x="896144" y="464344"/>
                    </a:cubicBezTo>
                    <a:cubicBezTo>
                      <a:pt x="912416" y="445691"/>
                      <a:pt x="932657" y="420291"/>
                      <a:pt x="943769" y="400050"/>
                    </a:cubicBezTo>
                    <a:cubicBezTo>
                      <a:pt x="954881" y="379809"/>
                      <a:pt x="957660" y="367109"/>
                      <a:pt x="962819" y="342900"/>
                    </a:cubicBezTo>
                    <a:cubicBezTo>
                      <a:pt x="967978" y="318691"/>
                      <a:pt x="972344" y="279003"/>
                      <a:pt x="974725" y="254794"/>
                    </a:cubicBezTo>
                    <a:cubicBezTo>
                      <a:pt x="977106" y="230585"/>
                      <a:pt x="973137" y="218678"/>
                      <a:pt x="977106" y="197644"/>
                    </a:cubicBezTo>
                    <a:cubicBezTo>
                      <a:pt x="981075" y="176610"/>
                      <a:pt x="988615" y="150019"/>
                      <a:pt x="998537" y="128588"/>
                    </a:cubicBezTo>
                    <a:cubicBezTo>
                      <a:pt x="1008459" y="107157"/>
                      <a:pt x="1021159" y="86518"/>
                      <a:pt x="1036637" y="69056"/>
                    </a:cubicBezTo>
                    <a:cubicBezTo>
                      <a:pt x="1052115" y="51594"/>
                      <a:pt x="1076722" y="34132"/>
                      <a:pt x="1091406" y="23813"/>
                    </a:cubicBezTo>
                    <a:cubicBezTo>
                      <a:pt x="1106090" y="13494"/>
                      <a:pt x="1114822" y="11113"/>
                      <a:pt x="1124744" y="7144"/>
                    </a:cubicBezTo>
                    <a:cubicBezTo>
                      <a:pt x="1134666" y="3175"/>
                      <a:pt x="1138237" y="0"/>
                      <a:pt x="1150937" y="0"/>
                    </a:cubicBezTo>
                    <a:cubicBezTo>
                      <a:pt x="1163637" y="0"/>
                      <a:pt x="1182291" y="0"/>
                      <a:pt x="1200944" y="7144"/>
                    </a:cubicBezTo>
                    <a:cubicBezTo>
                      <a:pt x="1219597" y="14288"/>
                      <a:pt x="1246584" y="29766"/>
                      <a:pt x="1262856" y="42863"/>
                    </a:cubicBezTo>
                    <a:cubicBezTo>
                      <a:pt x="1279128" y="55960"/>
                      <a:pt x="1288256" y="72628"/>
                      <a:pt x="1298575" y="85725"/>
                    </a:cubicBezTo>
                    <a:cubicBezTo>
                      <a:pt x="1308894" y="98822"/>
                      <a:pt x="1316832" y="105569"/>
                      <a:pt x="1324769" y="121444"/>
                    </a:cubicBezTo>
                    <a:cubicBezTo>
                      <a:pt x="1332706" y="137319"/>
                      <a:pt x="1341835" y="164703"/>
                      <a:pt x="1346200" y="180975"/>
                    </a:cubicBezTo>
                    <a:cubicBezTo>
                      <a:pt x="1350565" y="197247"/>
                      <a:pt x="1349771" y="204391"/>
                      <a:pt x="1350962" y="219075"/>
                    </a:cubicBezTo>
                    <a:cubicBezTo>
                      <a:pt x="1352153" y="233759"/>
                      <a:pt x="1352153" y="251619"/>
                      <a:pt x="1353344" y="269081"/>
                    </a:cubicBezTo>
                    <a:cubicBezTo>
                      <a:pt x="1354535" y="286544"/>
                      <a:pt x="1353344" y="303213"/>
                      <a:pt x="1358106" y="323850"/>
                    </a:cubicBezTo>
                    <a:cubicBezTo>
                      <a:pt x="1362868" y="344487"/>
                      <a:pt x="1372791" y="372665"/>
                      <a:pt x="1381919" y="392906"/>
                    </a:cubicBezTo>
                    <a:cubicBezTo>
                      <a:pt x="1391047" y="413147"/>
                      <a:pt x="1397397" y="426641"/>
                      <a:pt x="1412875" y="445294"/>
                    </a:cubicBezTo>
                    <a:cubicBezTo>
                      <a:pt x="1428353" y="463947"/>
                      <a:pt x="1455737" y="492125"/>
                      <a:pt x="1474787" y="504825"/>
                    </a:cubicBezTo>
                    <a:cubicBezTo>
                      <a:pt x="1493837" y="517525"/>
                      <a:pt x="1515269" y="518319"/>
                      <a:pt x="1527175" y="521494"/>
                    </a:cubicBezTo>
                    <a:cubicBezTo>
                      <a:pt x="1539081" y="524669"/>
                      <a:pt x="1542653" y="517922"/>
                      <a:pt x="1546225" y="523875"/>
                    </a:cubicBezTo>
                    <a:cubicBezTo>
                      <a:pt x="1549797" y="529828"/>
                      <a:pt x="1548209" y="539751"/>
                      <a:pt x="1548606" y="557213"/>
                    </a:cubicBezTo>
                    <a:cubicBezTo>
                      <a:pt x="1549003" y="574675"/>
                      <a:pt x="1549400" y="615553"/>
                      <a:pt x="1548606" y="628650"/>
                    </a:cubicBezTo>
                    <a:cubicBezTo>
                      <a:pt x="1547812" y="641747"/>
                      <a:pt x="1547416" y="634207"/>
                      <a:pt x="1543844" y="635794"/>
                    </a:cubicBezTo>
                    <a:cubicBezTo>
                      <a:pt x="1540272" y="637382"/>
                      <a:pt x="1527175" y="638175"/>
                      <a:pt x="1527175" y="638175"/>
                    </a:cubicBezTo>
                    <a:lnTo>
                      <a:pt x="781844" y="638175"/>
                    </a:lnTo>
                    <a:lnTo>
                      <a:pt x="543719" y="638175"/>
                    </a:lnTo>
                    <a:lnTo>
                      <a:pt x="229394" y="638175"/>
                    </a:lnTo>
                    <a:lnTo>
                      <a:pt x="65087" y="638175"/>
                    </a:lnTo>
                    <a:cubicBezTo>
                      <a:pt x="29368" y="636984"/>
                      <a:pt x="24606" y="649684"/>
                      <a:pt x="15081" y="631031"/>
                    </a:cubicBezTo>
                    <a:cubicBezTo>
                      <a:pt x="5556" y="612378"/>
                      <a:pt x="0" y="546100"/>
                      <a:pt x="10319" y="5262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8" name="Forme libre 437"/>
              <p:cNvSpPr/>
              <p:nvPr/>
            </p:nvSpPr>
            <p:spPr>
              <a:xfrm flipV="1">
                <a:off x="1000101" y="4938906"/>
                <a:ext cx="1379249" cy="499884"/>
              </a:xfrm>
              <a:custGeom>
                <a:avLst/>
                <a:gdLst>
                  <a:gd name="connsiteX0" fmla="*/ 10319 w 1549797"/>
                  <a:gd name="connsiteY0" fmla="*/ 526256 h 649684"/>
                  <a:gd name="connsiteX1" fmla="*/ 76994 w 1549797"/>
                  <a:gd name="connsiteY1" fmla="*/ 511969 h 649684"/>
                  <a:gd name="connsiteX2" fmla="*/ 138906 w 1549797"/>
                  <a:gd name="connsiteY2" fmla="*/ 454819 h 649684"/>
                  <a:gd name="connsiteX3" fmla="*/ 186531 w 1549797"/>
                  <a:gd name="connsiteY3" fmla="*/ 383381 h 649684"/>
                  <a:gd name="connsiteX4" fmla="*/ 207962 w 1549797"/>
                  <a:gd name="connsiteY4" fmla="*/ 261938 h 649684"/>
                  <a:gd name="connsiteX5" fmla="*/ 217487 w 1549797"/>
                  <a:gd name="connsiteY5" fmla="*/ 178594 h 649684"/>
                  <a:gd name="connsiteX6" fmla="*/ 246062 w 1549797"/>
                  <a:gd name="connsiteY6" fmla="*/ 104775 h 649684"/>
                  <a:gd name="connsiteX7" fmla="*/ 310356 w 1549797"/>
                  <a:gd name="connsiteY7" fmla="*/ 33338 h 649684"/>
                  <a:gd name="connsiteX8" fmla="*/ 388937 w 1549797"/>
                  <a:gd name="connsiteY8" fmla="*/ 4763 h 649684"/>
                  <a:gd name="connsiteX9" fmla="*/ 457994 w 1549797"/>
                  <a:gd name="connsiteY9" fmla="*/ 19050 h 649684"/>
                  <a:gd name="connsiteX10" fmla="*/ 515144 w 1549797"/>
                  <a:gd name="connsiteY10" fmla="*/ 59531 h 649684"/>
                  <a:gd name="connsiteX11" fmla="*/ 553244 w 1549797"/>
                  <a:gd name="connsiteY11" fmla="*/ 123825 h 649684"/>
                  <a:gd name="connsiteX12" fmla="*/ 577056 w 1549797"/>
                  <a:gd name="connsiteY12" fmla="*/ 176213 h 649684"/>
                  <a:gd name="connsiteX13" fmla="*/ 588962 w 1549797"/>
                  <a:gd name="connsiteY13" fmla="*/ 261938 h 649684"/>
                  <a:gd name="connsiteX14" fmla="*/ 591344 w 1549797"/>
                  <a:gd name="connsiteY14" fmla="*/ 319088 h 649684"/>
                  <a:gd name="connsiteX15" fmla="*/ 610394 w 1549797"/>
                  <a:gd name="connsiteY15" fmla="*/ 383381 h 649684"/>
                  <a:gd name="connsiteX16" fmla="*/ 650875 w 1549797"/>
                  <a:gd name="connsiteY16" fmla="*/ 445294 h 649684"/>
                  <a:gd name="connsiteX17" fmla="*/ 705644 w 1549797"/>
                  <a:gd name="connsiteY17" fmla="*/ 500063 h 649684"/>
                  <a:gd name="connsiteX18" fmla="*/ 774700 w 1549797"/>
                  <a:gd name="connsiteY18" fmla="*/ 523875 h 649684"/>
                  <a:gd name="connsiteX19" fmla="*/ 846137 w 1549797"/>
                  <a:gd name="connsiteY19" fmla="*/ 511969 h 649684"/>
                  <a:gd name="connsiteX20" fmla="*/ 896144 w 1549797"/>
                  <a:gd name="connsiteY20" fmla="*/ 464344 h 649684"/>
                  <a:gd name="connsiteX21" fmla="*/ 943769 w 1549797"/>
                  <a:gd name="connsiteY21" fmla="*/ 400050 h 649684"/>
                  <a:gd name="connsiteX22" fmla="*/ 962819 w 1549797"/>
                  <a:gd name="connsiteY22" fmla="*/ 342900 h 649684"/>
                  <a:gd name="connsiteX23" fmla="*/ 974725 w 1549797"/>
                  <a:gd name="connsiteY23" fmla="*/ 254794 h 649684"/>
                  <a:gd name="connsiteX24" fmla="*/ 977106 w 1549797"/>
                  <a:gd name="connsiteY24" fmla="*/ 197644 h 649684"/>
                  <a:gd name="connsiteX25" fmla="*/ 998537 w 1549797"/>
                  <a:gd name="connsiteY25" fmla="*/ 128588 h 649684"/>
                  <a:gd name="connsiteX26" fmla="*/ 1036637 w 1549797"/>
                  <a:gd name="connsiteY26" fmla="*/ 69056 h 649684"/>
                  <a:gd name="connsiteX27" fmla="*/ 1091406 w 1549797"/>
                  <a:gd name="connsiteY27" fmla="*/ 23813 h 649684"/>
                  <a:gd name="connsiteX28" fmla="*/ 1124744 w 1549797"/>
                  <a:gd name="connsiteY28" fmla="*/ 7144 h 649684"/>
                  <a:gd name="connsiteX29" fmla="*/ 1150937 w 1549797"/>
                  <a:gd name="connsiteY29" fmla="*/ 0 h 649684"/>
                  <a:gd name="connsiteX30" fmla="*/ 1200944 w 1549797"/>
                  <a:gd name="connsiteY30" fmla="*/ 7144 h 649684"/>
                  <a:gd name="connsiteX31" fmla="*/ 1262856 w 1549797"/>
                  <a:gd name="connsiteY31" fmla="*/ 42863 h 649684"/>
                  <a:gd name="connsiteX32" fmla="*/ 1298575 w 1549797"/>
                  <a:gd name="connsiteY32" fmla="*/ 85725 h 649684"/>
                  <a:gd name="connsiteX33" fmla="*/ 1324769 w 1549797"/>
                  <a:gd name="connsiteY33" fmla="*/ 121444 h 649684"/>
                  <a:gd name="connsiteX34" fmla="*/ 1346200 w 1549797"/>
                  <a:gd name="connsiteY34" fmla="*/ 180975 h 649684"/>
                  <a:gd name="connsiteX35" fmla="*/ 1350962 w 1549797"/>
                  <a:gd name="connsiteY35" fmla="*/ 219075 h 649684"/>
                  <a:gd name="connsiteX36" fmla="*/ 1353344 w 1549797"/>
                  <a:gd name="connsiteY36" fmla="*/ 269081 h 649684"/>
                  <a:gd name="connsiteX37" fmla="*/ 1358106 w 1549797"/>
                  <a:gd name="connsiteY37" fmla="*/ 323850 h 649684"/>
                  <a:gd name="connsiteX38" fmla="*/ 1381919 w 1549797"/>
                  <a:gd name="connsiteY38" fmla="*/ 392906 h 649684"/>
                  <a:gd name="connsiteX39" fmla="*/ 1412875 w 1549797"/>
                  <a:gd name="connsiteY39" fmla="*/ 445294 h 649684"/>
                  <a:gd name="connsiteX40" fmla="*/ 1474787 w 1549797"/>
                  <a:gd name="connsiteY40" fmla="*/ 504825 h 649684"/>
                  <a:gd name="connsiteX41" fmla="*/ 1527175 w 1549797"/>
                  <a:gd name="connsiteY41" fmla="*/ 521494 h 649684"/>
                  <a:gd name="connsiteX42" fmla="*/ 1546225 w 1549797"/>
                  <a:gd name="connsiteY42" fmla="*/ 523875 h 649684"/>
                  <a:gd name="connsiteX43" fmla="*/ 1548606 w 1549797"/>
                  <a:gd name="connsiteY43" fmla="*/ 557213 h 649684"/>
                  <a:gd name="connsiteX44" fmla="*/ 1548606 w 1549797"/>
                  <a:gd name="connsiteY44" fmla="*/ 628650 h 649684"/>
                  <a:gd name="connsiteX45" fmla="*/ 1543844 w 1549797"/>
                  <a:gd name="connsiteY45" fmla="*/ 635794 h 649684"/>
                  <a:gd name="connsiteX46" fmla="*/ 1527175 w 1549797"/>
                  <a:gd name="connsiteY46" fmla="*/ 638175 h 649684"/>
                  <a:gd name="connsiteX47" fmla="*/ 781844 w 1549797"/>
                  <a:gd name="connsiteY47" fmla="*/ 638175 h 649684"/>
                  <a:gd name="connsiteX48" fmla="*/ 543719 w 1549797"/>
                  <a:gd name="connsiteY48" fmla="*/ 638175 h 649684"/>
                  <a:gd name="connsiteX49" fmla="*/ 229394 w 1549797"/>
                  <a:gd name="connsiteY49" fmla="*/ 638175 h 649684"/>
                  <a:gd name="connsiteX50" fmla="*/ 65087 w 1549797"/>
                  <a:gd name="connsiteY50" fmla="*/ 638175 h 649684"/>
                  <a:gd name="connsiteX51" fmla="*/ 15081 w 1549797"/>
                  <a:gd name="connsiteY51" fmla="*/ 631031 h 649684"/>
                  <a:gd name="connsiteX52" fmla="*/ 10319 w 1549797"/>
                  <a:gd name="connsiteY52" fmla="*/ 526256 h 64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549797" h="649684">
                    <a:moveTo>
                      <a:pt x="10319" y="526256"/>
                    </a:moveTo>
                    <a:cubicBezTo>
                      <a:pt x="20638" y="506412"/>
                      <a:pt x="55563" y="523875"/>
                      <a:pt x="76994" y="511969"/>
                    </a:cubicBezTo>
                    <a:cubicBezTo>
                      <a:pt x="98425" y="500063"/>
                      <a:pt x="120650" y="476250"/>
                      <a:pt x="138906" y="454819"/>
                    </a:cubicBezTo>
                    <a:cubicBezTo>
                      <a:pt x="157162" y="433388"/>
                      <a:pt x="175022" y="415528"/>
                      <a:pt x="186531" y="383381"/>
                    </a:cubicBezTo>
                    <a:cubicBezTo>
                      <a:pt x="198040" y="351234"/>
                      <a:pt x="202803" y="296069"/>
                      <a:pt x="207962" y="261938"/>
                    </a:cubicBezTo>
                    <a:cubicBezTo>
                      <a:pt x="213121" y="227807"/>
                      <a:pt x="211137" y="204788"/>
                      <a:pt x="217487" y="178594"/>
                    </a:cubicBezTo>
                    <a:cubicBezTo>
                      <a:pt x="223837" y="152400"/>
                      <a:pt x="230584" y="128984"/>
                      <a:pt x="246062" y="104775"/>
                    </a:cubicBezTo>
                    <a:cubicBezTo>
                      <a:pt x="261540" y="80566"/>
                      <a:pt x="286543" y="50007"/>
                      <a:pt x="310356" y="33338"/>
                    </a:cubicBezTo>
                    <a:cubicBezTo>
                      <a:pt x="334169" y="16669"/>
                      <a:pt x="364331" y="7144"/>
                      <a:pt x="388937" y="4763"/>
                    </a:cubicBezTo>
                    <a:cubicBezTo>
                      <a:pt x="413543" y="2382"/>
                      <a:pt x="436960" y="9922"/>
                      <a:pt x="457994" y="19050"/>
                    </a:cubicBezTo>
                    <a:cubicBezTo>
                      <a:pt x="479028" y="28178"/>
                      <a:pt x="499269" y="42069"/>
                      <a:pt x="515144" y="59531"/>
                    </a:cubicBezTo>
                    <a:cubicBezTo>
                      <a:pt x="531019" y="76993"/>
                      <a:pt x="542925" y="104378"/>
                      <a:pt x="553244" y="123825"/>
                    </a:cubicBezTo>
                    <a:cubicBezTo>
                      <a:pt x="563563" y="143272"/>
                      <a:pt x="571103" y="153194"/>
                      <a:pt x="577056" y="176213"/>
                    </a:cubicBezTo>
                    <a:cubicBezTo>
                      <a:pt x="583009" y="199232"/>
                      <a:pt x="586581" y="238125"/>
                      <a:pt x="588962" y="261938"/>
                    </a:cubicBezTo>
                    <a:cubicBezTo>
                      <a:pt x="591343" y="285751"/>
                      <a:pt x="587772" y="298848"/>
                      <a:pt x="591344" y="319088"/>
                    </a:cubicBezTo>
                    <a:cubicBezTo>
                      <a:pt x="594916" y="339328"/>
                      <a:pt x="600472" y="362347"/>
                      <a:pt x="610394" y="383381"/>
                    </a:cubicBezTo>
                    <a:cubicBezTo>
                      <a:pt x="620316" y="404415"/>
                      <a:pt x="635000" y="425847"/>
                      <a:pt x="650875" y="445294"/>
                    </a:cubicBezTo>
                    <a:cubicBezTo>
                      <a:pt x="666750" y="464741"/>
                      <a:pt x="685007" y="486966"/>
                      <a:pt x="705644" y="500063"/>
                    </a:cubicBezTo>
                    <a:cubicBezTo>
                      <a:pt x="726281" y="513160"/>
                      <a:pt x="751285" y="521891"/>
                      <a:pt x="774700" y="523875"/>
                    </a:cubicBezTo>
                    <a:cubicBezTo>
                      <a:pt x="798116" y="525859"/>
                      <a:pt x="825896" y="521891"/>
                      <a:pt x="846137" y="511969"/>
                    </a:cubicBezTo>
                    <a:cubicBezTo>
                      <a:pt x="866378" y="502047"/>
                      <a:pt x="879872" y="482997"/>
                      <a:pt x="896144" y="464344"/>
                    </a:cubicBezTo>
                    <a:cubicBezTo>
                      <a:pt x="912416" y="445691"/>
                      <a:pt x="932657" y="420291"/>
                      <a:pt x="943769" y="400050"/>
                    </a:cubicBezTo>
                    <a:cubicBezTo>
                      <a:pt x="954881" y="379809"/>
                      <a:pt x="957660" y="367109"/>
                      <a:pt x="962819" y="342900"/>
                    </a:cubicBezTo>
                    <a:cubicBezTo>
                      <a:pt x="967978" y="318691"/>
                      <a:pt x="972344" y="279003"/>
                      <a:pt x="974725" y="254794"/>
                    </a:cubicBezTo>
                    <a:cubicBezTo>
                      <a:pt x="977106" y="230585"/>
                      <a:pt x="973137" y="218678"/>
                      <a:pt x="977106" y="197644"/>
                    </a:cubicBezTo>
                    <a:cubicBezTo>
                      <a:pt x="981075" y="176610"/>
                      <a:pt x="988615" y="150019"/>
                      <a:pt x="998537" y="128588"/>
                    </a:cubicBezTo>
                    <a:cubicBezTo>
                      <a:pt x="1008459" y="107157"/>
                      <a:pt x="1021159" y="86518"/>
                      <a:pt x="1036637" y="69056"/>
                    </a:cubicBezTo>
                    <a:cubicBezTo>
                      <a:pt x="1052115" y="51594"/>
                      <a:pt x="1076722" y="34132"/>
                      <a:pt x="1091406" y="23813"/>
                    </a:cubicBezTo>
                    <a:cubicBezTo>
                      <a:pt x="1106090" y="13494"/>
                      <a:pt x="1114822" y="11113"/>
                      <a:pt x="1124744" y="7144"/>
                    </a:cubicBezTo>
                    <a:cubicBezTo>
                      <a:pt x="1134666" y="3175"/>
                      <a:pt x="1138237" y="0"/>
                      <a:pt x="1150937" y="0"/>
                    </a:cubicBezTo>
                    <a:cubicBezTo>
                      <a:pt x="1163637" y="0"/>
                      <a:pt x="1182291" y="0"/>
                      <a:pt x="1200944" y="7144"/>
                    </a:cubicBezTo>
                    <a:cubicBezTo>
                      <a:pt x="1219597" y="14288"/>
                      <a:pt x="1246584" y="29766"/>
                      <a:pt x="1262856" y="42863"/>
                    </a:cubicBezTo>
                    <a:cubicBezTo>
                      <a:pt x="1279128" y="55960"/>
                      <a:pt x="1288256" y="72628"/>
                      <a:pt x="1298575" y="85725"/>
                    </a:cubicBezTo>
                    <a:cubicBezTo>
                      <a:pt x="1308894" y="98822"/>
                      <a:pt x="1316832" y="105569"/>
                      <a:pt x="1324769" y="121444"/>
                    </a:cubicBezTo>
                    <a:cubicBezTo>
                      <a:pt x="1332706" y="137319"/>
                      <a:pt x="1341835" y="164703"/>
                      <a:pt x="1346200" y="180975"/>
                    </a:cubicBezTo>
                    <a:cubicBezTo>
                      <a:pt x="1350565" y="197247"/>
                      <a:pt x="1349771" y="204391"/>
                      <a:pt x="1350962" y="219075"/>
                    </a:cubicBezTo>
                    <a:cubicBezTo>
                      <a:pt x="1352153" y="233759"/>
                      <a:pt x="1352153" y="251619"/>
                      <a:pt x="1353344" y="269081"/>
                    </a:cubicBezTo>
                    <a:cubicBezTo>
                      <a:pt x="1354535" y="286544"/>
                      <a:pt x="1353344" y="303213"/>
                      <a:pt x="1358106" y="323850"/>
                    </a:cubicBezTo>
                    <a:cubicBezTo>
                      <a:pt x="1362868" y="344487"/>
                      <a:pt x="1372791" y="372665"/>
                      <a:pt x="1381919" y="392906"/>
                    </a:cubicBezTo>
                    <a:cubicBezTo>
                      <a:pt x="1391047" y="413147"/>
                      <a:pt x="1397397" y="426641"/>
                      <a:pt x="1412875" y="445294"/>
                    </a:cubicBezTo>
                    <a:cubicBezTo>
                      <a:pt x="1428353" y="463947"/>
                      <a:pt x="1455737" y="492125"/>
                      <a:pt x="1474787" y="504825"/>
                    </a:cubicBezTo>
                    <a:cubicBezTo>
                      <a:pt x="1493837" y="517525"/>
                      <a:pt x="1515269" y="518319"/>
                      <a:pt x="1527175" y="521494"/>
                    </a:cubicBezTo>
                    <a:cubicBezTo>
                      <a:pt x="1539081" y="524669"/>
                      <a:pt x="1542653" y="517922"/>
                      <a:pt x="1546225" y="523875"/>
                    </a:cubicBezTo>
                    <a:cubicBezTo>
                      <a:pt x="1549797" y="529828"/>
                      <a:pt x="1548209" y="539751"/>
                      <a:pt x="1548606" y="557213"/>
                    </a:cubicBezTo>
                    <a:cubicBezTo>
                      <a:pt x="1549003" y="574675"/>
                      <a:pt x="1549400" y="615553"/>
                      <a:pt x="1548606" y="628650"/>
                    </a:cubicBezTo>
                    <a:cubicBezTo>
                      <a:pt x="1547812" y="641747"/>
                      <a:pt x="1547416" y="634207"/>
                      <a:pt x="1543844" y="635794"/>
                    </a:cubicBezTo>
                    <a:cubicBezTo>
                      <a:pt x="1540272" y="637382"/>
                      <a:pt x="1527175" y="638175"/>
                      <a:pt x="1527175" y="638175"/>
                    </a:cubicBezTo>
                    <a:lnTo>
                      <a:pt x="781844" y="638175"/>
                    </a:lnTo>
                    <a:lnTo>
                      <a:pt x="543719" y="638175"/>
                    </a:lnTo>
                    <a:lnTo>
                      <a:pt x="229394" y="638175"/>
                    </a:lnTo>
                    <a:lnTo>
                      <a:pt x="65087" y="638175"/>
                    </a:lnTo>
                    <a:cubicBezTo>
                      <a:pt x="29368" y="636984"/>
                      <a:pt x="24606" y="649684"/>
                      <a:pt x="15081" y="631031"/>
                    </a:cubicBezTo>
                    <a:cubicBezTo>
                      <a:pt x="5556" y="612378"/>
                      <a:pt x="0" y="546100"/>
                      <a:pt x="10319" y="5262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9" name="Rectangle 438"/>
              <p:cNvSpPr/>
              <p:nvPr/>
            </p:nvSpPr>
            <p:spPr>
              <a:xfrm>
                <a:off x="1000100" y="4125163"/>
                <a:ext cx="1394446" cy="900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6" name="Group 2"/>
            <p:cNvGrpSpPr>
              <a:grpSpLocks noChangeAspect="1"/>
            </p:cNvGrpSpPr>
            <p:nvPr/>
          </p:nvGrpSpPr>
          <p:grpSpPr bwMode="auto">
            <a:xfrm rot="5400000">
              <a:off x="8172697" y="4566519"/>
              <a:ext cx="403788" cy="131632"/>
              <a:chOff x="7448" y="6803"/>
              <a:chExt cx="1256" cy="364"/>
            </a:xfrm>
          </p:grpSpPr>
          <p:grpSp>
            <p:nvGrpSpPr>
              <p:cNvPr id="27" name="Group 3"/>
              <p:cNvGrpSpPr>
                <a:grpSpLocks noChangeAspect="1"/>
              </p:cNvGrpSpPr>
              <p:nvPr/>
            </p:nvGrpSpPr>
            <p:grpSpPr bwMode="auto">
              <a:xfrm rot="-10800000">
                <a:off x="8418" y="6813"/>
                <a:ext cx="286" cy="354"/>
                <a:chOff x="6770" y="2952"/>
                <a:chExt cx="360" cy="720"/>
              </a:xfrm>
            </p:grpSpPr>
            <p:sp>
              <p:nvSpPr>
                <p:cNvPr id="435" name="AutoShape 4"/>
                <p:cNvSpPr>
                  <a:spLocks noChangeAspect="1" noChangeArrowheads="1"/>
                </p:cNvSpPr>
                <p:nvPr/>
              </p:nvSpPr>
              <p:spPr bwMode="auto">
                <a:xfrm>
                  <a:off x="6770" y="3312"/>
                  <a:ext cx="360" cy="36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36" name="AutoShape 5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6770" y="2952"/>
                  <a:ext cx="360" cy="36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431" name="Line 6"/>
              <p:cNvSpPr>
                <a:spLocks noChangeAspect="1" noChangeShapeType="1"/>
              </p:cNvSpPr>
              <p:nvPr/>
            </p:nvSpPr>
            <p:spPr bwMode="auto">
              <a:xfrm rot="-10800000">
                <a:off x="8320" y="6997"/>
                <a:ext cx="214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28" name="Group 7"/>
              <p:cNvGrpSpPr>
                <a:grpSpLocks noChangeAspect="1"/>
              </p:cNvGrpSpPr>
              <p:nvPr/>
            </p:nvGrpSpPr>
            <p:grpSpPr bwMode="auto">
              <a:xfrm>
                <a:off x="7448" y="6803"/>
                <a:ext cx="855" cy="360"/>
                <a:chOff x="7448" y="6803"/>
                <a:chExt cx="855" cy="360"/>
              </a:xfrm>
            </p:grpSpPr>
            <p:sp>
              <p:nvSpPr>
                <p:cNvPr id="433" name="Rectangle 8"/>
                <p:cNvSpPr>
                  <a:spLocks noChangeAspect="1" noChangeArrowheads="1"/>
                </p:cNvSpPr>
                <p:nvPr/>
              </p:nvSpPr>
              <p:spPr bwMode="auto">
                <a:xfrm>
                  <a:off x="7463" y="6803"/>
                  <a:ext cx="840" cy="360"/>
                </a:xfrm>
                <a:prstGeom prst="rect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34" name="Line 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448" y="6803"/>
                  <a:ext cx="840" cy="36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29" name="Groupe 407"/>
            <p:cNvGrpSpPr/>
            <p:nvPr/>
          </p:nvGrpSpPr>
          <p:grpSpPr>
            <a:xfrm>
              <a:off x="2128871" y="4729458"/>
              <a:ext cx="68587" cy="105475"/>
              <a:chOff x="1000100" y="3700463"/>
              <a:chExt cx="1394446" cy="1738327"/>
            </a:xfrm>
          </p:grpSpPr>
          <p:sp>
            <p:nvSpPr>
              <p:cNvPr id="427" name="Forme libre 426"/>
              <p:cNvSpPr/>
              <p:nvPr/>
            </p:nvSpPr>
            <p:spPr>
              <a:xfrm>
                <a:off x="1000101" y="3700463"/>
                <a:ext cx="1379249" cy="499884"/>
              </a:xfrm>
              <a:custGeom>
                <a:avLst/>
                <a:gdLst>
                  <a:gd name="connsiteX0" fmla="*/ 10319 w 1549797"/>
                  <a:gd name="connsiteY0" fmla="*/ 526256 h 649684"/>
                  <a:gd name="connsiteX1" fmla="*/ 76994 w 1549797"/>
                  <a:gd name="connsiteY1" fmla="*/ 511969 h 649684"/>
                  <a:gd name="connsiteX2" fmla="*/ 138906 w 1549797"/>
                  <a:gd name="connsiteY2" fmla="*/ 454819 h 649684"/>
                  <a:gd name="connsiteX3" fmla="*/ 186531 w 1549797"/>
                  <a:gd name="connsiteY3" fmla="*/ 383381 h 649684"/>
                  <a:gd name="connsiteX4" fmla="*/ 207962 w 1549797"/>
                  <a:gd name="connsiteY4" fmla="*/ 261938 h 649684"/>
                  <a:gd name="connsiteX5" fmla="*/ 217487 w 1549797"/>
                  <a:gd name="connsiteY5" fmla="*/ 178594 h 649684"/>
                  <a:gd name="connsiteX6" fmla="*/ 246062 w 1549797"/>
                  <a:gd name="connsiteY6" fmla="*/ 104775 h 649684"/>
                  <a:gd name="connsiteX7" fmla="*/ 310356 w 1549797"/>
                  <a:gd name="connsiteY7" fmla="*/ 33338 h 649684"/>
                  <a:gd name="connsiteX8" fmla="*/ 388937 w 1549797"/>
                  <a:gd name="connsiteY8" fmla="*/ 4763 h 649684"/>
                  <a:gd name="connsiteX9" fmla="*/ 457994 w 1549797"/>
                  <a:gd name="connsiteY9" fmla="*/ 19050 h 649684"/>
                  <a:gd name="connsiteX10" fmla="*/ 515144 w 1549797"/>
                  <a:gd name="connsiteY10" fmla="*/ 59531 h 649684"/>
                  <a:gd name="connsiteX11" fmla="*/ 553244 w 1549797"/>
                  <a:gd name="connsiteY11" fmla="*/ 123825 h 649684"/>
                  <a:gd name="connsiteX12" fmla="*/ 577056 w 1549797"/>
                  <a:gd name="connsiteY12" fmla="*/ 176213 h 649684"/>
                  <a:gd name="connsiteX13" fmla="*/ 588962 w 1549797"/>
                  <a:gd name="connsiteY13" fmla="*/ 261938 h 649684"/>
                  <a:gd name="connsiteX14" fmla="*/ 591344 w 1549797"/>
                  <a:gd name="connsiteY14" fmla="*/ 319088 h 649684"/>
                  <a:gd name="connsiteX15" fmla="*/ 610394 w 1549797"/>
                  <a:gd name="connsiteY15" fmla="*/ 383381 h 649684"/>
                  <a:gd name="connsiteX16" fmla="*/ 650875 w 1549797"/>
                  <a:gd name="connsiteY16" fmla="*/ 445294 h 649684"/>
                  <a:gd name="connsiteX17" fmla="*/ 705644 w 1549797"/>
                  <a:gd name="connsiteY17" fmla="*/ 500063 h 649684"/>
                  <a:gd name="connsiteX18" fmla="*/ 774700 w 1549797"/>
                  <a:gd name="connsiteY18" fmla="*/ 523875 h 649684"/>
                  <a:gd name="connsiteX19" fmla="*/ 846137 w 1549797"/>
                  <a:gd name="connsiteY19" fmla="*/ 511969 h 649684"/>
                  <a:gd name="connsiteX20" fmla="*/ 896144 w 1549797"/>
                  <a:gd name="connsiteY20" fmla="*/ 464344 h 649684"/>
                  <a:gd name="connsiteX21" fmla="*/ 943769 w 1549797"/>
                  <a:gd name="connsiteY21" fmla="*/ 400050 h 649684"/>
                  <a:gd name="connsiteX22" fmla="*/ 962819 w 1549797"/>
                  <a:gd name="connsiteY22" fmla="*/ 342900 h 649684"/>
                  <a:gd name="connsiteX23" fmla="*/ 974725 w 1549797"/>
                  <a:gd name="connsiteY23" fmla="*/ 254794 h 649684"/>
                  <a:gd name="connsiteX24" fmla="*/ 977106 w 1549797"/>
                  <a:gd name="connsiteY24" fmla="*/ 197644 h 649684"/>
                  <a:gd name="connsiteX25" fmla="*/ 998537 w 1549797"/>
                  <a:gd name="connsiteY25" fmla="*/ 128588 h 649684"/>
                  <a:gd name="connsiteX26" fmla="*/ 1036637 w 1549797"/>
                  <a:gd name="connsiteY26" fmla="*/ 69056 h 649684"/>
                  <a:gd name="connsiteX27" fmla="*/ 1091406 w 1549797"/>
                  <a:gd name="connsiteY27" fmla="*/ 23813 h 649684"/>
                  <a:gd name="connsiteX28" fmla="*/ 1124744 w 1549797"/>
                  <a:gd name="connsiteY28" fmla="*/ 7144 h 649684"/>
                  <a:gd name="connsiteX29" fmla="*/ 1150937 w 1549797"/>
                  <a:gd name="connsiteY29" fmla="*/ 0 h 649684"/>
                  <a:gd name="connsiteX30" fmla="*/ 1200944 w 1549797"/>
                  <a:gd name="connsiteY30" fmla="*/ 7144 h 649684"/>
                  <a:gd name="connsiteX31" fmla="*/ 1262856 w 1549797"/>
                  <a:gd name="connsiteY31" fmla="*/ 42863 h 649684"/>
                  <a:gd name="connsiteX32" fmla="*/ 1298575 w 1549797"/>
                  <a:gd name="connsiteY32" fmla="*/ 85725 h 649684"/>
                  <a:gd name="connsiteX33" fmla="*/ 1324769 w 1549797"/>
                  <a:gd name="connsiteY33" fmla="*/ 121444 h 649684"/>
                  <a:gd name="connsiteX34" fmla="*/ 1346200 w 1549797"/>
                  <a:gd name="connsiteY34" fmla="*/ 180975 h 649684"/>
                  <a:gd name="connsiteX35" fmla="*/ 1350962 w 1549797"/>
                  <a:gd name="connsiteY35" fmla="*/ 219075 h 649684"/>
                  <a:gd name="connsiteX36" fmla="*/ 1353344 w 1549797"/>
                  <a:gd name="connsiteY36" fmla="*/ 269081 h 649684"/>
                  <a:gd name="connsiteX37" fmla="*/ 1358106 w 1549797"/>
                  <a:gd name="connsiteY37" fmla="*/ 323850 h 649684"/>
                  <a:gd name="connsiteX38" fmla="*/ 1381919 w 1549797"/>
                  <a:gd name="connsiteY38" fmla="*/ 392906 h 649684"/>
                  <a:gd name="connsiteX39" fmla="*/ 1412875 w 1549797"/>
                  <a:gd name="connsiteY39" fmla="*/ 445294 h 649684"/>
                  <a:gd name="connsiteX40" fmla="*/ 1474787 w 1549797"/>
                  <a:gd name="connsiteY40" fmla="*/ 504825 h 649684"/>
                  <a:gd name="connsiteX41" fmla="*/ 1527175 w 1549797"/>
                  <a:gd name="connsiteY41" fmla="*/ 521494 h 649684"/>
                  <a:gd name="connsiteX42" fmla="*/ 1546225 w 1549797"/>
                  <a:gd name="connsiteY42" fmla="*/ 523875 h 649684"/>
                  <a:gd name="connsiteX43" fmla="*/ 1548606 w 1549797"/>
                  <a:gd name="connsiteY43" fmla="*/ 557213 h 649684"/>
                  <a:gd name="connsiteX44" fmla="*/ 1548606 w 1549797"/>
                  <a:gd name="connsiteY44" fmla="*/ 628650 h 649684"/>
                  <a:gd name="connsiteX45" fmla="*/ 1543844 w 1549797"/>
                  <a:gd name="connsiteY45" fmla="*/ 635794 h 649684"/>
                  <a:gd name="connsiteX46" fmla="*/ 1527175 w 1549797"/>
                  <a:gd name="connsiteY46" fmla="*/ 638175 h 649684"/>
                  <a:gd name="connsiteX47" fmla="*/ 781844 w 1549797"/>
                  <a:gd name="connsiteY47" fmla="*/ 638175 h 649684"/>
                  <a:gd name="connsiteX48" fmla="*/ 543719 w 1549797"/>
                  <a:gd name="connsiteY48" fmla="*/ 638175 h 649684"/>
                  <a:gd name="connsiteX49" fmla="*/ 229394 w 1549797"/>
                  <a:gd name="connsiteY49" fmla="*/ 638175 h 649684"/>
                  <a:gd name="connsiteX50" fmla="*/ 65087 w 1549797"/>
                  <a:gd name="connsiteY50" fmla="*/ 638175 h 649684"/>
                  <a:gd name="connsiteX51" fmla="*/ 15081 w 1549797"/>
                  <a:gd name="connsiteY51" fmla="*/ 631031 h 649684"/>
                  <a:gd name="connsiteX52" fmla="*/ 10319 w 1549797"/>
                  <a:gd name="connsiteY52" fmla="*/ 526256 h 64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549797" h="649684">
                    <a:moveTo>
                      <a:pt x="10319" y="526256"/>
                    </a:moveTo>
                    <a:cubicBezTo>
                      <a:pt x="20638" y="506412"/>
                      <a:pt x="55563" y="523875"/>
                      <a:pt x="76994" y="511969"/>
                    </a:cubicBezTo>
                    <a:cubicBezTo>
                      <a:pt x="98425" y="500063"/>
                      <a:pt x="120650" y="476250"/>
                      <a:pt x="138906" y="454819"/>
                    </a:cubicBezTo>
                    <a:cubicBezTo>
                      <a:pt x="157162" y="433388"/>
                      <a:pt x="175022" y="415528"/>
                      <a:pt x="186531" y="383381"/>
                    </a:cubicBezTo>
                    <a:cubicBezTo>
                      <a:pt x="198040" y="351234"/>
                      <a:pt x="202803" y="296069"/>
                      <a:pt x="207962" y="261938"/>
                    </a:cubicBezTo>
                    <a:cubicBezTo>
                      <a:pt x="213121" y="227807"/>
                      <a:pt x="211137" y="204788"/>
                      <a:pt x="217487" y="178594"/>
                    </a:cubicBezTo>
                    <a:cubicBezTo>
                      <a:pt x="223837" y="152400"/>
                      <a:pt x="230584" y="128984"/>
                      <a:pt x="246062" y="104775"/>
                    </a:cubicBezTo>
                    <a:cubicBezTo>
                      <a:pt x="261540" y="80566"/>
                      <a:pt x="286543" y="50007"/>
                      <a:pt x="310356" y="33338"/>
                    </a:cubicBezTo>
                    <a:cubicBezTo>
                      <a:pt x="334169" y="16669"/>
                      <a:pt x="364331" y="7144"/>
                      <a:pt x="388937" y="4763"/>
                    </a:cubicBezTo>
                    <a:cubicBezTo>
                      <a:pt x="413543" y="2382"/>
                      <a:pt x="436960" y="9922"/>
                      <a:pt x="457994" y="19050"/>
                    </a:cubicBezTo>
                    <a:cubicBezTo>
                      <a:pt x="479028" y="28178"/>
                      <a:pt x="499269" y="42069"/>
                      <a:pt x="515144" y="59531"/>
                    </a:cubicBezTo>
                    <a:cubicBezTo>
                      <a:pt x="531019" y="76993"/>
                      <a:pt x="542925" y="104378"/>
                      <a:pt x="553244" y="123825"/>
                    </a:cubicBezTo>
                    <a:cubicBezTo>
                      <a:pt x="563563" y="143272"/>
                      <a:pt x="571103" y="153194"/>
                      <a:pt x="577056" y="176213"/>
                    </a:cubicBezTo>
                    <a:cubicBezTo>
                      <a:pt x="583009" y="199232"/>
                      <a:pt x="586581" y="238125"/>
                      <a:pt x="588962" y="261938"/>
                    </a:cubicBezTo>
                    <a:cubicBezTo>
                      <a:pt x="591343" y="285751"/>
                      <a:pt x="587772" y="298848"/>
                      <a:pt x="591344" y="319088"/>
                    </a:cubicBezTo>
                    <a:cubicBezTo>
                      <a:pt x="594916" y="339328"/>
                      <a:pt x="600472" y="362347"/>
                      <a:pt x="610394" y="383381"/>
                    </a:cubicBezTo>
                    <a:cubicBezTo>
                      <a:pt x="620316" y="404415"/>
                      <a:pt x="635000" y="425847"/>
                      <a:pt x="650875" y="445294"/>
                    </a:cubicBezTo>
                    <a:cubicBezTo>
                      <a:pt x="666750" y="464741"/>
                      <a:pt x="685007" y="486966"/>
                      <a:pt x="705644" y="500063"/>
                    </a:cubicBezTo>
                    <a:cubicBezTo>
                      <a:pt x="726281" y="513160"/>
                      <a:pt x="751285" y="521891"/>
                      <a:pt x="774700" y="523875"/>
                    </a:cubicBezTo>
                    <a:cubicBezTo>
                      <a:pt x="798116" y="525859"/>
                      <a:pt x="825896" y="521891"/>
                      <a:pt x="846137" y="511969"/>
                    </a:cubicBezTo>
                    <a:cubicBezTo>
                      <a:pt x="866378" y="502047"/>
                      <a:pt x="879872" y="482997"/>
                      <a:pt x="896144" y="464344"/>
                    </a:cubicBezTo>
                    <a:cubicBezTo>
                      <a:pt x="912416" y="445691"/>
                      <a:pt x="932657" y="420291"/>
                      <a:pt x="943769" y="400050"/>
                    </a:cubicBezTo>
                    <a:cubicBezTo>
                      <a:pt x="954881" y="379809"/>
                      <a:pt x="957660" y="367109"/>
                      <a:pt x="962819" y="342900"/>
                    </a:cubicBezTo>
                    <a:cubicBezTo>
                      <a:pt x="967978" y="318691"/>
                      <a:pt x="972344" y="279003"/>
                      <a:pt x="974725" y="254794"/>
                    </a:cubicBezTo>
                    <a:cubicBezTo>
                      <a:pt x="977106" y="230585"/>
                      <a:pt x="973137" y="218678"/>
                      <a:pt x="977106" y="197644"/>
                    </a:cubicBezTo>
                    <a:cubicBezTo>
                      <a:pt x="981075" y="176610"/>
                      <a:pt x="988615" y="150019"/>
                      <a:pt x="998537" y="128588"/>
                    </a:cubicBezTo>
                    <a:cubicBezTo>
                      <a:pt x="1008459" y="107157"/>
                      <a:pt x="1021159" y="86518"/>
                      <a:pt x="1036637" y="69056"/>
                    </a:cubicBezTo>
                    <a:cubicBezTo>
                      <a:pt x="1052115" y="51594"/>
                      <a:pt x="1076722" y="34132"/>
                      <a:pt x="1091406" y="23813"/>
                    </a:cubicBezTo>
                    <a:cubicBezTo>
                      <a:pt x="1106090" y="13494"/>
                      <a:pt x="1114822" y="11113"/>
                      <a:pt x="1124744" y="7144"/>
                    </a:cubicBezTo>
                    <a:cubicBezTo>
                      <a:pt x="1134666" y="3175"/>
                      <a:pt x="1138237" y="0"/>
                      <a:pt x="1150937" y="0"/>
                    </a:cubicBezTo>
                    <a:cubicBezTo>
                      <a:pt x="1163637" y="0"/>
                      <a:pt x="1182291" y="0"/>
                      <a:pt x="1200944" y="7144"/>
                    </a:cubicBezTo>
                    <a:cubicBezTo>
                      <a:pt x="1219597" y="14288"/>
                      <a:pt x="1246584" y="29766"/>
                      <a:pt x="1262856" y="42863"/>
                    </a:cubicBezTo>
                    <a:cubicBezTo>
                      <a:pt x="1279128" y="55960"/>
                      <a:pt x="1288256" y="72628"/>
                      <a:pt x="1298575" y="85725"/>
                    </a:cubicBezTo>
                    <a:cubicBezTo>
                      <a:pt x="1308894" y="98822"/>
                      <a:pt x="1316832" y="105569"/>
                      <a:pt x="1324769" y="121444"/>
                    </a:cubicBezTo>
                    <a:cubicBezTo>
                      <a:pt x="1332706" y="137319"/>
                      <a:pt x="1341835" y="164703"/>
                      <a:pt x="1346200" y="180975"/>
                    </a:cubicBezTo>
                    <a:cubicBezTo>
                      <a:pt x="1350565" y="197247"/>
                      <a:pt x="1349771" y="204391"/>
                      <a:pt x="1350962" y="219075"/>
                    </a:cubicBezTo>
                    <a:cubicBezTo>
                      <a:pt x="1352153" y="233759"/>
                      <a:pt x="1352153" y="251619"/>
                      <a:pt x="1353344" y="269081"/>
                    </a:cubicBezTo>
                    <a:cubicBezTo>
                      <a:pt x="1354535" y="286544"/>
                      <a:pt x="1353344" y="303213"/>
                      <a:pt x="1358106" y="323850"/>
                    </a:cubicBezTo>
                    <a:cubicBezTo>
                      <a:pt x="1362868" y="344487"/>
                      <a:pt x="1372791" y="372665"/>
                      <a:pt x="1381919" y="392906"/>
                    </a:cubicBezTo>
                    <a:cubicBezTo>
                      <a:pt x="1391047" y="413147"/>
                      <a:pt x="1397397" y="426641"/>
                      <a:pt x="1412875" y="445294"/>
                    </a:cubicBezTo>
                    <a:cubicBezTo>
                      <a:pt x="1428353" y="463947"/>
                      <a:pt x="1455737" y="492125"/>
                      <a:pt x="1474787" y="504825"/>
                    </a:cubicBezTo>
                    <a:cubicBezTo>
                      <a:pt x="1493837" y="517525"/>
                      <a:pt x="1515269" y="518319"/>
                      <a:pt x="1527175" y="521494"/>
                    </a:cubicBezTo>
                    <a:cubicBezTo>
                      <a:pt x="1539081" y="524669"/>
                      <a:pt x="1542653" y="517922"/>
                      <a:pt x="1546225" y="523875"/>
                    </a:cubicBezTo>
                    <a:cubicBezTo>
                      <a:pt x="1549797" y="529828"/>
                      <a:pt x="1548209" y="539751"/>
                      <a:pt x="1548606" y="557213"/>
                    </a:cubicBezTo>
                    <a:cubicBezTo>
                      <a:pt x="1549003" y="574675"/>
                      <a:pt x="1549400" y="615553"/>
                      <a:pt x="1548606" y="628650"/>
                    </a:cubicBezTo>
                    <a:cubicBezTo>
                      <a:pt x="1547812" y="641747"/>
                      <a:pt x="1547416" y="634207"/>
                      <a:pt x="1543844" y="635794"/>
                    </a:cubicBezTo>
                    <a:cubicBezTo>
                      <a:pt x="1540272" y="637382"/>
                      <a:pt x="1527175" y="638175"/>
                      <a:pt x="1527175" y="638175"/>
                    </a:cubicBezTo>
                    <a:lnTo>
                      <a:pt x="781844" y="638175"/>
                    </a:lnTo>
                    <a:lnTo>
                      <a:pt x="543719" y="638175"/>
                    </a:lnTo>
                    <a:lnTo>
                      <a:pt x="229394" y="638175"/>
                    </a:lnTo>
                    <a:lnTo>
                      <a:pt x="65087" y="638175"/>
                    </a:lnTo>
                    <a:cubicBezTo>
                      <a:pt x="29368" y="636984"/>
                      <a:pt x="24606" y="649684"/>
                      <a:pt x="15081" y="631031"/>
                    </a:cubicBezTo>
                    <a:cubicBezTo>
                      <a:pt x="5556" y="612378"/>
                      <a:pt x="0" y="546100"/>
                      <a:pt x="10319" y="5262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8" name="Forme libre 427"/>
              <p:cNvSpPr/>
              <p:nvPr/>
            </p:nvSpPr>
            <p:spPr>
              <a:xfrm flipV="1">
                <a:off x="1000101" y="4938906"/>
                <a:ext cx="1379249" cy="499884"/>
              </a:xfrm>
              <a:custGeom>
                <a:avLst/>
                <a:gdLst>
                  <a:gd name="connsiteX0" fmla="*/ 10319 w 1549797"/>
                  <a:gd name="connsiteY0" fmla="*/ 526256 h 649684"/>
                  <a:gd name="connsiteX1" fmla="*/ 76994 w 1549797"/>
                  <a:gd name="connsiteY1" fmla="*/ 511969 h 649684"/>
                  <a:gd name="connsiteX2" fmla="*/ 138906 w 1549797"/>
                  <a:gd name="connsiteY2" fmla="*/ 454819 h 649684"/>
                  <a:gd name="connsiteX3" fmla="*/ 186531 w 1549797"/>
                  <a:gd name="connsiteY3" fmla="*/ 383381 h 649684"/>
                  <a:gd name="connsiteX4" fmla="*/ 207962 w 1549797"/>
                  <a:gd name="connsiteY4" fmla="*/ 261938 h 649684"/>
                  <a:gd name="connsiteX5" fmla="*/ 217487 w 1549797"/>
                  <a:gd name="connsiteY5" fmla="*/ 178594 h 649684"/>
                  <a:gd name="connsiteX6" fmla="*/ 246062 w 1549797"/>
                  <a:gd name="connsiteY6" fmla="*/ 104775 h 649684"/>
                  <a:gd name="connsiteX7" fmla="*/ 310356 w 1549797"/>
                  <a:gd name="connsiteY7" fmla="*/ 33338 h 649684"/>
                  <a:gd name="connsiteX8" fmla="*/ 388937 w 1549797"/>
                  <a:gd name="connsiteY8" fmla="*/ 4763 h 649684"/>
                  <a:gd name="connsiteX9" fmla="*/ 457994 w 1549797"/>
                  <a:gd name="connsiteY9" fmla="*/ 19050 h 649684"/>
                  <a:gd name="connsiteX10" fmla="*/ 515144 w 1549797"/>
                  <a:gd name="connsiteY10" fmla="*/ 59531 h 649684"/>
                  <a:gd name="connsiteX11" fmla="*/ 553244 w 1549797"/>
                  <a:gd name="connsiteY11" fmla="*/ 123825 h 649684"/>
                  <a:gd name="connsiteX12" fmla="*/ 577056 w 1549797"/>
                  <a:gd name="connsiteY12" fmla="*/ 176213 h 649684"/>
                  <a:gd name="connsiteX13" fmla="*/ 588962 w 1549797"/>
                  <a:gd name="connsiteY13" fmla="*/ 261938 h 649684"/>
                  <a:gd name="connsiteX14" fmla="*/ 591344 w 1549797"/>
                  <a:gd name="connsiteY14" fmla="*/ 319088 h 649684"/>
                  <a:gd name="connsiteX15" fmla="*/ 610394 w 1549797"/>
                  <a:gd name="connsiteY15" fmla="*/ 383381 h 649684"/>
                  <a:gd name="connsiteX16" fmla="*/ 650875 w 1549797"/>
                  <a:gd name="connsiteY16" fmla="*/ 445294 h 649684"/>
                  <a:gd name="connsiteX17" fmla="*/ 705644 w 1549797"/>
                  <a:gd name="connsiteY17" fmla="*/ 500063 h 649684"/>
                  <a:gd name="connsiteX18" fmla="*/ 774700 w 1549797"/>
                  <a:gd name="connsiteY18" fmla="*/ 523875 h 649684"/>
                  <a:gd name="connsiteX19" fmla="*/ 846137 w 1549797"/>
                  <a:gd name="connsiteY19" fmla="*/ 511969 h 649684"/>
                  <a:gd name="connsiteX20" fmla="*/ 896144 w 1549797"/>
                  <a:gd name="connsiteY20" fmla="*/ 464344 h 649684"/>
                  <a:gd name="connsiteX21" fmla="*/ 943769 w 1549797"/>
                  <a:gd name="connsiteY21" fmla="*/ 400050 h 649684"/>
                  <a:gd name="connsiteX22" fmla="*/ 962819 w 1549797"/>
                  <a:gd name="connsiteY22" fmla="*/ 342900 h 649684"/>
                  <a:gd name="connsiteX23" fmla="*/ 974725 w 1549797"/>
                  <a:gd name="connsiteY23" fmla="*/ 254794 h 649684"/>
                  <a:gd name="connsiteX24" fmla="*/ 977106 w 1549797"/>
                  <a:gd name="connsiteY24" fmla="*/ 197644 h 649684"/>
                  <a:gd name="connsiteX25" fmla="*/ 998537 w 1549797"/>
                  <a:gd name="connsiteY25" fmla="*/ 128588 h 649684"/>
                  <a:gd name="connsiteX26" fmla="*/ 1036637 w 1549797"/>
                  <a:gd name="connsiteY26" fmla="*/ 69056 h 649684"/>
                  <a:gd name="connsiteX27" fmla="*/ 1091406 w 1549797"/>
                  <a:gd name="connsiteY27" fmla="*/ 23813 h 649684"/>
                  <a:gd name="connsiteX28" fmla="*/ 1124744 w 1549797"/>
                  <a:gd name="connsiteY28" fmla="*/ 7144 h 649684"/>
                  <a:gd name="connsiteX29" fmla="*/ 1150937 w 1549797"/>
                  <a:gd name="connsiteY29" fmla="*/ 0 h 649684"/>
                  <a:gd name="connsiteX30" fmla="*/ 1200944 w 1549797"/>
                  <a:gd name="connsiteY30" fmla="*/ 7144 h 649684"/>
                  <a:gd name="connsiteX31" fmla="*/ 1262856 w 1549797"/>
                  <a:gd name="connsiteY31" fmla="*/ 42863 h 649684"/>
                  <a:gd name="connsiteX32" fmla="*/ 1298575 w 1549797"/>
                  <a:gd name="connsiteY32" fmla="*/ 85725 h 649684"/>
                  <a:gd name="connsiteX33" fmla="*/ 1324769 w 1549797"/>
                  <a:gd name="connsiteY33" fmla="*/ 121444 h 649684"/>
                  <a:gd name="connsiteX34" fmla="*/ 1346200 w 1549797"/>
                  <a:gd name="connsiteY34" fmla="*/ 180975 h 649684"/>
                  <a:gd name="connsiteX35" fmla="*/ 1350962 w 1549797"/>
                  <a:gd name="connsiteY35" fmla="*/ 219075 h 649684"/>
                  <a:gd name="connsiteX36" fmla="*/ 1353344 w 1549797"/>
                  <a:gd name="connsiteY36" fmla="*/ 269081 h 649684"/>
                  <a:gd name="connsiteX37" fmla="*/ 1358106 w 1549797"/>
                  <a:gd name="connsiteY37" fmla="*/ 323850 h 649684"/>
                  <a:gd name="connsiteX38" fmla="*/ 1381919 w 1549797"/>
                  <a:gd name="connsiteY38" fmla="*/ 392906 h 649684"/>
                  <a:gd name="connsiteX39" fmla="*/ 1412875 w 1549797"/>
                  <a:gd name="connsiteY39" fmla="*/ 445294 h 649684"/>
                  <a:gd name="connsiteX40" fmla="*/ 1474787 w 1549797"/>
                  <a:gd name="connsiteY40" fmla="*/ 504825 h 649684"/>
                  <a:gd name="connsiteX41" fmla="*/ 1527175 w 1549797"/>
                  <a:gd name="connsiteY41" fmla="*/ 521494 h 649684"/>
                  <a:gd name="connsiteX42" fmla="*/ 1546225 w 1549797"/>
                  <a:gd name="connsiteY42" fmla="*/ 523875 h 649684"/>
                  <a:gd name="connsiteX43" fmla="*/ 1548606 w 1549797"/>
                  <a:gd name="connsiteY43" fmla="*/ 557213 h 649684"/>
                  <a:gd name="connsiteX44" fmla="*/ 1548606 w 1549797"/>
                  <a:gd name="connsiteY44" fmla="*/ 628650 h 649684"/>
                  <a:gd name="connsiteX45" fmla="*/ 1543844 w 1549797"/>
                  <a:gd name="connsiteY45" fmla="*/ 635794 h 649684"/>
                  <a:gd name="connsiteX46" fmla="*/ 1527175 w 1549797"/>
                  <a:gd name="connsiteY46" fmla="*/ 638175 h 649684"/>
                  <a:gd name="connsiteX47" fmla="*/ 781844 w 1549797"/>
                  <a:gd name="connsiteY47" fmla="*/ 638175 h 649684"/>
                  <a:gd name="connsiteX48" fmla="*/ 543719 w 1549797"/>
                  <a:gd name="connsiteY48" fmla="*/ 638175 h 649684"/>
                  <a:gd name="connsiteX49" fmla="*/ 229394 w 1549797"/>
                  <a:gd name="connsiteY49" fmla="*/ 638175 h 649684"/>
                  <a:gd name="connsiteX50" fmla="*/ 65087 w 1549797"/>
                  <a:gd name="connsiteY50" fmla="*/ 638175 h 649684"/>
                  <a:gd name="connsiteX51" fmla="*/ 15081 w 1549797"/>
                  <a:gd name="connsiteY51" fmla="*/ 631031 h 649684"/>
                  <a:gd name="connsiteX52" fmla="*/ 10319 w 1549797"/>
                  <a:gd name="connsiteY52" fmla="*/ 526256 h 649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549797" h="649684">
                    <a:moveTo>
                      <a:pt x="10319" y="526256"/>
                    </a:moveTo>
                    <a:cubicBezTo>
                      <a:pt x="20638" y="506412"/>
                      <a:pt x="55563" y="523875"/>
                      <a:pt x="76994" y="511969"/>
                    </a:cubicBezTo>
                    <a:cubicBezTo>
                      <a:pt x="98425" y="500063"/>
                      <a:pt x="120650" y="476250"/>
                      <a:pt x="138906" y="454819"/>
                    </a:cubicBezTo>
                    <a:cubicBezTo>
                      <a:pt x="157162" y="433388"/>
                      <a:pt x="175022" y="415528"/>
                      <a:pt x="186531" y="383381"/>
                    </a:cubicBezTo>
                    <a:cubicBezTo>
                      <a:pt x="198040" y="351234"/>
                      <a:pt x="202803" y="296069"/>
                      <a:pt x="207962" y="261938"/>
                    </a:cubicBezTo>
                    <a:cubicBezTo>
                      <a:pt x="213121" y="227807"/>
                      <a:pt x="211137" y="204788"/>
                      <a:pt x="217487" y="178594"/>
                    </a:cubicBezTo>
                    <a:cubicBezTo>
                      <a:pt x="223837" y="152400"/>
                      <a:pt x="230584" y="128984"/>
                      <a:pt x="246062" y="104775"/>
                    </a:cubicBezTo>
                    <a:cubicBezTo>
                      <a:pt x="261540" y="80566"/>
                      <a:pt x="286543" y="50007"/>
                      <a:pt x="310356" y="33338"/>
                    </a:cubicBezTo>
                    <a:cubicBezTo>
                      <a:pt x="334169" y="16669"/>
                      <a:pt x="364331" y="7144"/>
                      <a:pt x="388937" y="4763"/>
                    </a:cubicBezTo>
                    <a:cubicBezTo>
                      <a:pt x="413543" y="2382"/>
                      <a:pt x="436960" y="9922"/>
                      <a:pt x="457994" y="19050"/>
                    </a:cubicBezTo>
                    <a:cubicBezTo>
                      <a:pt x="479028" y="28178"/>
                      <a:pt x="499269" y="42069"/>
                      <a:pt x="515144" y="59531"/>
                    </a:cubicBezTo>
                    <a:cubicBezTo>
                      <a:pt x="531019" y="76993"/>
                      <a:pt x="542925" y="104378"/>
                      <a:pt x="553244" y="123825"/>
                    </a:cubicBezTo>
                    <a:cubicBezTo>
                      <a:pt x="563563" y="143272"/>
                      <a:pt x="571103" y="153194"/>
                      <a:pt x="577056" y="176213"/>
                    </a:cubicBezTo>
                    <a:cubicBezTo>
                      <a:pt x="583009" y="199232"/>
                      <a:pt x="586581" y="238125"/>
                      <a:pt x="588962" y="261938"/>
                    </a:cubicBezTo>
                    <a:cubicBezTo>
                      <a:pt x="591343" y="285751"/>
                      <a:pt x="587772" y="298848"/>
                      <a:pt x="591344" y="319088"/>
                    </a:cubicBezTo>
                    <a:cubicBezTo>
                      <a:pt x="594916" y="339328"/>
                      <a:pt x="600472" y="362347"/>
                      <a:pt x="610394" y="383381"/>
                    </a:cubicBezTo>
                    <a:cubicBezTo>
                      <a:pt x="620316" y="404415"/>
                      <a:pt x="635000" y="425847"/>
                      <a:pt x="650875" y="445294"/>
                    </a:cubicBezTo>
                    <a:cubicBezTo>
                      <a:pt x="666750" y="464741"/>
                      <a:pt x="685007" y="486966"/>
                      <a:pt x="705644" y="500063"/>
                    </a:cubicBezTo>
                    <a:cubicBezTo>
                      <a:pt x="726281" y="513160"/>
                      <a:pt x="751285" y="521891"/>
                      <a:pt x="774700" y="523875"/>
                    </a:cubicBezTo>
                    <a:cubicBezTo>
                      <a:pt x="798116" y="525859"/>
                      <a:pt x="825896" y="521891"/>
                      <a:pt x="846137" y="511969"/>
                    </a:cubicBezTo>
                    <a:cubicBezTo>
                      <a:pt x="866378" y="502047"/>
                      <a:pt x="879872" y="482997"/>
                      <a:pt x="896144" y="464344"/>
                    </a:cubicBezTo>
                    <a:cubicBezTo>
                      <a:pt x="912416" y="445691"/>
                      <a:pt x="932657" y="420291"/>
                      <a:pt x="943769" y="400050"/>
                    </a:cubicBezTo>
                    <a:cubicBezTo>
                      <a:pt x="954881" y="379809"/>
                      <a:pt x="957660" y="367109"/>
                      <a:pt x="962819" y="342900"/>
                    </a:cubicBezTo>
                    <a:cubicBezTo>
                      <a:pt x="967978" y="318691"/>
                      <a:pt x="972344" y="279003"/>
                      <a:pt x="974725" y="254794"/>
                    </a:cubicBezTo>
                    <a:cubicBezTo>
                      <a:pt x="977106" y="230585"/>
                      <a:pt x="973137" y="218678"/>
                      <a:pt x="977106" y="197644"/>
                    </a:cubicBezTo>
                    <a:cubicBezTo>
                      <a:pt x="981075" y="176610"/>
                      <a:pt x="988615" y="150019"/>
                      <a:pt x="998537" y="128588"/>
                    </a:cubicBezTo>
                    <a:cubicBezTo>
                      <a:pt x="1008459" y="107157"/>
                      <a:pt x="1021159" y="86518"/>
                      <a:pt x="1036637" y="69056"/>
                    </a:cubicBezTo>
                    <a:cubicBezTo>
                      <a:pt x="1052115" y="51594"/>
                      <a:pt x="1076722" y="34132"/>
                      <a:pt x="1091406" y="23813"/>
                    </a:cubicBezTo>
                    <a:cubicBezTo>
                      <a:pt x="1106090" y="13494"/>
                      <a:pt x="1114822" y="11113"/>
                      <a:pt x="1124744" y="7144"/>
                    </a:cubicBezTo>
                    <a:cubicBezTo>
                      <a:pt x="1134666" y="3175"/>
                      <a:pt x="1138237" y="0"/>
                      <a:pt x="1150937" y="0"/>
                    </a:cubicBezTo>
                    <a:cubicBezTo>
                      <a:pt x="1163637" y="0"/>
                      <a:pt x="1182291" y="0"/>
                      <a:pt x="1200944" y="7144"/>
                    </a:cubicBezTo>
                    <a:cubicBezTo>
                      <a:pt x="1219597" y="14288"/>
                      <a:pt x="1246584" y="29766"/>
                      <a:pt x="1262856" y="42863"/>
                    </a:cubicBezTo>
                    <a:cubicBezTo>
                      <a:pt x="1279128" y="55960"/>
                      <a:pt x="1288256" y="72628"/>
                      <a:pt x="1298575" y="85725"/>
                    </a:cubicBezTo>
                    <a:cubicBezTo>
                      <a:pt x="1308894" y="98822"/>
                      <a:pt x="1316832" y="105569"/>
                      <a:pt x="1324769" y="121444"/>
                    </a:cubicBezTo>
                    <a:cubicBezTo>
                      <a:pt x="1332706" y="137319"/>
                      <a:pt x="1341835" y="164703"/>
                      <a:pt x="1346200" y="180975"/>
                    </a:cubicBezTo>
                    <a:cubicBezTo>
                      <a:pt x="1350565" y="197247"/>
                      <a:pt x="1349771" y="204391"/>
                      <a:pt x="1350962" y="219075"/>
                    </a:cubicBezTo>
                    <a:cubicBezTo>
                      <a:pt x="1352153" y="233759"/>
                      <a:pt x="1352153" y="251619"/>
                      <a:pt x="1353344" y="269081"/>
                    </a:cubicBezTo>
                    <a:cubicBezTo>
                      <a:pt x="1354535" y="286544"/>
                      <a:pt x="1353344" y="303213"/>
                      <a:pt x="1358106" y="323850"/>
                    </a:cubicBezTo>
                    <a:cubicBezTo>
                      <a:pt x="1362868" y="344487"/>
                      <a:pt x="1372791" y="372665"/>
                      <a:pt x="1381919" y="392906"/>
                    </a:cubicBezTo>
                    <a:cubicBezTo>
                      <a:pt x="1391047" y="413147"/>
                      <a:pt x="1397397" y="426641"/>
                      <a:pt x="1412875" y="445294"/>
                    </a:cubicBezTo>
                    <a:cubicBezTo>
                      <a:pt x="1428353" y="463947"/>
                      <a:pt x="1455737" y="492125"/>
                      <a:pt x="1474787" y="504825"/>
                    </a:cubicBezTo>
                    <a:cubicBezTo>
                      <a:pt x="1493837" y="517525"/>
                      <a:pt x="1515269" y="518319"/>
                      <a:pt x="1527175" y="521494"/>
                    </a:cubicBezTo>
                    <a:cubicBezTo>
                      <a:pt x="1539081" y="524669"/>
                      <a:pt x="1542653" y="517922"/>
                      <a:pt x="1546225" y="523875"/>
                    </a:cubicBezTo>
                    <a:cubicBezTo>
                      <a:pt x="1549797" y="529828"/>
                      <a:pt x="1548209" y="539751"/>
                      <a:pt x="1548606" y="557213"/>
                    </a:cubicBezTo>
                    <a:cubicBezTo>
                      <a:pt x="1549003" y="574675"/>
                      <a:pt x="1549400" y="615553"/>
                      <a:pt x="1548606" y="628650"/>
                    </a:cubicBezTo>
                    <a:cubicBezTo>
                      <a:pt x="1547812" y="641747"/>
                      <a:pt x="1547416" y="634207"/>
                      <a:pt x="1543844" y="635794"/>
                    </a:cubicBezTo>
                    <a:cubicBezTo>
                      <a:pt x="1540272" y="637382"/>
                      <a:pt x="1527175" y="638175"/>
                      <a:pt x="1527175" y="638175"/>
                    </a:cubicBezTo>
                    <a:lnTo>
                      <a:pt x="781844" y="638175"/>
                    </a:lnTo>
                    <a:lnTo>
                      <a:pt x="543719" y="638175"/>
                    </a:lnTo>
                    <a:lnTo>
                      <a:pt x="229394" y="638175"/>
                    </a:lnTo>
                    <a:lnTo>
                      <a:pt x="65087" y="638175"/>
                    </a:lnTo>
                    <a:cubicBezTo>
                      <a:pt x="29368" y="636984"/>
                      <a:pt x="24606" y="649684"/>
                      <a:pt x="15081" y="631031"/>
                    </a:cubicBezTo>
                    <a:cubicBezTo>
                      <a:pt x="5556" y="612378"/>
                      <a:pt x="0" y="546100"/>
                      <a:pt x="10319" y="5262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9" name="Rectangle 428"/>
              <p:cNvSpPr/>
              <p:nvPr/>
            </p:nvSpPr>
            <p:spPr>
              <a:xfrm>
                <a:off x="1000100" y="4125163"/>
                <a:ext cx="1394446" cy="900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0" name="Group 2"/>
            <p:cNvGrpSpPr>
              <a:grpSpLocks noChangeAspect="1"/>
            </p:cNvGrpSpPr>
            <p:nvPr/>
          </p:nvGrpSpPr>
          <p:grpSpPr bwMode="auto">
            <a:xfrm rot="5400000">
              <a:off x="8679609" y="4560127"/>
              <a:ext cx="403788" cy="131632"/>
              <a:chOff x="7448" y="6803"/>
              <a:chExt cx="1256" cy="364"/>
            </a:xfrm>
          </p:grpSpPr>
          <p:grpSp>
            <p:nvGrpSpPr>
              <p:cNvPr id="31" name="Group 3"/>
              <p:cNvGrpSpPr>
                <a:grpSpLocks noChangeAspect="1"/>
              </p:cNvGrpSpPr>
              <p:nvPr/>
            </p:nvGrpSpPr>
            <p:grpSpPr bwMode="auto">
              <a:xfrm rot="-10800000">
                <a:off x="8418" y="6813"/>
                <a:ext cx="286" cy="354"/>
                <a:chOff x="6770" y="2952"/>
                <a:chExt cx="360" cy="720"/>
              </a:xfrm>
            </p:grpSpPr>
            <p:sp>
              <p:nvSpPr>
                <p:cNvPr id="425" name="AutoShape 4"/>
                <p:cNvSpPr>
                  <a:spLocks noChangeAspect="1" noChangeArrowheads="1"/>
                </p:cNvSpPr>
                <p:nvPr/>
              </p:nvSpPr>
              <p:spPr bwMode="auto">
                <a:xfrm>
                  <a:off x="6770" y="3312"/>
                  <a:ext cx="360" cy="36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26" name="AutoShape 5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6770" y="2952"/>
                  <a:ext cx="360" cy="36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421" name="Line 6"/>
              <p:cNvSpPr>
                <a:spLocks noChangeAspect="1" noChangeShapeType="1"/>
              </p:cNvSpPr>
              <p:nvPr/>
            </p:nvSpPr>
            <p:spPr bwMode="auto">
              <a:xfrm rot="-10800000">
                <a:off x="8320" y="6997"/>
                <a:ext cx="214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224" name="Group 7"/>
              <p:cNvGrpSpPr>
                <a:grpSpLocks noChangeAspect="1"/>
              </p:cNvGrpSpPr>
              <p:nvPr/>
            </p:nvGrpSpPr>
            <p:grpSpPr bwMode="auto">
              <a:xfrm>
                <a:off x="7448" y="6803"/>
                <a:ext cx="855" cy="360"/>
                <a:chOff x="7448" y="6803"/>
                <a:chExt cx="855" cy="360"/>
              </a:xfrm>
            </p:grpSpPr>
            <p:sp>
              <p:nvSpPr>
                <p:cNvPr id="423" name="Rectangle 8"/>
                <p:cNvSpPr>
                  <a:spLocks noChangeAspect="1" noChangeArrowheads="1"/>
                </p:cNvSpPr>
                <p:nvPr/>
              </p:nvSpPr>
              <p:spPr bwMode="auto">
                <a:xfrm>
                  <a:off x="7463" y="6803"/>
                  <a:ext cx="840" cy="360"/>
                </a:xfrm>
                <a:prstGeom prst="rect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24" name="Line 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448" y="6803"/>
                  <a:ext cx="840" cy="36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225" name="Groupe 446"/>
            <p:cNvGrpSpPr/>
            <p:nvPr/>
          </p:nvGrpSpPr>
          <p:grpSpPr>
            <a:xfrm>
              <a:off x="1574784" y="4728660"/>
              <a:ext cx="413756" cy="107073"/>
              <a:chOff x="8905888" y="2838429"/>
              <a:chExt cx="542932" cy="159545"/>
            </a:xfrm>
          </p:grpSpPr>
          <p:grpSp>
            <p:nvGrpSpPr>
              <p:cNvPr id="226" name="Groupe 423"/>
              <p:cNvGrpSpPr/>
              <p:nvPr/>
            </p:nvGrpSpPr>
            <p:grpSpPr>
              <a:xfrm>
                <a:off x="8905888" y="2838429"/>
                <a:ext cx="271466" cy="159545"/>
                <a:chOff x="8905888" y="2838429"/>
                <a:chExt cx="271466" cy="159545"/>
              </a:xfrm>
            </p:grpSpPr>
            <p:grpSp>
              <p:nvGrpSpPr>
                <p:cNvPr id="227" name="Groupe 411"/>
                <p:cNvGrpSpPr/>
                <p:nvPr/>
              </p:nvGrpSpPr>
              <p:grpSpPr>
                <a:xfrm>
                  <a:off x="8905888" y="2840810"/>
                  <a:ext cx="90000" cy="157164"/>
                  <a:chOff x="1000100" y="3700463"/>
                  <a:chExt cx="1394446" cy="1738327"/>
                </a:xfrm>
              </p:grpSpPr>
              <p:sp>
                <p:nvSpPr>
                  <p:cNvPr id="417" name="Forme libre 416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18" name="Forme libre 417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19" name="Rectangle 418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228" name="Groupe 415"/>
                <p:cNvGrpSpPr/>
                <p:nvPr/>
              </p:nvGrpSpPr>
              <p:grpSpPr>
                <a:xfrm>
                  <a:off x="8996374" y="2838429"/>
                  <a:ext cx="90000" cy="157164"/>
                  <a:chOff x="1000100" y="3700463"/>
                  <a:chExt cx="1394446" cy="1738327"/>
                </a:xfrm>
              </p:grpSpPr>
              <p:sp>
                <p:nvSpPr>
                  <p:cNvPr id="414" name="Forme libre 413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15" name="Forme libre 414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16" name="Rectangle 415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230" name="Groupe 419"/>
                <p:cNvGrpSpPr/>
                <p:nvPr/>
              </p:nvGrpSpPr>
              <p:grpSpPr>
                <a:xfrm>
                  <a:off x="9087354" y="2838429"/>
                  <a:ext cx="90000" cy="157164"/>
                  <a:chOff x="1000100" y="3700463"/>
                  <a:chExt cx="1394446" cy="1738327"/>
                </a:xfrm>
              </p:grpSpPr>
              <p:sp>
                <p:nvSpPr>
                  <p:cNvPr id="411" name="Forme libre 180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12" name="Forme libre 181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13" name="Rectangle 182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grpSp>
            <p:nvGrpSpPr>
              <p:cNvPr id="257" name="Groupe 424"/>
              <p:cNvGrpSpPr/>
              <p:nvPr/>
            </p:nvGrpSpPr>
            <p:grpSpPr>
              <a:xfrm>
                <a:off x="9177354" y="2838429"/>
                <a:ext cx="271466" cy="159545"/>
                <a:chOff x="8905888" y="2838429"/>
                <a:chExt cx="271466" cy="159545"/>
              </a:xfrm>
            </p:grpSpPr>
            <p:grpSp>
              <p:nvGrpSpPr>
                <p:cNvPr id="262" name="Groupe 411"/>
                <p:cNvGrpSpPr/>
                <p:nvPr/>
              </p:nvGrpSpPr>
              <p:grpSpPr>
                <a:xfrm>
                  <a:off x="8905888" y="2840810"/>
                  <a:ext cx="90000" cy="157164"/>
                  <a:chOff x="1000100" y="3700463"/>
                  <a:chExt cx="1394446" cy="1738327"/>
                </a:xfrm>
              </p:grpSpPr>
              <p:sp>
                <p:nvSpPr>
                  <p:cNvPr id="405" name="Forme libre 404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06" name="Forme libre 405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07" name="Rectangle 406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263" name="Groupe 415"/>
                <p:cNvGrpSpPr/>
                <p:nvPr/>
              </p:nvGrpSpPr>
              <p:grpSpPr>
                <a:xfrm>
                  <a:off x="8996374" y="2838429"/>
                  <a:ext cx="90000" cy="157164"/>
                  <a:chOff x="1000100" y="3700463"/>
                  <a:chExt cx="1394446" cy="1738327"/>
                </a:xfrm>
              </p:grpSpPr>
              <p:sp>
                <p:nvSpPr>
                  <p:cNvPr id="402" name="Forme libre 401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03" name="Forme libre 402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04" name="Rectangle 403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276" name="Groupe 419"/>
                <p:cNvGrpSpPr/>
                <p:nvPr/>
              </p:nvGrpSpPr>
              <p:grpSpPr>
                <a:xfrm>
                  <a:off x="9087354" y="2838429"/>
                  <a:ext cx="90000" cy="157164"/>
                  <a:chOff x="1000100" y="3700463"/>
                  <a:chExt cx="1394446" cy="1738327"/>
                </a:xfrm>
              </p:grpSpPr>
              <p:sp>
                <p:nvSpPr>
                  <p:cNvPr id="399" name="Forme libre 168"/>
                  <p:cNvSpPr/>
                  <p:nvPr/>
                </p:nvSpPr>
                <p:spPr>
                  <a:xfrm>
                    <a:off x="1000101" y="3700463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00" name="Forme libre 169"/>
                  <p:cNvSpPr/>
                  <p:nvPr/>
                </p:nvSpPr>
                <p:spPr>
                  <a:xfrm flipV="1">
                    <a:off x="1000101" y="4938906"/>
                    <a:ext cx="1379249" cy="499884"/>
                  </a:xfrm>
                  <a:custGeom>
                    <a:avLst/>
                    <a:gdLst>
                      <a:gd name="connsiteX0" fmla="*/ 10319 w 1549797"/>
                      <a:gd name="connsiteY0" fmla="*/ 526256 h 649684"/>
                      <a:gd name="connsiteX1" fmla="*/ 76994 w 1549797"/>
                      <a:gd name="connsiteY1" fmla="*/ 511969 h 649684"/>
                      <a:gd name="connsiteX2" fmla="*/ 138906 w 1549797"/>
                      <a:gd name="connsiteY2" fmla="*/ 454819 h 649684"/>
                      <a:gd name="connsiteX3" fmla="*/ 186531 w 1549797"/>
                      <a:gd name="connsiteY3" fmla="*/ 383381 h 649684"/>
                      <a:gd name="connsiteX4" fmla="*/ 207962 w 1549797"/>
                      <a:gd name="connsiteY4" fmla="*/ 261938 h 649684"/>
                      <a:gd name="connsiteX5" fmla="*/ 217487 w 1549797"/>
                      <a:gd name="connsiteY5" fmla="*/ 178594 h 649684"/>
                      <a:gd name="connsiteX6" fmla="*/ 246062 w 1549797"/>
                      <a:gd name="connsiteY6" fmla="*/ 104775 h 649684"/>
                      <a:gd name="connsiteX7" fmla="*/ 310356 w 1549797"/>
                      <a:gd name="connsiteY7" fmla="*/ 33338 h 649684"/>
                      <a:gd name="connsiteX8" fmla="*/ 388937 w 1549797"/>
                      <a:gd name="connsiteY8" fmla="*/ 4763 h 649684"/>
                      <a:gd name="connsiteX9" fmla="*/ 457994 w 1549797"/>
                      <a:gd name="connsiteY9" fmla="*/ 19050 h 649684"/>
                      <a:gd name="connsiteX10" fmla="*/ 515144 w 1549797"/>
                      <a:gd name="connsiteY10" fmla="*/ 59531 h 649684"/>
                      <a:gd name="connsiteX11" fmla="*/ 553244 w 1549797"/>
                      <a:gd name="connsiteY11" fmla="*/ 123825 h 649684"/>
                      <a:gd name="connsiteX12" fmla="*/ 577056 w 1549797"/>
                      <a:gd name="connsiteY12" fmla="*/ 176213 h 649684"/>
                      <a:gd name="connsiteX13" fmla="*/ 588962 w 1549797"/>
                      <a:gd name="connsiteY13" fmla="*/ 261938 h 649684"/>
                      <a:gd name="connsiteX14" fmla="*/ 591344 w 1549797"/>
                      <a:gd name="connsiteY14" fmla="*/ 319088 h 649684"/>
                      <a:gd name="connsiteX15" fmla="*/ 610394 w 1549797"/>
                      <a:gd name="connsiteY15" fmla="*/ 383381 h 649684"/>
                      <a:gd name="connsiteX16" fmla="*/ 650875 w 1549797"/>
                      <a:gd name="connsiteY16" fmla="*/ 445294 h 649684"/>
                      <a:gd name="connsiteX17" fmla="*/ 705644 w 1549797"/>
                      <a:gd name="connsiteY17" fmla="*/ 500063 h 649684"/>
                      <a:gd name="connsiteX18" fmla="*/ 774700 w 1549797"/>
                      <a:gd name="connsiteY18" fmla="*/ 523875 h 649684"/>
                      <a:gd name="connsiteX19" fmla="*/ 846137 w 1549797"/>
                      <a:gd name="connsiteY19" fmla="*/ 511969 h 649684"/>
                      <a:gd name="connsiteX20" fmla="*/ 896144 w 1549797"/>
                      <a:gd name="connsiteY20" fmla="*/ 464344 h 649684"/>
                      <a:gd name="connsiteX21" fmla="*/ 943769 w 1549797"/>
                      <a:gd name="connsiteY21" fmla="*/ 400050 h 649684"/>
                      <a:gd name="connsiteX22" fmla="*/ 962819 w 1549797"/>
                      <a:gd name="connsiteY22" fmla="*/ 342900 h 649684"/>
                      <a:gd name="connsiteX23" fmla="*/ 974725 w 1549797"/>
                      <a:gd name="connsiteY23" fmla="*/ 254794 h 649684"/>
                      <a:gd name="connsiteX24" fmla="*/ 977106 w 1549797"/>
                      <a:gd name="connsiteY24" fmla="*/ 197644 h 649684"/>
                      <a:gd name="connsiteX25" fmla="*/ 998537 w 1549797"/>
                      <a:gd name="connsiteY25" fmla="*/ 128588 h 649684"/>
                      <a:gd name="connsiteX26" fmla="*/ 1036637 w 1549797"/>
                      <a:gd name="connsiteY26" fmla="*/ 69056 h 649684"/>
                      <a:gd name="connsiteX27" fmla="*/ 1091406 w 1549797"/>
                      <a:gd name="connsiteY27" fmla="*/ 23813 h 649684"/>
                      <a:gd name="connsiteX28" fmla="*/ 1124744 w 1549797"/>
                      <a:gd name="connsiteY28" fmla="*/ 7144 h 649684"/>
                      <a:gd name="connsiteX29" fmla="*/ 1150937 w 1549797"/>
                      <a:gd name="connsiteY29" fmla="*/ 0 h 649684"/>
                      <a:gd name="connsiteX30" fmla="*/ 1200944 w 1549797"/>
                      <a:gd name="connsiteY30" fmla="*/ 7144 h 649684"/>
                      <a:gd name="connsiteX31" fmla="*/ 1262856 w 1549797"/>
                      <a:gd name="connsiteY31" fmla="*/ 42863 h 649684"/>
                      <a:gd name="connsiteX32" fmla="*/ 1298575 w 1549797"/>
                      <a:gd name="connsiteY32" fmla="*/ 85725 h 649684"/>
                      <a:gd name="connsiteX33" fmla="*/ 1324769 w 1549797"/>
                      <a:gd name="connsiteY33" fmla="*/ 121444 h 649684"/>
                      <a:gd name="connsiteX34" fmla="*/ 1346200 w 1549797"/>
                      <a:gd name="connsiteY34" fmla="*/ 180975 h 649684"/>
                      <a:gd name="connsiteX35" fmla="*/ 1350962 w 1549797"/>
                      <a:gd name="connsiteY35" fmla="*/ 219075 h 649684"/>
                      <a:gd name="connsiteX36" fmla="*/ 1353344 w 1549797"/>
                      <a:gd name="connsiteY36" fmla="*/ 269081 h 649684"/>
                      <a:gd name="connsiteX37" fmla="*/ 1358106 w 1549797"/>
                      <a:gd name="connsiteY37" fmla="*/ 323850 h 649684"/>
                      <a:gd name="connsiteX38" fmla="*/ 1381919 w 1549797"/>
                      <a:gd name="connsiteY38" fmla="*/ 392906 h 649684"/>
                      <a:gd name="connsiteX39" fmla="*/ 1412875 w 1549797"/>
                      <a:gd name="connsiteY39" fmla="*/ 445294 h 649684"/>
                      <a:gd name="connsiteX40" fmla="*/ 1474787 w 1549797"/>
                      <a:gd name="connsiteY40" fmla="*/ 504825 h 649684"/>
                      <a:gd name="connsiteX41" fmla="*/ 1527175 w 1549797"/>
                      <a:gd name="connsiteY41" fmla="*/ 521494 h 649684"/>
                      <a:gd name="connsiteX42" fmla="*/ 1546225 w 1549797"/>
                      <a:gd name="connsiteY42" fmla="*/ 523875 h 649684"/>
                      <a:gd name="connsiteX43" fmla="*/ 1548606 w 1549797"/>
                      <a:gd name="connsiteY43" fmla="*/ 557213 h 649684"/>
                      <a:gd name="connsiteX44" fmla="*/ 1548606 w 1549797"/>
                      <a:gd name="connsiteY44" fmla="*/ 628650 h 649684"/>
                      <a:gd name="connsiteX45" fmla="*/ 1543844 w 1549797"/>
                      <a:gd name="connsiteY45" fmla="*/ 635794 h 649684"/>
                      <a:gd name="connsiteX46" fmla="*/ 1527175 w 1549797"/>
                      <a:gd name="connsiteY46" fmla="*/ 638175 h 649684"/>
                      <a:gd name="connsiteX47" fmla="*/ 781844 w 1549797"/>
                      <a:gd name="connsiteY47" fmla="*/ 638175 h 649684"/>
                      <a:gd name="connsiteX48" fmla="*/ 543719 w 1549797"/>
                      <a:gd name="connsiteY48" fmla="*/ 638175 h 649684"/>
                      <a:gd name="connsiteX49" fmla="*/ 229394 w 1549797"/>
                      <a:gd name="connsiteY49" fmla="*/ 638175 h 649684"/>
                      <a:gd name="connsiteX50" fmla="*/ 65087 w 1549797"/>
                      <a:gd name="connsiteY50" fmla="*/ 638175 h 649684"/>
                      <a:gd name="connsiteX51" fmla="*/ 15081 w 1549797"/>
                      <a:gd name="connsiteY51" fmla="*/ 631031 h 649684"/>
                      <a:gd name="connsiteX52" fmla="*/ 10319 w 1549797"/>
                      <a:gd name="connsiteY52" fmla="*/ 526256 h 649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549797" h="649684">
                        <a:moveTo>
                          <a:pt x="10319" y="526256"/>
                        </a:moveTo>
                        <a:cubicBezTo>
                          <a:pt x="20638" y="506412"/>
                          <a:pt x="55563" y="523875"/>
                          <a:pt x="76994" y="511969"/>
                        </a:cubicBezTo>
                        <a:cubicBezTo>
                          <a:pt x="98425" y="500063"/>
                          <a:pt x="120650" y="476250"/>
                          <a:pt x="138906" y="454819"/>
                        </a:cubicBezTo>
                        <a:cubicBezTo>
                          <a:pt x="157162" y="433388"/>
                          <a:pt x="175022" y="415528"/>
                          <a:pt x="186531" y="383381"/>
                        </a:cubicBezTo>
                        <a:cubicBezTo>
                          <a:pt x="198040" y="351234"/>
                          <a:pt x="202803" y="296069"/>
                          <a:pt x="207962" y="261938"/>
                        </a:cubicBezTo>
                        <a:cubicBezTo>
                          <a:pt x="213121" y="227807"/>
                          <a:pt x="211137" y="204788"/>
                          <a:pt x="217487" y="178594"/>
                        </a:cubicBezTo>
                        <a:cubicBezTo>
                          <a:pt x="223837" y="152400"/>
                          <a:pt x="230584" y="128984"/>
                          <a:pt x="246062" y="104775"/>
                        </a:cubicBezTo>
                        <a:cubicBezTo>
                          <a:pt x="261540" y="80566"/>
                          <a:pt x="286543" y="50007"/>
                          <a:pt x="310356" y="33338"/>
                        </a:cubicBezTo>
                        <a:cubicBezTo>
                          <a:pt x="334169" y="16669"/>
                          <a:pt x="364331" y="7144"/>
                          <a:pt x="388937" y="4763"/>
                        </a:cubicBezTo>
                        <a:cubicBezTo>
                          <a:pt x="413543" y="2382"/>
                          <a:pt x="436960" y="9922"/>
                          <a:pt x="457994" y="19050"/>
                        </a:cubicBezTo>
                        <a:cubicBezTo>
                          <a:pt x="479028" y="28178"/>
                          <a:pt x="499269" y="42069"/>
                          <a:pt x="515144" y="59531"/>
                        </a:cubicBezTo>
                        <a:cubicBezTo>
                          <a:pt x="531019" y="76993"/>
                          <a:pt x="542925" y="104378"/>
                          <a:pt x="553244" y="123825"/>
                        </a:cubicBezTo>
                        <a:cubicBezTo>
                          <a:pt x="563563" y="143272"/>
                          <a:pt x="571103" y="153194"/>
                          <a:pt x="577056" y="176213"/>
                        </a:cubicBezTo>
                        <a:cubicBezTo>
                          <a:pt x="583009" y="199232"/>
                          <a:pt x="586581" y="238125"/>
                          <a:pt x="588962" y="261938"/>
                        </a:cubicBezTo>
                        <a:cubicBezTo>
                          <a:pt x="591343" y="285751"/>
                          <a:pt x="587772" y="298848"/>
                          <a:pt x="591344" y="319088"/>
                        </a:cubicBezTo>
                        <a:cubicBezTo>
                          <a:pt x="594916" y="339328"/>
                          <a:pt x="600472" y="362347"/>
                          <a:pt x="610394" y="383381"/>
                        </a:cubicBezTo>
                        <a:cubicBezTo>
                          <a:pt x="620316" y="404415"/>
                          <a:pt x="635000" y="425847"/>
                          <a:pt x="650875" y="445294"/>
                        </a:cubicBezTo>
                        <a:cubicBezTo>
                          <a:pt x="666750" y="464741"/>
                          <a:pt x="685007" y="486966"/>
                          <a:pt x="705644" y="500063"/>
                        </a:cubicBezTo>
                        <a:cubicBezTo>
                          <a:pt x="726281" y="513160"/>
                          <a:pt x="751285" y="521891"/>
                          <a:pt x="774700" y="523875"/>
                        </a:cubicBezTo>
                        <a:cubicBezTo>
                          <a:pt x="798116" y="525859"/>
                          <a:pt x="825896" y="521891"/>
                          <a:pt x="846137" y="511969"/>
                        </a:cubicBezTo>
                        <a:cubicBezTo>
                          <a:pt x="866378" y="502047"/>
                          <a:pt x="879872" y="482997"/>
                          <a:pt x="896144" y="464344"/>
                        </a:cubicBezTo>
                        <a:cubicBezTo>
                          <a:pt x="912416" y="445691"/>
                          <a:pt x="932657" y="420291"/>
                          <a:pt x="943769" y="400050"/>
                        </a:cubicBezTo>
                        <a:cubicBezTo>
                          <a:pt x="954881" y="379809"/>
                          <a:pt x="957660" y="367109"/>
                          <a:pt x="962819" y="342900"/>
                        </a:cubicBezTo>
                        <a:cubicBezTo>
                          <a:pt x="967978" y="318691"/>
                          <a:pt x="972344" y="279003"/>
                          <a:pt x="974725" y="254794"/>
                        </a:cubicBezTo>
                        <a:cubicBezTo>
                          <a:pt x="977106" y="230585"/>
                          <a:pt x="973137" y="218678"/>
                          <a:pt x="977106" y="197644"/>
                        </a:cubicBezTo>
                        <a:cubicBezTo>
                          <a:pt x="981075" y="176610"/>
                          <a:pt x="988615" y="150019"/>
                          <a:pt x="998537" y="128588"/>
                        </a:cubicBezTo>
                        <a:cubicBezTo>
                          <a:pt x="1008459" y="107157"/>
                          <a:pt x="1021159" y="86518"/>
                          <a:pt x="1036637" y="69056"/>
                        </a:cubicBezTo>
                        <a:cubicBezTo>
                          <a:pt x="1052115" y="51594"/>
                          <a:pt x="1076722" y="34132"/>
                          <a:pt x="1091406" y="23813"/>
                        </a:cubicBezTo>
                        <a:cubicBezTo>
                          <a:pt x="1106090" y="13494"/>
                          <a:pt x="1114822" y="11113"/>
                          <a:pt x="1124744" y="7144"/>
                        </a:cubicBezTo>
                        <a:cubicBezTo>
                          <a:pt x="1134666" y="3175"/>
                          <a:pt x="1138237" y="0"/>
                          <a:pt x="1150937" y="0"/>
                        </a:cubicBezTo>
                        <a:cubicBezTo>
                          <a:pt x="1163637" y="0"/>
                          <a:pt x="1182291" y="0"/>
                          <a:pt x="1200944" y="7144"/>
                        </a:cubicBezTo>
                        <a:cubicBezTo>
                          <a:pt x="1219597" y="14288"/>
                          <a:pt x="1246584" y="29766"/>
                          <a:pt x="1262856" y="42863"/>
                        </a:cubicBezTo>
                        <a:cubicBezTo>
                          <a:pt x="1279128" y="55960"/>
                          <a:pt x="1288256" y="72628"/>
                          <a:pt x="1298575" y="85725"/>
                        </a:cubicBezTo>
                        <a:cubicBezTo>
                          <a:pt x="1308894" y="98822"/>
                          <a:pt x="1316832" y="105569"/>
                          <a:pt x="1324769" y="121444"/>
                        </a:cubicBezTo>
                        <a:cubicBezTo>
                          <a:pt x="1332706" y="137319"/>
                          <a:pt x="1341835" y="164703"/>
                          <a:pt x="1346200" y="180975"/>
                        </a:cubicBezTo>
                        <a:cubicBezTo>
                          <a:pt x="1350565" y="197247"/>
                          <a:pt x="1349771" y="204391"/>
                          <a:pt x="1350962" y="219075"/>
                        </a:cubicBezTo>
                        <a:cubicBezTo>
                          <a:pt x="1352153" y="233759"/>
                          <a:pt x="1352153" y="251619"/>
                          <a:pt x="1353344" y="269081"/>
                        </a:cubicBezTo>
                        <a:cubicBezTo>
                          <a:pt x="1354535" y="286544"/>
                          <a:pt x="1353344" y="303213"/>
                          <a:pt x="1358106" y="323850"/>
                        </a:cubicBezTo>
                        <a:cubicBezTo>
                          <a:pt x="1362868" y="344487"/>
                          <a:pt x="1372791" y="372665"/>
                          <a:pt x="1381919" y="392906"/>
                        </a:cubicBezTo>
                        <a:cubicBezTo>
                          <a:pt x="1391047" y="413147"/>
                          <a:pt x="1397397" y="426641"/>
                          <a:pt x="1412875" y="445294"/>
                        </a:cubicBezTo>
                        <a:cubicBezTo>
                          <a:pt x="1428353" y="463947"/>
                          <a:pt x="1455737" y="492125"/>
                          <a:pt x="1474787" y="504825"/>
                        </a:cubicBezTo>
                        <a:cubicBezTo>
                          <a:pt x="1493837" y="517525"/>
                          <a:pt x="1515269" y="518319"/>
                          <a:pt x="1527175" y="521494"/>
                        </a:cubicBezTo>
                        <a:cubicBezTo>
                          <a:pt x="1539081" y="524669"/>
                          <a:pt x="1542653" y="517922"/>
                          <a:pt x="1546225" y="523875"/>
                        </a:cubicBezTo>
                        <a:cubicBezTo>
                          <a:pt x="1549797" y="529828"/>
                          <a:pt x="1548209" y="539751"/>
                          <a:pt x="1548606" y="557213"/>
                        </a:cubicBezTo>
                        <a:cubicBezTo>
                          <a:pt x="1549003" y="574675"/>
                          <a:pt x="1549400" y="615553"/>
                          <a:pt x="1548606" y="628650"/>
                        </a:cubicBezTo>
                        <a:cubicBezTo>
                          <a:pt x="1547812" y="641747"/>
                          <a:pt x="1547416" y="634207"/>
                          <a:pt x="1543844" y="635794"/>
                        </a:cubicBezTo>
                        <a:cubicBezTo>
                          <a:pt x="1540272" y="637382"/>
                          <a:pt x="1527175" y="638175"/>
                          <a:pt x="1527175" y="638175"/>
                        </a:cubicBezTo>
                        <a:lnTo>
                          <a:pt x="781844" y="638175"/>
                        </a:lnTo>
                        <a:lnTo>
                          <a:pt x="543719" y="638175"/>
                        </a:lnTo>
                        <a:lnTo>
                          <a:pt x="229394" y="638175"/>
                        </a:lnTo>
                        <a:lnTo>
                          <a:pt x="65087" y="638175"/>
                        </a:lnTo>
                        <a:cubicBezTo>
                          <a:pt x="29368" y="636984"/>
                          <a:pt x="24606" y="649684"/>
                          <a:pt x="15081" y="631031"/>
                        </a:cubicBezTo>
                        <a:cubicBezTo>
                          <a:pt x="5556" y="612378"/>
                          <a:pt x="0" y="546100"/>
                          <a:pt x="10319" y="52625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01" name="Rectangle 170"/>
                  <p:cNvSpPr/>
                  <p:nvPr/>
                </p:nvSpPr>
                <p:spPr>
                  <a:xfrm>
                    <a:off x="1000100" y="4125163"/>
                    <a:ext cx="1394446" cy="900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</p:grpSp>
        <p:grpSp>
          <p:nvGrpSpPr>
            <p:cNvPr id="282" name="Group 2"/>
            <p:cNvGrpSpPr>
              <a:grpSpLocks noChangeAspect="1"/>
            </p:cNvGrpSpPr>
            <p:nvPr/>
          </p:nvGrpSpPr>
          <p:grpSpPr bwMode="auto">
            <a:xfrm rot="5400000">
              <a:off x="1302209" y="4566519"/>
              <a:ext cx="403788" cy="131632"/>
              <a:chOff x="7448" y="6803"/>
              <a:chExt cx="1256" cy="364"/>
            </a:xfrm>
          </p:grpSpPr>
          <p:grpSp>
            <p:nvGrpSpPr>
              <p:cNvPr id="283" name="Group 3"/>
              <p:cNvGrpSpPr>
                <a:grpSpLocks noChangeAspect="1"/>
              </p:cNvGrpSpPr>
              <p:nvPr/>
            </p:nvGrpSpPr>
            <p:grpSpPr bwMode="auto">
              <a:xfrm rot="-10800000">
                <a:off x="8418" y="6813"/>
                <a:ext cx="286" cy="354"/>
                <a:chOff x="6770" y="2952"/>
                <a:chExt cx="360" cy="720"/>
              </a:xfrm>
            </p:grpSpPr>
            <p:sp>
              <p:nvSpPr>
                <p:cNvPr id="392" name="AutoShape 4"/>
                <p:cNvSpPr>
                  <a:spLocks noChangeAspect="1" noChangeArrowheads="1"/>
                </p:cNvSpPr>
                <p:nvPr/>
              </p:nvSpPr>
              <p:spPr bwMode="auto">
                <a:xfrm>
                  <a:off x="6770" y="3312"/>
                  <a:ext cx="360" cy="36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93" name="AutoShape 5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6770" y="2952"/>
                  <a:ext cx="360" cy="36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388" name="Line 6"/>
              <p:cNvSpPr>
                <a:spLocks noChangeAspect="1" noChangeShapeType="1"/>
              </p:cNvSpPr>
              <p:nvPr/>
            </p:nvSpPr>
            <p:spPr bwMode="auto">
              <a:xfrm rot="-10800000">
                <a:off x="8320" y="6997"/>
                <a:ext cx="214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284" name="Group 7"/>
              <p:cNvGrpSpPr>
                <a:grpSpLocks noChangeAspect="1"/>
              </p:cNvGrpSpPr>
              <p:nvPr/>
            </p:nvGrpSpPr>
            <p:grpSpPr bwMode="auto">
              <a:xfrm>
                <a:off x="7448" y="6803"/>
                <a:ext cx="855" cy="360"/>
                <a:chOff x="7448" y="6803"/>
                <a:chExt cx="855" cy="360"/>
              </a:xfrm>
            </p:grpSpPr>
            <p:sp>
              <p:nvSpPr>
                <p:cNvPr id="390" name="Rectangle 8"/>
                <p:cNvSpPr>
                  <a:spLocks noChangeAspect="1" noChangeArrowheads="1"/>
                </p:cNvSpPr>
                <p:nvPr/>
              </p:nvSpPr>
              <p:spPr bwMode="auto">
                <a:xfrm>
                  <a:off x="7463" y="6803"/>
                  <a:ext cx="840" cy="360"/>
                </a:xfrm>
                <a:prstGeom prst="rect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91" name="Line 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448" y="6803"/>
                  <a:ext cx="840" cy="36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285" name="Group 2"/>
            <p:cNvGrpSpPr>
              <a:grpSpLocks noChangeAspect="1"/>
            </p:cNvGrpSpPr>
            <p:nvPr/>
          </p:nvGrpSpPr>
          <p:grpSpPr bwMode="auto">
            <a:xfrm rot="5400000">
              <a:off x="1861142" y="4566519"/>
              <a:ext cx="403788" cy="131632"/>
              <a:chOff x="7448" y="6803"/>
              <a:chExt cx="1256" cy="364"/>
            </a:xfrm>
          </p:grpSpPr>
          <p:grpSp>
            <p:nvGrpSpPr>
              <p:cNvPr id="286" name="Group 3"/>
              <p:cNvGrpSpPr>
                <a:grpSpLocks noChangeAspect="1"/>
              </p:cNvGrpSpPr>
              <p:nvPr/>
            </p:nvGrpSpPr>
            <p:grpSpPr bwMode="auto">
              <a:xfrm rot="-10800000">
                <a:off x="8418" y="6813"/>
                <a:ext cx="286" cy="354"/>
                <a:chOff x="6770" y="2952"/>
                <a:chExt cx="360" cy="720"/>
              </a:xfrm>
            </p:grpSpPr>
            <p:sp>
              <p:nvSpPr>
                <p:cNvPr id="385" name="AutoShape 4"/>
                <p:cNvSpPr>
                  <a:spLocks noChangeAspect="1" noChangeArrowheads="1"/>
                </p:cNvSpPr>
                <p:nvPr/>
              </p:nvSpPr>
              <p:spPr bwMode="auto">
                <a:xfrm>
                  <a:off x="6770" y="3312"/>
                  <a:ext cx="360" cy="36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86" name="AutoShape 5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6770" y="2952"/>
                  <a:ext cx="360" cy="36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381" name="Line 6"/>
              <p:cNvSpPr>
                <a:spLocks noChangeAspect="1" noChangeShapeType="1"/>
              </p:cNvSpPr>
              <p:nvPr/>
            </p:nvSpPr>
            <p:spPr bwMode="auto">
              <a:xfrm rot="-10800000">
                <a:off x="8320" y="6997"/>
                <a:ext cx="214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287" name="Group 7"/>
              <p:cNvGrpSpPr>
                <a:grpSpLocks noChangeAspect="1"/>
              </p:cNvGrpSpPr>
              <p:nvPr/>
            </p:nvGrpSpPr>
            <p:grpSpPr bwMode="auto">
              <a:xfrm>
                <a:off x="7448" y="6803"/>
                <a:ext cx="855" cy="360"/>
                <a:chOff x="7448" y="6803"/>
                <a:chExt cx="855" cy="360"/>
              </a:xfrm>
            </p:grpSpPr>
            <p:sp>
              <p:nvSpPr>
                <p:cNvPr id="383" name="Rectangle 8"/>
                <p:cNvSpPr>
                  <a:spLocks noChangeAspect="1" noChangeArrowheads="1"/>
                </p:cNvSpPr>
                <p:nvPr/>
              </p:nvSpPr>
              <p:spPr bwMode="auto">
                <a:xfrm>
                  <a:off x="7463" y="6803"/>
                  <a:ext cx="840" cy="360"/>
                </a:xfrm>
                <a:prstGeom prst="rect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84" name="Line 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448" y="6803"/>
                  <a:ext cx="840" cy="36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302" name="Rectangle 301"/>
            <p:cNvSpPr/>
            <p:nvPr/>
          </p:nvSpPr>
          <p:spPr>
            <a:xfrm>
              <a:off x="2564401" y="4389195"/>
              <a:ext cx="101625" cy="19177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3987131" y="4389195"/>
              <a:ext cx="101625" cy="19177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5402603" y="4389195"/>
              <a:ext cx="101625" cy="19177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6872517" y="4389195"/>
              <a:ext cx="101625" cy="19177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06" name="Connecteur droit 64"/>
            <p:cNvCxnSpPr/>
            <p:nvPr/>
          </p:nvCxnSpPr>
          <p:spPr>
            <a:xfrm rot="5400000" flipH="1" flipV="1">
              <a:off x="8096739" y="4710089"/>
              <a:ext cx="47942" cy="65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8" name="Groupe 593"/>
            <p:cNvGrpSpPr/>
            <p:nvPr/>
          </p:nvGrpSpPr>
          <p:grpSpPr>
            <a:xfrm flipV="1">
              <a:off x="8001258" y="5123443"/>
              <a:ext cx="210511" cy="157041"/>
              <a:chOff x="10558486" y="3471849"/>
              <a:chExt cx="142876" cy="347664"/>
            </a:xfrm>
          </p:grpSpPr>
          <p:cxnSp>
            <p:nvCxnSpPr>
              <p:cNvPr id="375" name="Connecteur droit 374"/>
              <p:cNvCxnSpPr/>
              <p:nvPr/>
            </p:nvCxnSpPr>
            <p:spPr>
              <a:xfrm rot="10800000">
                <a:off x="10560074" y="3471849"/>
                <a:ext cx="141288" cy="71438"/>
              </a:xfrm>
              <a:prstGeom prst="line">
                <a:avLst/>
              </a:prstGeom>
              <a:ln w="254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Connecteur droit 375"/>
              <p:cNvCxnSpPr/>
              <p:nvPr/>
            </p:nvCxnSpPr>
            <p:spPr>
              <a:xfrm rot="10800000" flipV="1">
                <a:off x="10558486" y="3538525"/>
                <a:ext cx="141288" cy="71438"/>
              </a:xfrm>
              <a:prstGeom prst="line">
                <a:avLst/>
              </a:prstGeom>
              <a:ln w="254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Connecteur droit 376"/>
              <p:cNvCxnSpPr/>
              <p:nvPr/>
            </p:nvCxnSpPr>
            <p:spPr>
              <a:xfrm rot="10800000">
                <a:off x="10558486" y="3605197"/>
                <a:ext cx="141288" cy="71438"/>
              </a:xfrm>
              <a:prstGeom prst="line">
                <a:avLst/>
              </a:prstGeom>
              <a:ln w="254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Connecteur droit 377"/>
              <p:cNvCxnSpPr/>
              <p:nvPr/>
            </p:nvCxnSpPr>
            <p:spPr>
              <a:xfrm rot="10800000" flipV="1">
                <a:off x="10560074" y="3676636"/>
                <a:ext cx="141288" cy="71438"/>
              </a:xfrm>
              <a:prstGeom prst="line">
                <a:avLst/>
              </a:prstGeom>
              <a:ln w="254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Connecteur droit 378"/>
              <p:cNvCxnSpPr/>
              <p:nvPr/>
            </p:nvCxnSpPr>
            <p:spPr>
              <a:xfrm rot="10800000">
                <a:off x="10558486" y="3748075"/>
                <a:ext cx="141288" cy="71438"/>
              </a:xfrm>
              <a:prstGeom prst="line">
                <a:avLst/>
              </a:prstGeom>
              <a:ln w="254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9" name="Groupe 609"/>
            <p:cNvGrpSpPr/>
            <p:nvPr/>
          </p:nvGrpSpPr>
          <p:grpSpPr>
            <a:xfrm flipV="1">
              <a:off x="6550225" y="5123443"/>
              <a:ext cx="210511" cy="157041"/>
              <a:chOff x="10558486" y="3471849"/>
              <a:chExt cx="142876" cy="347664"/>
            </a:xfrm>
          </p:grpSpPr>
          <p:cxnSp>
            <p:nvCxnSpPr>
              <p:cNvPr id="370" name="Connecteur droit 369"/>
              <p:cNvCxnSpPr/>
              <p:nvPr/>
            </p:nvCxnSpPr>
            <p:spPr>
              <a:xfrm rot="10800000">
                <a:off x="10560074" y="3471849"/>
                <a:ext cx="141288" cy="71438"/>
              </a:xfrm>
              <a:prstGeom prst="line">
                <a:avLst/>
              </a:prstGeom>
              <a:ln w="254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Connecteur droit 370"/>
              <p:cNvCxnSpPr/>
              <p:nvPr/>
            </p:nvCxnSpPr>
            <p:spPr>
              <a:xfrm rot="10800000" flipV="1">
                <a:off x="10558486" y="3538525"/>
                <a:ext cx="141288" cy="71438"/>
              </a:xfrm>
              <a:prstGeom prst="line">
                <a:avLst/>
              </a:prstGeom>
              <a:ln w="254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Connecteur droit 371"/>
              <p:cNvCxnSpPr/>
              <p:nvPr/>
            </p:nvCxnSpPr>
            <p:spPr>
              <a:xfrm rot="10800000">
                <a:off x="10558486" y="3605197"/>
                <a:ext cx="141288" cy="71438"/>
              </a:xfrm>
              <a:prstGeom prst="line">
                <a:avLst/>
              </a:prstGeom>
              <a:ln w="254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Connecteur droit 372"/>
              <p:cNvCxnSpPr/>
              <p:nvPr/>
            </p:nvCxnSpPr>
            <p:spPr>
              <a:xfrm rot="10800000" flipV="1">
                <a:off x="10560074" y="3676636"/>
                <a:ext cx="141288" cy="71438"/>
              </a:xfrm>
              <a:prstGeom prst="line">
                <a:avLst/>
              </a:prstGeom>
              <a:ln w="254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Connecteur droit 373"/>
              <p:cNvCxnSpPr/>
              <p:nvPr/>
            </p:nvCxnSpPr>
            <p:spPr>
              <a:xfrm rot="10800000">
                <a:off x="10558486" y="3748075"/>
                <a:ext cx="141288" cy="71438"/>
              </a:xfrm>
              <a:prstGeom prst="line">
                <a:avLst/>
              </a:prstGeom>
              <a:ln w="254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4" name="Groupe 615"/>
            <p:cNvGrpSpPr/>
            <p:nvPr/>
          </p:nvGrpSpPr>
          <p:grpSpPr>
            <a:xfrm flipV="1">
              <a:off x="5099180" y="5123443"/>
              <a:ext cx="210511" cy="157041"/>
              <a:chOff x="10558486" y="3471849"/>
              <a:chExt cx="142876" cy="347664"/>
            </a:xfrm>
          </p:grpSpPr>
          <p:cxnSp>
            <p:nvCxnSpPr>
              <p:cNvPr id="365" name="Connecteur droit 364"/>
              <p:cNvCxnSpPr/>
              <p:nvPr/>
            </p:nvCxnSpPr>
            <p:spPr>
              <a:xfrm rot="10800000">
                <a:off x="10560074" y="3471849"/>
                <a:ext cx="141288" cy="71438"/>
              </a:xfrm>
              <a:prstGeom prst="line">
                <a:avLst/>
              </a:prstGeom>
              <a:ln w="254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Connecteur droit 365"/>
              <p:cNvCxnSpPr/>
              <p:nvPr/>
            </p:nvCxnSpPr>
            <p:spPr>
              <a:xfrm rot="10800000" flipV="1">
                <a:off x="10558486" y="3538525"/>
                <a:ext cx="141288" cy="71438"/>
              </a:xfrm>
              <a:prstGeom prst="line">
                <a:avLst/>
              </a:prstGeom>
              <a:ln w="254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Connecteur droit 366"/>
              <p:cNvCxnSpPr/>
              <p:nvPr/>
            </p:nvCxnSpPr>
            <p:spPr>
              <a:xfrm rot="10800000">
                <a:off x="10558486" y="3605197"/>
                <a:ext cx="141288" cy="71438"/>
              </a:xfrm>
              <a:prstGeom prst="line">
                <a:avLst/>
              </a:prstGeom>
              <a:ln w="254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Connecteur droit 367"/>
              <p:cNvCxnSpPr/>
              <p:nvPr/>
            </p:nvCxnSpPr>
            <p:spPr>
              <a:xfrm rot="10800000" flipV="1">
                <a:off x="10560074" y="3676636"/>
                <a:ext cx="141288" cy="71438"/>
              </a:xfrm>
              <a:prstGeom prst="line">
                <a:avLst/>
              </a:prstGeom>
              <a:ln w="254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Connecteur droit 368"/>
              <p:cNvCxnSpPr/>
              <p:nvPr/>
            </p:nvCxnSpPr>
            <p:spPr>
              <a:xfrm rot="10800000">
                <a:off x="10558486" y="3748075"/>
                <a:ext cx="141288" cy="71438"/>
              </a:xfrm>
              <a:prstGeom prst="line">
                <a:avLst/>
              </a:prstGeom>
              <a:ln w="254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5" name="Groupe 621"/>
            <p:cNvGrpSpPr/>
            <p:nvPr/>
          </p:nvGrpSpPr>
          <p:grpSpPr>
            <a:xfrm flipV="1">
              <a:off x="3647418" y="5123443"/>
              <a:ext cx="210511" cy="157041"/>
              <a:chOff x="10558486" y="3471849"/>
              <a:chExt cx="142876" cy="347664"/>
            </a:xfrm>
          </p:grpSpPr>
          <p:cxnSp>
            <p:nvCxnSpPr>
              <p:cNvPr id="360" name="Connecteur droit 359"/>
              <p:cNvCxnSpPr/>
              <p:nvPr/>
            </p:nvCxnSpPr>
            <p:spPr>
              <a:xfrm rot="10800000">
                <a:off x="10560074" y="3471849"/>
                <a:ext cx="141288" cy="71438"/>
              </a:xfrm>
              <a:prstGeom prst="line">
                <a:avLst/>
              </a:prstGeom>
              <a:ln w="254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Connecteur droit 360"/>
              <p:cNvCxnSpPr/>
              <p:nvPr/>
            </p:nvCxnSpPr>
            <p:spPr>
              <a:xfrm rot="10800000" flipV="1">
                <a:off x="10558486" y="3538525"/>
                <a:ext cx="141288" cy="71438"/>
              </a:xfrm>
              <a:prstGeom prst="line">
                <a:avLst/>
              </a:prstGeom>
              <a:ln w="254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Connecteur droit 361"/>
              <p:cNvCxnSpPr/>
              <p:nvPr/>
            </p:nvCxnSpPr>
            <p:spPr>
              <a:xfrm rot="10800000">
                <a:off x="10558486" y="3605197"/>
                <a:ext cx="141288" cy="71438"/>
              </a:xfrm>
              <a:prstGeom prst="line">
                <a:avLst/>
              </a:prstGeom>
              <a:ln w="254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Connecteur droit 362"/>
              <p:cNvCxnSpPr/>
              <p:nvPr/>
            </p:nvCxnSpPr>
            <p:spPr>
              <a:xfrm rot="10800000" flipV="1">
                <a:off x="10560074" y="3676636"/>
                <a:ext cx="141288" cy="71438"/>
              </a:xfrm>
              <a:prstGeom prst="line">
                <a:avLst/>
              </a:prstGeom>
              <a:ln w="254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Connecteur droit 363"/>
              <p:cNvCxnSpPr/>
              <p:nvPr/>
            </p:nvCxnSpPr>
            <p:spPr>
              <a:xfrm rot="10800000">
                <a:off x="10558486" y="3748075"/>
                <a:ext cx="141288" cy="71438"/>
              </a:xfrm>
              <a:prstGeom prst="line">
                <a:avLst/>
              </a:prstGeom>
              <a:ln w="254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6" name="Groupe 627"/>
            <p:cNvGrpSpPr/>
            <p:nvPr/>
          </p:nvGrpSpPr>
          <p:grpSpPr>
            <a:xfrm flipV="1">
              <a:off x="2194926" y="5113853"/>
              <a:ext cx="210511" cy="157041"/>
              <a:chOff x="10558486" y="3471849"/>
              <a:chExt cx="142876" cy="347664"/>
            </a:xfrm>
          </p:grpSpPr>
          <p:cxnSp>
            <p:nvCxnSpPr>
              <p:cNvPr id="355" name="Connecteur droit 354"/>
              <p:cNvCxnSpPr/>
              <p:nvPr/>
            </p:nvCxnSpPr>
            <p:spPr>
              <a:xfrm rot="10800000">
                <a:off x="10560074" y="3471849"/>
                <a:ext cx="141288" cy="71438"/>
              </a:xfrm>
              <a:prstGeom prst="line">
                <a:avLst/>
              </a:prstGeom>
              <a:ln w="254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Connecteur droit 355"/>
              <p:cNvCxnSpPr/>
              <p:nvPr/>
            </p:nvCxnSpPr>
            <p:spPr>
              <a:xfrm rot="10800000" flipV="1">
                <a:off x="10558486" y="3538525"/>
                <a:ext cx="141288" cy="71438"/>
              </a:xfrm>
              <a:prstGeom prst="line">
                <a:avLst/>
              </a:prstGeom>
              <a:ln w="254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Connecteur droit 356"/>
              <p:cNvCxnSpPr/>
              <p:nvPr/>
            </p:nvCxnSpPr>
            <p:spPr>
              <a:xfrm rot="10800000">
                <a:off x="10558486" y="3605197"/>
                <a:ext cx="141288" cy="71438"/>
              </a:xfrm>
              <a:prstGeom prst="line">
                <a:avLst/>
              </a:prstGeom>
              <a:ln w="254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Connecteur droit 357"/>
              <p:cNvCxnSpPr/>
              <p:nvPr/>
            </p:nvCxnSpPr>
            <p:spPr>
              <a:xfrm rot="10800000" flipV="1">
                <a:off x="10560074" y="3676636"/>
                <a:ext cx="141288" cy="71438"/>
              </a:xfrm>
              <a:prstGeom prst="line">
                <a:avLst/>
              </a:prstGeom>
              <a:ln w="254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Connecteur droit 358"/>
              <p:cNvCxnSpPr/>
              <p:nvPr/>
            </p:nvCxnSpPr>
            <p:spPr>
              <a:xfrm rot="10800000">
                <a:off x="10558486" y="3748075"/>
                <a:ext cx="141288" cy="71438"/>
              </a:xfrm>
              <a:prstGeom prst="line">
                <a:avLst/>
              </a:prstGeom>
              <a:ln w="254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2" name="Connecteur droit 70"/>
            <p:cNvCxnSpPr/>
            <p:nvPr/>
          </p:nvCxnSpPr>
          <p:spPr>
            <a:xfrm rot="5400000" flipH="1" flipV="1">
              <a:off x="7951634" y="5331785"/>
              <a:ext cx="120801" cy="121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Connecteur droit 71"/>
            <p:cNvCxnSpPr/>
            <p:nvPr/>
          </p:nvCxnSpPr>
          <p:spPr>
            <a:xfrm rot="5400000" flipH="1" flipV="1">
              <a:off x="6504948" y="5331785"/>
              <a:ext cx="120801" cy="121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Connecteur droit 72"/>
            <p:cNvCxnSpPr/>
            <p:nvPr/>
          </p:nvCxnSpPr>
          <p:spPr>
            <a:xfrm rot="5400000" flipH="1" flipV="1">
              <a:off x="5054633" y="5331785"/>
              <a:ext cx="120801" cy="121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onnecteur droit 73"/>
            <p:cNvCxnSpPr/>
            <p:nvPr/>
          </p:nvCxnSpPr>
          <p:spPr>
            <a:xfrm rot="5400000" flipH="1" flipV="1">
              <a:off x="3607947" y="5331785"/>
              <a:ext cx="120801" cy="121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Connecteur droit 74"/>
            <p:cNvCxnSpPr/>
            <p:nvPr/>
          </p:nvCxnSpPr>
          <p:spPr>
            <a:xfrm rot="5400000" flipH="1" flipV="1">
              <a:off x="2135131" y="5322195"/>
              <a:ext cx="120801" cy="121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7" name="Groupe 659"/>
            <p:cNvGrpSpPr/>
            <p:nvPr/>
          </p:nvGrpSpPr>
          <p:grpSpPr>
            <a:xfrm>
              <a:off x="3328621" y="4749906"/>
              <a:ext cx="455264" cy="76122"/>
              <a:chOff x="3541193" y="3967152"/>
              <a:chExt cx="597398" cy="113426"/>
            </a:xfrm>
          </p:grpSpPr>
          <p:sp>
            <p:nvSpPr>
              <p:cNvPr id="353" name="Rectangle à coins arrondis 352"/>
              <p:cNvSpPr/>
              <p:nvPr/>
            </p:nvSpPr>
            <p:spPr>
              <a:xfrm rot="16200000">
                <a:off x="3761842" y="3752852"/>
                <a:ext cx="98701" cy="5400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4" name="Ellipse 353"/>
              <p:cNvSpPr/>
              <p:nvPr/>
            </p:nvSpPr>
            <p:spPr>
              <a:xfrm rot="16200000">
                <a:off x="4024606" y="3966592"/>
                <a:ext cx="113426" cy="11454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98" name="Groupe 668"/>
            <p:cNvGrpSpPr/>
            <p:nvPr/>
          </p:nvGrpSpPr>
          <p:grpSpPr>
            <a:xfrm>
              <a:off x="4791276" y="4746709"/>
              <a:ext cx="455264" cy="76122"/>
              <a:chOff x="5460494" y="3962389"/>
              <a:chExt cx="597398" cy="113426"/>
            </a:xfrm>
          </p:grpSpPr>
          <p:sp>
            <p:nvSpPr>
              <p:cNvPr id="351" name="Rectangle à coins arrondis 350"/>
              <p:cNvSpPr/>
              <p:nvPr/>
            </p:nvSpPr>
            <p:spPr>
              <a:xfrm rot="16200000">
                <a:off x="5681143" y="3752852"/>
                <a:ext cx="98701" cy="5400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2" name="Ellipse 351"/>
              <p:cNvSpPr/>
              <p:nvPr/>
            </p:nvSpPr>
            <p:spPr>
              <a:xfrm rot="16200000">
                <a:off x="5943907" y="3961829"/>
                <a:ext cx="113426" cy="11454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99" name="Groupe 671"/>
            <p:cNvGrpSpPr/>
            <p:nvPr/>
          </p:nvGrpSpPr>
          <p:grpSpPr>
            <a:xfrm>
              <a:off x="6232155" y="4749906"/>
              <a:ext cx="455264" cy="76122"/>
              <a:chOff x="7351221" y="3967152"/>
              <a:chExt cx="597398" cy="113426"/>
            </a:xfrm>
          </p:grpSpPr>
          <p:sp>
            <p:nvSpPr>
              <p:cNvPr id="349" name="Rectangle à coins arrondis 348"/>
              <p:cNvSpPr/>
              <p:nvPr/>
            </p:nvSpPr>
            <p:spPr>
              <a:xfrm rot="16200000">
                <a:off x="7571870" y="3752852"/>
                <a:ext cx="98701" cy="5400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0" name="Ellipse 349"/>
              <p:cNvSpPr/>
              <p:nvPr/>
            </p:nvSpPr>
            <p:spPr>
              <a:xfrm rot="16200000">
                <a:off x="7834634" y="3966592"/>
                <a:ext cx="113426" cy="11454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00" name="Groupe 673"/>
            <p:cNvGrpSpPr/>
            <p:nvPr/>
          </p:nvGrpSpPr>
          <p:grpSpPr>
            <a:xfrm>
              <a:off x="7683919" y="4753102"/>
              <a:ext cx="455264" cy="76122"/>
              <a:chOff x="9256232" y="3971915"/>
              <a:chExt cx="597398" cy="113426"/>
            </a:xfrm>
          </p:grpSpPr>
          <p:sp>
            <p:nvSpPr>
              <p:cNvPr id="347" name="Rectangle à coins arrondis 346"/>
              <p:cNvSpPr/>
              <p:nvPr/>
            </p:nvSpPr>
            <p:spPr>
              <a:xfrm rot="16200000">
                <a:off x="9476881" y="3752852"/>
                <a:ext cx="98701" cy="5400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8" name="Ellipse 347"/>
              <p:cNvSpPr/>
              <p:nvPr/>
            </p:nvSpPr>
            <p:spPr>
              <a:xfrm rot="16200000">
                <a:off x="9739645" y="3971355"/>
                <a:ext cx="113426" cy="11454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21" name="Rectangle à coins arrondis 88"/>
            <p:cNvSpPr/>
            <p:nvPr/>
          </p:nvSpPr>
          <p:spPr>
            <a:xfrm>
              <a:off x="8021006" y="4734385"/>
              <a:ext cx="198758" cy="152111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22" name="Connecteur droit 91"/>
            <p:cNvCxnSpPr/>
            <p:nvPr/>
          </p:nvCxnSpPr>
          <p:spPr>
            <a:xfrm rot="10800000" flipV="1">
              <a:off x="2085716" y="5190984"/>
              <a:ext cx="50414" cy="843"/>
            </a:xfrm>
            <a:prstGeom prst="line">
              <a:avLst/>
            </a:prstGeom>
            <a:ln w="25400">
              <a:solidFill>
                <a:srgbClr val="944E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3" name="Triangle isocèle 96"/>
            <p:cNvSpPr>
              <a:spLocks noChangeAspect="1"/>
            </p:cNvSpPr>
            <p:nvPr/>
          </p:nvSpPr>
          <p:spPr>
            <a:xfrm rot="10800000">
              <a:off x="3624916" y="5376364"/>
              <a:ext cx="82304" cy="72481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4" name="Triangle isocèle 97"/>
            <p:cNvSpPr>
              <a:spLocks noChangeAspect="1"/>
            </p:cNvSpPr>
            <p:nvPr/>
          </p:nvSpPr>
          <p:spPr>
            <a:xfrm rot="10800000">
              <a:off x="6524094" y="5376364"/>
              <a:ext cx="82304" cy="72481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5" name="Triangle isocèle 98"/>
            <p:cNvSpPr>
              <a:spLocks noChangeAspect="1"/>
            </p:cNvSpPr>
            <p:nvPr/>
          </p:nvSpPr>
          <p:spPr>
            <a:xfrm rot="10800000">
              <a:off x="5071602" y="5381479"/>
              <a:ext cx="82304" cy="72481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6" name="Triangle isocèle 325"/>
            <p:cNvSpPr>
              <a:spLocks noChangeAspect="1"/>
            </p:cNvSpPr>
            <p:nvPr/>
          </p:nvSpPr>
          <p:spPr>
            <a:xfrm rot="10800000">
              <a:off x="2155004" y="5376364"/>
              <a:ext cx="82304" cy="72481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7" name="Triangle isocèle 326"/>
            <p:cNvSpPr>
              <a:spLocks noChangeAspect="1"/>
            </p:cNvSpPr>
            <p:nvPr/>
          </p:nvSpPr>
          <p:spPr>
            <a:xfrm rot="10800000">
              <a:off x="7974408" y="5381479"/>
              <a:ext cx="82304" cy="72481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28" name="Connecteur droit 327"/>
            <p:cNvCxnSpPr/>
            <p:nvPr/>
          </p:nvCxnSpPr>
          <p:spPr>
            <a:xfrm rot="10800000" flipH="1" flipV="1">
              <a:off x="8197627" y="4848988"/>
              <a:ext cx="68587" cy="1066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1" name="Groupe 293"/>
            <p:cNvGrpSpPr/>
            <p:nvPr/>
          </p:nvGrpSpPr>
          <p:grpSpPr>
            <a:xfrm>
              <a:off x="2560592" y="4235893"/>
              <a:ext cx="586914" cy="644783"/>
              <a:chOff x="1486556" y="3152775"/>
              <a:chExt cx="586914" cy="644783"/>
            </a:xfrm>
          </p:grpSpPr>
          <p:cxnSp>
            <p:nvCxnSpPr>
              <p:cNvPr id="344" name="Connecteur droit 343"/>
              <p:cNvCxnSpPr/>
              <p:nvPr/>
            </p:nvCxnSpPr>
            <p:spPr>
              <a:xfrm rot="16200000" flipV="1">
                <a:off x="1207107" y="3469668"/>
                <a:ext cx="635848" cy="206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Connecteur droit 344"/>
              <p:cNvCxnSpPr/>
              <p:nvPr/>
            </p:nvCxnSpPr>
            <p:spPr>
              <a:xfrm flipV="1">
                <a:off x="1533470" y="3797558"/>
                <a:ext cx="540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6" name="Triangle isocèle 345"/>
              <p:cNvSpPr>
                <a:spLocks noChangeAspect="1"/>
              </p:cNvSpPr>
              <p:nvPr/>
            </p:nvSpPr>
            <p:spPr>
              <a:xfrm rot="10800000">
                <a:off x="1486556" y="3610003"/>
                <a:ext cx="82304" cy="72481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07" name="Groupe 294"/>
            <p:cNvGrpSpPr/>
            <p:nvPr/>
          </p:nvGrpSpPr>
          <p:grpSpPr>
            <a:xfrm>
              <a:off x="4004159" y="4235893"/>
              <a:ext cx="586914" cy="644783"/>
              <a:chOff x="1486556" y="3152775"/>
              <a:chExt cx="586914" cy="644783"/>
            </a:xfrm>
          </p:grpSpPr>
          <p:cxnSp>
            <p:nvCxnSpPr>
              <p:cNvPr id="341" name="Connecteur droit 340"/>
              <p:cNvCxnSpPr/>
              <p:nvPr/>
            </p:nvCxnSpPr>
            <p:spPr>
              <a:xfrm rot="16200000" flipV="1">
                <a:off x="1207107" y="3469668"/>
                <a:ext cx="635848" cy="206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Connecteur droit 341"/>
              <p:cNvCxnSpPr/>
              <p:nvPr/>
            </p:nvCxnSpPr>
            <p:spPr>
              <a:xfrm flipV="1">
                <a:off x="1533470" y="3797558"/>
                <a:ext cx="540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3" name="Triangle isocèle 342"/>
              <p:cNvSpPr>
                <a:spLocks noChangeAspect="1"/>
              </p:cNvSpPr>
              <p:nvPr/>
            </p:nvSpPr>
            <p:spPr>
              <a:xfrm rot="10800000">
                <a:off x="1486556" y="3610003"/>
                <a:ext cx="82304" cy="72481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08" name="Groupe 305"/>
            <p:cNvGrpSpPr/>
            <p:nvPr/>
          </p:nvGrpSpPr>
          <p:grpSpPr>
            <a:xfrm>
              <a:off x="5447726" y="4235893"/>
              <a:ext cx="586914" cy="644783"/>
              <a:chOff x="1486556" y="3152775"/>
              <a:chExt cx="586914" cy="644783"/>
            </a:xfrm>
          </p:grpSpPr>
          <p:cxnSp>
            <p:nvCxnSpPr>
              <p:cNvPr id="338" name="Connecteur droit 337"/>
              <p:cNvCxnSpPr/>
              <p:nvPr/>
            </p:nvCxnSpPr>
            <p:spPr>
              <a:xfrm rot="16200000" flipV="1">
                <a:off x="1207107" y="3469668"/>
                <a:ext cx="635848" cy="206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Connecteur droit 338"/>
              <p:cNvCxnSpPr/>
              <p:nvPr/>
            </p:nvCxnSpPr>
            <p:spPr>
              <a:xfrm flipV="1">
                <a:off x="1533470" y="3797558"/>
                <a:ext cx="540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0" name="Triangle isocèle 339"/>
              <p:cNvSpPr>
                <a:spLocks noChangeAspect="1"/>
              </p:cNvSpPr>
              <p:nvPr/>
            </p:nvSpPr>
            <p:spPr>
              <a:xfrm rot="10800000">
                <a:off x="1486556" y="3610003"/>
                <a:ext cx="82304" cy="72481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09" name="Groupe 309"/>
            <p:cNvGrpSpPr/>
            <p:nvPr/>
          </p:nvGrpSpPr>
          <p:grpSpPr>
            <a:xfrm>
              <a:off x="6891292" y="4235893"/>
              <a:ext cx="586914" cy="644783"/>
              <a:chOff x="1486556" y="3152775"/>
              <a:chExt cx="586914" cy="644783"/>
            </a:xfrm>
          </p:grpSpPr>
          <p:cxnSp>
            <p:nvCxnSpPr>
              <p:cNvPr id="335" name="Connecteur droit 334"/>
              <p:cNvCxnSpPr/>
              <p:nvPr/>
            </p:nvCxnSpPr>
            <p:spPr>
              <a:xfrm rot="16200000" flipV="1">
                <a:off x="1207107" y="3469668"/>
                <a:ext cx="635848" cy="206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Connecteur droit 335"/>
              <p:cNvCxnSpPr/>
              <p:nvPr/>
            </p:nvCxnSpPr>
            <p:spPr>
              <a:xfrm flipV="1">
                <a:off x="1533470" y="3797558"/>
                <a:ext cx="540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7" name="Triangle isocèle 336"/>
              <p:cNvSpPr>
                <a:spLocks noChangeAspect="1"/>
              </p:cNvSpPr>
              <p:nvPr/>
            </p:nvSpPr>
            <p:spPr>
              <a:xfrm rot="10800000">
                <a:off x="1486556" y="3610003"/>
                <a:ext cx="82304" cy="72481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33" name="ZoneTexte 332"/>
            <p:cNvSpPr txBox="1"/>
            <p:nvPr/>
          </p:nvSpPr>
          <p:spPr>
            <a:xfrm>
              <a:off x="2771904" y="4121830"/>
              <a:ext cx="109998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0" dirty="0" err="1" smtClean="0">
                  <a:solidFill>
                    <a:srgbClr val="FF0000"/>
                  </a:solidFill>
                </a:rPr>
                <a:t>Cooling</a:t>
              </a:r>
              <a:r>
                <a:rPr lang="fr-FR" sz="1500" dirty="0" smtClean="0">
                  <a:solidFill>
                    <a:srgbClr val="FF0000"/>
                  </a:solidFill>
                </a:rPr>
                <a:t> line</a:t>
              </a:r>
              <a:endParaRPr lang="fr-FR" sz="1500" dirty="0">
                <a:solidFill>
                  <a:srgbClr val="FF0000"/>
                </a:solidFill>
              </a:endParaRPr>
            </a:p>
          </p:txBody>
        </p:sp>
        <p:cxnSp>
          <p:nvCxnSpPr>
            <p:cNvPr id="334" name="Connecteur droit 333"/>
            <p:cNvCxnSpPr/>
            <p:nvPr/>
          </p:nvCxnSpPr>
          <p:spPr>
            <a:xfrm rot="16200000" flipH="1">
              <a:off x="7976534" y="5158354"/>
              <a:ext cx="540000" cy="145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3" name="Rectangle 522"/>
          <p:cNvSpPr/>
          <p:nvPr/>
        </p:nvSpPr>
        <p:spPr>
          <a:xfrm>
            <a:off x="292244" y="5720380"/>
            <a:ext cx="77802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</a:rPr>
              <a:t>Coupler cooling line (+boiler)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 line is assembled on the couplers during the dressing phase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 vapor generator (boiler) is integrated in the string of cavities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007 L 0.0007 0.072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 -0.1097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2871783"/>
            <a:ext cx="440090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214313" y="928670"/>
            <a:ext cx="7500937" cy="35718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r-FR" sz="2400" b="1" dirty="0" err="1" smtClean="0">
                <a:solidFill>
                  <a:srgbClr val="C3004A"/>
                </a:solidFill>
              </a:rPr>
              <a:t>Cryogenic</a:t>
            </a:r>
            <a:r>
              <a:rPr lang="fr-FR" sz="2400" b="1" dirty="0" smtClean="0">
                <a:solidFill>
                  <a:srgbClr val="C3004A"/>
                </a:solidFill>
              </a:rPr>
              <a:t> distribution</a:t>
            </a:r>
            <a:endParaRPr lang="fr-FR" sz="2400" b="1" dirty="0">
              <a:solidFill>
                <a:srgbClr val="C3004A"/>
              </a:solidFill>
            </a:endParaRPr>
          </a:p>
        </p:txBody>
      </p:sp>
      <p:sp>
        <p:nvSpPr>
          <p:cNvPr id="482" name="Titre 5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572296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Cryostat components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1357298"/>
            <a:ext cx="3429024" cy="164307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2" name="Groupe 319"/>
          <p:cNvGrpSpPr/>
          <p:nvPr/>
        </p:nvGrpSpPr>
        <p:grpSpPr>
          <a:xfrm>
            <a:off x="142844" y="4957773"/>
            <a:ext cx="2691230" cy="1214446"/>
            <a:chOff x="1257300" y="2838450"/>
            <a:chExt cx="6172200" cy="2714625"/>
          </a:xfrm>
        </p:grpSpPr>
        <p:pic>
          <p:nvPicPr>
            <p:cNvPr id="329" name="Picture 2" descr="N:\SPL\REUNIONS\CERN\20111104_REVUECONCEPTUELLE\SPL pour Patxi le gros kiki\ligne_miseenfroid_2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257300" y="2838450"/>
              <a:ext cx="6172200" cy="271462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</p:pic>
        <p:sp>
          <p:nvSpPr>
            <p:cNvPr id="330" name="Organigramme : Stockage à accès direct 329"/>
            <p:cNvSpPr>
              <a:spLocks/>
            </p:cNvSpPr>
            <p:nvPr/>
          </p:nvSpPr>
          <p:spPr>
            <a:xfrm rot="9206395">
              <a:off x="5291806" y="3487666"/>
              <a:ext cx="150395" cy="25200"/>
            </a:xfrm>
            <a:prstGeom prst="flowChartMagneticDrum">
              <a:avLst/>
            </a:prstGeom>
            <a:solidFill>
              <a:srgbClr val="FF0000"/>
            </a:solidFill>
            <a:ln w="254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31" name="Flèche droite 330"/>
          <p:cNvSpPr/>
          <p:nvPr/>
        </p:nvSpPr>
        <p:spPr>
          <a:xfrm rot="19734832">
            <a:off x="1749653" y="5276683"/>
            <a:ext cx="152789" cy="90886"/>
          </a:xfrm>
          <a:prstGeom prst="rightArrow">
            <a:avLst/>
          </a:prstGeom>
          <a:solidFill>
            <a:srgbClr val="FF0000"/>
          </a:soli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331"/>
          <p:cNvGrpSpPr/>
          <p:nvPr/>
        </p:nvGrpSpPr>
        <p:grpSpPr>
          <a:xfrm>
            <a:off x="1104136" y="5919203"/>
            <a:ext cx="106243" cy="55248"/>
            <a:chOff x="7139940" y="2072640"/>
            <a:chExt cx="1089660" cy="662940"/>
          </a:xfrm>
        </p:grpSpPr>
        <p:sp>
          <p:nvSpPr>
            <p:cNvPr id="380" name="Organigramme : Bande perforée 379"/>
            <p:cNvSpPr/>
            <p:nvPr/>
          </p:nvSpPr>
          <p:spPr>
            <a:xfrm>
              <a:off x="7139940" y="2217420"/>
              <a:ext cx="548640" cy="403860"/>
            </a:xfrm>
            <a:prstGeom prst="flowChartPunchedTape">
              <a:avLst/>
            </a:prstGeom>
            <a:solidFill>
              <a:srgbClr val="FF0000"/>
            </a:soli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2" name="Triangle isocèle 381"/>
            <p:cNvSpPr/>
            <p:nvPr/>
          </p:nvSpPr>
          <p:spPr>
            <a:xfrm rot="5400000">
              <a:off x="7627620" y="2133600"/>
              <a:ext cx="662940" cy="541020"/>
            </a:xfrm>
            <a:prstGeom prst="triangle">
              <a:avLst/>
            </a:prstGeom>
            <a:solidFill>
              <a:srgbClr val="FF0000"/>
            </a:soli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" name="Groupe 386"/>
          <p:cNvGrpSpPr/>
          <p:nvPr/>
        </p:nvGrpSpPr>
        <p:grpSpPr>
          <a:xfrm>
            <a:off x="1467735" y="5971324"/>
            <a:ext cx="106243" cy="55248"/>
            <a:chOff x="7139940" y="2072640"/>
            <a:chExt cx="1089660" cy="662940"/>
          </a:xfrm>
        </p:grpSpPr>
        <p:sp>
          <p:nvSpPr>
            <p:cNvPr id="389" name="Organigramme : Bande perforée 388"/>
            <p:cNvSpPr/>
            <p:nvPr/>
          </p:nvSpPr>
          <p:spPr>
            <a:xfrm>
              <a:off x="7139940" y="2217420"/>
              <a:ext cx="548640" cy="403860"/>
            </a:xfrm>
            <a:prstGeom prst="flowChartPunchedTape">
              <a:avLst/>
            </a:prstGeom>
            <a:solidFill>
              <a:srgbClr val="FF0000"/>
            </a:soli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4" name="Triangle isocèle 393"/>
            <p:cNvSpPr/>
            <p:nvPr/>
          </p:nvSpPr>
          <p:spPr>
            <a:xfrm rot="5400000">
              <a:off x="7627620" y="2133600"/>
              <a:ext cx="662940" cy="541020"/>
            </a:xfrm>
            <a:prstGeom prst="triangle">
              <a:avLst/>
            </a:prstGeom>
            <a:solidFill>
              <a:srgbClr val="FF0000"/>
            </a:soli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" name="Groupe 394"/>
          <p:cNvGrpSpPr/>
          <p:nvPr/>
        </p:nvGrpSpPr>
        <p:grpSpPr>
          <a:xfrm rot="17658192">
            <a:off x="1735358" y="5588525"/>
            <a:ext cx="107369" cy="54669"/>
            <a:chOff x="7139940" y="2072640"/>
            <a:chExt cx="1089660" cy="662940"/>
          </a:xfrm>
        </p:grpSpPr>
        <p:sp>
          <p:nvSpPr>
            <p:cNvPr id="396" name="Organigramme : Bande perforée 395"/>
            <p:cNvSpPr/>
            <p:nvPr/>
          </p:nvSpPr>
          <p:spPr>
            <a:xfrm>
              <a:off x="7139940" y="2217420"/>
              <a:ext cx="548640" cy="403860"/>
            </a:xfrm>
            <a:prstGeom prst="flowChartPunchedTape">
              <a:avLst/>
            </a:prstGeom>
            <a:solidFill>
              <a:srgbClr val="FF0000"/>
            </a:soli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7" name="Triangle isocèle 396"/>
            <p:cNvSpPr/>
            <p:nvPr/>
          </p:nvSpPr>
          <p:spPr>
            <a:xfrm rot="5400000">
              <a:off x="7627620" y="2133600"/>
              <a:ext cx="662940" cy="541020"/>
            </a:xfrm>
            <a:prstGeom prst="triangle">
              <a:avLst/>
            </a:prstGeom>
            <a:solidFill>
              <a:srgbClr val="FF0000"/>
            </a:soli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e 397"/>
          <p:cNvGrpSpPr/>
          <p:nvPr/>
        </p:nvGrpSpPr>
        <p:grpSpPr>
          <a:xfrm rot="17658192">
            <a:off x="1946812" y="5075133"/>
            <a:ext cx="107369" cy="54669"/>
            <a:chOff x="7139940" y="2072640"/>
            <a:chExt cx="1089660" cy="662940"/>
          </a:xfrm>
        </p:grpSpPr>
        <p:sp>
          <p:nvSpPr>
            <p:cNvPr id="408" name="Organigramme : Bande perforée 407"/>
            <p:cNvSpPr/>
            <p:nvPr/>
          </p:nvSpPr>
          <p:spPr>
            <a:xfrm>
              <a:off x="7139940" y="2217420"/>
              <a:ext cx="548640" cy="403860"/>
            </a:xfrm>
            <a:prstGeom prst="flowChartPunchedTape">
              <a:avLst/>
            </a:prstGeom>
            <a:solidFill>
              <a:srgbClr val="FF0000"/>
            </a:soli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9" name="Triangle isocèle 408"/>
            <p:cNvSpPr/>
            <p:nvPr/>
          </p:nvSpPr>
          <p:spPr>
            <a:xfrm rot="5400000">
              <a:off x="7627620" y="2133600"/>
              <a:ext cx="662940" cy="541020"/>
            </a:xfrm>
            <a:prstGeom prst="triangle">
              <a:avLst/>
            </a:prstGeom>
            <a:solidFill>
              <a:srgbClr val="FF0000"/>
            </a:soli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" name="Groupe 409"/>
          <p:cNvGrpSpPr/>
          <p:nvPr/>
        </p:nvGrpSpPr>
        <p:grpSpPr>
          <a:xfrm>
            <a:off x="725065" y="5827991"/>
            <a:ext cx="106243" cy="55248"/>
            <a:chOff x="7139940" y="2072640"/>
            <a:chExt cx="1089660" cy="662940"/>
          </a:xfrm>
        </p:grpSpPr>
        <p:sp>
          <p:nvSpPr>
            <p:cNvPr id="420" name="Organigramme : Bande perforée 419"/>
            <p:cNvSpPr/>
            <p:nvPr/>
          </p:nvSpPr>
          <p:spPr>
            <a:xfrm>
              <a:off x="7139940" y="2217420"/>
              <a:ext cx="548640" cy="403860"/>
            </a:xfrm>
            <a:prstGeom prst="flowChartPunchedTape">
              <a:avLst/>
            </a:prstGeom>
            <a:solidFill>
              <a:srgbClr val="FF0000"/>
            </a:soli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2" name="Triangle isocèle 421"/>
            <p:cNvSpPr/>
            <p:nvPr/>
          </p:nvSpPr>
          <p:spPr>
            <a:xfrm rot="5400000">
              <a:off x="7627620" y="2133600"/>
              <a:ext cx="662940" cy="541020"/>
            </a:xfrm>
            <a:prstGeom prst="triangle">
              <a:avLst/>
            </a:prstGeom>
            <a:solidFill>
              <a:srgbClr val="FF0000"/>
            </a:soli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e 429"/>
          <p:cNvGrpSpPr/>
          <p:nvPr/>
        </p:nvGrpSpPr>
        <p:grpSpPr>
          <a:xfrm rot="14618166">
            <a:off x="404741" y="5799615"/>
            <a:ext cx="107369" cy="54669"/>
            <a:chOff x="7139940" y="2072640"/>
            <a:chExt cx="1089660" cy="662940"/>
          </a:xfrm>
        </p:grpSpPr>
        <p:sp>
          <p:nvSpPr>
            <p:cNvPr id="432" name="Organigramme : Bande perforée 431"/>
            <p:cNvSpPr/>
            <p:nvPr/>
          </p:nvSpPr>
          <p:spPr>
            <a:xfrm>
              <a:off x="7139940" y="2217420"/>
              <a:ext cx="548640" cy="403860"/>
            </a:xfrm>
            <a:prstGeom prst="flowChartPunchedTape">
              <a:avLst/>
            </a:prstGeom>
            <a:solidFill>
              <a:srgbClr val="FF0000"/>
            </a:soli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7" name="Triangle isocèle 496"/>
            <p:cNvSpPr/>
            <p:nvPr/>
          </p:nvSpPr>
          <p:spPr>
            <a:xfrm rot="5400000">
              <a:off x="7627620" y="2133600"/>
              <a:ext cx="662940" cy="541020"/>
            </a:xfrm>
            <a:prstGeom prst="triangle">
              <a:avLst/>
            </a:prstGeom>
            <a:solidFill>
              <a:srgbClr val="FF0000"/>
            </a:soli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1357298"/>
            <a:ext cx="3429024" cy="202205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" name="Picture 3" descr="K:\SPL\REUNIONS\CERN\20111104_REVUECONCEPTUELLE\Images Patxi\coupleur_refroidissement_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71802" y="4976321"/>
            <a:ext cx="2886341" cy="173882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grpSp>
        <p:nvGrpSpPr>
          <p:cNvPr id="10" name="Groupe 524"/>
          <p:cNvGrpSpPr/>
          <p:nvPr/>
        </p:nvGrpSpPr>
        <p:grpSpPr>
          <a:xfrm>
            <a:off x="7715272" y="1357298"/>
            <a:ext cx="1285884" cy="2143140"/>
            <a:chOff x="6826593" y="1214422"/>
            <a:chExt cx="2317407" cy="4320000"/>
          </a:xfrm>
        </p:grpSpPr>
        <p:pic>
          <p:nvPicPr>
            <p:cNvPr id="513" name="Image 512" descr="Sep phase03.png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>
            <a:xfrm>
              <a:off x="6826593" y="1214422"/>
              <a:ext cx="2317407" cy="43200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524" name="Organigramme : Disque magnétique 523"/>
            <p:cNvSpPr>
              <a:spLocks noChangeAspect="1"/>
            </p:cNvSpPr>
            <p:nvPr/>
          </p:nvSpPr>
          <p:spPr>
            <a:xfrm rot="16782685">
              <a:off x="7462363" y="2995019"/>
              <a:ext cx="636560" cy="1036641"/>
            </a:xfrm>
            <a:prstGeom prst="flowChartMagneticDisk">
              <a:avLst/>
            </a:prstGeom>
            <a:solidFill>
              <a:srgbClr val="54BA46">
                <a:alpha val="61000"/>
              </a:srgb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26" name="Picture 2" descr="Z:\DUTHIL\Images Patxi\Vue avec TSM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215641" y="4143380"/>
            <a:ext cx="2777413" cy="234741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142843" y="1214422"/>
            <a:ext cx="9001157" cy="4929222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 ½-lenght cryomodule for the full test of 4 β=1 cavities is being design for the CERN</a:t>
            </a:r>
          </a:p>
          <a:p>
            <a:r>
              <a:rPr lang="en-US" dirty="0" smtClean="0"/>
              <a:t>Issued from a collaboration between different institutes, it will be as similar as possible to a machine-type cryomodule for a possible SPL machine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For now:</a:t>
            </a:r>
          </a:p>
          <a:p>
            <a:pPr marL="722313" indent="-366713">
              <a:buFont typeface="Courier New" pitchFamily="49" charset="0"/>
              <a:buChar char="o"/>
            </a:pPr>
            <a:r>
              <a:rPr lang="en-US" dirty="0" err="1" smtClean="0"/>
              <a:t>Cryo</a:t>
            </a:r>
            <a:r>
              <a:rPr lang="en-US" dirty="0" smtClean="0"/>
              <a:t>-module requirements are settled</a:t>
            </a:r>
          </a:p>
          <a:p>
            <a:pPr marL="722313" indent="-366713">
              <a:buFont typeface="Courier New" pitchFamily="49" charset="0"/>
              <a:buChar char="o"/>
            </a:pPr>
            <a:r>
              <a:rPr lang="en-US" dirty="0" smtClean="0"/>
              <a:t>Most of the conceptual choices are made (cavity supporting system, cryogenic scheme…)</a:t>
            </a:r>
          </a:p>
          <a:p>
            <a:pPr marL="722313" indent="-366713">
              <a:buFont typeface="Courier New" pitchFamily="49" charset="0"/>
              <a:buChar char="o"/>
            </a:pPr>
            <a:r>
              <a:rPr lang="en-US" dirty="0" smtClean="0"/>
              <a:t>Conceptual design study is (nearly) over </a:t>
            </a:r>
            <a:r>
              <a:rPr lang="en-US" dirty="0" smtClean="0">
                <a:sym typeface="Symbol"/>
              </a:rPr>
              <a:t> review: November 4</a:t>
            </a:r>
            <a:r>
              <a:rPr lang="en-US" baseline="30000" dirty="0" smtClean="0">
                <a:sym typeface="Symbol"/>
              </a:rPr>
              <a:t>th</a:t>
            </a:r>
            <a:r>
              <a:rPr lang="en-US" dirty="0" smtClean="0">
                <a:sym typeface="Symbol"/>
              </a:rPr>
              <a:t> 2011 </a:t>
            </a:r>
            <a:endParaRPr lang="en-US" dirty="0" smtClean="0"/>
          </a:p>
          <a:p>
            <a:pPr marL="722313" indent="-366713">
              <a:buFont typeface="Courier New" pitchFamily="49" charset="0"/>
              <a:buChar char="o"/>
            </a:pPr>
            <a:r>
              <a:rPr lang="en-US" dirty="0" smtClean="0"/>
              <a:t>Still needing of some conceptual design work (cryogenic jumper connection, thermal shield)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Perspectives:</a:t>
            </a:r>
          </a:p>
          <a:p>
            <a:pPr marL="722313" indent="-366713">
              <a:buFont typeface="Courier New" pitchFamily="49" charset="0"/>
              <a:buChar char="o"/>
            </a:pPr>
            <a:r>
              <a:rPr lang="en-US" dirty="0" smtClean="0"/>
              <a:t>Detailed design is beginning (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mid 2012)</a:t>
            </a:r>
          </a:p>
          <a:p>
            <a:pPr marL="722313" indent="-366713">
              <a:buFont typeface="Courier New" pitchFamily="49" charset="0"/>
              <a:buChar char="o"/>
            </a:pPr>
            <a:r>
              <a:rPr lang="en-US" dirty="0" smtClean="0"/>
              <a:t>Test of the cryomodule </a:t>
            </a:r>
            <a:r>
              <a:rPr lang="en-US" dirty="0" smtClean="0">
                <a:sym typeface="Symbol"/>
              </a:rPr>
              <a:t> 2014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SUMMARY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326937" y="6171048"/>
            <a:ext cx="57525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75" lvl="1" indent="-904875">
              <a:spcBef>
                <a:spcPct val="20000"/>
              </a:spcBef>
              <a:buClr>
                <a:srgbClr val="FF0000"/>
              </a:buClr>
              <a:buSzPct val="120000"/>
              <a:defRPr/>
            </a:pPr>
            <a:r>
              <a:rPr lang="en-US" sz="1600" kern="0" dirty="0" smtClean="0">
                <a:ea typeface="ＭＳ Ｐゴシック" pitchFamily="-108" charset="-128"/>
                <a:hlinkClick r:id="rId2"/>
              </a:rPr>
              <a:t>http://indico.cern.ch/categoryDisplay.py?categId=1893</a:t>
            </a:r>
            <a:r>
              <a:rPr lang="en-US" sz="1600" kern="0" dirty="0" smtClean="0">
                <a:ea typeface="ＭＳ Ｐゴシック" pitchFamily="-108" charset="-128"/>
              </a:rPr>
              <a:t> ]</a:t>
            </a:r>
            <a:endParaRPr lang="en-US" kern="0" dirty="0">
              <a:ea typeface="ＭＳ Ｐゴシック" pitchFamily="-108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8540" y="6155659"/>
            <a:ext cx="1529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SPL on </a:t>
            </a:r>
            <a:r>
              <a:rPr lang="en-US" dirty="0" err="1" smtClean="0"/>
              <a:t>indico</a:t>
            </a:r>
            <a:r>
              <a:rPr lang="en-US" dirty="0" smtClean="0"/>
              <a:t>: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Context</a:t>
            </a:r>
            <a:r>
              <a:rPr lang="fr-FR" dirty="0" smtClean="0"/>
              <a:t> of the </a:t>
            </a:r>
            <a:r>
              <a:rPr lang="fr-FR" dirty="0" err="1" smtClean="0"/>
              <a:t>spl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214282" y="1071546"/>
            <a:ext cx="7500990" cy="357190"/>
          </a:xfrm>
        </p:spPr>
        <p:txBody>
          <a:bodyPr/>
          <a:lstStyle/>
          <a:p>
            <a:r>
              <a:rPr lang="fr-FR" dirty="0" err="1" smtClean="0"/>
              <a:t>CERN’s</a:t>
            </a:r>
            <a:r>
              <a:rPr lang="fr-FR" dirty="0" smtClean="0"/>
              <a:t> </a:t>
            </a:r>
            <a:r>
              <a:rPr lang="fr-FR" dirty="0" err="1" smtClean="0"/>
              <a:t>expected</a:t>
            </a:r>
            <a:r>
              <a:rPr lang="fr-FR" dirty="0" smtClean="0"/>
              <a:t> new LHC injection line (former plans)</a:t>
            </a:r>
            <a:endParaRPr lang="fr-FR" dirty="0"/>
          </a:p>
        </p:txBody>
      </p:sp>
      <p:sp>
        <p:nvSpPr>
          <p:cNvPr id="28" name="Text Box 48"/>
          <p:cNvSpPr txBox="1">
            <a:spLocks noChangeArrowheads="1"/>
          </p:cNvSpPr>
          <p:nvPr/>
        </p:nvSpPr>
        <p:spPr bwMode="auto">
          <a:xfrm>
            <a:off x="2428860" y="5429264"/>
            <a:ext cx="4643470" cy="738664"/>
          </a:xfrm>
          <a:prstGeom prst="rect">
            <a:avLst/>
          </a:prstGeom>
          <a:noFill/>
          <a:ln w="15875">
            <a:solidFill>
              <a:srgbClr val="3399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4813" indent="-404813" defTabSz="625475"/>
            <a:r>
              <a:rPr lang="en-GB" sz="1400" b="1" dirty="0"/>
              <a:t>LP-SPL</a:t>
            </a:r>
            <a:r>
              <a:rPr lang="en-GB" sz="1400" dirty="0" smtClean="0"/>
              <a:t>:</a:t>
            </a:r>
            <a:r>
              <a:rPr lang="en-GB" sz="1400" dirty="0"/>
              <a:t>	</a:t>
            </a:r>
            <a:r>
              <a:rPr lang="en-GB" sz="1400" b="1" dirty="0"/>
              <a:t>Low Power</a:t>
            </a:r>
            <a:r>
              <a:rPr lang="en-GB" sz="1400" dirty="0"/>
              <a:t>-Superconducting Proton </a:t>
            </a:r>
            <a:r>
              <a:rPr lang="en-GB" sz="1400" dirty="0" err="1"/>
              <a:t>Linac</a:t>
            </a:r>
            <a:r>
              <a:rPr lang="en-GB" sz="1400" dirty="0"/>
              <a:t> (4 </a:t>
            </a:r>
            <a:r>
              <a:rPr lang="en-GB" sz="1400" dirty="0" err="1"/>
              <a:t>GeV</a:t>
            </a:r>
            <a:r>
              <a:rPr lang="en-GB" sz="1400" dirty="0"/>
              <a:t>)</a:t>
            </a:r>
          </a:p>
          <a:p>
            <a:pPr marL="404813" indent="-404813" defTabSz="625475"/>
            <a:r>
              <a:rPr lang="en-GB" sz="1400" b="1" dirty="0"/>
              <a:t>PS2</a:t>
            </a:r>
            <a:r>
              <a:rPr lang="en-GB" sz="1400" b="1" dirty="0" smtClean="0"/>
              <a:t>: </a:t>
            </a:r>
            <a:r>
              <a:rPr lang="en-GB" sz="1400" dirty="0"/>
              <a:t>	</a:t>
            </a:r>
            <a:r>
              <a:rPr lang="en-GB" sz="1400" dirty="0" smtClean="0"/>
              <a:t>	High </a:t>
            </a:r>
            <a:r>
              <a:rPr lang="en-GB" sz="1400" dirty="0"/>
              <a:t>Energy PS (~ 5 to 50 </a:t>
            </a:r>
            <a:r>
              <a:rPr lang="en-GB" sz="1400" dirty="0" err="1"/>
              <a:t>GeV</a:t>
            </a:r>
            <a:r>
              <a:rPr lang="en-GB" sz="1400" dirty="0"/>
              <a:t> – 0.3 Hz)</a:t>
            </a:r>
          </a:p>
          <a:p>
            <a:pPr marL="404813" indent="-404813" defTabSz="625475"/>
            <a:r>
              <a:rPr lang="en-GB" sz="1400" b="1" dirty="0" err="1"/>
              <a:t>sLHC</a:t>
            </a:r>
            <a:r>
              <a:rPr lang="en-GB" sz="1400" dirty="0" smtClean="0"/>
              <a:t>:</a:t>
            </a:r>
            <a:r>
              <a:rPr lang="en-GB" sz="1400" dirty="0"/>
              <a:t>	</a:t>
            </a:r>
            <a:r>
              <a:rPr lang="en-GB" sz="1400" dirty="0" smtClean="0"/>
              <a:t>	“</a:t>
            </a:r>
            <a:r>
              <a:rPr lang="en-GB" sz="1400" dirty="0"/>
              <a:t>Super-luminosity” LHC (up to 10</a:t>
            </a:r>
            <a:r>
              <a:rPr lang="en-GB" sz="1400" baseline="30000" dirty="0"/>
              <a:t>35</a:t>
            </a:r>
            <a:r>
              <a:rPr lang="en-GB" sz="1400" dirty="0"/>
              <a:t> cm</a:t>
            </a:r>
            <a:r>
              <a:rPr lang="en-GB" sz="1400" baseline="30000" dirty="0"/>
              <a:t>-2</a:t>
            </a:r>
            <a:r>
              <a:rPr lang="en-GB" sz="1400" dirty="0"/>
              <a:t>s</a:t>
            </a:r>
            <a:r>
              <a:rPr lang="en-GB" sz="1400" baseline="30000" dirty="0"/>
              <a:t>-1</a:t>
            </a:r>
            <a:r>
              <a:rPr lang="en-GB" sz="1400" dirty="0"/>
              <a:t>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571612"/>
            <a:ext cx="301125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1428736"/>
            <a:ext cx="560161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285720" y="1560522"/>
            <a:ext cx="8643998" cy="1368412"/>
          </a:xfrm>
        </p:spPr>
        <p:txBody>
          <a:bodyPr/>
          <a:lstStyle/>
          <a:p>
            <a:r>
              <a:rPr lang="en-GB" smtClean="0"/>
              <a:t>Thank you for your attention</a:t>
            </a:r>
            <a:endParaRPr lang="en-GB"/>
          </a:p>
        </p:txBody>
      </p:sp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28596" y="5357826"/>
            <a:ext cx="1714480" cy="1357298"/>
          </a:xfrm>
        </p:spPr>
        <p:txBody>
          <a:bodyPr/>
          <a:lstStyle>
            <a:lvl1pPr>
              <a:defRPr sz="1000" b="0" i="0" baseline="0">
                <a:solidFill>
                  <a:srgbClr val="FF0000"/>
                </a:solidFill>
              </a:defRPr>
            </a:lvl1pPr>
          </a:lstStyle>
          <a:p>
            <a:pPr algn="l"/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Unité mixte de recherche </a:t>
            </a:r>
            <a:b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</a:br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CNRS-IN2P3</a:t>
            </a:r>
          </a:p>
          <a:p>
            <a:pPr algn="l"/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Université Paris-Sud 11</a:t>
            </a:r>
            <a:r>
              <a:rPr lang="fr-FR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91406 Orsay cedex</a:t>
            </a:r>
          </a:p>
          <a:p>
            <a:pPr algn="l"/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Tél. : +33 1 69 15 73 40</a:t>
            </a:r>
          </a:p>
          <a:p>
            <a:pPr algn="l"/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Fax : +33 1 69 15 64 70</a:t>
            </a:r>
          </a:p>
          <a:p>
            <a:pPr algn="l"/>
            <a:r>
              <a:rPr lang="fr-FR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http://ipnweb.in2p3.fr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142843" y="1428736"/>
            <a:ext cx="8715437" cy="353515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General orientation:</a:t>
            </a:r>
          </a:p>
          <a:p>
            <a:r>
              <a:rPr lang="en-US" sz="2000" dirty="0" smtClean="0"/>
              <a:t>Focus on R&amp;D for key technologies for a high-intensity proton source (HP SPL) for a neutrino facility</a:t>
            </a:r>
          </a:p>
          <a:p>
            <a:pPr>
              <a:spcBef>
                <a:spcPts val="600"/>
              </a:spcBef>
            </a:pPr>
            <a:r>
              <a:rPr lang="en-US" sz="2000" b="1" dirty="0" smtClean="0"/>
              <a:t>In particular, </a:t>
            </a:r>
            <a:r>
              <a:rPr lang="en-US" sz="2000" dirty="0" smtClean="0"/>
              <a:t>for the </a:t>
            </a:r>
            <a:r>
              <a:rPr lang="en-US" sz="2000" dirty="0" err="1" smtClean="0"/>
              <a:t>cryo</a:t>
            </a:r>
            <a:r>
              <a:rPr lang="en-US" sz="2000" dirty="0" smtClean="0"/>
              <a:t>-module development: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Development, construction and test of β=1 elliptical cavities, 704 MHz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Development, construction and test of RF couplers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Test of a string of 4 β=1 cavities in a machine-type configuration</a:t>
            </a:r>
          </a:p>
          <a:p>
            <a:pPr>
              <a:spcBef>
                <a:spcPts val="600"/>
              </a:spcBef>
              <a:buFont typeface="Wingdings" pitchFamily="2" charset="2"/>
              <a:buChar char="à"/>
            </a:pPr>
            <a:r>
              <a:rPr lang="en-US" sz="2000" dirty="0" smtClean="0">
                <a:sym typeface="Wingdings" pitchFamily="2" charset="2"/>
              </a:rPr>
              <a:t>This program calls for the design and construction of a </a:t>
            </a:r>
            <a:r>
              <a:rPr lang="en-US" sz="2000" b="1" dirty="0" smtClean="0">
                <a:sym typeface="Wingdings" pitchFamily="2" charset="2"/>
              </a:rPr>
              <a:t>short </a:t>
            </a:r>
            <a:r>
              <a:rPr lang="en-US" sz="2000" b="1" dirty="0" err="1" smtClean="0">
                <a:sym typeface="Wingdings" pitchFamily="2" charset="2"/>
              </a:rPr>
              <a:t>cryo</a:t>
            </a:r>
            <a:r>
              <a:rPr lang="en-US" sz="2000" b="1" dirty="0" smtClean="0">
                <a:sym typeface="Wingdings" pitchFamily="2" charset="2"/>
              </a:rPr>
              <a:t>-module </a:t>
            </a:r>
            <a:r>
              <a:rPr lang="en-US" sz="2000" dirty="0" smtClean="0">
                <a:sym typeface="Wingdings" pitchFamily="2" charset="2"/>
              </a:rPr>
              <a:t>for testing purposes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214282" y="1071546"/>
            <a:ext cx="8501122" cy="357190"/>
          </a:xfrm>
        </p:spPr>
        <p:txBody>
          <a:bodyPr/>
          <a:lstStyle/>
          <a:p>
            <a:r>
              <a:rPr lang="fr-FR" dirty="0" err="1" smtClean="0"/>
              <a:t>CERN’s</a:t>
            </a:r>
            <a:r>
              <a:rPr lang="fr-FR" dirty="0" smtClean="0"/>
              <a:t> new </a:t>
            </a:r>
            <a:r>
              <a:rPr lang="fr-FR" dirty="0" err="1" smtClean="0"/>
              <a:t>scientific</a:t>
            </a:r>
            <a:r>
              <a:rPr lang="fr-FR" dirty="0" smtClean="0"/>
              <a:t> </a:t>
            </a:r>
            <a:r>
              <a:rPr lang="fr-FR" dirty="0" err="1" smtClean="0"/>
              <a:t>strategy</a:t>
            </a:r>
            <a:r>
              <a:rPr lang="fr-FR" dirty="0" smtClean="0"/>
              <a:t>: </a:t>
            </a:r>
            <a:r>
              <a:rPr lang="en-US" dirty="0" smtClean="0"/>
              <a:t>R&amp;D for a High Power SPL (HP-SPL)</a:t>
            </a:r>
            <a:endParaRPr lang="fr-FR" dirty="0"/>
          </a:p>
        </p:txBody>
      </p:sp>
      <p:sp>
        <p:nvSpPr>
          <p:cNvPr id="8" name="Titre 3"/>
          <p:cNvSpPr>
            <a:spLocks noGrp="1"/>
          </p:cNvSpPr>
          <p:nvPr>
            <p:ph type="title"/>
          </p:nvPr>
        </p:nvSpPr>
        <p:spPr>
          <a:xfrm>
            <a:off x="2357422" y="214290"/>
            <a:ext cx="6572296" cy="714380"/>
          </a:xfrm>
        </p:spPr>
        <p:txBody>
          <a:bodyPr/>
          <a:lstStyle/>
          <a:p>
            <a:r>
              <a:rPr lang="fr-FR" dirty="0" smtClean="0"/>
              <a:t>Goal &amp; motivations of the short cryomodule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3262920" y="4661856"/>
            <a:ext cx="5867432" cy="2071702"/>
          </a:xfrm>
        </p:spPr>
        <p:txBody>
          <a:bodyPr>
            <a:normAutofit/>
          </a:bodyPr>
          <a:lstStyle/>
          <a:p>
            <a:pPr marL="0" indent="0"/>
            <a:r>
              <a:rPr lang="en-US" sz="1800" dirty="0" smtClean="0">
                <a:solidFill>
                  <a:srgbClr val="7030A0"/>
                </a:solidFill>
              </a:rPr>
              <a:t>The He vessel includes specific interfaces for the cryomodule integration: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Inter-cavity supports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1 cryogenic feed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External magnetic shielding via </a:t>
            </a:r>
            <a:r>
              <a:rPr lang="en-US" sz="1800" dirty="0" err="1" smtClean="0"/>
              <a:t>cryoperm</a:t>
            </a:r>
            <a:r>
              <a:rPr lang="en-US" sz="1800" dirty="0" smtClean="0"/>
              <a:t>™ (not shown)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Tooling (in/outside the clean room)</a:t>
            </a:r>
          </a:p>
          <a:p>
            <a:endParaRPr lang="en-US" sz="1800" dirty="0" smtClean="0"/>
          </a:p>
          <a:p>
            <a:endParaRPr lang="fr-FR" sz="18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l-GR" dirty="0" smtClean="0">
                <a:sym typeface="Symbol"/>
              </a:rPr>
              <a:t></a:t>
            </a:r>
            <a:r>
              <a:rPr lang="en-US" dirty="0" smtClean="0"/>
              <a:t>=1 </a:t>
            </a:r>
            <a:r>
              <a:rPr lang="en-US" dirty="0" err="1" smtClean="0"/>
              <a:t>cryo</a:t>
            </a:r>
            <a:r>
              <a:rPr lang="en-US" dirty="0" smtClean="0"/>
              <a:t>-module in a possible SPL layout</a:t>
            </a:r>
            <a:endParaRPr lang="fr-FR" dirty="0"/>
          </a:p>
        </p:txBody>
      </p:sp>
      <p:graphicFrame>
        <p:nvGraphicFramePr>
          <p:cNvPr id="32" name="Table 67"/>
          <p:cNvGraphicFramePr>
            <a:graphicFrameLocks noGrp="1"/>
          </p:cNvGraphicFramePr>
          <p:nvPr/>
        </p:nvGraphicFramePr>
        <p:xfrm>
          <a:off x="192215" y="4711045"/>
          <a:ext cx="2928958" cy="1857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062"/>
                <a:gridCol w="1119896"/>
              </a:tblGrid>
              <a:tr h="309565"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Requirement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Value</a:t>
                      </a:r>
                      <a:endParaRPr lang="it-IT" sz="1400" dirty="0"/>
                    </a:p>
                  </a:txBody>
                  <a:tcPr/>
                </a:tc>
              </a:tr>
              <a:tr h="309565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β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it-IT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09565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Frequency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704.4 MHz</a:t>
                      </a:r>
                      <a:endParaRPr lang="it-IT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09565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Qo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 x 10</a:t>
                      </a:r>
                      <a:r>
                        <a:rPr lang="en-US" sz="1400" b="0" baseline="4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  <a:endParaRPr lang="it-IT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09565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Gradient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 MV/m</a:t>
                      </a:r>
                      <a:endParaRPr lang="it-IT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09565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Operat. T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2 K</a:t>
                      </a:r>
                      <a:endParaRPr lang="it-IT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Espace réservé du texte 7"/>
          <p:cNvSpPr>
            <a:spLocks noGrp="1"/>
          </p:cNvSpPr>
          <p:nvPr>
            <p:ph type="body" sz="quarter" idx="17"/>
          </p:nvPr>
        </p:nvSpPr>
        <p:spPr>
          <a:xfrm>
            <a:off x="214282" y="857232"/>
            <a:ext cx="4786346" cy="357190"/>
          </a:xfrm>
        </p:spPr>
        <p:txBody>
          <a:bodyPr/>
          <a:lstStyle/>
          <a:p>
            <a:r>
              <a:rPr lang="el-GR" sz="2000" dirty="0" smtClean="0">
                <a:sym typeface="Symbol"/>
              </a:rPr>
              <a:t></a:t>
            </a:r>
            <a:r>
              <a:rPr lang="en-US" sz="2000" dirty="0" smtClean="0"/>
              <a:t>=1 </a:t>
            </a:r>
            <a:r>
              <a:rPr lang="it-IT" sz="2000" dirty="0" smtClean="0"/>
              <a:t>cavity layout</a:t>
            </a:r>
            <a:endParaRPr lang="fr-F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447" y="1651526"/>
            <a:ext cx="4954092" cy="248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2579422" y="2292822"/>
            <a:ext cx="1487612" cy="2183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fr-FR" sz="1600" dirty="0" smtClean="0"/>
              <a:t>CEA </a:t>
            </a:r>
            <a:r>
              <a:rPr lang="fr-FR" sz="1600" dirty="0" err="1" smtClean="0"/>
              <a:t>cavity</a:t>
            </a:r>
            <a:r>
              <a:rPr lang="fr-FR" sz="1600" dirty="0" smtClean="0"/>
              <a:t> design</a:t>
            </a:r>
            <a:endParaRPr lang="fr-FR" sz="1600" dirty="0"/>
          </a:p>
        </p:txBody>
      </p:sp>
      <p:grpSp>
        <p:nvGrpSpPr>
          <p:cNvPr id="17" name="Groupe 16"/>
          <p:cNvGrpSpPr/>
          <p:nvPr/>
        </p:nvGrpSpPr>
        <p:grpSpPr>
          <a:xfrm>
            <a:off x="5085218" y="1231234"/>
            <a:ext cx="3790189" cy="3404772"/>
            <a:chOff x="5085218" y="1231234"/>
            <a:chExt cx="3790189" cy="3404772"/>
          </a:xfrm>
        </p:grpSpPr>
        <p:grpSp>
          <p:nvGrpSpPr>
            <p:cNvPr id="30" name="Groupe 29"/>
            <p:cNvGrpSpPr/>
            <p:nvPr/>
          </p:nvGrpSpPr>
          <p:grpSpPr>
            <a:xfrm flipH="1">
              <a:off x="5085218" y="1231234"/>
              <a:ext cx="3790189" cy="2438010"/>
              <a:chOff x="4907929" y="1231234"/>
              <a:chExt cx="3790189" cy="2438010"/>
            </a:xfrm>
          </p:grpSpPr>
          <p:pic>
            <p:nvPicPr>
              <p:cNvPr id="18" name="Picture 2" descr="K:\SPL\REUNIONS\CERN\20111104_REVUECONCEPTUELLE\Images Patxi\cavité_tank.pn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955153" y="1746633"/>
                <a:ext cx="3742965" cy="1259431"/>
              </a:xfrm>
              <a:prstGeom prst="rect">
                <a:avLst/>
              </a:prstGeom>
              <a:noFill/>
            </p:spPr>
          </p:pic>
          <p:sp>
            <p:nvSpPr>
              <p:cNvPr id="22" name="Légende sans bordure 2 21"/>
              <p:cNvSpPr/>
              <p:nvPr/>
            </p:nvSpPr>
            <p:spPr>
              <a:xfrm>
                <a:off x="4907929" y="1231234"/>
                <a:ext cx="2224214" cy="357190"/>
              </a:xfrm>
              <a:prstGeom prst="callout2">
                <a:avLst>
                  <a:gd name="adj1" fmla="val 47132"/>
                  <a:gd name="adj2" fmla="val 99796"/>
                  <a:gd name="adj3" fmla="val 47131"/>
                  <a:gd name="adj4" fmla="val 111626"/>
                  <a:gd name="adj5" fmla="val 156948"/>
                  <a:gd name="adj6" fmla="val 114380"/>
                </a:avLst>
              </a:prstGeom>
              <a:ln w="38100" cmpd="sng">
                <a:tailEnd type="oval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dirty="0" err="1" smtClean="0"/>
                  <a:t>Cryogenic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connection</a:t>
                </a:r>
                <a:endParaRPr lang="fr-FR" sz="1600" dirty="0"/>
              </a:p>
            </p:txBody>
          </p:sp>
          <p:sp>
            <p:nvSpPr>
              <p:cNvPr id="25" name="Légende sans bordure 2 24"/>
              <p:cNvSpPr/>
              <p:nvPr/>
            </p:nvSpPr>
            <p:spPr>
              <a:xfrm>
                <a:off x="5840996" y="3131082"/>
                <a:ext cx="1314642" cy="538162"/>
              </a:xfrm>
              <a:prstGeom prst="callout2">
                <a:avLst>
                  <a:gd name="adj1" fmla="val 47132"/>
                  <a:gd name="adj2" fmla="val 99796"/>
                  <a:gd name="adj3" fmla="val 47131"/>
                  <a:gd name="adj4" fmla="val 116309"/>
                  <a:gd name="adj5" fmla="val -32476"/>
                  <a:gd name="adj6" fmla="val 119653"/>
                </a:avLst>
              </a:prstGeom>
              <a:ln w="38100" cmpd="sng">
                <a:tailEnd type="oval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Reserve port</a:t>
                </a:r>
                <a:endParaRPr lang="en-GB" sz="16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480787" y="2217967"/>
                <a:ext cx="24558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Stainless steel</a:t>
                </a:r>
                <a:r>
                  <a:rPr lang="en-GB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GB" dirty="0" smtClean="0"/>
                  <a:t>He vessel</a:t>
                </a:r>
              </a:p>
            </p:txBody>
          </p:sp>
        </p:grpSp>
        <p:sp>
          <p:nvSpPr>
            <p:cNvPr id="31" name="Légende sans bordure 2 30"/>
            <p:cNvSpPr/>
            <p:nvPr/>
          </p:nvSpPr>
          <p:spPr>
            <a:xfrm flipH="1">
              <a:off x="5786550" y="3744278"/>
              <a:ext cx="2224214" cy="357190"/>
            </a:xfrm>
            <a:prstGeom prst="callout2">
              <a:avLst>
                <a:gd name="adj1" fmla="val 47132"/>
                <a:gd name="adj2" fmla="val 99796"/>
                <a:gd name="adj3" fmla="val 47131"/>
                <a:gd name="adj4" fmla="val 111626"/>
                <a:gd name="adj5" fmla="val -433415"/>
                <a:gd name="adj6" fmla="val 118155"/>
              </a:avLst>
            </a:prstGeom>
            <a:ln w="38100" cmpd="sng"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err="1" smtClean="0"/>
                <a:t>Tooling</a:t>
              </a:r>
              <a:r>
                <a:rPr lang="fr-FR" sz="1600" dirty="0" smtClean="0"/>
                <a:t> interface</a:t>
              </a:r>
              <a:endParaRPr lang="fr-FR" sz="1600" dirty="0"/>
            </a:p>
          </p:txBody>
        </p:sp>
        <p:sp>
          <p:nvSpPr>
            <p:cNvPr id="33" name="Légende sans bordure 2 32"/>
            <p:cNvSpPr/>
            <p:nvPr/>
          </p:nvSpPr>
          <p:spPr>
            <a:xfrm>
              <a:off x="5789654" y="3756713"/>
              <a:ext cx="2224214" cy="357190"/>
            </a:xfrm>
            <a:prstGeom prst="callout2">
              <a:avLst>
                <a:gd name="adj1" fmla="val 47132"/>
                <a:gd name="adj2" fmla="val 99796"/>
                <a:gd name="adj3" fmla="val 47131"/>
                <a:gd name="adj4" fmla="val 111626"/>
                <a:gd name="adj5" fmla="val -441252"/>
                <a:gd name="adj6" fmla="val 116058"/>
              </a:avLst>
            </a:prstGeom>
            <a:ln w="38100" cmpd="sng"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Tooling interfaces</a:t>
              </a:r>
              <a:endParaRPr lang="en-US" sz="1600" dirty="0"/>
            </a:p>
          </p:txBody>
        </p:sp>
        <p:sp>
          <p:nvSpPr>
            <p:cNvPr id="16" name="Légende sans bordure 2 15"/>
            <p:cNvSpPr/>
            <p:nvPr/>
          </p:nvSpPr>
          <p:spPr>
            <a:xfrm flipH="1">
              <a:off x="5693290" y="4278816"/>
              <a:ext cx="2224214" cy="357190"/>
            </a:xfrm>
            <a:prstGeom prst="callout2">
              <a:avLst>
                <a:gd name="adj1" fmla="val 47132"/>
                <a:gd name="adj2" fmla="val 99796"/>
                <a:gd name="adj3" fmla="val 47131"/>
                <a:gd name="adj4" fmla="val 111626"/>
                <a:gd name="adj5" fmla="val -517474"/>
                <a:gd name="adj6" fmla="val 120609"/>
              </a:avLst>
            </a:prstGeom>
            <a:ln w="38100" cmpd="sng"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err="1" smtClean="0"/>
                <a:t>Tooling</a:t>
              </a:r>
              <a:r>
                <a:rPr lang="fr-FR" sz="1600" dirty="0" smtClean="0"/>
                <a:t> interface</a:t>
              </a:r>
              <a:endParaRPr lang="fr-FR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/>
          <p:cNvSpPr txBox="1">
            <a:spLocks/>
          </p:cNvSpPr>
          <p:nvPr/>
        </p:nvSpPr>
        <p:spPr>
          <a:xfrm>
            <a:off x="2357422" y="285728"/>
            <a:ext cx="657229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800" b="1" i="0" u="none" strike="noStrike" kern="1200" cap="all" spc="0" normalizeH="0" baseline="0" noProof="0" dirty="0" smtClean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effectLst/>
                <a:uLnTx/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+mj-lt"/>
                <a:ea typeface="+mj-ea"/>
                <a:cs typeface="+mj-cs"/>
                <a:sym typeface="Symbol"/>
              </a:rPr>
              <a:t></a:t>
            </a:r>
            <a:r>
              <a:rPr kumimoji="0" lang="en-US" sz="1800" b="1" i="0" u="none" strike="noStrike" kern="1200" cap="all" spc="0" normalizeH="0" baseline="0" noProof="0" dirty="0" smtClean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effectLst/>
                <a:uLnTx/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+mj-lt"/>
                <a:ea typeface="+mj-ea"/>
                <a:cs typeface="+mj-cs"/>
              </a:rPr>
              <a:t>=1 </a:t>
            </a:r>
            <a:r>
              <a:rPr kumimoji="0" lang="en-US" sz="1800" b="1" i="0" u="none" strike="noStrike" kern="1200" cap="all" spc="0" normalizeH="0" baseline="0" noProof="0" dirty="0" err="1" smtClean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effectLst/>
                <a:uLnTx/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+mj-lt"/>
                <a:ea typeface="+mj-ea"/>
                <a:cs typeface="+mj-cs"/>
              </a:rPr>
              <a:t>cryo</a:t>
            </a:r>
            <a:r>
              <a:rPr kumimoji="0" lang="en-US" sz="1800" b="1" i="0" u="none" strike="noStrike" kern="1200" cap="all" spc="0" normalizeH="0" baseline="0" noProof="0" dirty="0" smtClean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effectLst/>
                <a:uLnTx/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+mj-lt"/>
                <a:ea typeface="+mj-ea"/>
                <a:cs typeface="+mj-cs"/>
              </a:rPr>
              <a:t>-module in a possible SPL layout</a:t>
            </a:r>
            <a:endParaRPr kumimoji="0" lang="fr-FR" sz="1800" b="1" i="0" u="none" strike="noStrike" kern="1200" cap="all" spc="0" normalizeH="0" baseline="0" noProof="0" dirty="0">
              <a:ln w="0" cap="sq">
                <a:solidFill>
                  <a:schemeClr val="tx1"/>
                </a:solidFill>
              </a:ln>
              <a:solidFill>
                <a:srgbClr val="501F74"/>
              </a:solidFill>
              <a:effectLst/>
              <a:uLnTx/>
              <a:uFill>
                <a:solidFill>
                  <a:schemeClr val="accent4">
                    <a:lumMod val="60000"/>
                    <a:lumOff val="40000"/>
                  </a:schemeClr>
                </a:solidFill>
              </a:uFill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7"/>
          </p:nvPr>
        </p:nvSpPr>
        <p:spPr>
          <a:xfrm>
            <a:off x="214282" y="857232"/>
            <a:ext cx="4786346" cy="357190"/>
          </a:xfrm>
        </p:spPr>
        <p:txBody>
          <a:bodyPr/>
          <a:lstStyle/>
          <a:p>
            <a:r>
              <a:rPr lang="it-IT" dirty="0" smtClean="0"/>
              <a:t>2K Heat Loads (per </a:t>
            </a:r>
            <a:r>
              <a:rPr lang="el-GR" dirty="0" smtClean="0">
                <a:sym typeface="Symbol"/>
              </a:rPr>
              <a:t></a:t>
            </a:r>
            <a:r>
              <a:rPr lang="en-US" dirty="0" smtClean="0"/>
              <a:t>=1 </a:t>
            </a:r>
            <a:r>
              <a:rPr lang="it-IT" dirty="0" smtClean="0"/>
              <a:t>cavity)</a:t>
            </a:r>
            <a:endParaRPr lang="fr-FR" dirty="0"/>
          </a:p>
        </p:txBody>
      </p:sp>
      <p:graphicFrame>
        <p:nvGraphicFramePr>
          <p:cNvPr id="8" name="Table 2"/>
          <p:cNvGraphicFramePr>
            <a:graphicFrameLocks noGrp="1"/>
          </p:cNvGraphicFramePr>
          <p:nvPr/>
        </p:nvGraphicFramePr>
        <p:xfrm>
          <a:off x="533401" y="1269067"/>
          <a:ext cx="8229600" cy="1802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330"/>
                <a:gridCol w="2617269"/>
                <a:gridCol w="2667001"/>
              </a:tblGrid>
              <a:tr h="34360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Operating condition</a:t>
                      </a:r>
                      <a:endParaRPr lang="it-IT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1845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Beam</a:t>
                      </a:r>
                      <a:r>
                        <a:rPr lang="it-IT" sz="16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current/pulse lenght</a:t>
                      </a:r>
                      <a:endParaRPr lang="it-IT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40 mA/0.4 ms beam pulse </a:t>
                      </a:r>
                      <a:endParaRPr lang="it-IT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20 mA/0.8 ms beam pulse </a:t>
                      </a:r>
                      <a:endParaRPr lang="it-IT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1845">
                <a:tc>
                  <a:txBody>
                    <a:bodyPr/>
                    <a:lstStyle/>
                    <a:p>
                      <a:r>
                        <a:rPr lang="en-US" sz="1600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cryo</a:t>
                      </a:r>
                      <a:r>
                        <a:rPr lang="en-US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duty cycle</a:t>
                      </a:r>
                      <a:endParaRPr lang="it-IT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4.11%</a:t>
                      </a:r>
                      <a:endParaRPr lang="it-IT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8.22%</a:t>
                      </a:r>
                      <a:endParaRPr lang="it-IT" sz="16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1845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quality factor</a:t>
                      </a:r>
                      <a:endParaRPr lang="it-IT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10 x 10</a:t>
                      </a:r>
                      <a:r>
                        <a:rPr lang="en-US" sz="1600" b="0" baseline="40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9</a:t>
                      </a:r>
                      <a:endParaRPr lang="it-IT" sz="16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5 x 10</a:t>
                      </a:r>
                      <a:r>
                        <a:rPr lang="en-US" sz="1600" b="0" baseline="40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9</a:t>
                      </a:r>
                      <a:endParaRPr lang="it-IT" sz="16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43604"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accelerating field</a:t>
                      </a:r>
                      <a:endParaRPr lang="it-IT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 MV/m</a:t>
                      </a:r>
                      <a:endParaRPr lang="it-IT" sz="16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 MV/m</a:t>
                      </a:r>
                      <a:endParaRPr lang="it-IT" sz="16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4"/>
          <p:cNvGraphicFramePr>
            <a:graphicFrameLocks noGrp="1"/>
          </p:cNvGraphicFramePr>
          <p:nvPr/>
        </p:nvGraphicFramePr>
        <p:xfrm>
          <a:off x="533401" y="3127294"/>
          <a:ext cx="8229600" cy="3502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2198"/>
                <a:gridCol w="2692161"/>
                <a:gridCol w="2615241"/>
              </a:tblGrid>
              <a:tr h="34360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Source</a:t>
                      </a:r>
                      <a:r>
                        <a:rPr lang="it-IT" sz="1600" baseline="0" dirty="0" smtClean="0"/>
                        <a:t> of Heat Load</a:t>
                      </a:r>
                      <a:endParaRPr lang="it-IT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Heat Load </a:t>
                      </a:r>
                      <a:r>
                        <a:rPr lang="it-IT" sz="1600" dirty="0" smtClean="0"/>
                        <a:t>@</a:t>
                      </a:r>
                      <a:r>
                        <a:rPr lang="it-IT" sz="1600" baseline="0" dirty="0" smtClean="0"/>
                        <a:t> 2K (per cavity)</a:t>
                      </a:r>
                      <a:endParaRPr lang="it-IT" sz="16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18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Beam</a:t>
                      </a:r>
                      <a:r>
                        <a:rPr lang="it-IT" sz="16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current/pulse lenght</a:t>
                      </a:r>
                      <a:endParaRPr lang="it-IT" sz="16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40 mA/0.4 ms beam pulse </a:t>
                      </a:r>
                      <a:endParaRPr lang="it-IT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20 mA/0.8 ms beam pulse </a:t>
                      </a:r>
                      <a:endParaRPr lang="it-IT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1845">
                <a:tc>
                  <a:txBody>
                    <a:bodyPr/>
                    <a:lstStyle/>
                    <a:p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dynamic heat load per cavity</a:t>
                      </a:r>
                      <a:endParaRPr lang="it-IT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5.1 W</a:t>
                      </a:r>
                      <a:endParaRPr lang="it-IT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20.4 W</a:t>
                      </a:r>
                      <a:endParaRPr lang="it-IT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43604">
                <a:tc>
                  <a:txBody>
                    <a:bodyPr/>
                    <a:lstStyle/>
                    <a:p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static losses</a:t>
                      </a:r>
                      <a:endParaRPr lang="it-IT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chemeClr val="bg1"/>
                          </a:solidFill>
                        </a:rPr>
                        <a:t>&lt;1 W</a:t>
                      </a:r>
                      <a:r>
                        <a:rPr lang="it-IT" sz="1600" b="0" baseline="0" dirty="0" smtClean="0">
                          <a:solidFill>
                            <a:schemeClr val="bg1"/>
                          </a:solidFill>
                        </a:rPr>
                        <a:t> (tbc)</a:t>
                      </a:r>
                      <a:endParaRPr lang="it-IT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chemeClr val="bg1"/>
                          </a:solidFill>
                        </a:rPr>
                        <a:t>~</a:t>
                      </a:r>
                      <a:r>
                        <a:rPr lang="it-IT" sz="16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600" b="0" dirty="0" smtClean="0">
                          <a:solidFill>
                            <a:schemeClr val="bg1"/>
                          </a:solidFill>
                        </a:rPr>
                        <a:t>1 W</a:t>
                      </a:r>
                      <a:r>
                        <a:rPr lang="it-IT" sz="1600" b="0" baseline="0" dirty="0" smtClean="0">
                          <a:solidFill>
                            <a:schemeClr val="bg1"/>
                          </a:solidFill>
                        </a:rPr>
                        <a:t> (tbc)</a:t>
                      </a:r>
                      <a:endParaRPr lang="it-IT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61276">
                <a:tc>
                  <a:txBody>
                    <a:bodyPr/>
                    <a:lstStyle/>
                    <a:p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power coupler loss at 2 K</a:t>
                      </a:r>
                      <a:endParaRPr lang="it-IT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&lt;0.2 W</a:t>
                      </a:r>
                      <a:endParaRPr lang="it-IT" sz="16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&lt;0.2 W</a:t>
                      </a:r>
                      <a:endParaRPr lang="it-IT" sz="16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43604">
                <a:tc>
                  <a:txBody>
                    <a:bodyPr/>
                    <a:lstStyle/>
                    <a:p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HOM loss in cavity at 2 K</a:t>
                      </a:r>
                      <a:endParaRPr lang="it-IT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&lt;1</a:t>
                      </a:r>
                      <a:endParaRPr lang="it-IT" sz="16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&lt;3 W</a:t>
                      </a:r>
                      <a:endParaRPr lang="it-IT" sz="16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63165">
                <a:tc>
                  <a:txBody>
                    <a:bodyPr/>
                    <a:lstStyle/>
                    <a:p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HOM coupler loss at 2 K (per </a:t>
                      </a:r>
                      <a:r>
                        <a:rPr lang="en-US" sz="1600" b="0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coupl</a:t>
                      </a:r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  <a:endParaRPr lang="it-IT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&lt;0.2 W</a:t>
                      </a:r>
                      <a:endParaRPr lang="it-IT" sz="16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&lt;0.2 W</a:t>
                      </a:r>
                      <a:endParaRPr lang="it-IT" sz="16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43604">
                <a:tc>
                  <a:txBody>
                    <a:bodyPr/>
                    <a:lstStyle/>
                    <a:p>
                      <a:r>
                        <a:rPr lang="it-IT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beam loss</a:t>
                      </a:r>
                      <a:endParaRPr lang="it-IT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 W</a:t>
                      </a:r>
                      <a:endParaRPr lang="it-IT" sz="16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dirty="0" smtClean="0">
                          <a:solidFill>
                            <a:schemeClr val="bg1"/>
                          </a:solidFill>
                        </a:rPr>
                        <a:t>1 W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4360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Total @</a:t>
                      </a:r>
                      <a:r>
                        <a:rPr lang="it-IT" sz="1600" baseline="0" dirty="0" smtClean="0"/>
                        <a:t> 2 K</a:t>
                      </a:r>
                      <a:endParaRPr lang="it-IT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1505EB"/>
                          </a:solidFill>
                        </a:rPr>
                        <a:t>8.5 W</a:t>
                      </a:r>
                      <a:endParaRPr lang="it-IT" sz="1600" b="1" dirty="0">
                        <a:solidFill>
                          <a:srgbClr val="1505EB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solidFill>
                            <a:srgbClr val="1505EB"/>
                          </a:solidFill>
                        </a:rPr>
                        <a:t>25.8 W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06" y="2013080"/>
            <a:ext cx="8786874" cy="19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ym typeface="Symbol"/>
              </a:rPr>
              <a:t></a:t>
            </a:r>
            <a:r>
              <a:rPr lang="en-US" dirty="0" smtClean="0"/>
              <a:t>=1 </a:t>
            </a:r>
            <a:r>
              <a:rPr lang="en-US" dirty="0" err="1" smtClean="0"/>
              <a:t>cryo</a:t>
            </a:r>
            <a:r>
              <a:rPr lang="en-US" dirty="0" smtClean="0"/>
              <a:t>-module in a possible SPL layout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47625" y="912919"/>
            <a:ext cx="9144000" cy="500066"/>
          </a:xfrm>
        </p:spPr>
        <p:txBody>
          <a:bodyPr/>
          <a:lstStyle/>
          <a:p>
            <a:r>
              <a:rPr lang="fr-FR" sz="2300" dirty="0" smtClean="0"/>
              <a:t>« </a:t>
            </a:r>
            <a:r>
              <a:rPr lang="fr-FR" sz="2300" dirty="0" err="1" smtClean="0"/>
              <a:t>Segmented</a:t>
            </a:r>
            <a:r>
              <a:rPr lang="fr-FR" sz="2300" dirty="0" smtClean="0"/>
              <a:t> » architecture </a:t>
            </a:r>
            <a:r>
              <a:rPr lang="fr-FR" sz="2300" dirty="0" err="1" smtClean="0"/>
              <a:t>with</a:t>
            </a:r>
            <a:r>
              <a:rPr lang="fr-FR" sz="2300" dirty="0" smtClean="0"/>
              <a:t> warm quads and a </a:t>
            </a:r>
            <a:r>
              <a:rPr lang="fr-FR" sz="2300" dirty="0" err="1" smtClean="0"/>
              <a:t>cryo</a:t>
            </a:r>
            <a:r>
              <a:rPr lang="fr-FR" sz="2300" dirty="0" smtClean="0"/>
              <a:t> distribution line </a:t>
            </a:r>
            <a:endParaRPr lang="fr-FR" sz="2300" dirty="0"/>
          </a:p>
        </p:txBody>
      </p:sp>
      <p:sp>
        <p:nvSpPr>
          <p:cNvPr id="17" name="Légende sans bordure 2 16"/>
          <p:cNvSpPr/>
          <p:nvPr/>
        </p:nvSpPr>
        <p:spPr>
          <a:xfrm>
            <a:off x="3643306" y="2227394"/>
            <a:ext cx="1343028" cy="571504"/>
          </a:xfrm>
          <a:prstGeom prst="callout2">
            <a:avLst>
              <a:gd name="adj1" fmla="val 51530"/>
              <a:gd name="adj2" fmla="val 483"/>
              <a:gd name="adj3" fmla="val 50000"/>
              <a:gd name="adj4" fmla="val -18933"/>
              <a:gd name="adj5" fmla="val 161996"/>
              <a:gd name="adj6" fmla="val -52968"/>
            </a:avLst>
          </a:prstGeom>
          <a:ln w="38100" cmpd="sng"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Warm </a:t>
            </a:r>
            <a:r>
              <a:rPr lang="fr-FR" dirty="0" err="1" smtClean="0"/>
              <a:t>quadrupole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504400" y="3261392"/>
            <a:ext cx="2690545" cy="276999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Cryogenic</a:t>
            </a:r>
            <a:r>
              <a:rPr lang="fr-FR" dirty="0" smtClean="0">
                <a:solidFill>
                  <a:schemeClr val="bg1"/>
                </a:solidFill>
              </a:rPr>
              <a:t> Distribution Line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Légende sans bordure 2 10"/>
          <p:cNvSpPr/>
          <p:nvPr/>
        </p:nvSpPr>
        <p:spPr>
          <a:xfrm>
            <a:off x="7286644" y="3982141"/>
            <a:ext cx="914400" cy="285752"/>
          </a:xfrm>
          <a:prstGeom prst="callout2">
            <a:avLst>
              <a:gd name="adj1" fmla="val 47132"/>
              <a:gd name="adj2" fmla="val 99796"/>
              <a:gd name="adj3" fmla="val 47131"/>
              <a:gd name="adj4" fmla="val 128869"/>
              <a:gd name="adj5" fmla="val -300192"/>
              <a:gd name="adj6" fmla="val 140838"/>
            </a:avLst>
          </a:prstGeom>
          <a:ln w="38100" cmpd="sng"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Jumper</a:t>
            </a:r>
            <a:endParaRPr lang="fr-FR" dirty="0"/>
          </a:p>
        </p:txBody>
      </p:sp>
      <p:sp>
        <p:nvSpPr>
          <p:cNvPr id="18" name="Légende sans bordure 2 17"/>
          <p:cNvSpPr/>
          <p:nvPr/>
        </p:nvSpPr>
        <p:spPr>
          <a:xfrm>
            <a:off x="1714480" y="3910703"/>
            <a:ext cx="2143140" cy="571504"/>
          </a:xfrm>
          <a:prstGeom prst="callout2">
            <a:avLst>
              <a:gd name="adj1" fmla="val 51530"/>
              <a:gd name="adj2" fmla="val 483"/>
              <a:gd name="adj3" fmla="val 50000"/>
              <a:gd name="adj4" fmla="val -18933"/>
              <a:gd name="adj5" fmla="val -132787"/>
              <a:gd name="adj6" fmla="val -25314"/>
            </a:avLst>
          </a:prstGeom>
          <a:ln w="38100" cmpd="sng"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ym typeface="Symbol"/>
              </a:rPr>
              <a:t>=0.65 cryomodule (3 </a:t>
            </a:r>
            <a:r>
              <a:rPr lang="fr-FR" dirty="0" err="1" smtClean="0">
                <a:sym typeface="Symbol"/>
              </a:rPr>
              <a:t>cavities</a:t>
            </a:r>
            <a:r>
              <a:rPr lang="fr-FR" dirty="0" smtClean="0">
                <a:sym typeface="Symbol"/>
              </a:rPr>
              <a:t>)</a:t>
            </a:r>
            <a:endParaRPr lang="fr-FR" dirty="0"/>
          </a:p>
        </p:txBody>
      </p:sp>
      <p:sp>
        <p:nvSpPr>
          <p:cNvPr id="19" name="Légende sans bordure 2 18"/>
          <p:cNvSpPr/>
          <p:nvPr/>
        </p:nvSpPr>
        <p:spPr>
          <a:xfrm>
            <a:off x="4500562" y="3910703"/>
            <a:ext cx="1857388" cy="571504"/>
          </a:xfrm>
          <a:prstGeom prst="callout2">
            <a:avLst>
              <a:gd name="adj1" fmla="val 51530"/>
              <a:gd name="adj2" fmla="val 483"/>
              <a:gd name="adj3" fmla="val 50000"/>
              <a:gd name="adj4" fmla="val -18933"/>
              <a:gd name="adj5" fmla="val -131154"/>
              <a:gd name="adj6" fmla="val -24309"/>
            </a:avLst>
          </a:prstGeom>
          <a:ln w="38100" cmpd="sng"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ym typeface="Symbol"/>
              </a:rPr>
              <a:t>=1 cryomodule (8 </a:t>
            </a:r>
            <a:r>
              <a:rPr lang="fr-FR" dirty="0" err="1" smtClean="0">
                <a:sym typeface="Symbol"/>
              </a:rPr>
              <a:t>cavities</a:t>
            </a:r>
            <a:r>
              <a:rPr lang="fr-FR" dirty="0" smtClean="0">
                <a:sym typeface="Symbol"/>
              </a:rPr>
              <a:t>)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129592" y="123659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60 </a:t>
            </a:r>
            <a:r>
              <a:rPr lang="en-GB" sz="1600" dirty="0" smtClean="0"/>
              <a:t>β=0.65 </a:t>
            </a:r>
            <a:r>
              <a:rPr lang="en-US" sz="1600" dirty="0" smtClean="0"/>
              <a:t>cavities in 20 </a:t>
            </a:r>
            <a:r>
              <a:rPr lang="en-US" sz="1600" dirty="0" err="1" smtClean="0"/>
              <a:t>cryomodules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184 </a:t>
            </a:r>
            <a:r>
              <a:rPr lang="en-GB" sz="1600" dirty="0" smtClean="0"/>
              <a:t>β=1 </a:t>
            </a:r>
            <a:r>
              <a:rPr lang="en-US" sz="1600" dirty="0" smtClean="0"/>
              <a:t>cavities in 23 </a:t>
            </a:r>
            <a:r>
              <a:rPr lang="en-US" sz="1600" dirty="0" err="1" smtClean="0"/>
              <a:t>cryomodules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SRF </a:t>
            </a:r>
            <a:r>
              <a:rPr lang="en-US" sz="1600" dirty="0" err="1" smtClean="0"/>
              <a:t>linac</a:t>
            </a:r>
            <a:r>
              <a:rPr lang="en-US" sz="1600" dirty="0" smtClean="0"/>
              <a:t> </a:t>
            </a:r>
            <a:r>
              <a:rPr lang="en-US" sz="1600" dirty="0" smtClean="0">
                <a:sym typeface="Symbol"/>
              </a:rPr>
              <a:t></a:t>
            </a:r>
            <a:r>
              <a:rPr lang="en-US" sz="1600" dirty="0" smtClean="0"/>
              <a:t> 500 m long</a:t>
            </a:r>
            <a:endParaRPr lang="fr-FR" sz="1600" dirty="0"/>
          </a:p>
        </p:txBody>
      </p:sp>
      <p:sp>
        <p:nvSpPr>
          <p:cNvPr id="15" name="TextBox 5"/>
          <p:cNvSpPr txBox="1"/>
          <p:nvPr/>
        </p:nvSpPr>
        <p:spPr>
          <a:xfrm>
            <a:off x="380152" y="4431013"/>
            <a:ext cx="300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>
                <a:solidFill>
                  <a:srgbClr val="7030A0"/>
                </a:solidFill>
              </a:rPr>
              <a:t>Heat loads for SPL high-</a:t>
            </a:r>
            <a:r>
              <a:rPr lang="en-IE" sz="1600" b="1" dirty="0" smtClean="0">
                <a:solidFill>
                  <a:srgbClr val="7030A0"/>
                </a:solidFill>
                <a:latin typeface="Symbol" pitchFamily="18" charset="2"/>
              </a:rPr>
              <a:t>b</a:t>
            </a:r>
            <a:r>
              <a:rPr lang="en-IE" sz="1600" b="1" dirty="0" smtClean="0">
                <a:solidFill>
                  <a:srgbClr val="7030A0"/>
                </a:solidFill>
              </a:rPr>
              <a:t> module</a:t>
            </a:r>
            <a:endParaRPr lang="en-IE" sz="16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007" y="4671398"/>
            <a:ext cx="5105918" cy="173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5538886" y="4731793"/>
            <a:ext cx="33669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b="1" dirty="0" smtClean="0"/>
              <a:t>Static load estimated to 2.5 % of total load.</a:t>
            </a:r>
          </a:p>
          <a:p>
            <a:pPr>
              <a:buFont typeface="Symbol"/>
              <a:buChar char="Þ"/>
            </a:pPr>
            <a:r>
              <a:rPr lang="en-IE" b="1" dirty="0" smtClean="0">
                <a:solidFill>
                  <a:srgbClr val="FF0000"/>
                </a:solidFill>
              </a:rPr>
              <a:t>Assessment of static load is of minor importance at this state</a:t>
            </a:r>
          </a:p>
          <a:p>
            <a:r>
              <a:rPr lang="en-IE" b="1" dirty="0" smtClean="0">
                <a:solidFill>
                  <a:srgbClr val="FF0000"/>
                </a:solidFill>
              </a:rPr>
              <a:t>(end of conceptual design)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1" grpId="0" animBg="1"/>
      <p:bldP spid="18" grpId="0" animBg="1"/>
      <p:bldP spid="19" grpId="0" animBg="1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159654" y="5304942"/>
            <a:ext cx="7779657" cy="1143008"/>
          </a:xfrm>
        </p:spPr>
        <p:txBody>
          <a:bodyPr>
            <a:normAutofit/>
          </a:bodyPr>
          <a:lstStyle/>
          <a:p>
            <a:pPr marL="539750" lvl="1" indent="-184150">
              <a:spcBef>
                <a:spcPts val="0"/>
              </a:spcBef>
              <a:buFont typeface="Symbol"/>
              <a:buChar char="®"/>
            </a:pPr>
            <a:r>
              <a:rPr lang="en-US" sz="1800" dirty="0" smtClean="0"/>
              <a:t> Mechanical design</a:t>
            </a:r>
          </a:p>
          <a:p>
            <a:pPr marL="539750" lvl="1" indent="-184150">
              <a:spcBef>
                <a:spcPts val="0"/>
              </a:spcBef>
              <a:buFont typeface="Symbol"/>
              <a:buChar char="®"/>
            </a:pPr>
            <a:r>
              <a:rPr lang="en-US" sz="1800" dirty="0" smtClean="0"/>
              <a:t> Cryogenics (Heat loads, T and P profiles, segmented machine layout)</a:t>
            </a:r>
          </a:p>
          <a:p>
            <a:pPr marL="539750" lvl="1" indent="-184150">
              <a:spcBef>
                <a:spcPts val="0"/>
              </a:spcBef>
              <a:buFont typeface="Symbol"/>
              <a:buChar char="®"/>
            </a:pPr>
            <a:r>
              <a:rPr lang="en-US" sz="1800" dirty="0" smtClean="0"/>
              <a:t> Designed for 0%-2% test (for 1.7% expected tunnel slope)</a:t>
            </a:r>
          </a:p>
          <a:p>
            <a:pPr>
              <a:spcBef>
                <a:spcPts val="300"/>
              </a:spcBef>
            </a:pPr>
            <a:endParaRPr lang="fr-FR" sz="1800" dirty="0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7"/>
          </p:nvPr>
        </p:nvSpPr>
        <p:spPr>
          <a:xfrm>
            <a:off x="214282" y="1000108"/>
            <a:ext cx="5643602" cy="357190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The short cryomodule design </a:t>
            </a:r>
            <a:r>
              <a:rPr lang="fr-FR" dirty="0" err="1" smtClean="0"/>
              <a:t>strategy</a:t>
            </a:r>
            <a:endParaRPr lang="fr-FR" dirty="0"/>
          </a:p>
        </p:txBody>
      </p:sp>
      <p:grpSp>
        <p:nvGrpSpPr>
          <p:cNvPr id="3" name="Groupe 7"/>
          <p:cNvGrpSpPr/>
          <p:nvPr/>
        </p:nvGrpSpPr>
        <p:grpSpPr>
          <a:xfrm>
            <a:off x="1928794" y="4200943"/>
            <a:ext cx="5573486" cy="774049"/>
            <a:chOff x="1928794" y="1478077"/>
            <a:chExt cx="5573486" cy="774049"/>
          </a:xfrm>
        </p:grpSpPr>
        <p:grpSp>
          <p:nvGrpSpPr>
            <p:cNvPr id="8" name="Group 5"/>
            <p:cNvGrpSpPr/>
            <p:nvPr/>
          </p:nvGrpSpPr>
          <p:grpSpPr>
            <a:xfrm>
              <a:off x="1928794" y="1490126"/>
              <a:ext cx="5573486" cy="762000"/>
              <a:chOff x="1752600" y="5791200"/>
              <a:chExt cx="5573486" cy="762000"/>
            </a:xfrm>
          </p:grpSpPr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V="1">
                <a:off x="1752600" y="5867400"/>
                <a:ext cx="5573486" cy="4816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4572000" y="5791200"/>
                <a:ext cx="2514600" cy="762000"/>
              </a:xfrm>
              <a:prstGeom prst="rect">
                <a:avLst/>
              </a:prstGeom>
              <a:solidFill>
                <a:schemeClr val="bg1">
                  <a:alpha val="8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cxnSp>
          <p:nvCxnSpPr>
            <p:cNvPr id="10" name="Straight Connector 23"/>
            <p:cNvCxnSpPr/>
            <p:nvPr/>
          </p:nvCxnSpPr>
          <p:spPr>
            <a:xfrm rot="5400000">
              <a:off x="4463135" y="1751998"/>
              <a:ext cx="54784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25"/>
            <p:cNvCxnSpPr/>
            <p:nvPr/>
          </p:nvCxnSpPr>
          <p:spPr>
            <a:xfrm rot="5400000">
              <a:off x="7012722" y="1751998"/>
              <a:ext cx="547843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30"/>
            <p:cNvSpPr txBox="1"/>
            <p:nvPr/>
          </p:nvSpPr>
          <p:spPr>
            <a:xfrm>
              <a:off x="5265063" y="1571612"/>
              <a:ext cx="1450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4 cavities less</a:t>
              </a:r>
              <a:endParaRPr lang="it-IT" dirty="0"/>
            </a:p>
          </p:txBody>
        </p:sp>
      </p:grpSp>
      <p:sp>
        <p:nvSpPr>
          <p:cNvPr id="16" name="Titre 3"/>
          <p:cNvSpPr>
            <a:spLocks noGrp="1"/>
          </p:cNvSpPr>
          <p:nvPr>
            <p:ph type="title"/>
          </p:nvPr>
        </p:nvSpPr>
        <p:spPr>
          <a:xfrm>
            <a:off x="2357422" y="214290"/>
            <a:ext cx="6572296" cy="714380"/>
          </a:xfrm>
        </p:spPr>
        <p:txBody>
          <a:bodyPr/>
          <a:lstStyle/>
          <a:p>
            <a:r>
              <a:rPr lang="fr-FR" dirty="0" smtClean="0"/>
              <a:t>Goal &amp; motivations of the short cryomodule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117075" y="1224319"/>
            <a:ext cx="9143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Test-bench for RF testing on a multi-cavity assembly </a:t>
            </a:r>
            <a:r>
              <a:rPr lang="en-US" sz="2000" dirty="0" smtClean="0"/>
              <a:t>driven by a single or multiple RF source(s)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Enable RF testing of cavities </a:t>
            </a:r>
            <a:r>
              <a:rPr lang="en-US" sz="2000" dirty="0" smtClean="0"/>
              <a:t>in horizontal position, housed in machine-type configuration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Validate the design of critical components </a:t>
            </a:r>
            <a:r>
              <a:rPr lang="en-US" sz="2000" dirty="0" smtClean="0"/>
              <a:t>like RF couplers, tuners,  HOM couplers in their real operating environment </a:t>
            </a:r>
            <a:r>
              <a:rPr lang="en-US" sz="2000" dirty="0" smtClean="0">
                <a:sym typeface="Symbol"/>
              </a:rPr>
              <a:t> short cryomodule design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399142" y="3146957"/>
            <a:ext cx="78304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>
                <a:solidFill>
                  <a:schemeClr val="accent4">
                    <a:lumMod val="75000"/>
                  </a:schemeClr>
                </a:solidFill>
              </a:rPr>
              <a:t>Goal</a:t>
            </a:r>
          </a:p>
          <a:p>
            <a:r>
              <a:rPr lang="en-US" sz="2000" dirty="0" smtClean="0"/>
              <a:t>Design and construct a ½-lenght cryomodule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for the test of 4 β=1 cavities (instead of 8 in a machine type cryomodule)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in conditions as close as possible to a machine-type cryomodule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57422" y="214290"/>
            <a:ext cx="6572296" cy="714380"/>
          </a:xfrm>
        </p:spPr>
        <p:txBody>
          <a:bodyPr/>
          <a:lstStyle/>
          <a:p>
            <a:r>
              <a:rPr lang="fr-FR" dirty="0" smtClean="0"/>
              <a:t>Goal &amp; motivations of the short cryomodule</a:t>
            </a:r>
            <a:endParaRPr lang="fr-FR" dirty="0"/>
          </a:p>
        </p:txBody>
      </p:sp>
      <p:sp>
        <p:nvSpPr>
          <p:cNvPr id="1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611560" y="1193902"/>
            <a:ext cx="8208911" cy="5547466"/>
          </a:xfrm>
        </p:spPr>
        <p:txBody>
          <a:bodyPr>
            <a:noAutofit/>
          </a:bodyPr>
          <a:lstStyle/>
          <a:p>
            <a:r>
              <a:rPr lang="en-US" sz="1800" u="sng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Cryostat specific main objectives</a:t>
            </a:r>
          </a:p>
          <a:p>
            <a:pPr lvl="0"/>
            <a:r>
              <a:rPr lang="en-US" sz="2000" dirty="0" smtClean="0">
                <a:latin typeface="+mj-lt"/>
              </a:rPr>
              <a:t>Learning of the critical assembly phases:</a:t>
            </a:r>
          </a:p>
          <a:p>
            <a:pPr lvl="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From 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assembly of cavities in the clean 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room to the a cryomodule test</a:t>
            </a:r>
          </a:p>
          <a:p>
            <a:pPr lvl="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Alignment/assembly procedure</a:t>
            </a:r>
            <a:endParaRPr lang="en-US" sz="18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Proof of concept of  “2-in-1” RF coupler/cavity supporting:</a:t>
            </a:r>
          </a:p>
          <a:p>
            <a:pPr>
              <a:spcBef>
                <a:spcPts val="3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Fully integrated RF coupler: assembly constraints</a:t>
            </a:r>
            <a:endParaRPr lang="en-US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spcBef>
                <a:spcPts val="3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Active cooling effect on cavity alignment </a:t>
            </a:r>
            <a:endParaRPr lang="en-US" sz="1800" dirty="0" smtClean="0">
              <a:latin typeface="+mj-lt"/>
            </a:endParaRPr>
          </a:p>
          <a:p>
            <a:pPr lvl="0"/>
            <a:r>
              <a:rPr lang="en-US" sz="2000" dirty="0" smtClean="0">
                <a:latin typeface="+mj-lt"/>
              </a:rPr>
              <a:t>Operation issues: </a:t>
            </a:r>
          </a:p>
          <a:p>
            <a:pPr lvl="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Cool-down/warm-up transients, thermo-mechanics, heat loads</a:t>
            </a:r>
          </a:p>
          <a:p>
            <a:pPr lvl="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Alignment/position stability of cavities</a:t>
            </a:r>
          </a:p>
          <a:p>
            <a:pPr lvl="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Cryogenic operations (He filling, level controls, RF coupler support tube cooling)</a:t>
            </a:r>
            <a:endParaRPr lang="en-US" sz="1800" dirty="0" smtClean="0">
              <a:latin typeface="+mj-lt"/>
            </a:endParaRPr>
          </a:p>
          <a:p>
            <a:endParaRPr lang="en-US" sz="1800" dirty="0" smtClean="0">
              <a:latin typeface="+mj-lt"/>
            </a:endParaRPr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214282" y="908720"/>
            <a:ext cx="7000924" cy="35719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Cryostat and tooling overview</a:t>
            </a:r>
            <a:endParaRPr lang="en-US" dirty="0"/>
          </a:p>
        </p:txBody>
      </p:sp>
      <p:sp>
        <p:nvSpPr>
          <p:cNvPr id="5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641712" y="5123204"/>
            <a:ext cx="8208911" cy="153884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>
                <a:latin typeface="+mj-lt"/>
              </a:rPr>
              <a:t>Technical solutions focus on the ½-lentgh cryomodule 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+mj-lt"/>
              </a:rPr>
              <a:t>But technical solutions are developed for the full length cryomodule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+mj-lt"/>
              </a:rPr>
              <a:t>(Specifically the tooling for the </a:t>
            </a:r>
            <a:r>
              <a:rPr lang="en-US" sz="2000" dirty="0" err="1" smtClean="0">
                <a:latin typeface="+mj-lt"/>
              </a:rPr>
              <a:t>cryostating</a:t>
            </a:r>
            <a:r>
              <a:rPr lang="en-US" sz="2000" dirty="0" smtClean="0">
                <a:latin typeface="+mj-lt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PP2007_IP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ol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ModèlePP2007_IPN</Template>
  <TotalTime>3915</TotalTime>
  <Words>2012</Words>
  <Application>Microsoft Office PowerPoint</Application>
  <PresentationFormat>Affichage à l'écran (4:3)</PresentationFormat>
  <Paragraphs>431</Paragraphs>
  <Slides>30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ModèlePP2007_IPN</vt:lpstr>
      <vt:lpstr>Design of a SHORT Cryomodule for the Superconducting Proton Linac of CERN</vt:lpstr>
      <vt:lpstr>contents</vt:lpstr>
      <vt:lpstr>Context of the spl </vt:lpstr>
      <vt:lpstr>Goal &amp; motivations of the short cryomodule</vt:lpstr>
      <vt:lpstr>=1 cryo-module in a possible SPL layout</vt:lpstr>
      <vt:lpstr>Diapositive 6</vt:lpstr>
      <vt:lpstr>=1 cryo-module in a possible SPL layout</vt:lpstr>
      <vt:lpstr>Goal &amp; motivations of the short cryomodule</vt:lpstr>
      <vt:lpstr>Goal &amp; motivations of the short cryomodule</vt:lpstr>
      <vt:lpstr>Cryogenic aspects</vt:lpstr>
      <vt:lpstr>Cryogenic aspects</vt:lpstr>
      <vt:lpstr>Cryogenic aspects</vt:lpstr>
      <vt:lpstr>Cryogenic aspects</vt:lpstr>
      <vt:lpstr>Cryogenic aspects</vt:lpstr>
      <vt:lpstr>Cavity Supporting system</vt:lpstr>
      <vt:lpstr>Cavity Supporting system</vt:lpstr>
      <vt:lpstr>Cavity Supporting system</vt:lpstr>
      <vt:lpstr>Vacuum Vessel design </vt:lpstr>
      <vt:lpstr>Vacuum Vessel design </vt:lpstr>
      <vt:lpstr>Vacuum vessel design </vt:lpstr>
      <vt:lpstr>Vacuum vessel design </vt:lpstr>
      <vt:lpstr>Diapositive 22</vt:lpstr>
      <vt:lpstr>Vacuum vessel design</vt:lpstr>
      <vt:lpstr>Vacuum vessel design</vt:lpstr>
      <vt:lpstr>Cryostat components</vt:lpstr>
      <vt:lpstr>Cryostat components</vt:lpstr>
      <vt:lpstr>Cryostat components</vt:lpstr>
      <vt:lpstr>Cryostat components</vt:lpstr>
      <vt:lpstr>SUMMARY</vt:lpstr>
      <vt:lpstr>Thank you for your attention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Cryomodule de test pour le Superconducting Proton Linac du CERN</dc:title>
  <dc:creator>duthil</dc:creator>
  <cp:lastModifiedBy>$duthil</cp:lastModifiedBy>
  <cp:revision>356</cp:revision>
  <dcterms:created xsi:type="dcterms:W3CDTF">2011-04-18T08:18:40Z</dcterms:created>
  <dcterms:modified xsi:type="dcterms:W3CDTF">2011-12-06T04:32:53Z</dcterms:modified>
</cp:coreProperties>
</file>