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347" r:id="rId4"/>
    <p:sldId id="340" r:id="rId5"/>
    <p:sldId id="341" r:id="rId6"/>
    <p:sldId id="342" r:id="rId7"/>
    <p:sldId id="343" r:id="rId8"/>
    <p:sldId id="346" r:id="rId9"/>
    <p:sldId id="338" r:id="rId10"/>
    <p:sldId id="350" r:id="rId11"/>
    <p:sldId id="360" r:id="rId12"/>
    <p:sldId id="362" r:id="rId13"/>
    <p:sldId id="367" r:id="rId14"/>
    <p:sldId id="363" r:id="rId15"/>
    <p:sldId id="364" r:id="rId16"/>
    <p:sldId id="366" r:id="rId17"/>
    <p:sldId id="352" r:id="rId18"/>
    <p:sldId id="368" r:id="rId19"/>
    <p:sldId id="361" r:id="rId20"/>
    <p:sldId id="353" r:id="rId21"/>
    <p:sldId id="345" r:id="rId22"/>
    <p:sldId id="370" r:id="rId23"/>
    <p:sldId id="354" r:id="rId24"/>
    <p:sldId id="357" r:id="rId25"/>
    <p:sldId id="358" r:id="rId26"/>
    <p:sldId id="359" r:id="rId27"/>
    <p:sldId id="374" r:id="rId28"/>
    <p:sldId id="375" r:id="rId29"/>
    <p:sldId id="376" r:id="rId30"/>
    <p:sldId id="355" r:id="rId31"/>
    <p:sldId id="371" r:id="rId32"/>
    <p:sldId id="372" r:id="rId33"/>
    <p:sldId id="373" r:id="rId34"/>
    <p:sldId id="356" r:id="rId35"/>
    <p:sldId id="348" r:id="rId36"/>
    <p:sldId id="349" r:id="rId37"/>
    <p:sldId id="377" r:id="rId38"/>
    <p:sldId id="335" r:id="rId39"/>
  </p:sldIdLst>
  <p:sldSz cx="9144000" cy="6858000" type="screen4x3"/>
  <p:notesSz cx="6985000" cy="9283700"/>
  <p:embeddedFontLst>
    <p:embeddedFont>
      <p:font typeface="Calibri" pitchFamily="34" charset="0"/>
      <p:regular r:id="rId42"/>
      <p:bold r:id="rId43"/>
      <p:italic r:id="rId44"/>
      <p:boldItalic r:id="rId45"/>
    </p:embeddedFont>
    <p:embeddedFont>
      <p:font typeface="Blackadder ITC" pitchFamily="82" charset="0"/>
      <p:regular r:id="rId46"/>
    </p:embeddedFont>
    <p:embeddedFont>
      <p:font typeface="ＭＳ Ｐゴシック" pitchFamily="34" charset="-128"/>
      <p:regular r:id="rId47"/>
    </p:embeddedFont>
    <p:embeddedFont>
      <p:font typeface="Freestyle Script" pitchFamily="66" charset="0"/>
      <p:regular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EA30"/>
    <a:srgbClr val="F31356"/>
    <a:srgbClr val="A20000"/>
    <a:srgbClr val="006600"/>
    <a:srgbClr val="75FFF8"/>
    <a:srgbClr val="00F0E5"/>
    <a:srgbClr val="339933"/>
    <a:srgbClr val="0000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69" autoAdjust="0"/>
  </p:normalViewPr>
  <p:slideViewPr>
    <p:cSldViewPr>
      <p:cViewPr varScale="1">
        <p:scale>
          <a:sx n="95" d="100"/>
          <a:sy n="95" d="100"/>
        </p:scale>
        <p:origin x="-102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8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A0B98FBA-EFE5-444D-97DE-301FD8F8EF3D}" type="datetimeFigureOut">
              <a:rPr lang="en-US" smtClean="0"/>
              <a:t>12/4/2011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C7F2FC5E-3984-4E24-865A-6AFA83724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55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70E2F06B-AD78-4E7F-BF13-B8B201AD5DF4}" type="datetimeFigureOut">
              <a:rPr lang="en-US" smtClean="0"/>
              <a:t>12/4/2011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E95E6941-2CBF-4C99-91B6-304BB79ED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112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446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6739" indent="-287207" defTabSz="925446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8829" indent="-229766" defTabSz="925446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8361" indent="-229766" defTabSz="925446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67893" indent="-229766" defTabSz="925446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27424" indent="-229766" defTabSz="9254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86956" indent="-229766" defTabSz="9254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46488" indent="-229766" defTabSz="9254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06020" indent="-229766" defTabSz="9254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A7D6A3E-B9AD-144C-8B02-DBC1F2ADDD7D}" type="slidenum">
              <a:rPr lang="en-US">
                <a:latin typeface="Times New Roman" charset="0"/>
              </a:rPr>
              <a:pPr/>
              <a:t>4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446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6739" indent="-287207" defTabSz="925446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8829" indent="-229766" defTabSz="925446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8361" indent="-229766" defTabSz="925446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67893" indent="-229766" defTabSz="925446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27424" indent="-229766" defTabSz="9254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86956" indent="-229766" defTabSz="9254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46488" indent="-229766" defTabSz="9254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06020" indent="-229766" defTabSz="9254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8731B3B-73DC-4E40-9012-6B0E0F074CA1}" type="slidenum">
              <a:rPr lang="en-US">
                <a:latin typeface="Times New Roman" charset="0"/>
              </a:rPr>
              <a:pPr/>
              <a:t>7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58B94-F9C1-B840-A32D-05E4A80199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99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3920" indent="-173920">
              <a:buFontTx/>
              <a:buChar char="•"/>
            </a:pPr>
            <a:r>
              <a:rPr lang="en-US">
                <a:latin typeface="Calibri" charset="0"/>
              </a:rPr>
              <a:t> optimization used an unconstrained downhill simplex search method.</a:t>
            </a:r>
          </a:p>
          <a:p>
            <a:pPr marL="173920" indent="-173920">
              <a:buFontTx/>
              <a:buChar char="•"/>
            </a:pPr>
            <a:r>
              <a:rPr lang="en-US">
                <a:latin typeface="Calibri" charset="0"/>
              </a:rPr>
              <a:t>the simultaneous mini- mization of n-HOMs was treated as the analytic problem of minimizing the worst HOM, under the non-analytic con- straint that each BBU parameter of all other dipole modes in the spectrum be less than the maximal BBU parameter of all the modes ≡ M </a:t>
            </a:r>
            <a:endParaRPr lang="en-US">
              <a:latin typeface="Times New Roman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446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6739" indent="-287207" defTabSz="925446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8829" indent="-229766" defTabSz="925446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8361" indent="-229766" defTabSz="925446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67893" indent="-229766" defTabSz="925446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27424" indent="-229766" defTabSz="9254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86956" indent="-229766" defTabSz="9254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46488" indent="-229766" defTabSz="9254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06020" indent="-229766" defTabSz="9254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11A894B-EB3E-9342-8D41-515D59E66664}" type="slidenum">
              <a:rPr lang="en-US">
                <a:latin typeface="Times New Roman" charset="0"/>
              </a:rPr>
              <a:pPr/>
              <a:t>14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Point out grad student Nick Valles!!!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446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6739" indent="-287207" defTabSz="925446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8829" indent="-229766" defTabSz="925446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8361" indent="-229766" defTabSz="925446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67893" indent="-229766" defTabSz="925446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27424" indent="-229766" defTabSz="9254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86956" indent="-229766" defTabSz="9254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46488" indent="-229766" defTabSz="9254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06020" indent="-229766" defTabSz="9254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1F00F1C-0E25-644A-867A-DF78600ED686}" type="slidenum">
              <a:rPr lang="en-US">
                <a:latin typeface="Times New Roman" charset="0"/>
              </a:rPr>
              <a:pPr/>
              <a:t>15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Point out grad student Sam Posen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446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6739" indent="-287207" defTabSz="925446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8829" indent="-229766" defTabSz="925446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8361" indent="-229766" defTabSz="925446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67893" indent="-229766" defTabSz="925446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27424" indent="-229766" defTabSz="9254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86956" indent="-229766" defTabSz="9254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46488" indent="-229766" defTabSz="9254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06020" indent="-229766" defTabSz="9254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91ECD14-9186-7943-B86C-AA51737F08E8}" type="slidenum">
              <a:rPr lang="en-US">
                <a:latin typeface="Times New Roman" charset="0"/>
              </a:rPr>
              <a:pPr/>
              <a:t>16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908"/>
            <a:fld id="{79EE9F98-82AE-4E0E-AC20-C3AB972C20B4}" type="slidenum">
              <a:rPr lang="en-US" altLang="ja-JP" smtClean="0"/>
              <a:pPr defTabSz="912908"/>
              <a:t>26</a:t>
            </a:fld>
            <a:endParaRPr lang="en-US" altLang="ja-JP" dirty="0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z="1000" b="1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err="1" smtClean="0"/>
              <a:t>Silde</a:t>
            </a:r>
            <a:r>
              <a:rPr lang="en-US" dirty="0" smtClean="0"/>
              <a:t> </a:t>
            </a:r>
            <a:fld id="{CBEFB418-8DA8-47F6-B228-C81BAD8B28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0" y="6400800"/>
            <a:ext cx="5883092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algn="ctr"/>
            <a:r>
              <a:rPr lang="en-US" dirty="0" smtClean="0"/>
              <a:t>Matthias Liepe, TTC meeting, Beijing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42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11/16/2010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Directors Review of ERL Linac Cryomodule Concept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B418-8DA8-47F6-B228-C81BAD8B2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23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11/16/2010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Directors Review of ERL Linac Cryomodule Concept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B418-8DA8-47F6-B228-C81BAD8B2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91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3900" y="0"/>
            <a:ext cx="7696200" cy="592138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4008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ERL2011 (Oct. 20, 2011)</a:t>
            </a:r>
            <a:endParaRPr lang="en-US" altLang="ja-JP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68DCD-213E-4141-A8D4-E21EA4A6D5E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1440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Slide </a:t>
            </a:r>
            <a:fld id="{CBEFB418-8DA8-47F6-B228-C81BAD8B28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295400"/>
          </a:xfrm>
          <a:prstGeom prst="rect">
            <a:avLst/>
          </a:prstGeom>
          <a:gradFill flip="none" rotWithShape="1">
            <a:gsLst>
              <a:gs pos="99000">
                <a:schemeClr val="bg1"/>
              </a:gs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 rot="5400000">
            <a:off x="5530334" y="3228945"/>
            <a:ext cx="6858000" cy="40011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Text Placeholder 2"/>
          <p:cNvSpPr txBox="1">
            <a:spLocks/>
          </p:cNvSpPr>
          <p:nvPr userDrawn="1"/>
        </p:nvSpPr>
        <p:spPr>
          <a:xfrm rot="5400000">
            <a:off x="5577672" y="3215474"/>
            <a:ext cx="6747933" cy="38472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9692" y="6400800"/>
            <a:ext cx="5867400" cy="365125"/>
          </a:xfrm>
        </p:spPr>
        <p:txBody>
          <a:bodyPr/>
          <a:lstStyle/>
          <a:p>
            <a:pPr algn="ctr"/>
            <a:r>
              <a:rPr lang="en-US" dirty="0" smtClean="0"/>
              <a:t>Matthias Liepe, TTC meeting, Beijing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88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11/16/2010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Directors Review of ERL Linac Cryomodule Concept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B418-8DA8-47F6-B228-C81BAD8B2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8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11/16/2010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718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Directors Review of ERL Linac Cryomodule Concept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B418-8DA8-47F6-B228-C81BAD8B2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1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11/16/2010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9718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Directors Review of ERL Linac Cryomodule Concept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B418-8DA8-47F6-B228-C81BAD8B2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3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11/16/2010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718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Directors Review of ERL Linac Cryomodule Concept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B418-8DA8-47F6-B228-C81BAD8B2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11/16/2010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718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Directors Review of ERL Linac Cryomodule Concept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B418-8DA8-47F6-B228-C81BAD8B2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63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11/16/2010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718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Directors Review of ERL Linac Cryomodule Concept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B418-8DA8-47F6-B228-C81BAD8B2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10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11/16/2010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718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Directors Review of ERL Linac Cryomodule Concept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B418-8DA8-47F6-B228-C81BAD8B2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7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gradFill flip="none" rotWithShape="1">
            <a:gsLst>
              <a:gs pos="99000">
                <a:schemeClr val="bg1"/>
              </a:gs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5400000">
            <a:off x="5530334" y="3228945"/>
            <a:ext cx="6858000" cy="40011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Slide </a:t>
            </a:r>
            <a:fld id="{CBEFB418-8DA8-47F6-B228-C81BAD8B28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 rot="5400000">
            <a:off x="5577672" y="3215474"/>
            <a:ext cx="6747933" cy="38472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9692" y="6400800"/>
            <a:ext cx="58674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algn="ctr"/>
            <a:r>
              <a:rPr lang="en-US" dirty="0" smtClean="0"/>
              <a:t>Matthias Liepe, TTC meeting, Beijing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7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9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806575"/>
            <a:ext cx="8153400" cy="1470025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Overview of ERL </a:t>
            </a:r>
            <a:r>
              <a:rPr lang="en-US" sz="3600" b="1" dirty="0" smtClean="0"/>
              <a:t>Projects</a:t>
            </a:r>
            <a:r>
              <a:rPr lang="en-US" sz="3600" b="1" dirty="0"/>
              <a:t>: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SRF Issues </a:t>
            </a:r>
            <a:r>
              <a:rPr lang="en-US" sz="3600" b="1" dirty="0"/>
              <a:t>and </a:t>
            </a:r>
            <a:r>
              <a:rPr lang="en-US" sz="3600" b="1" dirty="0" smtClean="0"/>
              <a:t>Challenges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1242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Matthias Liepe</a:t>
            </a:r>
          </a:p>
          <a:p>
            <a:r>
              <a:rPr lang="en-US" i="1" dirty="0" smtClean="0"/>
              <a:t>Cornell University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9692" y="6400800"/>
            <a:ext cx="5867400" cy="365125"/>
          </a:xfrm>
        </p:spPr>
        <p:txBody>
          <a:bodyPr/>
          <a:lstStyle/>
          <a:p>
            <a:pPr algn="ctr"/>
            <a:r>
              <a:rPr lang="en-US" dirty="0" smtClean="0"/>
              <a:t>Matthias Liepe, TTC meeting, Beijing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CBEFB418-8DA8-47F6-B228-C81BAD8B288E}" type="slidenum">
              <a:rPr lang="en-US" smtClean="0"/>
              <a:t>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5400000">
            <a:off x="5629245" y="3190845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Overview of ERL projects: </a:t>
            </a:r>
            <a:r>
              <a:rPr lang="en-US" sz="2000" dirty="0" smtClean="0">
                <a:solidFill>
                  <a:schemeClr val="bg1"/>
                </a:solidFill>
              </a:rPr>
              <a:t>SRF </a:t>
            </a:r>
            <a:r>
              <a:rPr lang="en-US" sz="2000" dirty="0">
                <a:solidFill>
                  <a:schemeClr val="bg1"/>
                </a:solidFill>
              </a:rPr>
              <a:t>issues </a:t>
            </a:r>
            <a:r>
              <a:rPr lang="en-US" sz="2000" dirty="0" smtClean="0">
                <a:solidFill>
                  <a:schemeClr val="bg1"/>
                </a:solidFill>
              </a:rPr>
              <a:t>and challenges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5362" name="Picture 2" descr="\\psf\Host\Users\mul2a\Desktop\culogo_65.gi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5024831"/>
            <a:ext cx="1066800" cy="106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\\psf\Host\Users\mul2a\Desktop\image8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4906579"/>
            <a:ext cx="1306599" cy="130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ogo-ttc-3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800" y="4876800"/>
            <a:ext cx="2895600" cy="1238673"/>
          </a:xfrm>
          <a:prstGeom prst="rect">
            <a:avLst/>
          </a:prstGeom>
        </p:spPr>
      </p:pic>
      <p:pic>
        <p:nvPicPr>
          <p:cNvPr id="9218" name="Picture 2" descr="\\psf\Home\Desktop\Screen Shot 2011-12-04 at 6.13.16 P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1" y="9211"/>
            <a:ext cx="8750589" cy="151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10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295400"/>
            <a:ext cx="8534400" cy="52578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F31356"/>
                </a:solidFill>
              </a:rPr>
              <a:t>H</a:t>
            </a:r>
            <a:r>
              <a:rPr lang="en-US" sz="2800" dirty="0" smtClean="0">
                <a:solidFill>
                  <a:srgbClr val="F31356"/>
                </a:solidFill>
              </a:rPr>
              <a:t>igh Q</a:t>
            </a:r>
            <a:r>
              <a:rPr lang="en-US" sz="2800" baseline="-25000" dirty="0" smtClean="0">
                <a:solidFill>
                  <a:srgbClr val="F31356"/>
                </a:solidFill>
              </a:rPr>
              <a:t>0 </a:t>
            </a:r>
            <a:r>
              <a:rPr lang="en-US" sz="2800" dirty="0" smtClean="0">
                <a:solidFill>
                  <a:srgbClr val="F31356"/>
                </a:solidFill>
              </a:rPr>
              <a:t>at medium (!!) fields</a:t>
            </a:r>
          </a:p>
          <a:p>
            <a:pPr marL="857250" lvl="1" indent="-457200">
              <a:buFontTx/>
              <a:buChar char="-"/>
            </a:pPr>
            <a:r>
              <a:rPr lang="en-US" sz="2400" dirty="0" err="1" smtClean="0"/>
              <a:t>GeV</a:t>
            </a:r>
            <a:r>
              <a:rPr lang="en-US" sz="2400" dirty="0" smtClean="0"/>
              <a:t> scale, CW SRF </a:t>
            </a:r>
            <a:r>
              <a:rPr lang="en-US" sz="2400" dirty="0" err="1" smtClean="0"/>
              <a:t>linacs</a:t>
            </a:r>
            <a:r>
              <a:rPr lang="en-US" sz="2400" dirty="0" smtClean="0"/>
              <a:t> -&gt; MW-scale cryoplants</a:t>
            </a:r>
          </a:p>
          <a:p>
            <a:pPr marL="857250" lvl="1" indent="-457200">
              <a:buFontTx/>
              <a:buChar char="-"/>
            </a:pPr>
            <a:r>
              <a:rPr lang="en-US" sz="2400" dirty="0" smtClean="0"/>
              <a:t>Consistent Q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&gt; 2x10</a:t>
            </a:r>
            <a:r>
              <a:rPr lang="en-US" sz="2400" baseline="30000" dirty="0" smtClean="0"/>
              <a:t>10</a:t>
            </a:r>
            <a:r>
              <a:rPr lang="en-US" sz="2400" dirty="0" smtClean="0"/>
              <a:t> highly desirable for cost reasons</a:t>
            </a:r>
          </a:p>
          <a:p>
            <a:pPr marL="1257300" lvl="2" indent="-457200">
              <a:buFontTx/>
              <a:buChar char="-"/>
            </a:pPr>
            <a:r>
              <a:rPr lang="en-US" sz="2000" dirty="0" smtClean="0"/>
              <a:t>Higher Q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 -&gt; higher cost 	optimal 				     gradient </a:t>
            </a:r>
            <a:r>
              <a:rPr lang="en-US" sz="2000" dirty="0"/>
              <a:t>(</a:t>
            </a:r>
            <a:r>
              <a:rPr lang="en-US" sz="2000" dirty="0" smtClean="0"/>
              <a:t>2x10</a:t>
            </a:r>
            <a:r>
              <a:rPr lang="en-US" sz="2000" baseline="30000" dirty="0" smtClean="0"/>
              <a:t>10</a:t>
            </a:r>
            <a:r>
              <a:rPr lang="en-US" sz="2000" dirty="0" smtClean="0"/>
              <a:t>: 15 – 20 MV/m)</a:t>
            </a:r>
          </a:p>
          <a:p>
            <a:pPr marL="1257300" lvl="2" indent="-457200">
              <a:buFontTx/>
              <a:buChar char="-"/>
            </a:pPr>
            <a:r>
              <a:rPr lang="en-US" sz="2000" dirty="0" smtClean="0"/>
              <a:t>Understanding residual 			                		  resistance is key! Why does it 				   fluctuate between 1 and 					 &gt; 10 </a:t>
            </a:r>
            <a:r>
              <a:rPr lang="en-US" sz="2000" dirty="0" err="1" smtClean="0"/>
              <a:t>nOhm</a:t>
            </a:r>
            <a:r>
              <a:rPr lang="en-US" sz="2000" dirty="0" smtClean="0"/>
              <a:t>?</a:t>
            </a:r>
          </a:p>
          <a:p>
            <a:pPr marL="1257300" lvl="2" indent="-457200">
              <a:buFontTx/>
              <a:buChar char="-"/>
            </a:pPr>
            <a:r>
              <a:rPr lang="en-US" sz="2000" dirty="0" smtClean="0"/>
              <a:t>Medium field Q slope?</a:t>
            </a:r>
          </a:p>
          <a:p>
            <a:pPr marL="1257300" lvl="2" indent="-457200">
              <a:buFontTx/>
              <a:buChar char="-"/>
            </a:pPr>
            <a:r>
              <a:rPr lang="en-US" sz="2000" dirty="0" smtClean="0"/>
              <a:t>Best surface preparation??</a:t>
            </a:r>
          </a:p>
          <a:p>
            <a:pPr marL="1257300" lvl="2" indent="-457200">
              <a:buFontTx/>
              <a:buChar char="-"/>
            </a:pPr>
            <a:r>
              <a:rPr lang="en-US" sz="2000" dirty="0" smtClean="0"/>
              <a:t>How to preserve high Q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 in  			             a                       a cryomodule?</a:t>
            </a:r>
          </a:p>
          <a:p>
            <a:pPr marL="1257300" lvl="2" indent="-457200">
              <a:buFontTx/>
              <a:buChar char="-"/>
            </a:pPr>
            <a:endParaRPr lang="en-US" sz="1100" dirty="0" smtClean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8000"/>
                </a:solidFill>
              </a:rPr>
              <a:t>Design optimized for strong HOM damping</a:t>
            </a:r>
          </a:p>
          <a:p>
            <a:pPr lvl="1" indent="-342900">
              <a:buFontTx/>
              <a:buChar char="-"/>
            </a:pPr>
            <a:r>
              <a:rPr lang="en-US" sz="2400" dirty="0" smtClean="0"/>
              <a:t>Impacts cell shape, number of cells, frequency…</a:t>
            </a:r>
          </a:p>
          <a:p>
            <a:pPr lvl="1" indent="-342900">
              <a:buFontTx/>
              <a:buChar char="-"/>
            </a:pPr>
            <a:r>
              <a:rPr lang="en-US" sz="2400" dirty="0" smtClean="0"/>
              <a:t>Important: Optimized shape must be stable under realistic shape imperfections!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BEFB418-8DA8-47F6-B228-C81BAD8B288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for…the Cavity (I)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Matthias Liepe, TTC meeting, Beijing 2011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5400000">
            <a:off x="5629245" y="3160068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…the cavity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0" name="Picture 1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85" t="2931" r="4102"/>
          <a:stretch/>
        </p:blipFill>
        <p:spPr bwMode="auto">
          <a:xfrm>
            <a:off x="4648200" y="2362200"/>
            <a:ext cx="4112448" cy="229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800600" y="4648200"/>
            <a:ext cx="3657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G. </a:t>
            </a:r>
            <a:r>
              <a:rPr lang="en-US" sz="1000" dirty="0" err="1" smtClean="0"/>
              <a:t>Ciovati</a:t>
            </a:r>
            <a:r>
              <a:rPr lang="en-US" sz="1000" dirty="0" smtClean="0"/>
              <a:t>, et al., IEEE Trans. Appl. </a:t>
            </a:r>
            <a:r>
              <a:rPr lang="en-US" sz="1000" dirty="0" err="1" smtClean="0"/>
              <a:t>Supercond</a:t>
            </a:r>
            <a:r>
              <a:rPr lang="en-US" sz="1000" dirty="0" smtClean="0"/>
              <a:t>. Vol. 21, No. 3, 2011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489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295400"/>
            <a:ext cx="8534400" cy="52578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2800" dirty="0">
                <a:solidFill>
                  <a:srgbClr val="FF6600"/>
                </a:solidFill>
              </a:rPr>
              <a:t>Very low microphonics</a:t>
            </a:r>
          </a:p>
          <a:p>
            <a:pPr marL="857250" lvl="1" indent="-457200">
              <a:buFontTx/>
              <a:buChar char="-"/>
            </a:pPr>
            <a:r>
              <a:rPr lang="en-US" sz="2400" dirty="0">
                <a:solidFill>
                  <a:srgbClr val="000000"/>
                </a:solidFill>
              </a:rPr>
              <a:t>No effective beam loading, so could operate at Q</a:t>
            </a:r>
            <a:r>
              <a:rPr lang="en-US" sz="2400" baseline="-25000" dirty="0">
                <a:solidFill>
                  <a:srgbClr val="000000"/>
                </a:solidFill>
              </a:rPr>
              <a:t>L</a:t>
            </a:r>
            <a:r>
              <a:rPr lang="en-US" sz="2400" dirty="0">
                <a:solidFill>
                  <a:srgbClr val="000000"/>
                </a:solidFill>
              </a:rPr>
              <a:t>&gt;1x10</a:t>
            </a:r>
            <a:r>
              <a:rPr lang="en-US" sz="2400" baseline="30000" dirty="0">
                <a:solidFill>
                  <a:srgbClr val="000000"/>
                </a:solidFill>
              </a:rPr>
              <a:t>8</a:t>
            </a:r>
          </a:p>
          <a:p>
            <a:pPr marL="857250" lvl="1" indent="-457200">
              <a:buFontTx/>
              <a:buChar char="-"/>
            </a:pPr>
            <a:r>
              <a:rPr lang="en-US" sz="2400" dirty="0">
                <a:solidFill>
                  <a:srgbClr val="000000"/>
                </a:solidFill>
              </a:rPr>
              <a:t>But: High Q</a:t>
            </a:r>
            <a:r>
              <a:rPr lang="en-US" sz="2400" baseline="-25000" dirty="0">
                <a:solidFill>
                  <a:srgbClr val="000000"/>
                </a:solidFill>
              </a:rPr>
              <a:t>L</a:t>
            </a:r>
            <a:r>
              <a:rPr lang="en-US" sz="2400" dirty="0">
                <a:solidFill>
                  <a:srgbClr val="000000"/>
                </a:solidFill>
              </a:rPr>
              <a:t> needs low microphonics to be effective!</a:t>
            </a:r>
            <a:r>
              <a:rPr lang="en-US" sz="2400" dirty="0" smtClean="0">
                <a:solidFill>
                  <a:srgbClr val="000000"/>
                </a:solidFill>
              </a:rPr>
              <a:t>!</a:t>
            </a:r>
          </a:p>
          <a:p>
            <a:pPr marL="400050" lvl="1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   -&gt; Mechanical design for low microphonics! (reduce </a:t>
            </a:r>
            <a:r>
              <a:rPr lang="en-US" sz="2400" dirty="0" err="1" smtClean="0">
                <a:solidFill>
                  <a:srgbClr val="000000"/>
                </a:solidFill>
              </a:rPr>
              <a:t>df</a:t>
            </a:r>
            <a:r>
              <a:rPr lang="en-US" sz="2400" dirty="0" smtClean="0">
                <a:solidFill>
                  <a:srgbClr val="000000"/>
                </a:solidFill>
              </a:rPr>
              <a:t>/</a:t>
            </a:r>
            <a:r>
              <a:rPr lang="en-US" sz="2400" dirty="0" err="1" smtClean="0">
                <a:solidFill>
                  <a:srgbClr val="000000"/>
                </a:solidFill>
              </a:rPr>
              <a:t>dp</a:t>
            </a:r>
            <a:r>
              <a:rPr lang="en-US" sz="2400" dirty="0" smtClean="0">
                <a:solidFill>
                  <a:srgbClr val="000000"/>
                </a:solidFill>
              </a:rPr>
              <a:t> 	sensitivity to pressure fluctuation in </a:t>
            </a:r>
            <a:r>
              <a:rPr lang="en-US" sz="2400" dirty="0" err="1" smtClean="0">
                <a:solidFill>
                  <a:srgbClr val="000000"/>
                </a:solidFill>
              </a:rPr>
              <a:t>LHe</a:t>
            </a:r>
            <a:r>
              <a:rPr lang="en-US" sz="2400" dirty="0" smtClean="0">
                <a:solidFill>
                  <a:srgbClr val="000000"/>
                </a:solidFill>
              </a:rPr>
              <a:t> bath)</a:t>
            </a:r>
          </a:p>
          <a:p>
            <a:pPr marL="400050" lvl="1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400050" lvl="1" indent="0"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400050" lvl="1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en-US" sz="2800" dirty="0" smtClean="0">
                <a:solidFill>
                  <a:srgbClr val="FF6600"/>
                </a:solidFill>
              </a:rPr>
              <a:t>Reliable operation with very low trip-rate</a:t>
            </a:r>
          </a:p>
          <a:p>
            <a:pPr marL="857250" lvl="1" indent="-457200">
              <a:buFontTx/>
              <a:buChar char="-"/>
            </a:pPr>
            <a:r>
              <a:rPr lang="en-US" sz="2400" dirty="0" smtClean="0">
                <a:solidFill>
                  <a:srgbClr val="000000"/>
                </a:solidFill>
              </a:rPr>
              <a:t>User </a:t>
            </a:r>
            <a:r>
              <a:rPr lang="en-US" sz="2400" dirty="0">
                <a:solidFill>
                  <a:srgbClr val="000000"/>
                </a:solidFill>
              </a:rPr>
              <a:t>facilities (especially x-ray) require uninterrupted </a:t>
            </a:r>
            <a:r>
              <a:rPr lang="en-US" sz="2400" dirty="0" smtClean="0">
                <a:solidFill>
                  <a:srgbClr val="000000"/>
                </a:solidFill>
              </a:rPr>
              <a:t>beam</a:t>
            </a:r>
          </a:p>
          <a:p>
            <a:pPr marL="857250" lvl="1" indent="-457200">
              <a:buFontTx/>
              <a:buChar char="-"/>
            </a:pPr>
            <a:r>
              <a:rPr lang="en-US" sz="2400" dirty="0" smtClean="0">
                <a:solidFill>
                  <a:srgbClr val="000000"/>
                </a:solidFill>
              </a:rPr>
              <a:t>Mean time between trip per cavity &gt; months!?</a:t>
            </a:r>
          </a:p>
          <a:p>
            <a:pPr marL="857250" lvl="1" indent="-457200">
              <a:buFontTx/>
              <a:buChar char="-"/>
            </a:pPr>
            <a:r>
              <a:rPr lang="en-US" sz="2400" dirty="0" smtClean="0">
                <a:solidFill>
                  <a:srgbClr val="000000"/>
                </a:solidFill>
              </a:rPr>
              <a:t>Trips caused by occasional peak </a:t>
            </a:r>
            <a:r>
              <a:rPr lang="en-US" sz="2400" dirty="0" err="1" smtClean="0">
                <a:solidFill>
                  <a:srgbClr val="000000"/>
                </a:solidFill>
              </a:rPr>
              <a:t>detunings</a:t>
            </a:r>
            <a:r>
              <a:rPr lang="en-US" sz="2400" dirty="0" smtClean="0">
                <a:solidFill>
                  <a:srgbClr val="000000"/>
                </a:solidFill>
              </a:rPr>
              <a:t> and insufficient RF power</a:t>
            </a:r>
          </a:p>
          <a:p>
            <a:pPr marL="1257300" lvl="2" indent="-457200"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</a:rPr>
              <a:t>How frequent? What is the peak detuning over weeks, and how can it be reduced?</a:t>
            </a:r>
            <a:endParaRPr lang="en-US" dirty="0" smtClean="0">
              <a:solidFill>
                <a:srgbClr val="FF6600"/>
              </a:solidFill>
            </a:endParaRPr>
          </a:p>
          <a:p>
            <a:pPr marL="514350" indent="-514350">
              <a:buFont typeface="+mj-lt"/>
              <a:buAutoNum type="arabicPeriod" startAt="3"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BEFB418-8DA8-47F6-B228-C81BAD8B288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for…the Cavity (II)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Matthias Liepe, TTC meeting, Beijing 2011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5400000">
            <a:off x="5629245" y="3160068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…the cavity</a:t>
            </a:r>
            <a:endParaRPr 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0383442"/>
              </p:ext>
            </p:extLst>
          </p:nvPr>
        </p:nvGraphicFramePr>
        <p:xfrm>
          <a:off x="1143000" y="2971800"/>
          <a:ext cx="335355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9" name="Equation" r:id="rId3" imgW="1892300" imgH="558800" progId="Equation.3">
                  <p:embed/>
                </p:oleObj>
              </mc:Choice>
              <mc:Fallback>
                <p:oleObj name="Equation" r:id="rId3" imgW="18923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971800"/>
                        <a:ext cx="3353557" cy="990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574539"/>
              </p:ext>
            </p:extLst>
          </p:nvPr>
        </p:nvGraphicFramePr>
        <p:xfrm>
          <a:off x="4953000" y="3072530"/>
          <a:ext cx="1676400" cy="889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0" name="Equation" r:id="rId5" imgW="812800" imgH="431800" progId="Equation.3">
                  <p:embed/>
                </p:oleObj>
              </mc:Choice>
              <mc:Fallback>
                <p:oleObj name="Equation" r:id="rId5" imgW="8128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072530"/>
                        <a:ext cx="1676400" cy="88987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810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BEFB418-8DA8-47F6-B228-C81BAD8B288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Examples: ERL Cavities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Matthias Liepe, TTC meeting, Beijing 2011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5400000">
            <a:off x="5629245" y="3160068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…the cavity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755" y="1981200"/>
            <a:ext cx="325864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33400" y="1370528"/>
            <a:ext cx="2803973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sz="2400" dirty="0" smtClean="0"/>
              <a:t>BNL 5-cell, 703 MHz </a:t>
            </a:r>
            <a:endParaRPr lang="en-US" sz="2400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133600"/>
            <a:ext cx="419910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4572000" y="1370528"/>
            <a:ext cx="345233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smtClean="0"/>
              <a:t>       KEK 9-cell, 1.3 GHz</a:t>
            </a:r>
          </a:p>
        </p:txBody>
      </p:sp>
      <p:pic>
        <p:nvPicPr>
          <p:cNvPr id="11" name="Picture 7" descr="P717001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4267200"/>
            <a:ext cx="3429000" cy="181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57200" y="3657600"/>
            <a:ext cx="3048000" cy="461665"/>
          </a:xfrm>
          <a:prstGeom prst="rect">
            <a:avLst/>
          </a:prstGeom>
          <a:solidFill>
            <a:srgbClr val="D9D9D9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</a:rPr>
              <a:t>JLAB 5-cell, 748.5 MHz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4876800" y="3657600"/>
            <a:ext cx="3048000" cy="461665"/>
          </a:xfrm>
          <a:prstGeom prst="rect">
            <a:avLst/>
          </a:prstGeom>
          <a:solidFill>
            <a:srgbClr val="D9D9D9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</a:rPr>
              <a:t>Cornell 7-cell, 1.3 </a:t>
            </a:r>
            <a:r>
              <a:rPr lang="en-US" sz="2400" dirty="0">
                <a:latin typeface="Calibri" pitchFamily="34" charset="0"/>
              </a:rPr>
              <a:t>G</a:t>
            </a:r>
            <a:r>
              <a:rPr lang="en-US" sz="2400" dirty="0" smtClean="0">
                <a:latin typeface="Calibri" pitchFamily="34" charset="0"/>
              </a:rPr>
              <a:t>Hz</a:t>
            </a:r>
            <a:endParaRPr lang="en-US" sz="2400" dirty="0"/>
          </a:p>
        </p:txBody>
      </p:sp>
      <p:pic>
        <p:nvPicPr>
          <p:cNvPr id="16" name="Picture 4" descr="Photo0128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0" y="4419600"/>
            <a:ext cx="4489573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073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BEFB418-8DA8-47F6-B228-C81BAD8B288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ERL </a:t>
            </a:r>
            <a:r>
              <a:rPr lang="en-US" dirty="0" smtClean="0"/>
              <a:t>Cavities: Q</a:t>
            </a:r>
            <a:r>
              <a:rPr lang="en-US" baseline="-25000" dirty="0" smtClean="0"/>
              <a:t>0</a:t>
            </a:r>
            <a:r>
              <a:rPr lang="en-US" dirty="0" smtClean="0"/>
              <a:t> in Vertical (!) Tests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Matthias Liepe, TTC meeting, Beijing 2011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5400000">
            <a:off x="5629245" y="3160067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…the cavity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4419600" cy="2587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2358"/>
          <a:stretch/>
        </p:blipFill>
        <p:spPr bwMode="auto">
          <a:xfrm>
            <a:off x="4343400" y="1219200"/>
            <a:ext cx="4391991" cy="254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oup 10"/>
          <p:cNvGrpSpPr/>
          <p:nvPr/>
        </p:nvGrpSpPr>
        <p:grpSpPr>
          <a:xfrm>
            <a:off x="76200" y="4191000"/>
            <a:ext cx="4267200" cy="2438400"/>
            <a:chOff x="9265680" y="2008703"/>
            <a:chExt cx="4941696" cy="2819400"/>
          </a:xfrm>
        </p:grpSpPr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265680" y="2008703"/>
              <a:ext cx="4941696" cy="281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10324615" y="3418403"/>
              <a:ext cx="23621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</a:rPr>
                <a:t>BCP&amp;120C bake</a:t>
              </a:r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cxnSp>
        <p:nvCxnSpPr>
          <p:cNvPr id="15" name="Straight Arrow Connector 4"/>
          <p:cNvCxnSpPr>
            <a:cxnSpLocks noChangeShapeType="1"/>
          </p:cNvCxnSpPr>
          <p:nvPr/>
        </p:nvCxnSpPr>
        <p:spPr bwMode="auto">
          <a:xfrm>
            <a:off x="6705600" y="4953000"/>
            <a:ext cx="382587" cy="59213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5486400" y="5486400"/>
            <a:ext cx="2355850" cy="368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/>
              <a:t>ERL main linac spec</a:t>
            </a:r>
          </a:p>
        </p:txBody>
      </p:sp>
      <p:pic>
        <p:nvPicPr>
          <p:cNvPr id="18" name="Picture 4" descr="\\psf\Host\Users\mul2a\Documents\mydocs\research\ERL\ERL_phase_1b\Review_10_2011\QvsE_First_7cell_w_1p6K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5699" y="4038600"/>
            <a:ext cx="4829701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838200" y="1219200"/>
            <a:ext cx="2803973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 BNL 5-cell, 703 MHz 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24400" y="1219200"/>
            <a:ext cx="345233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       KEK 9-cell, 1.3 GHz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09600" y="3805535"/>
            <a:ext cx="3048000" cy="461665"/>
          </a:xfrm>
          <a:prstGeom prst="rect">
            <a:avLst/>
          </a:prstGeom>
          <a:solidFill>
            <a:srgbClr val="D9D9D9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Calibri"/>
                <a:cs typeface="Calibri"/>
              </a:rPr>
              <a:t>JLAB 7-cell, 1.3 GHz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29200" y="3805535"/>
            <a:ext cx="3048000" cy="461665"/>
          </a:xfrm>
          <a:prstGeom prst="rect">
            <a:avLst/>
          </a:prstGeom>
          <a:solidFill>
            <a:srgbClr val="D9D9D9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Calibri"/>
                <a:cs typeface="Calibri"/>
              </a:rPr>
              <a:t>Cornell 7-cell, 1.3 </a:t>
            </a:r>
            <a:r>
              <a:rPr lang="en-US" sz="2400" dirty="0">
                <a:latin typeface="Calibri"/>
                <a:cs typeface="Calibri"/>
              </a:rPr>
              <a:t>G</a:t>
            </a:r>
            <a:r>
              <a:rPr lang="en-US" sz="2400" dirty="0" smtClean="0">
                <a:latin typeface="Calibri"/>
                <a:cs typeface="Calibri"/>
              </a:rPr>
              <a:t>Hz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86400" y="4343400"/>
            <a:ext cx="2039781" cy="319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BCP&amp;120C bake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32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4" descr="Unknow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" y="4302125"/>
            <a:ext cx="3136900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1"/>
          <p:cNvSpPr>
            <a:spLocks noGrp="1"/>
          </p:cNvSpPr>
          <p:nvPr>
            <p:ph type="title"/>
          </p:nvPr>
        </p:nvSpPr>
        <p:spPr bwMode="auto">
          <a:xfrm>
            <a:off x="533400" y="-76200"/>
            <a:ext cx="7848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dirty="0" smtClean="0">
                <a:latin typeface="Calibri"/>
                <a:cs typeface="Calibri"/>
              </a:rPr>
              <a:t>RF </a:t>
            </a:r>
            <a:r>
              <a:rPr lang="en-US" dirty="0">
                <a:latin typeface="Calibri"/>
                <a:cs typeface="Calibri"/>
              </a:rPr>
              <a:t>Optimization </a:t>
            </a:r>
            <a:r>
              <a:rPr lang="en-US" dirty="0" smtClean="0">
                <a:latin typeface="Calibri"/>
                <a:cs typeface="Calibri"/>
              </a:rPr>
              <a:t>of Cornell’s ERL Main Linac Cavity (I)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1988" y="3070225"/>
            <a:ext cx="5592762" cy="332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16389" name="Text Box 14"/>
          <p:cNvSpPr txBox="1">
            <a:spLocks noChangeArrowheads="1"/>
          </p:cNvSpPr>
          <p:nvPr/>
        </p:nvSpPr>
        <p:spPr bwMode="auto">
          <a:xfrm>
            <a:off x="3857625" y="4811713"/>
            <a:ext cx="4737100" cy="10604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 typeface="Arial" charset="0"/>
              <a:buChar char="•"/>
              <a:defRPr/>
            </a:pPr>
            <a:r>
              <a:rPr lang="en-US" b="1" dirty="0" smtClean="0"/>
              <a:t>Dipole mode damping calculated up to 10 GHz with realistic RF absorbers</a:t>
            </a:r>
          </a:p>
          <a:p>
            <a:pPr>
              <a:spcBef>
                <a:spcPct val="50000"/>
              </a:spcBef>
              <a:buFont typeface="Arial" charset="0"/>
              <a:buChar char="•"/>
              <a:defRPr/>
            </a:pPr>
            <a:r>
              <a:rPr lang="en-US" b="1" dirty="0" smtClean="0"/>
              <a:t>Worst mode limits beam current!</a:t>
            </a:r>
          </a:p>
        </p:txBody>
      </p:sp>
      <p:pic>
        <p:nvPicPr>
          <p:cNvPr id="12" name="Picture 8" descr="7cell_no_stu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60675"/>
            <a:ext cx="3173413" cy="1190625"/>
          </a:xfrm>
          <a:prstGeom prst="rect">
            <a:avLst/>
          </a:prstGeom>
          <a:noFill/>
          <a:ln>
            <a:noFill/>
          </a:ln>
          <a:effectLst>
            <a:outerShdw blurRad="50800" dist="127001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clrChange>
              <a:clrFrom>
                <a:srgbClr val="52576E"/>
              </a:clrFrom>
              <a:clrTo>
                <a:srgbClr val="52576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75" y="1171575"/>
            <a:ext cx="5191125" cy="976313"/>
          </a:xfrm>
          <a:prstGeom prst="rect">
            <a:avLst/>
          </a:prstGeom>
          <a:noFill/>
          <a:ln>
            <a:noFill/>
          </a:ln>
          <a:effectLst>
            <a:outerShdw blurRad="50800" dist="127001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938" y="4298950"/>
            <a:ext cx="3168650" cy="3683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ea typeface="ＭＳ Ｐゴシック" pitchFamily="34" charset="-128"/>
                <a:cs typeface="+mn-cs"/>
              </a:rPr>
              <a:t>Franklin Cray XT4</a:t>
            </a:r>
          </a:p>
        </p:txBody>
      </p:sp>
      <p:sp>
        <p:nvSpPr>
          <p:cNvPr id="15369" name="TextBox 15"/>
          <p:cNvSpPr txBox="1">
            <a:spLocks noChangeArrowheads="1"/>
          </p:cNvSpPr>
          <p:nvPr/>
        </p:nvSpPr>
        <p:spPr bwMode="auto">
          <a:xfrm>
            <a:off x="257175" y="1474788"/>
            <a:ext cx="87264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60375" indent="-2349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 dirty="0"/>
              <a:t>Cell shape optimization:</a:t>
            </a:r>
          </a:p>
          <a:p>
            <a:pPr lvl="1">
              <a:buFont typeface="Arial" charset="0"/>
              <a:buChar char="•"/>
            </a:pPr>
            <a:r>
              <a:rPr lang="en-US" sz="2000" b="1" dirty="0"/>
              <a:t>~20 free parameters</a:t>
            </a:r>
          </a:p>
          <a:p>
            <a:pPr lvl="1">
              <a:buFont typeface="Arial" charset="0"/>
              <a:buChar char="•"/>
            </a:pPr>
            <a:r>
              <a:rPr lang="en-US" sz="2000" b="1" dirty="0"/>
              <a:t>Full Higher-Order Mode characterization (1000</a:t>
            </a:r>
            <a:r>
              <a:rPr lang="ja-JP" altLang="en-US" sz="2000" b="1" dirty="0"/>
              <a:t>’</a:t>
            </a:r>
            <a:r>
              <a:rPr lang="en-US" altLang="ja-JP" sz="2000" b="1" dirty="0"/>
              <a:t>s of </a:t>
            </a:r>
            <a:r>
              <a:rPr lang="en-US" altLang="ja-JP" sz="2000" b="1" dirty="0" err="1"/>
              <a:t>eigenmodes</a:t>
            </a:r>
            <a:r>
              <a:rPr lang="en-US" altLang="ja-JP" sz="2000" b="1" dirty="0"/>
              <a:t>)</a:t>
            </a:r>
          </a:p>
          <a:p>
            <a:pPr lvl="1">
              <a:buFont typeface="Arial" charset="0"/>
              <a:buChar char="•"/>
            </a:pPr>
            <a:r>
              <a:rPr lang="en-US" sz="2000" b="1" dirty="0"/>
              <a:t>Verification of robustness of cavity design</a:t>
            </a:r>
          </a:p>
        </p:txBody>
      </p:sp>
      <p:sp>
        <p:nvSpPr>
          <p:cNvPr id="15371" name="Rectangle 9"/>
          <p:cNvSpPr>
            <a:spLocks noChangeArrowheads="1"/>
          </p:cNvSpPr>
          <p:nvPr/>
        </p:nvSpPr>
        <p:spPr bwMode="auto">
          <a:xfrm>
            <a:off x="4867275" y="3181350"/>
            <a:ext cx="3765550" cy="3683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</a:rPr>
              <a:t>I</a:t>
            </a:r>
            <a:r>
              <a:rPr lang="en-US" b="1" baseline="-25000">
                <a:solidFill>
                  <a:srgbClr val="000000"/>
                </a:solidFill>
              </a:rPr>
              <a:t>BBU</a:t>
            </a:r>
            <a:r>
              <a:rPr lang="en-US" b="1">
                <a:solidFill>
                  <a:srgbClr val="000000"/>
                </a:solidFill>
              </a:rPr>
              <a:t> ~ 1/(worst BBU-parameter)</a:t>
            </a:r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smtClean="0"/>
              <a:t>Slide </a:t>
            </a:r>
            <a:fld id="{CBEFB418-8DA8-47F6-B228-C81BAD8B288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39692" y="6400800"/>
            <a:ext cx="5867400" cy="365125"/>
          </a:xfrm>
        </p:spPr>
        <p:txBody>
          <a:bodyPr/>
          <a:lstStyle/>
          <a:p>
            <a:pPr algn="ctr"/>
            <a:r>
              <a:rPr lang="en-US" dirty="0" smtClean="0"/>
              <a:t>Matthias Liepe, TTC meeting, Beijing 2011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5400000">
            <a:off x="5629245" y="3160068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…the cavity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03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79248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dirty="0">
                <a:cs typeface="Calibri"/>
              </a:rPr>
              <a:t>RF Optimization of </a:t>
            </a:r>
            <a:r>
              <a:rPr lang="en-US" dirty="0" smtClean="0">
                <a:cs typeface="Calibri"/>
              </a:rPr>
              <a:t>Cornell’s </a:t>
            </a:r>
            <a:r>
              <a:rPr lang="en-US" dirty="0">
                <a:cs typeface="Calibri"/>
              </a:rPr>
              <a:t>ERL Main Linac Cavity (</a:t>
            </a:r>
            <a:r>
              <a:rPr lang="en-US" dirty="0" smtClean="0">
                <a:cs typeface="Calibri"/>
              </a:rPr>
              <a:t>II)</a:t>
            </a:r>
            <a:endParaRPr lang="en-US" dirty="0">
              <a:latin typeface="Arial" charset="0"/>
            </a:endParaRPr>
          </a:p>
        </p:txBody>
      </p:sp>
      <p:sp>
        <p:nvSpPr>
          <p:cNvPr id="6" name="Rectangle 5"/>
          <p:cNvSpPr>
            <a:spLocks noChangeAspect="1"/>
          </p:cNvSpPr>
          <p:nvPr/>
        </p:nvSpPr>
        <p:spPr bwMode="auto">
          <a:xfrm>
            <a:off x="7556500" y="1392238"/>
            <a:ext cx="1206500" cy="1277937"/>
          </a:xfrm>
          <a:prstGeom prst="rect">
            <a:avLst/>
          </a:prstGeom>
          <a:gradFill rotWithShape="1">
            <a:gsLst>
              <a:gs pos="0">
                <a:srgbClr val="404040"/>
              </a:gs>
              <a:gs pos="100000">
                <a:srgbClr val="7878DE"/>
              </a:gs>
            </a:gsLst>
            <a:lin ang="0"/>
          </a:gradFill>
          <a:ln w="9525">
            <a:solidFill>
              <a:srgbClr val="00CC98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latin typeface="+mn-lt"/>
                <a:ea typeface="+mn-ea"/>
                <a:cs typeface="+mn-cs"/>
              </a:rPr>
              <a:t>Compute BBU current</a:t>
            </a:r>
          </a:p>
        </p:txBody>
      </p:sp>
      <p:sp>
        <p:nvSpPr>
          <p:cNvPr id="7" name="Right Arrow Callout 6"/>
          <p:cNvSpPr>
            <a:spLocks noChangeAspect="1"/>
          </p:cNvSpPr>
          <p:nvPr/>
        </p:nvSpPr>
        <p:spPr bwMode="auto">
          <a:xfrm>
            <a:off x="5803900" y="1371600"/>
            <a:ext cx="1900238" cy="1325563"/>
          </a:xfrm>
          <a:prstGeom prst="rightArrowCallout">
            <a:avLst>
              <a:gd name="adj1" fmla="val 11593"/>
              <a:gd name="adj2" fmla="val 13829"/>
              <a:gd name="adj3" fmla="val 16061"/>
              <a:gd name="adj4" fmla="val 80500"/>
            </a:avLst>
          </a:prstGeom>
          <a:gradFill rotWithShape="1">
            <a:gsLst>
              <a:gs pos="0">
                <a:srgbClr val="FFFFFF"/>
              </a:gs>
              <a:gs pos="100000">
                <a:srgbClr val="404040"/>
              </a:gs>
            </a:gsLst>
            <a:lin ang="0"/>
          </a:gradFill>
          <a:ln w="9525">
            <a:solidFill>
              <a:srgbClr val="00CC98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latin typeface="+mn-lt"/>
                <a:ea typeface="+mn-ea"/>
                <a:cs typeface="+mn-cs"/>
              </a:rPr>
              <a:t>Generate </a:t>
            </a:r>
            <a:r>
              <a:rPr lang="en-US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realistic</a:t>
            </a:r>
            <a:r>
              <a:rPr lang="en-US" b="1" dirty="0">
                <a:latin typeface="+mn-lt"/>
                <a:ea typeface="+mn-ea"/>
                <a:cs typeface="+mn-cs"/>
              </a:rPr>
              <a:t> ERL</a:t>
            </a:r>
          </a:p>
          <a:p>
            <a:pPr algn="ctr">
              <a:defRPr/>
            </a:pPr>
            <a:r>
              <a:rPr lang="en-US" b="1" dirty="0">
                <a:latin typeface="+mn-lt"/>
                <a:ea typeface="+mn-ea"/>
                <a:cs typeface="+mn-cs"/>
              </a:rPr>
              <a:t>(x100)</a:t>
            </a:r>
          </a:p>
        </p:txBody>
      </p:sp>
      <p:sp>
        <p:nvSpPr>
          <p:cNvPr id="8" name="Right Arrow Callout 7"/>
          <p:cNvSpPr>
            <a:spLocks noChangeAspect="1"/>
          </p:cNvSpPr>
          <p:nvPr/>
        </p:nvSpPr>
        <p:spPr bwMode="auto">
          <a:xfrm>
            <a:off x="3736975" y="1371600"/>
            <a:ext cx="2181225" cy="1325563"/>
          </a:xfrm>
          <a:prstGeom prst="rightArrowCallout">
            <a:avLst>
              <a:gd name="adj1" fmla="val 11593"/>
              <a:gd name="adj2" fmla="val 13829"/>
              <a:gd name="adj3" fmla="val 16059"/>
              <a:gd name="adj4" fmla="val 80500"/>
            </a:avLst>
          </a:prstGeom>
          <a:gradFill rotWithShape="1">
            <a:gsLst>
              <a:gs pos="0">
                <a:srgbClr val="CCEEDF"/>
              </a:gs>
              <a:gs pos="100000">
                <a:srgbClr val="FFFFFF"/>
              </a:gs>
            </a:gsLst>
            <a:lin ang="0"/>
          </a:gradFill>
          <a:ln w="9525">
            <a:solidFill>
              <a:srgbClr val="00CC98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latin typeface="+mn-lt"/>
                <a:ea typeface="+mn-ea"/>
                <a:cs typeface="+mn-cs"/>
              </a:rPr>
              <a:t>Compute dipole HOMs to 10 GHz</a:t>
            </a:r>
          </a:p>
          <a:p>
            <a:pPr algn="ctr">
              <a:defRPr/>
            </a:pPr>
            <a:r>
              <a:rPr lang="en-US" b="1" dirty="0">
                <a:latin typeface="+mn-lt"/>
                <a:ea typeface="+mn-ea"/>
                <a:cs typeface="+mn-cs"/>
              </a:rPr>
              <a:t>(1692 modes /cavity)</a:t>
            </a:r>
          </a:p>
        </p:txBody>
      </p:sp>
      <p:sp>
        <p:nvSpPr>
          <p:cNvPr id="9" name="Right Arrow Callout 8"/>
          <p:cNvSpPr>
            <a:spLocks noChangeAspect="1"/>
          </p:cNvSpPr>
          <p:nvPr/>
        </p:nvSpPr>
        <p:spPr bwMode="auto">
          <a:xfrm>
            <a:off x="1752600" y="1371600"/>
            <a:ext cx="2097087" cy="1325563"/>
          </a:xfrm>
          <a:prstGeom prst="rightArrowCallout">
            <a:avLst>
              <a:gd name="adj1" fmla="val 11593"/>
              <a:gd name="adj2" fmla="val 13829"/>
              <a:gd name="adj3" fmla="val 16062"/>
              <a:gd name="adj4" fmla="val 80500"/>
            </a:avLst>
          </a:prstGeom>
          <a:gradFill rotWithShape="1">
            <a:gsLst>
              <a:gs pos="0">
                <a:srgbClr val="47FFD1"/>
              </a:gs>
              <a:gs pos="100000">
                <a:srgbClr val="CCEEDF"/>
              </a:gs>
            </a:gsLst>
            <a:lin ang="0"/>
          </a:gradFill>
          <a:ln w="9525">
            <a:solidFill>
              <a:srgbClr val="00CC98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latin typeface="+mn-lt"/>
                <a:ea typeface="+mn-ea"/>
                <a:cs typeface="+mn-cs"/>
              </a:rPr>
              <a:t>Introduce realistic shape variations</a:t>
            </a:r>
          </a:p>
          <a:p>
            <a:pPr algn="ctr">
              <a:defRPr/>
            </a:pPr>
            <a:r>
              <a:rPr lang="en-US" b="1" dirty="0">
                <a:latin typeface="+mn-lt"/>
                <a:ea typeface="+mn-ea"/>
                <a:cs typeface="+mn-cs"/>
              </a:rPr>
              <a:t>(400 cavities)</a:t>
            </a:r>
          </a:p>
        </p:txBody>
      </p:sp>
      <p:sp>
        <p:nvSpPr>
          <p:cNvPr id="10" name="Right Arrow Callout 9"/>
          <p:cNvSpPr>
            <a:spLocks noChangeAspect="1"/>
          </p:cNvSpPr>
          <p:nvPr/>
        </p:nvSpPr>
        <p:spPr bwMode="auto">
          <a:xfrm>
            <a:off x="-38100" y="1371600"/>
            <a:ext cx="1943100" cy="1325563"/>
          </a:xfrm>
          <a:prstGeom prst="rightArrowCallout">
            <a:avLst>
              <a:gd name="adj1" fmla="val 11593"/>
              <a:gd name="adj2" fmla="val 13829"/>
              <a:gd name="adj3" fmla="val 16063"/>
              <a:gd name="adj4" fmla="val 80500"/>
            </a:avLst>
          </a:prstGeom>
          <a:gradFill rotWithShape="1">
            <a:gsLst>
              <a:gs pos="0">
                <a:srgbClr val="666666"/>
              </a:gs>
              <a:gs pos="100000">
                <a:srgbClr val="47FFD1"/>
              </a:gs>
            </a:gsLst>
            <a:lin ang="0"/>
          </a:gradFill>
          <a:ln w="9525">
            <a:solidFill>
              <a:srgbClr val="00CC98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latin typeface="+mn-lt"/>
                <a:ea typeface="+mn-ea"/>
                <a:cs typeface="+mn-cs"/>
              </a:rPr>
              <a:t>Optimize Cavity</a:t>
            </a:r>
          </a:p>
          <a:p>
            <a:pPr algn="ctr">
              <a:defRPr/>
            </a:pPr>
            <a:r>
              <a:rPr lang="en-US" b="1" dirty="0">
                <a:latin typeface="+mn-lt"/>
                <a:ea typeface="+mn-ea"/>
                <a:cs typeface="+mn-cs"/>
              </a:rPr>
              <a:t>W.R.T. BBU parameter</a:t>
            </a:r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228600" y="6073775"/>
            <a:ext cx="8445500" cy="70802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Optimized cavity with </a:t>
            </a:r>
            <a:r>
              <a:rPr lang="en-US" sz="2000" b="1">
                <a:solidFill>
                  <a:srgbClr val="000000"/>
                </a:solidFill>
                <a:sym typeface="Symbol" charset="0"/>
              </a:rPr>
              <a:t>0.25 mm shape imperfections supports ERL beam currents well above 100 mA! </a:t>
            </a:r>
            <a:endParaRPr lang="en-US" sz="2000" b="1">
              <a:solidFill>
                <a:srgbClr val="000000"/>
              </a:solidFill>
            </a:endParaRPr>
          </a:p>
        </p:txBody>
      </p:sp>
      <p:pic>
        <p:nvPicPr>
          <p:cNvPr id="24" name="Content Placeholder 4" descr="Threshold_Current.png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6475" y="2743199"/>
            <a:ext cx="6831012" cy="3330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7021512" y="5357812"/>
            <a:ext cx="80963" cy="74613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6" name="Straight Connector 10"/>
          <p:cNvCxnSpPr>
            <a:cxnSpLocks noChangeShapeType="1"/>
            <a:stCxn id="25" idx="0"/>
          </p:cNvCxnSpPr>
          <p:nvPr/>
        </p:nvCxnSpPr>
        <p:spPr bwMode="auto">
          <a:xfrm flipH="1" flipV="1">
            <a:off x="7061200" y="5334000"/>
            <a:ext cx="0" cy="238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Connector 12"/>
          <p:cNvCxnSpPr>
            <a:cxnSpLocks noChangeShapeType="1"/>
          </p:cNvCxnSpPr>
          <p:nvPr/>
        </p:nvCxnSpPr>
        <p:spPr bwMode="auto">
          <a:xfrm>
            <a:off x="7011987" y="5334000"/>
            <a:ext cx="11112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Connector 14"/>
          <p:cNvCxnSpPr>
            <a:cxnSpLocks noChangeShapeType="1"/>
          </p:cNvCxnSpPr>
          <p:nvPr/>
        </p:nvCxnSpPr>
        <p:spPr bwMode="auto">
          <a:xfrm>
            <a:off x="7007225" y="5534025"/>
            <a:ext cx="10953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Connector 15"/>
          <p:cNvCxnSpPr>
            <a:cxnSpLocks noChangeShapeType="1"/>
          </p:cNvCxnSpPr>
          <p:nvPr/>
        </p:nvCxnSpPr>
        <p:spPr bwMode="auto">
          <a:xfrm>
            <a:off x="7062787" y="5432425"/>
            <a:ext cx="0" cy="101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TextBox 17"/>
          <p:cNvSpPr txBox="1">
            <a:spLocks noChangeArrowheads="1"/>
          </p:cNvSpPr>
          <p:nvPr/>
        </p:nvSpPr>
        <p:spPr bwMode="auto">
          <a:xfrm>
            <a:off x="6450012" y="4851400"/>
            <a:ext cx="13446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>
                <a:sym typeface="Symbol" charset="0"/>
              </a:rPr>
              <a:t>1</a:t>
            </a:r>
            <a:r>
              <a:rPr lang="en-US" sz="1600" b="1"/>
              <a:t>mm</a:t>
            </a:r>
          </a:p>
        </p:txBody>
      </p:sp>
      <p:sp>
        <p:nvSpPr>
          <p:cNvPr id="31" name="TextBox 20"/>
          <p:cNvSpPr txBox="1">
            <a:spLocks noChangeArrowheads="1"/>
          </p:cNvSpPr>
          <p:nvPr/>
        </p:nvSpPr>
        <p:spPr bwMode="auto">
          <a:xfrm>
            <a:off x="2057400" y="4995863"/>
            <a:ext cx="13446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>
                <a:sym typeface="Symbol" charset="0"/>
              </a:rPr>
              <a:t></a:t>
            </a:r>
            <a:r>
              <a:rPr lang="en-US" sz="1600" b="1"/>
              <a:t>0.125mm</a:t>
            </a:r>
          </a:p>
        </p:txBody>
      </p:sp>
      <p:sp>
        <p:nvSpPr>
          <p:cNvPr id="32" name="TextBox 21"/>
          <p:cNvSpPr txBox="1">
            <a:spLocks noChangeArrowheads="1"/>
          </p:cNvSpPr>
          <p:nvPr/>
        </p:nvSpPr>
        <p:spPr bwMode="auto">
          <a:xfrm>
            <a:off x="4446587" y="4462462"/>
            <a:ext cx="1346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 dirty="0">
                <a:sym typeface="Symbol" charset="0"/>
              </a:rPr>
              <a:t></a:t>
            </a:r>
            <a:r>
              <a:rPr lang="en-US" sz="1600" b="1" dirty="0"/>
              <a:t>0.5mm</a:t>
            </a:r>
          </a:p>
        </p:txBody>
      </p:sp>
      <p:sp>
        <p:nvSpPr>
          <p:cNvPr id="33" name="TextBox 22"/>
          <p:cNvSpPr txBox="1">
            <a:spLocks noChangeArrowheads="1"/>
          </p:cNvSpPr>
          <p:nvPr/>
        </p:nvSpPr>
        <p:spPr bwMode="auto">
          <a:xfrm>
            <a:off x="2916237" y="4651375"/>
            <a:ext cx="1346200" cy="339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>
                <a:sym typeface="Symbol" charset="0"/>
              </a:rPr>
              <a:t></a:t>
            </a:r>
            <a:r>
              <a:rPr lang="en-US" sz="1600" b="1"/>
              <a:t>0.25mm</a:t>
            </a:r>
          </a:p>
        </p:txBody>
      </p:sp>
      <p:sp>
        <p:nvSpPr>
          <p:cNvPr id="34" name="TextBox 33"/>
          <p:cNvSpPr txBox="1"/>
          <p:nvPr/>
        </p:nvSpPr>
        <p:spPr>
          <a:xfrm rot="5400000">
            <a:off x="5629245" y="3160068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…the cavity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28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 rot="5400000">
            <a:off x="5629245" y="3160068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…the cavity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>
          <a:xfrm>
            <a:off x="228600" y="76200"/>
            <a:ext cx="8382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3600" dirty="0" smtClean="0">
                <a:latin typeface="Arial" charset="0"/>
              </a:rPr>
              <a:t>Mechanical </a:t>
            </a:r>
            <a:r>
              <a:rPr lang="en-US" sz="3600" dirty="0">
                <a:latin typeface="Arial" charset="0"/>
              </a:rPr>
              <a:t>Design </a:t>
            </a:r>
            <a:r>
              <a:rPr lang="en-US" sz="3600" dirty="0" smtClean="0">
                <a:latin typeface="Arial" charset="0"/>
              </a:rPr>
              <a:t>of Cornell ERL Cavity for efficient </a:t>
            </a:r>
            <a:r>
              <a:rPr lang="en-US" sz="3600" dirty="0">
                <a:latin typeface="Arial" charset="0"/>
              </a:rPr>
              <a:t>Cavity Operation </a:t>
            </a:r>
          </a:p>
        </p:txBody>
      </p:sp>
      <p:pic>
        <p:nvPicPr>
          <p:cNvPr id="1843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438" y="4033838"/>
            <a:ext cx="4471987" cy="242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7" name="Group 1"/>
          <p:cNvGrpSpPr>
            <a:grpSpLocks/>
          </p:cNvGrpSpPr>
          <p:nvPr/>
        </p:nvGrpSpPr>
        <p:grpSpPr bwMode="auto">
          <a:xfrm>
            <a:off x="4919663" y="1219200"/>
            <a:ext cx="3829050" cy="1816100"/>
            <a:chOff x="258763" y="1414463"/>
            <a:chExt cx="5208587" cy="2252359"/>
          </a:xfrm>
        </p:grpSpPr>
        <p:pic>
          <p:nvPicPr>
            <p:cNvPr id="18463" name="Picture 11" descr="7cell_render_8.pn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763" y="1790700"/>
              <a:ext cx="5208587" cy="1266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>
              <a:off x="295473" y="3017103"/>
              <a:ext cx="5171877" cy="649719"/>
            </a:xfrm>
            <a:prstGeom prst="rect">
              <a:avLst/>
            </a:prstGeom>
            <a:noFill/>
            <a:ln>
              <a:noFill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i="1" dirty="0">
                  <a:latin typeface="+mn-lt"/>
                  <a:ea typeface="+mn-ea"/>
                  <a:cs typeface="+mn-cs"/>
                </a:rPr>
                <a:t>Stiffening rings can vary from ID at iris to OD at equator</a:t>
              </a:r>
            </a:p>
          </p:txBody>
        </p:sp>
        <p:cxnSp>
          <p:nvCxnSpPr>
            <p:cNvPr id="22" name="Straight Arrow Connector 21"/>
            <p:cNvCxnSpPr>
              <a:cxnSpLocks noChangeShapeType="1"/>
            </p:cNvCxnSpPr>
            <p:nvPr/>
          </p:nvCxnSpPr>
          <p:spPr bwMode="auto">
            <a:xfrm flipH="1" flipV="1">
              <a:off x="669058" y="2158687"/>
              <a:ext cx="505311" cy="787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lg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Arrow Connector 22"/>
            <p:cNvCxnSpPr>
              <a:cxnSpLocks noChangeShapeType="1"/>
            </p:cNvCxnSpPr>
            <p:nvPr/>
          </p:nvCxnSpPr>
          <p:spPr bwMode="auto">
            <a:xfrm rot="5400000" flipH="1" flipV="1">
              <a:off x="744010" y="2782492"/>
              <a:ext cx="433146" cy="5182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lg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Arrow Connector 23"/>
            <p:cNvCxnSpPr>
              <a:cxnSpLocks noChangeShapeType="1"/>
            </p:cNvCxnSpPr>
            <p:nvPr/>
          </p:nvCxnSpPr>
          <p:spPr bwMode="auto">
            <a:xfrm rot="5400000" flipH="1" flipV="1">
              <a:off x="1314010" y="2774521"/>
              <a:ext cx="431176" cy="5398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lg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Arrow Connector 24"/>
            <p:cNvCxnSpPr>
              <a:cxnSpLocks noChangeShapeType="1"/>
            </p:cNvCxnSpPr>
            <p:nvPr/>
          </p:nvCxnSpPr>
          <p:spPr bwMode="auto">
            <a:xfrm rot="5400000" flipH="1" flipV="1">
              <a:off x="1831292" y="2781603"/>
              <a:ext cx="433146" cy="4966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lg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" name="TextBox 25"/>
            <p:cNvSpPr txBox="1"/>
            <p:nvPr/>
          </p:nvSpPr>
          <p:spPr>
            <a:xfrm>
              <a:off x="258763" y="1414463"/>
              <a:ext cx="5208587" cy="3819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 b="1" i="1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Model of Cornell ERL Main Linac Cavity</a:t>
              </a:r>
            </a:p>
          </p:txBody>
        </p:sp>
        <p:cxnSp>
          <p:nvCxnSpPr>
            <p:cNvPr id="27" name="Straight Arrow Connector 26"/>
            <p:cNvCxnSpPr>
              <a:cxnSpLocks noChangeShapeType="1"/>
            </p:cNvCxnSpPr>
            <p:nvPr/>
          </p:nvCxnSpPr>
          <p:spPr bwMode="auto">
            <a:xfrm rot="5400000" flipH="1" flipV="1">
              <a:off x="2357021" y="2784366"/>
              <a:ext cx="431178" cy="5398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lg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Straight Arrow Connector 27"/>
            <p:cNvCxnSpPr>
              <a:cxnSpLocks noChangeShapeType="1"/>
            </p:cNvCxnSpPr>
            <p:nvPr/>
          </p:nvCxnSpPr>
          <p:spPr bwMode="auto">
            <a:xfrm rot="5400000" flipH="1" flipV="1">
              <a:off x="2881767" y="2751086"/>
              <a:ext cx="431178" cy="4966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lg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Arrow Connector 28"/>
            <p:cNvCxnSpPr>
              <a:cxnSpLocks noChangeShapeType="1"/>
            </p:cNvCxnSpPr>
            <p:nvPr/>
          </p:nvCxnSpPr>
          <p:spPr bwMode="auto">
            <a:xfrm rot="5400000" flipH="1" flipV="1">
              <a:off x="3406514" y="2774521"/>
              <a:ext cx="431176" cy="5398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lg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Arrow Connector 29"/>
            <p:cNvCxnSpPr>
              <a:cxnSpLocks noChangeShapeType="1"/>
            </p:cNvCxnSpPr>
            <p:nvPr/>
          </p:nvCxnSpPr>
          <p:spPr bwMode="auto">
            <a:xfrm rot="5400000" flipH="1" flipV="1">
              <a:off x="3896803" y="2806118"/>
              <a:ext cx="433146" cy="5182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lg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Straight Arrow Connector 30"/>
            <p:cNvCxnSpPr>
              <a:cxnSpLocks noChangeShapeType="1"/>
            </p:cNvCxnSpPr>
            <p:nvPr/>
          </p:nvCxnSpPr>
          <p:spPr bwMode="auto">
            <a:xfrm rot="5400000" flipH="1" flipV="1">
              <a:off x="4411736" y="2775601"/>
              <a:ext cx="431176" cy="5182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lg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8438" name="TextBox 33"/>
          <p:cNvSpPr txBox="1">
            <a:spLocks noChangeArrowheads="1"/>
          </p:cNvSpPr>
          <p:nvPr/>
        </p:nvSpPr>
        <p:spPr bwMode="auto">
          <a:xfrm>
            <a:off x="198438" y="1398339"/>
            <a:ext cx="4721225" cy="248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568325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ts val="700"/>
              </a:spcBef>
              <a:buFont typeface="Arial" charset="0"/>
              <a:buChar char="•"/>
            </a:pPr>
            <a:r>
              <a:rPr lang="en-US" dirty="0"/>
              <a:t>Small </a:t>
            </a:r>
            <a:r>
              <a:rPr lang="en-US" dirty="0" smtClean="0"/>
              <a:t>bandwidth </a:t>
            </a:r>
            <a:r>
              <a:rPr lang="en-US" dirty="0"/>
              <a:t>cavity vulnerable cavity microphonics (frequency modulation), especially by helium pressure fluctuations</a:t>
            </a:r>
          </a:p>
          <a:p>
            <a:pPr>
              <a:spcBef>
                <a:spcPts val="700"/>
              </a:spcBef>
              <a:buFont typeface="Arial" charset="0"/>
              <a:buChar char="•"/>
            </a:pPr>
            <a:r>
              <a:rPr lang="en-US" dirty="0"/>
              <a:t>Diameter of cavity stiffening rings used as free parameter to reduce </a:t>
            </a:r>
            <a:r>
              <a:rPr lang="en-US" dirty="0" err="1"/>
              <a:t>df</a:t>
            </a:r>
            <a:r>
              <a:rPr lang="en-US" dirty="0"/>
              <a:t>/</a:t>
            </a:r>
            <a:r>
              <a:rPr lang="en-US" dirty="0" err="1"/>
              <a:t>dp</a:t>
            </a:r>
            <a:endParaRPr lang="en-US" dirty="0"/>
          </a:p>
          <a:p>
            <a:pPr>
              <a:spcBef>
                <a:spcPts val="700"/>
              </a:spcBef>
              <a:buFont typeface="Arial" charset="0"/>
              <a:buChar char="•"/>
            </a:pPr>
            <a:r>
              <a:rPr lang="en-US" dirty="0"/>
              <a:t>ANSYS simulations: large diameter rings and no rings at all have smallest </a:t>
            </a:r>
            <a:r>
              <a:rPr lang="en-US" dirty="0" err="1"/>
              <a:t>df</a:t>
            </a:r>
            <a:r>
              <a:rPr lang="en-US" dirty="0"/>
              <a:t>/</a:t>
            </a:r>
            <a:r>
              <a:rPr lang="en-US" dirty="0" err="1"/>
              <a:t>dp</a:t>
            </a:r>
            <a:endParaRPr lang="en-US" dirty="0"/>
          </a:p>
          <a:p>
            <a:pPr lvl="1">
              <a:buFont typeface="Arial" charset="0"/>
              <a:buChar char="•"/>
            </a:pPr>
            <a:endParaRPr lang="en-US" b="1" dirty="0"/>
          </a:p>
        </p:txBody>
      </p:sp>
      <p:grpSp>
        <p:nvGrpSpPr>
          <p:cNvPr id="18439" name="Group 31"/>
          <p:cNvGrpSpPr>
            <a:grpSpLocks/>
          </p:cNvGrpSpPr>
          <p:nvPr/>
        </p:nvGrpSpPr>
        <p:grpSpPr bwMode="auto">
          <a:xfrm>
            <a:off x="4700588" y="2971800"/>
            <a:ext cx="4505325" cy="3581400"/>
            <a:chOff x="4639235" y="689348"/>
            <a:chExt cx="4504765" cy="3580739"/>
          </a:xfrm>
        </p:grpSpPr>
        <p:pic>
          <p:nvPicPr>
            <p:cNvPr id="18444" name="Picture 4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235" y="690563"/>
              <a:ext cx="2347504" cy="1462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5" name="Picture 17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1496" y="1186424"/>
              <a:ext cx="2107506" cy="420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6" name="Picture 28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9813" y="1739401"/>
              <a:ext cx="2074689" cy="375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8" name="Straight Arrow Connector 37"/>
            <p:cNvCxnSpPr>
              <a:cxnSpLocks noChangeShapeType="1"/>
            </p:cNvCxnSpPr>
            <p:nvPr/>
          </p:nvCxnSpPr>
          <p:spPr bwMode="auto">
            <a:xfrm rot="10800000">
              <a:off x="5351933" y="1773411"/>
              <a:ext cx="1758731" cy="119040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stealth" w="lg" len="lg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Straight Arrow Connector 38"/>
            <p:cNvCxnSpPr>
              <a:cxnSpLocks noChangeShapeType="1"/>
            </p:cNvCxnSpPr>
            <p:nvPr/>
          </p:nvCxnSpPr>
          <p:spPr bwMode="auto">
            <a:xfrm rot="10800000" flipV="1">
              <a:off x="6239236" y="1392481"/>
              <a:ext cx="838096" cy="146023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stealth" w="lg" len="lg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8449" name="Picture 32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1275" y="689348"/>
              <a:ext cx="2083227" cy="449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1" name="Straight Arrow Connector 40"/>
            <p:cNvCxnSpPr>
              <a:cxnSpLocks noChangeShapeType="1"/>
            </p:cNvCxnSpPr>
            <p:nvPr/>
          </p:nvCxnSpPr>
          <p:spPr bwMode="auto">
            <a:xfrm rot="10800000">
              <a:off x="6932887" y="865528"/>
              <a:ext cx="152381" cy="41267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stealth" w="lg" len="lg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51" name="TextBox 41"/>
            <p:cNvSpPr txBox="1">
              <a:spLocks noChangeArrowheads="1"/>
            </p:cNvSpPr>
            <p:nvPr/>
          </p:nvSpPr>
          <p:spPr bwMode="auto">
            <a:xfrm>
              <a:off x="4805370" y="1862104"/>
              <a:ext cx="441158" cy="1357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6893" tIns="13446" rIns="26893" bIns="13446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700"/>
                <a:t>No Rings</a:t>
              </a:r>
            </a:p>
          </p:txBody>
        </p:sp>
        <p:pic>
          <p:nvPicPr>
            <p:cNvPr id="18452" name="Picture 4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5691" y="2415981"/>
              <a:ext cx="2616106" cy="1854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3" name="Picture 43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0698" y="3303580"/>
              <a:ext cx="1850746" cy="495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4" name="Picture 31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0663" y="3824653"/>
              <a:ext cx="1800376" cy="411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5" name="Picture 35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9331" y="2388966"/>
              <a:ext cx="1844648" cy="386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7" name="Straight Arrow Connector 46"/>
            <p:cNvCxnSpPr>
              <a:cxnSpLocks noChangeShapeType="1"/>
            </p:cNvCxnSpPr>
            <p:nvPr/>
          </p:nvCxnSpPr>
          <p:spPr bwMode="auto">
            <a:xfrm rot="10800000">
              <a:off x="6828125" y="3528862"/>
              <a:ext cx="663493" cy="519016"/>
            </a:xfrm>
            <a:prstGeom prst="straightConnector1">
              <a:avLst/>
            </a:prstGeom>
            <a:noFill/>
            <a:ln w="12700">
              <a:solidFill>
                <a:srgbClr val="C00000"/>
              </a:solidFill>
              <a:round/>
              <a:headEnd/>
              <a:tailEnd type="stealth" w="lg" len="lg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Straight Arrow Connector 47"/>
            <p:cNvCxnSpPr>
              <a:cxnSpLocks noChangeShapeType="1"/>
            </p:cNvCxnSpPr>
            <p:nvPr/>
          </p:nvCxnSpPr>
          <p:spPr bwMode="auto">
            <a:xfrm rot="10800000">
              <a:off x="6169395" y="3247926"/>
              <a:ext cx="1314287" cy="265064"/>
            </a:xfrm>
            <a:prstGeom prst="straightConnector1">
              <a:avLst/>
            </a:prstGeom>
            <a:noFill/>
            <a:ln w="12700">
              <a:solidFill>
                <a:srgbClr val="C00000"/>
              </a:solidFill>
              <a:round/>
              <a:headEnd/>
              <a:tailEnd type="stealth" w="lg" len="lg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" name="Straight Arrow Connector 48"/>
            <p:cNvCxnSpPr>
              <a:cxnSpLocks noChangeShapeType="1"/>
            </p:cNvCxnSpPr>
            <p:nvPr/>
          </p:nvCxnSpPr>
          <p:spPr bwMode="auto">
            <a:xfrm rot="10800000" flipV="1">
              <a:off x="5847172" y="2573363"/>
              <a:ext cx="1565080" cy="268237"/>
            </a:xfrm>
            <a:prstGeom prst="straightConnector1">
              <a:avLst/>
            </a:prstGeom>
            <a:noFill/>
            <a:ln w="12700">
              <a:solidFill>
                <a:srgbClr val="C00000"/>
              </a:solidFill>
              <a:round/>
              <a:headEnd/>
              <a:tailEnd type="stealth" w="lg" len="lg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8459" name="Picture 36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6519" y="2875396"/>
              <a:ext cx="1847481" cy="396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1" name="Straight Arrow Connector 50"/>
            <p:cNvCxnSpPr>
              <a:cxnSpLocks noChangeShapeType="1"/>
            </p:cNvCxnSpPr>
            <p:nvPr/>
          </p:nvCxnSpPr>
          <p:spPr bwMode="auto">
            <a:xfrm rot="10800000">
              <a:off x="6855110" y="2860647"/>
              <a:ext cx="585714" cy="212686"/>
            </a:xfrm>
            <a:prstGeom prst="straightConnector1">
              <a:avLst/>
            </a:prstGeom>
            <a:noFill/>
            <a:ln w="12700">
              <a:solidFill>
                <a:srgbClr val="C00000"/>
              </a:solidFill>
              <a:round/>
              <a:headEnd/>
              <a:tailEnd type="stealth" w="lg" len="lg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61" name="TextBox 51"/>
            <p:cNvSpPr txBox="1">
              <a:spLocks noChangeArrowheads="1"/>
            </p:cNvSpPr>
            <p:nvPr/>
          </p:nvSpPr>
          <p:spPr bwMode="auto">
            <a:xfrm>
              <a:off x="5750753" y="2347819"/>
              <a:ext cx="1077477" cy="2715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26893" tIns="13446" rIns="26893" bIns="13446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800"/>
                <a:t>ID of rings as Fraction of Iris-Equator Distance</a:t>
              </a:r>
            </a:p>
          </p:txBody>
        </p:sp>
        <p:cxnSp>
          <p:nvCxnSpPr>
            <p:cNvPr id="53" name="Straight Arrow Connector 52"/>
            <p:cNvCxnSpPr>
              <a:cxnSpLocks noChangeShapeType="1"/>
            </p:cNvCxnSpPr>
            <p:nvPr/>
          </p:nvCxnSpPr>
          <p:spPr bwMode="auto">
            <a:xfrm>
              <a:off x="6747173" y="2520985"/>
              <a:ext cx="201587" cy="5237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8440" name="TextBox 53"/>
          <p:cNvSpPr txBox="1">
            <a:spLocks noChangeArrowheads="1"/>
          </p:cNvSpPr>
          <p:nvPr/>
        </p:nvSpPr>
        <p:spPr bwMode="auto">
          <a:xfrm>
            <a:off x="473075" y="6003925"/>
            <a:ext cx="514350" cy="171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6893" tIns="13446" rIns="26893" bIns="134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900"/>
              <a:t>No Rings</a:t>
            </a:r>
          </a:p>
        </p:txBody>
      </p:sp>
      <p:cxnSp>
        <p:nvCxnSpPr>
          <p:cNvPr id="18441" name="Straight Arrow Connector 2"/>
          <p:cNvCxnSpPr>
            <a:cxnSpLocks noChangeShapeType="1"/>
          </p:cNvCxnSpPr>
          <p:nvPr/>
        </p:nvCxnSpPr>
        <p:spPr bwMode="auto">
          <a:xfrm flipH="1" flipV="1">
            <a:off x="838200" y="5268913"/>
            <a:ext cx="1144588" cy="2127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42" name="Rectangle 9"/>
          <p:cNvSpPr>
            <a:spLocks noChangeArrowheads="1"/>
          </p:cNvSpPr>
          <p:nvPr/>
        </p:nvSpPr>
        <p:spPr bwMode="auto">
          <a:xfrm>
            <a:off x="838200" y="5451475"/>
            <a:ext cx="2490788" cy="40005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Cavity optimized!</a:t>
            </a:r>
          </a:p>
        </p:txBody>
      </p:sp>
      <p:cxnSp>
        <p:nvCxnSpPr>
          <p:cNvPr id="18443" name="Straight Arrow Connector 44"/>
          <p:cNvCxnSpPr>
            <a:cxnSpLocks noChangeShapeType="1"/>
          </p:cNvCxnSpPr>
          <p:nvPr/>
        </p:nvCxnSpPr>
        <p:spPr bwMode="auto">
          <a:xfrm flipV="1">
            <a:off x="3328988" y="5573713"/>
            <a:ext cx="461962" cy="2413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smtClean="0"/>
              <a:t>Slide </a:t>
            </a:r>
            <a:fld id="{CBEFB418-8DA8-47F6-B228-C81BAD8B288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39692" y="6400800"/>
            <a:ext cx="5867400" cy="365125"/>
          </a:xfrm>
        </p:spPr>
        <p:txBody>
          <a:bodyPr/>
          <a:lstStyle/>
          <a:p>
            <a:pPr algn="ctr"/>
            <a:r>
              <a:rPr lang="en-US" dirty="0" smtClean="0"/>
              <a:t>Matthias Liepe, TTC meeting, Beijing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0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47800"/>
            <a:ext cx="82296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Residual resistance and medium field Q</a:t>
            </a:r>
            <a:r>
              <a:rPr lang="en-US" baseline="-25000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 still mostly a mystery and need much more attention!</a:t>
            </a:r>
          </a:p>
          <a:p>
            <a:pPr lvl="1"/>
            <a:r>
              <a:rPr lang="en-US" dirty="0" smtClean="0"/>
              <a:t>Including performance (degradation) in </a:t>
            </a:r>
            <a:r>
              <a:rPr lang="en-US" dirty="0" err="1" smtClean="0"/>
              <a:t>cryomodules</a:t>
            </a:r>
            <a:endParaRPr lang="en-US" dirty="0" smtClean="0"/>
          </a:p>
          <a:p>
            <a:pPr marL="457200" lvl="1" indent="0">
              <a:buNone/>
            </a:pPr>
            <a:r>
              <a:rPr lang="en-US" sz="2600" dirty="0">
                <a:solidFill>
                  <a:srgbClr val="008000"/>
                </a:solidFill>
              </a:rPr>
              <a:t>	</a:t>
            </a:r>
            <a:r>
              <a:rPr lang="en-US" sz="2600" dirty="0" smtClean="0">
                <a:solidFill>
                  <a:srgbClr val="008000"/>
                </a:solidFill>
              </a:rPr>
              <a:t>-&gt; Test </a:t>
            </a:r>
            <a:r>
              <a:rPr lang="en-US" sz="2600" dirty="0" err="1" smtClean="0">
                <a:solidFill>
                  <a:srgbClr val="008000"/>
                </a:solidFill>
              </a:rPr>
              <a:t>cryomodules</a:t>
            </a:r>
            <a:r>
              <a:rPr lang="en-US" sz="2600" dirty="0" smtClean="0">
                <a:solidFill>
                  <a:srgbClr val="008000"/>
                </a:solidFill>
              </a:rPr>
              <a:t> at 1.8K!</a:t>
            </a:r>
          </a:p>
          <a:p>
            <a:pPr marL="457200" lvl="1" indent="0">
              <a:buNone/>
            </a:pPr>
            <a:r>
              <a:rPr lang="en-US" sz="2600" dirty="0" smtClean="0"/>
              <a:t> </a:t>
            </a:r>
            <a:r>
              <a:rPr lang="en-US" sz="2600" dirty="0"/>
              <a:t>	</a:t>
            </a:r>
            <a:r>
              <a:rPr lang="en-US" sz="2600" dirty="0">
                <a:solidFill>
                  <a:srgbClr val="008000"/>
                </a:solidFill>
              </a:rPr>
              <a:t>-&gt; Cornell Horizontal Test </a:t>
            </a:r>
            <a:r>
              <a:rPr lang="en-US" sz="2600" dirty="0" smtClean="0">
                <a:solidFill>
                  <a:srgbClr val="008000"/>
                </a:solidFill>
              </a:rPr>
              <a:t>Cryomodule</a:t>
            </a:r>
            <a:endParaRPr lang="en-US" sz="2600" dirty="0" smtClean="0"/>
          </a:p>
          <a:p>
            <a:r>
              <a:rPr lang="en-US" dirty="0" smtClean="0"/>
              <a:t>Several cavities designed specifically for ERLs (BNL, KEK, JLAB, Cornell…), i.e. primarily for high currents. Also some optimization of mechanical design done (Cornell…)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Reliability of long term cavity operation at very high Q</a:t>
            </a:r>
            <a:r>
              <a:rPr lang="en-US" baseline="-25000" dirty="0" smtClean="0">
                <a:solidFill>
                  <a:srgbClr val="FF0000"/>
                </a:solidFill>
              </a:rPr>
              <a:t>L</a:t>
            </a:r>
            <a:r>
              <a:rPr lang="en-US" dirty="0" smtClean="0">
                <a:solidFill>
                  <a:srgbClr val="FF0000"/>
                </a:solidFill>
              </a:rPr>
              <a:t> needs more study: 	</a:t>
            </a:r>
          </a:p>
          <a:p>
            <a:pPr lvl="1"/>
            <a:r>
              <a:rPr lang="en-US" dirty="0" smtClean="0"/>
              <a:t>Operate cavities CW for weeks and monitor detuning</a:t>
            </a:r>
          </a:p>
          <a:p>
            <a:pPr marL="1204913" lvl="2" indent="-290513">
              <a:buNone/>
            </a:pPr>
            <a:r>
              <a:rPr lang="en-US" sz="2600" dirty="0" smtClean="0">
                <a:solidFill>
                  <a:srgbClr val="008000"/>
                </a:solidFill>
              </a:rPr>
              <a:t>-&gt; International ERL cryomodule to be tested at </a:t>
            </a:r>
            <a:r>
              <a:rPr lang="en-US" sz="2600" dirty="0" err="1" smtClean="0">
                <a:solidFill>
                  <a:srgbClr val="008000"/>
                </a:solidFill>
              </a:rPr>
              <a:t>Daresbury</a:t>
            </a:r>
            <a:r>
              <a:rPr lang="en-US" sz="2600" dirty="0" smtClean="0">
                <a:solidFill>
                  <a:srgbClr val="008000"/>
                </a:solidFill>
              </a:rPr>
              <a:t> in                  2012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72225"/>
            <a:ext cx="2133600" cy="365125"/>
          </a:xfrm>
        </p:spPr>
        <p:txBody>
          <a:bodyPr/>
          <a:lstStyle/>
          <a:p>
            <a:r>
              <a:rPr lang="en-US" smtClean="0"/>
              <a:t>Slide </a:t>
            </a:r>
            <a:fld id="{CBEFB418-8DA8-47F6-B228-C81BAD8B288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Cavity: Current Status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39692" y="6416675"/>
            <a:ext cx="5867400" cy="365125"/>
          </a:xfrm>
        </p:spPr>
        <p:txBody>
          <a:bodyPr/>
          <a:lstStyle/>
          <a:p>
            <a:pPr algn="ctr"/>
            <a:r>
              <a:rPr lang="en-US" dirty="0" smtClean="0"/>
              <a:t>Matthias Liepe, TTC meeting, Beijing 2011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5400000">
            <a:off x="5629245" y="3160068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…the cavity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90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265237"/>
            <a:ext cx="84582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TTF, JLAB, </a:t>
            </a:r>
            <a:r>
              <a:rPr lang="en-US" sz="2400" dirty="0" err="1" smtClean="0"/>
              <a:t>Fermilab</a:t>
            </a:r>
            <a:r>
              <a:rPr lang="en-US" sz="2400" dirty="0" smtClean="0"/>
              <a:t>: see occasional significant degradation of cavity performance once installed in cryomodule. WHY?</a:t>
            </a:r>
          </a:p>
          <a:p>
            <a:r>
              <a:rPr lang="en-US" sz="2400" dirty="0" smtClean="0"/>
              <a:t>Cornell test cryomodule: show </a:t>
            </a:r>
            <a:r>
              <a:rPr lang="en-US" sz="2400" dirty="0"/>
              <a:t>that quality factor can be maintained after cavity has been equipped with helium vessel, RF coupler and HOM absorbers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BEFB418-8DA8-47F6-B228-C81BAD8B288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Cornell’s Horizontal Test Cryomodule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Matthias Liepe, TTC meeting, Beijing 2011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5400000">
            <a:off x="5629245" y="3160068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…the cavity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6200" y="3505200"/>
            <a:ext cx="4343400" cy="2745120"/>
            <a:chOff x="-8467" y="34737"/>
            <a:chExt cx="2751667" cy="1576238"/>
          </a:xfrm>
          <a:noFill/>
        </p:grpSpPr>
        <p:pic>
          <p:nvPicPr>
            <p:cNvPr id="8" name="Picture 38"/>
            <p:cNvPicPr>
              <a:picLocks noChangeAspect="1" noChangeArrowheads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467" y="94825"/>
              <a:ext cx="2751667" cy="146304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446001" y="1319369"/>
              <a:ext cx="545403" cy="188442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ea typeface="ＭＳ Ｐゴシック" pitchFamily="34" charset="-128"/>
                  <a:cs typeface="+mn-cs"/>
                </a:rPr>
                <a:t>cavity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03755" y="1319369"/>
              <a:ext cx="663245" cy="188442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b="1" dirty="0">
                  <a:ea typeface="ＭＳ Ｐゴシック" pitchFamily="34" charset="-128"/>
                  <a:cs typeface="+mn-cs"/>
                </a:rPr>
                <a:t>HOM load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74637" y="1384756"/>
              <a:ext cx="767486" cy="188442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ea typeface="ＭＳ Ｐゴシック" pitchFamily="34" charset="-128"/>
                  <a:cs typeface="+mn-cs"/>
                </a:rPr>
                <a:t>HOM load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10686" y="34737"/>
              <a:ext cx="730719" cy="188442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ea typeface="ＭＳ Ｐゴシック" pitchFamily="34" charset="-128"/>
                  <a:cs typeface="+mn-cs"/>
                </a:rPr>
                <a:t>HGRP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9592" y="82126"/>
              <a:ext cx="1030022" cy="188442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b="1" dirty="0">
                  <a:ea typeface="ＭＳ Ｐゴシック" pitchFamily="34" charset="-128"/>
                  <a:cs typeface="+mn-cs"/>
                </a:rPr>
                <a:t>80K shield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05374" y="1422533"/>
              <a:ext cx="659828" cy="188442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ea typeface="ＭＳ Ｐゴシック" pitchFamily="34" charset="-128"/>
                  <a:cs typeface="+mn-cs"/>
                </a:rPr>
                <a:t>Gate valve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406401" y="267939"/>
              <a:ext cx="129900" cy="386458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406401" y="1270000"/>
              <a:ext cx="224654" cy="203329"/>
            </a:xfrm>
            <a:prstGeom prst="straightConnector1">
              <a:avLst/>
            </a:prstGeom>
            <a:grpFill/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717346" y="1230847"/>
              <a:ext cx="373915" cy="175532"/>
            </a:xfrm>
            <a:prstGeom prst="straightConnector1">
              <a:avLst/>
            </a:prstGeom>
            <a:grpFill/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1481667" y="1104900"/>
              <a:ext cx="237036" cy="260228"/>
            </a:xfrm>
            <a:prstGeom prst="straightConnector1">
              <a:avLst/>
            </a:prstGeom>
            <a:grpFill/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 flipV="1">
              <a:off x="2072028" y="1016000"/>
              <a:ext cx="263350" cy="337233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2" idx="2"/>
            </p:cNvCxnSpPr>
            <p:nvPr/>
          </p:nvCxnSpPr>
          <p:spPr>
            <a:xfrm flipH="1">
              <a:off x="1158381" y="223179"/>
              <a:ext cx="17665" cy="593932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20" descr="IMG_585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7400" y="3200400"/>
            <a:ext cx="41656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50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4343400"/>
            <a:ext cx="8229600" cy="1676400"/>
          </a:xfrm>
        </p:spPr>
        <p:txBody>
          <a:bodyPr>
            <a:noAutofit/>
          </a:bodyPr>
          <a:lstStyle/>
          <a:p>
            <a:r>
              <a:rPr lang="en-GB" sz="2400" dirty="0">
                <a:latin typeface="Arial" charset="0"/>
              </a:rPr>
              <a:t>International collaboration:</a:t>
            </a:r>
          </a:p>
          <a:p>
            <a:pPr lvl="1"/>
            <a:r>
              <a:rPr lang="en-GB" sz="2200" dirty="0" err="1">
                <a:solidFill>
                  <a:srgbClr val="0000FF"/>
                </a:solidFill>
                <a:latin typeface="Arial" charset="0"/>
              </a:rPr>
              <a:t>ASTeC</a:t>
            </a:r>
            <a:r>
              <a:rPr lang="en-GB" sz="2200" dirty="0">
                <a:solidFill>
                  <a:srgbClr val="0000FF"/>
                </a:solidFill>
                <a:latin typeface="Arial" charset="0"/>
              </a:rPr>
              <a:t> (STFC), Cornell University</a:t>
            </a:r>
            <a:r>
              <a:rPr lang="en-GB" sz="2200" dirty="0">
                <a:latin typeface="Arial" charset="0"/>
              </a:rPr>
              <a:t>, DESY, FZD-</a:t>
            </a:r>
            <a:r>
              <a:rPr lang="en-GB" sz="2200" dirty="0" err="1">
                <a:latin typeface="Arial" charset="0"/>
              </a:rPr>
              <a:t>Rossendorf</a:t>
            </a:r>
            <a:r>
              <a:rPr lang="en-GB" sz="2200" dirty="0">
                <a:latin typeface="Arial" charset="0"/>
              </a:rPr>
              <a:t>, LBNL, Stanford University, </a:t>
            </a:r>
            <a:r>
              <a:rPr lang="en-GB" sz="2200" dirty="0" smtClean="0">
                <a:latin typeface="Arial" charset="0"/>
              </a:rPr>
              <a:t>TRIUMF</a:t>
            </a:r>
          </a:p>
          <a:p>
            <a:r>
              <a:rPr lang="en-GB" sz="2400" dirty="0" smtClean="0">
                <a:latin typeface="Arial" charset="0"/>
              </a:rPr>
              <a:t>Test staring in 2012</a:t>
            </a:r>
          </a:p>
          <a:p>
            <a:pPr lvl="1"/>
            <a:r>
              <a:rPr lang="en-GB" sz="2200" dirty="0" smtClean="0">
                <a:latin typeface="Arial" charset="0"/>
              </a:rPr>
              <a:t>Focus on long term cavity operation at high loaded Q</a:t>
            </a:r>
          </a:p>
          <a:p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BEFB418-8DA8-47F6-B228-C81BAD8B288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ERL Cryomodule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Matthias Liepe, TTC meeting, Beijing 2011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5400000">
            <a:off x="5629245" y="3160068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…the cavity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6686822" y="1412875"/>
            <a:ext cx="222885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 i="1">
                <a:solidFill>
                  <a:srgbClr val="0000CC"/>
                </a:solidFill>
              </a:rPr>
              <a:t>Two 1.3 GHz 7 cell cavities (fabrication at test at Cornell)</a:t>
            </a:r>
          </a:p>
          <a:p>
            <a:endParaRPr lang="en-US" b="1" i="1">
              <a:solidFill>
                <a:srgbClr val="0000CC"/>
              </a:solidFill>
            </a:endParaRPr>
          </a:p>
          <a:p>
            <a:r>
              <a:rPr lang="en-US" b="1" i="1">
                <a:solidFill>
                  <a:srgbClr val="0000CC"/>
                </a:solidFill>
              </a:rPr>
              <a:t>Cornell-style cold HOM load</a:t>
            </a:r>
          </a:p>
          <a:p>
            <a:endParaRPr lang="en-US" b="1" i="1">
              <a:solidFill>
                <a:srgbClr val="0000CC"/>
              </a:solidFill>
            </a:endParaRPr>
          </a:p>
          <a:p>
            <a:r>
              <a:rPr lang="en-US" b="1" i="1">
                <a:solidFill>
                  <a:srgbClr val="0000CC"/>
                </a:solidFill>
              </a:rPr>
              <a:t>Cornell-style input coupler (from ERL injector)</a:t>
            </a:r>
          </a:p>
        </p:txBody>
      </p: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32022" y="1381125"/>
            <a:ext cx="6562725" cy="2889250"/>
            <a:chOff x="146" y="1197"/>
            <a:chExt cx="5412" cy="2333"/>
          </a:xfrm>
        </p:grpSpPr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" y="1198"/>
              <a:ext cx="5396" cy="23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146" y="1197"/>
              <a:ext cx="850" cy="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GB"/>
                <a:t>Modified</a:t>
              </a:r>
            </a:p>
          </p:txBody>
        </p:sp>
      </p:grpSp>
      <p:sp>
        <p:nvSpPr>
          <p:cNvPr id="12" name="Line 9"/>
          <p:cNvSpPr>
            <a:spLocks noChangeShapeType="1"/>
          </p:cNvSpPr>
          <p:nvPr/>
        </p:nvSpPr>
        <p:spPr bwMode="auto">
          <a:xfrm flipH="1">
            <a:off x="4796109" y="1797050"/>
            <a:ext cx="1933575" cy="693737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H="1" flipV="1">
            <a:off x="5996259" y="2711450"/>
            <a:ext cx="690563" cy="271462"/>
          </a:xfrm>
          <a:prstGeom prst="line">
            <a:avLst/>
          </a:prstGeom>
          <a:noFill/>
          <a:ln w="57150">
            <a:solidFill>
              <a:srgbClr val="0099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H="1" flipV="1">
            <a:off x="3368947" y="2824162"/>
            <a:ext cx="3325812" cy="158750"/>
          </a:xfrm>
          <a:prstGeom prst="line">
            <a:avLst/>
          </a:prstGeom>
          <a:noFill/>
          <a:ln w="57150">
            <a:solidFill>
              <a:srgbClr val="0099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flipH="1">
            <a:off x="3975372" y="3954462"/>
            <a:ext cx="271145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76200" y="1447800"/>
            <a:ext cx="995362" cy="2682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>
              <a:solidFill>
                <a:srgbClr val="8C8D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5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Introduction: SRF for ERLs</a:t>
            </a:r>
          </a:p>
          <a:p>
            <a:pPr lvl="1"/>
            <a:r>
              <a:rPr lang="en-US" dirty="0" smtClean="0"/>
              <a:t> What makes it special / challenging?</a:t>
            </a:r>
          </a:p>
          <a:p>
            <a:r>
              <a:rPr lang="en-US" dirty="0" smtClean="0"/>
              <a:t>Challenges for…</a:t>
            </a:r>
          </a:p>
          <a:p>
            <a:pPr lvl="1"/>
            <a:r>
              <a:rPr lang="en-US" dirty="0" smtClean="0"/>
              <a:t>…the cavity</a:t>
            </a:r>
          </a:p>
          <a:p>
            <a:pPr lvl="1"/>
            <a:r>
              <a:rPr lang="en-US" dirty="0" smtClean="0"/>
              <a:t>…the HOM damper</a:t>
            </a:r>
          </a:p>
          <a:p>
            <a:pPr lvl="1"/>
            <a:r>
              <a:rPr lang="en-US" dirty="0" smtClean="0"/>
              <a:t>…the RF power system and control</a:t>
            </a:r>
          </a:p>
          <a:p>
            <a:pPr lvl="1"/>
            <a:r>
              <a:rPr lang="en-US" dirty="0" smtClean="0"/>
              <a:t>…the cryostat </a:t>
            </a:r>
            <a:r>
              <a:rPr lang="en-US" dirty="0"/>
              <a:t>and </a:t>
            </a:r>
            <a:r>
              <a:rPr lang="en-US" dirty="0" smtClean="0"/>
              <a:t>cryoplant</a:t>
            </a:r>
            <a:endParaRPr lang="en-US" dirty="0"/>
          </a:p>
          <a:p>
            <a:r>
              <a:rPr lang="en-US" dirty="0" smtClean="0"/>
              <a:t>Summary and outlook</a:t>
            </a:r>
          </a:p>
          <a:p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CBEFB418-8DA8-47F6-B228-C81BAD8B288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5400000">
            <a:off x="5629245" y="3160068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Outline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9692" y="6400800"/>
            <a:ext cx="5867400" cy="365125"/>
          </a:xfrm>
        </p:spPr>
        <p:txBody>
          <a:bodyPr/>
          <a:lstStyle/>
          <a:p>
            <a:pPr algn="ctr"/>
            <a:r>
              <a:rPr lang="en-US" dirty="0"/>
              <a:t>Matthias Liepe, TTC meeting, Beijing 2011</a:t>
            </a:r>
          </a:p>
        </p:txBody>
      </p:sp>
    </p:spTree>
    <p:extLst>
      <p:ext uri="{BB962C8B-B14F-4D97-AF65-F5344CB8AC3E}">
        <p14:creationId xmlns:p14="http://schemas.microsoft.com/office/powerpoint/2010/main" val="417408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87680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6600"/>
                </a:solidFill>
              </a:rPr>
              <a:t>Strong, broadband </a:t>
            </a:r>
            <a:r>
              <a:rPr lang="en-US" dirty="0">
                <a:solidFill>
                  <a:srgbClr val="FF6600"/>
                </a:solidFill>
              </a:rPr>
              <a:t>HOM </a:t>
            </a:r>
            <a:r>
              <a:rPr lang="en-US" dirty="0" smtClean="0">
                <a:solidFill>
                  <a:srgbClr val="FF6600"/>
                </a:solidFill>
              </a:rPr>
              <a:t>damping</a:t>
            </a:r>
          </a:p>
          <a:p>
            <a:pPr marL="857250" lvl="1" indent="-457200">
              <a:buFontTx/>
              <a:buChar char="-"/>
            </a:pPr>
            <a:r>
              <a:rPr lang="en-US" dirty="0" smtClean="0"/>
              <a:t>Q’s of &lt; 10,000 typically needed</a:t>
            </a:r>
          </a:p>
          <a:p>
            <a:pPr marL="857250" lvl="1" indent="-457200">
              <a:buFontTx/>
              <a:buChar char="-"/>
            </a:pPr>
            <a:r>
              <a:rPr lang="en-US" dirty="0" smtClean="0"/>
              <a:t>2ps bunches excite HOMs to ~100 </a:t>
            </a:r>
            <a:r>
              <a:rPr lang="en-US" dirty="0"/>
              <a:t>G</a:t>
            </a:r>
            <a:r>
              <a:rPr lang="en-US" dirty="0" smtClean="0"/>
              <a:t>Hz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6600"/>
                </a:solidFill>
              </a:rPr>
              <a:t>E</a:t>
            </a:r>
            <a:r>
              <a:rPr lang="en-US" dirty="0" smtClean="0">
                <a:solidFill>
                  <a:srgbClr val="FF6600"/>
                </a:solidFill>
              </a:rPr>
              <a:t>fficient </a:t>
            </a:r>
            <a:r>
              <a:rPr lang="en-US" dirty="0">
                <a:solidFill>
                  <a:srgbClr val="FF6600"/>
                </a:solidFill>
              </a:rPr>
              <a:t>HOM power </a:t>
            </a:r>
            <a:r>
              <a:rPr lang="en-US" dirty="0" smtClean="0">
                <a:solidFill>
                  <a:srgbClr val="FF6600"/>
                </a:solidFill>
              </a:rPr>
              <a:t>extraction</a:t>
            </a:r>
          </a:p>
          <a:p>
            <a:pPr marL="857250" lvl="1" indent="-457200">
              <a:buFontTx/>
              <a:buChar char="-"/>
            </a:pPr>
            <a:r>
              <a:rPr lang="en-US" dirty="0" smtClean="0"/>
              <a:t>High power handling needed: Few 100 W to &gt;1000 W of HOM power per cavity</a:t>
            </a:r>
          </a:p>
          <a:p>
            <a:pPr marL="857250" lvl="1" indent="-457200">
              <a:buFontTx/>
              <a:buChar char="-"/>
            </a:pPr>
            <a:r>
              <a:rPr lang="en-US" dirty="0" smtClean="0"/>
              <a:t>Best temperature to absorb power at?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8000"/>
                </a:solidFill>
              </a:rPr>
              <a:t>Antenna, waveguide or </a:t>
            </a:r>
            <a:r>
              <a:rPr lang="en-US" dirty="0" err="1" smtClean="0">
                <a:solidFill>
                  <a:srgbClr val="008000"/>
                </a:solidFill>
              </a:rPr>
              <a:t>beamline</a:t>
            </a:r>
            <a:r>
              <a:rPr lang="en-US" dirty="0" smtClean="0">
                <a:solidFill>
                  <a:srgbClr val="008000"/>
                </a:solidFill>
              </a:rPr>
              <a:t> load based?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8000"/>
                </a:solidFill>
              </a:rPr>
              <a:t>Best RF absorbing material?</a:t>
            </a:r>
          </a:p>
          <a:p>
            <a:pPr marL="857250" lvl="1" indent="-457200">
              <a:buFontTx/>
              <a:buChar char="-"/>
            </a:pPr>
            <a:r>
              <a:rPr lang="en-US" dirty="0" smtClean="0"/>
              <a:t>Graphite loaded </a:t>
            </a:r>
            <a:r>
              <a:rPr lang="en-US" dirty="0" err="1" smtClean="0"/>
              <a:t>SiC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Ceralloy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smtClean="0"/>
              <a:t>ferrite, CNT loaded ceramic?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6600"/>
                </a:solidFill>
              </a:rPr>
              <a:t>Cost </a:t>
            </a:r>
          </a:p>
          <a:p>
            <a:pPr marL="400050" lvl="1" indent="0">
              <a:buNone/>
            </a:pPr>
            <a:r>
              <a:rPr lang="en-US" dirty="0" smtClean="0"/>
              <a:t>- 10% to 40% of cavity cost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BEFB418-8DA8-47F6-B228-C81BAD8B288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for…</a:t>
            </a:r>
            <a:r>
              <a:rPr lang="en-US" dirty="0"/>
              <a:t>the HOM </a:t>
            </a:r>
            <a:r>
              <a:rPr lang="en-US" dirty="0" smtClean="0"/>
              <a:t>Damper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Matthias Liepe, TTC meeting, Beijing 2011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5400000">
            <a:off x="5629245" y="3160068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…the HOM damper</a:t>
            </a:r>
          </a:p>
        </p:txBody>
      </p:sp>
    </p:spTree>
    <p:extLst>
      <p:ext uri="{BB962C8B-B14F-4D97-AF65-F5344CB8AC3E}">
        <p14:creationId xmlns:p14="http://schemas.microsoft.com/office/powerpoint/2010/main" val="232857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BEFB418-8DA8-47F6-B228-C81BAD8B288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Beam Current and HOM Damping Requirements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3424961"/>
              </p:ext>
            </p:extLst>
          </p:nvPr>
        </p:nvGraphicFramePr>
        <p:xfrm>
          <a:off x="152400" y="1905000"/>
          <a:ext cx="5029201" cy="330517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219200"/>
                <a:gridCol w="700108"/>
                <a:gridCol w="1026367"/>
                <a:gridCol w="1016104"/>
                <a:gridCol w="1067422"/>
              </a:tblGrid>
              <a:tr h="800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Project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Beam current [mA]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Average HOM power per cavity [W]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smtClean="0">
                          <a:effectLst/>
                        </a:rPr>
                        <a:t>Required monopole Q &lt;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smtClean="0">
                          <a:effectLst/>
                        </a:rPr>
                        <a:t>Required dipole Q &lt;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CEBAF </a:t>
                      </a:r>
                      <a:r>
                        <a:rPr lang="en-US" sz="1600" b="1" u="none" strike="noStrike" dirty="0" smtClean="0">
                          <a:effectLst/>
                        </a:rPr>
                        <a:t>12GeV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0.10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0.05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1.40E+09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1.50E+09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Project X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0.06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2.00E+07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1.00E+09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XFEL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1.00E+05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1.00E+05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SPL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40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22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1.00E+04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1.00E+07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err="1">
                          <a:effectLst/>
                        </a:rPr>
                        <a:t>BERLinPro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100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150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1.00E+04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1.00E+04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KEK-CERL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100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185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1.00E+06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1.00E+04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Cornell ERL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100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</a:rPr>
                        <a:t>185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5.00E+03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1.00E+04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err="1">
                          <a:effectLst/>
                        </a:rPr>
                        <a:t>eRHIC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300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7,500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1.00E+04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4.00E+04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562600" y="1371600"/>
            <a:ext cx="3124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High beam current requires high power handling capabilities of HOM damping scheme</a:t>
            </a:r>
          </a:p>
          <a:p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Risk of resonant mode excitation and beam stability </a:t>
            </a:r>
            <a:r>
              <a:rPr lang="en-US" sz="2400" b="1" dirty="0" smtClean="0">
                <a:solidFill>
                  <a:srgbClr val="C00000"/>
                </a:solidFill>
              </a:rPr>
              <a:t>require strong HOM damping by HOM damping scheme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5257800" y="1587795"/>
            <a:ext cx="304800" cy="4114800"/>
          </a:xfrm>
          <a:prstGeom prst="downArrow">
            <a:avLst/>
          </a:prstGeom>
          <a:gradFill flip="none" rotWithShape="1">
            <a:gsLst>
              <a:gs pos="0">
                <a:srgbClr val="C00000"/>
              </a:gs>
              <a:gs pos="55000">
                <a:schemeClr val="accent1">
                  <a:tint val="44500"/>
                  <a:satMod val="160000"/>
                </a:schemeClr>
              </a:gs>
              <a:gs pos="100000">
                <a:srgbClr val="339933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9692" y="6400800"/>
            <a:ext cx="5867400" cy="365125"/>
          </a:xfrm>
        </p:spPr>
        <p:txBody>
          <a:bodyPr/>
          <a:lstStyle/>
          <a:p>
            <a:pPr algn="ctr"/>
            <a:r>
              <a:rPr lang="en-US" dirty="0"/>
              <a:t>Matthias Liepe, TTC meeting, Beijing 2011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9908227"/>
              </p:ext>
            </p:extLst>
          </p:nvPr>
        </p:nvGraphicFramePr>
        <p:xfrm>
          <a:off x="6324600" y="3276600"/>
          <a:ext cx="1752600" cy="633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0" name="Equation" r:id="rId3" imgW="596900" imgH="215900" progId="Equation.3">
                  <p:embed/>
                </p:oleObj>
              </mc:Choice>
              <mc:Fallback>
                <p:oleObj name="Equation" r:id="rId3" imgW="596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24600" y="3276600"/>
                        <a:ext cx="1752600" cy="6339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 rot="5400000">
            <a:off x="5629245" y="3160068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…</a:t>
            </a:r>
            <a:r>
              <a:rPr lang="en-US" sz="2400" dirty="0">
                <a:solidFill>
                  <a:schemeClr val="bg1"/>
                </a:solidFill>
              </a:rPr>
              <a:t>the </a:t>
            </a:r>
            <a:r>
              <a:rPr lang="en-US" sz="2400" dirty="0" smtClean="0">
                <a:solidFill>
                  <a:schemeClr val="bg1"/>
                </a:solidFill>
              </a:rPr>
              <a:t>HOM </a:t>
            </a:r>
            <a:r>
              <a:rPr lang="en-US" sz="2400" dirty="0">
                <a:solidFill>
                  <a:schemeClr val="bg1"/>
                </a:solidFill>
              </a:rPr>
              <a:t>damper</a:t>
            </a:r>
          </a:p>
        </p:txBody>
      </p:sp>
    </p:spTree>
    <p:extLst>
      <p:ext uri="{BB962C8B-B14F-4D97-AF65-F5344CB8AC3E}">
        <p14:creationId xmlns:p14="http://schemas.microsoft.com/office/powerpoint/2010/main" val="298870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BEFB418-8DA8-47F6-B228-C81BAD8B288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 Dampers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Matthias Liepe, TTC meeting, Beijing 2011</a:t>
            </a:r>
            <a:endParaRPr lang="en-US" dirty="0"/>
          </a:p>
        </p:txBody>
      </p:sp>
      <p:pic>
        <p:nvPicPr>
          <p:cNvPr id="6" name="Picture 5" descr="L:\5cell cavity with 2 120 deg HOM coupler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388689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74" b="13480"/>
          <a:stretch/>
        </p:blipFill>
        <p:spPr bwMode="auto">
          <a:xfrm>
            <a:off x="0" y="4267200"/>
            <a:ext cx="4114800" cy="198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DSC0163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4" t="12918" r="3712" b="12918"/>
          <a:stretch/>
        </p:blipFill>
        <p:spPr bwMode="auto">
          <a:xfrm>
            <a:off x="4038600" y="1676400"/>
            <a:ext cx="1642949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:\Documents and Settings\epc\My Documents\scratch\dscn009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267200"/>
            <a:ext cx="1383004" cy="1989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24"/>
          <p:cNvGrpSpPr>
            <a:grpSpLocks/>
          </p:cNvGrpSpPr>
          <p:nvPr/>
        </p:nvGrpSpPr>
        <p:grpSpPr bwMode="auto">
          <a:xfrm>
            <a:off x="5638800" y="1752600"/>
            <a:ext cx="1600200" cy="1573606"/>
            <a:chOff x="3840" y="1162"/>
            <a:chExt cx="1814" cy="1592"/>
          </a:xfrm>
        </p:grpSpPr>
        <p:pic>
          <p:nvPicPr>
            <p:cNvPr id="12" name="Picture 2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02" r="11185"/>
            <a:stretch>
              <a:fillRect/>
            </a:stretch>
          </p:blipFill>
          <p:spPr bwMode="auto">
            <a:xfrm>
              <a:off x="3840" y="1177"/>
              <a:ext cx="1814" cy="1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3" name="Line 26"/>
            <p:cNvSpPr>
              <a:spLocks noChangeShapeType="1"/>
            </p:cNvSpPr>
            <p:nvPr/>
          </p:nvSpPr>
          <p:spPr bwMode="auto">
            <a:xfrm flipV="1">
              <a:off x="4222" y="1162"/>
              <a:ext cx="1" cy="44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4" name="Picture 20" descr="\\psf\Home\Desktop\Screen Shot 2011-11-18 at 7.23.33 PM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752600"/>
            <a:ext cx="1626160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4" descr="Ring1_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2" r="5211"/>
          <a:stretch>
            <a:fillRect/>
          </a:stretch>
        </p:blipFill>
        <p:spPr bwMode="auto">
          <a:xfrm>
            <a:off x="6553200" y="4419600"/>
            <a:ext cx="1690669" cy="151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0" y="1219200"/>
            <a:ext cx="38862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Calibri"/>
                <a:cs typeface="Calibri"/>
              </a:rPr>
              <a:t> BNL 5-cell: antenna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14800" y="1219200"/>
            <a:ext cx="46482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       KEK, Cornell, DESY: </a:t>
            </a:r>
            <a:r>
              <a:rPr lang="en-US" sz="2400" dirty="0" err="1" smtClean="0">
                <a:latin typeface="Calibri"/>
                <a:cs typeface="Calibri"/>
              </a:rPr>
              <a:t>Beamline</a:t>
            </a:r>
            <a:endParaRPr lang="en-US" sz="2400" dirty="0" smtClean="0">
              <a:latin typeface="Calibri"/>
              <a:cs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3805535"/>
            <a:ext cx="4038600" cy="461665"/>
          </a:xfrm>
          <a:prstGeom prst="rect">
            <a:avLst/>
          </a:prstGeom>
          <a:solidFill>
            <a:srgbClr val="D9D9D9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Calibri"/>
                <a:cs typeface="Calibri"/>
              </a:rPr>
              <a:t>JLAB </a:t>
            </a:r>
            <a:r>
              <a:rPr lang="en-US" sz="2400" dirty="0">
                <a:latin typeface="Calibri"/>
                <a:cs typeface="Calibri"/>
              </a:rPr>
              <a:t>5</a:t>
            </a:r>
            <a:r>
              <a:rPr lang="en-US" sz="2400" dirty="0" smtClean="0">
                <a:latin typeface="Calibri"/>
                <a:cs typeface="Calibri"/>
              </a:rPr>
              <a:t>-cell: waveguides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72000" y="3805535"/>
            <a:ext cx="4038600" cy="461665"/>
          </a:xfrm>
          <a:prstGeom prst="rect">
            <a:avLst/>
          </a:prstGeom>
          <a:solidFill>
            <a:srgbClr val="D9D9D9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Calibri"/>
                <a:cs typeface="Calibri"/>
              </a:rPr>
              <a:t>RF absorber Rings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 rot="5400000">
            <a:off x="5629245" y="3160068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…</a:t>
            </a:r>
            <a:r>
              <a:rPr lang="en-US" sz="2400" dirty="0">
                <a:solidFill>
                  <a:schemeClr val="bg1"/>
                </a:solidFill>
              </a:rPr>
              <a:t>the </a:t>
            </a:r>
            <a:r>
              <a:rPr lang="en-US" sz="2400" dirty="0" smtClean="0">
                <a:solidFill>
                  <a:schemeClr val="bg1"/>
                </a:solidFill>
              </a:rPr>
              <a:t>HOM </a:t>
            </a:r>
            <a:r>
              <a:rPr lang="en-US" sz="2400" dirty="0">
                <a:solidFill>
                  <a:schemeClr val="bg1"/>
                </a:solidFill>
              </a:rPr>
              <a:t>damper</a:t>
            </a:r>
          </a:p>
        </p:txBody>
      </p:sp>
    </p:spTree>
    <p:extLst>
      <p:ext uri="{BB962C8B-B14F-4D97-AF65-F5344CB8AC3E}">
        <p14:creationId xmlns:p14="http://schemas.microsoft.com/office/powerpoint/2010/main" val="141096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Lots of activity worldwide </a:t>
            </a:r>
          </a:p>
          <a:p>
            <a:pPr lvl="1"/>
            <a:r>
              <a:rPr lang="en-US" dirty="0"/>
              <a:t>Antenna HOM couplers</a:t>
            </a:r>
          </a:p>
          <a:p>
            <a:pPr lvl="1"/>
            <a:r>
              <a:rPr lang="en-US" dirty="0"/>
              <a:t>Waveguide HOM couplers</a:t>
            </a:r>
          </a:p>
          <a:p>
            <a:pPr lvl="1"/>
            <a:r>
              <a:rPr lang="en-US" dirty="0" err="1"/>
              <a:t>Beamline</a:t>
            </a:r>
            <a:r>
              <a:rPr lang="en-US" dirty="0"/>
              <a:t> loads</a:t>
            </a:r>
          </a:p>
          <a:p>
            <a:r>
              <a:rPr lang="en-US" dirty="0" smtClean="0"/>
              <a:t>Some good </a:t>
            </a:r>
            <a:r>
              <a:rPr lang="en-US" dirty="0"/>
              <a:t>RF absorbing materials are available for operation at room temperature and cryogenic </a:t>
            </a:r>
            <a:r>
              <a:rPr lang="en-US" dirty="0" smtClean="0"/>
              <a:t>temperatures</a:t>
            </a:r>
          </a:p>
          <a:p>
            <a:pPr lvl="1"/>
            <a:r>
              <a:rPr lang="en-US" dirty="0" smtClean="0"/>
              <a:t>Reproducibility of properties needs to be addressed </a:t>
            </a:r>
          </a:p>
          <a:p>
            <a:r>
              <a:rPr lang="en-US" dirty="0" smtClean="0"/>
              <a:t>Cost remains an issues</a:t>
            </a: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BEFB418-8DA8-47F6-B228-C81BAD8B288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 Damper: Current Status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Matthias Liepe, TTC meeting, Beijing 2011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5400000">
            <a:off x="5629245" y="3160068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…</a:t>
            </a:r>
            <a:r>
              <a:rPr lang="en-US" sz="2400" dirty="0">
                <a:solidFill>
                  <a:schemeClr val="bg1"/>
                </a:solidFill>
              </a:rPr>
              <a:t>the </a:t>
            </a:r>
            <a:r>
              <a:rPr lang="en-US" sz="2400" dirty="0" smtClean="0">
                <a:solidFill>
                  <a:schemeClr val="bg1"/>
                </a:solidFill>
              </a:rPr>
              <a:t>HOM </a:t>
            </a:r>
            <a:r>
              <a:rPr lang="en-US" sz="2400" dirty="0">
                <a:solidFill>
                  <a:schemeClr val="bg1"/>
                </a:solidFill>
              </a:rPr>
              <a:t>damper</a:t>
            </a:r>
          </a:p>
        </p:txBody>
      </p:sp>
    </p:spTree>
    <p:extLst>
      <p:ext uri="{BB962C8B-B14F-4D97-AF65-F5344CB8AC3E}">
        <p14:creationId xmlns:p14="http://schemas.microsoft.com/office/powerpoint/2010/main" val="151742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447800"/>
            <a:ext cx="8686800" cy="50292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6600"/>
                </a:solidFill>
              </a:rPr>
              <a:t>Active and fast cavity frequency </a:t>
            </a:r>
            <a:r>
              <a:rPr lang="en-US" dirty="0" smtClean="0">
                <a:solidFill>
                  <a:srgbClr val="FF6600"/>
                </a:solidFill>
              </a:rPr>
              <a:t>control</a:t>
            </a:r>
          </a:p>
          <a:p>
            <a:pPr marL="857250" lvl="1" indent="-457200">
              <a:buFontTx/>
              <a:buChar char="-"/>
            </a:pPr>
            <a:r>
              <a:rPr lang="en-US" dirty="0" smtClean="0"/>
              <a:t>Desirable to further reduce microphonics</a:t>
            </a:r>
          </a:p>
          <a:p>
            <a:pPr marL="857250" lvl="1" indent="-457200">
              <a:buFontTx/>
              <a:buChar char="-"/>
            </a:pPr>
            <a:r>
              <a:rPr lang="en-US" dirty="0" smtClean="0"/>
              <a:t>Also needed to compensate Lorentz-force detuning during field camp up</a:t>
            </a:r>
          </a:p>
          <a:p>
            <a:pPr marL="857250" lvl="1" indent="-457200">
              <a:buFontTx/>
              <a:buChar char="-"/>
            </a:pPr>
            <a:r>
              <a:rPr lang="en-US" dirty="0" smtClean="0"/>
              <a:t>Tuner design / stiffness also impacts microphonics level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6600"/>
                </a:solidFill>
              </a:rPr>
              <a:t>Very good RF cavity field stabilization at highest loaded </a:t>
            </a:r>
            <a:r>
              <a:rPr lang="en-US" dirty="0" smtClean="0">
                <a:solidFill>
                  <a:srgbClr val="006600"/>
                </a:solidFill>
              </a:rPr>
              <a:t>Q</a:t>
            </a:r>
          </a:p>
          <a:p>
            <a:pPr marL="857250" lvl="1" indent="-457200"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</a:rPr>
              <a:t>Very tight field stability needed at very high loaded Q</a:t>
            </a:r>
            <a:endParaRPr lang="en-US" dirty="0" smtClean="0">
              <a:solidFill>
                <a:srgbClr val="0066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31356"/>
                </a:solidFill>
              </a:rPr>
              <a:t>Low cost, few kW CW input coupler (main linac)</a:t>
            </a:r>
          </a:p>
          <a:p>
            <a:pPr marL="857250" lvl="1" indent="-457200"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</a:rPr>
              <a:t>Currently 30 to 40% of cavity cost!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6600"/>
                </a:solidFill>
              </a:rPr>
              <a:t>High CW input coupler (injector)</a:t>
            </a:r>
          </a:p>
          <a:p>
            <a:pPr marL="857250" lvl="1" indent="-457200"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</a:rPr>
              <a:t>Voltage in injector cavities limited by coupler RF power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6600"/>
                </a:solidFill>
              </a:rPr>
              <a:t>Reliable, efficient, low cost 5 - 15 kW RF source</a:t>
            </a:r>
          </a:p>
          <a:p>
            <a:pPr marL="857250" lvl="1" indent="-457200"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</a:rPr>
              <a:t>Need low trip and failure rate</a:t>
            </a:r>
          </a:p>
          <a:p>
            <a:pPr marL="857250" lvl="1" indent="-457200"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</a:rPr>
              <a:t>Need lower cost/Watt (&lt;10$/Watt for full system)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BEFB418-8DA8-47F6-B228-C81BAD8B288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Challenges for…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RF P</a:t>
            </a:r>
            <a:r>
              <a:rPr lang="en-US" dirty="0" smtClean="0"/>
              <a:t>ower System </a:t>
            </a:r>
            <a:r>
              <a:rPr lang="en-US" dirty="0"/>
              <a:t>and </a:t>
            </a:r>
            <a:r>
              <a:rPr lang="en-US" dirty="0" smtClean="0"/>
              <a:t>Control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Matthias Liepe, TTC meeting, Beijing 2011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5400000">
            <a:off x="5629245" y="3160068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…the RF power system and control</a:t>
            </a:r>
          </a:p>
        </p:txBody>
      </p:sp>
    </p:spTree>
    <p:extLst>
      <p:ext uri="{BB962C8B-B14F-4D97-AF65-F5344CB8AC3E}">
        <p14:creationId xmlns:p14="http://schemas.microsoft.com/office/powerpoint/2010/main" val="232857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Active compensation of Lorentz-force detuning works well</a:t>
            </a:r>
          </a:p>
          <a:p>
            <a:r>
              <a:rPr lang="en-US" sz="2400" dirty="0" smtClean="0"/>
              <a:t>Initial steps taking in active microphonics control, but very challenging and still limited in effectiveness. Note: peak detuning most important!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BEFB418-8DA8-47F6-B228-C81BAD8B288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RF Power System </a:t>
            </a:r>
            <a:r>
              <a:rPr lang="en-US" dirty="0"/>
              <a:t>and </a:t>
            </a:r>
            <a:r>
              <a:rPr lang="en-US" dirty="0" smtClean="0"/>
              <a:t>Control: </a:t>
            </a:r>
            <a:br>
              <a:rPr lang="en-US" dirty="0" smtClean="0"/>
            </a:br>
            <a:r>
              <a:rPr lang="en-US" dirty="0" smtClean="0"/>
              <a:t>Current Status (I)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Matthias Liepe, TTC meeting, Beijing 2011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5400000">
            <a:off x="5629245" y="3160068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…the RF power system and control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505200"/>
            <a:ext cx="4528434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2" descr="\\.psf\Host\Users\mul2a\Documents\mydocs\research\ERL\ERLP\June_14_10\feedback_on_tuning_angel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33800" y="3581400"/>
            <a:ext cx="52006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343400" y="4355068"/>
            <a:ext cx="4429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Symbol"/>
              <a:buChar char="Þ"/>
              <a:defRPr/>
            </a:pPr>
            <a:r>
              <a:rPr lang="en-US" b="1" dirty="0">
                <a:solidFill>
                  <a:srgbClr val="006600"/>
                </a:solidFill>
                <a:ea typeface="ＭＳ Ｐゴシック" pitchFamily="1" charset="-128"/>
                <a:sym typeface="Symbol"/>
              </a:rPr>
              <a:t>Reduces </a:t>
            </a:r>
            <a:r>
              <a:rPr lang="en-US" b="1" dirty="0" err="1">
                <a:solidFill>
                  <a:srgbClr val="006600"/>
                </a:solidFill>
                <a:ea typeface="ＭＳ Ｐゴシック" pitchFamily="1" charset="-128"/>
                <a:sym typeface="Symbol"/>
              </a:rPr>
              <a:t>rms</a:t>
            </a:r>
            <a:r>
              <a:rPr lang="en-US" b="1" dirty="0">
                <a:solidFill>
                  <a:srgbClr val="006600"/>
                </a:solidFill>
                <a:ea typeface="ＭＳ Ｐゴシック" pitchFamily="1" charset="-128"/>
                <a:sym typeface="Symbol"/>
              </a:rPr>
              <a:t> microphonics by up to 70%!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2400" y="2971800"/>
            <a:ext cx="8458200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Calibri"/>
                <a:cs typeface="Calibri"/>
              </a:rPr>
              <a:t>Lorentz-force detuning and microphonics compensation at the Cornell ERL injector module</a:t>
            </a:r>
            <a:endParaRPr lang="en-US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742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069388" cy="59213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ja-JP" sz="3600" dirty="0" smtClean="0">
                <a:latin typeface="Calibri"/>
                <a:ea typeface="+mn-ea"/>
                <a:cs typeface="Calibri"/>
              </a:rPr>
              <a:t>S1 Global Cryomodule:</a:t>
            </a:r>
            <a:br>
              <a:rPr lang="en-US" altLang="ja-JP" sz="3600" dirty="0" smtClean="0">
                <a:latin typeface="Calibri"/>
                <a:ea typeface="+mn-ea"/>
                <a:cs typeface="Calibri"/>
              </a:rPr>
            </a:br>
            <a:r>
              <a:rPr lang="en-US" altLang="ja-JP" sz="3600" dirty="0" smtClean="0">
                <a:latin typeface="Calibri"/>
                <a:ea typeface="+mn-ea"/>
                <a:cs typeface="Calibri"/>
              </a:rPr>
              <a:t> Detuning change during 2 hour operation</a:t>
            </a:r>
            <a:endParaRPr lang="ja-JP" altLang="en-US" sz="3600" dirty="0" smtClean="0">
              <a:latin typeface="Calibri"/>
              <a:ea typeface="+mn-ea"/>
              <a:cs typeface="Calibri"/>
            </a:endParaRPr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16388" name="スライド番号プレースホルダ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1B66FB-2413-48F7-BB07-BF56D80B49D7}" type="slidenum">
              <a:rPr lang="en-US" altLang="ja-JP" smtClean="0"/>
              <a:pPr/>
              <a:t>26</a:t>
            </a:fld>
            <a:endParaRPr lang="en-US" altLang="ja-JP" smtClean="0"/>
          </a:p>
        </p:txBody>
      </p:sp>
      <p:sp>
        <p:nvSpPr>
          <p:cNvPr id="14" name="円/楕円 13"/>
          <p:cNvSpPr/>
          <p:nvPr/>
        </p:nvSpPr>
        <p:spPr bwMode="auto">
          <a:xfrm>
            <a:off x="7308850" y="2717800"/>
            <a:ext cx="576263" cy="792163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92" name="テキスト ボックス 14"/>
          <p:cNvSpPr txBox="1">
            <a:spLocks noChangeArrowheads="1"/>
          </p:cNvSpPr>
          <p:nvPr/>
        </p:nvSpPr>
        <p:spPr bwMode="auto">
          <a:xfrm>
            <a:off x="7667625" y="2141538"/>
            <a:ext cx="9413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>
                <a:solidFill>
                  <a:srgbClr val="FF0000"/>
                </a:solidFill>
              </a:rPr>
              <a:t>quench</a:t>
            </a:r>
            <a:endParaRPr lang="ja-JP" altLang="en-US" sz="1800">
              <a:solidFill>
                <a:srgbClr val="FF0000"/>
              </a:solidFill>
            </a:endParaRPr>
          </a:p>
        </p:txBody>
      </p:sp>
      <p:pic>
        <p:nvPicPr>
          <p:cNvPr id="16393" name="図 9" descr="data101215FBcPCI2BD.png"/>
          <p:cNvPicPr>
            <a:picLocks noChangeAspect="1" noChangeArrowheads="1"/>
          </p:cNvPicPr>
          <p:nvPr/>
        </p:nvPicPr>
        <p:blipFill rotWithShape="1">
          <a:blip r:embed="rId3" cstate="print"/>
          <a:srcRect l="7723" t="-750" r="8334" b="750"/>
          <a:stretch/>
        </p:blipFill>
        <p:spPr bwMode="auto">
          <a:xfrm>
            <a:off x="-14714" y="990600"/>
            <a:ext cx="8752615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グループ化 1"/>
          <p:cNvGrpSpPr/>
          <p:nvPr/>
        </p:nvGrpSpPr>
        <p:grpSpPr>
          <a:xfrm>
            <a:off x="2339752" y="1205136"/>
            <a:ext cx="2444978" cy="2520280"/>
            <a:chOff x="2339752" y="1052736"/>
            <a:chExt cx="2444978" cy="252028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738" b="9524"/>
            <a:stretch>
              <a:fillRect/>
            </a:stretch>
          </p:blipFill>
          <p:spPr bwMode="auto">
            <a:xfrm>
              <a:off x="2339752" y="1052736"/>
              <a:ext cx="2321311" cy="2520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テキスト ボックス 11"/>
            <p:cNvSpPr txBox="1"/>
            <p:nvPr/>
          </p:nvSpPr>
          <p:spPr>
            <a:xfrm>
              <a:off x="3203848" y="1196752"/>
              <a:ext cx="15808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He pressure</a:t>
              </a:r>
              <a:endParaRPr kumimoji="1" lang="ja-JP" altLang="en-US" sz="2000" dirty="0"/>
            </a:p>
          </p:txBody>
        </p:sp>
      </p:grpSp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2635868" y="3623846"/>
            <a:ext cx="2088532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6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Shin MICHIZONO (KEK)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39692" y="6400800"/>
            <a:ext cx="5867400" cy="365125"/>
          </a:xfrm>
        </p:spPr>
        <p:txBody>
          <a:bodyPr/>
          <a:lstStyle/>
          <a:p>
            <a:pPr algn="ctr"/>
            <a:r>
              <a:rPr lang="en-US" dirty="0" smtClean="0"/>
              <a:t>Matthias Liepe, TTC meeting, Beijing 2011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5400000">
            <a:off x="5629245" y="3160068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…the RF power system and control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59436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Significant differences in </a:t>
            </a:r>
            <a:r>
              <a:rPr lang="en-US" sz="2400" dirty="0" err="1" smtClean="0"/>
              <a:t>df</a:t>
            </a:r>
            <a:r>
              <a:rPr lang="en-US" sz="2400" dirty="0" smtClean="0"/>
              <a:t>/</a:t>
            </a:r>
            <a:r>
              <a:rPr lang="en-US" sz="2400" dirty="0" err="1" smtClean="0"/>
              <a:t>dp</a:t>
            </a:r>
            <a:r>
              <a:rPr lang="en-US" sz="2400" dirty="0" smtClean="0"/>
              <a:t> sensitivity! Need more data!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517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Excellent field stability at very high loaded Q demonstrated: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668DCD-213E-4141-A8D4-E21EA4A6D5E5}" type="slidenum">
              <a:rPr lang="en-US" altLang="ja-JP" smtClean="0"/>
              <a:pPr>
                <a:defRPr/>
              </a:pPr>
              <a:t>27</a:t>
            </a:fld>
            <a:endParaRPr lang="en-US" altLang="ja-JP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RF Power System and Control: </a:t>
            </a:r>
            <a:br>
              <a:rPr lang="en-US" dirty="0"/>
            </a:br>
            <a:r>
              <a:rPr lang="en-US" dirty="0"/>
              <a:t>Current Status (</a:t>
            </a:r>
            <a:r>
              <a:rPr lang="en-US" dirty="0" smtClean="0"/>
              <a:t>II)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39692" y="6400800"/>
            <a:ext cx="5867400" cy="365125"/>
          </a:xfrm>
        </p:spPr>
        <p:txBody>
          <a:bodyPr/>
          <a:lstStyle/>
          <a:p>
            <a:pPr algn="ctr"/>
            <a:r>
              <a:rPr lang="en-US" dirty="0" smtClean="0"/>
              <a:t>Matthias Liepe, TTC meeting, Beijing 2011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5400000">
            <a:off x="5629245" y="3160068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…the RF power system and control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5105400" cy="353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419600" y="2286000"/>
            <a:ext cx="4227513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" charset="0"/>
              </a:rPr>
              <a:t>Tests of Cornell</a:t>
            </a:r>
            <a:r>
              <a:rPr lang="ja-JP" altLang="en-US" dirty="0" smtClean="0">
                <a:latin typeface="Arial" charset="0"/>
              </a:rPr>
              <a:t>’</a:t>
            </a:r>
            <a:r>
              <a:rPr lang="en-US" dirty="0" smtClean="0">
                <a:latin typeface="Arial" charset="0"/>
              </a:rPr>
              <a:t>s novel LLRF system </a:t>
            </a:r>
          </a:p>
          <a:p>
            <a:pPr lvl="1"/>
            <a:r>
              <a:rPr lang="en-US" dirty="0" smtClean="0">
                <a:latin typeface="Arial" charset="0"/>
              </a:rPr>
              <a:t>At JLAB ERL-FEL, CEBAF, HZ-Berlin horizontal test cryostat</a:t>
            </a:r>
          </a:p>
          <a:p>
            <a:pPr lvl="1"/>
            <a:r>
              <a:rPr lang="en-US" dirty="0" smtClean="0">
                <a:latin typeface="Arial" charset="0"/>
              </a:rPr>
              <a:t>Demonstrated 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highly efficient operation </a:t>
            </a:r>
            <a:r>
              <a:rPr lang="en-US" dirty="0" smtClean="0">
                <a:latin typeface="Arial" charset="0"/>
              </a:rPr>
              <a:t>at 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record high loaded quality factors </a:t>
            </a:r>
            <a:r>
              <a:rPr lang="en-US" dirty="0" smtClean="0">
                <a:latin typeface="Arial" charset="0"/>
              </a:rPr>
              <a:t>up to 2</a:t>
            </a:r>
            <a:r>
              <a:rPr lang="en-US" dirty="0" smtClean="0">
                <a:latin typeface="Arial" charset="0"/>
                <a:sym typeface="Symbol" charset="0"/>
              </a:rPr>
              <a:t></a:t>
            </a:r>
            <a:r>
              <a:rPr lang="en-US" dirty="0" smtClean="0">
                <a:latin typeface="Arial" charset="0"/>
              </a:rPr>
              <a:t>10</a:t>
            </a:r>
            <a:r>
              <a:rPr lang="en-US" baseline="30000" dirty="0" smtClean="0">
                <a:latin typeface="Arial" charset="0"/>
              </a:rPr>
              <a:t>8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Exceptional field stability</a:t>
            </a:r>
            <a:r>
              <a:rPr lang="en-US" dirty="0" smtClean="0">
                <a:latin typeface="Arial" charset="0"/>
              </a:rPr>
              <a:t>: </a:t>
            </a:r>
            <a:r>
              <a:rPr lang="el-GR" dirty="0" smtClean="0">
                <a:latin typeface="Arial" charset="0"/>
              </a:rPr>
              <a:t>σ</a:t>
            </a:r>
            <a:r>
              <a:rPr lang="en-US" baseline="-25000" dirty="0" smtClean="0">
                <a:latin typeface="Arial" charset="0"/>
              </a:rPr>
              <a:t>A</a:t>
            </a:r>
            <a:r>
              <a:rPr lang="en-US" dirty="0" smtClean="0">
                <a:latin typeface="Arial" charset="0"/>
              </a:rPr>
              <a:t>/A &lt;1</a:t>
            </a:r>
            <a:r>
              <a:rPr lang="en-US" dirty="0" smtClean="0">
                <a:latin typeface="Arial" charset="0"/>
                <a:sym typeface="Symbol" charset="0"/>
              </a:rPr>
              <a:t></a:t>
            </a:r>
            <a:r>
              <a:rPr lang="en-US" dirty="0" smtClean="0">
                <a:latin typeface="Arial" charset="0"/>
              </a:rPr>
              <a:t>10</a:t>
            </a:r>
            <a:r>
              <a:rPr lang="en-US" baseline="30000" dirty="0" smtClean="0">
                <a:latin typeface="Arial" charset="0"/>
              </a:rPr>
              <a:t>-4</a:t>
            </a:r>
            <a:r>
              <a:rPr lang="en-US" dirty="0" smtClean="0">
                <a:latin typeface="Arial" charset="0"/>
              </a:rPr>
              <a:t>, </a:t>
            </a:r>
            <a:r>
              <a:rPr lang="el-GR" dirty="0" smtClean="0">
                <a:latin typeface="Arial" charset="0"/>
              </a:rPr>
              <a:t>σ</a:t>
            </a:r>
            <a:r>
              <a:rPr lang="el-GR" baseline="-25000" dirty="0" smtClean="0">
                <a:latin typeface="Arial" charset="0"/>
                <a:sym typeface="Symbol" charset="0"/>
              </a:rPr>
              <a:t></a:t>
            </a:r>
            <a:r>
              <a:rPr lang="en-US" dirty="0" smtClean="0">
                <a:latin typeface="Arial" charset="0"/>
              </a:rPr>
              <a:t> ~ 0.01 </a:t>
            </a:r>
            <a:r>
              <a:rPr lang="en-US" dirty="0" err="1" smtClean="0">
                <a:latin typeface="Arial" charset="0"/>
              </a:rPr>
              <a:t>deg</a:t>
            </a:r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64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334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Various CW RF input coupler developed for ERLs: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dirty="0" smtClean="0"/>
              <a:t>Also waveguide couplers (JLAB)</a:t>
            </a:r>
          </a:p>
          <a:p>
            <a:r>
              <a:rPr lang="en-US" dirty="0" smtClean="0"/>
              <a:t>But: High cost remains major issue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BEFB418-8DA8-47F6-B228-C81BAD8B288E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RF Power System and Control: </a:t>
            </a:r>
            <a:br>
              <a:rPr lang="en-US" dirty="0"/>
            </a:br>
            <a:r>
              <a:rPr lang="en-US" dirty="0"/>
              <a:t>Current Status </a:t>
            </a:r>
            <a:r>
              <a:rPr lang="en-US" dirty="0" smtClean="0"/>
              <a:t>(III</a:t>
            </a:r>
            <a:r>
              <a:rPr lang="en-US" dirty="0"/>
              <a:t>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Matthias Liepe, TTC meeting, Beijing 2011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5400000">
            <a:off x="5629245" y="3160068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…the RF power system and control</a:t>
            </a:r>
          </a:p>
        </p:txBody>
      </p:sp>
      <p:pic>
        <p:nvPicPr>
          <p:cNvPr id="37" name="Content Placeholder 36" descr="coupler_w_WGbox-3_4section-new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14800"/>
            <a:ext cx="3276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" name="Group 77"/>
          <p:cNvGrpSpPr>
            <a:grpSpLocks/>
          </p:cNvGrpSpPr>
          <p:nvPr/>
        </p:nvGrpSpPr>
        <p:grpSpPr bwMode="auto">
          <a:xfrm>
            <a:off x="4419600" y="2286000"/>
            <a:ext cx="3903335" cy="1691419"/>
            <a:chOff x="2544" y="2790"/>
            <a:chExt cx="2996" cy="1288"/>
          </a:xfrm>
        </p:grpSpPr>
        <p:pic>
          <p:nvPicPr>
            <p:cNvPr id="39" name="Picture 7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2790"/>
              <a:ext cx="2996" cy="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Rectangle 79"/>
            <p:cNvSpPr>
              <a:spLocks noChangeArrowheads="1"/>
            </p:cNvSpPr>
            <p:nvPr/>
          </p:nvSpPr>
          <p:spPr bwMode="auto">
            <a:xfrm>
              <a:off x="3183" y="3841"/>
              <a:ext cx="117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FFFFFF"/>
                  </a:solidFill>
                </a:rPr>
                <a:t>2K</a:t>
              </a:r>
              <a:endParaRPr lang="en-US"/>
            </a:p>
          </p:txBody>
        </p:sp>
        <p:sp>
          <p:nvSpPr>
            <p:cNvPr id="41" name="Freeform 80"/>
            <p:cNvSpPr>
              <a:spLocks noEditPoints="1"/>
            </p:cNvSpPr>
            <p:nvPr/>
          </p:nvSpPr>
          <p:spPr bwMode="auto">
            <a:xfrm>
              <a:off x="3078" y="3430"/>
              <a:ext cx="135" cy="377"/>
            </a:xfrm>
            <a:custGeom>
              <a:avLst/>
              <a:gdLst>
                <a:gd name="T0" fmla="*/ 121 w 135"/>
                <a:gd name="T1" fmla="*/ 377 h 377"/>
                <a:gd name="T2" fmla="*/ 25 w 135"/>
                <a:gd name="T3" fmla="*/ 64 h 377"/>
                <a:gd name="T4" fmla="*/ 39 w 135"/>
                <a:gd name="T5" fmla="*/ 60 h 377"/>
                <a:gd name="T6" fmla="*/ 135 w 135"/>
                <a:gd name="T7" fmla="*/ 372 h 377"/>
                <a:gd name="T8" fmla="*/ 121 w 135"/>
                <a:gd name="T9" fmla="*/ 377 h 377"/>
                <a:gd name="T10" fmla="*/ 0 w 135"/>
                <a:gd name="T11" fmla="*/ 80 h 377"/>
                <a:gd name="T12" fmla="*/ 13 w 135"/>
                <a:gd name="T13" fmla="*/ 0 h 377"/>
                <a:gd name="T14" fmla="*/ 68 w 135"/>
                <a:gd name="T15" fmla="*/ 58 h 377"/>
                <a:gd name="T16" fmla="*/ 0 w 135"/>
                <a:gd name="T17" fmla="*/ 80 h 3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5" h="377">
                  <a:moveTo>
                    <a:pt x="121" y="377"/>
                  </a:moveTo>
                  <a:lnTo>
                    <a:pt x="25" y="64"/>
                  </a:lnTo>
                  <a:lnTo>
                    <a:pt x="39" y="60"/>
                  </a:lnTo>
                  <a:lnTo>
                    <a:pt x="135" y="372"/>
                  </a:lnTo>
                  <a:lnTo>
                    <a:pt x="121" y="377"/>
                  </a:lnTo>
                  <a:close/>
                  <a:moveTo>
                    <a:pt x="0" y="80"/>
                  </a:moveTo>
                  <a:lnTo>
                    <a:pt x="13" y="0"/>
                  </a:lnTo>
                  <a:lnTo>
                    <a:pt x="68" y="58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Rectangle 81"/>
            <p:cNvSpPr>
              <a:spLocks noChangeArrowheads="1"/>
            </p:cNvSpPr>
            <p:nvPr/>
          </p:nvSpPr>
          <p:spPr bwMode="auto">
            <a:xfrm>
              <a:off x="3413" y="3846"/>
              <a:ext cx="117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FFFFFF"/>
                  </a:solidFill>
                </a:rPr>
                <a:t>5K</a:t>
              </a:r>
              <a:endParaRPr lang="en-US"/>
            </a:p>
          </p:txBody>
        </p:sp>
        <p:sp>
          <p:nvSpPr>
            <p:cNvPr id="43" name="Rectangle 82"/>
            <p:cNvSpPr>
              <a:spLocks noChangeArrowheads="1"/>
            </p:cNvSpPr>
            <p:nvPr/>
          </p:nvSpPr>
          <p:spPr bwMode="auto">
            <a:xfrm>
              <a:off x="3622" y="3841"/>
              <a:ext cx="170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FFFFFF"/>
                  </a:solidFill>
                </a:rPr>
                <a:t>80K</a:t>
              </a:r>
              <a:endParaRPr lang="en-US"/>
            </a:p>
          </p:txBody>
        </p:sp>
        <p:sp>
          <p:nvSpPr>
            <p:cNvPr id="44" name="Rectangle 83"/>
            <p:cNvSpPr>
              <a:spLocks noChangeArrowheads="1"/>
            </p:cNvSpPr>
            <p:nvPr/>
          </p:nvSpPr>
          <p:spPr bwMode="auto">
            <a:xfrm>
              <a:off x="4524" y="3841"/>
              <a:ext cx="224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FFFFFF"/>
                  </a:solidFill>
                </a:rPr>
                <a:t>300K</a:t>
              </a:r>
              <a:endParaRPr lang="en-US"/>
            </a:p>
          </p:txBody>
        </p:sp>
        <p:sp>
          <p:nvSpPr>
            <p:cNvPr id="45" name="Rectangle 84"/>
            <p:cNvSpPr>
              <a:spLocks noChangeArrowheads="1"/>
            </p:cNvSpPr>
            <p:nvPr/>
          </p:nvSpPr>
          <p:spPr bwMode="auto">
            <a:xfrm>
              <a:off x="4831" y="3829"/>
              <a:ext cx="223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FFFFFF"/>
                  </a:solidFill>
                </a:rPr>
                <a:t>Coax</a:t>
              </a:r>
              <a:endParaRPr lang="en-US"/>
            </a:p>
          </p:txBody>
        </p:sp>
        <p:sp>
          <p:nvSpPr>
            <p:cNvPr id="46" name="Rectangle 85"/>
            <p:cNvSpPr>
              <a:spLocks noChangeArrowheads="1"/>
            </p:cNvSpPr>
            <p:nvPr/>
          </p:nvSpPr>
          <p:spPr bwMode="auto">
            <a:xfrm>
              <a:off x="5032" y="3829"/>
              <a:ext cx="31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FFFFFF"/>
                  </a:solidFill>
                </a:rPr>
                <a:t>-</a:t>
              </a:r>
              <a:endParaRPr lang="en-US"/>
            </a:p>
          </p:txBody>
        </p:sp>
        <p:sp>
          <p:nvSpPr>
            <p:cNvPr id="47" name="Rectangle 86"/>
            <p:cNvSpPr>
              <a:spLocks noChangeArrowheads="1"/>
            </p:cNvSpPr>
            <p:nvPr/>
          </p:nvSpPr>
          <p:spPr bwMode="auto">
            <a:xfrm>
              <a:off x="5062" y="3829"/>
              <a:ext cx="458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FFFFFF"/>
                  </a:solidFill>
                </a:rPr>
                <a:t>waveguide</a:t>
              </a:r>
              <a:endParaRPr lang="en-US"/>
            </a:p>
          </p:txBody>
        </p:sp>
        <p:sp>
          <p:nvSpPr>
            <p:cNvPr id="48" name="Rectangle 87"/>
            <p:cNvSpPr>
              <a:spLocks noChangeArrowheads="1"/>
            </p:cNvSpPr>
            <p:nvPr/>
          </p:nvSpPr>
          <p:spPr bwMode="auto">
            <a:xfrm>
              <a:off x="4831" y="3933"/>
              <a:ext cx="387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FFFFFF"/>
                  </a:solidFill>
                </a:rPr>
                <a:t>transition</a:t>
              </a:r>
              <a:endParaRPr lang="en-US"/>
            </a:p>
          </p:txBody>
        </p:sp>
        <p:sp>
          <p:nvSpPr>
            <p:cNvPr id="49" name="Freeform 88"/>
            <p:cNvSpPr>
              <a:spLocks noEditPoints="1"/>
            </p:cNvSpPr>
            <p:nvPr/>
          </p:nvSpPr>
          <p:spPr bwMode="auto">
            <a:xfrm>
              <a:off x="3283" y="3257"/>
              <a:ext cx="189" cy="550"/>
            </a:xfrm>
            <a:custGeom>
              <a:avLst/>
              <a:gdLst>
                <a:gd name="T0" fmla="*/ 175 w 189"/>
                <a:gd name="T1" fmla="*/ 550 h 550"/>
                <a:gd name="T2" fmla="*/ 25 w 189"/>
                <a:gd name="T3" fmla="*/ 64 h 550"/>
                <a:gd name="T4" fmla="*/ 39 w 189"/>
                <a:gd name="T5" fmla="*/ 60 h 550"/>
                <a:gd name="T6" fmla="*/ 189 w 189"/>
                <a:gd name="T7" fmla="*/ 545 h 550"/>
                <a:gd name="T8" fmla="*/ 175 w 189"/>
                <a:gd name="T9" fmla="*/ 550 h 550"/>
                <a:gd name="T10" fmla="*/ 0 w 189"/>
                <a:gd name="T11" fmla="*/ 80 h 550"/>
                <a:gd name="T12" fmla="*/ 13 w 189"/>
                <a:gd name="T13" fmla="*/ 0 h 550"/>
                <a:gd name="T14" fmla="*/ 69 w 189"/>
                <a:gd name="T15" fmla="*/ 59 h 550"/>
                <a:gd name="T16" fmla="*/ 0 w 189"/>
                <a:gd name="T17" fmla="*/ 80 h 5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9" h="550">
                  <a:moveTo>
                    <a:pt x="175" y="550"/>
                  </a:moveTo>
                  <a:lnTo>
                    <a:pt x="25" y="64"/>
                  </a:lnTo>
                  <a:lnTo>
                    <a:pt x="39" y="60"/>
                  </a:lnTo>
                  <a:lnTo>
                    <a:pt x="189" y="545"/>
                  </a:lnTo>
                  <a:lnTo>
                    <a:pt x="175" y="550"/>
                  </a:lnTo>
                  <a:close/>
                  <a:moveTo>
                    <a:pt x="0" y="80"/>
                  </a:moveTo>
                  <a:lnTo>
                    <a:pt x="13" y="0"/>
                  </a:lnTo>
                  <a:lnTo>
                    <a:pt x="69" y="59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89"/>
            <p:cNvSpPr>
              <a:spLocks noEditPoints="1"/>
            </p:cNvSpPr>
            <p:nvPr/>
          </p:nvSpPr>
          <p:spPr bwMode="auto">
            <a:xfrm>
              <a:off x="3555" y="3257"/>
              <a:ext cx="90" cy="548"/>
            </a:xfrm>
            <a:custGeom>
              <a:avLst/>
              <a:gdLst>
                <a:gd name="T0" fmla="*/ 76 w 90"/>
                <a:gd name="T1" fmla="*/ 548 h 548"/>
                <a:gd name="T2" fmla="*/ 29 w 90"/>
                <a:gd name="T3" fmla="*/ 65 h 548"/>
                <a:gd name="T4" fmla="*/ 43 w 90"/>
                <a:gd name="T5" fmla="*/ 64 h 548"/>
                <a:gd name="T6" fmla="*/ 90 w 90"/>
                <a:gd name="T7" fmla="*/ 547 h 548"/>
                <a:gd name="T8" fmla="*/ 76 w 90"/>
                <a:gd name="T9" fmla="*/ 548 h 548"/>
                <a:gd name="T10" fmla="*/ 0 w 90"/>
                <a:gd name="T11" fmla="*/ 75 h 548"/>
                <a:gd name="T12" fmla="*/ 29 w 90"/>
                <a:gd name="T13" fmla="*/ 0 h 548"/>
                <a:gd name="T14" fmla="*/ 72 w 90"/>
                <a:gd name="T15" fmla="*/ 68 h 548"/>
                <a:gd name="T16" fmla="*/ 0 w 90"/>
                <a:gd name="T17" fmla="*/ 75 h 5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0" h="548">
                  <a:moveTo>
                    <a:pt x="76" y="548"/>
                  </a:moveTo>
                  <a:lnTo>
                    <a:pt x="29" y="65"/>
                  </a:lnTo>
                  <a:lnTo>
                    <a:pt x="43" y="64"/>
                  </a:lnTo>
                  <a:lnTo>
                    <a:pt x="90" y="547"/>
                  </a:lnTo>
                  <a:lnTo>
                    <a:pt x="76" y="548"/>
                  </a:lnTo>
                  <a:close/>
                  <a:moveTo>
                    <a:pt x="0" y="75"/>
                  </a:moveTo>
                  <a:lnTo>
                    <a:pt x="29" y="0"/>
                  </a:lnTo>
                  <a:lnTo>
                    <a:pt x="72" y="68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90"/>
            <p:cNvSpPr>
              <a:spLocks noEditPoints="1"/>
            </p:cNvSpPr>
            <p:nvPr/>
          </p:nvSpPr>
          <p:spPr bwMode="auto">
            <a:xfrm>
              <a:off x="3456" y="3257"/>
              <a:ext cx="189" cy="550"/>
            </a:xfrm>
            <a:custGeom>
              <a:avLst/>
              <a:gdLst>
                <a:gd name="T0" fmla="*/ 175 w 189"/>
                <a:gd name="T1" fmla="*/ 550 h 550"/>
                <a:gd name="T2" fmla="*/ 25 w 189"/>
                <a:gd name="T3" fmla="*/ 64 h 550"/>
                <a:gd name="T4" fmla="*/ 39 w 189"/>
                <a:gd name="T5" fmla="*/ 60 h 550"/>
                <a:gd name="T6" fmla="*/ 189 w 189"/>
                <a:gd name="T7" fmla="*/ 545 h 550"/>
                <a:gd name="T8" fmla="*/ 175 w 189"/>
                <a:gd name="T9" fmla="*/ 550 h 550"/>
                <a:gd name="T10" fmla="*/ 0 w 189"/>
                <a:gd name="T11" fmla="*/ 80 h 550"/>
                <a:gd name="T12" fmla="*/ 13 w 189"/>
                <a:gd name="T13" fmla="*/ 0 h 550"/>
                <a:gd name="T14" fmla="*/ 69 w 189"/>
                <a:gd name="T15" fmla="*/ 59 h 550"/>
                <a:gd name="T16" fmla="*/ 0 w 189"/>
                <a:gd name="T17" fmla="*/ 80 h 5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9" h="550">
                  <a:moveTo>
                    <a:pt x="175" y="550"/>
                  </a:moveTo>
                  <a:lnTo>
                    <a:pt x="25" y="64"/>
                  </a:lnTo>
                  <a:lnTo>
                    <a:pt x="39" y="60"/>
                  </a:lnTo>
                  <a:lnTo>
                    <a:pt x="189" y="545"/>
                  </a:lnTo>
                  <a:lnTo>
                    <a:pt x="175" y="550"/>
                  </a:lnTo>
                  <a:close/>
                  <a:moveTo>
                    <a:pt x="0" y="80"/>
                  </a:moveTo>
                  <a:lnTo>
                    <a:pt x="13" y="0"/>
                  </a:lnTo>
                  <a:lnTo>
                    <a:pt x="69" y="59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91"/>
            <p:cNvSpPr>
              <a:spLocks noEditPoints="1"/>
            </p:cNvSpPr>
            <p:nvPr/>
          </p:nvSpPr>
          <p:spPr bwMode="auto">
            <a:xfrm>
              <a:off x="4426" y="3229"/>
              <a:ext cx="197" cy="578"/>
            </a:xfrm>
            <a:custGeom>
              <a:avLst/>
              <a:gdLst>
                <a:gd name="T0" fmla="*/ 183 w 197"/>
                <a:gd name="T1" fmla="*/ 578 h 578"/>
                <a:gd name="T2" fmla="*/ 26 w 197"/>
                <a:gd name="T3" fmla="*/ 64 h 578"/>
                <a:gd name="T4" fmla="*/ 40 w 197"/>
                <a:gd name="T5" fmla="*/ 60 h 578"/>
                <a:gd name="T6" fmla="*/ 197 w 197"/>
                <a:gd name="T7" fmla="*/ 573 h 578"/>
                <a:gd name="T8" fmla="*/ 183 w 197"/>
                <a:gd name="T9" fmla="*/ 578 h 578"/>
                <a:gd name="T10" fmla="*/ 0 w 197"/>
                <a:gd name="T11" fmla="*/ 79 h 578"/>
                <a:gd name="T12" fmla="*/ 14 w 197"/>
                <a:gd name="T13" fmla="*/ 0 h 578"/>
                <a:gd name="T14" fmla="*/ 69 w 197"/>
                <a:gd name="T15" fmla="*/ 58 h 578"/>
                <a:gd name="T16" fmla="*/ 0 w 197"/>
                <a:gd name="T17" fmla="*/ 79 h 5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7" h="578">
                  <a:moveTo>
                    <a:pt x="183" y="578"/>
                  </a:moveTo>
                  <a:lnTo>
                    <a:pt x="26" y="64"/>
                  </a:lnTo>
                  <a:lnTo>
                    <a:pt x="40" y="60"/>
                  </a:lnTo>
                  <a:lnTo>
                    <a:pt x="197" y="573"/>
                  </a:lnTo>
                  <a:lnTo>
                    <a:pt x="183" y="578"/>
                  </a:lnTo>
                  <a:close/>
                  <a:moveTo>
                    <a:pt x="0" y="79"/>
                  </a:moveTo>
                  <a:lnTo>
                    <a:pt x="14" y="0"/>
                  </a:lnTo>
                  <a:lnTo>
                    <a:pt x="69" y="58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92"/>
            <p:cNvSpPr>
              <a:spLocks noEditPoints="1"/>
            </p:cNvSpPr>
            <p:nvPr/>
          </p:nvSpPr>
          <p:spPr bwMode="auto">
            <a:xfrm>
              <a:off x="4591" y="3229"/>
              <a:ext cx="72" cy="575"/>
            </a:xfrm>
            <a:custGeom>
              <a:avLst/>
              <a:gdLst>
                <a:gd name="T0" fmla="*/ 14 w 72"/>
                <a:gd name="T1" fmla="*/ 575 h 575"/>
                <a:gd name="T2" fmla="*/ 29 w 72"/>
                <a:gd name="T3" fmla="*/ 64 h 575"/>
                <a:gd name="T4" fmla="*/ 43 w 72"/>
                <a:gd name="T5" fmla="*/ 65 h 575"/>
                <a:gd name="T6" fmla="*/ 28 w 72"/>
                <a:gd name="T7" fmla="*/ 575 h 575"/>
                <a:gd name="T8" fmla="*/ 14 w 72"/>
                <a:gd name="T9" fmla="*/ 575 h 575"/>
                <a:gd name="T10" fmla="*/ 0 w 72"/>
                <a:gd name="T11" fmla="*/ 70 h 575"/>
                <a:gd name="T12" fmla="*/ 38 w 72"/>
                <a:gd name="T13" fmla="*/ 0 h 575"/>
                <a:gd name="T14" fmla="*/ 72 w 72"/>
                <a:gd name="T15" fmla="*/ 73 h 575"/>
                <a:gd name="T16" fmla="*/ 0 w 72"/>
                <a:gd name="T17" fmla="*/ 70 h 5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2" h="575">
                  <a:moveTo>
                    <a:pt x="14" y="575"/>
                  </a:moveTo>
                  <a:lnTo>
                    <a:pt x="29" y="64"/>
                  </a:lnTo>
                  <a:lnTo>
                    <a:pt x="43" y="65"/>
                  </a:lnTo>
                  <a:lnTo>
                    <a:pt x="28" y="575"/>
                  </a:lnTo>
                  <a:lnTo>
                    <a:pt x="14" y="575"/>
                  </a:lnTo>
                  <a:close/>
                  <a:moveTo>
                    <a:pt x="0" y="70"/>
                  </a:moveTo>
                  <a:lnTo>
                    <a:pt x="38" y="0"/>
                  </a:lnTo>
                  <a:lnTo>
                    <a:pt x="72" y="73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93"/>
            <p:cNvSpPr>
              <a:spLocks noEditPoints="1"/>
            </p:cNvSpPr>
            <p:nvPr/>
          </p:nvSpPr>
          <p:spPr bwMode="auto">
            <a:xfrm>
              <a:off x="4980" y="3229"/>
              <a:ext cx="196" cy="578"/>
            </a:xfrm>
            <a:custGeom>
              <a:avLst/>
              <a:gdLst>
                <a:gd name="T0" fmla="*/ 0 w 196"/>
                <a:gd name="T1" fmla="*/ 573 h 578"/>
                <a:gd name="T2" fmla="*/ 157 w 196"/>
                <a:gd name="T3" fmla="*/ 60 h 578"/>
                <a:gd name="T4" fmla="*/ 171 w 196"/>
                <a:gd name="T5" fmla="*/ 64 h 578"/>
                <a:gd name="T6" fmla="*/ 13 w 196"/>
                <a:gd name="T7" fmla="*/ 578 h 578"/>
                <a:gd name="T8" fmla="*/ 0 w 196"/>
                <a:gd name="T9" fmla="*/ 573 h 578"/>
                <a:gd name="T10" fmla="*/ 128 w 196"/>
                <a:gd name="T11" fmla="*/ 58 h 578"/>
                <a:gd name="T12" fmla="*/ 183 w 196"/>
                <a:gd name="T13" fmla="*/ 0 h 578"/>
                <a:gd name="T14" fmla="*/ 196 w 196"/>
                <a:gd name="T15" fmla="*/ 79 h 578"/>
                <a:gd name="T16" fmla="*/ 128 w 196"/>
                <a:gd name="T17" fmla="*/ 58 h 5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6" h="578">
                  <a:moveTo>
                    <a:pt x="0" y="573"/>
                  </a:moveTo>
                  <a:lnTo>
                    <a:pt x="157" y="60"/>
                  </a:lnTo>
                  <a:lnTo>
                    <a:pt x="171" y="64"/>
                  </a:lnTo>
                  <a:lnTo>
                    <a:pt x="13" y="578"/>
                  </a:lnTo>
                  <a:lnTo>
                    <a:pt x="0" y="573"/>
                  </a:lnTo>
                  <a:close/>
                  <a:moveTo>
                    <a:pt x="128" y="58"/>
                  </a:moveTo>
                  <a:lnTo>
                    <a:pt x="183" y="0"/>
                  </a:lnTo>
                  <a:lnTo>
                    <a:pt x="196" y="79"/>
                  </a:lnTo>
                  <a:lnTo>
                    <a:pt x="128" y="5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5" name="Picture 9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2790"/>
              <a:ext cx="2996" cy="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Rectangle 95"/>
            <p:cNvSpPr>
              <a:spLocks noChangeArrowheads="1"/>
            </p:cNvSpPr>
            <p:nvPr/>
          </p:nvSpPr>
          <p:spPr bwMode="auto">
            <a:xfrm>
              <a:off x="3183" y="3841"/>
              <a:ext cx="117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FFFFFF"/>
                  </a:solidFill>
                </a:rPr>
                <a:t>2K</a:t>
              </a:r>
              <a:endParaRPr lang="en-US"/>
            </a:p>
          </p:txBody>
        </p:sp>
        <p:sp>
          <p:nvSpPr>
            <p:cNvPr id="57" name="Freeform 96"/>
            <p:cNvSpPr>
              <a:spLocks noEditPoints="1"/>
            </p:cNvSpPr>
            <p:nvPr/>
          </p:nvSpPr>
          <p:spPr bwMode="auto">
            <a:xfrm>
              <a:off x="3078" y="3430"/>
              <a:ext cx="135" cy="377"/>
            </a:xfrm>
            <a:custGeom>
              <a:avLst/>
              <a:gdLst>
                <a:gd name="T0" fmla="*/ 121 w 135"/>
                <a:gd name="T1" fmla="*/ 377 h 377"/>
                <a:gd name="T2" fmla="*/ 25 w 135"/>
                <a:gd name="T3" fmla="*/ 64 h 377"/>
                <a:gd name="T4" fmla="*/ 39 w 135"/>
                <a:gd name="T5" fmla="*/ 60 h 377"/>
                <a:gd name="T6" fmla="*/ 135 w 135"/>
                <a:gd name="T7" fmla="*/ 372 h 377"/>
                <a:gd name="T8" fmla="*/ 121 w 135"/>
                <a:gd name="T9" fmla="*/ 377 h 377"/>
                <a:gd name="T10" fmla="*/ 0 w 135"/>
                <a:gd name="T11" fmla="*/ 80 h 377"/>
                <a:gd name="T12" fmla="*/ 13 w 135"/>
                <a:gd name="T13" fmla="*/ 0 h 377"/>
                <a:gd name="T14" fmla="*/ 68 w 135"/>
                <a:gd name="T15" fmla="*/ 58 h 377"/>
                <a:gd name="T16" fmla="*/ 0 w 135"/>
                <a:gd name="T17" fmla="*/ 80 h 3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5" h="377">
                  <a:moveTo>
                    <a:pt x="121" y="377"/>
                  </a:moveTo>
                  <a:lnTo>
                    <a:pt x="25" y="64"/>
                  </a:lnTo>
                  <a:lnTo>
                    <a:pt x="39" y="60"/>
                  </a:lnTo>
                  <a:lnTo>
                    <a:pt x="135" y="372"/>
                  </a:lnTo>
                  <a:lnTo>
                    <a:pt x="121" y="377"/>
                  </a:lnTo>
                  <a:close/>
                  <a:moveTo>
                    <a:pt x="0" y="80"/>
                  </a:moveTo>
                  <a:lnTo>
                    <a:pt x="13" y="0"/>
                  </a:lnTo>
                  <a:lnTo>
                    <a:pt x="68" y="58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Rectangle 97"/>
            <p:cNvSpPr>
              <a:spLocks noChangeArrowheads="1"/>
            </p:cNvSpPr>
            <p:nvPr/>
          </p:nvSpPr>
          <p:spPr bwMode="auto">
            <a:xfrm>
              <a:off x="3413" y="3846"/>
              <a:ext cx="117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FFFFFF"/>
                  </a:solidFill>
                </a:rPr>
                <a:t>5K</a:t>
              </a:r>
              <a:endParaRPr lang="en-US"/>
            </a:p>
          </p:txBody>
        </p:sp>
        <p:sp>
          <p:nvSpPr>
            <p:cNvPr id="59" name="Rectangle 98"/>
            <p:cNvSpPr>
              <a:spLocks noChangeArrowheads="1"/>
            </p:cNvSpPr>
            <p:nvPr/>
          </p:nvSpPr>
          <p:spPr bwMode="auto">
            <a:xfrm>
              <a:off x="3622" y="3841"/>
              <a:ext cx="170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FFFFFF"/>
                  </a:solidFill>
                </a:rPr>
                <a:t>80K</a:t>
              </a:r>
              <a:endParaRPr lang="en-US"/>
            </a:p>
          </p:txBody>
        </p:sp>
        <p:sp>
          <p:nvSpPr>
            <p:cNvPr id="60" name="Rectangle 99"/>
            <p:cNvSpPr>
              <a:spLocks noChangeArrowheads="1"/>
            </p:cNvSpPr>
            <p:nvPr/>
          </p:nvSpPr>
          <p:spPr bwMode="auto">
            <a:xfrm>
              <a:off x="4524" y="3841"/>
              <a:ext cx="224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FFFFFF"/>
                  </a:solidFill>
                </a:rPr>
                <a:t>300K</a:t>
              </a:r>
              <a:endParaRPr lang="en-US"/>
            </a:p>
          </p:txBody>
        </p:sp>
        <p:sp>
          <p:nvSpPr>
            <p:cNvPr id="61" name="Rectangle 100"/>
            <p:cNvSpPr>
              <a:spLocks noChangeArrowheads="1"/>
            </p:cNvSpPr>
            <p:nvPr/>
          </p:nvSpPr>
          <p:spPr bwMode="auto">
            <a:xfrm>
              <a:off x="4831" y="3829"/>
              <a:ext cx="223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FFFFFF"/>
                  </a:solidFill>
                </a:rPr>
                <a:t>Coax</a:t>
              </a:r>
              <a:endParaRPr lang="en-US"/>
            </a:p>
          </p:txBody>
        </p:sp>
        <p:sp>
          <p:nvSpPr>
            <p:cNvPr id="62" name="Rectangle 101"/>
            <p:cNvSpPr>
              <a:spLocks noChangeArrowheads="1"/>
            </p:cNvSpPr>
            <p:nvPr/>
          </p:nvSpPr>
          <p:spPr bwMode="auto">
            <a:xfrm>
              <a:off x="5032" y="3829"/>
              <a:ext cx="31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FFFFFF"/>
                  </a:solidFill>
                </a:rPr>
                <a:t>-</a:t>
              </a:r>
              <a:endParaRPr lang="en-US"/>
            </a:p>
          </p:txBody>
        </p:sp>
        <p:sp>
          <p:nvSpPr>
            <p:cNvPr id="63" name="Rectangle 102"/>
            <p:cNvSpPr>
              <a:spLocks noChangeArrowheads="1"/>
            </p:cNvSpPr>
            <p:nvPr/>
          </p:nvSpPr>
          <p:spPr bwMode="auto">
            <a:xfrm>
              <a:off x="5062" y="3829"/>
              <a:ext cx="458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FFFFFF"/>
                  </a:solidFill>
                </a:rPr>
                <a:t>waveguide</a:t>
              </a:r>
              <a:endParaRPr lang="en-US"/>
            </a:p>
          </p:txBody>
        </p:sp>
        <p:sp>
          <p:nvSpPr>
            <p:cNvPr id="64" name="Rectangle 103"/>
            <p:cNvSpPr>
              <a:spLocks noChangeArrowheads="1"/>
            </p:cNvSpPr>
            <p:nvPr/>
          </p:nvSpPr>
          <p:spPr bwMode="auto">
            <a:xfrm>
              <a:off x="4831" y="3933"/>
              <a:ext cx="387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FFFFFF"/>
                  </a:solidFill>
                </a:rPr>
                <a:t>transition</a:t>
              </a:r>
              <a:endParaRPr lang="en-US"/>
            </a:p>
          </p:txBody>
        </p:sp>
        <p:sp>
          <p:nvSpPr>
            <p:cNvPr id="65" name="Freeform 104"/>
            <p:cNvSpPr>
              <a:spLocks noEditPoints="1"/>
            </p:cNvSpPr>
            <p:nvPr/>
          </p:nvSpPr>
          <p:spPr bwMode="auto">
            <a:xfrm>
              <a:off x="3283" y="3257"/>
              <a:ext cx="189" cy="550"/>
            </a:xfrm>
            <a:custGeom>
              <a:avLst/>
              <a:gdLst>
                <a:gd name="T0" fmla="*/ 175 w 189"/>
                <a:gd name="T1" fmla="*/ 550 h 550"/>
                <a:gd name="T2" fmla="*/ 25 w 189"/>
                <a:gd name="T3" fmla="*/ 64 h 550"/>
                <a:gd name="T4" fmla="*/ 39 w 189"/>
                <a:gd name="T5" fmla="*/ 60 h 550"/>
                <a:gd name="T6" fmla="*/ 189 w 189"/>
                <a:gd name="T7" fmla="*/ 545 h 550"/>
                <a:gd name="T8" fmla="*/ 175 w 189"/>
                <a:gd name="T9" fmla="*/ 550 h 550"/>
                <a:gd name="T10" fmla="*/ 0 w 189"/>
                <a:gd name="T11" fmla="*/ 80 h 550"/>
                <a:gd name="T12" fmla="*/ 13 w 189"/>
                <a:gd name="T13" fmla="*/ 0 h 550"/>
                <a:gd name="T14" fmla="*/ 69 w 189"/>
                <a:gd name="T15" fmla="*/ 59 h 550"/>
                <a:gd name="T16" fmla="*/ 0 w 189"/>
                <a:gd name="T17" fmla="*/ 80 h 5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9" h="550">
                  <a:moveTo>
                    <a:pt x="175" y="550"/>
                  </a:moveTo>
                  <a:lnTo>
                    <a:pt x="25" y="64"/>
                  </a:lnTo>
                  <a:lnTo>
                    <a:pt x="39" y="60"/>
                  </a:lnTo>
                  <a:lnTo>
                    <a:pt x="189" y="545"/>
                  </a:lnTo>
                  <a:lnTo>
                    <a:pt x="175" y="550"/>
                  </a:lnTo>
                  <a:close/>
                  <a:moveTo>
                    <a:pt x="0" y="80"/>
                  </a:moveTo>
                  <a:lnTo>
                    <a:pt x="13" y="0"/>
                  </a:lnTo>
                  <a:lnTo>
                    <a:pt x="69" y="59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105"/>
            <p:cNvSpPr>
              <a:spLocks noEditPoints="1"/>
            </p:cNvSpPr>
            <p:nvPr/>
          </p:nvSpPr>
          <p:spPr bwMode="auto">
            <a:xfrm>
              <a:off x="3555" y="3257"/>
              <a:ext cx="90" cy="548"/>
            </a:xfrm>
            <a:custGeom>
              <a:avLst/>
              <a:gdLst>
                <a:gd name="T0" fmla="*/ 76 w 90"/>
                <a:gd name="T1" fmla="*/ 548 h 548"/>
                <a:gd name="T2" fmla="*/ 29 w 90"/>
                <a:gd name="T3" fmla="*/ 65 h 548"/>
                <a:gd name="T4" fmla="*/ 43 w 90"/>
                <a:gd name="T5" fmla="*/ 64 h 548"/>
                <a:gd name="T6" fmla="*/ 90 w 90"/>
                <a:gd name="T7" fmla="*/ 547 h 548"/>
                <a:gd name="T8" fmla="*/ 76 w 90"/>
                <a:gd name="T9" fmla="*/ 548 h 548"/>
                <a:gd name="T10" fmla="*/ 0 w 90"/>
                <a:gd name="T11" fmla="*/ 75 h 548"/>
                <a:gd name="T12" fmla="*/ 29 w 90"/>
                <a:gd name="T13" fmla="*/ 0 h 548"/>
                <a:gd name="T14" fmla="*/ 72 w 90"/>
                <a:gd name="T15" fmla="*/ 68 h 548"/>
                <a:gd name="T16" fmla="*/ 0 w 90"/>
                <a:gd name="T17" fmla="*/ 75 h 5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0" h="548">
                  <a:moveTo>
                    <a:pt x="76" y="548"/>
                  </a:moveTo>
                  <a:lnTo>
                    <a:pt x="29" y="65"/>
                  </a:lnTo>
                  <a:lnTo>
                    <a:pt x="43" y="64"/>
                  </a:lnTo>
                  <a:lnTo>
                    <a:pt x="90" y="547"/>
                  </a:lnTo>
                  <a:lnTo>
                    <a:pt x="76" y="548"/>
                  </a:lnTo>
                  <a:close/>
                  <a:moveTo>
                    <a:pt x="0" y="75"/>
                  </a:moveTo>
                  <a:lnTo>
                    <a:pt x="29" y="0"/>
                  </a:lnTo>
                  <a:lnTo>
                    <a:pt x="72" y="68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106"/>
            <p:cNvSpPr>
              <a:spLocks noEditPoints="1"/>
            </p:cNvSpPr>
            <p:nvPr/>
          </p:nvSpPr>
          <p:spPr bwMode="auto">
            <a:xfrm>
              <a:off x="3456" y="3257"/>
              <a:ext cx="189" cy="550"/>
            </a:xfrm>
            <a:custGeom>
              <a:avLst/>
              <a:gdLst>
                <a:gd name="T0" fmla="*/ 175 w 189"/>
                <a:gd name="T1" fmla="*/ 550 h 550"/>
                <a:gd name="T2" fmla="*/ 25 w 189"/>
                <a:gd name="T3" fmla="*/ 64 h 550"/>
                <a:gd name="T4" fmla="*/ 39 w 189"/>
                <a:gd name="T5" fmla="*/ 60 h 550"/>
                <a:gd name="T6" fmla="*/ 189 w 189"/>
                <a:gd name="T7" fmla="*/ 545 h 550"/>
                <a:gd name="T8" fmla="*/ 175 w 189"/>
                <a:gd name="T9" fmla="*/ 550 h 550"/>
                <a:gd name="T10" fmla="*/ 0 w 189"/>
                <a:gd name="T11" fmla="*/ 80 h 550"/>
                <a:gd name="T12" fmla="*/ 13 w 189"/>
                <a:gd name="T13" fmla="*/ 0 h 550"/>
                <a:gd name="T14" fmla="*/ 69 w 189"/>
                <a:gd name="T15" fmla="*/ 59 h 550"/>
                <a:gd name="T16" fmla="*/ 0 w 189"/>
                <a:gd name="T17" fmla="*/ 80 h 5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9" h="550">
                  <a:moveTo>
                    <a:pt x="175" y="550"/>
                  </a:moveTo>
                  <a:lnTo>
                    <a:pt x="25" y="64"/>
                  </a:lnTo>
                  <a:lnTo>
                    <a:pt x="39" y="60"/>
                  </a:lnTo>
                  <a:lnTo>
                    <a:pt x="189" y="545"/>
                  </a:lnTo>
                  <a:lnTo>
                    <a:pt x="175" y="550"/>
                  </a:lnTo>
                  <a:close/>
                  <a:moveTo>
                    <a:pt x="0" y="80"/>
                  </a:moveTo>
                  <a:lnTo>
                    <a:pt x="13" y="0"/>
                  </a:lnTo>
                  <a:lnTo>
                    <a:pt x="69" y="59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107"/>
            <p:cNvSpPr>
              <a:spLocks noEditPoints="1"/>
            </p:cNvSpPr>
            <p:nvPr/>
          </p:nvSpPr>
          <p:spPr bwMode="auto">
            <a:xfrm>
              <a:off x="4426" y="3229"/>
              <a:ext cx="197" cy="578"/>
            </a:xfrm>
            <a:custGeom>
              <a:avLst/>
              <a:gdLst>
                <a:gd name="T0" fmla="*/ 183 w 197"/>
                <a:gd name="T1" fmla="*/ 578 h 578"/>
                <a:gd name="T2" fmla="*/ 26 w 197"/>
                <a:gd name="T3" fmla="*/ 64 h 578"/>
                <a:gd name="T4" fmla="*/ 40 w 197"/>
                <a:gd name="T5" fmla="*/ 60 h 578"/>
                <a:gd name="T6" fmla="*/ 197 w 197"/>
                <a:gd name="T7" fmla="*/ 573 h 578"/>
                <a:gd name="T8" fmla="*/ 183 w 197"/>
                <a:gd name="T9" fmla="*/ 578 h 578"/>
                <a:gd name="T10" fmla="*/ 0 w 197"/>
                <a:gd name="T11" fmla="*/ 79 h 578"/>
                <a:gd name="T12" fmla="*/ 14 w 197"/>
                <a:gd name="T13" fmla="*/ 0 h 578"/>
                <a:gd name="T14" fmla="*/ 69 w 197"/>
                <a:gd name="T15" fmla="*/ 58 h 578"/>
                <a:gd name="T16" fmla="*/ 0 w 197"/>
                <a:gd name="T17" fmla="*/ 79 h 5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7" h="578">
                  <a:moveTo>
                    <a:pt x="183" y="578"/>
                  </a:moveTo>
                  <a:lnTo>
                    <a:pt x="26" y="64"/>
                  </a:lnTo>
                  <a:lnTo>
                    <a:pt x="40" y="60"/>
                  </a:lnTo>
                  <a:lnTo>
                    <a:pt x="197" y="573"/>
                  </a:lnTo>
                  <a:lnTo>
                    <a:pt x="183" y="578"/>
                  </a:lnTo>
                  <a:close/>
                  <a:moveTo>
                    <a:pt x="0" y="79"/>
                  </a:moveTo>
                  <a:lnTo>
                    <a:pt x="14" y="0"/>
                  </a:lnTo>
                  <a:lnTo>
                    <a:pt x="69" y="58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108"/>
            <p:cNvSpPr>
              <a:spLocks noEditPoints="1"/>
            </p:cNvSpPr>
            <p:nvPr/>
          </p:nvSpPr>
          <p:spPr bwMode="auto">
            <a:xfrm>
              <a:off x="4591" y="3229"/>
              <a:ext cx="72" cy="575"/>
            </a:xfrm>
            <a:custGeom>
              <a:avLst/>
              <a:gdLst>
                <a:gd name="T0" fmla="*/ 14 w 72"/>
                <a:gd name="T1" fmla="*/ 575 h 575"/>
                <a:gd name="T2" fmla="*/ 29 w 72"/>
                <a:gd name="T3" fmla="*/ 64 h 575"/>
                <a:gd name="T4" fmla="*/ 43 w 72"/>
                <a:gd name="T5" fmla="*/ 65 h 575"/>
                <a:gd name="T6" fmla="*/ 28 w 72"/>
                <a:gd name="T7" fmla="*/ 575 h 575"/>
                <a:gd name="T8" fmla="*/ 14 w 72"/>
                <a:gd name="T9" fmla="*/ 575 h 575"/>
                <a:gd name="T10" fmla="*/ 0 w 72"/>
                <a:gd name="T11" fmla="*/ 70 h 575"/>
                <a:gd name="T12" fmla="*/ 38 w 72"/>
                <a:gd name="T13" fmla="*/ 0 h 575"/>
                <a:gd name="T14" fmla="*/ 72 w 72"/>
                <a:gd name="T15" fmla="*/ 73 h 575"/>
                <a:gd name="T16" fmla="*/ 0 w 72"/>
                <a:gd name="T17" fmla="*/ 70 h 5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2" h="575">
                  <a:moveTo>
                    <a:pt x="14" y="575"/>
                  </a:moveTo>
                  <a:lnTo>
                    <a:pt x="29" y="64"/>
                  </a:lnTo>
                  <a:lnTo>
                    <a:pt x="43" y="65"/>
                  </a:lnTo>
                  <a:lnTo>
                    <a:pt x="28" y="575"/>
                  </a:lnTo>
                  <a:lnTo>
                    <a:pt x="14" y="575"/>
                  </a:lnTo>
                  <a:close/>
                  <a:moveTo>
                    <a:pt x="0" y="70"/>
                  </a:moveTo>
                  <a:lnTo>
                    <a:pt x="38" y="0"/>
                  </a:lnTo>
                  <a:lnTo>
                    <a:pt x="72" y="73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109"/>
            <p:cNvSpPr>
              <a:spLocks noEditPoints="1"/>
            </p:cNvSpPr>
            <p:nvPr/>
          </p:nvSpPr>
          <p:spPr bwMode="auto">
            <a:xfrm>
              <a:off x="4980" y="3229"/>
              <a:ext cx="196" cy="578"/>
            </a:xfrm>
            <a:custGeom>
              <a:avLst/>
              <a:gdLst>
                <a:gd name="T0" fmla="*/ 0 w 196"/>
                <a:gd name="T1" fmla="*/ 573 h 578"/>
                <a:gd name="T2" fmla="*/ 157 w 196"/>
                <a:gd name="T3" fmla="*/ 60 h 578"/>
                <a:gd name="T4" fmla="*/ 171 w 196"/>
                <a:gd name="T5" fmla="*/ 64 h 578"/>
                <a:gd name="T6" fmla="*/ 13 w 196"/>
                <a:gd name="T7" fmla="*/ 578 h 578"/>
                <a:gd name="T8" fmla="*/ 0 w 196"/>
                <a:gd name="T9" fmla="*/ 573 h 578"/>
                <a:gd name="T10" fmla="*/ 128 w 196"/>
                <a:gd name="T11" fmla="*/ 58 h 578"/>
                <a:gd name="T12" fmla="*/ 183 w 196"/>
                <a:gd name="T13" fmla="*/ 0 h 578"/>
                <a:gd name="T14" fmla="*/ 196 w 196"/>
                <a:gd name="T15" fmla="*/ 79 h 578"/>
                <a:gd name="T16" fmla="*/ 128 w 196"/>
                <a:gd name="T17" fmla="*/ 58 h 5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6" h="578">
                  <a:moveTo>
                    <a:pt x="0" y="573"/>
                  </a:moveTo>
                  <a:lnTo>
                    <a:pt x="157" y="60"/>
                  </a:lnTo>
                  <a:lnTo>
                    <a:pt x="171" y="64"/>
                  </a:lnTo>
                  <a:lnTo>
                    <a:pt x="13" y="578"/>
                  </a:lnTo>
                  <a:lnTo>
                    <a:pt x="0" y="573"/>
                  </a:lnTo>
                  <a:close/>
                  <a:moveTo>
                    <a:pt x="128" y="58"/>
                  </a:moveTo>
                  <a:lnTo>
                    <a:pt x="183" y="0"/>
                  </a:lnTo>
                  <a:lnTo>
                    <a:pt x="196" y="79"/>
                  </a:lnTo>
                  <a:lnTo>
                    <a:pt x="128" y="5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" name="グループ化 53"/>
          <p:cNvGrpSpPr>
            <a:grpSpLocks/>
          </p:cNvGrpSpPr>
          <p:nvPr/>
        </p:nvGrpSpPr>
        <p:grpSpPr bwMode="auto">
          <a:xfrm>
            <a:off x="0" y="3810000"/>
            <a:ext cx="4648200" cy="1913557"/>
            <a:chOff x="3995935" y="556864"/>
            <a:chExt cx="5081390" cy="2501380"/>
          </a:xfrm>
        </p:grpSpPr>
        <p:pic>
          <p:nvPicPr>
            <p:cNvPr id="72" name="図 17" descr="coupler_v1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689983"/>
              <a:ext cx="5081389" cy="2102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" name="Text Box 1032"/>
            <p:cNvSpPr txBox="1">
              <a:spLocks noChangeArrowheads="1"/>
            </p:cNvSpPr>
            <p:nvPr/>
          </p:nvSpPr>
          <p:spPr bwMode="auto">
            <a:xfrm>
              <a:off x="8110474" y="2741497"/>
              <a:ext cx="895350" cy="316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 sz="1100"/>
                <a:t>RF</a:t>
              </a:r>
              <a:r>
                <a:rPr lang="ja-JP" altLang="en-US" sz="1100"/>
                <a:t> </a:t>
              </a:r>
              <a:r>
                <a:rPr lang="en-US" altLang="ja-JP" sz="1100"/>
                <a:t>power</a:t>
              </a:r>
            </a:p>
          </p:txBody>
        </p:sp>
        <p:sp>
          <p:nvSpPr>
            <p:cNvPr id="74" name="Line 1033"/>
            <p:cNvSpPr>
              <a:spLocks noChangeShapeType="1"/>
            </p:cNvSpPr>
            <p:nvPr/>
          </p:nvSpPr>
          <p:spPr bwMode="auto">
            <a:xfrm flipV="1">
              <a:off x="8432800" y="2357785"/>
              <a:ext cx="0" cy="4349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75" name="Text Box 1037"/>
            <p:cNvSpPr txBox="1">
              <a:spLocks noChangeArrowheads="1"/>
            </p:cNvSpPr>
            <p:nvPr/>
          </p:nvSpPr>
          <p:spPr bwMode="auto">
            <a:xfrm>
              <a:off x="6716342" y="736140"/>
              <a:ext cx="1191075" cy="3353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 sz="1200"/>
                <a:t>Warm</a:t>
              </a:r>
              <a:r>
                <a:rPr lang="ja-JP" altLang="en-US" sz="1200"/>
                <a:t> </a:t>
              </a:r>
              <a:r>
                <a:rPr lang="en-US" altLang="ja-JP" sz="1200"/>
                <a:t>window</a:t>
              </a:r>
            </a:p>
          </p:txBody>
        </p:sp>
        <p:cxnSp>
          <p:nvCxnSpPr>
            <p:cNvPr id="76" name="直線矢印コネクタ 33"/>
            <p:cNvCxnSpPr>
              <a:cxnSpLocks noChangeShapeType="1"/>
            </p:cNvCxnSpPr>
            <p:nvPr/>
          </p:nvCxnSpPr>
          <p:spPr bwMode="auto">
            <a:xfrm rot="5400000" flipH="1" flipV="1">
              <a:off x="4820669" y="2399461"/>
              <a:ext cx="378560" cy="2263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7" name="テキスト ボックス 34"/>
            <p:cNvSpPr txBox="1">
              <a:spLocks noChangeArrowheads="1"/>
            </p:cNvSpPr>
            <p:nvPr/>
          </p:nvSpPr>
          <p:spPr bwMode="auto">
            <a:xfrm>
              <a:off x="4757465" y="2588849"/>
              <a:ext cx="524926" cy="372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 sz="1400">
                  <a:solidFill>
                    <a:srgbClr val="0070C0"/>
                  </a:solidFill>
                </a:rPr>
                <a:t>80K</a:t>
              </a:r>
              <a:endParaRPr lang="ja-JP" altLang="en-US" sz="1400">
                <a:solidFill>
                  <a:srgbClr val="0070C0"/>
                </a:solidFill>
              </a:endParaRPr>
            </a:p>
          </p:txBody>
        </p:sp>
        <p:cxnSp>
          <p:nvCxnSpPr>
            <p:cNvPr id="78" name="直線矢印コネクタ 35"/>
            <p:cNvCxnSpPr>
              <a:cxnSpLocks noChangeShapeType="1"/>
            </p:cNvCxnSpPr>
            <p:nvPr/>
          </p:nvCxnSpPr>
          <p:spPr bwMode="auto">
            <a:xfrm rot="5400000" flipH="1" flipV="1">
              <a:off x="4390637" y="2400611"/>
              <a:ext cx="377391" cy="1132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9" name="テキスト ボックス 37"/>
            <p:cNvSpPr txBox="1">
              <a:spLocks noChangeArrowheads="1"/>
            </p:cNvSpPr>
            <p:nvPr/>
          </p:nvSpPr>
          <p:spPr bwMode="auto">
            <a:xfrm>
              <a:off x="4345443" y="2589644"/>
              <a:ext cx="419994" cy="372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 sz="1400">
                  <a:solidFill>
                    <a:srgbClr val="0070C0"/>
                  </a:solidFill>
                </a:rPr>
                <a:t>5K</a:t>
              </a:r>
              <a:endParaRPr lang="ja-JP" altLang="en-US" sz="1400">
                <a:solidFill>
                  <a:srgbClr val="0070C0"/>
                </a:solidFill>
              </a:endParaRPr>
            </a:p>
          </p:txBody>
        </p:sp>
        <p:sp>
          <p:nvSpPr>
            <p:cNvPr id="80" name="Text Box 1037"/>
            <p:cNvSpPr txBox="1">
              <a:spLocks noChangeArrowheads="1"/>
            </p:cNvSpPr>
            <p:nvPr/>
          </p:nvSpPr>
          <p:spPr bwMode="auto">
            <a:xfrm>
              <a:off x="5721350" y="2250712"/>
              <a:ext cx="725030" cy="3353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 sz="1200"/>
                <a:t>bellows</a:t>
              </a:r>
            </a:p>
          </p:txBody>
        </p:sp>
        <p:cxnSp>
          <p:nvCxnSpPr>
            <p:cNvPr id="81" name="直線矢印コネクタ 42"/>
            <p:cNvCxnSpPr>
              <a:cxnSpLocks noChangeShapeType="1"/>
            </p:cNvCxnSpPr>
            <p:nvPr/>
          </p:nvCxnSpPr>
          <p:spPr bwMode="auto">
            <a:xfrm rot="5400000" flipH="1" flipV="1">
              <a:off x="6245944" y="1951299"/>
              <a:ext cx="241858" cy="357621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直線矢印コネクタ 46"/>
            <p:cNvCxnSpPr>
              <a:cxnSpLocks noChangeShapeType="1"/>
            </p:cNvCxnSpPr>
            <p:nvPr/>
          </p:nvCxnSpPr>
          <p:spPr bwMode="auto">
            <a:xfrm rot="5400000" flipH="1" flipV="1">
              <a:off x="6075942" y="1781297"/>
              <a:ext cx="581861" cy="357621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" name="直線矢印コネクタ 49"/>
            <p:cNvCxnSpPr>
              <a:cxnSpLocks noChangeShapeType="1"/>
              <a:stCxn id="80" idx="1"/>
            </p:cNvCxnSpPr>
            <p:nvPr/>
          </p:nvCxnSpPr>
          <p:spPr bwMode="auto">
            <a:xfrm flipH="1" flipV="1">
              <a:off x="4654593" y="1950761"/>
              <a:ext cx="1066757" cy="467642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4" name="正方形/長方形 45"/>
            <p:cNvSpPr/>
            <p:nvPr/>
          </p:nvSpPr>
          <p:spPr>
            <a:xfrm>
              <a:off x="4364873" y="725113"/>
              <a:ext cx="430051" cy="4591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 sz="14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5" name="正方形/長方形 47"/>
            <p:cNvSpPr/>
            <p:nvPr/>
          </p:nvSpPr>
          <p:spPr>
            <a:xfrm>
              <a:off x="3995935" y="955287"/>
              <a:ext cx="349699" cy="4568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 sz="14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6" name="正方形/長方形 48"/>
            <p:cNvSpPr/>
            <p:nvPr/>
          </p:nvSpPr>
          <p:spPr>
            <a:xfrm>
              <a:off x="4960154" y="556864"/>
              <a:ext cx="260294" cy="5678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 sz="14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7" name="テキスト ボックス 50"/>
            <p:cNvSpPr txBox="1">
              <a:spLocks noChangeArrowheads="1"/>
            </p:cNvSpPr>
            <p:nvPr/>
          </p:nvSpPr>
          <p:spPr bwMode="auto">
            <a:xfrm>
              <a:off x="6057417" y="707152"/>
              <a:ext cx="654323" cy="2608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 sz="800">
                  <a:solidFill>
                    <a:srgbClr val="FF00FF"/>
                  </a:solidFill>
                </a:rPr>
                <a:t>vacuum</a:t>
              </a:r>
              <a:endParaRPr lang="ja-JP" altLang="en-US" sz="800">
                <a:solidFill>
                  <a:srgbClr val="FF00FF"/>
                </a:solidFill>
              </a:endParaRPr>
            </a:p>
          </p:txBody>
        </p:sp>
        <p:cxnSp>
          <p:nvCxnSpPr>
            <p:cNvPr id="88" name="直線矢印コネクタ 52"/>
            <p:cNvCxnSpPr>
              <a:cxnSpLocks noChangeShapeType="1"/>
            </p:cNvCxnSpPr>
            <p:nvPr/>
          </p:nvCxnSpPr>
          <p:spPr bwMode="auto">
            <a:xfrm rot="10800000">
              <a:off x="6251438" y="999686"/>
              <a:ext cx="422129" cy="1168"/>
            </a:xfrm>
            <a:prstGeom prst="straightConnector1">
              <a:avLst/>
            </a:prstGeom>
            <a:noFill/>
            <a:ln w="6350">
              <a:solidFill>
                <a:srgbClr val="FF00FF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9" name="Text Box 1034"/>
            <p:cNvSpPr txBox="1">
              <a:spLocks noChangeArrowheads="1"/>
            </p:cNvSpPr>
            <p:nvPr/>
          </p:nvSpPr>
          <p:spPr bwMode="auto">
            <a:xfrm>
              <a:off x="4825550" y="612692"/>
              <a:ext cx="1098256" cy="3353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 sz="1200"/>
                <a:t>Cold window</a:t>
              </a:r>
            </a:p>
          </p:txBody>
        </p:sp>
      </p:grpSp>
      <p:pic>
        <p:nvPicPr>
          <p:cNvPr id="90" name="Picture 7" descr="20090424Di-0024"/>
          <p:cNvPicPr>
            <a:picLocks noChangeAspect="1" noChangeArrowheads="1"/>
          </p:cNvPicPr>
          <p:nvPr/>
        </p:nvPicPr>
        <p:blipFill rotWithShape="1">
          <a:blip r:embed="rId5" cstate="print"/>
          <a:srcRect l="13924" r="20435"/>
          <a:stretch/>
        </p:blipFill>
        <p:spPr bwMode="auto">
          <a:xfrm rot="5400000">
            <a:off x="1460029" y="1359371"/>
            <a:ext cx="1323477" cy="3024336"/>
          </a:xfrm>
          <a:prstGeom prst="rect">
            <a:avLst/>
          </a:prstGeom>
          <a:noFill/>
        </p:spPr>
      </p:pic>
      <p:sp>
        <p:nvSpPr>
          <p:cNvPr id="91" name="Rectangle 90"/>
          <p:cNvSpPr/>
          <p:nvPr/>
        </p:nvSpPr>
        <p:spPr>
          <a:xfrm>
            <a:off x="381000" y="1676400"/>
            <a:ext cx="3505200" cy="461665"/>
          </a:xfrm>
          <a:prstGeom prst="rect">
            <a:avLst/>
          </a:prstGeom>
          <a:solidFill>
            <a:srgbClr val="D9D9D9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Calibri"/>
                <a:cs typeface="Calibri"/>
              </a:rPr>
              <a:t>KEK, &gt;50 kW, 1.3 GHz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4419600" y="1676400"/>
            <a:ext cx="4038600" cy="461665"/>
          </a:xfrm>
          <a:prstGeom prst="rect">
            <a:avLst/>
          </a:prstGeom>
          <a:solidFill>
            <a:srgbClr val="D9D9D9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Calibri"/>
                <a:cs typeface="Calibri"/>
              </a:rPr>
              <a:t>Cornell, 50 </a:t>
            </a:r>
            <a:r>
              <a:rPr lang="en-US" sz="2400" dirty="0">
                <a:latin typeface="Calibri"/>
                <a:cs typeface="Calibri"/>
              </a:rPr>
              <a:t>k</a:t>
            </a:r>
            <a:r>
              <a:rPr lang="en-US" sz="2400" dirty="0" smtClean="0">
                <a:latin typeface="Calibri"/>
                <a:cs typeface="Calibri"/>
              </a:rPr>
              <a:t>W, 1.3 GHz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4419600" y="4038600"/>
            <a:ext cx="4038600" cy="461665"/>
          </a:xfrm>
          <a:prstGeom prst="rect">
            <a:avLst/>
          </a:prstGeom>
          <a:solidFill>
            <a:srgbClr val="D9D9D9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Calibri"/>
                <a:cs typeface="Calibri"/>
              </a:rPr>
              <a:t>Cornell, 5 </a:t>
            </a:r>
            <a:r>
              <a:rPr lang="en-US" sz="2400" dirty="0">
                <a:latin typeface="Calibri"/>
                <a:cs typeface="Calibri"/>
              </a:rPr>
              <a:t>k</a:t>
            </a:r>
            <a:r>
              <a:rPr lang="en-US" sz="2400" dirty="0" smtClean="0">
                <a:latin typeface="Calibri"/>
                <a:cs typeface="Calibri"/>
              </a:rPr>
              <a:t>W, 1.3 GHz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152400" y="3805535"/>
            <a:ext cx="4038600" cy="461665"/>
          </a:xfrm>
          <a:prstGeom prst="rect">
            <a:avLst/>
          </a:prstGeom>
          <a:solidFill>
            <a:srgbClr val="D9D9D9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Calibri"/>
                <a:cs typeface="Calibri"/>
              </a:rPr>
              <a:t>KEK, 20 </a:t>
            </a:r>
            <a:r>
              <a:rPr lang="en-US" sz="2400" dirty="0">
                <a:latin typeface="Calibri"/>
                <a:cs typeface="Calibri"/>
              </a:rPr>
              <a:t>k</a:t>
            </a:r>
            <a:r>
              <a:rPr lang="en-US" sz="2400" dirty="0" smtClean="0">
                <a:latin typeface="Calibri"/>
                <a:cs typeface="Calibri"/>
              </a:rPr>
              <a:t>W, 1.3 GHz</a:t>
            </a:r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047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189037"/>
            <a:ext cx="8229600" cy="4525963"/>
          </a:xfrm>
        </p:spPr>
        <p:txBody>
          <a:bodyPr/>
          <a:lstStyle/>
          <a:p>
            <a:r>
              <a:rPr lang="en-US" dirty="0" smtClean="0"/>
              <a:t>Solid state amplifier start to emerge as best choice for a few kW CW RF power source</a:t>
            </a:r>
          </a:p>
          <a:p>
            <a:pPr lvl="2">
              <a:defRPr/>
            </a:pPr>
            <a:r>
              <a:rPr lang="en-US" dirty="0" smtClean="0"/>
              <a:t>Reliable, linear, good </a:t>
            </a:r>
            <a:r>
              <a:rPr lang="en-US" dirty="0"/>
              <a:t>efficiency at all power </a:t>
            </a:r>
            <a:r>
              <a:rPr lang="en-US" dirty="0" smtClean="0"/>
              <a:t>levels</a:t>
            </a:r>
          </a:p>
          <a:p>
            <a:pPr lvl="2">
              <a:defRPr/>
            </a:pPr>
            <a:r>
              <a:rPr lang="en-US" dirty="0" smtClean="0"/>
              <a:t>Cost competitive with IOT, klystron</a:t>
            </a: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BEFB418-8DA8-47F6-B228-C81BAD8B288E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RF Power System and Control: </a:t>
            </a:r>
            <a:br>
              <a:rPr lang="en-US" dirty="0"/>
            </a:br>
            <a:r>
              <a:rPr lang="en-US" dirty="0"/>
              <a:t>Current Status (</a:t>
            </a:r>
            <a:r>
              <a:rPr lang="en-US" dirty="0" smtClean="0"/>
              <a:t>IV)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Matthias Liepe, TTC meeting, Beijing 2011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5400000">
            <a:off x="5629245" y="3160068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…the RF power system and control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/>
          <a:srcRect l="2251" t="10892" r="3640" b="40089"/>
          <a:stretch/>
        </p:blipFill>
        <p:spPr bwMode="auto">
          <a:xfrm>
            <a:off x="152400" y="3191566"/>
            <a:ext cx="8410212" cy="3285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381000" y="6400800"/>
            <a:ext cx="1649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00589C"/>
                </a:solidFill>
              </a:rPr>
              <a:t>W. Anders, HZB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00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BEFB418-8DA8-47F6-B228-C81BAD8B288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133600"/>
            <a:ext cx="8229600" cy="2514600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Introduction: </a:t>
            </a:r>
            <a:r>
              <a:rPr lang="en-US" dirty="0" smtClean="0"/>
              <a:t>SRF </a:t>
            </a:r>
            <a:r>
              <a:rPr lang="en-US" dirty="0"/>
              <a:t>for ERLs</a:t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What makes it special / challenging?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5629245" y="3160068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Introduction: SRF for ERLs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9692" y="6400800"/>
            <a:ext cx="5867400" cy="365125"/>
          </a:xfrm>
        </p:spPr>
        <p:txBody>
          <a:bodyPr/>
          <a:lstStyle/>
          <a:p>
            <a:pPr algn="ctr"/>
            <a:r>
              <a:rPr lang="en-US" dirty="0"/>
              <a:t>Matthias Liepe, TTC meeting, Beijing 2011</a:t>
            </a:r>
          </a:p>
        </p:txBody>
      </p:sp>
      <p:pic>
        <p:nvPicPr>
          <p:cNvPr id="9" name="Picture 2" descr="\\psf\Home\Desktop\Screen Shot 2011-12-04 at 6.13.16 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1" y="9211"/>
            <a:ext cx="8750589" cy="151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08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6600"/>
                </a:solidFill>
              </a:rPr>
              <a:t>Cryogenic </a:t>
            </a:r>
            <a:r>
              <a:rPr lang="en-US" dirty="0">
                <a:solidFill>
                  <a:srgbClr val="FF6600"/>
                </a:solidFill>
              </a:rPr>
              <a:t>system for high </a:t>
            </a:r>
            <a:r>
              <a:rPr lang="en-US" dirty="0" smtClean="0">
                <a:solidFill>
                  <a:srgbClr val="FF6600"/>
                </a:solidFill>
              </a:rPr>
              <a:t>CW </a:t>
            </a:r>
            <a:r>
              <a:rPr lang="en-US" dirty="0" err="1" smtClean="0">
                <a:solidFill>
                  <a:srgbClr val="FF6600"/>
                </a:solidFill>
              </a:rPr>
              <a:t>cryo</a:t>
            </a:r>
            <a:r>
              <a:rPr lang="en-US" dirty="0">
                <a:solidFill>
                  <a:srgbClr val="FF6600"/>
                </a:solidFill>
              </a:rPr>
              <a:t>-</a:t>
            </a:r>
            <a:r>
              <a:rPr lang="en-US" dirty="0" smtClean="0">
                <a:solidFill>
                  <a:srgbClr val="FF6600"/>
                </a:solidFill>
              </a:rPr>
              <a:t>loads: Optimization </a:t>
            </a:r>
          </a:p>
          <a:p>
            <a:pPr marL="857250" lvl="1" indent="-457200">
              <a:buFontTx/>
              <a:buChar char="-"/>
            </a:pPr>
            <a:r>
              <a:rPr lang="en-US" dirty="0" smtClean="0"/>
              <a:t>Large number of significant dynamic heat loads: cavity, HOM loads, CW input couplers</a:t>
            </a:r>
          </a:p>
          <a:p>
            <a:pPr marL="857250" lvl="1" indent="-457200">
              <a:buFontTx/>
              <a:buChar char="-"/>
            </a:pPr>
            <a:r>
              <a:rPr lang="en-US" dirty="0" smtClean="0"/>
              <a:t>Cool in series, parallel? How to ensure uniform cooling?</a:t>
            </a:r>
          </a:p>
          <a:p>
            <a:pPr marL="857250" lvl="1" indent="-457200">
              <a:buFontTx/>
              <a:buChar char="-"/>
            </a:pPr>
            <a:r>
              <a:rPr lang="en-US" dirty="0" smtClean="0"/>
              <a:t>Huge difference in cooling power between RF and beam on and standby. Cryoplant must have sufficient flexibility!</a:t>
            </a:r>
          </a:p>
          <a:p>
            <a:pPr marL="857250" lvl="1" indent="-457200">
              <a:buFontTx/>
              <a:buChar char="-"/>
            </a:pPr>
            <a:r>
              <a:rPr lang="en-US" dirty="0" smtClean="0"/>
              <a:t>Optimal temperatures:</a:t>
            </a:r>
          </a:p>
          <a:p>
            <a:pPr marL="1257300" lvl="2" indent="-457200">
              <a:buFontTx/>
              <a:buChar char="-"/>
            </a:pPr>
            <a:r>
              <a:rPr lang="en-US" dirty="0" smtClean="0"/>
              <a:t>Shield temperature? 80K?</a:t>
            </a:r>
          </a:p>
          <a:p>
            <a:pPr marL="1257300" lvl="2" indent="-457200">
              <a:buFontTx/>
              <a:buChar char="-"/>
            </a:pPr>
            <a:r>
              <a:rPr lang="en-US" dirty="0" smtClean="0"/>
              <a:t>Cavity operating temperature? Large cryoplant stability at 1.6K and below</a:t>
            </a:r>
          </a:p>
          <a:p>
            <a:pPr marL="857250" lvl="1" indent="-457200">
              <a:buFontTx/>
              <a:buChar char="-"/>
            </a:pPr>
            <a:r>
              <a:rPr lang="en-US" dirty="0" smtClean="0"/>
              <a:t>Cryoplant contributes &gt;50% to total wall plug power</a:t>
            </a:r>
          </a:p>
          <a:p>
            <a:pPr marL="1257300" lvl="2" indent="-457200">
              <a:buFontTx/>
              <a:buChar char="-"/>
            </a:pPr>
            <a:r>
              <a:rPr lang="en-US" dirty="0" smtClean="0"/>
              <a:t>Improvements in coefficient of performance desirable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BEFB418-8DA8-47F6-B228-C81BAD8B288E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Challenges for…</a:t>
            </a:r>
            <a:br>
              <a:rPr lang="en-US" dirty="0" smtClean="0"/>
            </a:br>
            <a:r>
              <a:rPr lang="en-US" dirty="0" smtClean="0"/>
              <a:t>the Cryostat </a:t>
            </a:r>
            <a:r>
              <a:rPr lang="en-US" dirty="0"/>
              <a:t>and </a:t>
            </a:r>
            <a:r>
              <a:rPr lang="en-US" dirty="0" smtClean="0"/>
              <a:t>Cryoplant (I)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Matthias Liepe, TTC meeting, Beijing 2011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5400000">
            <a:off x="5629245" y="3160068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…the cryostat and c</a:t>
            </a:r>
            <a:r>
              <a:rPr lang="en-US" sz="2400" dirty="0" smtClean="0">
                <a:solidFill>
                  <a:schemeClr val="bg1"/>
                </a:solidFill>
              </a:rPr>
              <a:t>ryoplant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57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5259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 smtClean="0">
                <a:solidFill>
                  <a:srgbClr val="FF6600"/>
                </a:solidFill>
              </a:rPr>
              <a:t>Cryostat </a:t>
            </a:r>
            <a:r>
              <a:rPr lang="en-US" dirty="0">
                <a:solidFill>
                  <a:srgbClr val="FF6600"/>
                </a:solidFill>
              </a:rPr>
              <a:t>design for low mechanical vibrations and vibration </a:t>
            </a:r>
            <a:r>
              <a:rPr lang="en-US" dirty="0" smtClean="0">
                <a:solidFill>
                  <a:srgbClr val="FF6600"/>
                </a:solidFill>
              </a:rPr>
              <a:t>damping</a:t>
            </a:r>
          </a:p>
          <a:p>
            <a:pPr marL="857250" lvl="1" indent="-457200"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</a:rPr>
              <a:t>How do external vibrations get to the cavities?</a:t>
            </a:r>
          </a:p>
          <a:p>
            <a:pPr marL="857250" lvl="1" indent="-457200"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</a:rPr>
              <a:t>What matters, i.e. drives microphonics?</a:t>
            </a:r>
            <a:endParaRPr lang="en-US" dirty="0">
              <a:solidFill>
                <a:srgbClr val="FF6600"/>
              </a:solidFill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en-US" dirty="0">
                <a:solidFill>
                  <a:srgbClr val="006600"/>
                </a:solidFill>
              </a:rPr>
              <a:t>E</a:t>
            </a:r>
            <a:r>
              <a:rPr lang="en-US" dirty="0" smtClean="0">
                <a:solidFill>
                  <a:srgbClr val="006600"/>
                </a:solidFill>
              </a:rPr>
              <a:t>xcellent </a:t>
            </a:r>
            <a:r>
              <a:rPr lang="en-US" dirty="0">
                <a:solidFill>
                  <a:srgbClr val="006600"/>
                </a:solidFill>
              </a:rPr>
              <a:t>magnetic </a:t>
            </a:r>
            <a:r>
              <a:rPr lang="en-US" dirty="0" smtClean="0">
                <a:solidFill>
                  <a:srgbClr val="006600"/>
                </a:solidFill>
              </a:rPr>
              <a:t>shielding</a:t>
            </a:r>
          </a:p>
          <a:p>
            <a:pPr marL="857250" lvl="1" indent="-457200">
              <a:buFontTx/>
              <a:buChar char="-"/>
            </a:pPr>
            <a:r>
              <a:rPr lang="en-US" dirty="0" smtClean="0"/>
              <a:t>Excellent </a:t>
            </a:r>
            <a:r>
              <a:rPr lang="en-US" dirty="0"/>
              <a:t>magnetic shielding essential for high Q</a:t>
            </a:r>
            <a:r>
              <a:rPr lang="en-US" baseline="-25000" dirty="0"/>
              <a:t>0</a:t>
            </a:r>
            <a:r>
              <a:rPr lang="en-US" dirty="0"/>
              <a:t> in </a:t>
            </a:r>
            <a:r>
              <a:rPr lang="en-US" dirty="0" err="1"/>
              <a:t>cw</a:t>
            </a:r>
            <a:r>
              <a:rPr lang="en-US" dirty="0"/>
              <a:t> operation (B &lt; few </a:t>
            </a:r>
            <a:r>
              <a:rPr lang="en-US" dirty="0" err="1"/>
              <a:t>mG</a:t>
            </a:r>
            <a:r>
              <a:rPr lang="en-US" dirty="0"/>
              <a:t> at cavities</a:t>
            </a:r>
            <a:r>
              <a:rPr lang="en-US" dirty="0" smtClean="0"/>
              <a:t>)</a:t>
            </a:r>
          </a:p>
          <a:p>
            <a:pPr marL="857250" lvl="1" indent="-457200"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</a:rPr>
              <a:t>How many layers of shield needed?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dirty="0" smtClean="0">
                <a:solidFill>
                  <a:srgbClr val="006600"/>
                </a:solidFill>
              </a:rPr>
              <a:t>Accurate cavity alignment (0.5 – 1mm)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BEFB418-8DA8-47F6-B228-C81BAD8B288E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Challenges for…</a:t>
            </a:r>
            <a:br>
              <a:rPr lang="en-US" dirty="0" smtClean="0"/>
            </a:br>
            <a:r>
              <a:rPr lang="en-US" dirty="0" smtClean="0"/>
              <a:t>the Cryostat </a:t>
            </a:r>
            <a:r>
              <a:rPr lang="en-US" dirty="0"/>
              <a:t>and </a:t>
            </a:r>
            <a:r>
              <a:rPr lang="en-US" dirty="0" smtClean="0"/>
              <a:t>Cryoplant (II)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Matthias Liepe, TTC meeting, Beijing 2011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5400000">
            <a:off x="5629245" y="3160068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…the cryostat and c</a:t>
            </a:r>
            <a:r>
              <a:rPr lang="en-US" sz="2400" dirty="0" smtClean="0">
                <a:solidFill>
                  <a:schemeClr val="bg1"/>
                </a:solidFill>
              </a:rPr>
              <a:t>ryoplant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17637"/>
            <a:ext cx="85344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Experiences with DESY, LHC, JLAB, and SNS cryoplants provide excellent opportunities to learn from</a:t>
            </a:r>
          </a:p>
          <a:p>
            <a:pPr lvl="1"/>
            <a:r>
              <a:rPr lang="en-US" sz="2400" dirty="0" smtClean="0"/>
              <a:t>Need to explore operation below 1.8 </a:t>
            </a:r>
            <a:r>
              <a:rPr lang="en-US" sz="2400" dirty="0" smtClean="0"/>
              <a:t>K</a:t>
            </a:r>
            <a:endParaRPr lang="en-US" sz="24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BEFB418-8DA8-47F6-B228-C81BAD8B288E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</a:t>
            </a:r>
            <a:r>
              <a:rPr lang="en-US" dirty="0" smtClean="0"/>
              <a:t>ryostat </a:t>
            </a:r>
            <a:r>
              <a:rPr lang="en-US" dirty="0"/>
              <a:t>and </a:t>
            </a:r>
            <a:r>
              <a:rPr lang="en-US" dirty="0" smtClean="0"/>
              <a:t>Cryoplant: </a:t>
            </a:r>
            <a:br>
              <a:rPr lang="en-US" dirty="0" smtClean="0"/>
            </a:br>
            <a:r>
              <a:rPr lang="en-US" dirty="0" smtClean="0"/>
              <a:t>Current Status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Matthias Liepe, TTC meeting, Beijing 2011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5400000">
            <a:off x="5629245" y="3160068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…the cryostat and </a:t>
            </a:r>
            <a:r>
              <a:rPr lang="en-US" sz="2400" dirty="0" smtClean="0">
                <a:solidFill>
                  <a:schemeClr val="bg1"/>
                </a:solidFill>
              </a:rPr>
              <a:t>cryoplant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3429000" y="2971800"/>
            <a:ext cx="5178509" cy="2830346"/>
            <a:chOff x="152400" y="1285256"/>
            <a:chExt cx="8531309" cy="5278890"/>
          </a:xfrm>
        </p:grpSpPr>
        <p:pic>
          <p:nvPicPr>
            <p:cNvPr id="75" name="Picture 3" descr="\\psf\Host\Users\mul2a\Desktop\DSCN3863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497"/>
            <a:stretch/>
          </p:blipFill>
          <p:spPr bwMode="auto">
            <a:xfrm>
              <a:off x="152400" y="1285256"/>
              <a:ext cx="8531309" cy="5278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Box 75"/>
            <p:cNvSpPr txBox="1"/>
            <p:nvPr/>
          </p:nvSpPr>
          <p:spPr>
            <a:xfrm>
              <a:off x="4862571" y="2542400"/>
              <a:ext cx="3821138" cy="1320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FF00"/>
                  </a:solidFill>
                </a:rPr>
                <a:t>80K </a:t>
              </a:r>
              <a:r>
                <a:rPr lang="en-US" sz="2000" b="1" dirty="0">
                  <a:solidFill>
                    <a:srgbClr val="FFFF00"/>
                  </a:solidFill>
                </a:rPr>
                <a:t>distribution to heat exchanger</a:t>
              </a:r>
            </a:p>
          </p:txBody>
        </p:sp>
        <p:cxnSp>
          <p:nvCxnSpPr>
            <p:cNvPr id="77" name="Straight Arrow Connector 76"/>
            <p:cNvCxnSpPr/>
            <p:nvPr/>
          </p:nvCxnSpPr>
          <p:spPr>
            <a:xfrm flipH="1">
              <a:off x="4481571" y="3048000"/>
              <a:ext cx="547629" cy="189131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152400" y="2076271"/>
              <a:ext cx="3719572" cy="1320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FF00"/>
                  </a:solidFill>
                </a:rPr>
                <a:t>5</a:t>
              </a:r>
              <a:r>
                <a:rPr lang="en-US" sz="2000" b="1" dirty="0" smtClean="0">
                  <a:solidFill>
                    <a:srgbClr val="FFFF00"/>
                  </a:solidFill>
                </a:rPr>
                <a:t>K distribution to heat exchanger</a:t>
              </a:r>
              <a:endParaRPr lang="en-US" sz="2000" b="1" dirty="0">
                <a:solidFill>
                  <a:srgbClr val="FFFF00"/>
                </a:solidFill>
              </a:endParaRPr>
            </a:p>
          </p:txBody>
        </p:sp>
        <p:cxnSp>
          <p:nvCxnSpPr>
            <p:cNvPr id="79" name="Straight Arrow Connector 78"/>
            <p:cNvCxnSpPr/>
            <p:nvPr/>
          </p:nvCxnSpPr>
          <p:spPr>
            <a:xfrm flipV="1">
              <a:off x="3229380" y="2600481"/>
              <a:ext cx="1000818" cy="218919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1672389" y="1332130"/>
              <a:ext cx="3280612" cy="746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FF00"/>
                  </a:solidFill>
                </a:rPr>
                <a:t>5</a:t>
              </a:r>
              <a:r>
                <a:rPr lang="en-US" sz="2000" b="1" dirty="0" smtClean="0">
                  <a:solidFill>
                    <a:srgbClr val="FFFF00"/>
                  </a:solidFill>
                </a:rPr>
                <a:t>K supply</a:t>
              </a:r>
              <a:endParaRPr lang="en-US" sz="2000" b="1" dirty="0">
                <a:solidFill>
                  <a:srgbClr val="FFFF00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091172" y="1332132"/>
              <a:ext cx="3443229" cy="746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FF00"/>
                  </a:solidFill>
                </a:rPr>
                <a:t>80K supply</a:t>
              </a:r>
              <a:endParaRPr lang="en-US" sz="2000" b="1" dirty="0">
                <a:solidFill>
                  <a:srgbClr val="FFFF00"/>
                </a:solidFill>
              </a:endParaRPr>
            </a:p>
          </p:txBody>
        </p:sp>
        <p:cxnSp>
          <p:nvCxnSpPr>
            <p:cNvPr id="82" name="Straight Arrow Connector 81"/>
            <p:cNvCxnSpPr/>
            <p:nvPr/>
          </p:nvCxnSpPr>
          <p:spPr>
            <a:xfrm flipH="1">
              <a:off x="4710171" y="1605155"/>
              <a:ext cx="381000" cy="50141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3729789" y="1655296"/>
              <a:ext cx="370782" cy="248221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76200" y="2961144"/>
            <a:ext cx="3352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/>
              <a:t>Test / prototype </a:t>
            </a:r>
            <a:r>
              <a:rPr lang="en-US" sz="2800" dirty="0" smtClean="0"/>
              <a:t>modules important to verify module cryogenic manifold sizing </a:t>
            </a:r>
            <a:r>
              <a:rPr lang="en-US" sz="2800" dirty="0"/>
              <a:t>and layout </a:t>
            </a:r>
          </a:p>
          <a:p>
            <a:r>
              <a:rPr lang="en-US" sz="2800" dirty="0" smtClean="0"/>
              <a:t> </a:t>
            </a:r>
            <a:r>
              <a:rPr lang="en-US" sz="2800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410324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5818" name="Group 2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191906"/>
              </p:ext>
            </p:extLst>
          </p:nvPr>
        </p:nvGraphicFramePr>
        <p:xfrm>
          <a:off x="152400" y="1254122"/>
          <a:ext cx="5334000" cy="4994278"/>
        </p:xfrm>
        <a:graphic>
          <a:graphicData uri="http://schemas.openxmlformats.org/drawingml/2006/table">
            <a:tbl>
              <a:tblPr/>
              <a:tblGrid>
                <a:gridCol w="1355725"/>
                <a:gridCol w="1131888"/>
                <a:gridCol w="1355725"/>
                <a:gridCol w="1490662"/>
              </a:tblGrid>
              <a:tr h="94485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Excitation Point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T="45707" marB="4570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Excitation Force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T="45707" marB="4570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Detectable With Cavity Accelerometer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T="45707" marB="4570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Detectable On Cavity RF Frequency (&gt;0.1Hz modul.)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T="45707" marB="4570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9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Coupler Waveguide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T="45707" marB="4570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110 N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(25 lbs)</a:t>
                      </a:r>
                      <a:endParaRPr kumimoji="0" lang="en-US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T="45707" marB="4570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No</a:t>
                      </a:r>
                      <a:endParaRPr kumimoji="0" lang="en-US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T="45707" marB="4570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No</a:t>
                      </a:r>
                      <a:endParaRPr kumimoji="0" lang="en-US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T="45707" marB="4570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9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Coupler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T="45707" marB="4570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110 N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(25 lbs)</a:t>
                      </a:r>
                      <a:endParaRPr kumimoji="0" lang="en-US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T="45707" marB="4570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No</a:t>
                      </a:r>
                      <a:endParaRPr kumimoji="0" lang="en-US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T="45707" marB="4570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No</a:t>
                      </a:r>
                      <a:endParaRPr kumimoji="0" lang="en-US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T="45707" marB="4570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49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Cryomodule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Saw-Horse Support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T="45707" marB="4570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110 N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(25 lbs)</a:t>
                      </a:r>
                      <a:endParaRPr kumimoji="0" lang="en-US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T="45707" marB="4570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Yes</a:t>
                      </a:r>
                      <a:endParaRPr kumimoji="0" lang="en-US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T="45707" marB="4570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No</a:t>
                      </a:r>
                      <a:endParaRPr kumimoji="0" lang="en-US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T="45707" marB="4570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760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Helium Gas Return Pipe Support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T="45707" marB="4570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110 N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(25 lbs)</a:t>
                      </a:r>
                      <a:endParaRPr kumimoji="0" lang="en-US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T="45707" marB="4570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Yes</a:t>
                      </a:r>
                      <a:endParaRPr kumimoji="0" lang="en-US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T="45707" marB="4570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Yes</a:t>
                      </a:r>
                      <a:endParaRPr kumimoji="0" lang="en-US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T="45707" marB="4570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9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Beam Line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T="45707" marB="4570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10 N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(2 lbs)</a:t>
                      </a:r>
                      <a:endParaRPr kumimoji="0" lang="en-US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T="45707" marB="4570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No</a:t>
                      </a:r>
                      <a:endParaRPr kumimoji="0" lang="en-US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T="45707" marB="4570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No</a:t>
                      </a:r>
                      <a:endParaRPr kumimoji="0" lang="en-US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T="45707" marB="4570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03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Helium Supply/Return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T="45707" marB="4570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110 N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(25 lbs)</a:t>
                      </a:r>
                      <a:endParaRPr kumimoji="0" lang="en-US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T="45707" marB="4570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No</a:t>
                      </a:r>
                      <a:endParaRPr kumimoji="0" lang="en-US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T="45707" marB="4570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No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</a:txBody>
                  <a:tcPr marT="45707" marB="4570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149" name="Rectangle 198"/>
          <p:cNvSpPr>
            <a:spLocks noChangeArrowheads="1"/>
          </p:cNvSpPr>
          <p:nvPr/>
        </p:nvSpPr>
        <p:spPr bwMode="auto">
          <a:xfrm>
            <a:off x="5537200" y="1406522"/>
            <a:ext cx="31496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8600" indent="-228600">
              <a:buFontTx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Ground vibrations and other mechanical vibrations do </a:t>
            </a:r>
            <a:r>
              <a:rPr lang="en-US" sz="2400" b="1" dirty="0">
                <a:solidFill>
                  <a:srgbClr val="0000FF"/>
                </a:solidFill>
              </a:rPr>
              <a:t>not</a:t>
            </a:r>
            <a:r>
              <a:rPr lang="en-US" sz="2400" dirty="0">
                <a:solidFill>
                  <a:srgbClr val="0000FF"/>
                </a:solidFill>
              </a:rPr>
              <a:t> strongly couple to the SRF cavities</a:t>
            </a:r>
          </a:p>
          <a:p>
            <a:pPr marL="228600" indent="-228600">
              <a:buFontTx/>
              <a:buChar char="•"/>
            </a:pPr>
            <a:endParaRPr lang="en-US" sz="2400" dirty="0"/>
          </a:p>
          <a:p>
            <a:pPr marL="228600" indent="-228600">
              <a:buFontTx/>
              <a:buChar char="•"/>
            </a:pPr>
            <a:r>
              <a:rPr lang="en-US" sz="2400" dirty="0"/>
              <a:t>Main contribution to cavity microphonics comes from fast fluctuations in the He-pressure and the cryogenic system 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152400" y="76200"/>
            <a:ext cx="84582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 u="sng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 u="sng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 u="sng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 u="sng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 u="sng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 i="1" u="sng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1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 i="1" u="sng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1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 i="1" u="sng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1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 i="1" u="sng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defRPr/>
            </a:pPr>
            <a:r>
              <a:rPr lang="en-US" sz="2800" b="0" i="0" u="none" dirty="0" smtClean="0">
                <a:solidFill>
                  <a:schemeClr val="tx1"/>
                </a:solidFill>
                <a:effectLst/>
              </a:rPr>
              <a:t>Mechanical Coupling Characterization Measurements with a Modal Shaker at Cornell Injector Module 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Slide </a:t>
            </a:r>
            <a:fld id="{CBEFB418-8DA8-47F6-B228-C81BAD8B288E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39692" y="6400800"/>
            <a:ext cx="5867400" cy="365125"/>
          </a:xfrm>
        </p:spPr>
        <p:txBody>
          <a:bodyPr/>
          <a:lstStyle/>
          <a:p>
            <a:pPr algn="ctr"/>
            <a:r>
              <a:rPr lang="en-US" dirty="0" smtClean="0"/>
              <a:t>Matthias Liepe, TTC meeting, Beijing 2011</a:t>
            </a:r>
            <a:endParaRPr lang="en-US" dirty="0"/>
          </a:p>
        </p:txBody>
      </p:sp>
      <p:pic>
        <p:nvPicPr>
          <p:cNvPr id="12" name="Picture 13" descr="IMG_38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19200"/>
            <a:ext cx="3124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 rot="5400000">
            <a:off x="5629245" y="3160068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…the cryostat and c</a:t>
            </a:r>
            <a:r>
              <a:rPr lang="en-US" sz="2400" dirty="0" smtClean="0">
                <a:solidFill>
                  <a:schemeClr val="bg1"/>
                </a:solidFill>
              </a:rPr>
              <a:t>ryoplant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84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24400" y="1570037"/>
            <a:ext cx="3886200" cy="4525963"/>
          </a:xfrm>
        </p:spPr>
        <p:txBody>
          <a:bodyPr/>
          <a:lstStyle/>
          <a:p>
            <a:r>
              <a:rPr lang="en-US" dirty="0" smtClean="0"/>
              <a:t>Sufficient magnetic shielding and cavity alignment has been demonstrated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BEFB418-8DA8-47F6-B228-C81BAD8B288E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</a:t>
            </a:r>
            <a:r>
              <a:rPr lang="en-US" dirty="0" smtClean="0"/>
              <a:t>ryostat </a:t>
            </a:r>
            <a:r>
              <a:rPr lang="en-US" dirty="0"/>
              <a:t>and </a:t>
            </a:r>
            <a:r>
              <a:rPr lang="en-US" dirty="0" smtClean="0"/>
              <a:t>Cryoplant: </a:t>
            </a:r>
            <a:br>
              <a:rPr lang="en-US" dirty="0" smtClean="0"/>
            </a:br>
            <a:r>
              <a:rPr lang="en-US" dirty="0" smtClean="0"/>
              <a:t>Current Status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Matthias Liepe, TTC meeting, Beijing 2011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5400000">
            <a:off x="5629245" y="3160068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…the cryostat and </a:t>
            </a:r>
            <a:r>
              <a:rPr lang="en-US" sz="2400" dirty="0" smtClean="0">
                <a:solidFill>
                  <a:schemeClr val="bg1"/>
                </a:solidFill>
              </a:rPr>
              <a:t>cryoplant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3448050" y="3897313"/>
            <a:ext cx="5238750" cy="2655887"/>
            <a:chOff x="261" y="624"/>
            <a:chExt cx="3450" cy="1673"/>
          </a:xfrm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791" y="698"/>
              <a:ext cx="2673" cy="1222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791" y="1614"/>
              <a:ext cx="267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791" y="1309"/>
              <a:ext cx="267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791" y="1003"/>
              <a:ext cx="267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791" y="698"/>
              <a:ext cx="267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1683" y="698"/>
              <a:ext cx="0" cy="1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2572" y="698"/>
              <a:ext cx="0" cy="1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3464" y="698"/>
              <a:ext cx="0" cy="1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791" y="698"/>
              <a:ext cx="2673" cy="1222"/>
            </a:xfrm>
            <a:prstGeom prst="rect">
              <a:avLst/>
            </a:prstGeom>
            <a:noFill/>
            <a:ln w="7938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>
              <a:off x="791" y="698"/>
              <a:ext cx="0" cy="1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757" y="1920"/>
              <a:ext cx="3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757" y="1614"/>
              <a:ext cx="3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757" y="1309"/>
              <a:ext cx="3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757" y="1003"/>
              <a:ext cx="3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757" y="698"/>
              <a:ext cx="3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>
              <a:off x="791" y="1920"/>
              <a:ext cx="267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 flipV="1">
              <a:off x="791" y="1892"/>
              <a:ext cx="0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 flipV="1">
              <a:off x="1236" y="1892"/>
              <a:ext cx="0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 flipV="1">
              <a:off x="1683" y="1892"/>
              <a:ext cx="0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 flipV="1">
              <a:off x="2129" y="1892"/>
              <a:ext cx="0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 flipV="1">
              <a:off x="2572" y="1892"/>
              <a:ext cx="0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 flipV="1">
              <a:off x="3019" y="1892"/>
              <a:ext cx="0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 flipV="1">
              <a:off x="3464" y="1892"/>
              <a:ext cx="0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 flipV="1">
              <a:off x="791" y="1920"/>
              <a:ext cx="0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2"/>
            <p:cNvSpPr>
              <a:spLocks noChangeShapeType="1"/>
            </p:cNvSpPr>
            <p:nvPr/>
          </p:nvSpPr>
          <p:spPr bwMode="auto">
            <a:xfrm flipV="1">
              <a:off x="1683" y="1920"/>
              <a:ext cx="0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3"/>
            <p:cNvSpPr>
              <a:spLocks noChangeShapeType="1"/>
            </p:cNvSpPr>
            <p:nvPr/>
          </p:nvSpPr>
          <p:spPr bwMode="auto">
            <a:xfrm flipV="1">
              <a:off x="2572" y="1920"/>
              <a:ext cx="0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4"/>
            <p:cNvSpPr>
              <a:spLocks noChangeShapeType="1"/>
            </p:cNvSpPr>
            <p:nvPr/>
          </p:nvSpPr>
          <p:spPr bwMode="auto">
            <a:xfrm flipV="1">
              <a:off x="3464" y="1920"/>
              <a:ext cx="0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1088" y="1087"/>
              <a:ext cx="2228" cy="213"/>
            </a:xfrm>
            <a:custGeom>
              <a:avLst/>
              <a:gdLst>
                <a:gd name="T0" fmla="*/ 4 w 255"/>
                <a:gd name="T1" fmla="*/ 23 h 23"/>
                <a:gd name="T2" fmla="*/ 8 w 255"/>
                <a:gd name="T3" fmla="*/ 23 h 23"/>
                <a:gd name="T4" fmla="*/ 12 w 255"/>
                <a:gd name="T5" fmla="*/ 22 h 23"/>
                <a:gd name="T6" fmla="*/ 16 w 255"/>
                <a:gd name="T7" fmla="*/ 22 h 23"/>
                <a:gd name="T8" fmla="*/ 20 w 255"/>
                <a:gd name="T9" fmla="*/ 22 h 23"/>
                <a:gd name="T10" fmla="*/ 24 w 255"/>
                <a:gd name="T11" fmla="*/ 21 h 23"/>
                <a:gd name="T12" fmla="*/ 28 w 255"/>
                <a:gd name="T13" fmla="*/ 21 h 23"/>
                <a:gd name="T14" fmla="*/ 32 w 255"/>
                <a:gd name="T15" fmla="*/ 20 h 23"/>
                <a:gd name="T16" fmla="*/ 36 w 255"/>
                <a:gd name="T17" fmla="*/ 20 h 23"/>
                <a:gd name="T18" fmla="*/ 40 w 255"/>
                <a:gd name="T19" fmla="*/ 20 h 23"/>
                <a:gd name="T20" fmla="*/ 44 w 255"/>
                <a:gd name="T21" fmla="*/ 19 h 23"/>
                <a:gd name="T22" fmla="*/ 48 w 255"/>
                <a:gd name="T23" fmla="*/ 19 h 23"/>
                <a:gd name="T24" fmla="*/ 52 w 255"/>
                <a:gd name="T25" fmla="*/ 18 h 23"/>
                <a:gd name="T26" fmla="*/ 56 w 255"/>
                <a:gd name="T27" fmla="*/ 17 h 23"/>
                <a:gd name="T28" fmla="*/ 60 w 255"/>
                <a:gd name="T29" fmla="*/ 17 h 23"/>
                <a:gd name="T30" fmla="*/ 64 w 255"/>
                <a:gd name="T31" fmla="*/ 17 h 23"/>
                <a:gd name="T32" fmla="*/ 68 w 255"/>
                <a:gd name="T33" fmla="*/ 16 h 23"/>
                <a:gd name="T34" fmla="*/ 72 w 255"/>
                <a:gd name="T35" fmla="*/ 16 h 23"/>
                <a:gd name="T36" fmla="*/ 76 w 255"/>
                <a:gd name="T37" fmla="*/ 16 h 23"/>
                <a:gd name="T38" fmla="*/ 80 w 255"/>
                <a:gd name="T39" fmla="*/ 15 h 23"/>
                <a:gd name="T40" fmla="*/ 84 w 255"/>
                <a:gd name="T41" fmla="*/ 15 h 23"/>
                <a:gd name="T42" fmla="*/ 88 w 255"/>
                <a:gd name="T43" fmla="*/ 15 h 23"/>
                <a:gd name="T44" fmla="*/ 92 w 255"/>
                <a:gd name="T45" fmla="*/ 14 h 23"/>
                <a:gd name="T46" fmla="*/ 96 w 255"/>
                <a:gd name="T47" fmla="*/ 14 h 23"/>
                <a:gd name="T48" fmla="*/ 100 w 255"/>
                <a:gd name="T49" fmla="*/ 14 h 23"/>
                <a:gd name="T50" fmla="*/ 104 w 255"/>
                <a:gd name="T51" fmla="*/ 14 h 23"/>
                <a:gd name="T52" fmla="*/ 108 w 255"/>
                <a:gd name="T53" fmla="*/ 13 h 23"/>
                <a:gd name="T54" fmla="*/ 112 w 255"/>
                <a:gd name="T55" fmla="*/ 13 h 23"/>
                <a:gd name="T56" fmla="*/ 116 w 255"/>
                <a:gd name="T57" fmla="*/ 12 h 23"/>
                <a:gd name="T58" fmla="*/ 120 w 255"/>
                <a:gd name="T59" fmla="*/ 12 h 23"/>
                <a:gd name="T60" fmla="*/ 124 w 255"/>
                <a:gd name="T61" fmla="*/ 11 h 23"/>
                <a:gd name="T62" fmla="*/ 128 w 255"/>
                <a:gd name="T63" fmla="*/ 10 h 23"/>
                <a:gd name="T64" fmla="*/ 132 w 255"/>
                <a:gd name="T65" fmla="*/ 8 h 23"/>
                <a:gd name="T66" fmla="*/ 136 w 255"/>
                <a:gd name="T67" fmla="*/ 6 h 23"/>
                <a:gd name="T68" fmla="*/ 140 w 255"/>
                <a:gd name="T69" fmla="*/ 5 h 23"/>
                <a:gd name="T70" fmla="*/ 144 w 255"/>
                <a:gd name="T71" fmla="*/ 4 h 23"/>
                <a:gd name="T72" fmla="*/ 148 w 255"/>
                <a:gd name="T73" fmla="*/ 4 h 23"/>
                <a:gd name="T74" fmla="*/ 152 w 255"/>
                <a:gd name="T75" fmla="*/ 4 h 23"/>
                <a:gd name="T76" fmla="*/ 156 w 255"/>
                <a:gd name="T77" fmla="*/ 4 h 23"/>
                <a:gd name="T78" fmla="*/ 160 w 255"/>
                <a:gd name="T79" fmla="*/ 5 h 23"/>
                <a:gd name="T80" fmla="*/ 164 w 255"/>
                <a:gd name="T81" fmla="*/ 4 h 23"/>
                <a:gd name="T82" fmla="*/ 168 w 255"/>
                <a:gd name="T83" fmla="*/ 4 h 23"/>
                <a:gd name="T84" fmla="*/ 172 w 255"/>
                <a:gd name="T85" fmla="*/ 4 h 23"/>
                <a:gd name="T86" fmla="*/ 176 w 255"/>
                <a:gd name="T87" fmla="*/ 4 h 23"/>
                <a:gd name="T88" fmla="*/ 180 w 255"/>
                <a:gd name="T89" fmla="*/ 3 h 23"/>
                <a:gd name="T90" fmla="*/ 184 w 255"/>
                <a:gd name="T91" fmla="*/ 2 h 23"/>
                <a:gd name="T92" fmla="*/ 188 w 255"/>
                <a:gd name="T93" fmla="*/ 2 h 23"/>
                <a:gd name="T94" fmla="*/ 192 w 255"/>
                <a:gd name="T95" fmla="*/ 1 h 23"/>
                <a:gd name="T96" fmla="*/ 196 w 255"/>
                <a:gd name="T97" fmla="*/ 1 h 23"/>
                <a:gd name="T98" fmla="*/ 200 w 255"/>
                <a:gd name="T99" fmla="*/ 1 h 23"/>
                <a:gd name="T100" fmla="*/ 204 w 255"/>
                <a:gd name="T101" fmla="*/ 1 h 23"/>
                <a:gd name="T102" fmla="*/ 208 w 255"/>
                <a:gd name="T103" fmla="*/ 1 h 23"/>
                <a:gd name="T104" fmla="*/ 212 w 255"/>
                <a:gd name="T105" fmla="*/ 1 h 23"/>
                <a:gd name="T106" fmla="*/ 216 w 255"/>
                <a:gd name="T107" fmla="*/ 1 h 23"/>
                <a:gd name="T108" fmla="*/ 220 w 255"/>
                <a:gd name="T109" fmla="*/ 1 h 23"/>
                <a:gd name="T110" fmla="*/ 224 w 255"/>
                <a:gd name="T111" fmla="*/ 1 h 23"/>
                <a:gd name="T112" fmla="*/ 228 w 255"/>
                <a:gd name="T113" fmla="*/ 1 h 23"/>
                <a:gd name="T114" fmla="*/ 232 w 255"/>
                <a:gd name="T115" fmla="*/ 1 h 23"/>
                <a:gd name="T116" fmla="*/ 236 w 255"/>
                <a:gd name="T117" fmla="*/ 1 h 23"/>
                <a:gd name="T118" fmla="*/ 240 w 255"/>
                <a:gd name="T119" fmla="*/ 1 h 23"/>
                <a:gd name="T120" fmla="*/ 244 w 255"/>
                <a:gd name="T121" fmla="*/ 0 h 23"/>
                <a:gd name="T122" fmla="*/ 248 w 255"/>
                <a:gd name="T123" fmla="*/ 0 h 23"/>
                <a:gd name="T124" fmla="*/ 252 w 255"/>
                <a:gd name="T1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5" h="23">
                  <a:moveTo>
                    <a:pt x="0" y="22"/>
                  </a:move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3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5" y="22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7" y="22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9" y="23"/>
                  </a:lnTo>
                  <a:lnTo>
                    <a:pt x="9" y="23"/>
                  </a:lnTo>
                  <a:lnTo>
                    <a:pt x="9" y="23"/>
                  </a:lnTo>
                  <a:lnTo>
                    <a:pt x="9" y="23"/>
                  </a:lnTo>
                  <a:lnTo>
                    <a:pt x="9" y="23"/>
                  </a:lnTo>
                  <a:lnTo>
                    <a:pt x="9" y="23"/>
                  </a:lnTo>
                  <a:lnTo>
                    <a:pt x="9" y="23"/>
                  </a:lnTo>
                  <a:lnTo>
                    <a:pt x="9" y="23"/>
                  </a:lnTo>
                  <a:lnTo>
                    <a:pt x="9" y="23"/>
                  </a:lnTo>
                  <a:lnTo>
                    <a:pt x="9" y="23"/>
                  </a:lnTo>
                  <a:lnTo>
                    <a:pt x="9" y="23"/>
                  </a:lnTo>
                  <a:lnTo>
                    <a:pt x="9" y="23"/>
                  </a:lnTo>
                  <a:lnTo>
                    <a:pt x="9" y="23"/>
                  </a:lnTo>
                  <a:lnTo>
                    <a:pt x="9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2" y="21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5" y="21"/>
                  </a:lnTo>
                  <a:lnTo>
                    <a:pt x="25" y="21"/>
                  </a:lnTo>
                  <a:lnTo>
                    <a:pt x="25" y="21"/>
                  </a:lnTo>
                  <a:lnTo>
                    <a:pt x="25" y="21"/>
                  </a:lnTo>
                  <a:lnTo>
                    <a:pt x="25" y="21"/>
                  </a:lnTo>
                  <a:lnTo>
                    <a:pt x="25" y="21"/>
                  </a:lnTo>
                  <a:lnTo>
                    <a:pt x="25" y="21"/>
                  </a:lnTo>
                  <a:lnTo>
                    <a:pt x="25" y="21"/>
                  </a:lnTo>
                  <a:lnTo>
                    <a:pt x="25" y="21"/>
                  </a:lnTo>
                  <a:lnTo>
                    <a:pt x="25" y="21"/>
                  </a:lnTo>
                  <a:lnTo>
                    <a:pt x="25" y="21"/>
                  </a:lnTo>
                  <a:lnTo>
                    <a:pt x="25" y="21"/>
                  </a:lnTo>
                  <a:lnTo>
                    <a:pt x="25" y="21"/>
                  </a:lnTo>
                  <a:lnTo>
                    <a:pt x="26" y="21"/>
                  </a:lnTo>
                  <a:lnTo>
                    <a:pt x="26" y="21"/>
                  </a:lnTo>
                  <a:lnTo>
                    <a:pt x="26" y="21"/>
                  </a:lnTo>
                  <a:lnTo>
                    <a:pt x="26" y="21"/>
                  </a:lnTo>
                  <a:lnTo>
                    <a:pt x="26" y="21"/>
                  </a:lnTo>
                  <a:lnTo>
                    <a:pt x="26" y="21"/>
                  </a:lnTo>
                  <a:lnTo>
                    <a:pt x="26" y="21"/>
                  </a:lnTo>
                  <a:lnTo>
                    <a:pt x="26" y="21"/>
                  </a:lnTo>
                  <a:lnTo>
                    <a:pt x="26" y="21"/>
                  </a:lnTo>
                  <a:lnTo>
                    <a:pt x="26" y="21"/>
                  </a:lnTo>
                  <a:lnTo>
                    <a:pt x="26" y="21"/>
                  </a:lnTo>
                  <a:lnTo>
                    <a:pt x="26" y="21"/>
                  </a:lnTo>
                  <a:lnTo>
                    <a:pt x="26" y="21"/>
                  </a:lnTo>
                  <a:lnTo>
                    <a:pt x="26" y="21"/>
                  </a:lnTo>
                  <a:lnTo>
                    <a:pt x="27" y="21"/>
                  </a:lnTo>
                  <a:lnTo>
                    <a:pt x="27" y="21"/>
                  </a:lnTo>
                  <a:lnTo>
                    <a:pt x="27" y="21"/>
                  </a:lnTo>
                  <a:lnTo>
                    <a:pt x="27" y="21"/>
                  </a:lnTo>
                  <a:lnTo>
                    <a:pt x="27" y="21"/>
                  </a:lnTo>
                  <a:lnTo>
                    <a:pt x="27" y="21"/>
                  </a:lnTo>
                  <a:lnTo>
                    <a:pt x="27" y="21"/>
                  </a:lnTo>
                  <a:lnTo>
                    <a:pt x="27" y="21"/>
                  </a:lnTo>
                  <a:lnTo>
                    <a:pt x="27" y="21"/>
                  </a:lnTo>
                  <a:lnTo>
                    <a:pt x="27" y="21"/>
                  </a:lnTo>
                  <a:lnTo>
                    <a:pt x="27" y="21"/>
                  </a:lnTo>
                  <a:lnTo>
                    <a:pt x="27" y="21"/>
                  </a:lnTo>
                  <a:lnTo>
                    <a:pt x="27" y="21"/>
                  </a:lnTo>
                  <a:lnTo>
                    <a:pt x="28" y="21"/>
                  </a:lnTo>
                  <a:lnTo>
                    <a:pt x="28" y="21"/>
                  </a:lnTo>
                  <a:lnTo>
                    <a:pt x="28" y="21"/>
                  </a:lnTo>
                  <a:lnTo>
                    <a:pt x="28" y="21"/>
                  </a:lnTo>
                  <a:lnTo>
                    <a:pt x="28" y="21"/>
                  </a:lnTo>
                  <a:lnTo>
                    <a:pt x="28" y="21"/>
                  </a:lnTo>
                  <a:lnTo>
                    <a:pt x="28" y="21"/>
                  </a:lnTo>
                  <a:lnTo>
                    <a:pt x="28" y="21"/>
                  </a:lnTo>
                  <a:lnTo>
                    <a:pt x="28" y="21"/>
                  </a:lnTo>
                  <a:lnTo>
                    <a:pt x="28" y="21"/>
                  </a:lnTo>
                  <a:lnTo>
                    <a:pt x="28" y="21"/>
                  </a:lnTo>
                  <a:lnTo>
                    <a:pt x="28" y="21"/>
                  </a:lnTo>
                  <a:lnTo>
                    <a:pt x="28" y="21"/>
                  </a:lnTo>
                  <a:lnTo>
                    <a:pt x="29" y="21"/>
                  </a:lnTo>
                  <a:lnTo>
                    <a:pt x="29" y="21"/>
                  </a:lnTo>
                  <a:lnTo>
                    <a:pt x="29" y="21"/>
                  </a:lnTo>
                  <a:lnTo>
                    <a:pt x="29" y="21"/>
                  </a:lnTo>
                  <a:lnTo>
                    <a:pt x="29" y="20"/>
                  </a:lnTo>
                  <a:lnTo>
                    <a:pt x="29" y="20"/>
                  </a:lnTo>
                  <a:lnTo>
                    <a:pt x="29" y="20"/>
                  </a:lnTo>
                  <a:lnTo>
                    <a:pt x="29" y="20"/>
                  </a:lnTo>
                  <a:lnTo>
                    <a:pt x="29" y="20"/>
                  </a:lnTo>
                  <a:lnTo>
                    <a:pt x="29" y="20"/>
                  </a:lnTo>
                  <a:lnTo>
                    <a:pt x="29" y="20"/>
                  </a:lnTo>
                  <a:lnTo>
                    <a:pt x="29" y="20"/>
                  </a:lnTo>
                  <a:lnTo>
                    <a:pt x="29" y="20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3" y="20"/>
                  </a:lnTo>
                  <a:lnTo>
                    <a:pt x="33" y="20"/>
                  </a:lnTo>
                  <a:lnTo>
                    <a:pt x="33" y="20"/>
                  </a:lnTo>
                  <a:lnTo>
                    <a:pt x="33" y="20"/>
                  </a:lnTo>
                  <a:lnTo>
                    <a:pt x="33" y="20"/>
                  </a:lnTo>
                  <a:lnTo>
                    <a:pt x="33" y="20"/>
                  </a:lnTo>
                  <a:lnTo>
                    <a:pt x="33" y="20"/>
                  </a:lnTo>
                  <a:lnTo>
                    <a:pt x="33" y="20"/>
                  </a:lnTo>
                  <a:lnTo>
                    <a:pt x="33" y="20"/>
                  </a:lnTo>
                  <a:lnTo>
                    <a:pt x="33" y="20"/>
                  </a:lnTo>
                  <a:lnTo>
                    <a:pt x="33" y="20"/>
                  </a:lnTo>
                  <a:lnTo>
                    <a:pt x="33" y="20"/>
                  </a:lnTo>
                  <a:lnTo>
                    <a:pt x="33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5" y="20"/>
                  </a:lnTo>
                  <a:lnTo>
                    <a:pt x="35" y="20"/>
                  </a:lnTo>
                  <a:lnTo>
                    <a:pt x="35" y="20"/>
                  </a:lnTo>
                  <a:lnTo>
                    <a:pt x="35" y="20"/>
                  </a:lnTo>
                  <a:lnTo>
                    <a:pt x="35" y="20"/>
                  </a:lnTo>
                  <a:lnTo>
                    <a:pt x="35" y="20"/>
                  </a:lnTo>
                  <a:lnTo>
                    <a:pt x="35" y="20"/>
                  </a:lnTo>
                  <a:lnTo>
                    <a:pt x="35" y="20"/>
                  </a:lnTo>
                  <a:lnTo>
                    <a:pt x="35" y="20"/>
                  </a:lnTo>
                  <a:lnTo>
                    <a:pt x="35" y="20"/>
                  </a:lnTo>
                  <a:lnTo>
                    <a:pt x="35" y="20"/>
                  </a:lnTo>
                  <a:lnTo>
                    <a:pt x="35" y="20"/>
                  </a:lnTo>
                  <a:lnTo>
                    <a:pt x="35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7" y="20"/>
                  </a:lnTo>
                  <a:lnTo>
                    <a:pt x="37" y="20"/>
                  </a:lnTo>
                  <a:lnTo>
                    <a:pt x="37" y="20"/>
                  </a:lnTo>
                  <a:lnTo>
                    <a:pt x="37" y="20"/>
                  </a:lnTo>
                  <a:lnTo>
                    <a:pt x="37" y="20"/>
                  </a:lnTo>
                  <a:lnTo>
                    <a:pt x="37" y="20"/>
                  </a:lnTo>
                  <a:lnTo>
                    <a:pt x="37" y="20"/>
                  </a:lnTo>
                  <a:lnTo>
                    <a:pt x="37" y="20"/>
                  </a:lnTo>
                  <a:lnTo>
                    <a:pt x="37" y="20"/>
                  </a:lnTo>
                  <a:lnTo>
                    <a:pt x="37" y="20"/>
                  </a:lnTo>
                  <a:lnTo>
                    <a:pt x="37" y="20"/>
                  </a:lnTo>
                  <a:lnTo>
                    <a:pt x="37" y="20"/>
                  </a:lnTo>
                  <a:lnTo>
                    <a:pt x="37" y="20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1" y="20"/>
                  </a:lnTo>
                  <a:lnTo>
                    <a:pt x="41" y="20"/>
                  </a:lnTo>
                  <a:lnTo>
                    <a:pt x="41" y="20"/>
                  </a:lnTo>
                  <a:lnTo>
                    <a:pt x="41" y="20"/>
                  </a:lnTo>
                  <a:lnTo>
                    <a:pt x="41" y="20"/>
                  </a:lnTo>
                  <a:lnTo>
                    <a:pt x="41" y="20"/>
                  </a:lnTo>
                  <a:lnTo>
                    <a:pt x="41" y="20"/>
                  </a:lnTo>
                  <a:lnTo>
                    <a:pt x="41" y="20"/>
                  </a:lnTo>
                  <a:lnTo>
                    <a:pt x="41" y="20"/>
                  </a:lnTo>
                  <a:lnTo>
                    <a:pt x="41" y="20"/>
                  </a:lnTo>
                  <a:lnTo>
                    <a:pt x="41" y="20"/>
                  </a:lnTo>
                  <a:lnTo>
                    <a:pt x="41" y="20"/>
                  </a:lnTo>
                  <a:lnTo>
                    <a:pt x="41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3" y="20"/>
                  </a:lnTo>
                  <a:lnTo>
                    <a:pt x="43" y="20"/>
                  </a:lnTo>
                  <a:lnTo>
                    <a:pt x="43" y="20"/>
                  </a:lnTo>
                  <a:lnTo>
                    <a:pt x="43" y="20"/>
                  </a:lnTo>
                  <a:lnTo>
                    <a:pt x="43" y="20"/>
                  </a:lnTo>
                  <a:lnTo>
                    <a:pt x="43" y="20"/>
                  </a:lnTo>
                  <a:lnTo>
                    <a:pt x="43" y="20"/>
                  </a:lnTo>
                  <a:lnTo>
                    <a:pt x="43" y="19"/>
                  </a:lnTo>
                  <a:lnTo>
                    <a:pt x="43" y="19"/>
                  </a:lnTo>
                  <a:lnTo>
                    <a:pt x="43" y="19"/>
                  </a:lnTo>
                  <a:lnTo>
                    <a:pt x="43" y="19"/>
                  </a:lnTo>
                  <a:lnTo>
                    <a:pt x="43" y="19"/>
                  </a:lnTo>
                  <a:lnTo>
                    <a:pt x="43" y="19"/>
                  </a:lnTo>
                  <a:lnTo>
                    <a:pt x="43" y="19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6" y="19"/>
                  </a:lnTo>
                  <a:lnTo>
                    <a:pt x="46" y="19"/>
                  </a:lnTo>
                  <a:lnTo>
                    <a:pt x="46" y="19"/>
                  </a:lnTo>
                  <a:lnTo>
                    <a:pt x="46" y="19"/>
                  </a:lnTo>
                  <a:lnTo>
                    <a:pt x="46" y="19"/>
                  </a:lnTo>
                  <a:lnTo>
                    <a:pt x="46" y="19"/>
                  </a:lnTo>
                  <a:lnTo>
                    <a:pt x="46" y="19"/>
                  </a:lnTo>
                  <a:lnTo>
                    <a:pt x="46" y="19"/>
                  </a:lnTo>
                  <a:lnTo>
                    <a:pt x="46" y="19"/>
                  </a:lnTo>
                  <a:lnTo>
                    <a:pt x="46" y="19"/>
                  </a:lnTo>
                  <a:lnTo>
                    <a:pt x="46" y="19"/>
                  </a:lnTo>
                  <a:lnTo>
                    <a:pt x="46" y="19"/>
                  </a:lnTo>
                  <a:lnTo>
                    <a:pt x="46" y="19"/>
                  </a:lnTo>
                  <a:lnTo>
                    <a:pt x="47" y="19"/>
                  </a:lnTo>
                  <a:lnTo>
                    <a:pt x="47" y="19"/>
                  </a:lnTo>
                  <a:lnTo>
                    <a:pt x="47" y="19"/>
                  </a:lnTo>
                  <a:lnTo>
                    <a:pt x="47" y="19"/>
                  </a:lnTo>
                  <a:lnTo>
                    <a:pt x="47" y="19"/>
                  </a:lnTo>
                  <a:lnTo>
                    <a:pt x="47" y="19"/>
                  </a:lnTo>
                  <a:lnTo>
                    <a:pt x="47" y="19"/>
                  </a:lnTo>
                  <a:lnTo>
                    <a:pt x="47" y="19"/>
                  </a:lnTo>
                  <a:lnTo>
                    <a:pt x="47" y="19"/>
                  </a:lnTo>
                  <a:lnTo>
                    <a:pt x="47" y="19"/>
                  </a:lnTo>
                  <a:lnTo>
                    <a:pt x="47" y="19"/>
                  </a:lnTo>
                  <a:lnTo>
                    <a:pt x="47" y="19"/>
                  </a:lnTo>
                  <a:lnTo>
                    <a:pt x="47" y="19"/>
                  </a:lnTo>
                  <a:lnTo>
                    <a:pt x="47" y="19"/>
                  </a:lnTo>
                  <a:lnTo>
                    <a:pt x="48" y="19"/>
                  </a:lnTo>
                  <a:lnTo>
                    <a:pt x="48" y="19"/>
                  </a:lnTo>
                  <a:lnTo>
                    <a:pt x="48" y="19"/>
                  </a:lnTo>
                  <a:lnTo>
                    <a:pt x="48" y="19"/>
                  </a:lnTo>
                  <a:lnTo>
                    <a:pt x="48" y="19"/>
                  </a:lnTo>
                  <a:lnTo>
                    <a:pt x="48" y="19"/>
                  </a:lnTo>
                  <a:lnTo>
                    <a:pt x="48" y="19"/>
                  </a:lnTo>
                  <a:lnTo>
                    <a:pt x="48" y="19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9" y="18"/>
                  </a:lnTo>
                  <a:lnTo>
                    <a:pt x="49" y="18"/>
                  </a:lnTo>
                  <a:lnTo>
                    <a:pt x="49" y="18"/>
                  </a:lnTo>
                  <a:lnTo>
                    <a:pt x="49" y="18"/>
                  </a:lnTo>
                  <a:lnTo>
                    <a:pt x="49" y="18"/>
                  </a:lnTo>
                  <a:lnTo>
                    <a:pt x="49" y="18"/>
                  </a:lnTo>
                  <a:lnTo>
                    <a:pt x="49" y="18"/>
                  </a:lnTo>
                  <a:lnTo>
                    <a:pt x="49" y="18"/>
                  </a:lnTo>
                  <a:lnTo>
                    <a:pt x="49" y="18"/>
                  </a:lnTo>
                  <a:lnTo>
                    <a:pt x="49" y="18"/>
                  </a:lnTo>
                  <a:lnTo>
                    <a:pt x="49" y="18"/>
                  </a:lnTo>
                  <a:lnTo>
                    <a:pt x="49" y="18"/>
                  </a:lnTo>
                  <a:lnTo>
                    <a:pt x="49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1" y="18"/>
                  </a:lnTo>
                  <a:lnTo>
                    <a:pt x="51" y="18"/>
                  </a:lnTo>
                  <a:lnTo>
                    <a:pt x="51" y="18"/>
                  </a:lnTo>
                  <a:lnTo>
                    <a:pt x="51" y="18"/>
                  </a:lnTo>
                  <a:lnTo>
                    <a:pt x="51" y="18"/>
                  </a:lnTo>
                  <a:lnTo>
                    <a:pt x="51" y="18"/>
                  </a:lnTo>
                  <a:lnTo>
                    <a:pt x="51" y="18"/>
                  </a:lnTo>
                  <a:lnTo>
                    <a:pt x="51" y="18"/>
                  </a:lnTo>
                  <a:lnTo>
                    <a:pt x="51" y="18"/>
                  </a:lnTo>
                  <a:lnTo>
                    <a:pt x="51" y="18"/>
                  </a:lnTo>
                  <a:lnTo>
                    <a:pt x="51" y="18"/>
                  </a:lnTo>
                  <a:lnTo>
                    <a:pt x="51" y="18"/>
                  </a:lnTo>
                  <a:lnTo>
                    <a:pt x="51" y="18"/>
                  </a:lnTo>
                  <a:lnTo>
                    <a:pt x="51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3" y="18"/>
                  </a:lnTo>
                  <a:lnTo>
                    <a:pt x="53" y="18"/>
                  </a:lnTo>
                  <a:lnTo>
                    <a:pt x="53" y="18"/>
                  </a:lnTo>
                  <a:lnTo>
                    <a:pt x="53" y="18"/>
                  </a:lnTo>
                  <a:lnTo>
                    <a:pt x="53" y="18"/>
                  </a:lnTo>
                  <a:lnTo>
                    <a:pt x="53" y="18"/>
                  </a:lnTo>
                  <a:lnTo>
                    <a:pt x="53" y="18"/>
                  </a:lnTo>
                  <a:lnTo>
                    <a:pt x="53" y="18"/>
                  </a:lnTo>
                  <a:lnTo>
                    <a:pt x="53" y="18"/>
                  </a:lnTo>
                  <a:lnTo>
                    <a:pt x="53" y="18"/>
                  </a:lnTo>
                  <a:lnTo>
                    <a:pt x="53" y="18"/>
                  </a:lnTo>
                  <a:lnTo>
                    <a:pt x="53" y="18"/>
                  </a:lnTo>
                  <a:lnTo>
                    <a:pt x="53" y="18"/>
                  </a:lnTo>
                  <a:lnTo>
                    <a:pt x="54" y="18"/>
                  </a:lnTo>
                  <a:lnTo>
                    <a:pt x="54" y="18"/>
                  </a:lnTo>
                  <a:lnTo>
                    <a:pt x="54" y="18"/>
                  </a:lnTo>
                  <a:lnTo>
                    <a:pt x="54" y="18"/>
                  </a:lnTo>
                  <a:lnTo>
                    <a:pt x="54" y="18"/>
                  </a:lnTo>
                  <a:lnTo>
                    <a:pt x="54" y="18"/>
                  </a:lnTo>
                  <a:lnTo>
                    <a:pt x="54" y="18"/>
                  </a:lnTo>
                  <a:lnTo>
                    <a:pt x="54" y="18"/>
                  </a:lnTo>
                  <a:lnTo>
                    <a:pt x="54" y="17"/>
                  </a:lnTo>
                  <a:lnTo>
                    <a:pt x="54" y="17"/>
                  </a:lnTo>
                  <a:lnTo>
                    <a:pt x="54" y="18"/>
                  </a:lnTo>
                  <a:lnTo>
                    <a:pt x="54" y="17"/>
                  </a:lnTo>
                  <a:lnTo>
                    <a:pt x="54" y="17"/>
                  </a:lnTo>
                  <a:lnTo>
                    <a:pt x="55" y="17"/>
                  </a:lnTo>
                  <a:lnTo>
                    <a:pt x="55" y="17"/>
                  </a:lnTo>
                  <a:lnTo>
                    <a:pt x="55" y="17"/>
                  </a:lnTo>
                  <a:lnTo>
                    <a:pt x="55" y="17"/>
                  </a:lnTo>
                  <a:lnTo>
                    <a:pt x="55" y="17"/>
                  </a:lnTo>
                  <a:lnTo>
                    <a:pt x="55" y="17"/>
                  </a:lnTo>
                  <a:lnTo>
                    <a:pt x="55" y="17"/>
                  </a:lnTo>
                  <a:lnTo>
                    <a:pt x="55" y="17"/>
                  </a:lnTo>
                  <a:lnTo>
                    <a:pt x="55" y="17"/>
                  </a:lnTo>
                  <a:lnTo>
                    <a:pt x="55" y="17"/>
                  </a:lnTo>
                  <a:lnTo>
                    <a:pt x="55" y="17"/>
                  </a:lnTo>
                  <a:lnTo>
                    <a:pt x="55" y="17"/>
                  </a:lnTo>
                  <a:lnTo>
                    <a:pt x="55" y="17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7" y="17"/>
                  </a:lnTo>
                  <a:lnTo>
                    <a:pt x="57" y="17"/>
                  </a:lnTo>
                  <a:lnTo>
                    <a:pt x="57" y="17"/>
                  </a:lnTo>
                  <a:lnTo>
                    <a:pt x="57" y="17"/>
                  </a:lnTo>
                  <a:lnTo>
                    <a:pt x="57" y="17"/>
                  </a:lnTo>
                  <a:lnTo>
                    <a:pt x="57" y="17"/>
                  </a:lnTo>
                  <a:lnTo>
                    <a:pt x="57" y="17"/>
                  </a:lnTo>
                  <a:lnTo>
                    <a:pt x="57" y="17"/>
                  </a:lnTo>
                  <a:lnTo>
                    <a:pt x="57" y="17"/>
                  </a:lnTo>
                  <a:lnTo>
                    <a:pt x="57" y="17"/>
                  </a:lnTo>
                  <a:lnTo>
                    <a:pt x="57" y="17"/>
                  </a:lnTo>
                  <a:lnTo>
                    <a:pt x="57" y="17"/>
                  </a:lnTo>
                  <a:lnTo>
                    <a:pt x="57" y="17"/>
                  </a:lnTo>
                  <a:lnTo>
                    <a:pt x="58" y="17"/>
                  </a:lnTo>
                  <a:lnTo>
                    <a:pt x="58" y="17"/>
                  </a:lnTo>
                  <a:lnTo>
                    <a:pt x="58" y="17"/>
                  </a:lnTo>
                  <a:lnTo>
                    <a:pt x="58" y="17"/>
                  </a:lnTo>
                  <a:lnTo>
                    <a:pt x="58" y="17"/>
                  </a:lnTo>
                  <a:lnTo>
                    <a:pt x="58" y="17"/>
                  </a:lnTo>
                  <a:lnTo>
                    <a:pt x="58" y="17"/>
                  </a:lnTo>
                  <a:lnTo>
                    <a:pt x="58" y="17"/>
                  </a:lnTo>
                  <a:lnTo>
                    <a:pt x="58" y="17"/>
                  </a:lnTo>
                  <a:lnTo>
                    <a:pt x="58" y="17"/>
                  </a:lnTo>
                  <a:lnTo>
                    <a:pt x="58" y="17"/>
                  </a:lnTo>
                  <a:lnTo>
                    <a:pt x="58" y="17"/>
                  </a:lnTo>
                  <a:lnTo>
                    <a:pt x="58" y="17"/>
                  </a:lnTo>
                  <a:lnTo>
                    <a:pt x="59" y="17"/>
                  </a:lnTo>
                  <a:lnTo>
                    <a:pt x="59" y="17"/>
                  </a:lnTo>
                  <a:lnTo>
                    <a:pt x="59" y="17"/>
                  </a:lnTo>
                  <a:lnTo>
                    <a:pt x="59" y="17"/>
                  </a:lnTo>
                  <a:lnTo>
                    <a:pt x="59" y="17"/>
                  </a:lnTo>
                  <a:lnTo>
                    <a:pt x="59" y="17"/>
                  </a:lnTo>
                  <a:lnTo>
                    <a:pt x="59" y="17"/>
                  </a:lnTo>
                  <a:lnTo>
                    <a:pt x="59" y="17"/>
                  </a:lnTo>
                  <a:lnTo>
                    <a:pt x="59" y="17"/>
                  </a:lnTo>
                  <a:lnTo>
                    <a:pt x="59" y="17"/>
                  </a:lnTo>
                  <a:lnTo>
                    <a:pt x="59" y="17"/>
                  </a:lnTo>
                  <a:lnTo>
                    <a:pt x="59" y="17"/>
                  </a:lnTo>
                  <a:lnTo>
                    <a:pt x="59" y="17"/>
                  </a:lnTo>
                  <a:lnTo>
                    <a:pt x="60" y="17"/>
                  </a:lnTo>
                  <a:lnTo>
                    <a:pt x="60" y="17"/>
                  </a:lnTo>
                  <a:lnTo>
                    <a:pt x="60" y="17"/>
                  </a:lnTo>
                  <a:lnTo>
                    <a:pt x="60" y="17"/>
                  </a:lnTo>
                  <a:lnTo>
                    <a:pt x="60" y="17"/>
                  </a:lnTo>
                  <a:lnTo>
                    <a:pt x="60" y="17"/>
                  </a:lnTo>
                  <a:lnTo>
                    <a:pt x="60" y="17"/>
                  </a:lnTo>
                  <a:lnTo>
                    <a:pt x="60" y="17"/>
                  </a:lnTo>
                  <a:lnTo>
                    <a:pt x="60" y="17"/>
                  </a:lnTo>
                  <a:lnTo>
                    <a:pt x="60" y="17"/>
                  </a:lnTo>
                  <a:lnTo>
                    <a:pt x="60" y="17"/>
                  </a:lnTo>
                  <a:lnTo>
                    <a:pt x="60" y="17"/>
                  </a:lnTo>
                  <a:lnTo>
                    <a:pt x="60" y="17"/>
                  </a:lnTo>
                  <a:lnTo>
                    <a:pt x="60" y="17"/>
                  </a:lnTo>
                  <a:lnTo>
                    <a:pt x="61" y="17"/>
                  </a:lnTo>
                  <a:lnTo>
                    <a:pt x="61" y="17"/>
                  </a:lnTo>
                  <a:lnTo>
                    <a:pt x="61" y="17"/>
                  </a:lnTo>
                  <a:lnTo>
                    <a:pt x="61" y="17"/>
                  </a:lnTo>
                  <a:lnTo>
                    <a:pt x="61" y="17"/>
                  </a:lnTo>
                  <a:lnTo>
                    <a:pt x="61" y="17"/>
                  </a:lnTo>
                  <a:lnTo>
                    <a:pt x="61" y="17"/>
                  </a:lnTo>
                  <a:lnTo>
                    <a:pt x="61" y="17"/>
                  </a:lnTo>
                  <a:lnTo>
                    <a:pt x="61" y="17"/>
                  </a:lnTo>
                  <a:lnTo>
                    <a:pt x="61" y="17"/>
                  </a:lnTo>
                  <a:lnTo>
                    <a:pt x="61" y="17"/>
                  </a:lnTo>
                  <a:lnTo>
                    <a:pt x="61" y="17"/>
                  </a:lnTo>
                  <a:lnTo>
                    <a:pt x="61" y="17"/>
                  </a:lnTo>
                  <a:lnTo>
                    <a:pt x="62" y="17"/>
                  </a:lnTo>
                  <a:lnTo>
                    <a:pt x="62" y="17"/>
                  </a:lnTo>
                  <a:lnTo>
                    <a:pt x="62" y="17"/>
                  </a:lnTo>
                  <a:lnTo>
                    <a:pt x="62" y="17"/>
                  </a:lnTo>
                  <a:lnTo>
                    <a:pt x="62" y="17"/>
                  </a:lnTo>
                  <a:lnTo>
                    <a:pt x="62" y="17"/>
                  </a:lnTo>
                  <a:lnTo>
                    <a:pt x="62" y="17"/>
                  </a:lnTo>
                  <a:lnTo>
                    <a:pt x="62" y="17"/>
                  </a:lnTo>
                  <a:lnTo>
                    <a:pt x="62" y="17"/>
                  </a:lnTo>
                  <a:lnTo>
                    <a:pt x="62" y="17"/>
                  </a:lnTo>
                  <a:lnTo>
                    <a:pt x="62" y="17"/>
                  </a:lnTo>
                  <a:lnTo>
                    <a:pt x="62" y="17"/>
                  </a:lnTo>
                  <a:lnTo>
                    <a:pt x="62" y="17"/>
                  </a:lnTo>
                  <a:lnTo>
                    <a:pt x="63" y="17"/>
                  </a:lnTo>
                  <a:lnTo>
                    <a:pt x="63" y="17"/>
                  </a:lnTo>
                  <a:lnTo>
                    <a:pt x="63" y="17"/>
                  </a:lnTo>
                  <a:lnTo>
                    <a:pt x="63" y="17"/>
                  </a:lnTo>
                  <a:lnTo>
                    <a:pt x="63" y="17"/>
                  </a:lnTo>
                  <a:lnTo>
                    <a:pt x="63" y="17"/>
                  </a:lnTo>
                  <a:lnTo>
                    <a:pt x="63" y="17"/>
                  </a:lnTo>
                  <a:lnTo>
                    <a:pt x="63" y="17"/>
                  </a:lnTo>
                  <a:lnTo>
                    <a:pt x="63" y="17"/>
                  </a:lnTo>
                  <a:lnTo>
                    <a:pt x="63" y="17"/>
                  </a:lnTo>
                  <a:lnTo>
                    <a:pt x="63" y="17"/>
                  </a:lnTo>
                  <a:lnTo>
                    <a:pt x="63" y="17"/>
                  </a:lnTo>
                  <a:lnTo>
                    <a:pt x="63" y="17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64" y="16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64" y="16"/>
                  </a:lnTo>
                  <a:lnTo>
                    <a:pt x="65" y="16"/>
                  </a:lnTo>
                  <a:lnTo>
                    <a:pt x="65" y="16"/>
                  </a:lnTo>
                  <a:lnTo>
                    <a:pt x="65" y="16"/>
                  </a:lnTo>
                  <a:lnTo>
                    <a:pt x="65" y="16"/>
                  </a:lnTo>
                  <a:lnTo>
                    <a:pt x="65" y="16"/>
                  </a:lnTo>
                  <a:lnTo>
                    <a:pt x="65" y="16"/>
                  </a:lnTo>
                  <a:lnTo>
                    <a:pt x="65" y="16"/>
                  </a:lnTo>
                  <a:lnTo>
                    <a:pt x="65" y="16"/>
                  </a:lnTo>
                  <a:lnTo>
                    <a:pt x="65" y="16"/>
                  </a:lnTo>
                  <a:lnTo>
                    <a:pt x="65" y="16"/>
                  </a:lnTo>
                  <a:lnTo>
                    <a:pt x="65" y="16"/>
                  </a:lnTo>
                  <a:lnTo>
                    <a:pt x="65" y="16"/>
                  </a:lnTo>
                  <a:lnTo>
                    <a:pt x="65" y="16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67" y="16"/>
                  </a:lnTo>
                  <a:lnTo>
                    <a:pt x="67" y="16"/>
                  </a:lnTo>
                  <a:lnTo>
                    <a:pt x="67" y="16"/>
                  </a:lnTo>
                  <a:lnTo>
                    <a:pt x="67" y="16"/>
                  </a:lnTo>
                  <a:lnTo>
                    <a:pt x="67" y="16"/>
                  </a:lnTo>
                  <a:lnTo>
                    <a:pt x="67" y="16"/>
                  </a:lnTo>
                  <a:lnTo>
                    <a:pt x="67" y="16"/>
                  </a:lnTo>
                  <a:lnTo>
                    <a:pt x="67" y="16"/>
                  </a:lnTo>
                  <a:lnTo>
                    <a:pt x="67" y="16"/>
                  </a:lnTo>
                  <a:lnTo>
                    <a:pt x="67" y="16"/>
                  </a:lnTo>
                  <a:lnTo>
                    <a:pt x="67" y="16"/>
                  </a:lnTo>
                  <a:lnTo>
                    <a:pt x="67" y="16"/>
                  </a:lnTo>
                  <a:lnTo>
                    <a:pt x="67" y="16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9" y="16"/>
                  </a:lnTo>
                  <a:lnTo>
                    <a:pt x="69" y="16"/>
                  </a:lnTo>
                  <a:lnTo>
                    <a:pt x="69" y="16"/>
                  </a:lnTo>
                  <a:lnTo>
                    <a:pt x="69" y="16"/>
                  </a:lnTo>
                  <a:lnTo>
                    <a:pt x="69" y="16"/>
                  </a:lnTo>
                  <a:lnTo>
                    <a:pt x="69" y="16"/>
                  </a:lnTo>
                  <a:lnTo>
                    <a:pt x="69" y="16"/>
                  </a:lnTo>
                  <a:lnTo>
                    <a:pt x="69" y="16"/>
                  </a:lnTo>
                  <a:lnTo>
                    <a:pt x="69" y="16"/>
                  </a:lnTo>
                  <a:lnTo>
                    <a:pt x="69" y="16"/>
                  </a:lnTo>
                  <a:lnTo>
                    <a:pt x="69" y="16"/>
                  </a:lnTo>
                  <a:lnTo>
                    <a:pt x="69" y="16"/>
                  </a:lnTo>
                  <a:lnTo>
                    <a:pt x="69" y="16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71" y="16"/>
                  </a:lnTo>
                  <a:lnTo>
                    <a:pt x="71" y="16"/>
                  </a:lnTo>
                  <a:lnTo>
                    <a:pt x="71" y="16"/>
                  </a:lnTo>
                  <a:lnTo>
                    <a:pt x="71" y="16"/>
                  </a:lnTo>
                  <a:lnTo>
                    <a:pt x="71" y="16"/>
                  </a:lnTo>
                  <a:lnTo>
                    <a:pt x="71" y="16"/>
                  </a:lnTo>
                  <a:lnTo>
                    <a:pt x="71" y="16"/>
                  </a:lnTo>
                  <a:lnTo>
                    <a:pt x="71" y="16"/>
                  </a:lnTo>
                  <a:lnTo>
                    <a:pt x="71" y="16"/>
                  </a:lnTo>
                  <a:lnTo>
                    <a:pt x="71" y="16"/>
                  </a:lnTo>
                  <a:lnTo>
                    <a:pt x="71" y="16"/>
                  </a:lnTo>
                  <a:lnTo>
                    <a:pt x="71" y="16"/>
                  </a:lnTo>
                  <a:lnTo>
                    <a:pt x="71" y="16"/>
                  </a:lnTo>
                  <a:lnTo>
                    <a:pt x="72" y="16"/>
                  </a:lnTo>
                  <a:lnTo>
                    <a:pt x="72" y="16"/>
                  </a:lnTo>
                  <a:lnTo>
                    <a:pt x="72" y="16"/>
                  </a:lnTo>
                  <a:lnTo>
                    <a:pt x="72" y="16"/>
                  </a:lnTo>
                  <a:lnTo>
                    <a:pt x="72" y="16"/>
                  </a:lnTo>
                  <a:lnTo>
                    <a:pt x="72" y="16"/>
                  </a:lnTo>
                  <a:lnTo>
                    <a:pt x="72" y="16"/>
                  </a:lnTo>
                  <a:lnTo>
                    <a:pt x="72" y="16"/>
                  </a:lnTo>
                  <a:lnTo>
                    <a:pt x="72" y="16"/>
                  </a:lnTo>
                  <a:lnTo>
                    <a:pt x="72" y="16"/>
                  </a:lnTo>
                  <a:lnTo>
                    <a:pt x="72" y="16"/>
                  </a:lnTo>
                  <a:lnTo>
                    <a:pt x="72" y="16"/>
                  </a:lnTo>
                  <a:lnTo>
                    <a:pt x="72" y="16"/>
                  </a:lnTo>
                  <a:lnTo>
                    <a:pt x="73" y="16"/>
                  </a:lnTo>
                  <a:lnTo>
                    <a:pt x="73" y="16"/>
                  </a:lnTo>
                  <a:lnTo>
                    <a:pt x="73" y="16"/>
                  </a:lnTo>
                  <a:lnTo>
                    <a:pt x="73" y="16"/>
                  </a:lnTo>
                  <a:lnTo>
                    <a:pt x="73" y="16"/>
                  </a:lnTo>
                  <a:lnTo>
                    <a:pt x="73" y="16"/>
                  </a:lnTo>
                  <a:lnTo>
                    <a:pt x="73" y="16"/>
                  </a:lnTo>
                  <a:lnTo>
                    <a:pt x="73" y="16"/>
                  </a:lnTo>
                  <a:lnTo>
                    <a:pt x="73" y="16"/>
                  </a:lnTo>
                  <a:lnTo>
                    <a:pt x="73" y="16"/>
                  </a:lnTo>
                  <a:lnTo>
                    <a:pt x="73" y="16"/>
                  </a:lnTo>
                  <a:lnTo>
                    <a:pt x="73" y="16"/>
                  </a:lnTo>
                  <a:lnTo>
                    <a:pt x="73" y="16"/>
                  </a:lnTo>
                  <a:lnTo>
                    <a:pt x="73" y="16"/>
                  </a:lnTo>
                  <a:lnTo>
                    <a:pt x="74" y="16"/>
                  </a:lnTo>
                  <a:lnTo>
                    <a:pt x="74" y="16"/>
                  </a:lnTo>
                  <a:lnTo>
                    <a:pt x="74" y="16"/>
                  </a:lnTo>
                  <a:lnTo>
                    <a:pt x="74" y="16"/>
                  </a:lnTo>
                  <a:lnTo>
                    <a:pt x="74" y="16"/>
                  </a:lnTo>
                  <a:lnTo>
                    <a:pt x="74" y="16"/>
                  </a:lnTo>
                  <a:lnTo>
                    <a:pt x="74" y="16"/>
                  </a:lnTo>
                  <a:lnTo>
                    <a:pt x="74" y="16"/>
                  </a:lnTo>
                  <a:lnTo>
                    <a:pt x="74" y="16"/>
                  </a:lnTo>
                  <a:lnTo>
                    <a:pt x="74" y="16"/>
                  </a:lnTo>
                  <a:lnTo>
                    <a:pt x="74" y="16"/>
                  </a:lnTo>
                  <a:lnTo>
                    <a:pt x="74" y="16"/>
                  </a:lnTo>
                  <a:lnTo>
                    <a:pt x="74" y="16"/>
                  </a:lnTo>
                  <a:lnTo>
                    <a:pt x="75" y="16"/>
                  </a:lnTo>
                  <a:lnTo>
                    <a:pt x="75" y="16"/>
                  </a:lnTo>
                  <a:lnTo>
                    <a:pt x="75" y="16"/>
                  </a:lnTo>
                  <a:lnTo>
                    <a:pt x="75" y="16"/>
                  </a:lnTo>
                  <a:lnTo>
                    <a:pt x="75" y="16"/>
                  </a:lnTo>
                  <a:lnTo>
                    <a:pt x="75" y="16"/>
                  </a:lnTo>
                  <a:lnTo>
                    <a:pt x="75" y="16"/>
                  </a:lnTo>
                  <a:lnTo>
                    <a:pt x="75" y="16"/>
                  </a:lnTo>
                  <a:lnTo>
                    <a:pt x="75" y="16"/>
                  </a:lnTo>
                  <a:lnTo>
                    <a:pt x="75" y="16"/>
                  </a:lnTo>
                  <a:lnTo>
                    <a:pt x="75" y="16"/>
                  </a:lnTo>
                  <a:lnTo>
                    <a:pt x="75" y="16"/>
                  </a:lnTo>
                  <a:lnTo>
                    <a:pt x="75" y="16"/>
                  </a:lnTo>
                  <a:lnTo>
                    <a:pt x="76" y="16"/>
                  </a:lnTo>
                  <a:lnTo>
                    <a:pt x="76" y="16"/>
                  </a:lnTo>
                  <a:lnTo>
                    <a:pt x="76" y="16"/>
                  </a:lnTo>
                  <a:lnTo>
                    <a:pt x="76" y="16"/>
                  </a:lnTo>
                  <a:lnTo>
                    <a:pt x="76" y="16"/>
                  </a:lnTo>
                  <a:lnTo>
                    <a:pt x="76" y="16"/>
                  </a:lnTo>
                  <a:lnTo>
                    <a:pt x="76" y="16"/>
                  </a:lnTo>
                  <a:lnTo>
                    <a:pt x="76" y="16"/>
                  </a:lnTo>
                  <a:lnTo>
                    <a:pt x="76" y="15"/>
                  </a:lnTo>
                  <a:lnTo>
                    <a:pt x="76" y="15"/>
                  </a:lnTo>
                  <a:lnTo>
                    <a:pt x="76" y="15"/>
                  </a:lnTo>
                  <a:lnTo>
                    <a:pt x="76" y="15"/>
                  </a:lnTo>
                  <a:lnTo>
                    <a:pt x="76" y="15"/>
                  </a:lnTo>
                  <a:lnTo>
                    <a:pt x="77" y="16"/>
                  </a:lnTo>
                  <a:lnTo>
                    <a:pt x="77" y="15"/>
                  </a:lnTo>
                  <a:lnTo>
                    <a:pt x="77" y="15"/>
                  </a:lnTo>
                  <a:lnTo>
                    <a:pt x="77" y="15"/>
                  </a:lnTo>
                  <a:lnTo>
                    <a:pt x="77" y="15"/>
                  </a:lnTo>
                  <a:lnTo>
                    <a:pt x="77" y="15"/>
                  </a:lnTo>
                  <a:lnTo>
                    <a:pt x="77" y="15"/>
                  </a:lnTo>
                  <a:lnTo>
                    <a:pt x="77" y="15"/>
                  </a:lnTo>
                  <a:lnTo>
                    <a:pt x="77" y="15"/>
                  </a:lnTo>
                  <a:lnTo>
                    <a:pt x="77" y="15"/>
                  </a:lnTo>
                  <a:lnTo>
                    <a:pt x="77" y="15"/>
                  </a:lnTo>
                  <a:lnTo>
                    <a:pt x="77" y="15"/>
                  </a:lnTo>
                  <a:lnTo>
                    <a:pt x="77" y="15"/>
                  </a:lnTo>
                  <a:lnTo>
                    <a:pt x="77" y="15"/>
                  </a:lnTo>
                  <a:lnTo>
                    <a:pt x="78" y="15"/>
                  </a:lnTo>
                  <a:lnTo>
                    <a:pt x="78" y="15"/>
                  </a:lnTo>
                  <a:lnTo>
                    <a:pt x="78" y="15"/>
                  </a:lnTo>
                  <a:lnTo>
                    <a:pt x="78" y="15"/>
                  </a:lnTo>
                  <a:lnTo>
                    <a:pt x="78" y="15"/>
                  </a:lnTo>
                  <a:lnTo>
                    <a:pt x="78" y="15"/>
                  </a:lnTo>
                  <a:lnTo>
                    <a:pt x="78" y="15"/>
                  </a:lnTo>
                  <a:lnTo>
                    <a:pt x="78" y="15"/>
                  </a:lnTo>
                  <a:lnTo>
                    <a:pt x="78" y="15"/>
                  </a:lnTo>
                  <a:lnTo>
                    <a:pt x="78" y="15"/>
                  </a:lnTo>
                  <a:lnTo>
                    <a:pt x="78" y="15"/>
                  </a:lnTo>
                  <a:lnTo>
                    <a:pt x="78" y="15"/>
                  </a:lnTo>
                  <a:lnTo>
                    <a:pt x="78" y="15"/>
                  </a:lnTo>
                  <a:lnTo>
                    <a:pt x="79" y="15"/>
                  </a:lnTo>
                  <a:lnTo>
                    <a:pt x="79" y="15"/>
                  </a:lnTo>
                  <a:lnTo>
                    <a:pt x="79" y="15"/>
                  </a:lnTo>
                  <a:lnTo>
                    <a:pt x="79" y="15"/>
                  </a:lnTo>
                  <a:lnTo>
                    <a:pt x="79" y="15"/>
                  </a:lnTo>
                  <a:lnTo>
                    <a:pt x="79" y="15"/>
                  </a:lnTo>
                  <a:lnTo>
                    <a:pt x="79" y="15"/>
                  </a:lnTo>
                  <a:lnTo>
                    <a:pt x="79" y="15"/>
                  </a:lnTo>
                  <a:lnTo>
                    <a:pt x="79" y="15"/>
                  </a:lnTo>
                  <a:lnTo>
                    <a:pt x="79" y="15"/>
                  </a:lnTo>
                  <a:lnTo>
                    <a:pt x="79" y="15"/>
                  </a:lnTo>
                  <a:lnTo>
                    <a:pt x="79" y="15"/>
                  </a:lnTo>
                  <a:lnTo>
                    <a:pt x="79" y="15"/>
                  </a:lnTo>
                  <a:lnTo>
                    <a:pt x="80" y="15"/>
                  </a:lnTo>
                  <a:lnTo>
                    <a:pt x="80" y="15"/>
                  </a:lnTo>
                  <a:lnTo>
                    <a:pt x="80" y="15"/>
                  </a:lnTo>
                  <a:lnTo>
                    <a:pt x="80" y="15"/>
                  </a:lnTo>
                  <a:lnTo>
                    <a:pt x="80" y="15"/>
                  </a:lnTo>
                  <a:lnTo>
                    <a:pt x="80" y="15"/>
                  </a:lnTo>
                  <a:lnTo>
                    <a:pt x="80" y="15"/>
                  </a:lnTo>
                  <a:lnTo>
                    <a:pt x="80" y="15"/>
                  </a:lnTo>
                  <a:lnTo>
                    <a:pt x="80" y="15"/>
                  </a:lnTo>
                  <a:lnTo>
                    <a:pt x="80" y="15"/>
                  </a:lnTo>
                  <a:lnTo>
                    <a:pt x="80" y="15"/>
                  </a:lnTo>
                  <a:lnTo>
                    <a:pt x="80" y="15"/>
                  </a:lnTo>
                  <a:lnTo>
                    <a:pt x="80" y="15"/>
                  </a:lnTo>
                  <a:lnTo>
                    <a:pt x="81" y="15"/>
                  </a:lnTo>
                  <a:lnTo>
                    <a:pt x="81" y="15"/>
                  </a:lnTo>
                  <a:lnTo>
                    <a:pt x="81" y="15"/>
                  </a:lnTo>
                  <a:lnTo>
                    <a:pt x="81" y="15"/>
                  </a:lnTo>
                  <a:lnTo>
                    <a:pt x="81" y="15"/>
                  </a:lnTo>
                  <a:lnTo>
                    <a:pt x="81" y="15"/>
                  </a:lnTo>
                  <a:lnTo>
                    <a:pt x="81" y="15"/>
                  </a:lnTo>
                  <a:lnTo>
                    <a:pt x="81" y="15"/>
                  </a:lnTo>
                  <a:lnTo>
                    <a:pt x="81" y="15"/>
                  </a:lnTo>
                  <a:lnTo>
                    <a:pt x="81" y="15"/>
                  </a:lnTo>
                  <a:lnTo>
                    <a:pt x="81" y="15"/>
                  </a:lnTo>
                  <a:lnTo>
                    <a:pt x="81" y="15"/>
                  </a:lnTo>
                  <a:lnTo>
                    <a:pt x="81" y="15"/>
                  </a:lnTo>
                  <a:lnTo>
                    <a:pt x="81" y="15"/>
                  </a:lnTo>
                  <a:lnTo>
                    <a:pt x="82" y="15"/>
                  </a:lnTo>
                  <a:lnTo>
                    <a:pt x="82" y="15"/>
                  </a:lnTo>
                  <a:lnTo>
                    <a:pt x="82" y="15"/>
                  </a:lnTo>
                  <a:lnTo>
                    <a:pt x="82" y="15"/>
                  </a:lnTo>
                  <a:lnTo>
                    <a:pt x="82" y="15"/>
                  </a:lnTo>
                  <a:lnTo>
                    <a:pt x="82" y="15"/>
                  </a:lnTo>
                  <a:lnTo>
                    <a:pt x="82" y="15"/>
                  </a:lnTo>
                  <a:lnTo>
                    <a:pt x="82" y="15"/>
                  </a:lnTo>
                  <a:lnTo>
                    <a:pt x="82" y="15"/>
                  </a:lnTo>
                  <a:lnTo>
                    <a:pt x="82" y="15"/>
                  </a:lnTo>
                  <a:lnTo>
                    <a:pt x="82" y="15"/>
                  </a:lnTo>
                  <a:lnTo>
                    <a:pt x="82" y="15"/>
                  </a:lnTo>
                  <a:lnTo>
                    <a:pt x="82" y="15"/>
                  </a:lnTo>
                  <a:lnTo>
                    <a:pt x="83" y="15"/>
                  </a:lnTo>
                  <a:lnTo>
                    <a:pt x="83" y="15"/>
                  </a:lnTo>
                  <a:lnTo>
                    <a:pt x="83" y="15"/>
                  </a:lnTo>
                  <a:lnTo>
                    <a:pt x="83" y="15"/>
                  </a:lnTo>
                  <a:lnTo>
                    <a:pt x="83" y="15"/>
                  </a:lnTo>
                  <a:lnTo>
                    <a:pt x="83" y="15"/>
                  </a:lnTo>
                  <a:lnTo>
                    <a:pt x="83" y="15"/>
                  </a:lnTo>
                  <a:lnTo>
                    <a:pt x="83" y="15"/>
                  </a:lnTo>
                  <a:lnTo>
                    <a:pt x="83" y="15"/>
                  </a:lnTo>
                  <a:lnTo>
                    <a:pt x="83" y="15"/>
                  </a:lnTo>
                  <a:lnTo>
                    <a:pt x="83" y="15"/>
                  </a:lnTo>
                  <a:lnTo>
                    <a:pt x="83" y="15"/>
                  </a:lnTo>
                  <a:lnTo>
                    <a:pt x="83" y="16"/>
                  </a:lnTo>
                  <a:lnTo>
                    <a:pt x="84" y="15"/>
                  </a:lnTo>
                  <a:lnTo>
                    <a:pt x="84" y="15"/>
                  </a:lnTo>
                  <a:lnTo>
                    <a:pt x="84" y="15"/>
                  </a:lnTo>
                  <a:lnTo>
                    <a:pt x="84" y="15"/>
                  </a:lnTo>
                  <a:lnTo>
                    <a:pt x="84" y="15"/>
                  </a:lnTo>
                  <a:lnTo>
                    <a:pt x="84" y="15"/>
                  </a:lnTo>
                  <a:lnTo>
                    <a:pt x="84" y="15"/>
                  </a:lnTo>
                  <a:lnTo>
                    <a:pt x="84" y="15"/>
                  </a:lnTo>
                  <a:lnTo>
                    <a:pt x="84" y="15"/>
                  </a:lnTo>
                  <a:lnTo>
                    <a:pt x="84" y="15"/>
                  </a:lnTo>
                  <a:lnTo>
                    <a:pt x="84" y="15"/>
                  </a:lnTo>
                  <a:lnTo>
                    <a:pt x="84" y="15"/>
                  </a:lnTo>
                  <a:lnTo>
                    <a:pt x="84" y="15"/>
                  </a:lnTo>
                  <a:lnTo>
                    <a:pt x="85" y="15"/>
                  </a:lnTo>
                  <a:lnTo>
                    <a:pt x="85" y="15"/>
                  </a:lnTo>
                  <a:lnTo>
                    <a:pt x="85" y="15"/>
                  </a:lnTo>
                  <a:lnTo>
                    <a:pt x="85" y="15"/>
                  </a:lnTo>
                  <a:lnTo>
                    <a:pt x="85" y="15"/>
                  </a:lnTo>
                  <a:lnTo>
                    <a:pt x="85" y="15"/>
                  </a:lnTo>
                  <a:lnTo>
                    <a:pt x="85" y="15"/>
                  </a:lnTo>
                  <a:lnTo>
                    <a:pt x="85" y="15"/>
                  </a:lnTo>
                  <a:lnTo>
                    <a:pt x="85" y="15"/>
                  </a:lnTo>
                  <a:lnTo>
                    <a:pt x="85" y="15"/>
                  </a:lnTo>
                  <a:lnTo>
                    <a:pt x="85" y="15"/>
                  </a:lnTo>
                  <a:lnTo>
                    <a:pt x="85" y="15"/>
                  </a:lnTo>
                  <a:lnTo>
                    <a:pt x="85" y="15"/>
                  </a:lnTo>
                  <a:lnTo>
                    <a:pt x="85" y="15"/>
                  </a:lnTo>
                  <a:lnTo>
                    <a:pt x="86" y="15"/>
                  </a:lnTo>
                  <a:lnTo>
                    <a:pt x="86" y="15"/>
                  </a:lnTo>
                  <a:lnTo>
                    <a:pt x="86" y="15"/>
                  </a:lnTo>
                  <a:lnTo>
                    <a:pt x="86" y="15"/>
                  </a:lnTo>
                  <a:lnTo>
                    <a:pt x="86" y="15"/>
                  </a:lnTo>
                  <a:lnTo>
                    <a:pt x="86" y="15"/>
                  </a:lnTo>
                  <a:lnTo>
                    <a:pt x="86" y="15"/>
                  </a:lnTo>
                  <a:lnTo>
                    <a:pt x="86" y="15"/>
                  </a:lnTo>
                  <a:lnTo>
                    <a:pt x="86" y="15"/>
                  </a:lnTo>
                  <a:lnTo>
                    <a:pt x="86" y="15"/>
                  </a:lnTo>
                  <a:lnTo>
                    <a:pt x="86" y="15"/>
                  </a:lnTo>
                  <a:lnTo>
                    <a:pt x="86" y="15"/>
                  </a:lnTo>
                  <a:lnTo>
                    <a:pt x="86" y="15"/>
                  </a:lnTo>
                  <a:lnTo>
                    <a:pt x="87" y="15"/>
                  </a:lnTo>
                  <a:lnTo>
                    <a:pt x="87" y="15"/>
                  </a:lnTo>
                  <a:lnTo>
                    <a:pt x="87" y="15"/>
                  </a:lnTo>
                  <a:lnTo>
                    <a:pt x="87" y="15"/>
                  </a:lnTo>
                  <a:lnTo>
                    <a:pt x="87" y="15"/>
                  </a:lnTo>
                  <a:lnTo>
                    <a:pt x="87" y="15"/>
                  </a:lnTo>
                  <a:lnTo>
                    <a:pt x="87" y="15"/>
                  </a:lnTo>
                  <a:lnTo>
                    <a:pt x="87" y="15"/>
                  </a:lnTo>
                  <a:lnTo>
                    <a:pt x="87" y="15"/>
                  </a:lnTo>
                  <a:lnTo>
                    <a:pt x="87" y="15"/>
                  </a:lnTo>
                  <a:lnTo>
                    <a:pt x="87" y="14"/>
                  </a:lnTo>
                  <a:lnTo>
                    <a:pt x="87" y="15"/>
                  </a:lnTo>
                  <a:lnTo>
                    <a:pt x="87" y="15"/>
                  </a:lnTo>
                  <a:lnTo>
                    <a:pt x="88" y="15"/>
                  </a:lnTo>
                  <a:lnTo>
                    <a:pt x="88" y="15"/>
                  </a:lnTo>
                  <a:lnTo>
                    <a:pt x="88" y="15"/>
                  </a:lnTo>
                  <a:lnTo>
                    <a:pt x="88" y="14"/>
                  </a:lnTo>
                  <a:lnTo>
                    <a:pt x="88" y="14"/>
                  </a:lnTo>
                  <a:lnTo>
                    <a:pt x="88" y="15"/>
                  </a:lnTo>
                  <a:lnTo>
                    <a:pt x="88" y="15"/>
                  </a:lnTo>
                  <a:lnTo>
                    <a:pt x="88" y="15"/>
                  </a:lnTo>
                  <a:lnTo>
                    <a:pt x="88" y="15"/>
                  </a:lnTo>
                  <a:lnTo>
                    <a:pt x="88" y="14"/>
                  </a:lnTo>
                  <a:lnTo>
                    <a:pt x="88" y="15"/>
                  </a:lnTo>
                  <a:lnTo>
                    <a:pt x="88" y="15"/>
                  </a:lnTo>
                  <a:lnTo>
                    <a:pt x="88" y="14"/>
                  </a:lnTo>
                  <a:lnTo>
                    <a:pt x="89" y="15"/>
                  </a:lnTo>
                  <a:lnTo>
                    <a:pt x="89" y="15"/>
                  </a:lnTo>
                  <a:lnTo>
                    <a:pt x="89" y="14"/>
                  </a:lnTo>
                  <a:lnTo>
                    <a:pt x="89" y="15"/>
                  </a:lnTo>
                  <a:lnTo>
                    <a:pt x="89" y="14"/>
                  </a:lnTo>
                  <a:lnTo>
                    <a:pt x="89" y="14"/>
                  </a:lnTo>
                  <a:lnTo>
                    <a:pt x="89" y="15"/>
                  </a:lnTo>
                  <a:lnTo>
                    <a:pt x="89" y="14"/>
                  </a:lnTo>
                  <a:lnTo>
                    <a:pt x="89" y="15"/>
                  </a:lnTo>
                  <a:lnTo>
                    <a:pt x="89" y="15"/>
                  </a:lnTo>
                  <a:lnTo>
                    <a:pt x="89" y="14"/>
                  </a:lnTo>
                  <a:lnTo>
                    <a:pt x="89" y="14"/>
                  </a:lnTo>
                  <a:lnTo>
                    <a:pt x="89" y="14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1" y="14"/>
                  </a:lnTo>
                  <a:lnTo>
                    <a:pt x="91" y="14"/>
                  </a:lnTo>
                  <a:lnTo>
                    <a:pt x="91" y="14"/>
                  </a:lnTo>
                  <a:lnTo>
                    <a:pt x="91" y="14"/>
                  </a:lnTo>
                  <a:lnTo>
                    <a:pt x="91" y="14"/>
                  </a:lnTo>
                  <a:lnTo>
                    <a:pt x="91" y="14"/>
                  </a:lnTo>
                  <a:lnTo>
                    <a:pt x="91" y="14"/>
                  </a:lnTo>
                  <a:lnTo>
                    <a:pt x="91" y="14"/>
                  </a:lnTo>
                  <a:lnTo>
                    <a:pt x="91" y="14"/>
                  </a:lnTo>
                  <a:lnTo>
                    <a:pt x="91" y="14"/>
                  </a:lnTo>
                  <a:lnTo>
                    <a:pt x="91" y="14"/>
                  </a:lnTo>
                  <a:lnTo>
                    <a:pt x="91" y="14"/>
                  </a:lnTo>
                  <a:lnTo>
                    <a:pt x="91" y="14"/>
                  </a:lnTo>
                  <a:lnTo>
                    <a:pt x="92" y="14"/>
                  </a:lnTo>
                  <a:lnTo>
                    <a:pt x="92" y="14"/>
                  </a:lnTo>
                  <a:lnTo>
                    <a:pt x="92" y="14"/>
                  </a:lnTo>
                  <a:lnTo>
                    <a:pt x="92" y="14"/>
                  </a:lnTo>
                  <a:lnTo>
                    <a:pt x="92" y="14"/>
                  </a:lnTo>
                  <a:lnTo>
                    <a:pt x="92" y="14"/>
                  </a:lnTo>
                  <a:lnTo>
                    <a:pt x="92" y="14"/>
                  </a:lnTo>
                  <a:lnTo>
                    <a:pt x="92" y="14"/>
                  </a:lnTo>
                  <a:lnTo>
                    <a:pt x="92" y="14"/>
                  </a:lnTo>
                  <a:lnTo>
                    <a:pt x="92" y="14"/>
                  </a:lnTo>
                  <a:lnTo>
                    <a:pt x="92" y="14"/>
                  </a:lnTo>
                  <a:lnTo>
                    <a:pt x="92" y="14"/>
                  </a:lnTo>
                  <a:lnTo>
                    <a:pt x="92" y="14"/>
                  </a:lnTo>
                  <a:lnTo>
                    <a:pt x="93" y="14"/>
                  </a:lnTo>
                  <a:lnTo>
                    <a:pt x="93" y="14"/>
                  </a:lnTo>
                  <a:lnTo>
                    <a:pt x="93" y="14"/>
                  </a:lnTo>
                  <a:lnTo>
                    <a:pt x="93" y="14"/>
                  </a:lnTo>
                  <a:lnTo>
                    <a:pt x="93" y="14"/>
                  </a:lnTo>
                  <a:lnTo>
                    <a:pt x="93" y="14"/>
                  </a:lnTo>
                  <a:lnTo>
                    <a:pt x="93" y="14"/>
                  </a:lnTo>
                  <a:lnTo>
                    <a:pt x="93" y="14"/>
                  </a:lnTo>
                  <a:lnTo>
                    <a:pt x="93" y="14"/>
                  </a:lnTo>
                  <a:lnTo>
                    <a:pt x="93" y="14"/>
                  </a:lnTo>
                  <a:lnTo>
                    <a:pt x="93" y="14"/>
                  </a:lnTo>
                  <a:lnTo>
                    <a:pt x="93" y="14"/>
                  </a:lnTo>
                  <a:lnTo>
                    <a:pt x="93" y="14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95" y="14"/>
                  </a:lnTo>
                  <a:lnTo>
                    <a:pt x="95" y="14"/>
                  </a:lnTo>
                  <a:lnTo>
                    <a:pt x="95" y="14"/>
                  </a:lnTo>
                  <a:lnTo>
                    <a:pt x="95" y="14"/>
                  </a:lnTo>
                  <a:lnTo>
                    <a:pt x="95" y="14"/>
                  </a:lnTo>
                  <a:lnTo>
                    <a:pt x="95" y="14"/>
                  </a:lnTo>
                  <a:lnTo>
                    <a:pt x="95" y="14"/>
                  </a:lnTo>
                  <a:lnTo>
                    <a:pt x="95" y="14"/>
                  </a:lnTo>
                  <a:lnTo>
                    <a:pt x="95" y="14"/>
                  </a:lnTo>
                  <a:lnTo>
                    <a:pt x="95" y="14"/>
                  </a:lnTo>
                  <a:lnTo>
                    <a:pt x="95" y="14"/>
                  </a:lnTo>
                  <a:lnTo>
                    <a:pt x="95" y="14"/>
                  </a:lnTo>
                  <a:lnTo>
                    <a:pt x="95" y="14"/>
                  </a:lnTo>
                  <a:lnTo>
                    <a:pt x="96" y="14"/>
                  </a:lnTo>
                  <a:lnTo>
                    <a:pt x="96" y="14"/>
                  </a:lnTo>
                  <a:lnTo>
                    <a:pt x="96" y="14"/>
                  </a:lnTo>
                  <a:lnTo>
                    <a:pt x="96" y="14"/>
                  </a:lnTo>
                  <a:lnTo>
                    <a:pt x="96" y="14"/>
                  </a:lnTo>
                  <a:lnTo>
                    <a:pt x="96" y="14"/>
                  </a:lnTo>
                  <a:lnTo>
                    <a:pt x="96" y="14"/>
                  </a:lnTo>
                  <a:lnTo>
                    <a:pt x="96" y="14"/>
                  </a:lnTo>
                  <a:lnTo>
                    <a:pt x="96" y="14"/>
                  </a:lnTo>
                  <a:lnTo>
                    <a:pt x="96" y="14"/>
                  </a:lnTo>
                  <a:lnTo>
                    <a:pt x="96" y="14"/>
                  </a:lnTo>
                  <a:lnTo>
                    <a:pt x="96" y="14"/>
                  </a:lnTo>
                  <a:lnTo>
                    <a:pt x="96" y="14"/>
                  </a:lnTo>
                  <a:lnTo>
                    <a:pt x="97" y="14"/>
                  </a:lnTo>
                  <a:lnTo>
                    <a:pt x="97" y="14"/>
                  </a:lnTo>
                  <a:lnTo>
                    <a:pt x="97" y="14"/>
                  </a:lnTo>
                  <a:lnTo>
                    <a:pt x="97" y="14"/>
                  </a:lnTo>
                  <a:lnTo>
                    <a:pt x="97" y="14"/>
                  </a:lnTo>
                  <a:lnTo>
                    <a:pt x="97" y="14"/>
                  </a:lnTo>
                  <a:lnTo>
                    <a:pt x="97" y="14"/>
                  </a:lnTo>
                  <a:lnTo>
                    <a:pt x="97" y="14"/>
                  </a:lnTo>
                  <a:lnTo>
                    <a:pt x="97" y="14"/>
                  </a:lnTo>
                  <a:lnTo>
                    <a:pt x="97" y="14"/>
                  </a:lnTo>
                  <a:lnTo>
                    <a:pt x="97" y="14"/>
                  </a:lnTo>
                  <a:lnTo>
                    <a:pt x="97" y="14"/>
                  </a:lnTo>
                  <a:lnTo>
                    <a:pt x="97" y="14"/>
                  </a:lnTo>
                  <a:lnTo>
                    <a:pt x="98" y="14"/>
                  </a:lnTo>
                  <a:lnTo>
                    <a:pt x="98" y="14"/>
                  </a:lnTo>
                  <a:lnTo>
                    <a:pt x="98" y="14"/>
                  </a:lnTo>
                  <a:lnTo>
                    <a:pt x="98" y="14"/>
                  </a:lnTo>
                  <a:lnTo>
                    <a:pt x="98" y="14"/>
                  </a:lnTo>
                  <a:lnTo>
                    <a:pt x="98" y="14"/>
                  </a:lnTo>
                  <a:lnTo>
                    <a:pt x="98" y="14"/>
                  </a:lnTo>
                  <a:lnTo>
                    <a:pt x="98" y="14"/>
                  </a:lnTo>
                  <a:lnTo>
                    <a:pt x="98" y="14"/>
                  </a:lnTo>
                  <a:lnTo>
                    <a:pt x="98" y="14"/>
                  </a:lnTo>
                  <a:lnTo>
                    <a:pt x="98" y="14"/>
                  </a:lnTo>
                  <a:lnTo>
                    <a:pt x="98" y="14"/>
                  </a:lnTo>
                  <a:lnTo>
                    <a:pt x="98" y="14"/>
                  </a:lnTo>
                  <a:lnTo>
                    <a:pt x="98" y="14"/>
                  </a:lnTo>
                  <a:lnTo>
                    <a:pt x="99" y="14"/>
                  </a:lnTo>
                  <a:lnTo>
                    <a:pt x="99" y="14"/>
                  </a:lnTo>
                  <a:lnTo>
                    <a:pt x="99" y="14"/>
                  </a:lnTo>
                  <a:lnTo>
                    <a:pt x="99" y="14"/>
                  </a:lnTo>
                  <a:lnTo>
                    <a:pt x="99" y="14"/>
                  </a:lnTo>
                  <a:lnTo>
                    <a:pt x="99" y="14"/>
                  </a:lnTo>
                  <a:lnTo>
                    <a:pt x="99" y="14"/>
                  </a:lnTo>
                  <a:lnTo>
                    <a:pt x="99" y="14"/>
                  </a:lnTo>
                  <a:lnTo>
                    <a:pt x="99" y="14"/>
                  </a:lnTo>
                  <a:lnTo>
                    <a:pt x="99" y="14"/>
                  </a:lnTo>
                  <a:lnTo>
                    <a:pt x="99" y="14"/>
                  </a:lnTo>
                  <a:lnTo>
                    <a:pt x="99" y="14"/>
                  </a:lnTo>
                  <a:lnTo>
                    <a:pt x="99" y="14"/>
                  </a:lnTo>
                  <a:lnTo>
                    <a:pt x="100" y="14"/>
                  </a:lnTo>
                  <a:lnTo>
                    <a:pt x="100" y="14"/>
                  </a:lnTo>
                  <a:lnTo>
                    <a:pt x="100" y="14"/>
                  </a:lnTo>
                  <a:lnTo>
                    <a:pt x="100" y="14"/>
                  </a:lnTo>
                  <a:lnTo>
                    <a:pt x="100" y="14"/>
                  </a:lnTo>
                  <a:lnTo>
                    <a:pt x="100" y="14"/>
                  </a:lnTo>
                  <a:lnTo>
                    <a:pt x="100" y="14"/>
                  </a:lnTo>
                  <a:lnTo>
                    <a:pt x="100" y="14"/>
                  </a:lnTo>
                  <a:lnTo>
                    <a:pt x="100" y="14"/>
                  </a:lnTo>
                  <a:lnTo>
                    <a:pt x="100" y="14"/>
                  </a:lnTo>
                  <a:lnTo>
                    <a:pt x="100" y="14"/>
                  </a:lnTo>
                  <a:lnTo>
                    <a:pt x="100" y="14"/>
                  </a:lnTo>
                  <a:lnTo>
                    <a:pt x="100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1" y="13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2" y="14"/>
                  </a:lnTo>
                  <a:lnTo>
                    <a:pt x="102" y="14"/>
                  </a:lnTo>
                  <a:lnTo>
                    <a:pt x="102" y="14"/>
                  </a:lnTo>
                  <a:lnTo>
                    <a:pt x="102" y="14"/>
                  </a:lnTo>
                  <a:lnTo>
                    <a:pt x="102" y="14"/>
                  </a:lnTo>
                  <a:lnTo>
                    <a:pt x="102" y="14"/>
                  </a:lnTo>
                  <a:lnTo>
                    <a:pt x="102" y="14"/>
                  </a:lnTo>
                  <a:lnTo>
                    <a:pt x="102" y="14"/>
                  </a:lnTo>
                  <a:lnTo>
                    <a:pt x="102" y="13"/>
                  </a:lnTo>
                  <a:lnTo>
                    <a:pt x="102" y="13"/>
                  </a:lnTo>
                  <a:lnTo>
                    <a:pt x="102" y="14"/>
                  </a:lnTo>
                  <a:lnTo>
                    <a:pt x="102" y="14"/>
                  </a:lnTo>
                  <a:lnTo>
                    <a:pt x="102" y="14"/>
                  </a:lnTo>
                  <a:lnTo>
                    <a:pt x="102" y="14"/>
                  </a:lnTo>
                  <a:lnTo>
                    <a:pt x="103" y="13"/>
                  </a:lnTo>
                  <a:lnTo>
                    <a:pt x="103" y="14"/>
                  </a:lnTo>
                  <a:lnTo>
                    <a:pt x="103" y="14"/>
                  </a:lnTo>
                  <a:lnTo>
                    <a:pt x="103" y="13"/>
                  </a:lnTo>
                  <a:lnTo>
                    <a:pt x="103" y="13"/>
                  </a:lnTo>
                  <a:lnTo>
                    <a:pt x="103" y="14"/>
                  </a:lnTo>
                  <a:lnTo>
                    <a:pt x="103" y="13"/>
                  </a:lnTo>
                  <a:lnTo>
                    <a:pt x="103" y="13"/>
                  </a:lnTo>
                  <a:lnTo>
                    <a:pt x="103" y="13"/>
                  </a:lnTo>
                  <a:lnTo>
                    <a:pt x="103" y="13"/>
                  </a:lnTo>
                  <a:lnTo>
                    <a:pt x="103" y="14"/>
                  </a:lnTo>
                  <a:lnTo>
                    <a:pt x="103" y="14"/>
                  </a:lnTo>
                  <a:lnTo>
                    <a:pt x="103" y="14"/>
                  </a:lnTo>
                  <a:lnTo>
                    <a:pt x="104" y="14"/>
                  </a:lnTo>
                  <a:lnTo>
                    <a:pt x="104" y="14"/>
                  </a:lnTo>
                  <a:lnTo>
                    <a:pt x="104" y="14"/>
                  </a:lnTo>
                  <a:lnTo>
                    <a:pt x="104" y="14"/>
                  </a:lnTo>
                  <a:lnTo>
                    <a:pt x="104" y="14"/>
                  </a:lnTo>
                  <a:lnTo>
                    <a:pt x="104" y="14"/>
                  </a:lnTo>
                  <a:lnTo>
                    <a:pt x="104" y="14"/>
                  </a:lnTo>
                  <a:lnTo>
                    <a:pt x="104" y="14"/>
                  </a:lnTo>
                  <a:lnTo>
                    <a:pt x="104" y="14"/>
                  </a:lnTo>
                  <a:lnTo>
                    <a:pt x="104" y="14"/>
                  </a:lnTo>
                  <a:lnTo>
                    <a:pt x="104" y="14"/>
                  </a:lnTo>
                  <a:lnTo>
                    <a:pt x="104" y="13"/>
                  </a:lnTo>
                  <a:lnTo>
                    <a:pt x="104" y="13"/>
                  </a:lnTo>
                  <a:lnTo>
                    <a:pt x="105" y="13"/>
                  </a:lnTo>
                  <a:lnTo>
                    <a:pt x="105" y="13"/>
                  </a:lnTo>
                  <a:lnTo>
                    <a:pt x="105" y="13"/>
                  </a:lnTo>
                  <a:lnTo>
                    <a:pt x="105" y="13"/>
                  </a:lnTo>
                  <a:lnTo>
                    <a:pt x="105" y="13"/>
                  </a:lnTo>
                  <a:lnTo>
                    <a:pt x="105" y="13"/>
                  </a:lnTo>
                  <a:lnTo>
                    <a:pt x="105" y="13"/>
                  </a:lnTo>
                  <a:lnTo>
                    <a:pt x="105" y="13"/>
                  </a:lnTo>
                  <a:lnTo>
                    <a:pt x="105" y="13"/>
                  </a:lnTo>
                  <a:lnTo>
                    <a:pt x="105" y="13"/>
                  </a:lnTo>
                  <a:lnTo>
                    <a:pt x="105" y="13"/>
                  </a:lnTo>
                  <a:lnTo>
                    <a:pt x="105" y="13"/>
                  </a:lnTo>
                  <a:lnTo>
                    <a:pt x="105" y="13"/>
                  </a:lnTo>
                  <a:lnTo>
                    <a:pt x="106" y="13"/>
                  </a:lnTo>
                  <a:lnTo>
                    <a:pt x="106" y="13"/>
                  </a:lnTo>
                  <a:lnTo>
                    <a:pt x="106" y="13"/>
                  </a:lnTo>
                  <a:lnTo>
                    <a:pt x="106" y="13"/>
                  </a:lnTo>
                  <a:lnTo>
                    <a:pt x="106" y="13"/>
                  </a:lnTo>
                  <a:lnTo>
                    <a:pt x="106" y="13"/>
                  </a:lnTo>
                  <a:lnTo>
                    <a:pt x="106" y="13"/>
                  </a:lnTo>
                  <a:lnTo>
                    <a:pt x="106" y="13"/>
                  </a:lnTo>
                  <a:lnTo>
                    <a:pt x="106" y="13"/>
                  </a:lnTo>
                  <a:lnTo>
                    <a:pt x="106" y="13"/>
                  </a:lnTo>
                  <a:lnTo>
                    <a:pt x="106" y="13"/>
                  </a:lnTo>
                  <a:lnTo>
                    <a:pt x="106" y="13"/>
                  </a:lnTo>
                  <a:lnTo>
                    <a:pt x="106" y="13"/>
                  </a:lnTo>
                  <a:lnTo>
                    <a:pt x="107" y="13"/>
                  </a:lnTo>
                  <a:lnTo>
                    <a:pt x="107" y="13"/>
                  </a:lnTo>
                  <a:lnTo>
                    <a:pt x="107" y="13"/>
                  </a:lnTo>
                  <a:lnTo>
                    <a:pt x="107" y="13"/>
                  </a:lnTo>
                  <a:lnTo>
                    <a:pt x="107" y="13"/>
                  </a:lnTo>
                  <a:lnTo>
                    <a:pt x="107" y="13"/>
                  </a:lnTo>
                  <a:lnTo>
                    <a:pt x="107" y="13"/>
                  </a:lnTo>
                  <a:lnTo>
                    <a:pt x="107" y="13"/>
                  </a:lnTo>
                  <a:lnTo>
                    <a:pt x="107" y="13"/>
                  </a:lnTo>
                  <a:lnTo>
                    <a:pt x="107" y="13"/>
                  </a:lnTo>
                  <a:lnTo>
                    <a:pt x="107" y="13"/>
                  </a:lnTo>
                  <a:lnTo>
                    <a:pt x="107" y="13"/>
                  </a:lnTo>
                  <a:lnTo>
                    <a:pt x="107" y="13"/>
                  </a:lnTo>
                  <a:lnTo>
                    <a:pt x="107" y="13"/>
                  </a:lnTo>
                  <a:lnTo>
                    <a:pt x="108" y="13"/>
                  </a:lnTo>
                  <a:lnTo>
                    <a:pt x="108" y="13"/>
                  </a:lnTo>
                  <a:lnTo>
                    <a:pt x="108" y="13"/>
                  </a:lnTo>
                  <a:lnTo>
                    <a:pt x="108" y="13"/>
                  </a:lnTo>
                  <a:lnTo>
                    <a:pt x="108" y="13"/>
                  </a:lnTo>
                  <a:lnTo>
                    <a:pt x="108" y="13"/>
                  </a:lnTo>
                  <a:lnTo>
                    <a:pt x="108" y="13"/>
                  </a:lnTo>
                  <a:lnTo>
                    <a:pt x="108" y="13"/>
                  </a:lnTo>
                  <a:lnTo>
                    <a:pt x="108" y="13"/>
                  </a:lnTo>
                  <a:lnTo>
                    <a:pt x="108" y="13"/>
                  </a:lnTo>
                  <a:lnTo>
                    <a:pt x="108" y="13"/>
                  </a:lnTo>
                  <a:lnTo>
                    <a:pt x="108" y="13"/>
                  </a:lnTo>
                  <a:lnTo>
                    <a:pt x="108" y="13"/>
                  </a:lnTo>
                  <a:lnTo>
                    <a:pt x="109" y="13"/>
                  </a:lnTo>
                  <a:lnTo>
                    <a:pt x="109" y="13"/>
                  </a:lnTo>
                  <a:lnTo>
                    <a:pt x="109" y="13"/>
                  </a:lnTo>
                  <a:lnTo>
                    <a:pt x="109" y="13"/>
                  </a:lnTo>
                  <a:lnTo>
                    <a:pt x="109" y="13"/>
                  </a:lnTo>
                  <a:lnTo>
                    <a:pt x="109" y="13"/>
                  </a:lnTo>
                  <a:lnTo>
                    <a:pt x="109" y="13"/>
                  </a:lnTo>
                  <a:lnTo>
                    <a:pt x="109" y="13"/>
                  </a:lnTo>
                  <a:lnTo>
                    <a:pt x="109" y="13"/>
                  </a:lnTo>
                  <a:lnTo>
                    <a:pt x="109" y="13"/>
                  </a:lnTo>
                  <a:lnTo>
                    <a:pt x="109" y="13"/>
                  </a:lnTo>
                  <a:lnTo>
                    <a:pt x="109" y="13"/>
                  </a:lnTo>
                  <a:lnTo>
                    <a:pt x="109" y="13"/>
                  </a:lnTo>
                  <a:lnTo>
                    <a:pt x="110" y="13"/>
                  </a:lnTo>
                  <a:lnTo>
                    <a:pt x="110" y="13"/>
                  </a:lnTo>
                  <a:lnTo>
                    <a:pt x="110" y="13"/>
                  </a:lnTo>
                  <a:lnTo>
                    <a:pt x="110" y="13"/>
                  </a:lnTo>
                  <a:lnTo>
                    <a:pt x="110" y="13"/>
                  </a:lnTo>
                  <a:lnTo>
                    <a:pt x="110" y="13"/>
                  </a:lnTo>
                  <a:lnTo>
                    <a:pt x="110" y="13"/>
                  </a:lnTo>
                  <a:lnTo>
                    <a:pt x="110" y="12"/>
                  </a:lnTo>
                  <a:lnTo>
                    <a:pt x="110" y="13"/>
                  </a:lnTo>
                  <a:lnTo>
                    <a:pt x="110" y="13"/>
                  </a:lnTo>
                  <a:lnTo>
                    <a:pt x="110" y="13"/>
                  </a:lnTo>
                  <a:lnTo>
                    <a:pt x="110" y="13"/>
                  </a:lnTo>
                  <a:lnTo>
                    <a:pt x="110" y="13"/>
                  </a:lnTo>
                  <a:lnTo>
                    <a:pt x="111" y="13"/>
                  </a:lnTo>
                  <a:lnTo>
                    <a:pt x="111" y="13"/>
                  </a:lnTo>
                  <a:lnTo>
                    <a:pt x="111" y="13"/>
                  </a:lnTo>
                  <a:lnTo>
                    <a:pt x="111" y="13"/>
                  </a:lnTo>
                  <a:lnTo>
                    <a:pt x="111" y="13"/>
                  </a:lnTo>
                  <a:lnTo>
                    <a:pt x="111" y="13"/>
                  </a:lnTo>
                  <a:lnTo>
                    <a:pt x="111" y="13"/>
                  </a:lnTo>
                  <a:lnTo>
                    <a:pt x="111" y="13"/>
                  </a:lnTo>
                  <a:lnTo>
                    <a:pt x="111" y="13"/>
                  </a:lnTo>
                  <a:lnTo>
                    <a:pt x="111" y="13"/>
                  </a:lnTo>
                  <a:lnTo>
                    <a:pt x="111" y="13"/>
                  </a:lnTo>
                  <a:lnTo>
                    <a:pt x="111" y="13"/>
                  </a:lnTo>
                  <a:lnTo>
                    <a:pt x="111" y="13"/>
                  </a:lnTo>
                  <a:lnTo>
                    <a:pt x="111" y="13"/>
                  </a:lnTo>
                  <a:lnTo>
                    <a:pt x="112" y="13"/>
                  </a:lnTo>
                  <a:lnTo>
                    <a:pt x="112" y="13"/>
                  </a:lnTo>
                  <a:lnTo>
                    <a:pt x="112" y="13"/>
                  </a:lnTo>
                  <a:lnTo>
                    <a:pt x="112" y="13"/>
                  </a:lnTo>
                  <a:lnTo>
                    <a:pt x="112" y="13"/>
                  </a:lnTo>
                  <a:lnTo>
                    <a:pt x="112" y="13"/>
                  </a:lnTo>
                  <a:lnTo>
                    <a:pt x="112" y="13"/>
                  </a:lnTo>
                  <a:lnTo>
                    <a:pt x="112" y="13"/>
                  </a:lnTo>
                  <a:lnTo>
                    <a:pt x="112" y="13"/>
                  </a:lnTo>
                  <a:lnTo>
                    <a:pt x="112" y="13"/>
                  </a:lnTo>
                  <a:lnTo>
                    <a:pt x="112" y="13"/>
                  </a:lnTo>
                  <a:lnTo>
                    <a:pt x="112" y="13"/>
                  </a:lnTo>
                  <a:lnTo>
                    <a:pt x="112" y="13"/>
                  </a:lnTo>
                  <a:lnTo>
                    <a:pt x="113" y="13"/>
                  </a:lnTo>
                  <a:lnTo>
                    <a:pt x="113" y="13"/>
                  </a:lnTo>
                  <a:lnTo>
                    <a:pt x="113" y="13"/>
                  </a:lnTo>
                  <a:lnTo>
                    <a:pt x="113" y="13"/>
                  </a:lnTo>
                  <a:lnTo>
                    <a:pt x="113" y="13"/>
                  </a:lnTo>
                  <a:lnTo>
                    <a:pt x="113" y="13"/>
                  </a:lnTo>
                  <a:lnTo>
                    <a:pt x="113" y="13"/>
                  </a:lnTo>
                  <a:lnTo>
                    <a:pt x="113" y="12"/>
                  </a:lnTo>
                  <a:lnTo>
                    <a:pt x="113" y="12"/>
                  </a:lnTo>
                  <a:lnTo>
                    <a:pt x="113" y="12"/>
                  </a:lnTo>
                  <a:lnTo>
                    <a:pt x="113" y="12"/>
                  </a:lnTo>
                  <a:lnTo>
                    <a:pt x="113" y="12"/>
                  </a:lnTo>
                  <a:lnTo>
                    <a:pt x="113" y="12"/>
                  </a:lnTo>
                  <a:lnTo>
                    <a:pt x="114" y="12"/>
                  </a:lnTo>
                  <a:lnTo>
                    <a:pt x="114" y="12"/>
                  </a:lnTo>
                  <a:lnTo>
                    <a:pt x="114" y="12"/>
                  </a:lnTo>
                  <a:lnTo>
                    <a:pt x="114" y="12"/>
                  </a:lnTo>
                  <a:lnTo>
                    <a:pt x="114" y="12"/>
                  </a:lnTo>
                  <a:lnTo>
                    <a:pt x="114" y="12"/>
                  </a:lnTo>
                  <a:lnTo>
                    <a:pt x="114" y="12"/>
                  </a:lnTo>
                  <a:lnTo>
                    <a:pt x="114" y="12"/>
                  </a:lnTo>
                  <a:lnTo>
                    <a:pt x="114" y="12"/>
                  </a:lnTo>
                  <a:lnTo>
                    <a:pt x="114" y="12"/>
                  </a:lnTo>
                  <a:lnTo>
                    <a:pt x="114" y="12"/>
                  </a:lnTo>
                  <a:lnTo>
                    <a:pt x="114" y="12"/>
                  </a:lnTo>
                  <a:lnTo>
                    <a:pt x="114" y="12"/>
                  </a:lnTo>
                  <a:lnTo>
                    <a:pt x="115" y="12"/>
                  </a:lnTo>
                  <a:lnTo>
                    <a:pt x="115" y="12"/>
                  </a:lnTo>
                  <a:lnTo>
                    <a:pt x="115" y="12"/>
                  </a:lnTo>
                  <a:lnTo>
                    <a:pt x="115" y="12"/>
                  </a:lnTo>
                  <a:lnTo>
                    <a:pt x="115" y="12"/>
                  </a:lnTo>
                  <a:lnTo>
                    <a:pt x="115" y="12"/>
                  </a:lnTo>
                  <a:lnTo>
                    <a:pt x="115" y="12"/>
                  </a:lnTo>
                  <a:lnTo>
                    <a:pt x="115" y="12"/>
                  </a:lnTo>
                  <a:lnTo>
                    <a:pt x="115" y="12"/>
                  </a:lnTo>
                  <a:lnTo>
                    <a:pt x="115" y="12"/>
                  </a:lnTo>
                  <a:lnTo>
                    <a:pt x="115" y="12"/>
                  </a:lnTo>
                  <a:lnTo>
                    <a:pt x="115" y="12"/>
                  </a:lnTo>
                  <a:lnTo>
                    <a:pt x="115" y="12"/>
                  </a:lnTo>
                  <a:lnTo>
                    <a:pt x="115" y="12"/>
                  </a:lnTo>
                  <a:lnTo>
                    <a:pt x="116" y="12"/>
                  </a:lnTo>
                  <a:lnTo>
                    <a:pt x="116" y="12"/>
                  </a:lnTo>
                  <a:lnTo>
                    <a:pt x="116" y="12"/>
                  </a:lnTo>
                  <a:lnTo>
                    <a:pt x="116" y="12"/>
                  </a:lnTo>
                  <a:lnTo>
                    <a:pt x="116" y="12"/>
                  </a:lnTo>
                  <a:lnTo>
                    <a:pt x="116" y="12"/>
                  </a:lnTo>
                  <a:lnTo>
                    <a:pt x="116" y="12"/>
                  </a:lnTo>
                  <a:lnTo>
                    <a:pt x="116" y="12"/>
                  </a:lnTo>
                  <a:lnTo>
                    <a:pt x="116" y="12"/>
                  </a:lnTo>
                  <a:lnTo>
                    <a:pt x="116" y="12"/>
                  </a:lnTo>
                  <a:lnTo>
                    <a:pt x="116" y="12"/>
                  </a:lnTo>
                  <a:lnTo>
                    <a:pt x="116" y="12"/>
                  </a:lnTo>
                  <a:lnTo>
                    <a:pt x="116" y="12"/>
                  </a:lnTo>
                  <a:lnTo>
                    <a:pt x="117" y="12"/>
                  </a:lnTo>
                  <a:lnTo>
                    <a:pt x="117" y="12"/>
                  </a:lnTo>
                  <a:lnTo>
                    <a:pt x="117" y="12"/>
                  </a:lnTo>
                  <a:lnTo>
                    <a:pt x="117" y="12"/>
                  </a:lnTo>
                  <a:lnTo>
                    <a:pt x="117" y="12"/>
                  </a:lnTo>
                  <a:lnTo>
                    <a:pt x="117" y="12"/>
                  </a:lnTo>
                  <a:lnTo>
                    <a:pt x="117" y="12"/>
                  </a:lnTo>
                  <a:lnTo>
                    <a:pt x="117" y="12"/>
                  </a:lnTo>
                  <a:lnTo>
                    <a:pt x="117" y="12"/>
                  </a:lnTo>
                  <a:lnTo>
                    <a:pt x="117" y="12"/>
                  </a:lnTo>
                  <a:lnTo>
                    <a:pt x="117" y="12"/>
                  </a:lnTo>
                  <a:lnTo>
                    <a:pt x="117" y="12"/>
                  </a:lnTo>
                  <a:lnTo>
                    <a:pt x="117" y="12"/>
                  </a:lnTo>
                  <a:lnTo>
                    <a:pt x="118" y="12"/>
                  </a:lnTo>
                  <a:lnTo>
                    <a:pt x="118" y="12"/>
                  </a:lnTo>
                  <a:lnTo>
                    <a:pt x="118" y="12"/>
                  </a:lnTo>
                  <a:lnTo>
                    <a:pt x="118" y="12"/>
                  </a:lnTo>
                  <a:lnTo>
                    <a:pt x="118" y="12"/>
                  </a:lnTo>
                  <a:lnTo>
                    <a:pt x="118" y="12"/>
                  </a:lnTo>
                  <a:lnTo>
                    <a:pt x="118" y="12"/>
                  </a:lnTo>
                  <a:lnTo>
                    <a:pt x="118" y="12"/>
                  </a:lnTo>
                  <a:lnTo>
                    <a:pt x="118" y="12"/>
                  </a:lnTo>
                  <a:lnTo>
                    <a:pt x="118" y="12"/>
                  </a:lnTo>
                  <a:lnTo>
                    <a:pt x="118" y="12"/>
                  </a:lnTo>
                  <a:lnTo>
                    <a:pt x="118" y="12"/>
                  </a:lnTo>
                  <a:lnTo>
                    <a:pt x="118" y="12"/>
                  </a:lnTo>
                  <a:lnTo>
                    <a:pt x="119" y="12"/>
                  </a:lnTo>
                  <a:lnTo>
                    <a:pt x="119" y="12"/>
                  </a:lnTo>
                  <a:lnTo>
                    <a:pt x="119" y="12"/>
                  </a:lnTo>
                  <a:lnTo>
                    <a:pt x="119" y="12"/>
                  </a:lnTo>
                  <a:lnTo>
                    <a:pt x="119" y="12"/>
                  </a:lnTo>
                  <a:lnTo>
                    <a:pt x="119" y="12"/>
                  </a:lnTo>
                  <a:lnTo>
                    <a:pt x="119" y="12"/>
                  </a:lnTo>
                  <a:lnTo>
                    <a:pt x="119" y="12"/>
                  </a:lnTo>
                  <a:lnTo>
                    <a:pt x="119" y="12"/>
                  </a:lnTo>
                  <a:lnTo>
                    <a:pt x="119" y="12"/>
                  </a:lnTo>
                  <a:lnTo>
                    <a:pt x="119" y="12"/>
                  </a:lnTo>
                  <a:lnTo>
                    <a:pt x="119" y="12"/>
                  </a:lnTo>
                  <a:lnTo>
                    <a:pt x="119" y="12"/>
                  </a:lnTo>
                  <a:lnTo>
                    <a:pt x="119" y="12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1" y="12"/>
                  </a:lnTo>
                  <a:lnTo>
                    <a:pt x="121" y="12"/>
                  </a:lnTo>
                  <a:lnTo>
                    <a:pt x="121" y="12"/>
                  </a:lnTo>
                  <a:lnTo>
                    <a:pt x="121" y="12"/>
                  </a:lnTo>
                  <a:lnTo>
                    <a:pt x="121" y="12"/>
                  </a:lnTo>
                  <a:lnTo>
                    <a:pt x="121" y="12"/>
                  </a:lnTo>
                  <a:lnTo>
                    <a:pt x="121" y="12"/>
                  </a:lnTo>
                  <a:lnTo>
                    <a:pt x="121" y="12"/>
                  </a:lnTo>
                  <a:lnTo>
                    <a:pt x="121" y="12"/>
                  </a:lnTo>
                  <a:lnTo>
                    <a:pt x="121" y="12"/>
                  </a:lnTo>
                  <a:lnTo>
                    <a:pt x="121" y="11"/>
                  </a:lnTo>
                  <a:lnTo>
                    <a:pt x="121" y="11"/>
                  </a:lnTo>
                  <a:lnTo>
                    <a:pt x="121" y="11"/>
                  </a:lnTo>
                  <a:lnTo>
                    <a:pt x="122" y="11"/>
                  </a:lnTo>
                  <a:lnTo>
                    <a:pt x="122" y="11"/>
                  </a:lnTo>
                  <a:lnTo>
                    <a:pt x="122" y="11"/>
                  </a:lnTo>
                  <a:lnTo>
                    <a:pt x="122" y="11"/>
                  </a:lnTo>
                  <a:lnTo>
                    <a:pt x="122" y="11"/>
                  </a:lnTo>
                  <a:lnTo>
                    <a:pt x="122" y="11"/>
                  </a:lnTo>
                  <a:lnTo>
                    <a:pt x="122" y="11"/>
                  </a:lnTo>
                  <a:lnTo>
                    <a:pt x="122" y="11"/>
                  </a:lnTo>
                  <a:lnTo>
                    <a:pt x="122" y="11"/>
                  </a:lnTo>
                  <a:lnTo>
                    <a:pt x="122" y="11"/>
                  </a:lnTo>
                  <a:lnTo>
                    <a:pt x="122" y="11"/>
                  </a:lnTo>
                  <a:lnTo>
                    <a:pt x="122" y="11"/>
                  </a:lnTo>
                  <a:lnTo>
                    <a:pt x="122" y="11"/>
                  </a:lnTo>
                  <a:lnTo>
                    <a:pt x="123" y="11"/>
                  </a:lnTo>
                  <a:lnTo>
                    <a:pt x="123" y="11"/>
                  </a:lnTo>
                  <a:lnTo>
                    <a:pt x="123" y="11"/>
                  </a:lnTo>
                  <a:lnTo>
                    <a:pt x="123" y="11"/>
                  </a:lnTo>
                  <a:lnTo>
                    <a:pt x="123" y="11"/>
                  </a:lnTo>
                  <a:lnTo>
                    <a:pt x="123" y="11"/>
                  </a:lnTo>
                  <a:lnTo>
                    <a:pt x="123" y="11"/>
                  </a:lnTo>
                  <a:lnTo>
                    <a:pt x="123" y="11"/>
                  </a:lnTo>
                  <a:lnTo>
                    <a:pt x="123" y="11"/>
                  </a:lnTo>
                  <a:lnTo>
                    <a:pt x="123" y="11"/>
                  </a:lnTo>
                  <a:lnTo>
                    <a:pt x="123" y="11"/>
                  </a:lnTo>
                  <a:lnTo>
                    <a:pt x="123" y="11"/>
                  </a:lnTo>
                  <a:lnTo>
                    <a:pt x="123" y="11"/>
                  </a:lnTo>
                  <a:lnTo>
                    <a:pt x="124" y="11"/>
                  </a:lnTo>
                  <a:lnTo>
                    <a:pt x="124" y="11"/>
                  </a:lnTo>
                  <a:lnTo>
                    <a:pt x="124" y="11"/>
                  </a:lnTo>
                  <a:lnTo>
                    <a:pt x="124" y="11"/>
                  </a:lnTo>
                  <a:lnTo>
                    <a:pt x="124" y="11"/>
                  </a:lnTo>
                  <a:lnTo>
                    <a:pt x="124" y="11"/>
                  </a:lnTo>
                  <a:lnTo>
                    <a:pt x="124" y="11"/>
                  </a:lnTo>
                  <a:lnTo>
                    <a:pt x="124" y="11"/>
                  </a:lnTo>
                  <a:lnTo>
                    <a:pt x="124" y="11"/>
                  </a:lnTo>
                  <a:lnTo>
                    <a:pt x="124" y="11"/>
                  </a:lnTo>
                  <a:lnTo>
                    <a:pt x="124" y="11"/>
                  </a:lnTo>
                  <a:lnTo>
                    <a:pt x="124" y="11"/>
                  </a:lnTo>
                  <a:lnTo>
                    <a:pt x="124" y="11"/>
                  </a:lnTo>
                  <a:lnTo>
                    <a:pt x="124" y="11"/>
                  </a:lnTo>
                  <a:lnTo>
                    <a:pt x="125" y="11"/>
                  </a:lnTo>
                  <a:lnTo>
                    <a:pt x="125" y="11"/>
                  </a:lnTo>
                  <a:lnTo>
                    <a:pt x="125" y="11"/>
                  </a:lnTo>
                  <a:lnTo>
                    <a:pt x="125" y="11"/>
                  </a:lnTo>
                  <a:lnTo>
                    <a:pt x="125" y="11"/>
                  </a:lnTo>
                  <a:lnTo>
                    <a:pt x="125" y="11"/>
                  </a:lnTo>
                  <a:lnTo>
                    <a:pt x="125" y="11"/>
                  </a:lnTo>
                  <a:lnTo>
                    <a:pt x="125" y="10"/>
                  </a:lnTo>
                  <a:lnTo>
                    <a:pt x="125" y="10"/>
                  </a:lnTo>
                  <a:lnTo>
                    <a:pt x="125" y="10"/>
                  </a:lnTo>
                  <a:lnTo>
                    <a:pt x="125" y="10"/>
                  </a:lnTo>
                  <a:lnTo>
                    <a:pt x="125" y="10"/>
                  </a:lnTo>
                  <a:lnTo>
                    <a:pt x="125" y="10"/>
                  </a:lnTo>
                  <a:lnTo>
                    <a:pt x="126" y="10"/>
                  </a:lnTo>
                  <a:lnTo>
                    <a:pt x="126" y="10"/>
                  </a:lnTo>
                  <a:lnTo>
                    <a:pt x="126" y="10"/>
                  </a:lnTo>
                  <a:lnTo>
                    <a:pt x="126" y="10"/>
                  </a:lnTo>
                  <a:lnTo>
                    <a:pt x="126" y="10"/>
                  </a:lnTo>
                  <a:lnTo>
                    <a:pt x="126" y="10"/>
                  </a:lnTo>
                  <a:lnTo>
                    <a:pt x="126" y="10"/>
                  </a:lnTo>
                  <a:lnTo>
                    <a:pt x="126" y="10"/>
                  </a:lnTo>
                  <a:lnTo>
                    <a:pt x="126" y="10"/>
                  </a:lnTo>
                  <a:lnTo>
                    <a:pt x="126" y="10"/>
                  </a:lnTo>
                  <a:lnTo>
                    <a:pt x="126" y="10"/>
                  </a:lnTo>
                  <a:lnTo>
                    <a:pt x="126" y="10"/>
                  </a:lnTo>
                  <a:lnTo>
                    <a:pt x="126" y="10"/>
                  </a:lnTo>
                  <a:lnTo>
                    <a:pt x="127" y="10"/>
                  </a:lnTo>
                  <a:lnTo>
                    <a:pt x="127" y="10"/>
                  </a:lnTo>
                  <a:lnTo>
                    <a:pt x="127" y="10"/>
                  </a:lnTo>
                  <a:lnTo>
                    <a:pt x="127" y="10"/>
                  </a:lnTo>
                  <a:lnTo>
                    <a:pt x="127" y="10"/>
                  </a:lnTo>
                  <a:lnTo>
                    <a:pt x="127" y="10"/>
                  </a:lnTo>
                  <a:lnTo>
                    <a:pt x="127" y="10"/>
                  </a:lnTo>
                  <a:lnTo>
                    <a:pt x="127" y="10"/>
                  </a:lnTo>
                  <a:lnTo>
                    <a:pt x="127" y="10"/>
                  </a:lnTo>
                  <a:lnTo>
                    <a:pt x="127" y="10"/>
                  </a:lnTo>
                  <a:lnTo>
                    <a:pt x="127" y="10"/>
                  </a:lnTo>
                  <a:lnTo>
                    <a:pt x="127" y="10"/>
                  </a:lnTo>
                  <a:lnTo>
                    <a:pt x="127" y="10"/>
                  </a:lnTo>
                  <a:lnTo>
                    <a:pt x="128" y="10"/>
                  </a:lnTo>
                  <a:lnTo>
                    <a:pt x="128" y="10"/>
                  </a:lnTo>
                  <a:lnTo>
                    <a:pt x="128" y="10"/>
                  </a:lnTo>
                  <a:lnTo>
                    <a:pt x="128" y="10"/>
                  </a:lnTo>
                  <a:lnTo>
                    <a:pt x="128" y="10"/>
                  </a:lnTo>
                  <a:lnTo>
                    <a:pt x="128" y="10"/>
                  </a:lnTo>
                  <a:lnTo>
                    <a:pt x="128" y="10"/>
                  </a:lnTo>
                  <a:lnTo>
                    <a:pt x="128" y="10"/>
                  </a:lnTo>
                  <a:lnTo>
                    <a:pt x="128" y="10"/>
                  </a:lnTo>
                  <a:lnTo>
                    <a:pt x="128" y="10"/>
                  </a:lnTo>
                  <a:lnTo>
                    <a:pt x="128" y="10"/>
                  </a:lnTo>
                  <a:lnTo>
                    <a:pt x="128" y="10"/>
                  </a:lnTo>
                  <a:lnTo>
                    <a:pt x="128" y="10"/>
                  </a:lnTo>
                  <a:lnTo>
                    <a:pt x="128" y="10"/>
                  </a:lnTo>
                  <a:lnTo>
                    <a:pt x="129" y="10"/>
                  </a:lnTo>
                  <a:lnTo>
                    <a:pt x="129" y="10"/>
                  </a:lnTo>
                  <a:lnTo>
                    <a:pt x="129" y="10"/>
                  </a:lnTo>
                  <a:lnTo>
                    <a:pt x="129" y="10"/>
                  </a:lnTo>
                  <a:lnTo>
                    <a:pt x="129" y="10"/>
                  </a:lnTo>
                  <a:lnTo>
                    <a:pt x="129" y="10"/>
                  </a:lnTo>
                  <a:lnTo>
                    <a:pt x="129" y="9"/>
                  </a:lnTo>
                  <a:lnTo>
                    <a:pt x="129" y="9"/>
                  </a:lnTo>
                  <a:lnTo>
                    <a:pt x="129" y="9"/>
                  </a:lnTo>
                  <a:lnTo>
                    <a:pt x="129" y="9"/>
                  </a:lnTo>
                  <a:lnTo>
                    <a:pt x="129" y="9"/>
                  </a:lnTo>
                  <a:lnTo>
                    <a:pt x="129" y="9"/>
                  </a:lnTo>
                  <a:lnTo>
                    <a:pt x="129" y="9"/>
                  </a:lnTo>
                  <a:lnTo>
                    <a:pt x="130" y="9"/>
                  </a:lnTo>
                  <a:lnTo>
                    <a:pt x="130" y="9"/>
                  </a:lnTo>
                  <a:lnTo>
                    <a:pt x="130" y="9"/>
                  </a:lnTo>
                  <a:lnTo>
                    <a:pt x="130" y="9"/>
                  </a:lnTo>
                  <a:lnTo>
                    <a:pt x="130" y="9"/>
                  </a:lnTo>
                  <a:lnTo>
                    <a:pt x="130" y="9"/>
                  </a:lnTo>
                  <a:lnTo>
                    <a:pt x="130" y="9"/>
                  </a:lnTo>
                  <a:lnTo>
                    <a:pt x="130" y="9"/>
                  </a:lnTo>
                  <a:lnTo>
                    <a:pt x="130" y="9"/>
                  </a:lnTo>
                  <a:lnTo>
                    <a:pt x="130" y="9"/>
                  </a:lnTo>
                  <a:lnTo>
                    <a:pt x="130" y="9"/>
                  </a:lnTo>
                  <a:lnTo>
                    <a:pt x="130" y="9"/>
                  </a:lnTo>
                  <a:lnTo>
                    <a:pt x="130" y="9"/>
                  </a:lnTo>
                  <a:lnTo>
                    <a:pt x="131" y="9"/>
                  </a:lnTo>
                  <a:lnTo>
                    <a:pt x="131" y="9"/>
                  </a:lnTo>
                  <a:lnTo>
                    <a:pt x="131" y="9"/>
                  </a:lnTo>
                  <a:lnTo>
                    <a:pt x="131" y="9"/>
                  </a:lnTo>
                  <a:lnTo>
                    <a:pt x="131" y="9"/>
                  </a:lnTo>
                  <a:lnTo>
                    <a:pt x="131" y="9"/>
                  </a:lnTo>
                  <a:lnTo>
                    <a:pt x="131" y="9"/>
                  </a:lnTo>
                  <a:lnTo>
                    <a:pt x="131" y="9"/>
                  </a:lnTo>
                  <a:lnTo>
                    <a:pt x="131" y="9"/>
                  </a:lnTo>
                  <a:lnTo>
                    <a:pt x="131" y="9"/>
                  </a:lnTo>
                  <a:lnTo>
                    <a:pt x="131" y="9"/>
                  </a:lnTo>
                  <a:lnTo>
                    <a:pt x="131" y="9"/>
                  </a:lnTo>
                  <a:lnTo>
                    <a:pt x="131" y="9"/>
                  </a:lnTo>
                  <a:lnTo>
                    <a:pt x="132" y="9"/>
                  </a:lnTo>
                  <a:lnTo>
                    <a:pt x="132" y="9"/>
                  </a:lnTo>
                  <a:lnTo>
                    <a:pt x="132" y="9"/>
                  </a:lnTo>
                  <a:lnTo>
                    <a:pt x="132" y="9"/>
                  </a:lnTo>
                  <a:lnTo>
                    <a:pt x="132" y="9"/>
                  </a:lnTo>
                  <a:lnTo>
                    <a:pt x="132" y="9"/>
                  </a:lnTo>
                  <a:lnTo>
                    <a:pt x="132" y="8"/>
                  </a:lnTo>
                  <a:lnTo>
                    <a:pt x="132" y="8"/>
                  </a:lnTo>
                  <a:lnTo>
                    <a:pt x="132" y="8"/>
                  </a:lnTo>
                  <a:lnTo>
                    <a:pt x="132" y="8"/>
                  </a:lnTo>
                  <a:lnTo>
                    <a:pt x="132" y="8"/>
                  </a:lnTo>
                  <a:lnTo>
                    <a:pt x="132" y="8"/>
                  </a:lnTo>
                  <a:lnTo>
                    <a:pt x="132" y="8"/>
                  </a:lnTo>
                  <a:lnTo>
                    <a:pt x="132" y="8"/>
                  </a:lnTo>
                  <a:lnTo>
                    <a:pt x="133" y="8"/>
                  </a:lnTo>
                  <a:lnTo>
                    <a:pt x="133" y="8"/>
                  </a:lnTo>
                  <a:lnTo>
                    <a:pt x="133" y="8"/>
                  </a:lnTo>
                  <a:lnTo>
                    <a:pt x="133" y="8"/>
                  </a:lnTo>
                  <a:lnTo>
                    <a:pt x="133" y="8"/>
                  </a:lnTo>
                  <a:lnTo>
                    <a:pt x="133" y="8"/>
                  </a:lnTo>
                  <a:lnTo>
                    <a:pt x="133" y="8"/>
                  </a:lnTo>
                  <a:lnTo>
                    <a:pt x="133" y="8"/>
                  </a:lnTo>
                  <a:lnTo>
                    <a:pt x="133" y="8"/>
                  </a:lnTo>
                  <a:lnTo>
                    <a:pt x="133" y="8"/>
                  </a:lnTo>
                  <a:lnTo>
                    <a:pt x="133" y="8"/>
                  </a:lnTo>
                  <a:lnTo>
                    <a:pt x="133" y="8"/>
                  </a:lnTo>
                  <a:lnTo>
                    <a:pt x="133" y="7"/>
                  </a:lnTo>
                  <a:lnTo>
                    <a:pt x="134" y="7"/>
                  </a:lnTo>
                  <a:lnTo>
                    <a:pt x="134" y="7"/>
                  </a:lnTo>
                  <a:lnTo>
                    <a:pt x="134" y="7"/>
                  </a:lnTo>
                  <a:lnTo>
                    <a:pt x="134" y="7"/>
                  </a:lnTo>
                  <a:lnTo>
                    <a:pt x="134" y="7"/>
                  </a:lnTo>
                  <a:lnTo>
                    <a:pt x="134" y="7"/>
                  </a:lnTo>
                  <a:lnTo>
                    <a:pt x="134" y="7"/>
                  </a:lnTo>
                  <a:lnTo>
                    <a:pt x="134" y="7"/>
                  </a:lnTo>
                  <a:lnTo>
                    <a:pt x="134" y="7"/>
                  </a:lnTo>
                  <a:lnTo>
                    <a:pt x="134" y="7"/>
                  </a:lnTo>
                  <a:lnTo>
                    <a:pt x="134" y="7"/>
                  </a:lnTo>
                  <a:lnTo>
                    <a:pt x="134" y="7"/>
                  </a:lnTo>
                  <a:lnTo>
                    <a:pt x="134" y="7"/>
                  </a:lnTo>
                  <a:lnTo>
                    <a:pt x="135" y="7"/>
                  </a:lnTo>
                  <a:lnTo>
                    <a:pt x="135" y="7"/>
                  </a:lnTo>
                  <a:lnTo>
                    <a:pt x="135" y="7"/>
                  </a:lnTo>
                  <a:lnTo>
                    <a:pt x="135" y="7"/>
                  </a:lnTo>
                  <a:lnTo>
                    <a:pt x="135" y="7"/>
                  </a:lnTo>
                  <a:lnTo>
                    <a:pt x="135" y="7"/>
                  </a:lnTo>
                  <a:lnTo>
                    <a:pt x="135" y="6"/>
                  </a:lnTo>
                  <a:lnTo>
                    <a:pt x="135" y="6"/>
                  </a:lnTo>
                  <a:lnTo>
                    <a:pt x="135" y="6"/>
                  </a:lnTo>
                  <a:lnTo>
                    <a:pt x="135" y="6"/>
                  </a:lnTo>
                  <a:lnTo>
                    <a:pt x="135" y="6"/>
                  </a:lnTo>
                  <a:lnTo>
                    <a:pt x="135" y="6"/>
                  </a:lnTo>
                  <a:lnTo>
                    <a:pt x="135" y="6"/>
                  </a:lnTo>
                  <a:lnTo>
                    <a:pt x="136" y="6"/>
                  </a:lnTo>
                  <a:lnTo>
                    <a:pt x="136" y="6"/>
                  </a:lnTo>
                  <a:lnTo>
                    <a:pt x="136" y="6"/>
                  </a:lnTo>
                  <a:lnTo>
                    <a:pt x="136" y="6"/>
                  </a:lnTo>
                  <a:lnTo>
                    <a:pt x="136" y="6"/>
                  </a:lnTo>
                  <a:lnTo>
                    <a:pt x="136" y="6"/>
                  </a:lnTo>
                  <a:lnTo>
                    <a:pt x="136" y="6"/>
                  </a:lnTo>
                  <a:lnTo>
                    <a:pt x="136" y="6"/>
                  </a:lnTo>
                  <a:lnTo>
                    <a:pt x="136" y="6"/>
                  </a:lnTo>
                  <a:lnTo>
                    <a:pt x="136" y="6"/>
                  </a:lnTo>
                  <a:lnTo>
                    <a:pt x="136" y="6"/>
                  </a:lnTo>
                  <a:lnTo>
                    <a:pt x="136" y="6"/>
                  </a:lnTo>
                  <a:lnTo>
                    <a:pt x="136" y="6"/>
                  </a:lnTo>
                  <a:lnTo>
                    <a:pt x="136" y="6"/>
                  </a:lnTo>
                  <a:lnTo>
                    <a:pt x="137" y="6"/>
                  </a:lnTo>
                  <a:lnTo>
                    <a:pt x="137" y="6"/>
                  </a:lnTo>
                  <a:lnTo>
                    <a:pt x="137" y="6"/>
                  </a:lnTo>
                  <a:lnTo>
                    <a:pt x="137" y="6"/>
                  </a:lnTo>
                  <a:lnTo>
                    <a:pt x="137" y="6"/>
                  </a:lnTo>
                  <a:lnTo>
                    <a:pt x="137" y="6"/>
                  </a:lnTo>
                  <a:lnTo>
                    <a:pt x="137" y="6"/>
                  </a:lnTo>
                  <a:lnTo>
                    <a:pt x="137" y="6"/>
                  </a:lnTo>
                  <a:lnTo>
                    <a:pt x="137" y="6"/>
                  </a:lnTo>
                  <a:lnTo>
                    <a:pt x="137" y="6"/>
                  </a:lnTo>
                  <a:lnTo>
                    <a:pt x="137" y="6"/>
                  </a:lnTo>
                  <a:lnTo>
                    <a:pt x="137" y="6"/>
                  </a:lnTo>
                  <a:lnTo>
                    <a:pt x="137" y="6"/>
                  </a:lnTo>
                  <a:lnTo>
                    <a:pt x="138" y="6"/>
                  </a:lnTo>
                  <a:lnTo>
                    <a:pt x="138" y="6"/>
                  </a:lnTo>
                  <a:lnTo>
                    <a:pt x="138" y="6"/>
                  </a:lnTo>
                  <a:lnTo>
                    <a:pt x="138" y="6"/>
                  </a:lnTo>
                  <a:lnTo>
                    <a:pt x="138" y="6"/>
                  </a:lnTo>
                  <a:lnTo>
                    <a:pt x="138" y="6"/>
                  </a:lnTo>
                  <a:lnTo>
                    <a:pt x="138" y="6"/>
                  </a:lnTo>
                  <a:lnTo>
                    <a:pt x="138" y="6"/>
                  </a:lnTo>
                  <a:lnTo>
                    <a:pt x="138" y="6"/>
                  </a:lnTo>
                  <a:lnTo>
                    <a:pt x="138" y="6"/>
                  </a:lnTo>
                  <a:lnTo>
                    <a:pt x="138" y="6"/>
                  </a:lnTo>
                  <a:lnTo>
                    <a:pt x="138" y="6"/>
                  </a:lnTo>
                  <a:lnTo>
                    <a:pt x="138" y="6"/>
                  </a:lnTo>
                  <a:lnTo>
                    <a:pt x="139" y="6"/>
                  </a:lnTo>
                  <a:lnTo>
                    <a:pt x="139" y="6"/>
                  </a:lnTo>
                  <a:lnTo>
                    <a:pt x="139" y="6"/>
                  </a:lnTo>
                  <a:lnTo>
                    <a:pt x="139" y="6"/>
                  </a:lnTo>
                  <a:lnTo>
                    <a:pt x="139" y="6"/>
                  </a:lnTo>
                  <a:lnTo>
                    <a:pt x="139" y="5"/>
                  </a:lnTo>
                  <a:lnTo>
                    <a:pt x="139" y="5"/>
                  </a:lnTo>
                  <a:lnTo>
                    <a:pt x="139" y="5"/>
                  </a:lnTo>
                  <a:lnTo>
                    <a:pt x="139" y="5"/>
                  </a:lnTo>
                  <a:lnTo>
                    <a:pt x="139" y="5"/>
                  </a:lnTo>
                  <a:lnTo>
                    <a:pt x="139" y="5"/>
                  </a:lnTo>
                  <a:lnTo>
                    <a:pt x="139" y="5"/>
                  </a:lnTo>
                  <a:lnTo>
                    <a:pt x="139" y="5"/>
                  </a:lnTo>
                  <a:lnTo>
                    <a:pt x="140" y="5"/>
                  </a:lnTo>
                  <a:lnTo>
                    <a:pt x="140" y="5"/>
                  </a:lnTo>
                  <a:lnTo>
                    <a:pt x="140" y="5"/>
                  </a:lnTo>
                  <a:lnTo>
                    <a:pt x="140" y="5"/>
                  </a:lnTo>
                  <a:lnTo>
                    <a:pt x="140" y="5"/>
                  </a:lnTo>
                  <a:lnTo>
                    <a:pt x="140" y="5"/>
                  </a:lnTo>
                  <a:lnTo>
                    <a:pt x="140" y="5"/>
                  </a:lnTo>
                  <a:lnTo>
                    <a:pt x="140" y="5"/>
                  </a:lnTo>
                  <a:lnTo>
                    <a:pt x="140" y="5"/>
                  </a:lnTo>
                  <a:lnTo>
                    <a:pt x="140" y="5"/>
                  </a:lnTo>
                  <a:lnTo>
                    <a:pt x="140" y="5"/>
                  </a:lnTo>
                  <a:lnTo>
                    <a:pt x="140" y="5"/>
                  </a:lnTo>
                  <a:lnTo>
                    <a:pt x="140" y="5"/>
                  </a:lnTo>
                  <a:lnTo>
                    <a:pt x="141" y="5"/>
                  </a:lnTo>
                  <a:lnTo>
                    <a:pt x="141" y="5"/>
                  </a:lnTo>
                  <a:lnTo>
                    <a:pt x="141" y="5"/>
                  </a:lnTo>
                  <a:lnTo>
                    <a:pt x="141" y="5"/>
                  </a:lnTo>
                  <a:lnTo>
                    <a:pt x="141" y="5"/>
                  </a:lnTo>
                  <a:lnTo>
                    <a:pt x="141" y="5"/>
                  </a:lnTo>
                  <a:lnTo>
                    <a:pt x="141" y="5"/>
                  </a:lnTo>
                  <a:lnTo>
                    <a:pt x="141" y="5"/>
                  </a:lnTo>
                  <a:lnTo>
                    <a:pt x="141" y="5"/>
                  </a:lnTo>
                  <a:lnTo>
                    <a:pt x="141" y="5"/>
                  </a:lnTo>
                  <a:lnTo>
                    <a:pt x="141" y="5"/>
                  </a:lnTo>
                  <a:lnTo>
                    <a:pt x="141" y="5"/>
                  </a:lnTo>
                  <a:lnTo>
                    <a:pt x="141" y="5"/>
                  </a:lnTo>
                  <a:lnTo>
                    <a:pt x="141" y="5"/>
                  </a:lnTo>
                  <a:lnTo>
                    <a:pt x="142" y="5"/>
                  </a:lnTo>
                  <a:lnTo>
                    <a:pt x="142" y="5"/>
                  </a:lnTo>
                  <a:lnTo>
                    <a:pt x="142" y="5"/>
                  </a:lnTo>
                  <a:lnTo>
                    <a:pt x="142" y="5"/>
                  </a:lnTo>
                  <a:lnTo>
                    <a:pt x="142" y="5"/>
                  </a:lnTo>
                  <a:lnTo>
                    <a:pt x="142" y="5"/>
                  </a:lnTo>
                  <a:lnTo>
                    <a:pt x="142" y="5"/>
                  </a:lnTo>
                  <a:lnTo>
                    <a:pt x="142" y="5"/>
                  </a:lnTo>
                  <a:lnTo>
                    <a:pt x="142" y="5"/>
                  </a:lnTo>
                  <a:lnTo>
                    <a:pt x="142" y="5"/>
                  </a:lnTo>
                  <a:lnTo>
                    <a:pt x="142" y="5"/>
                  </a:lnTo>
                  <a:lnTo>
                    <a:pt x="142" y="5"/>
                  </a:lnTo>
                  <a:lnTo>
                    <a:pt x="142" y="5"/>
                  </a:lnTo>
                  <a:lnTo>
                    <a:pt x="143" y="5"/>
                  </a:lnTo>
                  <a:lnTo>
                    <a:pt x="143" y="5"/>
                  </a:lnTo>
                  <a:lnTo>
                    <a:pt x="143" y="5"/>
                  </a:lnTo>
                  <a:lnTo>
                    <a:pt x="143" y="4"/>
                  </a:lnTo>
                  <a:lnTo>
                    <a:pt x="143" y="4"/>
                  </a:lnTo>
                  <a:lnTo>
                    <a:pt x="143" y="4"/>
                  </a:lnTo>
                  <a:lnTo>
                    <a:pt x="143" y="4"/>
                  </a:lnTo>
                  <a:lnTo>
                    <a:pt x="143" y="4"/>
                  </a:lnTo>
                  <a:lnTo>
                    <a:pt x="143" y="4"/>
                  </a:lnTo>
                  <a:lnTo>
                    <a:pt x="143" y="4"/>
                  </a:lnTo>
                  <a:lnTo>
                    <a:pt x="143" y="4"/>
                  </a:lnTo>
                  <a:lnTo>
                    <a:pt x="143" y="4"/>
                  </a:lnTo>
                  <a:lnTo>
                    <a:pt x="143" y="4"/>
                  </a:lnTo>
                  <a:lnTo>
                    <a:pt x="144" y="4"/>
                  </a:lnTo>
                  <a:lnTo>
                    <a:pt x="144" y="4"/>
                  </a:lnTo>
                  <a:lnTo>
                    <a:pt x="144" y="4"/>
                  </a:lnTo>
                  <a:lnTo>
                    <a:pt x="144" y="4"/>
                  </a:lnTo>
                  <a:lnTo>
                    <a:pt x="144" y="4"/>
                  </a:lnTo>
                  <a:lnTo>
                    <a:pt x="144" y="4"/>
                  </a:lnTo>
                  <a:lnTo>
                    <a:pt x="144" y="4"/>
                  </a:lnTo>
                  <a:lnTo>
                    <a:pt x="144" y="4"/>
                  </a:lnTo>
                  <a:lnTo>
                    <a:pt x="144" y="4"/>
                  </a:lnTo>
                  <a:lnTo>
                    <a:pt x="144" y="4"/>
                  </a:lnTo>
                  <a:lnTo>
                    <a:pt x="144" y="4"/>
                  </a:lnTo>
                  <a:lnTo>
                    <a:pt x="144" y="4"/>
                  </a:lnTo>
                  <a:lnTo>
                    <a:pt x="144" y="4"/>
                  </a:lnTo>
                  <a:lnTo>
                    <a:pt x="145" y="4"/>
                  </a:lnTo>
                  <a:lnTo>
                    <a:pt x="145" y="4"/>
                  </a:lnTo>
                  <a:lnTo>
                    <a:pt x="145" y="4"/>
                  </a:lnTo>
                  <a:lnTo>
                    <a:pt x="145" y="4"/>
                  </a:lnTo>
                  <a:lnTo>
                    <a:pt x="145" y="4"/>
                  </a:lnTo>
                  <a:lnTo>
                    <a:pt x="145" y="4"/>
                  </a:lnTo>
                  <a:lnTo>
                    <a:pt x="145" y="4"/>
                  </a:lnTo>
                  <a:lnTo>
                    <a:pt x="145" y="4"/>
                  </a:lnTo>
                  <a:lnTo>
                    <a:pt x="145" y="4"/>
                  </a:lnTo>
                  <a:lnTo>
                    <a:pt x="145" y="4"/>
                  </a:lnTo>
                  <a:lnTo>
                    <a:pt x="145" y="4"/>
                  </a:lnTo>
                  <a:lnTo>
                    <a:pt x="145" y="4"/>
                  </a:lnTo>
                  <a:lnTo>
                    <a:pt x="145" y="4"/>
                  </a:lnTo>
                  <a:lnTo>
                    <a:pt x="145" y="4"/>
                  </a:lnTo>
                  <a:lnTo>
                    <a:pt x="146" y="4"/>
                  </a:lnTo>
                  <a:lnTo>
                    <a:pt x="146" y="4"/>
                  </a:lnTo>
                  <a:lnTo>
                    <a:pt x="146" y="4"/>
                  </a:lnTo>
                  <a:lnTo>
                    <a:pt x="146" y="4"/>
                  </a:lnTo>
                  <a:lnTo>
                    <a:pt x="146" y="4"/>
                  </a:lnTo>
                  <a:lnTo>
                    <a:pt x="146" y="4"/>
                  </a:lnTo>
                  <a:lnTo>
                    <a:pt x="146" y="4"/>
                  </a:lnTo>
                  <a:lnTo>
                    <a:pt x="146" y="4"/>
                  </a:lnTo>
                  <a:lnTo>
                    <a:pt x="146" y="4"/>
                  </a:lnTo>
                  <a:lnTo>
                    <a:pt x="146" y="4"/>
                  </a:lnTo>
                  <a:lnTo>
                    <a:pt x="146" y="4"/>
                  </a:lnTo>
                  <a:lnTo>
                    <a:pt x="146" y="4"/>
                  </a:lnTo>
                  <a:lnTo>
                    <a:pt x="146" y="4"/>
                  </a:lnTo>
                  <a:lnTo>
                    <a:pt x="147" y="4"/>
                  </a:lnTo>
                  <a:lnTo>
                    <a:pt x="147" y="4"/>
                  </a:lnTo>
                  <a:lnTo>
                    <a:pt x="147" y="4"/>
                  </a:lnTo>
                  <a:lnTo>
                    <a:pt x="147" y="4"/>
                  </a:lnTo>
                  <a:lnTo>
                    <a:pt x="147" y="4"/>
                  </a:lnTo>
                  <a:lnTo>
                    <a:pt x="147" y="4"/>
                  </a:lnTo>
                  <a:lnTo>
                    <a:pt x="147" y="4"/>
                  </a:lnTo>
                  <a:lnTo>
                    <a:pt x="147" y="4"/>
                  </a:lnTo>
                  <a:lnTo>
                    <a:pt x="147" y="4"/>
                  </a:lnTo>
                  <a:lnTo>
                    <a:pt x="147" y="4"/>
                  </a:lnTo>
                  <a:lnTo>
                    <a:pt x="147" y="4"/>
                  </a:lnTo>
                  <a:lnTo>
                    <a:pt x="147" y="4"/>
                  </a:lnTo>
                  <a:lnTo>
                    <a:pt x="147" y="4"/>
                  </a:lnTo>
                  <a:lnTo>
                    <a:pt x="148" y="4"/>
                  </a:lnTo>
                  <a:lnTo>
                    <a:pt x="148" y="4"/>
                  </a:lnTo>
                  <a:lnTo>
                    <a:pt x="148" y="4"/>
                  </a:lnTo>
                  <a:lnTo>
                    <a:pt x="148" y="4"/>
                  </a:lnTo>
                  <a:lnTo>
                    <a:pt x="148" y="4"/>
                  </a:lnTo>
                  <a:lnTo>
                    <a:pt x="148" y="4"/>
                  </a:lnTo>
                  <a:lnTo>
                    <a:pt x="148" y="4"/>
                  </a:lnTo>
                  <a:lnTo>
                    <a:pt x="148" y="4"/>
                  </a:lnTo>
                  <a:lnTo>
                    <a:pt x="148" y="4"/>
                  </a:lnTo>
                  <a:lnTo>
                    <a:pt x="148" y="4"/>
                  </a:lnTo>
                  <a:lnTo>
                    <a:pt x="148" y="4"/>
                  </a:lnTo>
                  <a:lnTo>
                    <a:pt x="148" y="4"/>
                  </a:lnTo>
                  <a:lnTo>
                    <a:pt x="148" y="4"/>
                  </a:lnTo>
                  <a:lnTo>
                    <a:pt x="149" y="4"/>
                  </a:lnTo>
                  <a:lnTo>
                    <a:pt x="149" y="4"/>
                  </a:lnTo>
                  <a:lnTo>
                    <a:pt x="149" y="4"/>
                  </a:lnTo>
                  <a:lnTo>
                    <a:pt x="149" y="4"/>
                  </a:lnTo>
                  <a:lnTo>
                    <a:pt x="149" y="4"/>
                  </a:lnTo>
                  <a:lnTo>
                    <a:pt x="149" y="4"/>
                  </a:lnTo>
                  <a:lnTo>
                    <a:pt x="149" y="4"/>
                  </a:lnTo>
                  <a:lnTo>
                    <a:pt x="149" y="4"/>
                  </a:lnTo>
                  <a:lnTo>
                    <a:pt x="149" y="4"/>
                  </a:lnTo>
                  <a:lnTo>
                    <a:pt x="149" y="4"/>
                  </a:lnTo>
                  <a:lnTo>
                    <a:pt x="149" y="4"/>
                  </a:lnTo>
                  <a:lnTo>
                    <a:pt x="149" y="4"/>
                  </a:lnTo>
                  <a:lnTo>
                    <a:pt x="149" y="4"/>
                  </a:lnTo>
                  <a:lnTo>
                    <a:pt x="149" y="4"/>
                  </a:lnTo>
                  <a:lnTo>
                    <a:pt x="150" y="4"/>
                  </a:lnTo>
                  <a:lnTo>
                    <a:pt x="150" y="4"/>
                  </a:lnTo>
                  <a:lnTo>
                    <a:pt x="150" y="4"/>
                  </a:lnTo>
                  <a:lnTo>
                    <a:pt x="150" y="4"/>
                  </a:lnTo>
                  <a:lnTo>
                    <a:pt x="150" y="4"/>
                  </a:lnTo>
                  <a:lnTo>
                    <a:pt x="150" y="4"/>
                  </a:lnTo>
                  <a:lnTo>
                    <a:pt x="150" y="4"/>
                  </a:lnTo>
                  <a:lnTo>
                    <a:pt x="150" y="4"/>
                  </a:lnTo>
                  <a:lnTo>
                    <a:pt x="150" y="4"/>
                  </a:lnTo>
                  <a:lnTo>
                    <a:pt x="150" y="4"/>
                  </a:lnTo>
                  <a:lnTo>
                    <a:pt x="150" y="4"/>
                  </a:lnTo>
                  <a:lnTo>
                    <a:pt x="150" y="4"/>
                  </a:lnTo>
                  <a:lnTo>
                    <a:pt x="150" y="4"/>
                  </a:lnTo>
                  <a:lnTo>
                    <a:pt x="151" y="4"/>
                  </a:lnTo>
                  <a:lnTo>
                    <a:pt x="151" y="4"/>
                  </a:lnTo>
                  <a:lnTo>
                    <a:pt x="151" y="4"/>
                  </a:lnTo>
                  <a:lnTo>
                    <a:pt x="151" y="4"/>
                  </a:lnTo>
                  <a:lnTo>
                    <a:pt x="151" y="4"/>
                  </a:lnTo>
                  <a:lnTo>
                    <a:pt x="151" y="4"/>
                  </a:lnTo>
                  <a:lnTo>
                    <a:pt x="151" y="4"/>
                  </a:lnTo>
                  <a:lnTo>
                    <a:pt x="151" y="4"/>
                  </a:lnTo>
                  <a:lnTo>
                    <a:pt x="151" y="4"/>
                  </a:lnTo>
                  <a:lnTo>
                    <a:pt x="151" y="4"/>
                  </a:lnTo>
                  <a:lnTo>
                    <a:pt x="151" y="4"/>
                  </a:lnTo>
                  <a:lnTo>
                    <a:pt x="151" y="4"/>
                  </a:lnTo>
                  <a:lnTo>
                    <a:pt x="151" y="4"/>
                  </a:lnTo>
                  <a:lnTo>
                    <a:pt x="152" y="4"/>
                  </a:lnTo>
                  <a:lnTo>
                    <a:pt x="152" y="4"/>
                  </a:lnTo>
                  <a:lnTo>
                    <a:pt x="152" y="4"/>
                  </a:lnTo>
                  <a:lnTo>
                    <a:pt x="152" y="4"/>
                  </a:lnTo>
                  <a:lnTo>
                    <a:pt x="152" y="4"/>
                  </a:lnTo>
                  <a:lnTo>
                    <a:pt x="152" y="4"/>
                  </a:lnTo>
                  <a:lnTo>
                    <a:pt x="152" y="4"/>
                  </a:lnTo>
                  <a:lnTo>
                    <a:pt x="152" y="4"/>
                  </a:lnTo>
                  <a:lnTo>
                    <a:pt x="152" y="4"/>
                  </a:lnTo>
                  <a:lnTo>
                    <a:pt x="152" y="4"/>
                  </a:lnTo>
                  <a:lnTo>
                    <a:pt x="152" y="4"/>
                  </a:lnTo>
                  <a:lnTo>
                    <a:pt x="152" y="4"/>
                  </a:lnTo>
                  <a:lnTo>
                    <a:pt x="152" y="4"/>
                  </a:lnTo>
                  <a:lnTo>
                    <a:pt x="153" y="4"/>
                  </a:lnTo>
                  <a:lnTo>
                    <a:pt x="153" y="4"/>
                  </a:lnTo>
                  <a:lnTo>
                    <a:pt x="153" y="4"/>
                  </a:lnTo>
                  <a:lnTo>
                    <a:pt x="153" y="4"/>
                  </a:lnTo>
                  <a:lnTo>
                    <a:pt x="153" y="4"/>
                  </a:lnTo>
                  <a:lnTo>
                    <a:pt x="153" y="4"/>
                  </a:lnTo>
                  <a:lnTo>
                    <a:pt x="153" y="4"/>
                  </a:lnTo>
                  <a:lnTo>
                    <a:pt x="153" y="4"/>
                  </a:lnTo>
                  <a:lnTo>
                    <a:pt x="153" y="4"/>
                  </a:lnTo>
                  <a:lnTo>
                    <a:pt x="153" y="4"/>
                  </a:lnTo>
                  <a:lnTo>
                    <a:pt x="153" y="4"/>
                  </a:lnTo>
                  <a:lnTo>
                    <a:pt x="153" y="4"/>
                  </a:lnTo>
                  <a:lnTo>
                    <a:pt x="153" y="4"/>
                  </a:lnTo>
                  <a:lnTo>
                    <a:pt x="153" y="4"/>
                  </a:lnTo>
                  <a:lnTo>
                    <a:pt x="154" y="4"/>
                  </a:lnTo>
                  <a:lnTo>
                    <a:pt x="154" y="4"/>
                  </a:lnTo>
                  <a:lnTo>
                    <a:pt x="154" y="4"/>
                  </a:lnTo>
                  <a:lnTo>
                    <a:pt x="154" y="4"/>
                  </a:lnTo>
                  <a:lnTo>
                    <a:pt x="154" y="4"/>
                  </a:lnTo>
                  <a:lnTo>
                    <a:pt x="154" y="4"/>
                  </a:lnTo>
                  <a:lnTo>
                    <a:pt x="154" y="4"/>
                  </a:lnTo>
                  <a:lnTo>
                    <a:pt x="154" y="4"/>
                  </a:lnTo>
                  <a:lnTo>
                    <a:pt x="154" y="4"/>
                  </a:lnTo>
                  <a:lnTo>
                    <a:pt x="154" y="4"/>
                  </a:lnTo>
                  <a:lnTo>
                    <a:pt x="154" y="4"/>
                  </a:lnTo>
                  <a:lnTo>
                    <a:pt x="154" y="4"/>
                  </a:lnTo>
                  <a:lnTo>
                    <a:pt x="154" y="4"/>
                  </a:lnTo>
                  <a:lnTo>
                    <a:pt x="155" y="4"/>
                  </a:lnTo>
                  <a:lnTo>
                    <a:pt x="155" y="4"/>
                  </a:lnTo>
                  <a:lnTo>
                    <a:pt x="155" y="4"/>
                  </a:lnTo>
                  <a:lnTo>
                    <a:pt x="155" y="4"/>
                  </a:lnTo>
                  <a:lnTo>
                    <a:pt x="155" y="4"/>
                  </a:lnTo>
                  <a:lnTo>
                    <a:pt x="155" y="4"/>
                  </a:lnTo>
                  <a:lnTo>
                    <a:pt x="155" y="4"/>
                  </a:lnTo>
                  <a:lnTo>
                    <a:pt x="155" y="4"/>
                  </a:lnTo>
                  <a:lnTo>
                    <a:pt x="155" y="4"/>
                  </a:lnTo>
                  <a:lnTo>
                    <a:pt x="155" y="4"/>
                  </a:lnTo>
                  <a:lnTo>
                    <a:pt x="155" y="4"/>
                  </a:lnTo>
                  <a:lnTo>
                    <a:pt x="155" y="4"/>
                  </a:lnTo>
                  <a:lnTo>
                    <a:pt x="155" y="4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7" y="4"/>
                  </a:lnTo>
                  <a:lnTo>
                    <a:pt x="157" y="4"/>
                  </a:lnTo>
                  <a:lnTo>
                    <a:pt x="157" y="4"/>
                  </a:lnTo>
                  <a:lnTo>
                    <a:pt x="157" y="4"/>
                  </a:lnTo>
                  <a:lnTo>
                    <a:pt x="157" y="4"/>
                  </a:lnTo>
                  <a:lnTo>
                    <a:pt x="157" y="4"/>
                  </a:lnTo>
                  <a:lnTo>
                    <a:pt x="157" y="4"/>
                  </a:lnTo>
                  <a:lnTo>
                    <a:pt x="157" y="4"/>
                  </a:lnTo>
                  <a:lnTo>
                    <a:pt x="157" y="4"/>
                  </a:lnTo>
                  <a:lnTo>
                    <a:pt x="157" y="4"/>
                  </a:lnTo>
                  <a:lnTo>
                    <a:pt x="157" y="4"/>
                  </a:lnTo>
                  <a:lnTo>
                    <a:pt x="157" y="4"/>
                  </a:lnTo>
                  <a:lnTo>
                    <a:pt x="157" y="4"/>
                  </a:lnTo>
                  <a:lnTo>
                    <a:pt x="158" y="4"/>
                  </a:lnTo>
                  <a:lnTo>
                    <a:pt x="158" y="4"/>
                  </a:lnTo>
                  <a:lnTo>
                    <a:pt x="158" y="4"/>
                  </a:lnTo>
                  <a:lnTo>
                    <a:pt x="158" y="5"/>
                  </a:lnTo>
                  <a:lnTo>
                    <a:pt x="158" y="5"/>
                  </a:lnTo>
                  <a:lnTo>
                    <a:pt x="158" y="5"/>
                  </a:lnTo>
                  <a:lnTo>
                    <a:pt x="158" y="5"/>
                  </a:lnTo>
                  <a:lnTo>
                    <a:pt x="158" y="5"/>
                  </a:lnTo>
                  <a:lnTo>
                    <a:pt x="158" y="5"/>
                  </a:lnTo>
                  <a:lnTo>
                    <a:pt x="158" y="5"/>
                  </a:lnTo>
                  <a:lnTo>
                    <a:pt x="158" y="5"/>
                  </a:lnTo>
                  <a:lnTo>
                    <a:pt x="158" y="5"/>
                  </a:lnTo>
                  <a:lnTo>
                    <a:pt x="158" y="5"/>
                  </a:lnTo>
                  <a:lnTo>
                    <a:pt x="158" y="5"/>
                  </a:lnTo>
                  <a:lnTo>
                    <a:pt x="159" y="5"/>
                  </a:lnTo>
                  <a:lnTo>
                    <a:pt x="159" y="5"/>
                  </a:lnTo>
                  <a:lnTo>
                    <a:pt x="159" y="5"/>
                  </a:lnTo>
                  <a:lnTo>
                    <a:pt x="159" y="5"/>
                  </a:lnTo>
                  <a:lnTo>
                    <a:pt x="159" y="5"/>
                  </a:lnTo>
                  <a:lnTo>
                    <a:pt x="159" y="5"/>
                  </a:lnTo>
                  <a:lnTo>
                    <a:pt x="159" y="5"/>
                  </a:lnTo>
                  <a:lnTo>
                    <a:pt x="159" y="5"/>
                  </a:lnTo>
                  <a:lnTo>
                    <a:pt x="159" y="5"/>
                  </a:lnTo>
                  <a:lnTo>
                    <a:pt x="159" y="5"/>
                  </a:lnTo>
                  <a:lnTo>
                    <a:pt x="159" y="5"/>
                  </a:lnTo>
                  <a:lnTo>
                    <a:pt x="159" y="5"/>
                  </a:lnTo>
                  <a:lnTo>
                    <a:pt x="159" y="5"/>
                  </a:lnTo>
                  <a:lnTo>
                    <a:pt x="160" y="5"/>
                  </a:lnTo>
                  <a:lnTo>
                    <a:pt x="160" y="5"/>
                  </a:lnTo>
                  <a:lnTo>
                    <a:pt x="160" y="5"/>
                  </a:lnTo>
                  <a:lnTo>
                    <a:pt x="160" y="5"/>
                  </a:lnTo>
                  <a:lnTo>
                    <a:pt x="160" y="5"/>
                  </a:lnTo>
                  <a:lnTo>
                    <a:pt x="160" y="5"/>
                  </a:lnTo>
                  <a:lnTo>
                    <a:pt x="160" y="5"/>
                  </a:lnTo>
                  <a:lnTo>
                    <a:pt x="160" y="5"/>
                  </a:lnTo>
                  <a:lnTo>
                    <a:pt x="160" y="5"/>
                  </a:lnTo>
                  <a:lnTo>
                    <a:pt x="160" y="5"/>
                  </a:lnTo>
                  <a:lnTo>
                    <a:pt x="160" y="5"/>
                  </a:lnTo>
                  <a:lnTo>
                    <a:pt x="160" y="5"/>
                  </a:lnTo>
                  <a:lnTo>
                    <a:pt x="160" y="5"/>
                  </a:lnTo>
                  <a:lnTo>
                    <a:pt x="161" y="5"/>
                  </a:lnTo>
                  <a:lnTo>
                    <a:pt x="161" y="5"/>
                  </a:lnTo>
                  <a:lnTo>
                    <a:pt x="161" y="5"/>
                  </a:lnTo>
                  <a:lnTo>
                    <a:pt x="161" y="5"/>
                  </a:lnTo>
                  <a:lnTo>
                    <a:pt x="161" y="5"/>
                  </a:lnTo>
                  <a:lnTo>
                    <a:pt x="161" y="5"/>
                  </a:lnTo>
                  <a:lnTo>
                    <a:pt x="161" y="5"/>
                  </a:lnTo>
                  <a:lnTo>
                    <a:pt x="161" y="5"/>
                  </a:lnTo>
                  <a:lnTo>
                    <a:pt x="161" y="5"/>
                  </a:lnTo>
                  <a:lnTo>
                    <a:pt x="161" y="5"/>
                  </a:lnTo>
                  <a:lnTo>
                    <a:pt x="161" y="5"/>
                  </a:lnTo>
                  <a:lnTo>
                    <a:pt x="161" y="5"/>
                  </a:lnTo>
                  <a:lnTo>
                    <a:pt x="161" y="5"/>
                  </a:lnTo>
                  <a:lnTo>
                    <a:pt x="162" y="5"/>
                  </a:lnTo>
                  <a:lnTo>
                    <a:pt x="162" y="5"/>
                  </a:lnTo>
                  <a:lnTo>
                    <a:pt x="162" y="5"/>
                  </a:lnTo>
                  <a:lnTo>
                    <a:pt x="162" y="5"/>
                  </a:lnTo>
                  <a:lnTo>
                    <a:pt x="162" y="5"/>
                  </a:lnTo>
                  <a:lnTo>
                    <a:pt x="162" y="5"/>
                  </a:lnTo>
                  <a:lnTo>
                    <a:pt x="162" y="5"/>
                  </a:lnTo>
                  <a:lnTo>
                    <a:pt x="162" y="5"/>
                  </a:lnTo>
                  <a:lnTo>
                    <a:pt x="162" y="5"/>
                  </a:lnTo>
                  <a:lnTo>
                    <a:pt x="162" y="5"/>
                  </a:lnTo>
                  <a:lnTo>
                    <a:pt x="162" y="5"/>
                  </a:lnTo>
                  <a:lnTo>
                    <a:pt x="162" y="5"/>
                  </a:lnTo>
                  <a:lnTo>
                    <a:pt x="162" y="5"/>
                  </a:lnTo>
                  <a:lnTo>
                    <a:pt x="162" y="5"/>
                  </a:lnTo>
                  <a:lnTo>
                    <a:pt x="163" y="5"/>
                  </a:lnTo>
                  <a:lnTo>
                    <a:pt x="163" y="5"/>
                  </a:lnTo>
                  <a:lnTo>
                    <a:pt x="163" y="5"/>
                  </a:lnTo>
                  <a:lnTo>
                    <a:pt x="163" y="5"/>
                  </a:lnTo>
                  <a:lnTo>
                    <a:pt x="163" y="5"/>
                  </a:lnTo>
                  <a:lnTo>
                    <a:pt x="163" y="5"/>
                  </a:lnTo>
                  <a:lnTo>
                    <a:pt x="163" y="5"/>
                  </a:lnTo>
                  <a:lnTo>
                    <a:pt x="163" y="5"/>
                  </a:lnTo>
                  <a:lnTo>
                    <a:pt x="163" y="5"/>
                  </a:lnTo>
                  <a:lnTo>
                    <a:pt x="163" y="5"/>
                  </a:lnTo>
                  <a:lnTo>
                    <a:pt x="163" y="5"/>
                  </a:lnTo>
                  <a:lnTo>
                    <a:pt x="163" y="5"/>
                  </a:lnTo>
                  <a:lnTo>
                    <a:pt x="163" y="5"/>
                  </a:lnTo>
                  <a:lnTo>
                    <a:pt x="164" y="5"/>
                  </a:lnTo>
                  <a:lnTo>
                    <a:pt x="164" y="5"/>
                  </a:lnTo>
                  <a:lnTo>
                    <a:pt x="164" y="5"/>
                  </a:lnTo>
                  <a:lnTo>
                    <a:pt x="164" y="5"/>
                  </a:lnTo>
                  <a:lnTo>
                    <a:pt x="164" y="5"/>
                  </a:lnTo>
                  <a:lnTo>
                    <a:pt x="164" y="4"/>
                  </a:lnTo>
                  <a:lnTo>
                    <a:pt x="164" y="4"/>
                  </a:lnTo>
                  <a:lnTo>
                    <a:pt x="164" y="4"/>
                  </a:lnTo>
                  <a:lnTo>
                    <a:pt x="164" y="4"/>
                  </a:lnTo>
                  <a:lnTo>
                    <a:pt x="164" y="4"/>
                  </a:lnTo>
                  <a:lnTo>
                    <a:pt x="164" y="4"/>
                  </a:lnTo>
                  <a:lnTo>
                    <a:pt x="164" y="4"/>
                  </a:lnTo>
                  <a:lnTo>
                    <a:pt x="164" y="4"/>
                  </a:lnTo>
                  <a:lnTo>
                    <a:pt x="165" y="4"/>
                  </a:lnTo>
                  <a:lnTo>
                    <a:pt x="165" y="4"/>
                  </a:lnTo>
                  <a:lnTo>
                    <a:pt x="165" y="4"/>
                  </a:lnTo>
                  <a:lnTo>
                    <a:pt x="165" y="4"/>
                  </a:lnTo>
                  <a:lnTo>
                    <a:pt x="165" y="4"/>
                  </a:lnTo>
                  <a:lnTo>
                    <a:pt x="165" y="4"/>
                  </a:lnTo>
                  <a:lnTo>
                    <a:pt x="165" y="4"/>
                  </a:lnTo>
                  <a:lnTo>
                    <a:pt x="165" y="4"/>
                  </a:lnTo>
                  <a:lnTo>
                    <a:pt x="165" y="4"/>
                  </a:lnTo>
                  <a:lnTo>
                    <a:pt x="165" y="4"/>
                  </a:lnTo>
                  <a:lnTo>
                    <a:pt x="165" y="4"/>
                  </a:lnTo>
                  <a:lnTo>
                    <a:pt x="165" y="4"/>
                  </a:lnTo>
                  <a:lnTo>
                    <a:pt x="165" y="4"/>
                  </a:lnTo>
                  <a:lnTo>
                    <a:pt x="166" y="4"/>
                  </a:lnTo>
                  <a:lnTo>
                    <a:pt x="166" y="4"/>
                  </a:lnTo>
                  <a:lnTo>
                    <a:pt x="166" y="4"/>
                  </a:lnTo>
                  <a:lnTo>
                    <a:pt x="166" y="4"/>
                  </a:lnTo>
                  <a:lnTo>
                    <a:pt x="166" y="4"/>
                  </a:lnTo>
                  <a:lnTo>
                    <a:pt x="166" y="4"/>
                  </a:lnTo>
                  <a:lnTo>
                    <a:pt x="166" y="4"/>
                  </a:lnTo>
                  <a:lnTo>
                    <a:pt x="166" y="4"/>
                  </a:lnTo>
                  <a:lnTo>
                    <a:pt x="166" y="4"/>
                  </a:lnTo>
                  <a:lnTo>
                    <a:pt x="166" y="4"/>
                  </a:lnTo>
                  <a:lnTo>
                    <a:pt x="166" y="4"/>
                  </a:lnTo>
                  <a:lnTo>
                    <a:pt x="166" y="4"/>
                  </a:lnTo>
                  <a:lnTo>
                    <a:pt x="166" y="4"/>
                  </a:lnTo>
                  <a:lnTo>
                    <a:pt x="166" y="4"/>
                  </a:lnTo>
                  <a:lnTo>
                    <a:pt x="167" y="4"/>
                  </a:lnTo>
                  <a:lnTo>
                    <a:pt x="167" y="4"/>
                  </a:lnTo>
                  <a:lnTo>
                    <a:pt x="167" y="4"/>
                  </a:lnTo>
                  <a:lnTo>
                    <a:pt x="167" y="4"/>
                  </a:lnTo>
                  <a:lnTo>
                    <a:pt x="167" y="4"/>
                  </a:lnTo>
                  <a:lnTo>
                    <a:pt x="167" y="4"/>
                  </a:lnTo>
                  <a:lnTo>
                    <a:pt x="167" y="4"/>
                  </a:lnTo>
                  <a:lnTo>
                    <a:pt x="167" y="4"/>
                  </a:lnTo>
                  <a:lnTo>
                    <a:pt x="167" y="4"/>
                  </a:lnTo>
                  <a:lnTo>
                    <a:pt x="167" y="4"/>
                  </a:lnTo>
                  <a:lnTo>
                    <a:pt x="167" y="4"/>
                  </a:lnTo>
                  <a:lnTo>
                    <a:pt x="167" y="4"/>
                  </a:lnTo>
                  <a:lnTo>
                    <a:pt x="167" y="4"/>
                  </a:lnTo>
                  <a:lnTo>
                    <a:pt x="168" y="4"/>
                  </a:lnTo>
                  <a:lnTo>
                    <a:pt x="168" y="4"/>
                  </a:lnTo>
                  <a:lnTo>
                    <a:pt x="168" y="4"/>
                  </a:lnTo>
                  <a:lnTo>
                    <a:pt x="168" y="4"/>
                  </a:lnTo>
                  <a:lnTo>
                    <a:pt x="168" y="4"/>
                  </a:lnTo>
                  <a:lnTo>
                    <a:pt x="168" y="4"/>
                  </a:lnTo>
                  <a:lnTo>
                    <a:pt x="168" y="4"/>
                  </a:lnTo>
                  <a:lnTo>
                    <a:pt x="168" y="4"/>
                  </a:lnTo>
                  <a:lnTo>
                    <a:pt x="168" y="4"/>
                  </a:lnTo>
                  <a:lnTo>
                    <a:pt x="168" y="4"/>
                  </a:lnTo>
                  <a:lnTo>
                    <a:pt x="168" y="4"/>
                  </a:lnTo>
                  <a:lnTo>
                    <a:pt x="168" y="4"/>
                  </a:lnTo>
                  <a:lnTo>
                    <a:pt x="168" y="4"/>
                  </a:lnTo>
                  <a:lnTo>
                    <a:pt x="169" y="4"/>
                  </a:lnTo>
                  <a:lnTo>
                    <a:pt x="169" y="4"/>
                  </a:lnTo>
                  <a:lnTo>
                    <a:pt x="169" y="4"/>
                  </a:lnTo>
                  <a:lnTo>
                    <a:pt x="169" y="4"/>
                  </a:lnTo>
                  <a:lnTo>
                    <a:pt x="169" y="4"/>
                  </a:lnTo>
                  <a:lnTo>
                    <a:pt x="169" y="4"/>
                  </a:lnTo>
                  <a:lnTo>
                    <a:pt x="169" y="4"/>
                  </a:lnTo>
                  <a:lnTo>
                    <a:pt x="169" y="4"/>
                  </a:lnTo>
                  <a:lnTo>
                    <a:pt x="169" y="4"/>
                  </a:lnTo>
                  <a:lnTo>
                    <a:pt x="169" y="4"/>
                  </a:lnTo>
                  <a:lnTo>
                    <a:pt x="169" y="4"/>
                  </a:lnTo>
                  <a:lnTo>
                    <a:pt x="169" y="4"/>
                  </a:lnTo>
                  <a:lnTo>
                    <a:pt x="169" y="4"/>
                  </a:lnTo>
                  <a:lnTo>
                    <a:pt x="170" y="4"/>
                  </a:lnTo>
                  <a:lnTo>
                    <a:pt x="170" y="4"/>
                  </a:lnTo>
                  <a:lnTo>
                    <a:pt x="170" y="4"/>
                  </a:lnTo>
                  <a:lnTo>
                    <a:pt x="170" y="4"/>
                  </a:lnTo>
                  <a:lnTo>
                    <a:pt x="170" y="4"/>
                  </a:lnTo>
                  <a:lnTo>
                    <a:pt x="170" y="4"/>
                  </a:lnTo>
                  <a:lnTo>
                    <a:pt x="170" y="4"/>
                  </a:lnTo>
                  <a:lnTo>
                    <a:pt x="170" y="4"/>
                  </a:lnTo>
                  <a:lnTo>
                    <a:pt x="170" y="4"/>
                  </a:lnTo>
                  <a:lnTo>
                    <a:pt x="170" y="4"/>
                  </a:lnTo>
                  <a:lnTo>
                    <a:pt x="170" y="4"/>
                  </a:lnTo>
                  <a:lnTo>
                    <a:pt x="170" y="4"/>
                  </a:lnTo>
                  <a:lnTo>
                    <a:pt x="170" y="4"/>
                  </a:lnTo>
                  <a:lnTo>
                    <a:pt x="170" y="4"/>
                  </a:lnTo>
                  <a:lnTo>
                    <a:pt x="171" y="4"/>
                  </a:lnTo>
                  <a:lnTo>
                    <a:pt x="171" y="4"/>
                  </a:lnTo>
                  <a:lnTo>
                    <a:pt x="171" y="4"/>
                  </a:lnTo>
                  <a:lnTo>
                    <a:pt x="171" y="4"/>
                  </a:lnTo>
                  <a:lnTo>
                    <a:pt x="171" y="4"/>
                  </a:lnTo>
                  <a:lnTo>
                    <a:pt x="171" y="4"/>
                  </a:lnTo>
                  <a:lnTo>
                    <a:pt x="171" y="4"/>
                  </a:lnTo>
                  <a:lnTo>
                    <a:pt x="171" y="4"/>
                  </a:lnTo>
                  <a:lnTo>
                    <a:pt x="171" y="4"/>
                  </a:lnTo>
                  <a:lnTo>
                    <a:pt x="171" y="4"/>
                  </a:lnTo>
                  <a:lnTo>
                    <a:pt x="171" y="4"/>
                  </a:lnTo>
                  <a:lnTo>
                    <a:pt x="171" y="4"/>
                  </a:lnTo>
                  <a:lnTo>
                    <a:pt x="171" y="4"/>
                  </a:lnTo>
                  <a:lnTo>
                    <a:pt x="172" y="4"/>
                  </a:lnTo>
                  <a:lnTo>
                    <a:pt x="172" y="4"/>
                  </a:lnTo>
                  <a:lnTo>
                    <a:pt x="172" y="4"/>
                  </a:lnTo>
                  <a:lnTo>
                    <a:pt x="172" y="4"/>
                  </a:lnTo>
                  <a:lnTo>
                    <a:pt x="172" y="4"/>
                  </a:lnTo>
                  <a:lnTo>
                    <a:pt x="172" y="4"/>
                  </a:lnTo>
                  <a:lnTo>
                    <a:pt x="172" y="4"/>
                  </a:lnTo>
                  <a:lnTo>
                    <a:pt x="172" y="4"/>
                  </a:lnTo>
                  <a:lnTo>
                    <a:pt x="172" y="4"/>
                  </a:lnTo>
                  <a:lnTo>
                    <a:pt x="172" y="4"/>
                  </a:lnTo>
                  <a:lnTo>
                    <a:pt x="172" y="4"/>
                  </a:lnTo>
                  <a:lnTo>
                    <a:pt x="172" y="4"/>
                  </a:lnTo>
                  <a:lnTo>
                    <a:pt x="172" y="4"/>
                  </a:lnTo>
                  <a:lnTo>
                    <a:pt x="173" y="4"/>
                  </a:lnTo>
                  <a:lnTo>
                    <a:pt x="173" y="4"/>
                  </a:lnTo>
                  <a:lnTo>
                    <a:pt x="173" y="4"/>
                  </a:lnTo>
                  <a:lnTo>
                    <a:pt x="173" y="4"/>
                  </a:lnTo>
                  <a:lnTo>
                    <a:pt x="173" y="4"/>
                  </a:lnTo>
                  <a:lnTo>
                    <a:pt x="173" y="4"/>
                  </a:lnTo>
                  <a:lnTo>
                    <a:pt x="173" y="4"/>
                  </a:lnTo>
                  <a:lnTo>
                    <a:pt x="173" y="4"/>
                  </a:lnTo>
                  <a:lnTo>
                    <a:pt x="173" y="4"/>
                  </a:lnTo>
                  <a:lnTo>
                    <a:pt x="173" y="4"/>
                  </a:lnTo>
                  <a:lnTo>
                    <a:pt x="173" y="4"/>
                  </a:lnTo>
                  <a:lnTo>
                    <a:pt x="173" y="4"/>
                  </a:lnTo>
                  <a:lnTo>
                    <a:pt x="173" y="4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5" y="4"/>
                  </a:lnTo>
                  <a:lnTo>
                    <a:pt x="175" y="4"/>
                  </a:lnTo>
                  <a:lnTo>
                    <a:pt x="175" y="4"/>
                  </a:lnTo>
                  <a:lnTo>
                    <a:pt x="175" y="4"/>
                  </a:lnTo>
                  <a:lnTo>
                    <a:pt x="175" y="4"/>
                  </a:lnTo>
                  <a:lnTo>
                    <a:pt x="175" y="4"/>
                  </a:lnTo>
                  <a:lnTo>
                    <a:pt x="175" y="4"/>
                  </a:lnTo>
                  <a:lnTo>
                    <a:pt x="175" y="4"/>
                  </a:lnTo>
                  <a:lnTo>
                    <a:pt x="175" y="4"/>
                  </a:lnTo>
                  <a:lnTo>
                    <a:pt x="175" y="4"/>
                  </a:lnTo>
                  <a:lnTo>
                    <a:pt x="175" y="4"/>
                  </a:lnTo>
                  <a:lnTo>
                    <a:pt x="175" y="4"/>
                  </a:lnTo>
                  <a:lnTo>
                    <a:pt x="175" y="4"/>
                  </a:lnTo>
                  <a:lnTo>
                    <a:pt x="175" y="4"/>
                  </a:lnTo>
                  <a:lnTo>
                    <a:pt x="176" y="4"/>
                  </a:lnTo>
                  <a:lnTo>
                    <a:pt x="176" y="4"/>
                  </a:lnTo>
                  <a:lnTo>
                    <a:pt x="176" y="4"/>
                  </a:lnTo>
                  <a:lnTo>
                    <a:pt x="176" y="4"/>
                  </a:lnTo>
                  <a:lnTo>
                    <a:pt x="176" y="4"/>
                  </a:lnTo>
                  <a:lnTo>
                    <a:pt x="176" y="4"/>
                  </a:lnTo>
                  <a:lnTo>
                    <a:pt x="176" y="4"/>
                  </a:lnTo>
                  <a:lnTo>
                    <a:pt x="176" y="4"/>
                  </a:lnTo>
                  <a:lnTo>
                    <a:pt x="176" y="4"/>
                  </a:lnTo>
                  <a:lnTo>
                    <a:pt x="176" y="4"/>
                  </a:lnTo>
                  <a:lnTo>
                    <a:pt x="176" y="4"/>
                  </a:lnTo>
                  <a:lnTo>
                    <a:pt x="176" y="4"/>
                  </a:lnTo>
                  <a:lnTo>
                    <a:pt x="176" y="4"/>
                  </a:lnTo>
                  <a:lnTo>
                    <a:pt x="177" y="4"/>
                  </a:lnTo>
                  <a:lnTo>
                    <a:pt x="177" y="4"/>
                  </a:lnTo>
                  <a:lnTo>
                    <a:pt x="177" y="4"/>
                  </a:lnTo>
                  <a:lnTo>
                    <a:pt x="177" y="4"/>
                  </a:lnTo>
                  <a:lnTo>
                    <a:pt x="177" y="4"/>
                  </a:lnTo>
                  <a:lnTo>
                    <a:pt x="177" y="4"/>
                  </a:lnTo>
                  <a:lnTo>
                    <a:pt x="177" y="4"/>
                  </a:lnTo>
                  <a:lnTo>
                    <a:pt x="177" y="4"/>
                  </a:lnTo>
                  <a:lnTo>
                    <a:pt x="177" y="4"/>
                  </a:lnTo>
                  <a:lnTo>
                    <a:pt x="177" y="4"/>
                  </a:lnTo>
                  <a:lnTo>
                    <a:pt x="177" y="4"/>
                  </a:lnTo>
                  <a:lnTo>
                    <a:pt x="177" y="4"/>
                  </a:lnTo>
                  <a:lnTo>
                    <a:pt x="177" y="4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79" y="4"/>
                  </a:lnTo>
                  <a:lnTo>
                    <a:pt x="179" y="4"/>
                  </a:lnTo>
                  <a:lnTo>
                    <a:pt x="179" y="4"/>
                  </a:lnTo>
                  <a:lnTo>
                    <a:pt x="179" y="4"/>
                  </a:lnTo>
                  <a:lnTo>
                    <a:pt x="179" y="4"/>
                  </a:lnTo>
                  <a:lnTo>
                    <a:pt x="179" y="4"/>
                  </a:lnTo>
                  <a:lnTo>
                    <a:pt x="179" y="4"/>
                  </a:lnTo>
                  <a:lnTo>
                    <a:pt x="179" y="4"/>
                  </a:lnTo>
                  <a:lnTo>
                    <a:pt x="179" y="4"/>
                  </a:lnTo>
                  <a:lnTo>
                    <a:pt x="179" y="4"/>
                  </a:lnTo>
                  <a:lnTo>
                    <a:pt x="179" y="4"/>
                  </a:lnTo>
                  <a:lnTo>
                    <a:pt x="179" y="4"/>
                  </a:lnTo>
                  <a:lnTo>
                    <a:pt x="179" y="4"/>
                  </a:lnTo>
                  <a:lnTo>
                    <a:pt x="179" y="4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0" y="3"/>
                  </a:lnTo>
                  <a:lnTo>
                    <a:pt x="180" y="3"/>
                  </a:lnTo>
                  <a:lnTo>
                    <a:pt x="180" y="3"/>
                  </a:lnTo>
                  <a:lnTo>
                    <a:pt x="180" y="3"/>
                  </a:lnTo>
                  <a:lnTo>
                    <a:pt x="180" y="3"/>
                  </a:lnTo>
                  <a:lnTo>
                    <a:pt x="180" y="3"/>
                  </a:lnTo>
                  <a:lnTo>
                    <a:pt x="180" y="3"/>
                  </a:lnTo>
                  <a:lnTo>
                    <a:pt x="180" y="3"/>
                  </a:lnTo>
                  <a:lnTo>
                    <a:pt x="180" y="3"/>
                  </a:lnTo>
                  <a:lnTo>
                    <a:pt x="181" y="3"/>
                  </a:lnTo>
                  <a:lnTo>
                    <a:pt x="181" y="3"/>
                  </a:lnTo>
                  <a:lnTo>
                    <a:pt x="181" y="3"/>
                  </a:lnTo>
                  <a:lnTo>
                    <a:pt x="181" y="3"/>
                  </a:lnTo>
                  <a:lnTo>
                    <a:pt x="181" y="3"/>
                  </a:lnTo>
                  <a:lnTo>
                    <a:pt x="181" y="3"/>
                  </a:lnTo>
                  <a:lnTo>
                    <a:pt x="181" y="3"/>
                  </a:lnTo>
                  <a:lnTo>
                    <a:pt x="181" y="3"/>
                  </a:lnTo>
                  <a:lnTo>
                    <a:pt x="181" y="3"/>
                  </a:lnTo>
                  <a:lnTo>
                    <a:pt x="181" y="3"/>
                  </a:lnTo>
                  <a:lnTo>
                    <a:pt x="181" y="3"/>
                  </a:lnTo>
                  <a:lnTo>
                    <a:pt x="181" y="3"/>
                  </a:lnTo>
                  <a:lnTo>
                    <a:pt x="181" y="3"/>
                  </a:lnTo>
                  <a:lnTo>
                    <a:pt x="182" y="3"/>
                  </a:lnTo>
                  <a:lnTo>
                    <a:pt x="182" y="3"/>
                  </a:lnTo>
                  <a:lnTo>
                    <a:pt x="182" y="3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3" y="2"/>
                  </a:lnTo>
                  <a:lnTo>
                    <a:pt x="183" y="2"/>
                  </a:lnTo>
                  <a:lnTo>
                    <a:pt x="183" y="2"/>
                  </a:lnTo>
                  <a:lnTo>
                    <a:pt x="183" y="2"/>
                  </a:lnTo>
                  <a:lnTo>
                    <a:pt x="183" y="2"/>
                  </a:lnTo>
                  <a:lnTo>
                    <a:pt x="183" y="2"/>
                  </a:lnTo>
                  <a:lnTo>
                    <a:pt x="183" y="2"/>
                  </a:lnTo>
                  <a:lnTo>
                    <a:pt x="183" y="2"/>
                  </a:lnTo>
                  <a:lnTo>
                    <a:pt x="183" y="2"/>
                  </a:lnTo>
                  <a:lnTo>
                    <a:pt x="183" y="2"/>
                  </a:lnTo>
                  <a:lnTo>
                    <a:pt x="183" y="2"/>
                  </a:lnTo>
                  <a:lnTo>
                    <a:pt x="183" y="2"/>
                  </a:lnTo>
                  <a:lnTo>
                    <a:pt x="183" y="2"/>
                  </a:lnTo>
                  <a:lnTo>
                    <a:pt x="183" y="2"/>
                  </a:lnTo>
                  <a:lnTo>
                    <a:pt x="184" y="2"/>
                  </a:lnTo>
                  <a:lnTo>
                    <a:pt x="184" y="2"/>
                  </a:lnTo>
                  <a:lnTo>
                    <a:pt x="184" y="2"/>
                  </a:lnTo>
                  <a:lnTo>
                    <a:pt x="184" y="2"/>
                  </a:lnTo>
                  <a:lnTo>
                    <a:pt x="184" y="2"/>
                  </a:lnTo>
                  <a:lnTo>
                    <a:pt x="184" y="2"/>
                  </a:lnTo>
                  <a:lnTo>
                    <a:pt x="184" y="2"/>
                  </a:lnTo>
                  <a:lnTo>
                    <a:pt x="184" y="2"/>
                  </a:lnTo>
                  <a:lnTo>
                    <a:pt x="184" y="2"/>
                  </a:lnTo>
                  <a:lnTo>
                    <a:pt x="184" y="2"/>
                  </a:lnTo>
                  <a:lnTo>
                    <a:pt x="184" y="2"/>
                  </a:lnTo>
                  <a:lnTo>
                    <a:pt x="184" y="2"/>
                  </a:lnTo>
                  <a:lnTo>
                    <a:pt x="184" y="2"/>
                  </a:lnTo>
                  <a:lnTo>
                    <a:pt x="185" y="2"/>
                  </a:lnTo>
                  <a:lnTo>
                    <a:pt x="185" y="2"/>
                  </a:lnTo>
                  <a:lnTo>
                    <a:pt x="185" y="2"/>
                  </a:lnTo>
                  <a:lnTo>
                    <a:pt x="185" y="2"/>
                  </a:lnTo>
                  <a:lnTo>
                    <a:pt x="185" y="2"/>
                  </a:lnTo>
                  <a:lnTo>
                    <a:pt x="185" y="2"/>
                  </a:lnTo>
                  <a:lnTo>
                    <a:pt x="185" y="2"/>
                  </a:lnTo>
                  <a:lnTo>
                    <a:pt x="185" y="2"/>
                  </a:lnTo>
                  <a:lnTo>
                    <a:pt x="185" y="2"/>
                  </a:lnTo>
                  <a:lnTo>
                    <a:pt x="185" y="2"/>
                  </a:lnTo>
                  <a:lnTo>
                    <a:pt x="185" y="2"/>
                  </a:lnTo>
                  <a:lnTo>
                    <a:pt x="185" y="2"/>
                  </a:lnTo>
                  <a:lnTo>
                    <a:pt x="185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7" y="2"/>
                  </a:lnTo>
                  <a:lnTo>
                    <a:pt x="187" y="2"/>
                  </a:lnTo>
                  <a:lnTo>
                    <a:pt x="187" y="2"/>
                  </a:lnTo>
                  <a:lnTo>
                    <a:pt x="187" y="2"/>
                  </a:lnTo>
                  <a:lnTo>
                    <a:pt x="187" y="2"/>
                  </a:lnTo>
                  <a:lnTo>
                    <a:pt x="187" y="2"/>
                  </a:lnTo>
                  <a:lnTo>
                    <a:pt x="187" y="2"/>
                  </a:lnTo>
                  <a:lnTo>
                    <a:pt x="187" y="2"/>
                  </a:lnTo>
                  <a:lnTo>
                    <a:pt x="187" y="2"/>
                  </a:lnTo>
                  <a:lnTo>
                    <a:pt x="187" y="2"/>
                  </a:lnTo>
                  <a:lnTo>
                    <a:pt x="187" y="2"/>
                  </a:lnTo>
                  <a:lnTo>
                    <a:pt x="187" y="2"/>
                  </a:lnTo>
                  <a:lnTo>
                    <a:pt x="187" y="2"/>
                  </a:lnTo>
                  <a:lnTo>
                    <a:pt x="187" y="2"/>
                  </a:lnTo>
                  <a:lnTo>
                    <a:pt x="188" y="2"/>
                  </a:lnTo>
                  <a:lnTo>
                    <a:pt x="188" y="2"/>
                  </a:lnTo>
                  <a:lnTo>
                    <a:pt x="188" y="2"/>
                  </a:lnTo>
                  <a:lnTo>
                    <a:pt x="188" y="2"/>
                  </a:lnTo>
                  <a:lnTo>
                    <a:pt x="188" y="2"/>
                  </a:lnTo>
                  <a:lnTo>
                    <a:pt x="188" y="2"/>
                  </a:lnTo>
                  <a:lnTo>
                    <a:pt x="188" y="2"/>
                  </a:lnTo>
                  <a:lnTo>
                    <a:pt x="188" y="2"/>
                  </a:lnTo>
                  <a:lnTo>
                    <a:pt x="188" y="2"/>
                  </a:lnTo>
                  <a:lnTo>
                    <a:pt x="188" y="2"/>
                  </a:lnTo>
                  <a:lnTo>
                    <a:pt x="188" y="2"/>
                  </a:lnTo>
                  <a:lnTo>
                    <a:pt x="188" y="2"/>
                  </a:lnTo>
                  <a:lnTo>
                    <a:pt x="188" y="2"/>
                  </a:lnTo>
                  <a:lnTo>
                    <a:pt x="189" y="2"/>
                  </a:lnTo>
                  <a:lnTo>
                    <a:pt x="189" y="2"/>
                  </a:lnTo>
                  <a:lnTo>
                    <a:pt x="189" y="1"/>
                  </a:lnTo>
                  <a:lnTo>
                    <a:pt x="189" y="1"/>
                  </a:lnTo>
                  <a:lnTo>
                    <a:pt x="189" y="1"/>
                  </a:lnTo>
                  <a:lnTo>
                    <a:pt x="189" y="1"/>
                  </a:lnTo>
                  <a:lnTo>
                    <a:pt x="189" y="1"/>
                  </a:lnTo>
                  <a:lnTo>
                    <a:pt x="189" y="1"/>
                  </a:lnTo>
                  <a:lnTo>
                    <a:pt x="189" y="1"/>
                  </a:lnTo>
                  <a:lnTo>
                    <a:pt x="189" y="1"/>
                  </a:lnTo>
                  <a:lnTo>
                    <a:pt x="189" y="1"/>
                  </a:lnTo>
                  <a:lnTo>
                    <a:pt x="189" y="1"/>
                  </a:lnTo>
                  <a:lnTo>
                    <a:pt x="189" y="1"/>
                  </a:lnTo>
                  <a:lnTo>
                    <a:pt x="190" y="1"/>
                  </a:lnTo>
                  <a:lnTo>
                    <a:pt x="190" y="1"/>
                  </a:lnTo>
                  <a:lnTo>
                    <a:pt x="190" y="1"/>
                  </a:lnTo>
                  <a:lnTo>
                    <a:pt x="190" y="1"/>
                  </a:lnTo>
                  <a:lnTo>
                    <a:pt x="190" y="1"/>
                  </a:lnTo>
                  <a:lnTo>
                    <a:pt x="190" y="1"/>
                  </a:lnTo>
                  <a:lnTo>
                    <a:pt x="190" y="1"/>
                  </a:lnTo>
                  <a:lnTo>
                    <a:pt x="190" y="1"/>
                  </a:lnTo>
                  <a:lnTo>
                    <a:pt x="190" y="1"/>
                  </a:lnTo>
                  <a:lnTo>
                    <a:pt x="190" y="1"/>
                  </a:lnTo>
                  <a:lnTo>
                    <a:pt x="190" y="1"/>
                  </a:lnTo>
                  <a:lnTo>
                    <a:pt x="190" y="1"/>
                  </a:lnTo>
                  <a:lnTo>
                    <a:pt x="190" y="1"/>
                  </a:lnTo>
                  <a:lnTo>
                    <a:pt x="191" y="1"/>
                  </a:lnTo>
                  <a:lnTo>
                    <a:pt x="191" y="1"/>
                  </a:lnTo>
                  <a:lnTo>
                    <a:pt x="191" y="1"/>
                  </a:lnTo>
                  <a:lnTo>
                    <a:pt x="191" y="1"/>
                  </a:lnTo>
                  <a:lnTo>
                    <a:pt x="191" y="1"/>
                  </a:lnTo>
                  <a:lnTo>
                    <a:pt x="191" y="1"/>
                  </a:lnTo>
                  <a:lnTo>
                    <a:pt x="191" y="1"/>
                  </a:lnTo>
                  <a:lnTo>
                    <a:pt x="191" y="1"/>
                  </a:lnTo>
                  <a:lnTo>
                    <a:pt x="191" y="1"/>
                  </a:lnTo>
                  <a:lnTo>
                    <a:pt x="191" y="1"/>
                  </a:lnTo>
                  <a:lnTo>
                    <a:pt x="191" y="1"/>
                  </a:lnTo>
                  <a:lnTo>
                    <a:pt x="191" y="1"/>
                  </a:lnTo>
                  <a:lnTo>
                    <a:pt x="191" y="1"/>
                  </a:lnTo>
                  <a:lnTo>
                    <a:pt x="192" y="1"/>
                  </a:lnTo>
                  <a:lnTo>
                    <a:pt x="192" y="1"/>
                  </a:lnTo>
                  <a:lnTo>
                    <a:pt x="192" y="1"/>
                  </a:lnTo>
                  <a:lnTo>
                    <a:pt x="192" y="1"/>
                  </a:lnTo>
                  <a:lnTo>
                    <a:pt x="192" y="1"/>
                  </a:lnTo>
                  <a:lnTo>
                    <a:pt x="192" y="1"/>
                  </a:lnTo>
                  <a:lnTo>
                    <a:pt x="192" y="1"/>
                  </a:lnTo>
                  <a:lnTo>
                    <a:pt x="192" y="1"/>
                  </a:lnTo>
                  <a:lnTo>
                    <a:pt x="192" y="1"/>
                  </a:lnTo>
                  <a:lnTo>
                    <a:pt x="192" y="1"/>
                  </a:lnTo>
                  <a:lnTo>
                    <a:pt x="192" y="1"/>
                  </a:lnTo>
                  <a:lnTo>
                    <a:pt x="192" y="1"/>
                  </a:lnTo>
                  <a:lnTo>
                    <a:pt x="192" y="1"/>
                  </a:lnTo>
                  <a:lnTo>
                    <a:pt x="192" y="1"/>
                  </a:lnTo>
                  <a:lnTo>
                    <a:pt x="193" y="1"/>
                  </a:lnTo>
                  <a:lnTo>
                    <a:pt x="193" y="1"/>
                  </a:lnTo>
                  <a:lnTo>
                    <a:pt x="193" y="1"/>
                  </a:lnTo>
                  <a:lnTo>
                    <a:pt x="193" y="1"/>
                  </a:lnTo>
                  <a:lnTo>
                    <a:pt x="193" y="1"/>
                  </a:lnTo>
                  <a:lnTo>
                    <a:pt x="193" y="1"/>
                  </a:lnTo>
                  <a:lnTo>
                    <a:pt x="193" y="1"/>
                  </a:lnTo>
                  <a:lnTo>
                    <a:pt x="193" y="1"/>
                  </a:lnTo>
                  <a:lnTo>
                    <a:pt x="193" y="1"/>
                  </a:lnTo>
                  <a:lnTo>
                    <a:pt x="193" y="1"/>
                  </a:lnTo>
                  <a:lnTo>
                    <a:pt x="193" y="1"/>
                  </a:lnTo>
                  <a:lnTo>
                    <a:pt x="193" y="1"/>
                  </a:lnTo>
                  <a:lnTo>
                    <a:pt x="193" y="1"/>
                  </a:lnTo>
                  <a:lnTo>
                    <a:pt x="194" y="1"/>
                  </a:lnTo>
                  <a:lnTo>
                    <a:pt x="194" y="1"/>
                  </a:lnTo>
                  <a:lnTo>
                    <a:pt x="194" y="1"/>
                  </a:lnTo>
                  <a:lnTo>
                    <a:pt x="194" y="1"/>
                  </a:lnTo>
                  <a:lnTo>
                    <a:pt x="194" y="1"/>
                  </a:lnTo>
                  <a:lnTo>
                    <a:pt x="194" y="1"/>
                  </a:lnTo>
                  <a:lnTo>
                    <a:pt x="194" y="1"/>
                  </a:lnTo>
                  <a:lnTo>
                    <a:pt x="194" y="1"/>
                  </a:lnTo>
                  <a:lnTo>
                    <a:pt x="194" y="1"/>
                  </a:lnTo>
                  <a:lnTo>
                    <a:pt x="194" y="1"/>
                  </a:lnTo>
                  <a:lnTo>
                    <a:pt x="194" y="1"/>
                  </a:lnTo>
                  <a:lnTo>
                    <a:pt x="194" y="1"/>
                  </a:lnTo>
                  <a:lnTo>
                    <a:pt x="194" y="1"/>
                  </a:lnTo>
                  <a:lnTo>
                    <a:pt x="195" y="1"/>
                  </a:lnTo>
                  <a:lnTo>
                    <a:pt x="195" y="1"/>
                  </a:lnTo>
                  <a:lnTo>
                    <a:pt x="195" y="1"/>
                  </a:lnTo>
                  <a:lnTo>
                    <a:pt x="195" y="1"/>
                  </a:lnTo>
                  <a:lnTo>
                    <a:pt x="195" y="1"/>
                  </a:lnTo>
                  <a:lnTo>
                    <a:pt x="195" y="1"/>
                  </a:lnTo>
                  <a:lnTo>
                    <a:pt x="195" y="1"/>
                  </a:lnTo>
                  <a:lnTo>
                    <a:pt x="195" y="1"/>
                  </a:lnTo>
                  <a:lnTo>
                    <a:pt x="195" y="1"/>
                  </a:lnTo>
                  <a:lnTo>
                    <a:pt x="195" y="1"/>
                  </a:lnTo>
                  <a:lnTo>
                    <a:pt x="195" y="1"/>
                  </a:lnTo>
                  <a:lnTo>
                    <a:pt x="195" y="1"/>
                  </a:lnTo>
                  <a:lnTo>
                    <a:pt x="195" y="1"/>
                  </a:lnTo>
                  <a:lnTo>
                    <a:pt x="196" y="1"/>
                  </a:lnTo>
                  <a:lnTo>
                    <a:pt x="196" y="1"/>
                  </a:lnTo>
                  <a:lnTo>
                    <a:pt x="196" y="1"/>
                  </a:lnTo>
                  <a:lnTo>
                    <a:pt x="196" y="1"/>
                  </a:lnTo>
                  <a:lnTo>
                    <a:pt x="196" y="1"/>
                  </a:lnTo>
                  <a:lnTo>
                    <a:pt x="196" y="1"/>
                  </a:lnTo>
                  <a:lnTo>
                    <a:pt x="196" y="1"/>
                  </a:lnTo>
                  <a:lnTo>
                    <a:pt x="196" y="1"/>
                  </a:lnTo>
                  <a:lnTo>
                    <a:pt x="196" y="1"/>
                  </a:lnTo>
                  <a:lnTo>
                    <a:pt x="196" y="1"/>
                  </a:lnTo>
                  <a:lnTo>
                    <a:pt x="196" y="1"/>
                  </a:lnTo>
                  <a:lnTo>
                    <a:pt x="196" y="1"/>
                  </a:lnTo>
                  <a:lnTo>
                    <a:pt x="196" y="1"/>
                  </a:lnTo>
                  <a:lnTo>
                    <a:pt x="196" y="1"/>
                  </a:lnTo>
                  <a:lnTo>
                    <a:pt x="197" y="1"/>
                  </a:lnTo>
                  <a:lnTo>
                    <a:pt x="197" y="1"/>
                  </a:lnTo>
                  <a:lnTo>
                    <a:pt x="197" y="1"/>
                  </a:lnTo>
                  <a:lnTo>
                    <a:pt x="197" y="1"/>
                  </a:lnTo>
                  <a:lnTo>
                    <a:pt x="197" y="1"/>
                  </a:lnTo>
                  <a:lnTo>
                    <a:pt x="197" y="1"/>
                  </a:lnTo>
                  <a:lnTo>
                    <a:pt x="197" y="1"/>
                  </a:lnTo>
                  <a:lnTo>
                    <a:pt x="197" y="1"/>
                  </a:lnTo>
                  <a:lnTo>
                    <a:pt x="197" y="1"/>
                  </a:lnTo>
                  <a:lnTo>
                    <a:pt x="197" y="1"/>
                  </a:lnTo>
                  <a:lnTo>
                    <a:pt x="197" y="1"/>
                  </a:lnTo>
                  <a:lnTo>
                    <a:pt x="197" y="1"/>
                  </a:lnTo>
                  <a:lnTo>
                    <a:pt x="197" y="1"/>
                  </a:lnTo>
                  <a:lnTo>
                    <a:pt x="198" y="1"/>
                  </a:lnTo>
                  <a:lnTo>
                    <a:pt x="198" y="1"/>
                  </a:lnTo>
                  <a:lnTo>
                    <a:pt x="198" y="1"/>
                  </a:lnTo>
                  <a:lnTo>
                    <a:pt x="198" y="1"/>
                  </a:lnTo>
                  <a:lnTo>
                    <a:pt x="198" y="1"/>
                  </a:lnTo>
                  <a:lnTo>
                    <a:pt x="198" y="1"/>
                  </a:lnTo>
                  <a:lnTo>
                    <a:pt x="198" y="1"/>
                  </a:lnTo>
                  <a:lnTo>
                    <a:pt x="198" y="1"/>
                  </a:lnTo>
                  <a:lnTo>
                    <a:pt x="198" y="1"/>
                  </a:lnTo>
                  <a:lnTo>
                    <a:pt x="198" y="1"/>
                  </a:lnTo>
                  <a:lnTo>
                    <a:pt x="198" y="1"/>
                  </a:lnTo>
                  <a:lnTo>
                    <a:pt x="198" y="1"/>
                  </a:lnTo>
                  <a:lnTo>
                    <a:pt x="198" y="1"/>
                  </a:lnTo>
                  <a:lnTo>
                    <a:pt x="199" y="1"/>
                  </a:lnTo>
                  <a:lnTo>
                    <a:pt x="199" y="1"/>
                  </a:lnTo>
                  <a:lnTo>
                    <a:pt x="199" y="1"/>
                  </a:lnTo>
                  <a:lnTo>
                    <a:pt x="199" y="1"/>
                  </a:lnTo>
                  <a:lnTo>
                    <a:pt x="199" y="1"/>
                  </a:lnTo>
                  <a:lnTo>
                    <a:pt x="199" y="1"/>
                  </a:lnTo>
                  <a:lnTo>
                    <a:pt x="199" y="1"/>
                  </a:lnTo>
                  <a:lnTo>
                    <a:pt x="199" y="1"/>
                  </a:lnTo>
                  <a:lnTo>
                    <a:pt x="199" y="1"/>
                  </a:lnTo>
                  <a:lnTo>
                    <a:pt x="199" y="1"/>
                  </a:lnTo>
                  <a:lnTo>
                    <a:pt x="199" y="1"/>
                  </a:lnTo>
                  <a:lnTo>
                    <a:pt x="199" y="1"/>
                  </a:lnTo>
                  <a:lnTo>
                    <a:pt x="199" y="1"/>
                  </a:lnTo>
                  <a:lnTo>
                    <a:pt x="200" y="1"/>
                  </a:lnTo>
                  <a:lnTo>
                    <a:pt x="200" y="1"/>
                  </a:lnTo>
                  <a:lnTo>
                    <a:pt x="200" y="1"/>
                  </a:lnTo>
                  <a:lnTo>
                    <a:pt x="200" y="1"/>
                  </a:lnTo>
                  <a:lnTo>
                    <a:pt x="200" y="1"/>
                  </a:lnTo>
                  <a:lnTo>
                    <a:pt x="200" y="1"/>
                  </a:lnTo>
                  <a:lnTo>
                    <a:pt x="200" y="1"/>
                  </a:lnTo>
                  <a:lnTo>
                    <a:pt x="200" y="1"/>
                  </a:lnTo>
                  <a:lnTo>
                    <a:pt x="200" y="1"/>
                  </a:lnTo>
                  <a:lnTo>
                    <a:pt x="200" y="1"/>
                  </a:lnTo>
                  <a:lnTo>
                    <a:pt x="200" y="1"/>
                  </a:lnTo>
                  <a:lnTo>
                    <a:pt x="200" y="1"/>
                  </a:lnTo>
                  <a:lnTo>
                    <a:pt x="200" y="1"/>
                  </a:lnTo>
                  <a:lnTo>
                    <a:pt x="200" y="1"/>
                  </a:lnTo>
                  <a:lnTo>
                    <a:pt x="201" y="1"/>
                  </a:lnTo>
                  <a:lnTo>
                    <a:pt x="201" y="1"/>
                  </a:lnTo>
                  <a:lnTo>
                    <a:pt x="201" y="1"/>
                  </a:lnTo>
                  <a:lnTo>
                    <a:pt x="201" y="1"/>
                  </a:lnTo>
                  <a:lnTo>
                    <a:pt x="201" y="1"/>
                  </a:lnTo>
                  <a:lnTo>
                    <a:pt x="201" y="1"/>
                  </a:lnTo>
                  <a:lnTo>
                    <a:pt x="201" y="1"/>
                  </a:lnTo>
                  <a:lnTo>
                    <a:pt x="201" y="1"/>
                  </a:lnTo>
                  <a:lnTo>
                    <a:pt x="201" y="1"/>
                  </a:lnTo>
                  <a:lnTo>
                    <a:pt x="201" y="1"/>
                  </a:lnTo>
                  <a:lnTo>
                    <a:pt x="201" y="1"/>
                  </a:lnTo>
                  <a:lnTo>
                    <a:pt x="201" y="1"/>
                  </a:lnTo>
                  <a:lnTo>
                    <a:pt x="201" y="1"/>
                  </a:lnTo>
                  <a:lnTo>
                    <a:pt x="202" y="1"/>
                  </a:lnTo>
                  <a:lnTo>
                    <a:pt x="202" y="1"/>
                  </a:lnTo>
                  <a:lnTo>
                    <a:pt x="202" y="1"/>
                  </a:lnTo>
                  <a:lnTo>
                    <a:pt x="202" y="1"/>
                  </a:lnTo>
                  <a:lnTo>
                    <a:pt x="202" y="1"/>
                  </a:lnTo>
                  <a:lnTo>
                    <a:pt x="202" y="1"/>
                  </a:lnTo>
                  <a:lnTo>
                    <a:pt x="202" y="1"/>
                  </a:lnTo>
                  <a:lnTo>
                    <a:pt x="202" y="1"/>
                  </a:lnTo>
                  <a:lnTo>
                    <a:pt x="202" y="1"/>
                  </a:lnTo>
                  <a:lnTo>
                    <a:pt x="202" y="1"/>
                  </a:lnTo>
                  <a:lnTo>
                    <a:pt x="202" y="1"/>
                  </a:lnTo>
                  <a:lnTo>
                    <a:pt x="202" y="1"/>
                  </a:lnTo>
                  <a:lnTo>
                    <a:pt x="202" y="1"/>
                  </a:lnTo>
                  <a:lnTo>
                    <a:pt x="203" y="1"/>
                  </a:lnTo>
                  <a:lnTo>
                    <a:pt x="203" y="1"/>
                  </a:lnTo>
                  <a:lnTo>
                    <a:pt x="203" y="1"/>
                  </a:lnTo>
                  <a:lnTo>
                    <a:pt x="203" y="1"/>
                  </a:lnTo>
                  <a:lnTo>
                    <a:pt x="203" y="1"/>
                  </a:lnTo>
                  <a:lnTo>
                    <a:pt x="203" y="1"/>
                  </a:lnTo>
                  <a:lnTo>
                    <a:pt x="203" y="1"/>
                  </a:lnTo>
                  <a:lnTo>
                    <a:pt x="203" y="1"/>
                  </a:lnTo>
                  <a:lnTo>
                    <a:pt x="203" y="1"/>
                  </a:lnTo>
                  <a:lnTo>
                    <a:pt x="203" y="1"/>
                  </a:lnTo>
                  <a:lnTo>
                    <a:pt x="203" y="1"/>
                  </a:lnTo>
                  <a:lnTo>
                    <a:pt x="203" y="1"/>
                  </a:lnTo>
                  <a:lnTo>
                    <a:pt x="203" y="1"/>
                  </a:lnTo>
                  <a:lnTo>
                    <a:pt x="204" y="1"/>
                  </a:lnTo>
                  <a:lnTo>
                    <a:pt x="204" y="1"/>
                  </a:lnTo>
                  <a:lnTo>
                    <a:pt x="204" y="1"/>
                  </a:lnTo>
                  <a:lnTo>
                    <a:pt x="204" y="1"/>
                  </a:lnTo>
                  <a:lnTo>
                    <a:pt x="204" y="1"/>
                  </a:lnTo>
                  <a:lnTo>
                    <a:pt x="204" y="1"/>
                  </a:lnTo>
                  <a:lnTo>
                    <a:pt x="204" y="1"/>
                  </a:lnTo>
                  <a:lnTo>
                    <a:pt x="204" y="1"/>
                  </a:lnTo>
                  <a:lnTo>
                    <a:pt x="204" y="1"/>
                  </a:lnTo>
                  <a:lnTo>
                    <a:pt x="204" y="1"/>
                  </a:lnTo>
                  <a:lnTo>
                    <a:pt x="204" y="1"/>
                  </a:lnTo>
                  <a:lnTo>
                    <a:pt x="204" y="1"/>
                  </a:lnTo>
                  <a:lnTo>
                    <a:pt x="204" y="1"/>
                  </a:lnTo>
                  <a:lnTo>
                    <a:pt x="204" y="1"/>
                  </a:lnTo>
                  <a:lnTo>
                    <a:pt x="205" y="1"/>
                  </a:lnTo>
                  <a:lnTo>
                    <a:pt x="205" y="1"/>
                  </a:lnTo>
                  <a:lnTo>
                    <a:pt x="205" y="1"/>
                  </a:lnTo>
                  <a:lnTo>
                    <a:pt x="205" y="1"/>
                  </a:lnTo>
                  <a:lnTo>
                    <a:pt x="205" y="1"/>
                  </a:lnTo>
                  <a:lnTo>
                    <a:pt x="205" y="1"/>
                  </a:lnTo>
                  <a:lnTo>
                    <a:pt x="205" y="1"/>
                  </a:lnTo>
                  <a:lnTo>
                    <a:pt x="205" y="1"/>
                  </a:lnTo>
                  <a:lnTo>
                    <a:pt x="205" y="1"/>
                  </a:lnTo>
                  <a:lnTo>
                    <a:pt x="205" y="1"/>
                  </a:lnTo>
                  <a:lnTo>
                    <a:pt x="205" y="1"/>
                  </a:lnTo>
                  <a:lnTo>
                    <a:pt x="205" y="1"/>
                  </a:lnTo>
                  <a:lnTo>
                    <a:pt x="205" y="1"/>
                  </a:lnTo>
                  <a:lnTo>
                    <a:pt x="206" y="1"/>
                  </a:lnTo>
                  <a:lnTo>
                    <a:pt x="206" y="1"/>
                  </a:lnTo>
                  <a:lnTo>
                    <a:pt x="206" y="1"/>
                  </a:lnTo>
                  <a:lnTo>
                    <a:pt x="206" y="1"/>
                  </a:lnTo>
                  <a:lnTo>
                    <a:pt x="206" y="1"/>
                  </a:lnTo>
                  <a:lnTo>
                    <a:pt x="206" y="1"/>
                  </a:lnTo>
                  <a:lnTo>
                    <a:pt x="206" y="1"/>
                  </a:lnTo>
                  <a:lnTo>
                    <a:pt x="206" y="1"/>
                  </a:lnTo>
                  <a:lnTo>
                    <a:pt x="206" y="1"/>
                  </a:lnTo>
                  <a:lnTo>
                    <a:pt x="206" y="1"/>
                  </a:lnTo>
                  <a:lnTo>
                    <a:pt x="206" y="1"/>
                  </a:lnTo>
                  <a:lnTo>
                    <a:pt x="206" y="1"/>
                  </a:lnTo>
                  <a:lnTo>
                    <a:pt x="206" y="1"/>
                  </a:lnTo>
                  <a:lnTo>
                    <a:pt x="207" y="1"/>
                  </a:lnTo>
                  <a:lnTo>
                    <a:pt x="207" y="1"/>
                  </a:lnTo>
                  <a:lnTo>
                    <a:pt x="207" y="1"/>
                  </a:lnTo>
                  <a:lnTo>
                    <a:pt x="207" y="1"/>
                  </a:lnTo>
                  <a:lnTo>
                    <a:pt x="207" y="1"/>
                  </a:lnTo>
                  <a:lnTo>
                    <a:pt x="207" y="1"/>
                  </a:lnTo>
                  <a:lnTo>
                    <a:pt x="207" y="1"/>
                  </a:lnTo>
                  <a:lnTo>
                    <a:pt x="207" y="1"/>
                  </a:lnTo>
                  <a:lnTo>
                    <a:pt x="207" y="1"/>
                  </a:lnTo>
                  <a:lnTo>
                    <a:pt x="207" y="1"/>
                  </a:lnTo>
                  <a:lnTo>
                    <a:pt x="207" y="1"/>
                  </a:lnTo>
                  <a:lnTo>
                    <a:pt x="207" y="1"/>
                  </a:lnTo>
                  <a:lnTo>
                    <a:pt x="207" y="1"/>
                  </a:lnTo>
                  <a:lnTo>
                    <a:pt x="208" y="1"/>
                  </a:lnTo>
                  <a:lnTo>
                    <a:pt x="208" y="1"/>
                  </a:lnTo>
                  <a:lnTo>
                    <a:pt x="208" y="1"/>
                  </a:lnTo>
                  <a:lnTo>
                    <a:pt x="208" y="1"/>
                  </a:lnTo>
                  <a:lnTo>
                    <a:pt x="208" y="1"/>
                  </a:lnTo>
                  <a:lnTo>
                    <a:pt x="208" y="1"/>
                  </a:lnTo>
                  <a:lnTo>
                    <a:pt x="208" y="1"/>
                  </a:lnTo>
                  <a:lnTo>
                    <a:pt x="208" y="1"/>
                  </a:lnTo>
                  <a:lnTo>
                    <a:pt x="208" y="1"/>
                  </a:lnTo>
                  <a:lnTo>
                    <a:pt x="208" y="1"/>
                  </a:lnTo>
                  <a:lnTo>
                    <a:pt x="208" y="1"/>
                  </a:lnTo>
                  <a:lnTo>
                    <a:pt x="208" y="1"/>
                  </a:lnTo>
                  <a:lnTo>
                    <a:pt x="208" y="1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210" y="1"/>
                  </a:lnTo>
                  <a:lnTo>
                    <a:pt x="210" y="1"/>
                  </a:lnTo>
                  <a:lnTo>
                    <a:pt x="210" y="1"/>
                  </a:lnTo>
                  <a:lnTo>
                    <a:pt x="210" y="1"/>
                  </a:lnTo>
                  <a:lnTo>
                    <a:pt x="210" y="1"/>
                  </a:lnTo>
                  <a:lnTo>
                    <a:pt x="210" y="1"/>
                  </a:lnTo>
                  <a:lnTo>
                    <a:pt x="210" y="1"/>
                  </a:lnTo>
                  <a:lnTo>
                    <a:pt x="210" y="1"/>
                  </a:lnTo>
                  <a:lnTo>
                    <a:pt x="210" y="1"/>
                  </a:lnTo>
                  <a:lnTo>
                    <a:pt x="210" y="1"/>
                  </a:lnTo>
                  <a:lnTo>
                    <a:pt x="210" y="1"/>
                  </a:lnTo>
                  <a:lnTo>
                    <a:pt x="210" y="1"/>
                  </a:lnTo>
                  <a:lnTo>
                    <a:pt x="210" y="1"/>
                  </a:lnTo>
                  <a:lnTo>
                    <a:pt x="211" y="1"/>
                  </a:lnTo>
                  <a:lnTo>
                    <a:pt x="211" y="1"/>
                  </a:lnTo>
                  <a:lnTo>
                    <a:pt x="211" y="1"/>
                  </a:lnTo>
                  <a:lnTo>
                    <a:pt x="211" y="1"/>
                  </a:lnTo>
                  <a:lnTo>
                    <a:pt x="211" y="1"/>
                  </a:lnTo>
                  <a:lnTo>
                    <a:pt x="211" y="1"/>
                  </a:lnTo>
                  <a:lnTo>
                    <a:pt x="211" y="1"/>
                  </a:lnTo>
                  <a:lnTo>
                    <a:pt x="211" y="1"/>
                  </a:lnTo>
                  <a:lnTo>
                    <a:pt x="211" y="1"/>
                  </a:lnTo>
                  <a:lnTo>
                    <a:pt x="211" y="1"/>
                  </a:lnTo>
                  <a:lnTo>
                    <a:pt x="211" y="1"/>
                  </a:lnTo>
                  <a:lnTo>
                    <a:pt x="211" y="1"/>
                  </a:lnTo>
                  <a:lnTo>
                    <a:pt x="211" y="1"/>
                  </a:lnTo>
                  <a:lnTo>
                    <a:pt x="212" y="1"/>
                  </a:lnTo>
                  <a:lnTo>
                    <a:pt x="212" y="1"/>
                  </a:lnTo>
                  <a:lnTo>
                    <a:pt x="212" y="1"/>
                  </a:lnTo>
                  <a:lnTo>
                    <a:pt x="212" y="1"/>
                  </a:lnTo>
                  <a:lnTo>
                    <a:pt x="212" y="1"/>
                  </a:lnTo>
                  <a:lnTo>
                    <a:pt x="212" y="1"/>
                  </a:lnTo>
                  <a:lnTo>
                    <a:pt x="212" y="1"/>
                  </a:lnTo>
                  <a:lnTo>
                    <a:pt x="212" y="1"/>
                  </a:lnTo>
                  <a:lnTo>
                    <a:pt x="212" y="1"/>
                  </a:lnTo>
                  <a:lnTo>
                    <a:pt x="212" y="1"/>
                  </a:lnTo>
                  <a:lnTo>
                    <a:pt x="212" y="1"/>
                  </a:lnTo>
                  <a:lnTo>
                    <a:pt x="212" y="1"/>
                  </a:lnTo>
                  <a:lnTo>
                    <a:pt x="212" y="1"/>
                  </a:lnTo>
                  <a:lnTo>
                    <a:pt x="213" y="1"/>
                  </a:lnTo>
                  <a:lnTo>
                    <a:pt x="213" y="1"/>
                  </a:lnTo>
                  <a:lnTo>
                    <a:pt x="213" y="1"/>
                  </a:lnTo>
                  <a:lnTo>
                    <a:pt x="213" y="1"/>
                  </a:lnTo>
                  <a:lnTo>
                    <a:pt x="213" y="1"/>
                  </a:lnTo>
                  <a:lnTo>
                    <a:pt x="213" y="1"/>
                  </a:lnTo>
                  <a:lnTo>
                    <a:pt x="213" y="1"/>
                  </a:lnTo>
                  <a:lnTo>
                    <a:pt x="213" y="1"/>
                  </a:lnTo>
                  <a:lnTo>
                    <a:pt x="213" y="1"/>
                  </a:lnTo>
                  <a:lnTo>
                    <a:pt x="213" y="1"/>
                  </a:lnTo>
                  <a:lnTo>
                    <a:pt x="213" y="1"/>
                  </a:lnTo>
                  <a:lnTo>
                    <a:pt x="213" y="1"/>
                  </a:lnTo>
                  <a:lnTo>
                    <a:pt x="213" y="1"/>
                  </a:lnTo>
                  <a:lnTo>
                    <a:pt x="213" y="1"/>
                  </a:lnTo>
                  <a:lnTo>
                    <a:pt x="214" y="1"/>
                  </a:lnTo>
                  <a:lnTo>
                    <a:pt x="214" y="1"/>
                  </a:lnTo>
                  <a:lnTo>
                    <a:pt x="214" y="1"/>
                  </a:lnTo>
                  <a:lnTo>
                    <a:pt x="214" y="1"/>
                  </a:lnTo>
                  <a:lnTo>
                    <a:pt x="214" y="1"/>
                  </a:lnTo>
                  <a:lnTo>
                    <a:pt x="214" y="1"/>
                  </a:lnTo>
                  <a:lnTo>
                    <a:pt x="214" y="1"/>
                  </a:lnTo>
                  <a:lnTo>
                    <a:pt x="214" y="1"/>
                  </a:lnTo>
                  <a:lnTo>
                    <a:pt x="214" y="1"/>
                  </a:lnTo>
                  <a:lnTo>
                    <a:pt x="214" y="1"/>
                  </a:lnTo>
                  <a:lnTo>
                    <a:pt x="214" y="1"/>
                  </a:lnTo>
                  <a:lnTo>
                    <a:pt x="214" y="1"/>
                  </a:lnTo>
                  <a:lnTo>
                    <a:pt x="214" y="1"/>
                  </a:lnTo>
                  <a:lnTo>
                    <a:pt x="215" y="1"/>
                  </a:lnTo>
                  <a:lnTo>
                    <a:pt x="215" y="1"/>
                  </a:lnTo>
                  <a:lnTo>
                    <a:pt x="215" y="1"/>
                  </a:lnTo>
                  <a:lnTo>
                    <a:pt x="215" y="1"/>
                  </a:lnTo>
                  <a:lnTo>
                    <a:pt x="215" y="1"/>
                  </a:lnTo>
                  <a:lnTo>
                    <a:pt x="215" y="1"/>
                  </a:lnTo>
                  <a:lnTo>
                    <a:pt x="215" y="1"/>
                  </a:lnTo>
                  <a:lnTo>
                    <a:pt x="215" y="1"/>
                  </a:lnTo>
                  <a:lnTo>
                    <a:pt x="215" y="1"/>
                  </a:lnTo>
                  <a:lnTo>
                    <a:pt x="215" y="1"/>
                  </a:lnTo>
                  <a:lnTo>
                    <a:pt x="215" y="1"/>
                  </a:lnTo>
                  <a:lnTo>
                    <a:pt x="215" y="1"/>
                  </a:lnTo>
                  <a:lnTo>
                    <a:pt x="215" y="1"/>
                  </a:lnTo>
                  <a:lnTo>
                    <a:pt x="216" y="1"/>
                  </a:lnTo>
                  <a:lnTo>
                    <a:pt x="216" y="1"/>
                  </a:lnTo>
                  <a:lnTo>
                    <a:pt x="216" y="1"/>
                  </a:lnTo>
                  <a:lnTo>
                    <a:pt x="216" y="1"/>
                  </a:lnTo>
                  <a:lnTo>
                    <a:pt x="216" y="1"/>
                  </a:lnTo>
                  <a:lnTo>
                    <a:pt x="216" y="1"/>
                  </a:lnTo>
                  <a:lnTo>
                    <a:pt x="216" y="1"/>
                  </a:lnTo>
                  <a:lnTo>
                    <a:pt x="216" y="1"/>
                  </a:lnTo>
                  <a:lnTo>
                    <a:pt x="216" y="1"/>
                  </a:lnTo>
                  <a:lnTo>
                    <a:pt x="216" y="1"/>
                  </a:lnTo>
                  <a:lnTo>
                    <a:pt x="216" y="1"/>
                  </a:lnTo>
                  <a:lnTo>
                    <a:pt x="216" y="1"/>
                  </a:lnTo>
                  <a:lnTo>
                    <a:pt x="216" y="1"/>
                  </a:lnTo>
                  <a:lnTo>
                    <a:pt x="217" y="1"/>
                  </a:lnTo>
                  <a:lnTo>
                    <a:pt x="217" y="1"/>
                  </a:lnTo>
                  <a:lnTo>
                    <a:pt x="217" y="1"/>
                  </a:lnTo>
                  <a:lnTo>
                    <a:pt x="217" y="1"/>
                  </a:lnTo>
                  <a:lnTo>
                    <a:pt x="217" y="1"/>
                  </a:lnTo>
                  <a:lnTo>
                    <a:pt x="217" y="1"/>
                  </a:lnTo>
                  <a:lnTo>
                    <a:pt x="217" y="1"/>
                  </a:lnTo>
                  <a:lnTo>
                    <a:pt x="217" y="1"/>
                  </a:lnTo>
                  <a:lnTo>
                    <a:pt x="217" y="1"/>
                  </a:lnTo>
                  <a:lnTo>
                    <a:pt x="217" y="1"/>
                  </a:lnTo>
                  <a:lnTo>
                    <a:pt x="217" y="1"/>
                  </a:lnTo>
                  <a:lnTo>
                    <a:pt x="217" y="1"/>
                  </a:lnTo>
                  <a:lnTo>
                    <a:pt x="217" y="1"/>
                  </a:lnTo>
                  <a:lnTo>
                    <a:pt x="217" y="1"/>
                  </a:lnTo>
                  <a:lnTo>
                    <a:pt x="218" y="1"/>
                  </a:lnTo>
                  <a:lnTo>
                    <a:pt x="218" y="1"/>
                  </a:lnTo>
                  <a:lnTo>
                    <a:pt x="218" y="1"/>
                  </a:lnTo>
                  <a:lnTo>
                    <a:pt x="218" y="1"/>
                  </a:lnTo>
                  <a:lnTo>
                    <a:pt x="218" y="1"/>
                  </a:lnTo>
                  <a:lnTo>
                    <a:pt x="218" y="1"/>
                  </a:lnTo>
                  <a:lnTo>
                    <a:pt x="218" y="1"/>
                  </a:lnTo>
                  <a:lnTo>
                    <a:pt x="218" y="1"/>
                  </a:lnTo>
                  <a:lnTo>
                    <a:pt x="218" y="1"/>
                  </a:lnTo>
                  <a:lnTo>
                    <a:pt x="218" y="1"/>
                  </a:lnTo>
                  <a:lnTo>
                    <a:pt x="218" y="1"/>
                  </a:lnTo>
                  <a:lnTo>
                    <a:pt x="218" y="1"/>
                  </a:lnTo>
                  <a:lnTo>
                    <a:pt x="218" y="1"/>
                  </a:lnTo>
                  <a:lnTo>
                    <a:pt x="219" y="1"/>
                  </a:lnTo>
                  <a:lnTo>
                    <a:pt x="219" y="1"/>
                  </a:lnTo>
                  <a:lnTo>
                    <a:pt x="219" y="1"/>
                  </a:lnTo>
                  <a:lnTo>
                    <a:pt x="219" y="1"/>
                  </a:lnTo>
                  <a:lnTo>
                    <a:pt x="219" y="1"/>
                  </a:lnTo>
                  <a:lnTo>
                    <a:pt x="219" y="1"/>
                  </a:lnTo>
                  <a:lnTo>
                    <a:pt x="219" y="1"/>
                  </a:lnTo>
                  <a:lnTo>
                    <a:pt x="219" y="1"/>
                  </a:lnTo>
                  <a:lnTo>
                    <a:pt x="219" y="1"/>
                  </a:lnTo>
                  <a:lnTo>
                    <a:pt x="219" y="1"/>
                  </a:lnTo>
                  <a:lnTo>
                    <a:pt x="219" y="1"/>
                  </a:lnTo>
                  <a:lnTo>
                    <a:pt x="219" y="1"/>
                  </a:lnTo>
                  <a:lnTo>
                    <a:pt x="219" y="1"/>
                  </a:lnTo>
                  <a:lnTo>
                    <a:pt x="220" y="1"/>
                  </a:lnTo>
                  <a:lnTo>
                    <a:pt x="220" y="1"/>
                  </a:lnTo>
                  <a:lnTo>
                    <a:pt x="220" y="1"/>
                  </a:lnTo>
                  <a:lnTo>
                    <a:pt x="220" y="1"/>
                  </a:lnTo>
                  <a:lnTo>
                    <a:pt x="220" y="1"/>
                  </a:lnTo>
                  <a:lnTo>
                    <a:pt x="220" y="1"/>
                  </a:lnTo>
                  <a:lnTo>
                    <a:pt x="220" y="1"/>
                  </a:lnTo>
                  <a:lnTo>
                    <a:pt x="220" y="1"/>
                  </a:lnTo>
                  <a:lnTo>
                    <a:pt x="220" y="1"/>
                  </a:lnTo>
                  <a:lnTo>
                    <a:pt x="220" y="1"/>
                  </a:lnTo>
                  <a:lnTo>
                    <a:pt x="220" y="1"/>
                  </a:lnTo>
                  <a:lnTo>
                    <a:pt x="220" y="1"/>
                  </a:lnTo>
                  <a:lnTo>
                    <a:pt x="220" y="1"/>
                  </a:lnTo>
                  <a:lnTo>
                    <a:pt x="221" y="1"/>
                  </a:lnTo>
                  <a:lnTo>
                    <a:pt x="221" y="1"/>
                  </a:lnTo>
                  <a:lnTo>
                    <a:pt x="221" y="1"/>
                  </a:lnTo>
                  <a:lnTo>
                    <a:pt x="221" y="1"/>
                  </a:lnTo>
                  <a:lnTo>
                    <a:pt x="221" y="1"/>
                  </a:lnTo>
                  <a:lnTo>
                    <a:pt x="221" y="1"/>
                  </a:lnTo>
                  <a:lnTo>
                    <a:pt x="221" y="1"/>
                  </a:lnTo>
                  <a:lnTo>
                    <a:pt x="221" y="1"/>
                  </a:lnTo>
                  <a:lnTo>
                    <a:pt x="221" y="1"/>
                  </a:lnTo>
                  <a:lnTo>
                    <a:pt x="221" y="1"/>
                  </a:lnTo>
                  <a:lnTo>
                    <a:pt x="221" y="1"/>
                  </a:lnTo>
                  <a:lnTo>
                    <a:pt x="221" y="1"/>
                  </a:lnTo>
                  <a:lnTo>
                    <a:pt x="221" y="1"/>
                  </a:lnTo>
                  <a:lnTo>
                    <a:pt x="222" y="1"/>
                  </a:lnTo>
                  <a:lnTo>
                    <a:pt x="222" y="1"/>
                  </a:lnTo>
                  <a:lnTo>
                    <a:pt x="222" y="1"/>
                  </a:lnTo>
                  <a:lnTo>
                    <a:pt x="222" y="1"/>
                  </a:lnTo>
                  <a:lnTo>
                    <a:pt x="222" y="1"/>
                  </a:lnTo>
                  <a:lnTo>
                    <a:pt x="222" y="1"/>
                  </a:lnTo>
                  <a:lnTo>
                    <a:pt x="222" y="1"/>
                  </a:lnTo>
                  <a:lnTo>
                    <a:pt x="222" y="1"/>
                  </a:lnTo>
                  <a:lnTo>
                    <a:pt x="222" y="1"/>
                  </a:lnTo>
                  <a:lnTo>
                    <a:pt x="222" y="1"/>
                  </a:lnTo>
                  <a:lnTo>
                    <a:pt x="222" y="1"/>
                  </a:lnTo>
                  <a:lnTo>
                    <a:pt x="222" y="1"/>
                  </a:lnTo>
                  <a:lnTo>
                    <a:pt x="222" y="1"/>
                  </a:lnTo>
                  <a:lnTo>
                    <a:pt x="222" y="1"/>
                  </a:lnTo>
                  <a:lnTo>
                    <a:pt x="223" y="1"/>
                  </a:lnTo>
                  <a:lnTo>
                    <a:pt x="223" y="1"/>
                  </a:lnTo>
                  <a:lnTo>
                    <a:pt x="223" y="1"/>
                  </a:lnTo>
                  <a:lnTo>
                    <a:pt x="223" y="1"/>
                  </a:lnTo>
                  <a:lnTo>
                    <a:pt x="223" y="1"/>
                  </a:lnTo>
                  <a:lnTo>
                    <a:pt x="223" y="1"/>
                  </a:lnTo>
                  <a:lnTo>
                    <a:pt x="223" y="1"/>
                  </a:lnTo>
                  <a:lnTo>
                    <a:pt x="223" y="1"/>
                  </a:lnTo>
                  <a:lnTo>
                    <a:pt x="223" y="1"/>
                  </a:lnTo>
                  <a:lnTo>
                    <a:pt x="223" y="1"/>
                  </a:lnTo>
                  <a:lnTo>
                    <a:pt x="223" y="1"/>
                  </a:lnTo>
                  <a:lnTo>
                    <a:pt x="223" y="1"/>
                  </a:lnTo>
                  <a:lnTo>
                    <a:pt x="223" y="1"/>
                  </a:lnTo>
                  <a:lnTo>
                    <a:pt x="224" y="1"/>
                  </a:lnTo>
                  <a:lnTo>
                    <a:pt x="224" y="1"/>
                  </a:lnTo>
                  <a:lnTo>
                    <a:pt x="224" y="1"/>
                  </a:lnTo>
                  <a:lnTo>
                    <a:pt x="224" y="1"/>
                  </a:lnTo>
                  <a:lnTo>
                    <a:pt x="224" y="1"/>
                  </a:lnTo>
                  <a:lnTo>
                    <a:pt x="224" y="1"/>
                  </a:lnTo>
                  <a:lnTo>
                    <a:pt x="224" y="1"/>
                  </a:lnTo>
                  <a:lnTo>
                    <a:pt x="224" y="1"/>
                  </a:lnTo>
                  <a:lnTo>
                    <a:pt x="224" y="1"/>
                  </a:lnTo>
                  <a:lnTo>
                    <a:pt x="224" y="1"/>
                  </a:lnTo>
                  <a:lnTo>
                    <a:pt x="224" y="1"/>
                  </a:lnTo>
                  <a:lnTo>
                    <a:pt x="224" y="1"/>
                  </a:lnTo>
                  <a:lnTo>
                    <a:pt x="224" y="1"/>
                  </a:lnTo>
                  <a:lnTo>
                    <a:pt x="225" y="1"/>
                  </a:lnTo>
                  <a:lnTo>
                    <a:pt x="225" y="1"/>
                  </a:lnTo>
                  <a:lnTo>
                    <a:pt x="225" y="1"/>
                  </a:lnTo>
                  <a:lnTo>
                    <a:pt x="225" y="1"/>
                  </a:lnTo>
                  <a:lnTo>
                    <a:pt x="225" y="1"/>
                  </a:lnTo>
                  <a:lnTo>
                    <a:pt x="225" y="1"/>
                  </a:lnTo>
                  <a:lnTo>
                    <a:pt x="225" y="1"/>
                  </a:lnTo>
                  <a:lnTo>
                    <a:pt x="225" y="1"/>
                  </a:lnTo>
                  <a:lnTo>
                    <a:pt x="225" y="1"/>
                  </a:lnTo>
                  <a:lnTo>
                    <a:pt x="225" y="1"/>
                  </a:lnTo>
                  <a:lnTo>
                    <a:pt x="225" y="1"/>
                  </a:lnTo>
                  <a:lnTo>
                    <a:pt x="225" y="1"/>
                  </a:lnTo>
                  <a:lnTo>
                    <a:pt x="225" y="1"/>
                  </a:lnTo>
                  <a:lnTo>
                    <a:pt x="226" y="1"/>
                  </a:lnTo>
                  <a:lnTo>
                    <a:pt x="226" y="1"/>
                  </a:lnTo>
                  <a:lnTo>
                    <a:pt x="226" y="1"/>
                  </a:lnTo>
                  <a:lnTo>
                    <a:pt x="226" y="1"/>
                  </a:lnTo>
                  <a:lnTo>
                    <a:pt x="226" y="1"/>
                  </a:lnTo>
                  <a:lnTo>
                    <a:pt x="226" y="1"/>
                  </a:lnTo>
                  <a:lnTo>
                    <a:pt x="226" y="1"/>
                  </a:lnTo>
                  <a:lnTo>
                    <a:pt x="226" y="1"/>
                  </a:lnTo>
                  <a:lnTo>
                    <a:pt x="226" y="1"/>
                  </a:lnTo>
                  <a:lnTo>
                    <a:pt x="226" y="1"/>
                  </a:lnTo>
                  <a:lnTo>
                    <a:pt x="226" y="1"/>
                  </a:lnTo>
                  <a:lnTo>
                    <a:pt x="226" y="1"/>
                  </a:lnTo>
                  <a:lnTo>
                    <a:pt x="226" y="1"/>
                  </a:lnTo>
                  <a:lnTo>
                    <a:pt x="226" y="1"/>
                  </a:lnTo>
                  <a:lnTo>
                    <a:pt x="227" y="1"/>
                  </a:lnTo>
                  <a:lnTo>
                    <a:pt x="227" y="1"/>
                  </a:lnTo>
                  <a:lnTo>
                    <a:pt x="227" y="1"/>
                  </a:lnTo>
                  <a:lnTo>
                    <a:pt x="227" y="1"/>
                  </a:lnTo>
                  <a:lnTo>
                    <a:pt x="227" y="1"/>
                  </a:lnTo>
                  <a:lnTo>
                    <a:pt x="227" y="1"/>
                  </a:lnTo>
                  <a:lnTo>
                    <a:pt x="227" y="1"/>
                  </a:lnTo>
                  <a:lnTo>
                    <a:pt x="227" y="1"/>
                  </a:lnTo>
                  <a:lnTo>
                    <a:pt x="227" y="1"/>
                  </a:lnTo>
                  <a:lnTo>
                    <a:pt x="227" y="1"/>
                  </a:lnTo>
                  <a:lnTo>
                    <a:pt x="227" y="1"/>
                  </a:lnTo>
                  <a:lnTo>
                    <a:pt x="227" y="1"/>
                  </a:lnTo>
                  <a:lnTo>
                    <a:pt x="227" y="1"/>
                  </a:lnTo>
                  <a:lnTo>
                    <a:pt x="228" y="1"/>
                  </a:lnTo>
                  <a:lnTo>
                    <a:pt x="228" y="1"/>
                  </a:lnTo>
                  <a:lnTo>
                    <a:pt x="228" y="1"/>
                  </a:lnTo>
                  <a:lnTo>
                    <a:pt x="228" y="1"/>
                  </a:lnTo>
                  <a:lnTo>
                    <a:pt x="228" y="1"/>
                  </a:lnTo>
                  <a:lnTo>
                    <a:pt x="228" y="1"/>
                  </a:lnTo>
                  <a:lnTo>
                    <a:pt x="228" y="1"/>
                  </a:lnTo>
                  <a:lnTo>
                    <a:pt x="228" y="1"/>
                  </a:lnTo>
                  <a:lnTo>
                    <a:pt x="228" y="1"/>
                  </a:lnTo>
                  <a:lnTo>
                    <a:pt x="228" y="1"/>
                  </a:lnTo>
                  <a:lnTo>
                    <a:pt x="228" y="1"/>
                  </a:lnTo>
                  <a:lnTo>
                    <a:pt x="228" y="1"/>
                  </a:lnTo>
                  <a:lnTo>
                    <a:pt x="228" y="1"/>
                  </a:lnTo>
                  <a:lnTo>
                    <a:pt x="229" y="1"/>
                  </a:lnTo>
                  <a:lnTo>
                    <a:pt x="229" y="1"/>
                  </a:lnTo>
                  <a:lnTo>
                    <a:pt x="229" y="1"/>
                  </a:lnTo>
                  <a:lnTo>
                    <a:pt x="229" y="1"/>
                  </a:lnTo>
                  <a:lnTo>
                    <a:pt x="229" y="1"/>
                  </a:lnTo>
                  <a:lnTo>
                    <a:pt x="229" y="1"/>
                  </a:lnTo>
                  <a:lnTo>
                    <a:pt x="229" y="1"/>
                  </a:lnTo>
                  <a:lnTo>
                    <a:pt x="229" y="1"/>
                  </a:lnTo>
                  <a:lnTo>
                    <a:pt x="229" y="1"/>
                  </a:lnTo>
                  <a:lnTo>
                    <a:pt x="229" y="1"/>
                  </a:lnTo>
                  <a:lnTo>
                    <a:pt x="229" y="1"/>
                  </a:lnTo>
                  <a:lnTo>
                    <a:pt x="229" y="1"/>
                  </a:lnTo>
                  <a:lnTo>
                    <a:pt x="229" y="1"/>
                  </a:lnTo>
                  <a:lnTo>
                    <a:pt x="230" y="1"/>
                  </a:lnTo>
                  <a:lnTo>
                    <a:pt x="230" y="1"/>
                  </a:lnTo>
                  <a:lnTo>
                    <a:pt x="230" y="1"/>
                  </a:lnTo>
                  <a:lnTo>
                    <a:pt x="230" y="1"/>
                  </a:lnTo>
                  <a:lnTo>
                    <a:pt x="230" y="1"/>
                  </a:lnTo>
                  <a:lnTo>
                    <a:pt x="230" y="1"/>
                  </a:lnTo>
                  <a:lnTo>
                    <a:pt x="230" y="1"/>
                  </a:lnTo>
                  <a:lnTo>
                    <a:pt x="230" y="1"/>
                  </a:lnTo>
                  <a:lnTo>
                    <a:pt x="230" y="1"/>
                  </a:lnTo>
                  <a:lnTo>
                    <a:pt x="230" y="1"/>
                  </a:lnTo>
                  <a:lnTo>
                    <a:pt x="230" y="1"/>
                  </a:lnTo>
                  <a:lnTo>
                    <a:pt x="230" y="1"/>
                  </a:lnTo>
                  <a:lnTo>
                    <a:pt x="230" y="1"/>
                  </a:lnTo>
                  <a:lnTo>
                    <a:pt x="231" y="1"/>
                  </a:lnTo>
                  <a:lnTo>
                    <a:pt x="231" y="1"/>
                  </a:lnTo>
                  <a:lnTo>
                    <a:pt x="231" y="1"/>
                  </a:lnTo>
                  <a:lnTo>
                    <a:pt x="231" y="1"/>
                  </a:lnTo>
                  <a:lnTo>
                    <a:pt x="231" y="1"/>
                  </a:lnTo>
                  <a:lnTo>
                    <a:pt x="231" y="1"/>
                  </a:lnTo>
                  <a:lnTo>
                    <a:pt x="231" y="1"/>
                  </a:lnTo>
                  <a:lnTo>
                    <a:pt x="231" y="1"/>
                  </a:lnTo>
                  <a:lnTo>
                    <a:pt x="231" y="1"/>
                  </a:lnTo>
                  <a:lnTo>
                    <a:pt x="231" y="1"/>
                  </a:lnTo>
                  <a:lnTo>
                    <a:pt x="231" y="1"/>
                  </a:lnTo>
                  <a:lnTo>
                    <a:pt x="231" y="1"/>
                  </a:lnTo>
                  <a:lnTo>
                    <a:pt x="231" y="1"/>
                  </a:lnTo>
                  <a:lnTo>
                    <a:pt x="231" y="1"/>
                  </a:lnTo>
                  <a:lnTo>
                    <a:pt x="232" y="1"/>
                  </a:lnTo>
                  <a:lnTo>
                    <a:pt x="232" y="1"/>
                  </a:lnTo>
                  <a:lnTo>
                    <a:pt x="232" y="1"/>
                  </a:lnTo>
                  <a:lnTo>
                    <a:pt x="232" y="1"/>
                  </a:lnTo>
                  <a:lnTo>
                    <a:pt x="232" y="1"/>
                  </a:lnTo>
                  <a:lnTo>
                    <a:pt x="232" y="1"/>
                  </a:lnTo>
                  <a:lnTo>
                    <a:pt x="232" y="1"/>
                  </a:lnTo>
                  <a:lnTo>
                    <a:pt x="232" y="1"/>
                  </a:lnTo>
                  <a:lnTo>
                    <a:pt x="232" y="1"/>
                  </a:lnTo>
                  <a:lnTo>
                    <a:pt x="232" y="1"/>
                  </a:lnTo>
                  <a:lnTo>
                    <a:pt x="232" y="1"/>
                  </a:lnTo>
                  <a:lnTo>
                    <a:pt x="232" y="1"/>
                  </a:lnTo>
                  <a:lnTo>
                    <a:pt x="232" y="1"/>
                  </a:lnTo>
                  <a:lnTo>
                    <a:pt x="233" y="1"/>
                  </a:lnTo>
                  <a:lnTo>
                    <a:pt x="233" y="1"/>
                  </a:lnTo>
                  <a:lnTo>
                    <a:pt x="233" y="1"/>
                  </a:lnTo>
                  <a:lnTo>
                    <a:pt x="233" y="1"/>
                  </a:lnTo>
                  <a:lnTo>
                    <a:pt x="233" y="1"/>
                  </a:lnTo>
                  <a:lnTo>
                    <a:pt x="233" y="1"/>
                  </a:lnTo>
                  <a:lnTo>
                    <a:pt x="233" y="1"/>
                  </a:lnTo>
                  <a:lnTo>
                    <a:pt x="233" y="1"/>
                  </a:lnTo>
                  <a:lnTo>
                    <a:pt x="233" y="1"/>
                  </a:lnTo>
                  <a:lnTo>
                    <a:pt x="233" y="1"/>
                  </a:lnTo>
                  <a:lnTo>
                    <a:pt x="233" y="1"/>
                  </a:lnTo>
                  <a:lnTo>
                    <a:pt x="233" y="1"/>
                  </a:lnTo>
                  <a:lnTo>
                    <a:pt x="233" y="1"/>
                  </a:lnTo>
                  <a:lnTo>
                    <a:pt x="234" y="1"/>
                  </a:lnTo>
                  <a:lnTo>
                    <a:pt x="234" y="1"/>
                  </a:lnTo>
                  <a:lnTo>
                    <a:pt x="234" y="1"/>
                  </a:lnTo>
                  <a:lnTo>
                    <a:pt x="234" y="1"/>
                  </a:lnTo>
                  <a:lnTo>
                    <a:pt x="234" y="1"/>
                  </a:lnTo>
                  <a:lnTo>
                    <a:pt x="234" y="1"/>
                  </a:lnTo>
                  <a:lnTo>
                    <a:pt x="234" y="1"/>
                  </a:lnTo>
                  <a:lnTo>
                    <a:pt x="234" y="1"/>
                  </a:lnTo>
                  <a:lnTo>
                    <a:pt x="234" y="1"/>
                  </a:lnTo>
                  <a:lnTo>
                    <a:pt x="234" y="1"/>
                  </a:lnTo>
                  <a:lnTo>
                    <a:pt x="234" y="1"/>
                  </a:lnTo>
                  <a:lnTo>
                    <a:pt x="234" y="1"/>
                  </a:lnTo>
                  <a:lnTo>
                    <a:pt x="234" y="1"/>
                  </a:lnTo>
                  <a:lnTo>
                    <a:pt x="235" y="1"/>
                  </a:lnTo>
                  <a:lnTo>
                    <a:pt x="235" y="1"/>
                  </a:lnTo>
                  <a:lnTo>
                    <a:pt x="235" y="1"/>
                  </a:lnTo>
                  <a:lnTo>
                    <a:pt x="235" y="1"/>
                  </a:lnTo>
                  <a:lnTo>
                    <a:pt x="235" y="1"/>
                  </a:lnTo>
                  <a:lnTo>
                    <a:pt x="235" y="1"/>
                  </a:lnTo>
                  <a:lnTo>
                    <a:pt x="235" y="1"/>
                  </a:lnTo>
                  <a:lnTo>
                    <a:pt x="235" y="1"/>
                  </a:lnTo>
                  <a:lnTo>
                    <a:pt x="235" y="1"/>
                  </a:lnTo>
                  <a:lnTo>
                    <a:pt x="235" y="1"/>
                  </a:lnTo>
                  <a:lnTo>
                    <a:pt x="235" y="1"/>
                  </a:lnTo>
                  <a:lnTo>
                    <a:pt x="235" y="1"/>
                  </a:lnTo>
                  <a:lnTo>
                    <a:pt x="235" y="1"/>
                  </a:lnTo>
                  <a:lnTo>
                    <a:pt x="235" y="1"/>
                  </a:lnTo>
                  <a:lnTo>
                    <a:pt x="236" y="1"/>
                  </a:lnTo>
                  <a:lnTo>
                    <a:pt x="236" y="1"/>
                  </a:lnTo>
                  <a:lnTo>
                    <a:pt x="236" y="1"/>
                  </a:lnTo>
                  <a:lnTo>
                    <a:pt x="236" y="1"/>
                  </a:lnTo>
                  <a:lnTo>
                    <a:pt x="236" y="1"/>
                  </a:lnTo>
                  <a:lnTo>
                    <a:pt x="236" y="1"/>
                  </a:lnTo>
                  <a:lnTo>
                    <a:pt x="236" y="1"/>
                  </a:lnTo>
                  <a:lnTo>
                    <a:pt x="236" y="1"/>
                  </a:lnTo>
                  <a:lnTo>
                    <a:pt x="236" y="1"/>
                  </a:lnTo>
                  <a:lnTo>
                    <a:pt x="236" y="1"/>
                  </a:lnTo>
                  <a:lnTo>
                    <a:pt x="236" y="1"/>
                  </a:lnTo>
                  <a:lnTo>
                    <a:pt x="236" y="1"/>
                  </a:lnTo>
                  <a:lnTo>
                    <a:pt x="236" y="1"/>
                  </a:lnTo>
                  <a:lnTo>
                    <a:pt x="237" y="1"/>
                  </a:lnTo>
                  <a:lnTo>
                    <a:pt x="237" y="1"/>
                  </a:lnTo>
                  <a:lnTo>
                    <a:pt x="237" y="1"/>
                  </a:lnTo>
                  <a:lnTo>
                    <a:pt x="237" y="1"/>
                  </a:lnTo>
                  <a:lnTo>
                    <a:pt x="237" y="1"/>
                  </a:lnTo>
                  <a:lnTo>
                    <a:pt x="237" y="1"/>
                  </a:lnTo>
                  <a:lnTo>
                    <a:pt x="237" y="1"/>
                  </a:lnTo>
                  <a:lnTo>
                    <a:pt x="237" y="1"/>
                  </a:lnTo>
                  <a:lnTo>
                    <a:pt x="237" y="1"/>
                  </a:lnTo>
                  <a:lnTo>
                    <a:pt x="237" y="1"/>
                  </a:lnTo>
                  <a:lnTo>
                    <a:pt x="237" y="1"/>
                  </a:lnTo>
                  <a:lnTo>
                    <a:pt x="237" y="1"/>
                  </a:lnTo>
                  <a:lnTo>
                    <a:pt x="237" y="1"/>
                  </a:lnTo>
                  <a:lnTo>
                    <a:pt x="238" y="1"/>
                  </a:lnTo>
                  <a:lnTo>
                    <a:pt x="238" y="1"/>
                  </a:lnTo>
                  <a:lnTo>
                    <a:pt x="238" y="1"/>
                  </a:lnTo>
                  <a:lnTo>
                    <a:pt x="238" y="1"/>
                  </a:lnTo>
                  <a:lnTo>
                    <a:pt x="238" y="1"/>
                  </a:lnTo>
                  <a:lnTo>
                    <a:pt x="238" y="1"/>
                  </a:lnTo>
                  <a:lnTo>
                    <a:pt x="238" y="1"/>
                  </a:lnTo>
                  <a:lnTo>
                    <a:pt x="238" y="1"/>
                  </a:lnTo>
                  <a:lnTo>
                    <a:pt x="238" y="1"/>
                  </a:lnTo>
                  <a:lnTo>
                    <a:pt x="238" y="1"/>
                  </a:lnTo>
                  <a:lnTo>
                    <a:pt x="238" y="1"/>
                  </a:lnTo>
                  <a:lnTo>
                    <a:pt x="238" y="1"/>
                  </a:lnTo>
                  <a:lnTo>
                    <a:pt x="238" y="1"/>
                  </a:lnTo>
                  <a:lnTo>
                    <a:pt x="239" y="1"/>
                  </a:lnTo>
                  <a:lnTo>
                    <a:pt x="239" y="1"/>
                  </a:lnTo>
                  <a:lnTo>
                    <a:pt x="239" y="1"/>
                  </a:lnTo>
                  <a:lnTo>
                    <a:pt x="239" y="1"/>
                  </a:lnTo>
                  <a:lnTo>
                    <a:pt x="239" y="1"/>
                  </a:lnTo>
                  <a:lnTo>
                    <a:pt x="239" y="1"/>
                  </a:lnTo>
                  <a:lnTo>
                    <a:pt x="239" y="1"/>
                  </a:lnTo>
                  <a:lnTo>
                    <a:pt x="239" y="1"/>
                  </a:lnTo>
                  <a:lnTo>
                    <a:pt x="239" y="1"/>
                  </a:lnTo>
                  <a:lnTo>
                    <a:pt x="239" y="1"/>
                  </a:lnTo>
                  <a:lnTo>
                    <a:pt x="239" y="1"/>
                  </a:lnTo>
                  <a:lnTo>
                    <a:pt x="239" y="1"/>
                  </a:lnTo>
                  <a:lnTo>
                    <a:pt x="239" y="1"/>
                  </a:lnTo>
                  <a:lnTo>
                    <a:pt x="239" y="1"/>
                  </a:lnTo>
                  <a:lnTo>
                    <a:pt x="240" y="1"/>
                  </a:lnTo>
                  <a:lnTo>
                    <a:pt x="240" y="1"/>
                  </a:lnTo>
                  <a:lnTo>
                    <a:pt x="240" y="1"/>
                  </a:lnTo>
                  <a:lnTo>
                    <a:pt x="240" y="1"/>
                  </a:lnTo>
                  <a:lnTo>
                    <a:pt x="240" y="1"/>
                  </a:lnTo>
                  <a:lnTo>
                    <a:pt x="240" y="1"/>
                  </a:lnTo>
                  <a:lnTo>
                    <a:pt x="240" y="1"/>
                  </a:lnTo>
                  <a:lnTo>
                    <a:pt x="240" y="1"/>
                  </a:lnTo>
                  <a:lnTo>
                    <a:pt x="240" y="1"/>
                  </a:lnTo>
                  <a:lnTo>
                    <a:pt x="240" y="1"/>
                  </a:lnTo>
                  <a:lnTo>
                    <a:pt x="240" y="1"/>
                  </a:lnTo>
                  <a:lnTo>
                    <a:pt x="240" y="1"/>
                  </a:lnTo>
                  <a:lnTo>
                    <a:pt x="240" y="1"/>
                  </a:lnTo>
                  <a:lnTo>
                    <a:pt x="241" y="1"/>
                  </a:lnTo>
                  <a:lnTo>
                    <a:pt x="241" y="1"/>
                  </a:lnTo>
                  <a:lnTo>
                    <a:pt x="241" y="1"/>
                  </a:lnTo>
                  <a:lnTo>
                    <a:pt x="241" y="1"/>
                  </a:lnTo>
                  <a:lnTo>
                    <a:pt x="241" y="1"/>
                  </a:lnTo>
                  <a:lnTo>
                    <a:pt x="241" y="1"/>
                  </a:lnTo>
                  <a:lnTo>
                    <a:pt x="241" y="1"/>
                  </a:lnTo>
                  <a:lnTo>
                    <a:pt x="241" y="1"/>
                  </a:lnTo>
                  <a:lnTo>
                    <a:pt x="241" y="1"/>
                  </a:lnTo>
                  <a:lnTo>
                    <a:pt x="241" y="1"/>
                  </a:lnTo>
                  <a:lnTo>
                    <a:pt x="241" y="1"/>
                  </a:lnTo>
                  <a:lnTo>
                    <a:pt x="241" y="1"/>
                  </a:lnTo>
                  <a:lnTo>
                    <a:pt x="241" y="1"/>
                  </a:lnTo>
                  <a:lnTo>
                    <a:pt x="242" y="1"/>
                  </a:lnTo>
                  <a:lnTo>
                    <a:pt x="242" y="1"/>
                  </a:lnTo>
                  <a:lnTo>
                    <a:pt x="242" y="1"/>
                  </a:lnTo>
                  <a:lnTo>
                    <a:pt x="242" y="1"/>
                  </a:lnTo>
                  <a:lnTo>
                    <a:pt x="242" y="1"/>
                  </a:lnTo>
                  <a:lnTo>
                    <a:pt x="242" y="1"/>
                  </a:lnTo>
                  <a:lnTo>
                    <a:pt x="242" y="1"/>
                  </a:lnTo>
                  <a:lnTo>
                    <a:pt x="242" y="1"/>
                  </a:lnTo>
                  <a:lnTo>
                    <a:pt x="242" y="1"/>
                  </a:lnTo>
                  <a:lnTo>
                    <a:pt x="242" y="1"/>
                  </a:lnTo>
                  <a:lnTo>
                    <a:pt x="242" y="1"/>
                  </a:lnTo>
                  <a:lnTo>
                    <a:pt x="242" y="1"/>
                  </a:lnTo>
                  <a:lnTo>
                    <a:pt x="242" y="1"/>
                  </a:lnTo>
                  <a:lnTo>
                    <a:pt x="243" y="1"/>
                  </a:lnTo>
                  <a:lnTo>
                    <a:pt x="243" y="1"/>
                  </a:lnTo>
                  <a:lnTo>
                    <a:pt x="243" y="0"/>
                  </a:lnTo>
                  <a:lnTo>
                    <a:pt x="243" y="0"/>
                  </a:lnTo>
                  <a:lnTo>
                    <a:pt x="243" y="0"/>
                  </a:lnTo>
                  <a:lnTo>
                    <a:pt x="243" y="0"/>
                  </a:lnTo>
                  <a:lnTo>
                    <a:pt x="243" y="0"/>
                  </a:lnTo>
                  <a:lnTo>
                    <a:pt x="243" y="0"/>
                  </a:lnTo>
                  <a:lnTo>
                    <a:pt x="243" y="0"/>
                  </a:lnTo>
                  <a:lnTo>
                    <a:pt x="243" y="0"/>
                  </a:lnTo>
                  <a:lnTo>
                    <a:pt x="243" y="0"/>
                  </a:lnTo>
                  <a:lnTo>
                    <a:pt x="243" y="0"/>
                  </a:lnTo>
                  <a:lnTo>
                    <a:pt x="243" y="0"/>
                  </a:lnTo>
                  <a:lnTo>
                    <a:pt x="243" y="0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245" y="0"/>
                  </a:lnTo>
                  <a:lnTo>
                    <a:pt x="245" y="0"/>
                  </a:lnTo>
                  <a:lnTo>
                    <a:pt x="245" y="0"/>
                  </a:lnTo>
                  <a:lnTo>
                    <a:pt x="245" y="0"/>
                  </a:lnTo>
                  <a:lnTo>
                    <a:pt x="245" y="0"/>
                  </a:lnTo>
                  <a:lnTo>
                    <a:pt x="245" y="0"/>
                  </a:lnTo>
                  <a:lnTo>
                    <a:pt x="245" y="0"/>
                  </a:lnTo>
                  <a:lnTo>
                    <a:pt x="245" y="0"/>
                  </a:lnTo>
                  <a:lnTo>
                    <a:pt x="245" y="0"/>
                  </a:lnTo>
                  <a:lnTo>
                    <a:pt x="245" y="0"/>
                  </a:lnTo>
                  <a:lnTo>
                    <a:pt x="245" y="0"/>
                  </a:lnTo>
                  <a:lnTo>
                    <a:pt x="245" y="0"/>
                  </a:lnTo>
                  <a:lnTo>
                    <a:pt x="245" y="0"/>
                  </a:lnTo>
                  <a:lnTo>
                    <a:pt x="246" y="0"/>
                  </a:lnTo>
                  <a:lnTo>
                    <a:pt x="246" y="0"/>
                  </a:lnTo>
                  <a:lnTo>
                    <a:pt x="246" y="0"/>
                  </a:lnTo>
                  <a:lnTo>
                    <a:pt x="246" y="0"/>
                  </a:lnTo>
                  <a:lnTo>
                    <a:pt x="246" y="0"/>
                  </a:lnTo>
                  <a:lnTo>
                    <a:pt x="246" y="0"/>
                  </a:lnTo>
                  <a:lnTo>
                    <a:pt x="246" y="0"/>
                  </a:lnTo>
                  <a:lnTo>
                    <a:pt x="246" y="0"/>
                  </a:lnTo>
                  <a:lnTo>
                    <a:pt x="246" y="0"/>
                  </a:lnTo>
                  <a:lnTo>
                    <a:pt x="246" y="0"/>
                  </a:lnTo>
                  <a:lnTo>
                    <a:pt x="246" y="0"/>
                  </a:lnTo>
                  <a:lnTo>
                    <a:pt x="246" y="0"/>
                  </a:lnTo>
                  <a:lnTo>
                    <a:pt x="246" y="0"/>
                  </a:lnTo>
                  <a:lnTo>
                    <a:pt x="247" y="0"/>
                  </a:lnTo>
                  <a:lnTo>
                    <a:pt x="247" y="0"/>
                  </a:lnTo>
                  <a:lnTo>
                    <a:pt x="247" y="0"/>
                  </a:lnTo>
                  <a:lnTo>
                    <a:pt x="247" y="0"/>
                  </a:lnTo>
                  <a:lnTo>
                    <a:pt x="247" y="0"/>
                  </a:lnTo>
                  <a:lnTo>
                    <a:pt x="247" y="0"/>
                  </a:lnTo>
                  <a:lnTo>
                    <a:pt x="247" y="0"/>
                  </a:lnTo>
                  <a:lnTo>
                    <a:pt x="247" y="0"/>
                  </a:lnTo>
                  <a:lnTo>
                    <a:pt x="247" y="0"/>
                  </a:lnTo>
                  <a:lnTo>
                    <a:pt x="247" y="0"/>
                  </a:lnTo>
                  <a:lnTo>
                    <a:pt x="247" y="0"/>
                  </a:lnTo>
                  <a:lnTo>
                    <a:pt x="247" y="0"/>
                  </a:lnTo>
                  <a:lnTo>
                    <a:pt x="247" y="0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49" y="0"/>
                  </a:lnTo>
                  <a:lnTo>
                    <a:pt x="249" y="0"/>
                  </a:lnTo>
                  <a:lnTo>
                    <a:pt x="249" y="0"/>
                  </a:lnTo>
                  <a:lnTo>
                    <a:pt x="249" y="0"/>
                  </a:lnTo>
                  <a:lnTo>
                    <a:pt x="249" y="0"/>
                  </a:lnTo>
                  <a:lnTo>
                    <a:pt x="249" y="0"/>
                  </a:lnTo>
                  <a:lnTo>
                    <a:pt x="249" y="0"/>
                  </a:lnTo>
                  <a:lnTo>
                    <a:pt x="249" y="0"/>
                  </a:lnTo>
                  <a:lnTo>
                    <a:pt x="249" y="0"/>
                  </a:lnTo>
                  <a:lnTo>
                    <a:pt x="249" y="0"/>
                  </a:lnTo>
                  <a:lnTo>
                    <a:pt x="249" y="0"/>
                  </a:lnTo>
                  <a:lnTo>
                    <a:pt x="249" y="0"/>
                  </a:lnTo>
                  <a:lnTo>
                    <a:pt x="249" y="0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51" y="0"/>
                  </a:lnTo>
                  <a:lnTo>
                    <a:pt x="251" y="0"/>
                  </a:lnTo>
                  <a:lnTo>
                    <a:pt x="251" y="0"/>
                  </a:lnTo>
                  <a:lnTo>
                    <a:pt x="251" y="0"/>
                  </a:lnTo>
                  <a:lnTo>
                    <a:pt x="251" y="0"/>
                  </a:lnTo>
                  <a:lnTo>
                    <a:pt x="251" y="0"/>
                  </a:lnTo>
                  <a:lnTo>
                    <a:pt x="251" y="0"/>
                  </a:lnTo>
                  <a:lnTo>
                    <a:pt x="251" y="0"/>
                  </a:lnTo>
                  <a:lnTo>
                    <a:pt x="251" y="0"/>
                  </a:lnTo>
                  <a:lnTo>
                    <a:pt x="251" y="0"/>
                  </a:lnTo>
                  <a:lnTo>
                    <a:pt x="251" y="0"/>
                  </a:lnTo>
                  <a:lnTo>
                    <a:pt x="251" y="0"/>
                  </a:lnTo>
                  <a:lnTo>
                    <a:pt x="251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53" y="0"/>
                  </a:lnTo>
                  <a:lnTo>
                    <a:pt x="253" y="0"/>
                  </a:lnTo>
                  <a:lnTo>
                    <a:pt x="253" y="0"/>
                  </a:lnTo>
                  <a:lnTo>
                    <a:pt x="253" y="0"/>
                  </a:lnTo>
                  <a:lnTo>
                    <a:pt x="253" y="0"/>
                  </a:lnTo>
                  <a:lnTo>
                    <a:pt x="253" y="0"/>
                  </a:lnTo>
                  <a:lnTo>
                    <a:pt x="253" y="0"/>
                  </a:lnTo>
                  <a:lnTo>
                    <a:pt x="253" y="0"/>
                  </a:lnTo>
                  <a:lnTo>
                    <a:pt x="253" y="0"/>
                  </a:lnTo>
                  <a:lnTo>
                    <a:pt x="253" y="0"/>
                  </a:lnTo>
                  <a:lnTo>
                    <a:pt x="253" y="0"/>
                  </a:lnTo>
                  <a:lnTo>
                    <a:pt x="253" y="0"/>
                  </a:lnTo>
                  <a:lnTo>
                    <a:pt x="253" y="0"/>
                  </a:lnTo>
                  <a:lnTo>
                    <a:pt x="254" y="0"/>
                  </a:lnTo>
                  <a:lnTo>
                    <a:pt x="254" y="0"/>
                  </a:lnTo>
                  <a:lnTo>
                    <a:pt x="254" y="0"/>
                  </a:lnTo>
                  <a:lnTo>
                    <a:pt x="254" y="0"/>
                  </a:lnTo>
                  <a:lnTo>
                    <a:pt x="254" y="0"/>
                  </a:lnTo>
                  <a:lnTo>
                    <a:pt x="254" y="0"/>
                  </a:lnTo>
                  <a:lnTo>
                    <a:pt x="254" y="0"/>
                  </a:lnTo>
                  <a:lnTo>
                    <a:pt x="254" y="0"/>
                  </a:lnTo>
                  <a:lnTo>
                    <a:pt x="254" y="0"/>
                  </a:lnTo>
                  <a:lnTo>
                    <a:pt x="254" y="0"/>
                  </a:lnTo>
                  <a:lnTo>
                    <a:pt x="254" y="0"/>
                  </a:lnTo>
                  <a:lnTo>
                    <a:pt x="254" y="0"/>
                  </a:lnTo>
                  <a:lnTo>
                    <a:pt x="254" y="0"/>
                  </a:lnTo>
                  <a:lnTo>
                    <a:pt x="255" y="0"/>
                  </a:lnTo>
                  <a:lnTo>
                    <a:pt x="255" y="0"/>
                  </a:lnTo>
                  <a:lnTo>
                    <a:pt x="255" y="0"/>
                  </a:lnTo>
                  <a:lnTo>
                    <a:pt x="255" y="0"/>
                  </a:lnTo>
                  <a:lnTo>
                    <a:pt x="255" y="0"/>
                  </a:lnTo>
                  <a:lnTo>
                    <a:pt x="255" y="0"/>
                  </a:lnTo>
                  <a:lnTo>
                    <a:pt x="255" y="0"/>
                  </a:lnTo>
                  <a:lnTo>
                    <a:pt x="255" y="0"/>
                  </a:lnTo>
                </a:path>
              </a:pathLst>
            </a:custGeom>
            <a:noFill/>
            <a:ln w="23813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1088" y="875"/>
              <a:ext cx="2228" cy="425"/>
            </a:xfrm>
            <a:custGeom>
              <a:avLst/>
              <a:gdLst>
                <a:gd name="T0" fmla="*/ 4 w 255"/>
                <a:gd name="T1" fmla="*/ 46 h 46"/>
                <a:gd name="T2" fmla="*/ 8 w 255"/>
                <a:gd name="T3" fmla="*/ 46 h 46"/>
                <a:gd name="T4" fmla="*/ 12 w 255"/>
                <a:gd name="T5" fmla="*/ 45 h 46"/>
                <a:gd name="T6" fmla="*/ 16 w 255"/>
                <a:gd name="T7" fmla="*/ 43 h 46"/>
                <a:gd name="T8" fmla="*/ 20 w 255"/>
                <a:gd name="T9" fmla="*/ 43 h 46"/>
                <a:gd name="T10" fmla="*/ 24 w 255"/>
                <a:gd name="T11" fmla="*/ 42 h 46"/>
                <a:gd name="T12" fmla="*/ 28 w 255"/>
                <a:gd name="T13" fmla="*/ 41 h 46"/>
                <a:gd name="T14" fmla="*/ 32 w 255"/>
                <a:gd name="T15" fmla="*/ 39 h 46"/>
                <a:gd name="T16" fmla="*/ 36 w 255"/>
                <a:gd name="T17" fmla="*/ 39 h 46"/>
                <a:gd name="T18" fmla="*/ 40 w 255"/>
                <a:gd name="T19" fmla="*/ 39 h 46"/>
                <a:gd name="T20" fmla="*/ 44 w 255"/>
                <a:gd name="T21" fmla="*/ 38 h 46"/>
                <a:gd name="T22" fmla="*/ 48 w 255"/>
                <a:gd name="T23" fmla="*/ 36 h 46"/>
                <a:gd name="T24" fmla="*/ 52 w 255"/>
                <a:gd name="T25" fmla="*/ 34 h 46"/>
                <a:gd name="T26" fmla="*/ 56 w 255"/>
                <a:gd name="T27" fmla="*/ 33 h 46"/>
                <a:gd name="T28" fmla="*/ 60 w 255"/>
                <a:gd name="T29" fmla="*/ 32 h 46"/>
                <a:gd name="T30" fmla="*/ 64 w 255"/>
                <a:gd name="T31" fmla="*/ 31 h 46"/>
                <a:gd name="T32" fmla="*/ 68 w 255"/>
                <a:gd name="T33" fmla="*/ 30 h 46"/>
                <a:gd name="T34" fmla="*/ 72 w 255"/>
                <a:gd name="T35" fmla="*/ 30 h 46"/>
                <a:gd name="T36" fmla="*/ 76 w 255"/>
                <a:gd name="T37" fmla="*/ 29 h 46"/>
                <a:gd name="T38" fmla="*/ 80 w 255"/>
                <a:gd name="T39" fmla="*/ 27 h 46"/>
                <a:gd name="T40" fmla="*/ 84 w 255"/>
                <a:gd name="T41" fmla="*/ 27 h 46"/>
                <a:gd name="T42" fmla="*/ 88 w 255"/>
                <a:gd name="T43" fmla="*/ 26 h 46"/>
                <a:gd name="T44" fmla="*/ 92 w 255"/>
                <a:gd name="T45" fmla="*/ 25 h 46"/>
                <a:gd name="T46" fmla="*/ 96 w 255"/>
                <a:gd name="T47" fmla="*/ 25 h 46"/>
                <a:gd name="T48" fmla="*/ 100 w 255"/>
                <a:gd name="T49" fmla="*/ 24 h 46"/>
                <a:gd name="T50" fmla="*/ 104 w 255"/>
                <a:gd name="T51" fmla="*/ 23 h 46"/>
                <a:gd name="T52" fmla="*/ 108 w 255"/>
                <a:gd name="T53" fmla="*/ 22 h 46"/>
                <a:gd name="T54" fmla="*/ 112 w 255"/>
                <a:gd name="T55" fmla="*/ 20 h 46"/>
                <a:gd name="T56" fmla="*/ 116 w 255"/>
                <a:gd name="T57" fmla="*/ 19 h 46"/>
                <a:gd name="T58" fmla="*/ 120 w 255"/>
                <a:gd name="T59" fmla="*/ 19 h 46"/>
                <a:gd name="T60" fmla="*/ 124 w 255"/>
                <a:gd name="T61" fmla="*/ 17 h 46"/>
                <a:gd name="T62" fmla="*/ 128 w 255"/>
                <a:gd name="T63" fmla="*/ 16 h 46"/>
                <a:gd name="T64" fmla="*/ 132 w 255"/>
                <a:gd name="T65" fmla="*/ 13 h 46"/>
                <a:gd name="T66" fmla="*/ 136 w 255"/>
                <a:gd name="T67" fmla="*/ 9 h 46"/>
                <a:gd name="T68" fmla="*/ 140 w 255"/>
                <a:gd name="T69" fmla="*/ 8 h 46"/>
                <a:gd name="T70" fmla="*/ 144 w 255"/>
                <a:gd name="T71" fmla="*/ 7 h 46"/>
                <a:gd name="T72" fmla="*/ 148 w 255"/>
                <a:gd name="T73" fmla="*/ 7 h 46"/>
                <a:gd name="T74" fmla="*/ 152 w 255"/>
                <a:gd name="T75" fmla="*/ 6 h 46"/>
                <a:gd name="T76" fmla="*/ 156 w 255"/>
                <a:gd name="T77" fmla="*/ 6 h 46"/>
                <a:gd name="T78" fmla="*/ 160 w 255"/>
                <a:gd name="T79" fmla="*/ 8 h 46"/>
                <a:gd name="T80" fmla="*/ 164 w 255"/>
                <a:gd name="T81" fmla="*/ 7 h 46"/>
                <a:gd name="T82" fmla="*/ 168 w 255"/>
                <a:gd name="T83" fmla="*/ 7 h 46"/>
                <a:gd name="T84" fmla="*/ 172 w 255"/>
                <a:gd name="T85" fmla="*/ 7 h 46"/>
                <a:gd name="T86" fmla="*/ 176 w 255"/>
                <a:gd name="T87" fmla="*/ 6 h 46"/>
                <a:gd name="T88" fmla="*/ 180 w 255"/>
                <a:gd name="T89" fmla="*/ 5 h 46"/>
                <a:gd name="T90" fmla="*/ 184 w 255"/>
                <a:gd name="T91" fmla="*/ 3 h 46"/>
                <a:gd name="T92" fmla="*/ 188 w 255"/>
                <a:gd name="T93" fmla="*/ 3 h 46"/>
                <a:gd name="T94" fmla="*/ 192 w 255"/>
                <a:gd name="T95" fmla="*/ 2 h 46"/>
                <a:gd name="T96" fmla="*/ 196 w 255"/>
                <a:gd name="T97" fmla="*/ 2 h 46"/>
                <a:gd name="T98" fmla="*/ 200 w 255"/>
                <a:gd name="T99" fmla="*/ 2 h 46"/>
                <a:gd name="T100" fmla="*/ 204 w 255"/>
                <a:gd name="T101" fmla="*/ 2 h 46"/>
                <a:gd name="T102" fmla="*/ 208 w 255"/>
                <a:gd name="T103" fmla="*/ 1 h 46"/>
                <a:gd name="T104" fmla="*/ 212 w 255"/>
                <a:gd name="T105" fmla="*/ 1 h 46"/>
                <a:gd name="T106" fmla="*/ 216 w 255"/>
                <a:gd name="T107" fmla="*/ 1 h 46"/>
                <a:gd name="T108" fmla="*/ 220 w 255"/>
                <a:gd name="T109" fmla="*/ 1 h 46"/>
                <a:gd name="T110" fmla="*/ 224 w 255"/>
                <a:gd name="T111" fmla="*/ 0 h 46"/>
                <a:gd name="T112" fmla="*/ 228 w 255"/>
                <a:gd name="T113" fmla="*/ 1 h 46"/>
                <a:gd name="T114" fmla="*/ 232 w 255"/>
                <a:gd name="T115" fmla="*/ 1 h 46"/>
                <a:gd name="T116" fmla="*/ 236 w 255"/>
                <a:gd name="T117" fmla="*/ 1 h 46"/>
                <a:gd name="T118" fmla="*/ 240 w 255"/>
                <a:gd name="T119" fmla="*/ 1 h 46"/>
                <a:gd name="T120" fmla="*/ 244 w 255"/>
                <a:gd name="T121" fmla="*/ 1 h 46"/>
                <a:gd name="T122" fmla="*/ 248 w 255"/>
                <a:gd name="T123" fmla="*/ 1 h 46"/>
                <a:gd name="T124" fmla="*/ 252 w 255"/>
                <a:gd name="T125" fmla="*/ 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5" h="46">
                  <a:moveTo>
                    <a:pt x="0" y="45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2" y="45"/>
                  </a:lnTo>
                  <a:lnTo>
                    <a:pt x="2" y="45"/>
                  </a:lnTo>
                  <a:lnTo>
                    <a:pt x="2" y="45"/>
                  </a:lnTo>
                  <a:lnTo>
                    <a:pt x="2" y="45"/>
                  </a:lnTo>
                  <a:lnTo>
                    <a:pt x="2" y="45"/>
                  </a:lnTo>
                  <a:lnTo>
                    <a:pt x="2" y="45"/>
                  </a:lnTo>
                  <a:lnTo>
                    <a:pt x="2" y="45"/>
                  </a:lnTo>
                  <a:lnTo>
                    <a:pt x="2" y="45"/>
                  </a:lnTo>
                  <a:lnTo>
                    <a:pt x="2" y="45"/>
                  </a:lnTo>
                  <a:lnTo>
                    <a:pt x="2" y="45"/>
                  </a:lnTo>
                  <a:lnTo>
                    <a:pt x="2" y="45"/>
                  </a:lnTo>
                  <a:lnTo>
                    <a:pt x="2" y="45"/>
                  </a:lnTo>
                  <a:lnTo>
                    <a:pt x="2" y="45"/>
                  </a:lnTo>
                  <a:lnTo>
                    <a:pt x="3" y="45"/>
                  </a:lnTo>
                  <a:lnTo>
                    <a:pt x="3" y="45"/>
                  </a:lnTo>
                  <a:lnTo>
                    <a:pt x="3" y="46"/>
                  </a:lnTo>
                  <a:lnTo>
                    <a:pt x="3" y="46"/>
                  </a:lnTo>
                  <a:lnTo>
                    <a:pt x="3" y="46"/>
                  </a:lnTo>
                  <a:lnTo>
                    <a:pt x="3" y="46"/>
                  </a:lnTo>
                  <a:lnTo>
                    <a:pt x="3" y="46"/>
                  </a:lnTo>
                  <a:lnTo>
                    <a:pt x="3" y="46"/>
                  </a:lnTo>
                  <a:lnTo>
                    <a:pt x="3" y="46"/>
                  </a:lnTo>
                  <a:lnTo>
                    <a:pt x="3" y="46"/>
                  </a:lnTo>
                  <a:lnTo>
                    <a:pt x="3" y="46"/>
                  </a:lnTo>
                  <a:lnTo>
                    <a:pt x="3" y="46"/>
                  </a:lnTo>
                  <a:lnTo>
                    <a:pt x="3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4" y="46"/>
                  </a:lnTo>
                  <a:lnTo>
                    <a:pt x="5" y="45"/>
                  </a:lnTo>
                  <a:lnTo>
                    <a:pt x="5" y="46"/>
                  </a:lnTo>
                  <a:lnTo>
                    <a:pt x="5" y="46"/>
                  </a:lnTo>
                  <a:lnTo>
                    <a:pt x="5" y="46"/>
                  </a:lnTo>
                  <a:lnTo>
                    <a:pt x="5" y="45"/>
                  </a:lnTo>
                  <a:lnTo>
                    <a:pt x="5" y="46"/>
                  </a:lnTo>
                  <a:lnTo>
                    <a:pt x="5" y="45"/>
                  </a:lnTo>
                  <a:lnTo>
                    <a:pt x="5" y="46"/>
                  </a:lnTo>
                  <a:lnTo>
                    <a:pt x="5" y="46"/>
                  </a:lnTo>
                  <a:lnTo>
                    <a:pt x="5" y="46"/>
                  </a:lnTo>
                  <a:lnTo>
                    <a:pt x="5" y="46"/>
                  </a:lnTo>
                  <a:lnTo>
                    <a:pt x="5" y="46"/>
                  </a:lnTo>
                  <a:lnTo>
                    <a:pt x="5" y="46"/>
                  </a:lnTo>
                  <a:lnTo>
                    <a:pt x="5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5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7" y="45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9" y="46"/>
                  </a:lnTo>
                  <a:lnTo>
                    <a:pt x="9" y="46"/>
                  </a:lnTo>
                  <a:lnTo>
                    <a:pt x="9" y="46"/>
                  </a:lnTo>
                  <a:lnTo>
                    <a:pt x="9" y="46"/>
                  </a:lnTo>
                  <a:lnTo>
                    <a:pt x="9" y="46"/>
                  </a:lnTo>
                  <a:lnTo>
                    <a:pt x="9" y="46"/>
                  </a:lnTo>
                  <a:lnTo>
                    <a:pt x="9" y="46"/>
                  </a:lnTo>
                  <a:lnTo>
                    <a:pt x="9" y="46"/>
                  </a:lnTo>
                  <a:lnTo>
                    <a:pt x="9" y="46"/>
                  </a:lnTo>
                  <a:lnTo>
                    <a:pt x="9" y="46"/>
                  </a:lnTo>
                  <a:lnTo>
                    <a:pt x="9" y="46"/>
                  </a:lnTo>
                  <a:lnTo>
                    <a:pt x="9" y="46"/>
                  </a:lnTo>
                  <a:lnTo>
                    <a:pt x="9" y="46"/>
                  </a:lnTo>
                  <a:lnTo>
                    <a:pt x="9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1" y="45"/>
                  </a:lnTo>
                  <a:lnTo>
                    <a:pt x="11" y="45"/>
                  </a:lnTo>
                  <a:lnTo>
                    <a:pt x="11" y="45"/>
                  </a:lnTo>
                  <a:lnTo>
                    <a:pt x="11" y="45"/>
                  </a:lnTo>
                  <a:lnTo>
                    <a:pt x="11" y="45"/>
                  </a:lnTo>
                  <a:lnTo>
                    <a:pt x="11" y="45"/>
                  </a:lnTo>
                  <a:lnTo>
                    <a:pt x="11" y="45"/>
                  </a:lnTo>
                  <a:lnTo>
                    <a:pt x="11" y="45"/>
                  </a:lnTo>
                  <a:lnTo>
                    <a:pt x="11" y="45"/>
                  </a:lnTo>
                  <a:lnTo>
                    <a:pt x="11" y="45"/>
                  </a:lnTo>
                  <a:lnTo>
                    <a:pt x="11" y="45"/>
                  </a:lnTo>
                  <a:lnTo>
                    <a:pt x="11" y="45"/>
                  </a:lnTo>
                  <a:lnTo>
                    <a:pt x="11" y="45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3" y="44"/>
                  </a:lnTo>
                  <a:lnTo>
                    <a:pt x="13" y="44"/>
                  </a:lnTo>
                  <a:lnTo>
                    <a:pt x="13" y="44"/>
                  </a:lnTo>
                  <a:lnTo>
                    <a:pt x="13" y="44"/>
                  </a:lnTo>
                  <a:lnTo>
                    <a:pt x="13" y="44"/>
                  </a:lnTo>
                  <a:lnTo>
                    <a:pt x="13" y="44"/>
                  </a:lnTo>
                  <a:lnTo>
                    <a:pt x="13" y="44"/>
                  </a:lnTo>
                  <a:lnTo>
                    <a:pt x="13" y="44"/>
                  </a:lnTo>
                  <a:lnTo>
                    <a:pt x="13" y="44"/>
                  </a:lnTo>
                  <a:lnTo>
                    <a:pt x="13" y="44"/>
                  </a:lnTo>
                  <a:lnTo>
                    <a:pt x="13" y="44"/>
                  </a:lnTo>
                  <a:lnTo>
                    <a:pt x="13" y="44"/>
                  </a:lnTo>
                  <a:lnTo>
                    <a:pt x="13" y="44"/>
                  </a:lnTo>
                  <a:lnTo>
                    <a:pt x="13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5" y="43"/>
                  </a:lnTo>
                  <a:lnTo>
                    <a:pt x="15" y="43"/>
                  </a:lnTo>
                  <a:lnTo>
                    <a:pt x="16" y="43"/>
                  </a:lnTo>
                  <a:lnTo>
                    <a:pt x="16" y="43"/>
                  </a:lnTo>
                  <a:lnTo>
                    <a:pt x="16" y="43"/>
                  </a:lnTo>
                  <a:lnTo>
                    <a:pt x="16" y="43"/>
                  </a:lnTo>
                  <a:lnTo>
                    <a:pt x="16" y="43"/>
                  </a:lnTo>
                  <a:lnTo>
                    <a:pt x="16" y="43"/>
                  </a:lnTo>
                  <a:lnTo>
                    <a:pt x="16" y="43"/>
                  </a:lnTo>
                  <a:lnTo>
                    <a:pt x="16" y="43"/>
                  </a:lnTo>
                  <a:lnTo>
                    <a:pt x="16" y="43"/>
                  </a:lnTo>
                  <a:lnTo>
                    <a:pt x="16" y="43"/>
                  </a:lnTo>
                  <a:lnTo>
                    <a:pt x="16" y="43"/>
                  </a:lnTo>
                  <a:lnTo>
                    <a:pt x="16" y="43"/>
                  </a:lnTo>
                  <a:lnTo>
                    <a:pt x="16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8" y="43"/>
                  </a:lnTo>
                  <a:lnTo>
                    <a:pt x="18" y="43"/>
                  </a:lnTo>
                  <a:lnTo>
                    <a:pt x="18" y="43"/>
                  </a:lnTo>
                  <a:lnTo>
                    <a:pt x="18" y="43"/>
                  </a:lnTo>
                  <a:lnTo>
                    <a:pt x="18" y="43"/>
                  </a:lnTo>
                  <a:lnTo>
                    <a:pt x="18" y="43"/>
                  </a:lnTo>
                  <a:lnTo>
                    <a:pt x="18" y="43"/>
                  </a:lnTo>
                  <a:lnTo>
                    <a:pt x="18" y="43"/>
                  </a:lnTo>
                  <a:lnTo>
                    <a:pt x="18" y="43"/>
                  </a:lnTo>
                  <a:lnTo>
                    <a:pt x="18" y="43"/>
                  </a:lnTo>
                  <a:lnTo>
                    <a:pt x="18" y="43"/>
                  </a:lnTo>
                  <a:lnTo>
                    <a:pt x="18" y="43"/>
                  </a:lnTo>
                  <a:lnTo>
                    <a:pt x="18" y="43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20" y="43"/>
                  </a:lnTo>
                  <a:lnTo>
                    <a:pt x="20" y="43"/>
                  </a:lnTo>
                  <a:lnTo>
                    <a:pt x="20" y="43"/>
                  </a:lnTo>
                  <a:lnTo>
                    <a:pt x="20" y="43"/>
                  </a:lnTo>
                  <a:lnTo>
                    <a:pt x="20" y="43"/>
                  </a:lnTo>
                  <a:lnTo>
                    <a:pt x="20" y="43"/>
                  </a:lnTo>
                  <a:lnTo>
                    <a:pt x="20" y="43"/>
                  </a:lnTo>
                  <a:lnTo>
                    <a:pt x="20" y="43"/>
                  </a:lnTo>
                  <a:lnTo>
                    <a:pt x="20" y="43"/>
                  </a:lnTo>
                  <a:lnTo>
                    <a:pt x="20" y="43"/>
                  </a:lnTo>
                  <a:lnTo>
                    <a:pt x="20" y="43"/>
                  </a:lnTo>
                  <a:lnTo>
                    <a:pt x="20" y="43"/>
                  </a:lnTo>
                  <a:lnTo>
                    <a:pt x="20" y="43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3" y="42"/>
                  </a:lnTo>
                  <a:lnTo>
                    <a:pt x="23" y="42"/>
                  </a:lnTo>
                  <a:lnTo>
                    <a:pt x="23" y="42"/>
                  </a:lnTo>
                  <a:lnTo>
                    <a:pt x="23" y="42"/>
                  </a:lnTo>
                  <a:lnTo>
                    <a:pt x="23" y="42"/>
                  </a:lnTo>
                  <a:lnTo>
                    <a:pt x="23" y="42"/>
                  </a:lnTo>
                  <a:lnTo>
                    <a:pt x="23" y="42"/>
                  </a:lnTo>
                  <a:lnTo>
                    <a:pt x="23" y="42"/>
                  </a:lnTo>
                  <a:lnTo>
                    <a:pt x="23" y="42"/>
                  </a:lnTo>
                  <a:lnTo>
                    <a:pt x="23" y="42"/>
                  </a:lnTo>
                  <a:lnTo>
                    <a:pt x="23" y="42"/>
                  </a:lnTo>
                  <a:lnTo>
                    <a:pt x="23" y="42"/>
                  </a:lnTo>
                  <a:lnTo>
                    <a:pt x="23" y="42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5" y="42"/>
                  </a:lnTo>
                  <a:lnTo>
                    <a:pt x="25" y="42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27" y="41"/>
                  </a:lnTo>
                  <a:lnTo>
                    <a:pt x="27" y="41"/>
                  </a:lnTo>
                  <a:lnTo>
                    <a:pt x="27" y="41"/>
                  </a:lnTo>
                  <a:lnTo>
                    <a:pt x="27" y="41"/>
                  </a:lnTo>
                  <a:lnTo>
                    <a:pt x="27" y="41"/>
                  </a:lnTo>
                  <a:lnTo>
                    <a:pt x="27" y="41"/>
                  </a:lnTo>
                  <a:lnTo>
                    <a:pt x="27" y="41"/>
                  </a:lnTo>
                  <a:lnTo>
                    <a:pt x="27" y="41"/>
                  </a:lnTo>
                  <a:lnTo>
                    <a:pt x="27" y="41"/>
                  </a:lnTo>
                  <a:lnTo>
                    <a:pt x="27" y="41"/>
                  </a:lnTo>
                  <a:lnTo>
                    <a:pt x="27" y="41"/>
                  </a:lnTo>
                  <a:lnTo>
                    <a:pt x="27" y="41"/>
                  </a:lnTo>
                  <a:lnTo>
                    <a:pt x="27" y="41"/>
                  </a:lnTo>
                  <a:lnTo>
                    <a:pt x="28" y="41"/>
                  </a:lnTo>
                  <a:lnTo>
                    <a:pt x="28" y="41"/>
                  </a:lnTo>
                  <a:lnTo>
                    <a:pt x="28" y="41"/>
                  </a:lnTo>
                  <a:lnTo>
                    <a:pt x="28" y="41"/>
                  </a:lnTo>
                  <a:lnTo>
                    <a:pt x="28" y="41"/>
                  </a:lnTo>
                  <a:lnTo>
                    <a:pt x="28" y="41"/>
                  </a:lnTo>
                  <a:lnTo>
                    <a:pt x="28" y="41"/>
                  </a:lnTo>
                  <a:lnTo>
                    <a:pt x="28" y="41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31" y="40"/>
                  </a:lnTo>
                  <a:lnTo>
                    <a:pt x="31" y="39"/>
                  </a:lnTo>
                  <a:lnTo>
                    <a:pt x="31" y="39"/>
                  </a:lnTo>
                  <a:lnTo>
                    <a:pt x="31" y="39"/>
                  </a:lnTo>
                  <a:lnTo>
                    <a:pt x="31" y="39"/>
                  </a:lnTo>
                  <a:lnTo>
                    <a:pt x="31" y="39"/>
                  </a:lnTo>
                  <a:lnTo>
                    <a:pt x="31" y="39"/>
                  </a:lnTo>
                  <a:lnTo>
                    <a:pt x="31" y="39"/>
                  </a:lnTo>
                  <a:lnTo>
                    <a:pt x="31" y="39"/>
                  </a:lnTo>
                  <a:lnTo>
                    <a:pt x="31" y="39"/>
                  </a:lnTo>
                  <a:lnTo>
                    <a:pt x="31" y="39"/>
                  </a:lnTo>
                  <a:lnTo>
                    <a:pt x="31" y="39"/>
                  </a:lnTo>
                  <a:lnTo>
                    <a:pt x="31" y="39"/>
                  </a:lnTo>
                  <a:lnTo>
                    <a:pt x="32" y="39"/>
                  </a:lnTo>
                  <a:lnTo>
                    <a:pt x="32" y="39"/>
                  </a:lnTo>
                  <a:lnTo>
                    <a:pt x="32" y="39"/>
                  </a:lnTo>
                  <a:lnTo>
                    <a:pt x="32" y="39"/>
                  </a:lnTo>
                  <a:lnTo>
                    <a:pt x="32" y="39"/>
                  </a:lnTo>
                  <a:lnTo>
                    <a:pt x="32" y="39"/>
                  </a:lnTo>
                  <a:lnTo>
                    <a:pt x="32" y="39"/>
                  </a:lnTo>
                  <a:lnTo>
                    <a:pt x="32" y="38"/>
                  </a:lnTo>
                  <a:lnTo>
                    <a:pt x="32" y="39"/>
                  </a:lnTo>
                  <a:lnTo>
                    <a:pt x="32" y="38"/>
                  </a:lnTo>
                  <a:lnTo>
                    <a:pt x="32" y="39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39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39"/>
                  </a:lnTo>
                  <a:lnTo>
                    <a:pt x="33" y="38"/>
                  </a:lnTo>
                  <a:lnTo>
                    <a:pt x="33" y="39"/>
                  </a:lnTo>
                  <a:lnTo>
                    <a:pt x="33" y="39"/>
                  </a:lnTo>
                  <a:lnTo>
                    <a:pt x="33" y="39"/>
                  </a:lnTo>
                  <a:lnTo>
                    <a:pt x="33" y="39"/>
                  </a:lnTo>
                  <a:lnTo>
                    <a:pt x="33" y="39"/>
                  </a:lnTo>
                  <a:lnTo>
                    <a:pt x="34" y="39"/>
                  </a:lnTo>
                  <a:lnTo>
                    <a:pt x="34" y="39"/>
                  </a:lnTo>
                  <a:lnTo>
                    <a:pt x="34" y="39"/>
                  </a:lnTo>
                  <a:lnTo>
                    <a:pt x="34" y="39"/>
                  </a:lnTo>
                  <a:lnTo>
                    <a:pt x="34" y="39"/>
                  </a:lnTo>
                  <a:lnTo>
                    <a:pt x="34" y="39"/>
                  </a:lnTo>
                  <a:lnTo>
                    <a:pt x="34" y="39"/>
                  </a:lnTo>
                  <a:lnTo>
                    <a:pt x="34" y="39"/>
                  </a:lnTo>
                  <a:lnTo>
                    <a:pt x="34" y="39"/>
                  </a:lnTo>
                  <a:lnTo>
                    <a:pt x="34" y="39"/>
                  </a:lnTo>
                  <a:lnTo>
                    <a:pt x="34" y="39"/>
                  </a:lnTo>
                  <a:lnTo>
                    <a:pt x="34" y="39"/>
                  </a:lnTo>
                  <a:lnTo>
                    <a:pt x="34" y="39"/>
                  </a:lnTo>
                  <a:lnTo>
                    <a:pt x="34" y="39"/>
                  </a:lnTo>
                  <a:lnTo>
                    <a:pt x="35" y="39"/>
                  </a:lnTo>
                  <a:lnTo>
                    <a:pt x="35" y="39"/>
                  </a:lnTo>
                  <a:lnTo>
                    <a:pt x="35" y="39"/>
                  </a:lnTo>
                  <a:lnTo>
                    <a:pt x="35" y="39"/>
                  </a:lnTo>
                  <a:lnTo>
                    <a:pt x="35" y="39"/>
                  </a:lnTo>
                  <a:lnTo>
                    <a:pt x="35" y="39"/>
                  </a:lnTo>
                  <a:lnTo>
                    <a:pt x="35" y="39"/>
                  </a:lnTo>
                  <a:lnTo>
                    <a:pt x="35" y="39"/>
                  </a:lnTo>
                  <a:lnTo>
                    <a:pt x="35" y="39"/>
                  </a:lnTo>
                  <a:lnTo>
                    <a:pt x="35" y="39"/>
                  </a:lnTo>
                  <a:lnTo>
                    <a:pt x="35" y="39"/>
                  </a:lnTo>
                  <a:lnTo>
                    <a:pt x="35" y="39"/>
                  </a:lnTo>
                  <a:lnTo>
                    <a:pt x="35" y="39"/>
                  </a:lnTo>
                  <a:lnTo>
                    <a:pt x="36" y="39"/>
                  </a:lnTo>
                  <a:lnTo>
                    <a:pt x="36" y="39"/>
                  </a:lnTo>
                  <a:lnTo>
                    <a:pt x="36" y="39"/>
                  </a:lnTo>
                  <a:lnTo>
                    <a:pt x="36" y="39"/>
                  </a:lnTo>
                  <a:lnTo>
                    <a:pt x="36" y="39"/>
                  </a:lnTo>
                  <a:lnTo>
                    <a:pt x="36" y="39"/>
                  </a:lnTo>
                  <a:lnTo>
                    <a:pt x="36" y="39"/>
                  </a:lnTo>
                  <a:lnTo>
                    <a:pt x="36" y="39"/>
                  </a:lnTo>
                  <a:lnTo>
                    <a:pt x="36" y="39"/>
                  </a:lnTo>
                  <a:lnTo>
                    <a:pt x="36" y="39"/>
                  </a:lnTo>
                  <a:lnTo>
                    <a:pt x="36" y="39"/>
                  </a:lnTo>
                  <a:lnTo>
                    <a:pt x="36" y="39"/>
                  </a:lnTo>
                  <a:lnTo>
                    <a:pt x="36" y="39"/>
                  </a:lnTo>
                  <a:lnTo>
                    <a:pt x="37" y="39"/>
                  </a:lnTo>
                  <a:lnTo>
                    <a:pt x="37" y="39"/>
                  </a:lnTo>
                  <a:lnTo>
                    <a:pt x="37" y="39"/>
                  </a:lnTo>
                  <a:lnTo>
                    <a:pt x="37" y="39"/>
                  </a:lnTo>
                  <a:lnTo>
                    <a:pt x="37" y="39"/>
                  </a:lnTo>
                  <a:lnTo>
                    <a:pt x="37" y="39"/>
                  </a:lnTo>
                  <a:lnTo>
                    <a:pt x="37" y="39"/>
                  </a:lnTo>
                  <a:lnTo>
                    <a:pt x="37" y="39"/>
                  </a:lnTo>
                  <a:lnTo>
                    <a:pt x="37" y="39"/>
                  </a:lnTo>
                  <a:lnTo>
                    <a:pt x="37" y="39"/>
                  </a:lnTo>
                  <a:lnTo>
                    <a:pt x="37" y="39"/>
                  </a:lnTo>
                  <a:lnTo>
                    <a:pt x="37" y="39"/>
                  </a:lnTo>
                  <a:lnTo>
                    <a:pt x="37" y="39"/>
                  </a:lnTo>
                  <a:lnTo>
                    <a:pt x="38" y="39"/>
                  </a:lnTo>
                  <a:lnTo>
                    <a:pt x="38" y="39"/>
                  </a:lnTo>
                  <a:lnTo>
                    <a:pt x="38" y="39"/>
                  </a:lnTo>
                  <a:lnTo>
                    <a:pt x="38" y="39"/>
                  </a:lnTo>
                  <a:lnTo>
                    <a:pt x="38" y="39"/>
                  </a:lnTo>
                  <a:lnTo>
                    <a:pt x="38" y="39"/>
                  </a:lnTo>
                  <a:lnTo>
                    <a:pt x="38" y="39"/>
                  </a:lnTo>
                  <a:lnTo>
                    <a:pt x="38" y="39"/>
                  </a:lnTo>
                  <a:lnTo>
                    <a:pt x="38" y="39"/>
                  </a:lnTo>
                  <a:lnTo>
                    <a:pt x="38" y="39"/>
                  </a:lnTo>
                  <a:lnTo>
                    <a:pt x="38" y="39"/>
                  </a:lnTo>
                  <a:lnTo>
                    <a:pt x="38" y="39"/>
                  </a:lnTo>
                  <a:lnTo>
                    <a:pt x="38" y="39"/>
                  </a:lnTo>
                  <a:lnTo>
                    <a:pt x="39" y="39"/>
                  </a:lnTo>
                  <a:lnTo>
                    <a:pt x="39" y="39"/>
                  </a:lnTo>
                  <a:lnTo>
                    <a:pt x="39" y="39"/>
                  </a:lnTo>
                  <a:lnTo>
                    <a:pt x="39" y="39"/>
                  </a:lnTo>
                  <a:lnTo>
                    <a:pt x="39" y="39"/>
                  </a:lnTo>
                  <a:lnTo>
                    <a:pt x="39" y="39"/>
                  </a:lnTo>
                  <a:lnTo>
                    <a:pt x="39" y="39"/>
                  </a:lnTo>
                  <a:lnTo>
                    <a:pt x="39" y="39"/>
                  </a:lnTo>
                  <a:lnTo>
                    <a:pt x="39" y="39"/>
                  </a:lnTo>
                  <a:lnTo>
                    <a:pt x="39" y="39"/>
                  </a:lnTo>
                  <a:lnTo>
                    <a:pt x="39" y="39"/>
                  </a:lnTo>
                  <a:lnTo>
                    <a:pt x="39" y="39"/>
                  </a:lnTo>
                  <a:lnTo>
                    <a:pt x="39" y="39"/>
                  </a:lnTo>
                  <a:lnTo>
                    <a:pt x="39" y="39"/>
                  </a:lnTo>
                  <a:lnTo>
                    <a:pt x="40" y="39"/>
                  </a:lnTo>
                  <a:lnTo>
                    <a:pt x="40" y="39"/>
                  </a:lnTo>
                  <a:lnTo>
                    <a:pt x="40" y="39"/>
                  </a:lnTo>
                  <a:lnTo>
                    <a:pt x="40" y="39"/>
                  </a:lnTo>
                  <a:lnTo>
                    <a:pt x="40" y="39"/>
                  </a:lnTo>
                  <a:lnTo>
                    <a:pt x="40" y="39"/>
                  </a:lnTo>
                  <a:lnTo>
                    <a:pt x="40" y="39"/>
                  </a:lnTo>
                  <a:lnTo>
                    <a:pt x="40" y="39"/>
                  </a:lnTo>
                  <a:lnTo>
                    <a:pt x="40" y="39"/>
                  </a:lnTo>
                  <a:lnTo>
                    <a:pt x="40" y="39"/>
                  </a:lnTo>
                  <a:lnTo>
                    <a:pt x="40" y="39"/>
                  </a:lnTo>
                  <a:lnTo>
                    <a:pt x="40" y="39"/>
                  </a:lnTo>
                  <a:lnTo>
                    <a:pt x="40" y="39"/>
                  </a:lnTo>
                  <a:lnTo>
                    <a:pt x="41" y="39"/>
                  </a:lnTo>
                  <a:lnTo>
                    <a:pt x="41" y="39"/>
                  </a:lnTo>
                  <a:lnTo>
                    <a:pt x="41" y="39"/>
                  </a:lnTo>
                  <a:lnTo>
                    <a:pt x="41" y="39"/>
                  </a:lnTo>
                  <a:lnTo>
                    <a:pt x="41" y="39"/>
                  </a:lnTo>
                  <a:lnTo>
                    <a:pt x="41" y="39"/>
                  </a:lnTo>
                  <a:lnTo>
                    <a:pt x="41" y="39"/>
                  </a:lnTo>
                  <a:lnTo>
                    <a:pt x="41" y="39"/>
                  </a:lnTo>
                  <a:lnTo>
                    <a:pt x="41" y="39"/>
                  </a:lnTo>
                  <a:lnTo>
                    <a:pt x="41" y="39"/>
                  </a:lnTo>
                  <a:lnTo>
                    <a:pt x="41" y="39"/>
                  </a:lnTo>
                  <a:lnTo>
                    <a:pt x="41" y="39"/>
                  </a:lnTo>
                  <a:lnTo>
                    <a:pt x="41" y="39"/>
                  </a:lnTo>
                  <a:lnTo>
                    <a:pt x="42" y="39"/>
                  </a:lnTo>
                  <a:lnTo>
                    <a:pt x="42" y="39"/>
                  </a:lnTo>
                  <a:lnTo>
                    <a:pt x="42" y="39"/>
                  </a:lnTo>
                  <a:lnTo>
                    <a:pt x="42" y="39"/>
                  </a:lnTo>
                  <a:lnTo>
                    <a:pt x="42" y="39"/>
                  </a:lnTo>
                  <a:lnTo>
                    <a:pt x="42" y="39"/>
                  </a:lnTo>
                  <a:lnTo>
                    <a:pt x="42" y="39"/>
                  </a:lnTo>
                  <a:lnTo>
                    <a:pt x="42" y="39"/>
                  </a:lnTo>
                  <a:lnTo>
                    <a:pt x="42" y="39"/>
                  </a:lnTo>
                  <a:lnTo>
                    <a:pt x="42" y="39"/>
                  </a:lnTo>
                  <a:lnTo>
                    <a:pt x="42" y="39"/>
                  </a:lnTo>
                  <a:lnTo>
                    <a:pt x="42" y="39"/>
                  </a:lnTo>
                  <a:lnTo>
                    <a:pt x="42" y="39"/>
                  </a:lnTo>
                  <a:lnTo>
                    <a:pt x="43" y="38"/>
                  </a:lnTo>
                  <a:lnTo>
                    <a:pt x="43" y="38"/>
                  </a:lnTo>
                  <a:lnTo>
                    <a:pt x="43" y="38"/>
                  </a:lnTo>
                  <a:lnTo>
                    <a:pt x="43" y="38"/>
                  </a:lnTo>
                  <a:lnTo>
                    <a:pt x="43" y="38"/>
                  </a:lnTo>
                  <a:lnTo>
                    <a:pt x="43" y="38"/>
                  </a:lnTo>
                  <a:lnTo>
                    <a:pt x="43" y="38"/>
                  </a:lnTo>
                  <a:lnTo>
                    <a:pt x="43" y="38"/>
                  </a:lnTo>
                  <a:lnTo>
                    <a:pt x="43" y="38"/>
                  </a:lnTo>
                  <a:lnTo>
                    <a:pt x="43" y="38"/>
                  </a:lnTo>
                  <a:lnTo>
                    <a:pt x="43" y="38"/>
                  </a:lnTo>
                  <a:lnTo>
                    <a:pt x="43" y="38"/>
                  </a:lnTo>
                  <a:lnTo>
                    <a:pt x="43" y="38"/>
                  </a:lnTo>
                  <a:lnTo>
                    <a:pt x="43" y="38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5" y="38"/>
                  </a:lnTo>
                  <a:lnTo>
                    <a:pt x="45" y="38"/>
                  </a:lnTo>
                  <a:lnTo>
                    <a:pt x="45" y="38"/>
                  </a:lnTo>
                  <a:lnTo>
                    <a:pt x="45" y="38"/>
                  </a:lnTo>
                  <a:lnTo>
                    <a:pt x="45" y="38"/>
                  </a:lnTo>
                  <a:lnTo>
                    <a:pt x="45" y="38"/>
                  </a:lnTo>
                  <a:lnTo>
                    <a:pt x="45" y="38"/>
                  </a:lnTo>
                  <a:lnTo>
                    <a:pt x="45" y="38"/>
                  </a:lnTo>
                  <a:lnTo>
                    <a:pt x="45" y="38"/>
                  </a:lnTo>
                  <a:lnTo>
                    <a:pt x="45" y="37"/>
                  </a:lnTo>
                  <a:lnTo>
                    <a:pt x="45" y="37"/>
                  </a:lnTo>
                  <a:lnTo>
                    <a:pt x="45" y="37"/>
                  </a:lnTo>
                  <a:lnTo>
                    <a:pt x="45" y="37"/>
                  </a:lnTo>
                  <a:lnTo>
                    <a:pt x="46" y="37"/>
                  </a:lnTo>
                  <a:lnTo>
                    <a:pt x="46" y="37"/>
                  </a:lnTo>
                  <a:lnTo>
                    <a:pt x="46" y="37"/>
                  </a:lnTo>
                  <a:lnTo>
                    <a:pt x="46" y="37"/>
                  </a:lnTo>
                  <a:lnTo>
                    <a:pt x="46" y="37"/>
                  </a:lnTo>
                  <a:lnTo>
                    <a:pt x="46" y="37"/>
                  </a:lnTo>
                  <a:lnTo>
                    <a:pt x="46" y="37"/>
                  </a:lnTo>
                  <a:lnTo>
                    <a:pt x="46" y="37"/>
                  </a:lnTo>
                  <a:lnTo>
                    <a:pt x="46" y="37"/>
                  </a:lnTo>
                  <a:lnTo>
                    <a:pt x="46" y="37"/>
                  </a:lnTo>
                  <a:lnTo>
                    <a:pt x="46" y="37"/>
                  </a:lnTo>
                  <a:lnTo>
                    <a:pt x="46" y="37"/>
                  </a:lnTo>
                  <a:lnTo>
                    <a:pt x="46" y="37"/>
                  </a:lnTo>
                  <a:lnTo>
                    <a:pt x="47" y="37"/>
                  </a:lnTo>
                  <a:lnTo>
                    <a:pt x="47" y="37"/>
                  </a:lnTo>
                  <a:lnTo>
                    <a:pt x="47" y="37"/>
                  </a:lnTo>
                  <a:lnTo>
                    <a:pt x="47" y="37"/>
                  </a:lnTo>
                  <a:lnTo>
                    <a:pt x="47" y="37"/>
                  </a:lnTo>
                  <a:lnTo>
                    <a:pt x="47" y="37"/>
                  </a:lnTo>
                  <a:lnTo>
                    <a:pt x="47" y="37"/>
                  </a:lnTo>
                  <a:lnTo>
                    <a:pt x="47" y="37"/>
                  </a:lnTo>
                  <a:lnTo>
                    <a:pt x="47" y="36"/>
                  </a:lnTo>
                  <a:lnTo>
                    <a:pt x="47" y="36"/>
                  </a:lnTo>
                  <a:lnTo>
                    <a:pt x="47" y="36"/>
                  </a:lnTo>
                  <a:lnTo>
                    <a:pt x="47" y="36"/>
                  </a:lnTo>
                  <a:lnTo>
                    <a:pt x="47" y="36"/>
                  </a:lnTo>
                  <a:lnTo>
                    <a:pt x="47" y="36"/>
                  </a:lnTo>
                  <a:lnTo>
                    <a:pt x="48" y="36"/>
                  </a:lnTo>
                  <a:lnTo>
                    <a:pt x="48" y="36"/>
                  </a:lnTo>
                  <a:lnTo>
                    <a:pt x="48" y="36"/>
                  </a:lnTo>
                  <a:lnTo>
                    <a:pt x="48" y="36"/>
                  </a:lnTo>
                  <a:lnTo>
                    <a:pt x="48" y="36"/>
                  </a:lnTo>
                  <a:lnTo>
                    <a:pt x="48" y="36"/>
                  </a:lnTo>
                  <a:lnTo>
                    <a:pt x="48" y="36"/>
                  </a:lnTo>
                  <a:lnTo>
                    <a:pt x="48" y="36"/>
                  </a:lnTo>
                  <a:lnTo>
                    <a:pt x="48" y="36"/>
                  </a:lnTo>
                  <a:lnTo>
                    <a:pt x="48" y="36"/>
                  </a:lnTo>
                  <a:lnTo>
                    <a:pt x="48" y="36"/>
                  </a:lnTo>
                  <a:lnTo>
                    <a:pt x="48" y="36"/>
                  </a:lnTo>
                  <a:lnTo>
                    <a:pt x="48" y="36"/>
                  </a:lnTo>
                  <a:lnTo>
                    <a:pt x="49" y="36"/>
                  </a:lnTo>
                  <a:lnTo>
                    <a:pt x="49" y="36"/>
                  </a:lnTo>
                  <a:lnTo>
                    <a:pt x="49" y="36"/>
                  </a:lnTo>
                  <a:lnTo>
                    <a:pt x="49" y="36"/>
                  </a:lnTo>
                  <a:lnTo>
                    <a:pt x="49" y="36"/>
                  </a:lnTo>
                  <a:lnTo>
                    <a:pt x="49" y="36"/>
                  </a:lnTo>
                  <a:lnTo>
                    <a:pt x="49" y="36"/>
                  </a:lnTo>
                  <a:lnTo>
                    <a:pt x="49" y="36"/>
                  </a:lnTo>
                  <a:lnTo>
                    <a:pt x="49" y="36"/>
                  </a:lnTo>
                  <a:lnTo>
                    <a:pt x="49" y="36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50" y="35"/>
                  </a:lnTo>
                  <a:lnTo>
                    <a:pt x="50" y="35"/>
                  </a:lnTo>
                  <a:lnTo>
                    <a:pt x="50" y="35"/>
                  </a:lnTo>
                  <a:lnTo>
                    <a:pt x="50" y="35"/>
                  </a:lnTo>
                  <a:lnTo>
                    <a:pt x="50" y="35"/>
                  </a:lnTo>
                  <a:lnTo>
                    <a:pt x="50" y="35"/>
                  </a:lnTo>
                  <a:lnTo>
                    <a:pt x="50" y="35"/>
                  </a:lnTo>
                  <a:lnTo>
                    <a:pt x="50" y="35"/>
                  </a:lnTo>
                  <a:lnTo>
                    <a:pt x="50" y="35"/>
                  </a:lnTo>
                  <a:lnTo>
                    <a:pt x="50" y="35"/>
                  </a:lnTo>
                  <a:lnTo>
                    <a:pt x="50" y="35"/>
                  </a:lnTo>
                  <a:lnTo>
                    <a:pt x="50" y="35"/>
                  </a:lnTo>
                  <a:lnTo>
                    <a:pt x="50" y="35"/>
                  </a:lnTo>
                  <a:lnTo>
                    <a:pt x="51" y="35"/>
                  </a:lnTo>
                  <a:lnTo>
                    <a:pt x="51" y="35"/>
                  </a:lnTo>
                  <a:lnTo>
                    <a:pt x="51" y="35"/>
                  </a:lnTo>
                  <a:lnTo>
                    <a:pt x="51" y="35"/>
                  </a:lnTo>
                  <a:lnTo>
                    <a:pt x="51" y="35"/>
                  </a:lnTo>
                  <a:lnTo>
                    <a:pt x="51" y="35"/>
                  </a:lnTo>
                  <a:lnTo>
                    <a:pt x="51" y="35"/>
                  </a:lnTo>
                  <a:lnTo>
                    <a:pt x="51" y="35"/>
                  </a:lnTo>
                  <a:lnTo>
                    <a:pt x="51" y="35"/>
                  </a:lnTo>
                  <a:lnTo>
                    <a:pt x="51" y="35"/>
                  </a:lnTo>
                  <a:lnTo>
                    <a:pt x="51" y="35"/>
                  </a:lnTo>
                  <a:lnTo>
                    <a:pt x="51" y="35"/>
                  </a:lnTo>
                  <a:lnTo>
                    <a:pt x="51" y="35"/>
                  </a:lnTo>
                  <a:lnTo>
                    <a:pt x="51" y="35"/>
                  </a:lnTo>
                  <a:lnTo>
                    <a:pt x="52" y="35"/>
                  </a:lnTo>
                  <a:lnTo>
                    <a:pt x="52" y="35"/>
                  </a:lnTo>
                  <a:lnTo>
                    <a:pt x="52" y="35"/>
                  </a:lnTo>
                  <a:lnTo>
                    <a:pt x="52" y="35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3" y="34"/>
                  </a:lnTo>
                  <a:lnTo>
                    <a:pt x="53" y="34"/>
                  </a:lnTo>
                  <a:lnTo>
                    <a:pt x="53" y="34"/>
                  </a:lnTo>
                  <a:lnTo>
                    <a:pt x="53" y="34"/>
                  </a:lnTo>
                  <a:lnTo>
                    <a:pt x="53" y="34"/>
                  </a:lnTo>
                  <a:lnTo>
                    <a:pt x="53" y="34"/>
                  </a:lnTo>
                  <a:lnTo>
                    <a:pt x="53" y="34"/>
                  </a:lnTo>
                  <a:lnTo>
                    <a:pt x="53" y="34"/>
                  </a:lnTo>
                  <a:lnTo>
                    <a:pt x="53" y="34"/>
                  </a:lnTo>
                  <a:lnTo>
                    <a:pt x="53" y="34"/>
                  </a:lnTo>
                  <a:lnTo>
                    <a:pt x="53" y="34"/>
                  </a:lnTo>
                  <a:lnTo>
                    <a:pt x="53" y="34"/>
                  </a:lnTo>
                  <a:lnTo>
                    <a:pt x="53" y="34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4" y="33"/>
                  </a:lnTo>
                  <a:lnTo>
                    <a:pt x="54" y="33"/>
                  </a:lnTo>
                  <a:lnTo>
                    <a:pt x="54" y="33"/>
                  </a:lnTo>
                  <a:lnTo>
                    <a:pt x="54" y="33"/>
                  </a:lnTo>
                  <a:lnTo>
                    <a:pt x="54" y="33"/>
                  </a:lnTo>
                  <a:lnTo>
                    <a:pt x="54" y="33"/>
                  </a:lnTo>
                  <a:lnTo>
                    <a:pt x="54" y="33"/>
                  </a:lnTo>
                  <a:lnTo>
                    <a:pt x="54" y="33"/>
                  </a:lnTo>
                  <a:lnTo>
                    <a:pt x="54" y="33"/>
                  </a:lnTo>
                  <a:lnTo>
                    <a:pt x="55" y="33"/>
                  </a:lnTo>
                  <a:lnTo>
                    <a:pt x="55" y="33"/>
                  </a:lnTo>
                  <a:lnTo>
                    <a:pt x="55" y="33"/>
                  </a:lnTo>
                  <a:lnTo>
                    <a:pt x="55" y="33"/>
                  </a:lnTo>
                  <a:lnTo>
                    <a:pt x="55" y="33"/>
                  </a:lnTo>
                  <a:lnTo>
                    <a:pt x="55" y="33"/>
                  </a:lnTo>
                  <a:lnTo>
                    <a:pt x="55" y="33"/>
                  </a:lnTo>
                  <a:lnTo>
                    <a:pt x="55" y="33"/>
                  </a:lnTo>
                  <a:lnTo>
                    <a:pt x="55" y="33"/>
                  </a:lnTo>
                  <a:lnTo>
                    <a:pt x="55" y="33"/>
                  </a:lnTo>
                  <a:lnTo>
                    <a:pt x="55" y="33"/>
                  </a:lnTo>
                  <a:lnTo>
                    <a:pt x="55" y="33"/>
                  </a:lnTo>
                  <a:lnTo>
                    <a:pt x="55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57" y="33"/>
                  </a:lnTo>
                  <a:lnTo>
                    <a:pt x="57" y="33"/>
                  </a:lnTo>
                  <a:lnTo>
                    <a:pt x="57" y="33"/>
                  </a:lnTo>
                  <a:lnTo>
                    <a:pt x="57" y="33"/>
                  </a:lnTo>
                  <a:lnTo>
                    <a:pt x="57" y="33"/>
                  </a:lnTo>
                  <a:lnTo>
                    <a:pt x="57" y="33"/>
                  </a:lnTo>
                  <a:lnTo>
                    <a:pt x="57" y="33"/>
                  </a:lnTo>
                  <a:lnTo>
                    <a:pt x="57" y="33"/>
                  </a:lnTo>
                  <a:lnTo>
                    <a:pt x="57" y="33"/>
                  </a:lnTo>
                  <a:lnTo>
                    <a:pt x="57" y="33"/>
                  </a:lnTo>
                  <a:lnTo>
                    <a:pt x="57" y="33"/>
                  </a:lnTo>
                  <a:lnTo>
                    <a:pt x="57" y="33"/>
                  </a:lnTo>
                  <a:lnTo>
                    <a:pt x="57" y="33"/>
                  </a:lnTo>
                  <a:lnTo>
                    <a:pt x="58" y="33"/>
                  </a:lnTo>
                  <a:lnTo>
                    <a:pt x="58" y="33"/>
                  </a:lnTo>
                  <a:lnTo>
                    <a:pt x="58" y="33"/>
                  </a:lnTo>
                  <a:lnTo>
                    <a:pt x="58" y="33"/>
                  </a:lnTo>
                  <a:lnTo>
                    <a:pt x="58" y="32"/>
                  </a:lnTo>
                  <a:lnTo>
                    <a:pt x="58" y="32"/>
                  </a:lnTo>
                  <a:lnTo>
                    <a:pt x="58" y="32"/>
                  </a:lnTo>
                  <a:lnTo>
                    <a:pt x="58" y="32"/>
                  </a:lnTo>
                  <a:lnTo>
                    <a:pt x="58" y="32"/>
                  </a:lnTo>
                  <a:lnTo>
                    <a:pt x="58" y="32"/>
                  </a:lnTo>
                  <a:lnTo>
                    <a:pt x="58" y="32"/>
                  </a:lnTo>
                  <a:lnTo>
                    <a:pt x="58" y="32"/>
                  </a:lnTo>
                  <a:lnTo>
                    <a:pt x="58" y="32"/>
                  </a:lnTo>
                  <a:lnTo>
                    <a:pt x="59" y="32"/>
                  </a:lnTo>
                  <a:lnTo>
                    <a:pt x="59" y="32"/>
                  </a:lnTo>
                  <a:lnTo>
                    <a:pt x="59" y="32"/>
                  </a:lnTo>
                  <a:lnTo>
                    <a:pt x="59" y="32"/>
                  </a:lnTo>
                  <a:lnTo>
                    <a:pt x="59" y="32"/>
                  </a:lnTo>
                  <a:lnTo>
                    <a:pt x="59" y="32"/>
                  </a:lnTo>
                  <a:lnTo>
                    <a:pt x="59" y="32"/>
                  </a:lnTo>
                  <a:lnTo>
                    <a:pt x="59" y="32"/>
                  </a:lnTo>
                  <a:lnTo>
                    <a:pt x="59" y="32"/>
                  </a:lnTo>
                  <a:lnTo>
                    <a:pt x="59" y="32"/>
                  </a:lnTo>
                  <a:lnTo>
                    <a:pt x="59" y="32"/>
                  </a:lnTo>
                  <a:lnTo>
                    <a:pt x="59" y="32"/>
                  </a:lnTo>
                  <a:lnTo>
                    <a:pt x="59" y="32"/>
                  </a:lnTo>
                  <a:lnTo>
                    <a:pt x="60" y="32"/>
                  </a:lnTo>
                  <a:lnTo>
                    <a:pt x="60" y="32"/>
                  </a:lnTo>
                  <a:lnTo>
                    <a:pt x="60" y="32"/>
                  </a:lnTo>
                  <a:lnTo>
                    <a:pt x="60" y="32"/>
                  </a:lnTo>
                  <a:lnTo>
                    <a:pt x="60" y="32"/>
                  </a:lnTo>
                  <a:lnTo>
                    <a:pt x="60" y="32"/>
                  </a:lnTo>
                  <a:lnTo>
                    <a:pt x="60" y="32"/>
                  </a:lnTo>
                  <a:lnTo>
                    <a:pt x="60" y="32"/>
                  </a:lnTo>
                  <a:lnTo>
                    <a:pt x="60" y="32"/>
                  </a:lnTo>
                  <a:lnTo>
                    <a:pt x="60" y="32"/>
                  </a:lnTo>
                  <a:lnTo>
                    <a:pt x="60" y="32"/>
                  </a:lnTo>
                  <a:lnTo>
                    <a:pt x="60" y="32"/>
                  </a:lnTo>
                  <a:lnTo>
                    <a:pt x="60" y="32"/>
                  </a:lnTo>
                  <a:lnTo>
                    <a:pt x="60" y="32"/>
                  </a:lnTo>
                  <a:lnTo>
                    <a:pt x="61" y="32"/>
                  </a:lnTo>
                  <a:lnTo>
                    <a:pt x="61" y="32"/>
                  </a:lnTo>
                  <a:lnTo>
                    <a:pt x="61" y="32"/>
                  </a:lnTo>
                  <a:lnTo>
                    <a:pt x="61" y="32"/>
                  </a:lnTo>
                  <a:lnTo>
                    <a:pt x="61" y="32"/>
                  </a:lnTo>
                  <a:lnTo>
                    <a:pt x="61" y="32"/>
                  </a:lnTo>
                  <a:lnTo>
                    <a:pt x="61" y="32"/>
                  </a:lnTo>
                  <a:lnTo>
                    <a:pt x="61" y="32"/>
                  </a:lnTo>
                  <a:lnTo>
                    <a:pt x="61" y="32"/>
                  </a:lnTo>
                  <a:lnTo>
                    <a:pt x="61" y="32"/>
                  </a:lnTo>
                  <a:lnTo>
                    <a:pt x="61" y="32"/>
                  </a:lnTo>
                  <a:lnTo>
                    <a:pt x="61" y="32"/>
                  </a:lnTo>
                  <a:lnTo>
                    <a:pt x="61" y="32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1"/>
                  </a:lnTo>
                  <a:lnTo>
                    <a:pt x="62" y="31"/>
                  </a:lnTo>
                  <a:lnTo>
                    <a:pt x="62" y="31"/>
                  </a:lnTo>
                  <a:lnTo>
                    <a:pt x="62" y="31"/>
                  </a:lnTo>
                  <a:lnTo>
                    <a:pt x="62" y="31"/>
                  </a:lnTo>
                  <a:lnTo>
                    <a:pt x="62" y="31"/>
                  </a:lnTo>
                  <a:lnTo>
                    <a:pt x="63" y="31"/>
                  </a:lnTo>
                  <a:lnTo>
                    <a:pt x="63" y="31"/>
                  </a:lnTo>
                  <a:lnTo>
                    <a:pt x="63" y="31"/>
                  </a:lnTo>
                  <a:lnTo>
                    <a:pt x="63" y="31"/>
                  </a:lnTo>
                  <a:lnTo>
                    <a:pt x="63" y="31"/>
                  </a:lnTo>
                  <a:lnTo>
                    <a:pt x="63" y="31"/>
                  </a:lnTo>
                  <a:lnTo>
                    <a:pt x="63" y="31"/>
                  </a:lnTo>
                  <a:lnTo>
                    <a:pt x="63" y="31"/>
                  </a:lnTo>
                  <a:lnTo>
                    <a:pt x="63" y="31"/>
                  </a:lnTo>
                  <a:lnTo>
                    <a:pt x="63" y="31"/>
                  </a:lnTo>
                  <a:lnTo>
                    <a:pt x="63" y="31"/>
                  </a:lnTo>
                  <a:lnTo>
                    <a:pt x="63" y="31"/>
                  </a:lnTo>
                  <a:lnTo>
                    <a:pt x="63" y="31"/>
                  </a:lnTo>
                  <a:lnTo>
                    <a:pt x="64" y="31"/>
                  </a:lnTo>
                  <a:lnTo>
                    <a:pt x="64" y="31"/>
                  </a:lnTo>
                  <a:lnTo>
                    <a:pt x="64" y="31"/>
                  </a:lnTo>
                  <a:lnTo>
                    <a:pt x="64" y="31"/>
                  </a:lnTo>
                  <a:lnTo>
                    <a:pt x="64" y="31"/>
                  </a:lnTo>
                  <a:lnTo>
                    <a:pt x="64" y="31"/>
                  </a:lnTo>
                  <a:lnTo>
                    <a:pt x="64" y="31"/>
                  </a:lnTo>
                  <a:lnTo>
                    <a:pt x="64" y="31"/>
                  </a:lnTo>
                  <a:lnTo>
                    <a:pt x="64" y="31"/>
                  </a:lnTo>
                  <a:lnTo>
                    <a:pt x="64" y="31"/>
                  </a:lnTo>
                  <a:lnTo>
                    <a:pt x="64" y="31"/>
                  </a:lnTo>
                  <a:lnTo>
                    <a:pt x="64" y="31"/>
                  </a:lnTo>
                  <a:lnTo>
                    <a:pt x="64" y="31"/>
                  </a:lnTo>
                  <a:lnTo>
                    <a:pt x="64" y="31"/>
                  </a:lnTo>
                  <a:lnTo>
                    <a:pt x="65" y="31"/>
                  </a:lnTo>
                  <a:lnTo>
                    <a:pt x="65" y="31"/>
                  </a:lnTo>
                  <a:lnTo>
                    <a:pt x="65" y="31"/>
                  </a:lnTo>
                  <a:lnTo>
                    <a:pt x="65" y="31"/>
                  </a:lnTo>
                  <a:lnTo>
                    <a:pt x="65" y="31"/>
                  </a:lnTo>
                  <a:lnTo>
                    <a:pt x="65" y="31"/>
                  </a:lnTo>
                  <a:lnTo>
                    <a:pt x="65" y="31"/>
                  </a:lnTo>
                  <a:lnTo>
                    <a:pt x="65" y="31"/>
                  </a:lnTo>
                  <a:lnTo>
                    <a:pt x="65" y="31"/>
                  </a:lnTo>
                  <a:lnTo>
                    <a:pt x="65" y="31"/>
                  </a:lnTo>
                  <a:lnTo>
                    <a:pt x="65" y="31"/>
                  </a:lnTo>
                  <a:lnTo>
                    <a:pt x="65" y="31"/>
                  </a:lnTo>
                  <a:lnTo>
                    <a:pt x="65" y="31"/>
                  </a:lnTo>
                  <a:lnTo>
                    <a:pt x="66" y="31"/>
                  </a:lnTo>
                  <a:lnTo>
                    <a:pt x="66" y="31"/>
                  </a:lnTo>
                  <a:lnTo>
                    <a:pt x="66" y="31"/>
                  </a:lnTo>
                  <a:lnTo>
                    <a:pt x="66" y="31"/>
                  </a:lnTo>
                  <a:lnTo>
                    <a:pt x="66" y="31"/>
                  </a:lnTo>
                  <a:lnTo>
                    <a:pt x="66" y="31"/>
                  </a:lnTo>
                  <a:lnTo>
                    <a:pt x="66" y="31"/>
                  </a:lnTo>
                  <a:lnTo>
                    <a:pt x="66" y="31"/>
                  </a:lnTo>
                  <a:lnTo>
                    <a:pt x="66" y="31"/>
                  </a:lnTo>
                  <a:lnTo>
                    <a:pt x="66" y="31"/>
                  </a:lnTo>
                  <a:lnTo>
                    <a:pt x="66" y="31"/>
                  </a:lnTo>
                  <a:lnTo>
                    <a:pt x="66" y="31"/>
                  </a:lnTo>
                  <a:lnTo>
                    <a:pt x="66" y="31"/>
                  </a:lnTo>
                  <a:lnTo>
                    <a:pt x="67" y="31"/>
                  </a:lnTo>
                  <a:lnTo>
                    <a:pt x="67" y="31"/>
                  </a:lnTo>
                  <a:lnTo>
                    <a:pt x="67" y="31"/>
                  </a:lnTo>
                  <a:lnTo>
                    <a:pt x="67" y="31"/>
                  </a:lnTo>
                  <a:lnTo>
                    <a:pt x="67" y="31"/>
                  </a:lnTo>
                  <a:lnTo>
                    <a:pt x="67" y="31"/>
                  </a:lnTo>
                  <a:lnTo>
                    <a:pt x="67" y="31"/>
                  </a:lnTo>
                  <a:lnTo>
                    <a:pt x="67" y="30"/>
                  </a:lnTo>
                  <a:lnTo>
                    <a:pt x="67" y="30"/>
                  </a:lnTo>
                  <a:lnTo>
                    <a:pt x="67" y="30"/>
                  </a:lnTo>
                  <a:lnTo>
                    <a:pt x="67" y="30"/>
                  </a:lnTo>
                  <a:lnTo>
                    <a:pt x="67" y="30"/>
                  </a:lnTo>
                  <a:lnTo>
                    <a:pt x="67" y="30"/>
                  </a:lnTo>
                  <a:lnTo>
                    <a:pt x="68" y="30"/>
                  </a:lnTo>
                  <a:lnTo>
                    <a:pt x="68" y="30"/>
                  </a:lnTo>
                  <a:lnTo>
                    <a:pt x="68" y="30"/>
                  </a:lnTo>
                  <a:lnTo>
                    <a:pt x="68" y="30"/>
                  </a:lnTo>
                  <a:lnTo>
                    <a:pt x="68" y="30"/>
                  </a:lnTo>
                  <a:lnTo>
                    <a:pt x="68" y="30"/>
                  </a:lnTo>
                  <a:lnTo>
                    <a:pt x="68" y="30"/>
                  </a:lnTo>
                  <a:lnTo>
                    <a:pt x="68" y="30"/>
                  </a:lnTo>
                  <a:lnTo>
                    <a:pt x="68" y="30"/>
                  </a:lnTo>
                  <a:lnTo>
                    <a:pt x="68" y="30"/>
                  </a:lnTo>
                  <a:lnTo>
                    <a:pt x="68" y="30"/>
                  </a:lnTo>
                  <a:lnTo>
                    <a:pt x="68" y="30"/>
                  </a:lnTo>
                  <a:lnTo>
                    <a:pt x="68" y="30"/>
                  </a:lnTo>
                  <a:lnTo>
                    <a:pt x="68" y="30"/>
                  </a:lnTo>
                  <a:lnTo>
                    <a:pt x="69" y="30"/>
                  </a:lnTo>
                  <a:lnTo>
                    <a:pt x="69" y="30"/>
                  </a:lnTo>
                  <a:lnTo>
                    <a:pt x="69" y="30"/>
                  </a:lnTo>
                  <a:lnTo>
                    <a:pt x="69" y="30"/>
                  </a:lnTo>
                  <a:lnTo>
                    <a:pt x="69" y="30"/>
                  </a:lnTo>
                  <a:lnTo>
                    <a:pt x="69" y="30"/>
                  </a:lnTo>
                  <a:lnTo>
                    <a:pt x="69" y="30"/>
                  </a:lnTo>
                  <a:lnTo>
                    <a:pt x="69" y="30"/>
                  </a:lnTo>
                  <a:lnTo>
                    <a:pt x="69" y="30"/>
                  </a:lnTo>
                  <a:lnTo>
                    <a:pt x="69" y="30"/>
                  </a:lnTo>
                  <a:lnTo>
                    <a:pt x="69" y="30"/>
                  </a:lnTo>
                  <a:lnTo>
                    <a:pt x="69" y="30"/>
                  </a:lnTo>
                  <a:lnTo>
                    <a:pt x="69" y="30"/>
                  </a:lnTo>
                  <a:lnTo>
                    <a:pt x="70" y="30"/>
                  </a:lnTo>
                  <a:lnTo>
                    <a:pt x="70" y="30"/>
                  </a:lnTo>
                  <a:lnTo>
                    <a:pt x="70" y="30"/>
                  </a:lnTo>
                  <a:lnTo>
                    <a:pt x="70" y="30"/>
                  </a:lnTo>
                  <a:lnTo>
                    <a:pt x="70" y="30"/>
                  </a:lnTo>
                  <a:lnTo>
                    <a:pt x="70" y="30"/>
                  </a:lnTo>
                  <a:lnTo>
                    <a:pt x="70" y="30"/>
                  </a:lnTo>
                  <a:lnTo>
                    <a:pt x="70" y="30"/>
                  </a:lnTo>
                  <a:lnTo>
                    <a:pt x="70" y="30"/>
                  </a:lnTo>
                  <a:lnTo>
                    <a:pt x="70" y="30"/>
                  </a:lnTo>
                  <a:lnTo>
                    <a:pt x="70" y="30"/>
                  </a:lnTo>
                  <a:lnTo>
                    <a:pt x="70" y="30"/>
                  </a:lnTo>
                  <a:lnTo>
                    <a:pt x="70" y="30"/>
                  </a:lnTo>
                  <a:lnTo>
                    <a:pt x="71" y="30"/>
                  </a:lnTo>
                  <a:lnTo>
                    <a:pt x="71" y="30"/>
                  </a:lnTo>
                  <a:lnTo>
                    <a:pt x="71" y="30"/>
                  </a:lnTo>
                  <a:lnTo>
                    <a:pt x="71" y="30"/>
                  </a:lnTo>
                  <a:lnTo>
                    <a:pt x="71" y="30"/>
                  </a:lnTo>
                  <a:lnTo>
                    <a:pt x="71" y="30"/>
                  </a:lnTo>
                  <a:lnTo>
                    <a:pt x="71" y="30"/>
                  </a:lnTo>
                  <a:lnTo>
                    <a:pt x="71" y="30"/>
                  </a:lnTo>
                  <a:lnTo>
                    <a:pt x="71" y="30"/>
                  </a:lnTo>
                  <a:lnTo>
                    <a:pt x="71" y="30"/>
                  </a:lnTo>
                  <a:lnTo>
                    <a:pt x="71" y="30"/>
                  </a:lnTo>
                  <a:lnTo>
                    <a:pt x="71" y="30"/>
                  </a:lnTo>
                  <a:lnTo>
                    <a:pt x="71" y="30"/>
                  </a:lnTo>
                  <a:lnTo>
                    <a:pt x="72" y="30"/>
                  </a:lnTo>
                  <a:lnTo>
                    <a:pt x="72" y="30"/>
                  </a:lnTo>
                  <a:lnTo>
                    <a:pt x="72" y="30"/>
                  </a:lnTo>
                  <a:lnTo>
                    <a:pt x="72" y="30"/>
                  </a:lnTo>
                  <a:lnTo>
                    <a:pt x="72" y="30"/>
                  </a:lnTo>
                  <a:lnTo>
                    <a:pt x="72" y="30"/>
                  </a:lnTo>
                  <a:lnTo>
                    <a:pt x="72" y="30"/>
                  </a:lnTo>
                  <a:lnTo>
                    <a:pt x="72" y="30"/>
                  </a:lnTo>
                  <a:lnTo>
                    <a:pt x="72" y="30"/>
                  </a:lnTo>
                  <a:lnTo>
                    <a:pt x="72" y="30"/>
                  </a:lnTo>
                  <a:lnTo>
                    <a:pt x="72" y="30"/>
                  </a:lnTo>
                  <a:lnTo>
                    <a:pt x="72" y="29"/>
                  </a:lnTo>
                  <a:lnTo>
                    <a:pt x="72" y="29"/>
                  </a:lnTo>
                  <a:lnTo>
                    <a:pt x="73" y="29"/>
                  </a:lnTo>
                  <a:lnTo>
                    <a:pt x="73" y="29"/>
                  </a:lnTo>
                  <a:lnTo>
                    <a:pt x="73" y="29"/>
                  </a:lnTo>
                  <a:lnTo>
                    <a:pt x="73" y="29"/>
                  </a:lnTo>
                  <a:lnTo>
                    <a:pt x="73" y="29"/>
                  </a:lnTo>
                  <a:lnTo>
                    <a:pt x="73" y="29"/>
                  </a:lnTo>
                  <a:lnTo>
                    <a:pt x="73" y="29"/>
                  </a:lnTo>
                  <a:lnTo>
                    <a:pt x="73" y="29"/>
                  </a:lnTo>
                  <a:lnTo>
                    <a:pt x="73" y="29"/>
                  </a:lnTo>
                  <a:lnTo>
                    <a:pt x="73" y="29"/>
                  </a:lnTo>
                  <a:lnTo>
                    <a:pt x="73" y="29"/>
                  </a:lnTo>
                  <a:lnTo>
                    <a:pt x="73" y="29"/>
                  </a:lnTo>
                  <a:lnTo>
                    <a:pt x="73" y="29"/>
                  </a:lnTo>
                  <a:lnTo>
                    <a:pt x="73" y="29"/>
                  </a:lnTo>
                  <a:lnTo>
                    <a:pt x="74" y="29"/>
                  </a:lnTo>
                  <a:lnTo>
                    <a:pt x="74" y="29"/>
                  </a:lnTo>
                  <a:lnTo>
                    <a:pt x="74" y="29"/>
                  </a:lnTo>
                  <a:lnTo>
                    <a:pt x="74" y="29"/>
                  </a:lnTo>
                  <a:lnTo>
                    <a:pt x="74" y="29"/>
                  </a:lnTo>
                  <a:lnTo>
                    <a:pt x="74" y="29"/>
                  </a:lnTo>
                  <a:lnTo>
                    <a:pt x="74" y="29"/>
                  </a:lnTo>
                  <a:lnTo>
                    <a:pt x="74" y="29"/>
                  </a:lnTo>
                  <a:lnTo>
                    <a:pt x="74" y="29"/>
                  </a:lnTo>
                  <a:lnTo>
                    <a:pt x="74" y="29"/>
                  </a:lnTo>
                  <a:lnTo>
                    <a:pt x="74" y="29"/>
                  </a:lnTo>
                  <a:lnTo>
                    <a:pt x="74" y="29"/>
                  </a:lnTo>
                  <a:lnTo>
                    <a:pt x="74" y="29"/>
                  </a:lnTo>
                  <a:lnTo>
                    <a:pt x="75" y="29"/>
                  </a:lnTo>
                  <a:lnTo>
                    <a:pt x="75" y="29"/>
                  </a:lnTo>
                  <a:lnTo>
                    <a:pt x="75" y="29"/>
                  </a:lnTo>
                  <a:lnTo>
                    <a:pt x="75" y="29"/>
                  </a:lnTo>
                  <a:lnTo>
                    <a:pt x="75" y="29"/>
                  </a:lnTo>
                  <a:lnTo>
                    <a:pt x="75" y="29"/>
                  </a:lnTo>
                  <a:lnTo>
                    <a:pt x="75" y="29"/>
                  </a:lnTo>
                  <a:lnTo>
                    <a:pt x="75" y="29"/>
                  </a:lnTo>
                  <a:lnTo>
                    <a:pt x="75" y="29"/>
                  </a:lnTo>
                  <a:lnTo>
                    <a:pt x="75" y="29"/>
                  </a:lnTo>
                  <a:lnTo>
                    <a:pt x="75" y="29"/>
                  </a:lnTo>
                  <a:lnTo>
                    <a:pt x="75" y="29"/>
                  </a:lnTo>
                  <a:lnTo>
                    <a:pt x="75" y="29"/>
                  </a:lnTo>
                  <a:lnTo>
                    <a:pt x="76" y="29"/>
                  </a:lnTo>
                  <a:lnTo>
                    <a:pt x="76" y="29"/>
                  </a:lnTo>
                  <a:lnTo>
                    <a:pt x="76" y="29"/>
                  </a:lnTo>
                  <a:lnTo>
                    <a:pt x="76" y="29"/>
                  </a:lnTo>
                  <a:lnTo>
                    <a:pt x="76" y="29"/>
                  </a:lnTo>
                  <a:lnTo>
                    <a:pt x="76" y="29"/>
                  </a:lnTo>
                  <a:lnTo>
                    <a:pt x="76" y="29"/>
                  </a:lnTo>
                  <a:lnTo>
                    <a:pt x="76" y="29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7" y="28"/>
                  </a:lnTo>
                  <a:lnTo>
                    <a:pt x="77" y="28"/>
                  </a:lnTo>
                  <a:lnTo>
                    <a:pt x="77" y="28"/>
                  </a:lnTo>
                  <a:lnTo>
                    <a:pt x="77" y="28"/>
                  </a:lnTo>
                  <a:lnTo>
                    <a:pt x="77" y="28"/>
                  </a:lnTo>
                  <a:lnTo>
                    <a:pt x="77" y="28"/>
                  </a:lnTo>
                  <a:lnTo>
                    <a:pt x="77" y="28"/>
                  </a:lnTo>
                  <a:lnTo>
                    <a:pt x="77" y="28"/>
                  </a:lnTo>
                  <a:lnTo>
                    <a:pt x="77" y="28"/>
                  </a:lnTo>
                  <a:lnTo>
                    <a:pt x="77" y="28"/>
                  </a:lnTo>
                  <a:lnTo>
                    <a:pt x="77" y="28"/>
                  </a:lnTo>
                  <a:lnTo>
                    <a:pt x="77" y="28"/>
                  </a:lnTo>
                  <a:lnTo>
                    <a:pt x="77" y="28"/>
                  </a:lnTo>
                  <a:lnTo>
                    <a:pt x="77" y="28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9" y="27"/>
                  </a:lnTo>
                  <a:lnTo>
                    <a:pt x="80" y="27"/>
                  </a:lnTo>
                  <a:lnTo>
                    <a:pt x="80" y="27"/>
                  </a:lnTo>
                  <a:lnTo>
                    <a:pt x="80" y="27"/>
                  </a:lnTo>
                  <a:lnTo>
                    <a:pt x="80" y="27"/>
                  </a:lnTo>
                  <a:lnTo>
                    <a:pt x="80" y="27"/>
                  </a:lnTo>
                  <a:lnTo>
                    <a:pt x="80" y="27"/>
                  </a:lnTo>
                  <a:lnTo>
                    <a:pt x="80" y="27"/>
                  </a:lnTo>
                  <a:lnTo>
                    <a:pt x="80" y="27"/>
                  </a:lnTo>
                  <a:lnTo>
                    <a:pt x="80" y="27"/>
                  </a:lnTo>
                  <a:lnTo>
                    <a:pt x="80" y="27"/>
                  </a:lnTo>
                  <a:lnTo>
                    <a:pt x="80" y="27"/>
                  </a:lnTo>
                  <a:lnTo>
                    <a:pt x="80" y="27"/>
                  </a:lnTo>
                  <a:lnTo>
                    <a:pt x="80" y="27"/>
                  </a:lnTo>
                  <a:lnTo>
                    <a:pt x="81" y="27"/>
                  </a:lnTo>
                  <a:lnTo>
                    <a:pt x="81" y="27"/>
                  </a:lnTo>
                  <a:lnTo>
                    <a:pt x="81" y="27"/>
                  </a:lnTo>
                  <a:lnTo>
                    <a:pt x="81" y="27"/>
                  </a:lnTo>
                  <a:lnTo>
                    <a:pt x="81" y="27"/>
                  </a:lnTo>
                  <a:lnTo>
                    <a:pt x="81" y="27"/>
                  </a:lnTo>
                  <a:lnTo>
                    <a:pt x="81" y="27"/>
                  </a:lnTo>
                  <a:lnTo>
                    <a:pt x="81" y="27"/>
                  </a:lnTo>
                  <a:lnTo>
                    <a:pt x="81" y="27"/>
                  </a:lnTo>
                  <a:lnTo>
                    <a:pt x="81" y="27"/>
                  </a:lnTo>
                  <a:lnTo>
                    <a:pt x="81" y="27"/>
                  </a:lnTo>
                  <a:lnTo>
                    <a:pt x="81" y="27"/>
                  </a:lnTo>
                  <a:lnTo>
                    <a:pt x="81" y="27"/>
                  </a:lnTo>
                  <a:lnTo>
                    <a:pt x="81" y="27"/>
                  </a:lnTo>
                  <a:lnTo>
                    <a:pt x="82" y="27"/>
                  </a:lnTo>
                  <a:lnTo>
                    <a:pt x="82" y="27"/>
                  </a:lnTo>
                  <a:lnTo>
                    <a:pt x="82" y="27"/>
                  </a:lnTo>
                  <a:lnTo>
                    <a:pt x="82" y="27"/>
                  </a:lnTo>
                  <a:lnTo>
                    <a:pt x="82" y="27"/>
                  </a:lnTo>
                  <a:lnTo>
                    <a:pt x="82" y="27"/>
                  </a:lnTo>
                  <a:lnTo>
                    <a:pt x="82" y="27"/>
                  </a:lnTo>
                  <a:lnTo>
                    <a:pt x="82" y="27"/>
                  </a:lnTo>
                  <a:lnTo>
                    <a:pt x="82" y="27"/>
                  </a:lnTo>
                  <a:lnTo>
                    <a:pt x="82" y="27"/>
                  </a:lnTo>
                  <a:lnTo>
                    <a:pt x="82" y="27"/>
                  </a:lnTo>
                  <a:lnTo>
                    <a:pt x="82" y="27"/>
                  </a:lnTo>
                  <a:lnTo>
                    <a:pt x="82" y="27"/>
                  </a:lnTo>
                  <a:lnTo>
                    <a:pt x="83" y="27"/>
                  </a:lnTo>
                  <a:lnTo>
                    <a:pt x="83" y="27"/>
                  </a:lnTo>
                  <a:lnTo>
                    <a:pt x="83" y="27"/>
                  </a:lnTo>
                  <a:lnTo>
                    <a:pt x="83" y="27"/>
                  </a:lnTo>
                  <a:lnTo>
                    <a:pt x="83" y="27"/>
                  </a:lnTo>
                  <a:lnTo>
                    <a:pt x="83" y="27"/>
                  </a:lnTo>
                  <a:lnTo>
                    <a:pt x="83" y="27"/>
                  </a:lnTo>
                  <a:lnTo>
                    <a:pt x="83" y="27"/>
                  </a:lnTo>
                  <a:lnTo>
                    <a:pt x="83" y="27"/>
                  </a:lnTo>
                  <a:lnTo>
                    <a:pt x="83" y="27"/>
                  </a:lnTo>
                  <a:lnTo>
                    <a:pt x="83" y="27"/>
                  </a:lnTo>
                  <a:lnTo>
                    <a:pt x="83" y="27"/>
                  </a:lnTo>
                  <a:lnTo>
                    <a:pt x="83" y="27"/>
                  </a:lnTo>
                  <a:lnTo>
                    <a:pt x="84" y="27"/>
                  </a:lnTo>
                  <a:lnTo>
                    <a:pt x="84" y="27"/>
                  </a:lnTo>
                  <a:lnTo>
                    <a:pt x="84" y="27"/>
                  </a:lnTo>
                  <a:lnTo>
                    <a:pt x="84" y="27"/>
                  </a:lnTo>
                  <a:lnTo>
                    <a:pt x="84" y="27"/>
                  </a:lnTo>
                  <a:lnTo>
                    <a:pt x="84" y="27"/>
                  </a:lnTo>
                  <a:lnTo>
                    <a:pt x="84" y="27"/>
                  </a:lnTo>
                  <a:lnTo>
                    <a:pt x="84" y="27"/>
                  </a:lnTo>
                  <a:lnTo>
                    <a:pt x="84" y="27"/>
                  </a:lnTo>
                  <a:lnTo>
                    <a:pt x="84" y="27"/>
                  </a:lnTo>
                  <a:lnTo>
                    <a:pt x="84" y="27"/>
                  </a:lnTo>
                  <a:lnTo>
                    <a:pt x="84" y="27"/>
                  </a:lnTo>
                  <a:lnTo>
                    <a:pt x="84" y="27"/>
                  </a:lnTo>
                  <a:lnTo>
                    <a:pt x="85" y="27"/>
                  </a:lnTo>
                  <a:lnTo>
                    <a:pt x="85" y="27"/>
                  </a:lnTo>
                  <a:lnTo>
                    <a:pt x="85" y="27"/>
                  </a:lnTo>
                  <a:lnTo>
                    <a:pt x="85" y="27"/>
                  </a:lnTo>
                  <a:lnTo>
                    <a:pt x="85" y="27"/>
                  </a:lnTo>
                  <a:lnTo>
                    <a:pt x="85" y="27"/>
                  </a:lnTo>
                  <a:lnTo>
                    <a:pt x="85" y="27"/>
                  </a:lnTo>
                  <a:lnTo>
                    <a:pt x="85" y="27"/>
                  </a:lnTo>
                  <a:lnTo>
                    <a:pt x="85" y="27"/>
                  </a:lnTo>
                  <a:lnTo>
                    <a:pt x="85" y="27"/>
                  </a:lnTo>
                  <a:lnTo>
                    <a:pt x="85" y="27"/>
                  </a:lnTo>
                  <a:lnTo>
                    <a:pt x="85" y="27"/>
                  </a:lnTo>
                  <a:lnTo>
                    <a:pt x="85" y="27"/>
                  </a:lnTo>
                  <a:lnTo>
                    <a:pt x="85" y="26"/>
                  </a:lnTo>
                  <a:lnTo>
                    <a:pt x="86" y="26"/>
                  </a:lnTo>
                  <a:lnTo>
                    <a:pt x="86" y="26"/>
                  </a:lnTo>
                  <a:lnTo>
                    <a:pt x="86" y="26"/>
                  </a:lnTo>
                  <a:lnTo>
                    <a:pt x="86" y="26"/>
                  </a:lnTo>
                  <a:lnTo>
                    <a:pt x="86" y="26"/>
                  </a:lnTo>
                  <a:lnTo>
                    <a:pt x="86" y="26"/>
                  </a:lnTo>
                  <a:lnTo>
                    <a:pt x="86" y="26"/>
                  </a:lnTo>
                  <a:lnTo>
                    <a:pt x="86" y="26"/>
                  </a:lnTo>
                  <a:lnTo>
                    <a:pt x="86" y="26"/>
                  </a:lnTo>
                  <a:lnTo>
                    <a:pt x="86" y="26"/>
                  </a:lnTo>
                  <a:lnTo>
                    <a:pt x="86" y="26"/>
                  </a:lnTo>
                  <a:lnTo>
                    <a:pt x="86" y="26"/>
                  </a:lnTo>
                  <a:lnTo>
                    <a:pt x="86" y="26"/>
                  </a:lnTo>
                  <a:lnTo>
                    <a:pt x="87" y="26"/>
                  </a:lnTo>
                  <a:lnTo>
                    <a:pt x="87" y="26"/>
                  </a:lnTo>
                  <a:lnTo>
                    <a:pt x="87" y="26"/>
                  </a:lnTo>
                  <a:lnTo>
                    <a:pt x="87" y="26"/>
                  </a:lnTo>
                  <a:lnTo>
                    <a:pt x="87" y="26"/>
                  </a:lnTo>
                  <a:lnTo>
                    <a:pt x="87" y="26"/>
                  </a:lnTo>
                  <a:lnTo>
                    <a:pt x="87" y="26"/>
                  </a:lnTo>
                  <a:lnTo>
                    <a:pt x="87" y="26"/>
                  </a:lnTo>
                  <a:lnTo>
                    <a:pt x="87" y="26"/>
                  </a:lnTo>
                  <a:lnTo>
                    <a:pt x="87" y="26"/>
                  </a:lnTo>
                  <a:lnTo>
                    <a:pt x="87" y="26"/>
                  </a:lnTo>
                  <a:lnTo>
                    <a:pt x="87" y="26"/>
                  </a:lnTo>
                  <a:lnTo>
                    <a:pt x="87" y="26"/>
                  </a:lnTo>
                  <a:lnTo>
                    <a:pt x="88" y="26"/>
                  </a:lnTo>
                  <a:lnTo>
                    <a:pt x="88" y="26"/>
                  </a:lnTo>
                  <a:lnTo>
                    <a:pt x="88" y="26"/>
                  </a:lnTo>
                  <a:lnTo>
                    <a:pt x="88" y="26"/>
                  </a:lnTo>
                  <a:lnTo>
                    <a:pt x="88" y="26"/>
                  </a:lnTo>
                  <a:lnTo>
                    <a:pt x="88" y="26"/>
                  </a:lnTo>
                  <a:lnTo>
                    <a:pt x="88" y="26"/>
                  </a:lnTo>
                  <a:lnTo>
                    <a:pt x="88" y="26"/>
                  </a:lnTo>
                  <a:lnTo>
                    <a:pt x="88" y="26"/>
                  </a:lnTo>
                  <a:lnTo>
                    <a:pt x="88" y="26"/>
                  </a:lnTo>
                  <a:lnTo>
                    <a:pt x="88" y="26"/>
                  </a:lnTo>
                  <a:lnTo>
                    <a:pt x="88" y="26"/>
                  </a:lnTo>
                  <a:lnTo>
                    <a:pt x="88" y="26"/>
                  </a:lnTo>
                  <a:lnTo>
                    <a:pt x="89" y="26"/>
                  </a:lnTo>
                  <a:lnTo>
                    <a:pt x="89" y="26"/>
                  </a:lnTo>
                  <a:lnTo>
                    <a:pt x="89" y="26"/>
                  </a:lnTo>
                  <a:lnTo>
                    <a:pt x="89" y="26"/>
                  </a:lnTo>
                  <a:lnTo>
                    <a:pt x="89" y="26"/>
                  </a:lnTo>
                  <a:lnTo>
                    <a:pt x="89" y="26"/>
                  </a:lnTo>
                  <a:lnTo>
                    <a:pt x="89" y="26"/>
                  </a:lnTo>
                  <a:lnTo>
                    <a:pt x="89" y="26"/>
                  </a:lnTo>
                  <a:lnTo>
                    <a:pt x="89" y="26"/>
                  </a:lnTo>
                  <a:lnTo>
                    <a:pt x="89" y="26"/>
                  </a:lnTo>
                  <a:lnTo>
                    <a:pt x="89" y="25"/>
                  </a:lnTo>
                  <a:lnTo>
                    <a:pt x="89" y="25"/>
                  </a:lnTo>
                  <a:lnTo>
                    <a:pt x="89" y="25"/>
                  </a:lnTo>
                  <a:lnTo>
                    <a:pt x="90" y="25"/>
                  </a:lnTo>
                  <a:lnTo>
                    <a:pt x="90" y="25"/>
                  </a:lnTo>
                  <a:lnTo>
                    <a:pt x="90" y="25"/>
                  </a:lnTo>
                  <a:lnTo>
                    <a:pt x="90" y="25"/>
                  </a:lnTo>
                  <a:lnTo>
                    <a:pt x="90" y="25"/>
                  </a:lnTo>
                  <a:lnTo>
                    <a:pt x="90" y="25"/>
                  </a:lnTo>
                  <a:lnTo>
                    <a:pt x="90" y="25"/>
                  </a:lnTo>
                  <a:lnTo>
                    <a:pt x="90" y="25"/>
                  </a:lnTo>
                  <a:lnTo>
                    <a:pt x="90" y="25"/>
                  </a:lnTo>
                  <a:lnTo>
                    <a:pt x="90" y="25"/>
                  </a:lnTo>
                  <a:lnTo>
                    <a:pt x="90" y="25"/>
                  </a:lnTo>
                  <a:lnTo>
                    <a:pt x="90" y="25"/>
                  </a:lnTo>
                  <a:lnTo>
                    <a:pt x="90" y="25"/>
                  </a:lnTo>
                  <a:lnTo>
                    <a:pt x="90" y="25"/>
                  </a:lnTo>
                  <a:lnTo>
                    <a:pt x="91" y="25"/>
                  </a:lnTo>
                  <a:lnTo>
                    <a:pt x="91" y="25"/>
                  </a:lnTo>
                  <a:lnTo>
                    <a:pt x="91" y="25"/>
                  </a:lnTo>
                  <a:lnTo>
                    <a:pt x="91" y="25"/>
                  </a:lnTo>
                  <a:lnTo>
                    <a:pt x="91" y="25"/>
                  </a:lnTo>
                  <a:lnTo>
                    <a:pt x="91" y="25"/>
                  </a:lnTo>
                  <a:lnTo>
                    <a:pt x="91" y="25"/>
                  </a:lnTo>
                  <a:lnTo>
                    <a:pt x="91" y="25"/>
                  </a:lnTo>
                  <a:lnTo>
                    <a:pt x="91" y="25"/>
                  </a:lnTo>
                  <a:lnTo>
                    <a:pt x="91" y="25"/>
                  </a:lnTo>
                  <a:lnTo>
                    <a:pt x="91" y="25"/>
                  </a:lnTo>
                  <a:lnTo>
                    <a:pt x="91" y="25"/>
                  </a:lnTo>
                  <a:lnTo>
                    <a:pt x="91" y="25"/>
                  </a:lnTo>
                  <a:lnTo>
                    <a:pt x="92" y="25"/>
                  </a:lnTo>
                  <a:lnTo>
                    <a:pt x="92" y="25"/>
                  </a:lnTo>
                  <a:lnTo>
                    <a:pt x="92" y="25"/>
                  </a:lnTo>
                  <a:lnTo>
                    <a:pt x="92" y="25"/>
                  </a:lnTo>
                  <a:lnTo>
                    <a:pt x="92" y="25"/>
                  </a:lnTo>
                  <a:lnTo>
                    <a:pt x="92" y="25"/>
                  </a:lnTo>
                  <a:lnTo>
                    <a:pt x="92" y="25"/>
                  </a:lnTo>
                  <a:lnTo>
                    <a:pt x="92" y="25"/>
                  </a:lnTo>
                  <a:lnTo>
                    <a:pt x="92" y="25"/>
                  </a:lnTo>
                  <a:lnTo>
                    <a:pt x="92" y="25"/>
                  </a:lnTo>
                  <a:lnTo>
                    <a:pt x="92" y="25"/>
                  </a:lnTo>
                  <a:lnTo>
                    <a:pt x="92" y="25"/>
                  </a:lnTo>
                  <a:lnTo>
                    <a:pt x="92" y="25"/>
                  </a:lnTo>
                  <a:lnTo>
                    <a:pt x="93" y="25"/>
                  </a:lnTo>
                  <a:lnTo>
                    <a:pt x="93" y="25"/>
                  </a:lnTo>
                  <a:lnTo>
                    <a:pt x="93" y="25"/>
                  </a:lnTo>
                  <a:lnTo>
                    <a:pt x="93" y="25"/>
                  </a:lnTo>
                  <a:lnTo>
                    <a:pt x="93" y="25"/>
                  </a:lnTo>
                  <a:lnTo>
                    <a:pt x="93" y="25"/>
                  </a:lnTo>
                  <a:lnTo>
                    <a:pt x="93" y="25"/>
                  </a:lnTo>
                  <a:lnTo>
                    <a:pt x="93" y="25"/>
                  </a:lnTo>
                  <a:lnTo>
                    <a:pt x="93" y="25"/>
                  </a:lnTo>
                  <a:lnTo>
                    <a:pt x="93" y="25"/>
                  </a:lnTo>
                  <a:lnTo>
                    <a:pt x="93" y="25"/>
                  </a:lnTo>
                  <a:lnTo>
                    <a:pt x="93" y="25"/>
                  </a:lnTo>
                  <a:lnTo>
                    <a:pt x="93" y="25"/>
                  </a:lnTo>
                  <a:lnTo>
                    <a:pt x="94" y="25"/>
                  </a:lnTo>
                  <a:lnTo>
                    <a:pt x="94" y="25"/>
                  </a:lnTo>
                  <a:lnTo>
                    <a:pt x="94" y="25"/>
                  </a:lnTo>
                  <a:lnTo>
                    <a:pt x="94" y="25"/>
                  </a:lnTo>
                  <a:lnTo>
                    <a:pt x="94" y="25"/>
                  </a:lnTo>
                  <a:lnTo>
                    <a:pt x="94" y="25"/>
                  </a:lnTo>
                  <a:lnTo>
                    <a:pt x="94" y="25"/>
                  </a:lnTo>
                  <a:lnTo>
                    <a:pt x="94" y="25"/>
                  </a:lnTo>
                  <a:lnTo>
                    <a:pt x="94" y="25"/>
                  </a:lnTo>
                  <a:lnTo>
                    <a:pt x="94" y="25"/>
                  </a:lnTo>
                  <a:lnTo>
                    <a:pt x="94" y="25"/>
                  </a:lnTo>
                  <a:lnTo>
                    <a:pt x="94" y="25"/>
                  </a:lnTo>
                  <a:lnTo>
                    <a:pt x="94" y="25"/>
                  </a:lnTo>
                  <a:lnTo>
                    <a:pt x="94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96" y="25"/>
                  </a:lnTo>
                  <a:lnTo>
                    <a:pt x="96" y="25"/>
                  </a:lnTo>
                  <a:lnTo>
                    <a:pt x="96" y="25"/>
                  </a:lnTo>
                  <a:lnTo>
                    <a:pt x="96" y="25"/>
                  </a:lnTo>
                  <a:lnTo>
                    <a:pt x="96" y="25"/>
                  </a:lnTo>
                  <a:lnTo>
                    <a:pt x="96" y="25"/>
                  </a:lnTo>
                  <a:lnTo>
                    <a:pt x="96" y="25"/>
                  </a:lnTo>
                  <a:lnTo>
                    <a:pt x="96" y="25"/>
                  </a:lnTo>
                  <a:lnTo>
                    <a:pt x="96" y="25"/>
                  </a:lnTo>
                  <a:lnTo>
                    <a:pt x="96" y="25"/>
                  </a:lnTo>
                  <a:lnTo>
                    <a:pt x="96" y="25"/>
                  </a:lnTo>
                  <a:lnTo>
                    <a:pt x="96" y="25"/>
                  </a:lnTo>
                  <a:lnTo>
                    <a:pt x="96" y="25"/>
                  </a:lnTo>
                  <a:lnTo>
                    <a:pt x="97" y="25"/>
                  </a:lnTo>
                  <a:lnTo>
                    <a:pt x="97" y="25"/>
                  </a:lnTo>
                  <a:lnTo>
                    <a:pt x="97" y="25"/>
                  </a:lnTo>
                  <a:lnTo>
                    <a:pt x="97" y="25"/>
                  </a:lnTo>
                  <a:lnTo>
                    <a:pt x="97" y="25"/>
                  </a:lnTo>
                  <a:lnTo>
                    <a:pt x="97" y="25"/>
                  </a:lnTo>
                  <a:lnTo>
                    <a:pt x="97" y="25"/>
                  </a:lnTo>
                  <a:lnTo>
                    <a:pt x="97" y="25"/>
                  </a:lnTo>
                  <a:lnTo>
                    <a:pt x="97" y="25"/>
                  </a:lnTo>
                  <a:lnTo>
                    <a:pt x="97" y="25"/>
                  </a:lnTo>
                  <a:lnTo>
                    <a:pt x="97" y="25"/>
                  </a:lnTo>
                  <a:lnTo>
                    <a:pt x="97" y="25"/>
                  </a:lnTo>
                  <a:lnTo>
                    <a:pt x="97" y="25"/>
                  </a:lnTo>
                  <a:lnTo>
                    <a:pt x="98" y="25"/>
                  </a:lnTo>
                  <a:lnTo>
                    <a:pt x="98" y="25"/>
                  </a:lnTo>
                  <a:lnTo>
                    <a:pt x="98" y="25"/>
                  </a:lnTo>
                  <a:lnTo>
                    <a:pt x="98" y="25"/>
                  </a:lnTo>
                  <a:lnTo>
                    <a:pt x="98" y="25"/>
                  </a:lnTo>
                  <a:lnTo>
                    <a:pt x="98" y="25"/>
                  </a:lnTo>
                  <a:lnTo>
                    <a:pt x="98" y="25"/>
                  </a:lnTo>
                  <a:lnTo>
                    <a:pt x="98" y="24"/>
                  </a:lnTo>
                  <a:lnTo>
                    <a:pt x="98" y="24"/>
                  </a:lnTo>
                  <a:lnTo>
                    <a:pt x="98" y="24"/>
                  </a:lnTo>
                  <a:lnTo>
                    <a:pt x="98" y="24"/>
                  </a:lnTo>
                  <a:lnTo>
                    <a:pt x="98" y="24"/>
                  </a:lnTo>
                  <a:lnTo>
                    <a:pt x="98" y="24"/>
                  </a:lnTo>
                  <a:lnTo>
                    <a:pt x="98" y="24"/>
                  </a:lnTo>
                  <a:lnTo>
                    <a:pt x="99" y="24"/>
                  </a:lnTo>
                  <a:lnTo>
                    <a:pt x="99" y="24"/>
                  </a:lnTo>
                  <a:lnTo>
                    <a:pt x="99" y="24"/>
                  </a:lnTo>
                  <a:lnTo>
                    <a:pt x="99" y="24"/>
                  </a:lnTo>
                  <a:lnTo>
                    <a:pt x="99" y="24"/>
                  </a:lnTo>
                  <a:lnTo>
                    <a:pt x="99" y="24"/>
                  </a:lnTo>
                  <a:lnTo>
                    <a:pt x="99" y="24"/>
                  </a:lnTo>
                  <a:lnTo>
                    <a:pt x="99" y="24"/>
                  </a:lnTo>
                  <a:lnTo>
                    <a:pt x="99" y="24"/>
                  </a:lnTo>
                  <a:lnTo>
                    <a:pt x="99" y="24"/>
                  </a:lnTo>
                  <a:lnTo>
                    <a:pt x="99" y="24"/>
                  </a:lnTo>
                  <a:lnTo>
                    <a:pt x="99" y="24"/>
                  </a:lnTo>
                  <a:lnTo>
                    <a:pt x="99" y="24"/>
                  </a:lnTo>
                  <a:lnTo>
                    <a:pt x="100" y="24"/>
                  </a:lnTo>
                  <a:lnTo>
                    <a:pt x="100" y="24"/>
                  </a:lnTo>
                  <a:lnTo>
                    <a:pt x="100" y="24"/>
                  </a:lnTo>
                  <a:lnTo>
                    <a:pt x="100" y="24"/>
                  </a:lnTo>
                  <a:lnTo>
                    <a:pt x="100" y="24"/>
                  </a:lnTo>
                  <a:lnTo>
                    <a:pt x="100" y="24"/>
                  </a:lnTo>
                  <a:lnTo>
                    <a:pt x="100" y="24"/>
                  </a:lnTo>
                  <a:lnTo>
                    <a:pt x="100" y="24"/>
                  </a:lnTo>
                  <a:lnTo>
                    <a:pt x="100" y="24"/>
                  </a:lnTo>
                  <a:lnTo>
                    <a:pt x="100" y="24"/>
                  </a:lnTo>
                  <a:lnTo>
                    <a:pt x="100" y="24"/>
                  </a:lnTo>
                  <a:lnTo>
                    <a:pt x="100" y="24"/>
                  </a:lnTo>
                  <a:lnTo>
                    <a:pt x="100" y="24"/>
                  </a:lnTo>
                  <a:lnTo>
                    <a:pt x="101" y="24"/>
                  </a:lnTo>
                  <a:lnTo>
                    <a:pt x="101" y="24"/>
                  </a:lnTo>
                  <a:lnTo>
                    <a:pt x="101" y="24"/>
                  </a:lnTo>
                  <a:lnTo>
                    <a:pt x="101" y="24"/>
                  </a:lnTo>
                  <a:lnTo>
                    <a:pt x="101" y="24"/>
                  </a:lnTo>
                  <a:lnTo>
                    <a:pt x="101" y="24"/>
                  </a:lnTo>
                  <a:lnTo>
                    <a:pt x="101" y="24"/>
                  </a:lnTo>
                  <a:lnTo>
                    <a:pt x="101" y="24"/>
                  </a:lnTo>
                  <a:lnTo>
                    <a:pt x="101" y="24"/>
                  </a:lnTo>
                  <a:lnTo>
                    <a:pt x="101" y="24"/>
                  </a:lnTo>
                  <a:lnTo>
                    <a:pt x="101" y="24"/>
                  </a:lnTo>
                  <a:lnTo>
                    <a:pt x="101" y="24"/>
                  </a:lnTo>
                  <a:lnTo>
                    <a:pt x="101" y="24"/>
                  </a:lnTo>
                  <a:lnTo>
                    <a:pt x="102" y="24"/>
                  </a:lnTo>
                  <a:lnTo>
                    <a:pt x="102" y="24"/>
                  </a:lnTo>
                  <a:lnTo>
                    <a:pt x="102" y="24"/>
                  </a:lnTo>
                  <a:lnTo>
                    <a:pt x="102" y="24"/>
                  </a:lnTo>
                  <a:lnTo>
                    <a:pt x="102" y="24"/>
                  </a:lnTo>
                  <a:lnTo>
                    <a:pt x="102" y="24"/>
                  </a:lnTo>
                  <a:lnTo>
                    <a:pt x="102" y="24"/>
                  </a:lnTo>
                  <a:lnTo>
                    <a:pt x="102" y="24"/>
                  </a:lnTo>
                  <a:lnTo>
                    <a:pt x="102" y="23"/>
                  </a:lnTo>
                  <a:lnTo>
                    <a:pt x="102" y="23"/>
                  </a:lnTo>
                  <a:lnTo>
                    <a:pt x="102" y="23"/>
                  </a:lnTo>
                  <a:lnTo>
                    <a:pt x="102" y="23"/>
                  </a:lnTo>
                  <a:lnTo>
                    <a:pt x="102" y="24"/>
                  </a:lnTo>
                  <a:lnTo>
                    <a:pt x="102" y="23"/>
                  </a:lnTo>
                  <a:lnTo>
                    <a:pt x="103" y="23"/>
                  </a:lnTo>
                  <a:lnTo>
                    <a:pt x="103" y="23"/>
                  </a:lnTo>
                  <a:lnTo>
                    <a:pt x="103" y="23"/>
                  </a:lnTo>
                  <a:lnTo>
                    <a:pt x="103" y="23"/>
                  </a:lnTo>
                  <a:lnTo>
                    <a:pt x="103" y="23"/>
                  </a:lnTo>
                  <a:lnTo>
                    <a:pt x="103" y="23"/>
                  </a:lnTo>
                  <a:lnTo>
                    <a:pt x="103" y="23"/>
                  </a:lnTo>
                  <a:lnTo>
                    <a:pt x="103" y="23"/>
                  </a:lnTo>
                  <a:lnTo>
                    <a:pt x="103" y="23"/>
                  </a:lnTo>
                  <a:lnTo>
                    <a:pt x="103" y="23"/>
                  </a:lnTo>
                  <a:lnTo>
                    <a:pt x="103" y="23"/>
                  </a:lnTo>
                  <a:lnTo>
                    <a:pt x="103" y="23"/>
                  </a:lnTo>
                  <a:lnTo>
                    <a:pt x="103" y="23"/>
                  </a:lnTo>
                  <a:lnTo>
                    <a:pt x="104" y="23"/>
                  </a:lnTo>
                  <a:lnTo>
                    <a:pt x="104" y="23"/>
                  </a:lnTo>
                  <a:lnTo>
                    <a:pt x="104" y="23"/>
                  </a:lnTo>
                  <a:lnTo>
                    <a:pt x="104" y="23"/>
                  </a:lnTo>
                  <a:lnTo>
                    <a:pt x="104" y="23"/>
                  </a:lnTo>
                  <a:lnTo>
                    <a:pt x="104" y="23"/>
                  </a:lnTo>
                  <a:lnTo>
                    <a:pt x="104" y="23"/>
                  </a:lnTo>
                  <a:lnTo>
                    <a:pt x="104" y="23"/>
                  </a:lnTo>
                  <a:lnTo>
                    <a:pt x="104" y="23"/>
                  </a:lnTo>
                  <a:lnTo>
                    <a:pt x="104" y="23"/>
                  </a:lnTo>
                  <a:lnTo>
                    <a:pt x="104" y="23"/>
                  </a:lnTo>
                  <a:lnTo>
                    <a:pt x="104" y="23"/>
                  </a:lnTo>
                  <a:lnTo>
                    <a:pt x="104" y="23"/>
                  </a:lnTo>
                  <a:lnTo>
                    <a:pt x="105" y="23"/>
                  </a:lnTo>
                  <a:lnTo>
                    <a:pt x="105" y="23"/>
                  </a:lnTo>
                  <a:lnTo>
                    <a:pt x="105" y="23"/>
                  </a:lnTo>
                  <a:lnTo>
                    <a:pt x="105" y="23"/>
                  </a:lnTo>
                  <a:lnTo>
                    <a:pt x="105" y="23"/>
                  </a:lnTo>
                  <a:lnTo>
                    <a:pt x="105" y="23"/>
                  </a:lnTo>
                  <a:lnTo>
                    <a:pt x="105" y="23"/>
                  </a:lnTo>
                  <a:lnTo>
                    <a:pt x="105" y="22"/>
                  </a:lnTo>
                  <a:lnTo>
                    <a:pt x="105" y="22"/>
                  </a:lnTo>
                  <a:lnTo>
                    <a:pt x="105" y="22"/>
                  </a:lnTo>
                  <a:lnTo>
                    <a:pt x="105" y="22"/>
                  </a:lnTo>
                  <a:lnTo>
                    <a:pt x="105" y="22"/>
                  </a:lnTo>
                  <a:lnTo>
                    <a:pt x="105" y="23"/>
                  </a:lnTo>
                  <a:lnTo>
                    <a:pt x="106" y="22"/>
                  </a:lnTo>
                  <a:lnTo>
                    <a:pt x="106" y="22"/>
                  </a:lnTo>
                  <a:lnTo>
                    <a:pt x="106" y="22"/>
                  </a:lnTo>
                  <a:lnTo>
                    <a:pt x="106" y="22"/>
                  </a:lnTo>
                  <a:lnTo>
                    <a:pt x="106" y="22"/>
                  </a:lnTo>
                  <a:lnTo>
                    <a:pt x="106" y="22"/>
                  </a:lnTo>
                  <a:lnTo>
                    <a:pt x="106" y="22"/>
                  </a:lnTo>
                  <a:lnTo>
                    <a:pt x="106" y="22"/>
                  </a:lnTo>
                  <a:lnTo>
                    <a:pt x="106" y="22"/>
                  </a:lnTo>
                  <a:lnTo>
                    <a:pt x="106" y="22"/>
                  </a:lnTo>
                  <a:lnTo>
                    <a:pt x="106" y="22"/>
                  </a:lnTo>
                  <a:lnTo>
                    <a:pt x="106" y="22"/>
                  </a:lnTo>
                  <a:lnTo>
                    <a:pt x="106" y="22"/>
                  </a:lnTo>
                  <a:lnTo>
                    <a:pt x="107" y="22"/>
                  </a:lnTo>
                  <a:lnTo>
                    <a:pt x="107" y="22"/>
                  </a:lnTo>
                  <a:lnTo>
                    <a:pt x="107" y="22"/>
                  </a:lnTo>
                  <a:lnTo>
                    <a:pt x="107" y="22"/>
                  </a:lnTo>
                  <a:lnTo>
                    <a:pt x="107" y="22"/>
                  </a:lnTo>
                  <a:lnTo>
                    <a:pt x="107" y="22"/>
                  </a:lnTo>
                  <a:lnTo>
                    <a:pt x="107" y="22"/>
                  </a:lnTo>
                  <a:lnTo>
                    <a:pt x="107" y="22"/>
                  </a:lnTo>
                  <a:lnTo>
                    <a:pt x="107" y="22"/>
                  </a:lnTo>
                  <a:lnTo>
                    <a:pt x="107" y="22"/>
                  </a:lnTo>
                  <a:lnTo>
                    <a:pt x="107" y="22"/>
                  </a:lnTo>
                  <a:lnTo>
                    <a:pt x="107" y="22"/>
                  </a:lnTo>
                  <a:lnTo>
                    <a:pt x="107" y="22"/>
                  </a:lnTo>
                  <a:lnTo>
                    <a:pt x="107" y="22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08" y="21"/>
                  </a:lnTo>
                  <a:lnTo>
                    <a:pt x="108" y="21"/>
                  </a:lnTo>
                  <a:lnTo>
                    <a:pt x="108" y="21"/>
                  </a:lnTo>
                  <a:lnTo>
                    <a:pt x="109" y="21"/>
                  </a:lnTo>
                  <a:lnTo>
                    <a:pt x="109" y="21"/>
                  </a:lnTo>
                  <a:lnTo>
                    <a:pt x="109" y="21"/>
                  </a:lnTo>
                  <a:lnTo>
                    <a:pt x="109" y="21"/>
                  </a:lnTo>
                  <a:lnTo>
                    <a:pt x="109" y="21"/>
                  </a:lnTo>
                  <a:lnTo>
                    <a:pt x="109" y="21"/>
                  </a:lnTo>
                  <a:lnTo>
                    <a:pt x="109" y="21"/>
                  </a:lnTo>
                  <a:lnTo>
                    <a:pt x="109" y="21"/>
                  </a:lnTo>
                  <a:lnTo>
                    <a:pt x="109" y="21"/>
                  </a:lnTo>
                  <a:lnTo>
                    <a:pt x="109" y="21"/>
                  </a:lnTo>
                  <a:lnTo>
                    <a:pt x="109" y="21"/>
                  </a:lnTo>
                  <a:lnTo>
                    <a:pt x="109" y="21"/>
                  </a:lnTo>
                  <a:lnTo>
                    <a:pt x="109" y="21"/>
                  </a:lnTo>
                  <a:lnTo>
                    <a:pt x="110" y="21"/>
                  </a:lnTo>
                  <a:lnTo>
                    <a:pt x="110" y="21"/>
                  </a:lnTo>
                  <a:lnTo>
                    <a:pt x="110" y="21"/>
                  </a:lnTo>
                  <a:lnTo>
                    <a:pt x="110" y="21"/>
                  </a:lnTo>
                  <a:lnTo>
                    <a:pt x="110" y="21"/>
                  </a:lnTo>
                  <a:lnTo>
                    <a:pt x="110" y="21"/>
                  </a:lnTo>
                  <a:lnTo>
                    <a:pt x="110" y="21"/>
                  </a:lnTo>
                  <a:lnTo>
                    <a:pt x="110" y="21"/>
                  </a:lnTo>
                  <a:lnTo>
                    <a:pt x="110" y="21"/>
                  </a:lnTo>
                  <a:lnTo>
                    <a:pt x="110" y="21"/>
                  </a:lnTo>
                  <a:lnTo>
                    <a:pt x="110" y="21"/>
                  </a:lnTo>
                  <a:lnTo>
                    <a:pt x="110" y="21"/>
                  </a:lnTo>
                  <a:lnTo>
                    <a:pt x="110" y="21"/>
                  </a:lnTo>
                  <a:lnTo>
                    <a:pt x="111" y="21"/>
                  </a:lnTo>
                  <a:lnTo>
                    <a:pt x="111" y="21"/>
                  </a:lnTo>
                  <a:lnTo>
                    <a:pt x="111" y="21"/>
                  </a:lnTo>
                  <a:lnTo>
                    <a:pt x="111" y="21"/>
                  </a:lnTo>
                  <a:lnTo>
                    <a:pt x="111" y="21"/>
                  </a:lnTo>
                  <a:lnTo>
                    <a:pt x="111" y="21"/>
                  </a:lnTo>
                  <a:lnTo>
                    <a:pt x="111" y="21"/>
                  </a:lnTo>
                  <a:lnTo>
                    <a:pt x="111" y="21"/>
                  </a:lnTo>
                  <a:lnTo>
                    <a:pt x="111" y="21"/>
                  </a:lnTo>
                  <a:lnTo>
                    <a:pt x="111" y="21"/>
                  </a:lnTo>
                  <a:lnTo>
                    <a:pt x="111" y="21"/>
                  </a:lnTo>
                  <a:lnTo>
                    <a:pt x="111" y="21"/>
                  </a:lnTo>
                  <a:lnTo>
                    <a:pt x="111" y="21"/>
                  </a:lnTo>
                  <a:lnTo>
                    <a:pt x="111" y="21"/>
                  </a:lnTo>
                  <a:lnTo>
                    <a:pt x="112" y="21"/>
                  </a:lnTo>
                  <a:lnTo>
                    <a:pt x="112" y="21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3" y="20"/>
                  </a:lnTo>
                  <a:lnTo>
                    <a:pt x="113" y="20"/>
                  </a:lnTo>
                  <a:lnTo>
                    <a:pt x="113" y="20"/>
                  </a:lnTo>
                  <a:lnTo>
                    <a:pt x="113" y="20"/>
                  </a:lnTo>
                  <a:lnTo>
                    <a:pt x="113" y="20"/>
                  </a:lnTo>
                  <a:lnTo>
                    <a:pt x="113" y="20"/>
                  </a:lnTo>
                  <a:lnTo>
                    <a:pt x="113" y="20"/>
                  </a:lnTo>
                  <a:lnTo>
                    <a:pt x="113" y="20"/>
                  </a:lnTo>
                  <a:lnTo>
                    <a:pt x="113" y="20"/>
                  </a:lnTo>
                  <a:lnTo>
                    <a:pt x="113" y="20"/>
                  </a:lnTo>
                  <a:lnTo>
                    <a:pt x="113" y="20"/>
                  </a:lnTo>
                  <a:lnTo>
                    <a:pt x="113" y="20"/>
                  </a:lnTo>
                  <a:lnTo>
                    <a:pt x="113" y="20"/>
                  </a:lnTo>
                  <a:lnTo>
                    <a:pt x="114" y="20"/>
                  </a:lnTo>
                  <a:lnTo>
                    <a:pt x="114" y="20"/>
                  </a:lnTo>
                  <a:lnTo>
                    <a:pt x="114" y="20"/>
                  </a:lnTo>
                  <a:lnTo>
                    <a:pt x="114" y="20"/>
                  </a:lnTo>
                  <a:lnTo>
                    <a:pt x="114" y="20"/>
                  </a:lnTo>
                  <a:lnTo>
                    <a:pt x="114" y="20"/>
                  </a:lnTo>
                  <a:lnTo>
                    <a:pt x="114" y="20"/>
                  </a:lnTo>
                  <a:lnTo>
                    <a:pt x="114" y="20"/>
                  </a:lnTo>
                  <a:lnTo>
                    <a:pt x="114" y="20"/>
                  </a:lnTo>
                  <a:lnTo>
                    <a:pt x="114" y="20"/>
                  </a:lnTo>
                  <a:lnTo>
                    <a:pt x="114" y="20"/>
                  </a:lnTo>
                  <a:lnTo>
                    <a:pt x="114" y="19"/>
                  </a:lnTo>
                  <a:lnTo>
                    <a:pt x="114" y="19"/>
                  </a:lnTo>
                  <a:lnTo>
                    <a:pt x="115" y="19"/>
                  </a:lnTo>
                  <a:lnTo>
                    <a:pt x="115" y="19"/>
                  </a:lnTo>
                  <a:lnTo>
                    <a:pt x="115" y="19"/>
                  </a:lnTo>
                  <a:lnTo>
                    <a:pt x="115" y="19"/>
                  </a:lnTo>
                  <a:lnTo>
                    <a:pt x="115" y="19"/>
                  </a:lnTo>
                  <a:lnTo>
                    <a:pt x="115" y="19"/>
                  </a:lnTo>
                  <a:lnTo>
                    <a:pt x="115" y="19"/>
                  </a:lnTo>
                  <a:lnTo>
                    <a:pt x="115" y="19"/>
                  </a:lnTo>
                  <a:lnTo>
                    <a:pt x="115" y="19"/>
                  </a:lnTo>
                  <a:lnTo>
                    <a:pt x="115" y="19"/>
                  </a:lnTo>
                  <a:lnTo>
                    <a:pt x="115" y="19"/>
                  </a:lnTo>
                  <a:lnTo>
                    <a:pt x="115" y="19"/>
                  </a:lnTo>
                  <a:lnTo>
                    <a:pt x="115" y="19"/>
                  </a:lnTo>
                  <a:lnTo>
                    <a:pt x="115" y="19"/>
                  </a:lnTo>
                  <a:lnTo>
                    <a:pt x="116" y="19"/>
                  </a:lnTo>
                  <a:lnTo>
                    <a:pt x="116" y="19"/>
                  </a:lnTo>
                  <a:lnTo>
                    <a:pt x="116" y="19"/>
                  </a:lnTo>
                  <a:lnTo>
                    <a:pt x="116" y="19"/>
                  </a:lnTo>
                  <a:lnTo>
                    <a:pt x="116" y="19"/>
                  </a:lnTo>
                  <a:lnTo>
                    <a:pt x="116" y="19"/>
                  </a:lnTo>
                  <a:lnTo>
                    <a:pt x="116" y="19"/>
                  </a:lnTo>
                  <a:lnTo>
                    <a:pt x="116" y="19"/>
                  </a:lnTo>
                  <a:lnTo>
                    <a:pt x="116" y="19"/>
                  </a:lnTo>
                  <a:lnTo>
                    <a:pt x="116" y="19"/>
                  </a:lnTo>
                  <a:lnTo>
                    <a:pt x="116" y="19"/>
                  </a:lnTo>
                  <a:lnTo>
                    <a:pt x="116" y="19"/>
                  </a:lnTo>
                  <a:lnTo>
                    <a:pt x="116" y="19"/>
                  </a:lnTo>
                  <a:lnTo>
                    <a:pt x="117" y="19"/>
                  </a:lnTo>
                  <a:lnTo>
                    <a:pt x="117" y="19"/>
                  </a:lnTo>
                  <a:lnTo>
                    <a:pt x="117" y="19"/>
                  </a:lnTo>
                  <a:lnTo>
                    <a:pt x="117" y="19"/>
                  </a:lnTo>
                  <a:lnTo>
                    <a:pt x="117" y="19"/>
                  </a:lnTo>
                  <a:lnTo>
                    <a:pt x="117" y="19"/>
                  </a:lnTo>
                  <a:lnTo>
                    <a:pt x="117" y="19"/>
                  </a:lnTo>
                  <a:lnTo>
                    <a:pt x="117" y="19"/>
                  </a:lnTo>
                  <a:lnTo>
                    <a:pt x="117" y="19"/>
                  </a:lnTo>
                  <a:lnTo>
                    <a:pt x="117" y="19"/>
                  </a:lnTo>
                  <a:lnTo>
                    <a:pt x="117" y="19"/>
                  </a:lnTo>
                  <a:lnTo>
                    <a:pt x="117" y="19"/>
                  </a:lnTo>
                  <a:lnTo>
                    <a:pt x="117" y="19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119" y="19"/>
                  </a:lnTo>
                  <a:lnTo>
                    <a:pt x="119" y="19"/>
                  </a:lnTo>
                  <a:lnTo>
                    <a:pt x="119" y="19"/>
                  </a:lnTo>
                  <a:lnTo>
                    <a:pt x="119" y="19"/>
                  </a:lnTo>
                  <a:lnTo>
                    <a:pt x="119" y="19"/>
                  </a:lnTo>
                  <a:lnTo>
                    <a:pt x="119" y="19"/>
                  </a:lnTo>
                  <a:lnTo>
                    <a:pt x="119" y="19"/>
                  </a:lnTo>
                  <a:lnTo>
                    <a:pt x="119" y="19"/>
                  </a:lnTo>
                  <a:lnTo>
                    <a:pt x="119" y="19"/>
                  </a:lnTo>
                  <a:lnTo>
                    <a:pt x="119" y="19"/>
                  </a:lnTo>
                  <a:lnTo>
                    <a:pt x="119" y="19"/>
                  </a:lnTo>
                  <a:lnTo>
                    <a:pt x="119" y="19"/>
                  </a:lnTo>
                  <a:lnTo>
                    <a:pt x="119" y="19"/>
                  </a:lnTo>
                  <a:lnTo>
                    <a:pt x="119" y="19"/>
                  </a:lnTo>
                  <a:lnTo>
                    <a:pt x="120" y="19"/>
                  </a:lnTo>
                  <a:lnTo>
                    <a:pt x="120" y="19"/>
                  </a:lnTo>
                  <a:lnTo>
                    <a:pt x="120" y="19"/>
                  </a:lnTo>
                  <a:lnTo>
                    <a:pt x="120" y="19"/>
                  </a:lnTo>
                  <a:lnTo>
                    <a:pt x="120" y="19"/>
                  </a:lnTo>
                  <a:lnTo>
                    <a:pt x="120" y="19"/>
                  </a:lnTo>
                  <a:lnTo>
                    <a:pt x="120" y="19"/>
                  </a:lnTo>
                  <a:lnTo>
                    <a:pt x="120" y="19"/>
                  </a:lnTo>
                  <a:lnTo>
                    <a:pt x="120" y="19"/>
                  </a:lnTo>
                  <a:lnTo>
                    <a:pt x="120" y="19"/>
                  </a:lnTo>
                  <a:lnTo>
                    <a:pt x="120" y="19"/>
                  </a:lnTo>
                  <a:lnTo>
                    <a:pt x="120" y="19"/>
                  </a:lnTo>
                  <a:lnTo>
                    <a:pt x="120" y="19"/>
                  </a:lnTo>
                  <a:lnTo>
                    <a:pt x="121" y="19"/>
                  </a:lnTo>
                  <a:lnTo>
                    <a:pt x="121" y="19"/>
                  </a:lnTo>
                  <a:lnTo>
                    <a:pt x="121" y="19"/>
                  </a:lnTo>
                  <a:lnTo>
                    <a:pt x="121" y="19"/>
                  </a:lnTo>
                  <a:lnTo>
                    <a:pt x="121" y="19"/>
                  </a:lnTo>
                  <a:lnTo>
                    <a:pt x="121" y="18"/>
                  </a:lnTo>
                  <a:lnTo>
                    <a:pt x="121" y="18"/>
                  </a:lnTo>
                  <a:lnTo>
                    <a:pt x="121" y="18"/>
                  </a:lnTo>
                  <a:lnTo>
                    <a:pt x="121" y="18"/>
                  </a:lnTo>
                  <a:lnTo>
                    <a:pt x="121" y="18"/>
                  </a:lnTo>
                  <a:lnTo>
                    <a:pt x="121" y="18"/>
                  </a:lnTo>
                  <a:lnTo>
                    <a:pt x="121" y="18"/>
                  </a:lnTo>
                  <a:lnTo>
                    <a:pt x="121" y="18"/>
                  </a:lnTo>
                  <a:lnTo>
                    <a:pt x="122" y="18"/>
                  </a:lnTo>
                  <a:lnTo>
                    <a:pt x="122" y="18"/>
                  </a:lnTo>
                  <a:lnTo>
                    <a:pt x="122" y="18"/>
                  </a:lnTo>
                  <a:lnTo>
                    <a:pt x="122" y="18"/>
                  </a:lnTo>
                  <a:lnTo>
                    <a:pt x="122" y="18"/>
                  </a:lnTo>
                  <a:lnTo>
                    <a:pt x="122" y="18"/>
                  </a:lnTo>
                  <a:lnTo>
                    <a:pt x="122" y="18"/>
                  </a:lnTo>
                  <a:lnTo>
                    <a:pt x="122" y="18"/>
                  </a:lnTo>
                  <a:lnTo>
                    <a:pt x="122" y="18"/>
                  </a:lnTo>
                  <a:lnTo>
                    <a:pt x="122" y="18"/>
                  </a:lnTo>
                  <a:lnTo>
                    <a:pt x="122" y="18"/>
                  </a:lnTo>
                  <a:lnTo>
                    <a:pt x="122" y="18"/>
                  </a:lnTo>
                  <a:lnTo>
                    <a:pt x="122" y="18"/>
                  </a:lnTo>
                  <a:lnTo>
                    <a:pt x="123" y="18"/>
                  </a:lnTo>
                  <a:lnTo>
                    <a:pt x="123" y="18"/>
                  </a:lnTo>
                  <a:lnTo>
                    <a:pt x="123" y="18"/>
                  </a:lnTo>
                  <a:lnTo>
                    <a:pt x="123" y="18"/>
                  </a:lnTo>
                  <a:lnTo>
                    <a:pt x="123" y="18"/>
                  </a:lnTo>
                  <a:lnTo>
                    <a:pt x="123" y="18"/>
                  </a:lnTo>
                  <a:lnTo>
                    <a:pt x="123" y="18"/>
                  </a:lnTo>
                  <a:lnTo>
                    <a:pt x="123" y="18"/>
                  </a:lnTo>
                  <a:lnTo>
                    <a:pt x="123" y="18"/>
                  </a:lnTo>
                  <a:lnTo>
                    <a:pt x="123" y="18"/>
                  </a:lnTo>
                  <a:lnTo>
                    <a:pt x="123" y="18"/>
                  </a:lnTo>
                  <a:lnTo>
                    <a:pt x="123" y="17"/>
                  </a:lnTo>
                  <a:lnTo>
                    <a:pt x="123" y="17"/>
                  </a:lnTo>
                  <a:lnTo>
                    <a:pt x="124" y="17"/>
                  </a:lnTo>
                  <a:lnTo>
                    <a:pt x="124" y="17"/>
                  </a:lnTo>
                  <a:lnTo>
                    <a:pt x="124" y="17"/>
                  </a:lnTo>
                  <a:lnTo>
                    <a:pt x="124" y="17"/>
                  </a:lnTo>
                  <a:lnTo>
                    <a:pt x="124" y="17"/>
                  </a:lnTo>
                  <a:lnTo>
                    <a:pt x="124" y="17"/>
                  </a:lnTo>
                  <a:lnTo>
                    <a:pt x="124" y="17"/>
                  </a:lnTo>
                  <a:lnTo>
                    <a:pt x="124" y="17"/>
                  </a:lnTo>
                  <a:lnTo>
                    <a:pt x="124" y="17"/>
                  </a:lnTo>
                  <a:lnTo>
                    <a:pt x="124" y="17"/>
                  </a:lnTo>
                  <a:lnTo>
                    <a:pt x="124" y="17"/>
                  </a:lnTo>
                  <a:lnTo>
                    <a:pt x="124" y="17"/>
                  </a:lnTo>
                  <a:lnTo>
                    <a:pt x="124" y="17"/>
                  </a:lnTo>
                  <a:lnTo>
                    <a:pt x="124" y="17"/>
                  </a:lnTo>
                  <a:lnTo>
                    <a:pt x="125" y="17"/>
                  </a:lnTo>
                  <a:lnTo>
                    <a:pt x="125" y="17"/>
                  </a:lnTo>
                  <a:lnTo>
                    <a:pt x="125" y="17"/>
                  </a:lnTo>
                  <a:lnTo>
                    <a:pt x="125" y="17"/>
                  </a:lnTo>
                  <a:lnTo>
                    <a:pt x="125" y="17"/>
                  </a:lnTo>
                  <a:lnTo>
                    <a:pt x="125" y="17"/>
                  </a:lnTo>
                  <a:lnTo>
                    <a:pt x="125" y="17"/>
                  </a:lnTo>
                  <a:lnTo>
                    <a:pt x="125" y="17"/>
                  </a:lnTo>
                  <a:lnTo>
                    <a:pt x="125" y="17"/>
                  </a:lnTo>
                  <a:lnTo>
                    <a:pt x="125" y="17"/>
                  </a:lnTo>
                  <a:lnTo>
                    <a:pt x="125" y="17"/>
                  </a:lnTo>
                  <a:lnTo>
                    <a:pt x="125" y="16"/>
                  </a:lnTo>
                  <a:lnTo>
                    <a:pt x="125" y="16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27" y="16"/>
                  </a:lnTo>
                  <a:lnTo>
                    <a:pt x="127" y="16"/>
                  </a:lnTo>
                  <a:lnTo>
                    <a:pt x="127" y="16"/>
                  </a:lnTo>
                  <a:lnTo>
                    <a:pt x="127" y="16"/>
                  </a:lnTo>
                  <a:lnTo>
                    <a:pt x="127" y="16"/>
                  </a:lnTo>
                  <a:lnTo>
                    <a:pt x="127" y="16"/>
                  </a:lnTo>
                  <a:lnTo>
                    <a:pt x="127" y="16"/>
                  </a:lnTo>
                  <a:lnTo>
                    <a:pt x="127" y="16"/>
                  </a:lnTo>
                  <a:lnTo>
                    <a:pt x="127" y="16"/>
                  </a:lnTo>
                  <a:lnTo>
                    <a:pt x="127" y="16"/>
                  </a:lnTo>
                  <a:lnTo>
                    <a:pt x="127" y="16"/>
                  </a:lnTo>
                  <a:lnTo>
                    <a:pt x="127" y="16"/>
                  </a:lnTo>
                  <a:lnTo>
                    <a:pt x="127" y="16"/>
                  </a:lnTo>
                  <a:lnTo>
                    <a:pt x="128" y="16"/>
                  </a:lnTo>
                  <a:lnTo>
                    <a:pt x="128" y="16"/>
                  </a:lnTo>
                  <a:lnTo>
                    <a:pt x="128" y="16"/>
                  </a:lnTo>
                  <a:lnTo>
                    <a:pt x="128" y="16"/>
                  </a:lnTo>
                  <a:lnTo>
                    <a:pt x="128" y="16"/>
                  </a:lnTo>
                  <a:lnTo>
                    <a:pt x="128" y="16"/>
                  </a:lnTo>
                  <a:lnTo>
                    <a:pt x="128" y="16"/>
                  </a:lnTo>
                  <a:lnTo>
                    <a:pt x="128" y="16"/>
                  </a:lnTo>
                  <a:lnTo>
                    <a:pt x="128" y="16"/>
                  </a:lnTo>
                  <a:lnTo>
                    <a:pt x="128" y="15"/>
                  </a:lnTo>
                  <a:lnTo>
                    <a:pt x="128" y="15"/>
                  </a:lnTo>
                  <a:lnTo>
                    <a:pt x="128" y="15"/>
                  </a:lnTo>
                  <a:lnTo>
                    <a:pt x="128" y="15"/>
                  </a:lnTo>
                  <a:lnTo>
                    <a:pt x="128" y="15"/>
                  </a:lnTo>
                  <a:lnTo>
                    <a:pt x="129" y="15"/>
                  </a:lnTo>
                  <a:lnTo>
                    <a:pt x="129" y="15"/>
                  </a:lnTo>
                  <a:lnTo>
                    <a:pt x="129" y="15"/>
                  </a:lnTo>
                  <a:lnTo>
                    <a:pt x="129" y="15"/>
                  </a:lnTo>
                  <a:lnTo>
                    <a:pt x="129" y="15"/>
                  </a:lnTo>
                  <a:lnTo>
                    <a:pt x="129" y="15"/>
                  </a:lnTo>
                  <a:lnTo>
                    <a:pt x="129" y="15"/>
                  </a:lnTo>
                  <a:lnTo>
                    <a:pt x="129" y="15"/>
                  </a:lnTo>
                  <a:lnTo>
                    <a:pt x="129" y="15"/>
                  </a:lnTo>
                  <a:lnTo>
                    <a:pt x="129" y="15"/>
                  </a:lnTo>
                  <a:lnTo>
                    <a:pt x="129" y="15"/>
                  </a:lnTo>
                  <a:lnTo>
                    <a:pt x="129" y="15"/>
                  </a:lnTo>
                  <a:lnTo>
                    <a:pt x="129" y="15"/>
                  </a:lnTo>
                  <a:lnTo>
                    <a:pt x="130" y="14"/>
                  </a:lnTo>
                  <a:lnTo>
                    <a:pt x="130" y="14"/>
                  </a:lnTo>
                  <a:lnTo>
                    <a:pt x="130" y="14"/>
                  </a:lnTo>
                  <a:lnTo>
                    <a:pt x="130" y="14"/>
                  </a:lnTo>
                  <a:lnTo>
                    <a:pt x="130" y="14"/>
                  </a:lnTo>
                  <a:lnTo>
                    <a:pt x="130" y="14"/>
                  </a:lnTo>
                  <a:lnTo>
                    <a:pt x="130" y="14"/>
                  </a:lnTo>
                  <a:lnTo>
                    <a:pt x="130" y="14"/>
                  </a:lnTo>
                  <a:lnTo>
                    <a:pt x="130" y="14"/>
                  </a:lnTo>
                  <a:lnTo>
                    <a:pt x="130" y="14"/>
                  </a:lnTo>
                  <a:lnTo>
                    <a:pt x="130" y="14"/>
                  </a:lnTo>
                  <a:lnTo>
                    <a:pt x="130" y="14"/>
                  </a:lnTo>
                  <a:lnTo>
                    <a:pt x="130" y="14"/>
                  </a:lnTo>
                  <a:lnTo>
                    <a:pt x="131" y="14"/>
                  </a:lnTo>
                  <a:lnTo>
                    <a:pt x="131" y="14"/>
                  </a:lnTo>
                  <a:lnTo>
                    <a:pt x="131" y="14"/>
                  </a:lnTo>
                  <a:lnTo>
                    <a:pt x="131" y="14"/>
                  </a:lnTo>
                  <a:lnTo>
                    <a:pt x="131" y="14"/>
                  </a:lnTo>
                  <a:lnTo>
                    <a:pt x="131" y="14"/>
                  </a:lnTo>
                  <a:lnTo>
                    <a:pt x="131" y="14"/>
                  </a:lnTo>
                  <a:lnTo>
                    <a:pt x="131" y="14"/>
                  </a:lnTo>
                  <a:lnTo>
                    <a:pt x="131" y="14"/>
                  </a:lnTo>
                  <a:lnTo>
                    <a:pt x="131" y="14"/>
                  </a:lnTo>
                  <a:lnTo>
                    <a:pt x="131" y="14"/>
                  </a:lnTo>
                  <a:lnTo>
                    <a:pt x="131" y="14"/>
                  </a:lnTo>
                  <a:lnTo>
                    <a:pt x="131" y="14"/>
                  </a:lnTo>
                  <a:lnTo>
                    <a:pt x="132" y="14"/>
                  </a:lnTo>
                  <a:lnTo>
                    <a:pt x="132" y="14"/>
                  </a:lnTo>
                  <a:lnTo>
                    <a:pt x="132" y="14"/>
                  </a:lnTo>
                  <a:lnTo>
                    <a:pt x="132" y="14"/>
                  </a:lnTo>
                  <a:lnTo>
                    <a:pt x="132" y="13"/>
                  </a:lnTo>
                  <a:lnTo>
                    <a:pt x="132" y="13"/>
                  </a:lnTo>
                  <a:lnTo>
                    <a:pt x="132" y="13"/>
                  </a:lnTo>
                  <a:lnTo>
                    <a:pt x="132" y="13"/>
                  </a:lnTo>
                  <a:lnTo>
                    <a:pt x="132" y="13"/>
                  </a:lnTo>
                  <a:lnTo>
                    <a:pt x="132" y="13"/>
                  </a:lnTo>
                  <a:lnTo>
                    <a:pt x="132" y="13"/>
                  </a:lnTo>
                  <a:lnTo>
                    <a:pt x="132" y="13"/>
                  </a:lnTo>
                  <a:lnTo>
                    <a:pt x="132" y="13"/>
                  </a:lnTo>
                  <a:lnTo>
                    <a:pt x="132" y="13"/>
                  </a:lnTo>
                  <a:lnTo>
                    <a:pt x="133" y="13"/>
                  </a:lnTo>
                  <a:lnTo>
                    <a:pt x="133" y="13"/>
                  </a:lnTo>
                  <a:lnTo>
                    <a:pt x="133" y="12"/>
                  </a:lnTo>
                  <a:lnTo>
                    <a:pt x="133" y="12"/>
                  </a:lnTo>
                  <a:lnTo>
                    <a:pt x="133" y="12"/>
                  </a:lnTo>
                  <a:lnTo>
                    <a:pt x="133" y="12"/>
                  </a:lnTo>
                  <a:lnTo>
                    <a:pt x="133" y="12"/>
                  </a:lnTo>
                  <a:lnTo>
                    <a:pt x="133" y="12"/>
                  </a:lnTo>
                  <a:lnTo>
                    <a:pt x="133" y="12"/>
                  </a:lnTo>
                  <a:lnTo>
                    <a:pt x="133" y="12"/>
                  </a:lnTo>
                  <a:lnTo>
                    <a:pt x="133" y="12"/>
                  </a:lnTo>
                  <a:lnTo>
                    <a:pt x="133" y="12"/>
                  </a:lnTo>
                  <a:lnTo>
                    <a:pt x="133" y="12"/>
                  </a:lnTo>
                  <a:lnTo>
                    <a:pt x="134" y="12"/>
                  </a:lnTo>
                  <a:lnTo>
                    <a:pt x="134" y="11"/>
                  </a:lnTo>
                  <a:lnTo>
                    <a:pt x="134" y="11"/>
                  </a:lnTo>
                  <a:lnTo>
                    <a:pt x="134" y="11"/>
                  </a:lnTo>
                  <a:lnTo>
                    <a:pt x="134" y="11"/>
                  </a:lnTo>
                  <a:lnTo>
                    <a:pt x="134" y="11"/>
                  </a:lnTo>
                  <a:lnTo>
                    <a:pt x="134" y="11"/>
                  </a:lnTo>
                  <a:lnTo>
                    <a:pt x="134" y="11"/>
                  </a:lnTo>
                  <a:lnTo>
                    <a:pt x="134" y="11"/>
                  </a:lnTo>
                  <a:lnTo>
                    <a:pt x="134" y="11"/>
                  </a:lnTo>
                  <a:lnTo>
                    <a:pt x="134" y="11"/>
                  </a:lnTo>
                  <a:lnTo>
                    <a:pt x="134" y="11"/>
                  </a:lnTo>
                  <a:lnTo>
                    <a:pt x="134" y="11"/>
                  </a:lnTo>
                  <a:lnTo>
                    <a:pt x="135" y="11"/>
                  </a:lnTo>
                  <a:lnTo>
                    <a:pt x="135" y="11"/>
                  </a:lnTo>
                  <a:lnTo>
                    <a:pt x="135" y="10"/>
                  </a:lnTo>
                  <a:lnTo>
                    <a:pt x="135" y="10"/>
                  </a:lnTo>
                  <a:lnTo>
                    <a:pt x="135" y="10"/>
                  </a:lnTo>
                  <a:lnTo>
                    <a:pt x="135" y="10"/>
                  </a:lnTo>
                  <a:lnTo>
                    <a:pt x="135" y="10"/>
                  </a:lnTo>
                  <a:lnTo>
                    <a:pt x="135" y="10"/>
                  </a:lnTo>
                  <a:lnTo>
                    <a:pt x="135" y="10"/>
                  </a:lnTo>
                  <a:lnTo>
                    <a:pt x="135" y="10"/>
                  </a:lnTo>
                  <a:lnTo>
                    <a:pt x="135" y="10"/>
                  </a:lnTo>
                  <a:lnTo>
                    <a:pt x="135" y="10"/>
                  </a:lnTo>
                  <a:lnTo>
                    <a:pt x="135" y="10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36" y="9"/>
                  </a:lnTo>
                  <a:lnTo>
                    <a:pt x="136" y="9"/>
                  </a:lnTo>
                  <a:lnTo>
                    <a:pt x="136" y="9"/>
                  </a:lnTo>
                  <a:lnTo>
                    <a:pt x="136" y="9"/>
                  </a:lnTo>
                  <a:lnTo>
                    <a:pt x="136" y="9"/>
                  </a:lnTo>
                  <a:lnTo>
                    <a:pt x="136" y="9"/>
                  </a:lnTo>
                  <a:lnTo>
                    <a:pt x="136" y="9"/>
                  </a:lnTo>
                  <a:lnTo>
                    <a:pt x="137" y="9"/>
                  </a:lnTo>
                  <a:lnTo>
                    <a:pt x="137" y="9"/>
                  </a:lnTo>
                  <a:lnTo>
                    <a:pt x="137" y="9"/>
                  </a:lnTo>
                  <a:lnTo>
                    <a:pt x="137" y="9"/>
                  </a:lnTo>
                  <a:lnTo>
                    <a:pt x="137" y="9"/>
                  </a:lnTo>
                  <a:lnTo>
                    <a:pt x="137" y="9"/>
                  </a:lnTo>
                  <a:lnTo>
                    <a:pt x="137" y="9"/>
                  </a:lnTo>
                  <a:lnTo>
                    <a:pt x="137" y="9"/>
                  </a:lnTo>
                  <a:lnTo>
                    <a:pt x="137" y="9"/>
                  </a:lnTo>
                  <a:lnTo>
                    <a:pt x="137" y="9"/>
                  </a:lnTo>
                  <a:lnTo>
                    <a:pt x="137" y="9"/>
                  </a:lnTo>
                  <a:lnTo>
                    <a:pt x="137" y="9"/>
                  </a:lnTo>
                  <a:lnTo>
                    <a:pt x="137" y="9"/>
                  </a:lnTo>
                  <a:lnTo>
                    <a:pt x="138" y="9"/>
                  </a:lnTo>
                  <a:lnTo>
                    <a:pt x="138" y="9"/>
                  </a:lnTo>
                  <a:lnTo>
                    <a:pt x="138" y="9"/>
                  </a:lnTo>
                  <a:lnTo>
                    <a:pt x="138" y="9"/>
                  </a:lnTo>
                  <a:lnTo>
                    <a:pt x="138" y="9"/>
                  </a:lnTo>
                  <a:lnTo>
                    <a:pt x="138" y="9"/>
                  </a:lnTo>
                  <a:lnTo>
                    <a:pt x="138" y="9"/>
                  </a:lnTo>
                  <a:lnTo>
                    <a:pt x="138" y="9"/>
                  </a:lnTo>
                  <a:lnTo>
                    <a:pt x="138" y="9"/>
                  </a:lnTo>
                  <a:lnTo>
                    <a:pt x="138" y="9"/>
                  </a:lnTo>
                  <a:lnTo>
                    <a:pt x="138" y="9"/>
                  </a:lnTo>
                  <a:lnTo>
                    <a:pt x="138" y="8"/>
                  </a:lnTo>
                  <a:lnTo>
                    <a:pt x="138" y="8"/>
                  </a:lnTo>
                  <a:lnTo>
                    <a:pt x="139" y="8"/>
                  </a:lnTo>
                  <a:lnTo>
                    <a:pt x="139" y="8"/>
                  </a:lnTo>
                  <a:lnTo>
                    <a:pt x="139" y="8"/>
                  </a:lnTo>
                  <a:lnTo>
                    <a:pt x="139" y="8"/>
                  </a:lnTo>
                  <a:lnTo>
                    <a:pt x="139" y="8"/>
                  </a:lnTo>
                  <a:lnTo>
                    <a:pt x="139" y="8"/>
                  </a:lnTo>
                  <a:lnTo>
                    <a:pt x="139" y="8"/>
                  </a:lnTo>
                  <a:lnTo>
                    <a:pt x="139" y="8"/>
                  </a:lnTo>
                  <a:lnTo>
                    <a:pt x="139" y="8"/>
                  </a:lnTo>
                  <a:lnTo>
                    <a:pt x="139" y="8"/>
                  </a:lnTo>
                  <a:lnTo>
                    <a:pt x="139" y="8"/>
                  </a:lnTo>
                  <a:lnTo>
                    <a:pt x="139" y="8"/>
                  </a:lnTo>
                  <a:lnTo>
                    <a:pt x="139" y="8"/>
                  </a:lnTo>
                  <a:lnTo>
                    <a:pt x="140" y="8"/>
                  </a:lnTo>
                  <a:lnTo>
                    <a:pt x="140" y="8"/>
                  </a:lnTo>
                  <a:lnTo>
                    <a:pt x="140" y="8"/>
                  </a:lnTo>
                  <a:lnTo>
                    <a:pt x="140" y="8"/>
                  </a:lnTo>
                  <a:lnTo>
                    <a:pt x="140" y="8"/>
                  </a:lnTo>
                  <a:lnTo>
                    <a:pt x="140" y="8"/>
                  </a:lnTo>
                  <a:lnTo>
                    <a:pt x="140" y="8"/>
                  </a:lnTo>
                  <a:lnTo>
                    <a:pt x="140" y="8"/>
                  </a:lnTo>
                  <a:lnTo>
                    <a:pt x="140" y="8"/>
                  </a:lnTo>
                  <a:lnTo>
                    <a:pt x="140" y="8"/>
                  </a:lnTo>
                  <a:lnTo>
                    <a:pt x="140" y="8"/>
                  </a:lnTo>
                  <a:lnTo>
                    <a:pt x="140" y="8"/>
                  </a:lnTo>
                  <a:lnTo>
                    <a:pt x="140" y="8"/>
                  </a:lnTo>
                  <a:lnTo>
                    <a:pt x="141" y="8"/>
                  </a:lnTo>
                  <a:lnTo>
                    <a:pt x="141" y="8"/>
                  </a:lnTo>
                  <a:lnTo>
                    <a:pt x="141" y="8"/>
                  </a:lnTo>
                  <a:lnTo>
                    <a:pt x="141" y="8"/>
                  </a:lnTo>
                  <a:lnTo>
                    <a:pt x="141" y="8"/>
                  </a:lnTo>
                  <a:lnTo>
                    <a:pt x="141" y="8"/>
                  </a:lnTo>
                  <a:lnTo>
                    <a:pt x="141" y="8"/>
                  </a:lnTo>
                  <a:lnTo>
                    <a:pt x="141" y="8"/>
                  </a:lnTo>
                  <a:lnTo>
                    <a:pt x="141" y="7"/>
                  </a:lnTo>
                  <a:lnTo>
                    <a:pt x="141" y="7"/>
                  </a:lnTo>
                  <a:lnTo>
                    <a:pt x="141" y="7"/>
                  </a:lnTo>
                  <a:lnTo>
                    <a:pt x="141" y="7"/>
                  </a:lnTo>
                  <a:lnTo>
                    <a:pt x="141" y="7"/>
                  </a:lnTo>
                  <a:lnTo>
                    <a:pt x="141" y="7"/>
                  </a:lnTo>
                  <a:lnTo>
                    <a:pt x="142" y="7"/>
                  </a:lnTo>
                  <a:lnTo>
                    <a:pt x="142" y="7"/>
                  </a:lnTo>
                  <a:lnTo>
                    <a:pt x="142" y="7"/>
                  </a:lnTo>
                  <a:lnTo>
                    <a:pt x="142" y="7"/>
                  </a:lnTo>
                  <a:lnTo>
                    <a:pt x="142" y="7"/>
                  </a:lnTo>
                  <a:lnTo>
                    <a:pt x="142" y="7"/>
                  </a:lnTo>
                  <a:lnTo>
                    <a:pt x="142" y="7"/>
                  </a:lnTo>
                  <a:lnTo>
                    <a:pt x="142" y="7"/>
                  </a:lnTo>
                  <a:lnTo>
                    <a:pt x="142" y="7"/>
                  </a:lnTo>
                  <a:lnTo>
                    <a:pt x="142" y="7"/>
                  </a:lnTo>
                  <a:lnTo>
                    <a:pt x="142" y="7"/>
                  </a:lnTo>
                  <a:lnTo>
                    <a:pt x="142" y="7"/>
                  </a:lnTo>
                  <a:lnTo>
                    <a:pt x="142" y="7"/>
                  </a:lnTo>
                  <a:lnTo>
                    <a:pt x="143" y="7"/>
                  </a:lnTo>
                  <a:lnTo>
                    <a:pt x="143" y="7"/>
                  </a:lnTo>
                  <a:lnTo>
                    <a:pt x="143" y="7"/>
                  </a:lnTo>
                  <a:lnTo>
                    <a:pt x="143" y="7"/>
                  </a:lnTo>
                  <a:lnTo>
                    <a:pt x="143" y="7"/>
                  </a:lnTo>
                  <a:lnTo>
                    <a:pt x="143" y="7"/>
                  </a:lnTo>
                  <a:lnTo>
                    <a:pt x="143" y="7"/>
                  </a:lnTo>
                  <a:lnTo>
                    <a:pt x="143" y="7"/>
                  </a:lnTo>
                  <a:lnTo>
                    <a:pt x="143" y="7"/>
                  </a:lnTo>
                  <a:lnTo>
                    <a:pt x="143" y="7"/>
                  </a:lnTo>
                  <a:lnTo>
                    <a:pt x="143" y="7"/>
                  </a:lnTo>
                  <a:lnTo>
                    <a:pt x="143" y="7"/>
                  </a:lnTo>
                  <a:lnTo>
                    <a:pt x="143" y="7"/>
                  </a:lnTo>
                  <a:lnTo>
                    <a:pt x="144" y="7"/>
                  </a:lnTo>
                  <a:lnTo>
                    <a:pt x="144" y="7"/>
                  </a:lnTo>
                  <a:lnTo>
                    <a:pt x="144" y="7"/>
                  </a:lnTo>
                  <a:lnTo>
                    <a:pt x="144" y="7"/>
                  </a:lnTo>
                  <a:lnTo>
                    <a:pt x="144" y="7"/>
                  </a:lnTo>
                  <a:lnTo>
                    <a:pt x="144" y="7"/>
                  </a:lnTo>
                  <a:lnTo>
                    <a:pt x="144" y="7"/>
                  </a:lnTo>
                  <a:lnTo>
                    <a:pt x="144" y="7"/>
                  </a:lnTo>
                  <a:lnTo>
                    <a:pt x="144" y="7"/>
                  </a:lnTo>
                  <a:lnTo>
                    <a:pt x="144" y="7"/>
                  </a:lnTo>
                  <a:lnTo>
                    <a:pt x="144" y="7"/>
                  </a:lnTo>
                  <a:lnTo>
                    <a:pt x="144" y="7"/>
                  </a:lnTo>
                  <a:lnTo>
                    <a:pt x="144" y="7"/>
                  </a:lnTo>
                  <a:lnTo>
                    <a:pt x="145" y="7"/>
                  </a:lnTo>
                  <a:lnTo>
                    <a:pt x="145" y="7"/>
                  </a:lnTo>
                  <a:lnTo>
                    <a:pt x="145" y="7"/>
                  </a:lnTo>
                  <a:lnTo>
                    <a:pt x="145" y="7"/>
                  </a:lnTo>
                  <a:lnTo>
                    <a:pt x="145" y="7"/>
                  </a:lnTo>
                  <a:lnTo>
                    <a:pt x="145" y="7"/>
                  </a:lnTo>
                  <a:lnTo>
                    <a:pt x="145" y="7"/>
                  </a:lnTo>
                  <a:lnTo>
                    <a:pt x="145" y="7"/>
                  </a:lnTo>
                  <a:lnTo>
                    <a:pt x="145" y="7"/>
                  </a:lnTo>
                  <a:lnTo>
                    <a:pt x="145" y="7"/>
                  </a:lnTo>
                  <a:lnTo>
                    <a:pt x="145" y="7"/>
                  </a:lnTo>
                  <a:lnTo>
                    <a:pt x="145" y="7"/>
                  </a:lnTo>
                  <a:lnTo>
                    <a:pt x="145" y="7"/>
                  </a:lnTo>
                  <a:lnTo>
                    <a:pt x="145" y="7"/>
                  </a:lnTo>
                  <a:lnTo>
                    <a:pt x="146" y="7"/>
                  </a:lnTo>
                  <a:lnTo>
                    <a:pt x="146" y="7"/>
                  </a:lnTo>
                  <a:lnTo>
                    <a:pt x="146" y="7"/>
                  </a:lnTo>
                  <a:lnTo>
                    <a:pt x="146" y="7"/>
                  </a:lnTo>
                  <a:lnTo>
                    <a:pt x="146" y="7"/>
                  </a:lnTo>
                  <a:lnTo>
                    <a:pt x="146" y="7"/>
                  </a:lnTo>
                  <a:lnTo>
                    <a:pt x="146" y="7"/>
                  </a:lnTo>
                  <a:lnTo>
                    <a:pt x="146" y="7"/>
                  </a:lnTo>
                  <a:lnTo>
                    <a:pt x="146" y="7"/>
                  </a:lnTo>
                  <a:lnTo>
                    <a:pt x="146" y="7"/>
                  </a:lnTo>
                  <a:lnTo>
                    <a:pt x="146" y="7"/>
                  </a:lnTo>
                  <a:lnTo>
                    <a:pt x="146" y="7"/>
                  </a:lnTo>
                  <a:lnTo>
                    <a:pt x="146" y="7"/>
                  </a:lnTo>
                  <a:lnTo>
                    <a:pt x="147" y="7"/>
                  </a:lnTo>
                  <a:lnTo>
                    <a:pt x="147" y="7"/>
                  </a:lnTo>
                  <a:lnTo>
                    <a:pt x="147" y="7"/>
                  </a:lnTo>
                  <a:lnTo>
                    <a:pt x="147" y="7"/>
                  </a:lnTo>
                  <a:lnTo>
                    <a:pt x="147" y="7"/>
                  </a:lnTo>
                  <a:lnTo>
                    <a:pt x="147" y="7"/>
                  </a:lnTo>
                  <a:lnTo>
                    <a:pt x="147" y="7"/>
                  </a:lnTo>
                  <a:lnTo>
                    <a:pt x="147" y="7"/>
                  </a:lnTo>
                  <a:lnTo>
                    <a:pt x="147" y="7"/>
                  </a:lnTo>
                  <a:lnTo>
                    <a:pt x="147" y="7"/>
                  </a:lnTo>
                  <a:lnTo>
                    <a:pt x="147" y="7"/>
                  </a:lnTo>
                  <a:lnTo>
                    <a:pt x="147" y="7"/>
                  </a:lnTo>
                  <a:lnTo>
                    <a:pt x="147" y="7"/>
                  </a:lnTo>
                  <a:lnTo>
                    <a:pt x="148" y="7"/>
                  </a:lnTo>
                  <a:lnTo>
                    <a:pt x="148" y="7"/>
                  </a:lnTo>
                  <a:lnTo>
                    <a:pt x="148" y="7"/>
                  </a:lnTo>
                  <a:lnTo>
                    <a:pt x="148" y="7"/>
                  </a:lnTo>
                  <a:lnTo>
                    <a:pt x="148" y="7"/>
                  </a:lnTo>
                  <a:lnTo>
                    <a:pt x="148" y="7"/>
                  </a:lnTo>
                  <a:lnTo>
                    <a:pt x="148" y="7"/>
                  </a:lnTo>
                  <a:lnTo>
                    <a:pt x="148" y="7"/>
                  </a:lnTo>
                  <a:lnTo>
                    <a:pt x="148" y="7"/>
                  </a:lnTo>
                  <a:lnTo>
                    <a:pt x="148" y="7"/>
                  </a:lnTo>
                  <a:lnTo>
                    <a:pt x="148" y="7"/>
                  </a:lnTo>
                  <a:lnTo>
                    <a:pt x="148" y="7"/>
                  </a:lnTo>
                  <a:lnTo>
                    <a:pt x="148" y="7"/>
                  </a:lnTo>
                  <a:lnTo>
                    <a:pt x="149" y="7"/>
                  </a:lnTo>
                  <a:lnTo>
                    <a:pt x="149" y="7"/>
                  </a:lnTo>
                  <a:lnTo>
                    <a:pt x="149" y="7"/>
                  </a:lnTo>
                  <a:lnTo>
                    <a:pt x="149" y="6"/>
                  </a:lnTo>
                  <a:lnTo>
                    <a:pt x="149" y="6"/>
                  </a:lnTo>
                  <a:lnTo>
                    <a:pt x="149" y="6"/>
                  </a:lnTo>
                  <a:lnTo>
                    <a:pt x="149" y="6"/>
                  </a:lnTo>
                  <a:lnTo>
                    <a:pt x="149" y="6"/>
                  </a:lnTo>
                  <a:lnTo>
                    <a:pt x="149" y="6"/>
                  </a:lnTo>
                  <a:lnTo>
                    <a:pt x="149" y="6"/>
                  </a:lnTo>
                  <a:lnTo>
                    <a:pt x="149" y="6"/>
                  </a:lnTo>
                  <a:lnTo>
                    <a:pt x="149" y="6"/>
                  </a:lnTo>
                  <a:lnTo>
                    <a:pt x="149" y="6"/>
                  </a:lnTo>
                  <a:lnTo>
                    <a:pt x="149" y="6"/>
                  </a:lnTo>
                  <a:lnTo>
                    <a:pt x="150" y="6"/>
                  </a:lnTo>
                  <a:lnTo>
                    <a:pt x="150" y="6"/>
                  </a:lnTo>
                  <a:lnTo>
                    <a:pt x="150" y="6"/>
                  </a:lnTo>
                  <a:lnTo>
                    <a:pt x="150" y="6"/>
                  </a:lnTo>
                  <a:lnTo>
                    <a:pt x="150" y="6"/>
                  </a:lnTo>
                  <a:lnTo>
                    <a:pt x="150" y="6"/>
                  </a:lnTo>
                  <a:lnTo>
                    <a:pt x="150" y="6"/>
                  </a:lnTo>
                  <a:lnTo>
                    <a:pt x="150" y="6"/>
                  </a:lnTo>
                  <a:lnTo>
                    <a:pt x="150" y="6"/>
                  </a:lnTo>
                  <a:lnTo>
                    <a:pt x="150" y="6"/>
                  </a:lnTo>
                  <a:lnTo>
                    <a:pt x="150" y="6"/>
                  </a:lnTo>
                  <a:lnTo>
                    <a:pt x="150" y="6"/>
                  </a:lnTo>
                  <a:lnTo>
                    <a:pt x="150" y="6"/>
                  </a:lnTo>
                  <a:lnTo>
                    <a:pt x="151" y="6"/>
                  </a:lnTo>
                  <a:lnTo>
                    <a:pt x="151" y="6"/>
                  </a:lnTo>
                  <a:lnTo>
                    <a:pt x="151" y="6"/>
                  </a:lnTo>
                  <a:lnTo>
                    <a:pt x="151" y="6"/>
                  </a:lnTo>
                  <a:lnTo>
                    <a:pt x="151" y="6"/>
                  </a:lnTo>
                  <a:lnTo>
                    <a:pt x="151" y="6"/>
                  </a:lnTo>
                  <a:lnTo>
                    <a:pt x="151" y="6"/>
                  </a:lnTo>
                  <a:lnTo>
                    <a:pt x="151" y="6"/>
                  </a:lnTo>
                  <a:lnTo>
                    <a:pt x="151" y="6"/>
                  </a:lnTo>
                  <a:lnTo>
                    <a:pt x="151" y="6"/>
                  </a:lnTo>
                  <a:lnTo>
                    <a:pt x="151" y="6"/>
                  </a:lnTo>
                  <a:lnTo>
                    <a:pt x="151" y="6"/>
                  </a:lnTo>
                  <a:lnTo>
                    <a:pt x="151" y="6"/>
                  </a:lnTo>
                  <a:lnTo>
                    <a:pt x="152" y="6"/>
                  </a:lnTo>
                  <a:lnTo>
                    <a:pt x="152" y="6"/>
                  </a:lnTo>
                  <a:lnTo>
                    <a:pt x="152" y="6"/>
                  </a:lnTo>
                  <a:lnTo>
                    <a:pt x="152" y="6"/>
                  </a:lnTo>
                  <a:lnTo>
                    <a:pt x="152" y="6"/>
                  </a:lnTo>
                  <a:lnTo>
                    <a:pt x="152" y="6"/>
                  </a:lnTo>
                  <a:lnTo>
                    <a:pt x="152" y="6"/>
                  </a:lnTo>
                  <a:lnTo>
                    <a:pt x="152" y="6"/>
                  </a:lnTo>
                  <a:lnTo>
                    <a:pt x="152" y="6"/>
                  </a:lnTo>
                  <a:lnTo>
                    <a:pt x="152" y="6"/>
                  </a:lnTo>
                  <a:lnTo>
                    <a:pt x="152" y="6"/>
                  </a:lnTo>
                  <a:lnTo>
                    <a:pt x="152" y="6"/>
                  </a:lnTo>
                  <a:lnTo>
                    <a:pt x="152" y="6"/>
                  </a:lnTo>
                  <a:lnTo>
                    <a:pt x="153" y="6"/>
                  </a:lnTo>
                  <a:lnTo>
                    <a:pt x="153" y="6"/>
                  </a:lnTo>
                  <a:lnTo>
                    <a:pt x="153" y="6"/>
                  </a:lnTo>
                  <a:lnTo>
                    <a:pt x="153" y="6"/>
                  </a:lnTo>
                  <a:lnTo>
                    <a:pt x="153" y="6"/>
                  </a:lnTo>
                  <a:lnTo>
                    <a:pt x="153" y="6"/>
                  </a:lnTo>
                  <a:lnTo>
                    <a:pt x="153" y="6"/>
                  </a:lnTo>
                  <a:lnTo>
                    <a:pt x="153" y="6"/>
                  </a:lnTo>
                  <a:lnTo>
                    <a:pt x="153" y="6"/>
                  </a:lnTo>
                  <a:lnTo>
                    <a:pt x="153" y="6"/>
                  </a:lnTo>
                  <a:lnTo>
                    <a:pt x="153" y="6"/>
                  </a:lnTo>
                  <a:lnTo>
                    <a:pt x="153" y="6"/>
                  </a:lnTo>
                  <a:lnTo>
                    <a:pt x="153" y="6"/>
                  </a:lnTo>
                  <a:lnTo>
                    <a:pt x="153" y="6"/>
                  </a:lnTo>
                  <a:lnTo>
                    <a:pt x="154" y="6"/>
                  </a:lnTo>
                  <a:lnTo>
                    <a:pt x="154" y="6"/>
                  </a:lnTo>
                  <a:lnTo>
                    <a:pt x="154" y="6"/>
                  </a:lnTo>
                  <a:lnTo>
                    <a:pt x="154" y="6"/>
                  </a:lnTo>
                  <a:lnTo>
                    <a:pt x="154" y="6"/>
                  </a:lnTo>
                  <a:lnTo>
                    <a:pt x="154" y="6"/>
                  </a:lnTo>
                  <a:lnTo>
                    <a:pt x="154" y="6"/>
                  </a:lnTo>
                  <a:lnTo>
                    <a:pt x="154" y="6"/>
                  </a:lnTo>
                  <a:lnTo>
                    <a:pt x="154" y="6"/>
                  </a:lnTo>
                  <a:lnTo>
                    <a:pt x="154" y="6"/>
                  </a:lnTo>
                  <a:lnTo>
                    <a:pt x="154" y="6"/>
                  </a:lnTo>
                  <a:lnTo>
                    <a:pt x="154" y="6"/>
                  </a:lnTo>
                  <a:lnTo>
                    <a:pt x="154" y="6"/>
                  </a:lnTo>
                  <a:lnTo>
                    <a:pt x="155" y="6"/>
                  </a:lnTo>
                  <a:lnTo>
                    <a:pt x="155" y="6"/>
                  </a:lnTo>
                  <a:lnTo>
                    <a:pt x="155" y="6"/>
                  </a:lnTo>
                  <a:lnTo>
                    <a:pt x="155" y="6"/>
                  </a:lnTo>
                  <a:lnTo>
                    <a:pt x="155" y="6"/>
                  </a:lnTo>
                  <a:lnTo>
                    <a:pt x="155" y="6"/>
                  </a:lnTo>
                  <a:lnTo>
                    <a:pt x="155" y="6"/>
                  </a:lnTo>
                  <a:lnTo>
                    <a:pt x="155" y="6"/>
                  </a:lnTo>
                  <a:lnTo>
                    <a:pt x="155" y="6"/>
                  </a:lnTo>
                  <a:lnTo>
                    <a:pt x="155" y="6"/>
                  </a:lnTo>
                  <a:lnTo>
                    <a:pt x="155" y="6"/>
                  </a:lnTo>
                  <a:lnTo>
                    <a:pt x="155" y="6"/>
                  </a:lnTo>
                  <a:lnTo>
                    <a:pt x="155" y="6"/>
                  </a:lnTo>
                  <a:lnTo>
                    <a:pt x="156" y="6"/>
                  </a:lnTo>
                  <a:lnTo>
                    <a:pt x="156" y="6"/>
                  </a:lnTo>
                  <a:lnTo>
                    <a:pt x="156" y="6"/>
                  </a:lnTo>
                  <a:lnTo>
                    <a:pt x="156" y="6"/>
                  </a:lnTo>
                  <a:lnTo>
                    <a:pt x="156" y="6"/>
                  </a:lnTo>
                  <a:lnTo>
                    <a:pt x="156" y="6"/>
                  </a:lnTo>
                  <a:lnTo>
                    <a:pt x="156" y="6"/>
                  </a:lnTo>
                  <a:lnTo>
                    <a:pt x="156" y="6"/>
                  </a:lnTo>
                  <a:lnTo>
                    <a:pt x="156" y="6"/>
                  </a:lnTo>
                  <a:lnTo>
                    <a:pt x="156" y="6"/>
                  </a:lnTo>
                  <a:lnTo>
                    <a:pt x="156" y="6"/>
                  </a:lnTo>
                  <a:lnTo>
                    <a:pt x="156" y="6"/>
                  </a:lnTo>
                  <a:lnTo>
                    <a:pt x="156" y="6"/>
                  </a:lnTo>
                  <a:lnTo>
                    <a:pt x="157" y="6"/>
                  </a:lnTo>
                  <a:lnTo>
                    <a:pt x="157" y="6"/>
                  </a:lnTo>
                  <a:lnTo>
                    <a:pt x="157" y="6"/>
                  </a:lnTo>
                  <a:lnTo>
                    <a:pt x="157" y="6"/>
                  </a:lnTo>
                  <a:lnTo>
                    <a:pt x="157" y="6"/>
                  </a:lnTo>
                  <a:lnTo>
                    <a:pt x="157" y="6"/>
                  </a:lnTo>
                  <a:lnTo>
                    <a:pt x="157" y="6"/>
                  </a:lnTo>
                  <a:lnTo>
                    <a:pt x="157" y="6"/>
                  </a:lnTo>
                  <a:lnTo>
                    <a:pt x="157" y="6"/>
                  </a:lnTo>
                  <a:lnTo>
                    <a:pt x="157" y="6"/>
                  </a:lnTo>
                  <a:lnTo>
                    <a:pt x="157" y="7"/>
                  </a:lnTo>
                  <a:lnTo>
                    <a:pt x="157" y="7"/>
                  </a:lnTo>
                  <a:lnTo>
                    <a:pt x="157" y="7"/>
                  </a:lnTo>
                  <a:lnTo>
                    <a:pt x="158" y="7"/>
                  </a:lnTo>
                  <a:lnTo>
                    <a:pt x="158" y="7"/>
                  </a:lnTo>
                  <a:lnTo>
                    <a:pt x="158" y="7"/>
                  </a:lnTo>
                  <a:lnTo>
                    <a:pt x="158" y="7"/>
                  </a:lnTo>
                  <a:lnTo>
                    <a:pt x="158" y="7"/>
                  </a:lnTo>
                  <a:lnTo>
                    <a:pt x="158" y="7"/>
                  </a:lnTo>
                  <a:lnTo>
                    <a:pt x="158" y="7"/>
                  </a:lnTo>
                  <a:lnTo>
                    <a:pt x="158" y="7"/>
                  </a:lnTo>
                  <a:lnTo>
                    <a:pt x="158" y="7"/>
                  </a:lnTo>
                  <a:lnTo>
                    <a:pt x="158" y="7"/>
                  </a:lnTo>
                  <a:lnTo>
                    <a:pt x="158" y="7"/>
                  </a:lnTo>
                  <a:lnTo>
                    <a:pt x="158" y="7"/>
                  </a:lnTo>
                  <a:lnTo>
                    <a:pt x="158" y="7"/>
                  </a:lnTo>
                  <a:lnTo>
                    <a:pt x="158" y="8"/>
                  </a:lnTo>
                  <a:lnTo>
                    <a:pt x="159" y="8"/>
                  </a:lnTo>
                  <a:lnTo>
                    <a:pt x="159" y="8"/>
                  </a:lnTo>
                  <a:lnTo>
                    <a:pt x="159" y="8"/>
                  </a:lnTo>
                  <a:lnTo>
                    <a:pt x="159" y="8"/>
                  </a:lnTo>
                  <a:lnTo>
                    <a:pt x="159" y="8"/>
                  </a:lnTo>
                  <a:lnTo>
                    <a:pt x="159" y="8"/>
                  </a:lnTo>
                  <a:lnTo>
                    <a:pt x="159" y="8"/>
                  </a:lnTo>
                  <a:lnTo>
                    <a:pt x="159" y="8"/>
                  </a:lnTo>
                  <a:lnTo>
                    <a:pt x="159" y="8"/>
                  </a:lnTo>
                  <a:lnTo>
                    <a:pt x="159" y="8"/>
                  </a:lnTo>
                  <a:lnTo>
                    <a:pt x="159" y="8"/>
                  </a:lnTo>
                  <a:lnTo>
                    <a:pt x="159" y="8"/>
                  </a:lnTo>
                  <a:lnTo>
                    <a:pt x="159" y="8"/>
                  </a:lnTo>
                  <a:lnTo>
                    <a:pt x="160" y="8"/>
                  </a:lnTo>
                  <a:lnTo>
                    <a:pt x="160" y="8"/>
                  </a:lnTo>
                  <a:lnTo>
                    <a:pt x="160" y="8"/>
                  </a:lnTo>
                  <a:lnTo>
                    <a:pt x="160" y="8"/>
                  </a:lnTo>
                  <a:lnTo>
                    <a:pt x="160" y="8"/>
                  </a:lnTo>
                  <a:lnTo>
                    <a:pt x="160" y="8"/>
                  </a:lnTo>
                  <a:lnTo>
                    <a:pt x="160" y="8"/>
                  </a:lnTo>
                  <a:lnTo>
                    <a:pt x="160" y="8"/>
                  </a:lnTo>
                  <a:lnTo>
                    <a:pt x="160" y="8"/>
                  </a:lnTo>
                  <a:lnTo>
                    <a:pt x="160" y="8"/>
                  </a:lnTo>
                  <a:lnTo>
                    <a:pt x="160" y="8"/>
                  </a:lnTo>
                  <a:lnTo>
                    <a:pt x="160" y="8"/>
                  </a:lnTo>
                  <a:lnTo>
                    <a:pt x="160" y="8"/>
                  </a:lnTo>
                  <a:lnTo>
                    <a:pt x="161" y="8"/>
                  </a:lnTo>
                  <a:lnTo>
                    <a:pt x="161" y="8"/>
                  </a:lnTo>
                  <a:lnTo>
                    <a:pt x="161" y="8"/>
                  </a:lnTo>
                  <a:lnTo>
                    <a:pt x="161" y="8"/>
                  </a:lnTo>
                  <a:lnTo>
                    <a:pt x="161" y="8"/>
                  </a:lnTo>
                  <a:lnTo>
                    <a:pt x="161" y="8"/>
                  </a:lnTo>
                  <a:lnTo>
                    <a:pt x="161" y="8"/>
                  </a:lnTo>
                  <a:lnTo>
                    <a:pt x="161" y="8"/>
                  </a:lnTo>
                  <a:lnTo>
                    <a:pt x="161" y="8"/>
                  </a:lnTo>
                  <a:lnTo>
                    <a:pt x="161" y="8"/>
                  </a:lnTo>
                  <a:lnTo>
                    <a:pt x="161" y="8"/>
                  </a:lnTo>
                  <a:lnTo>
                    <a:pt x="161" y="8"/>
                  </a:lnTo>
                  <a:lnTo>
                    <a:pt x="161" y="8"/>
                  </a:lnTo>
                  <a:lnTo>
                    <a:pt x="162" y="8"/>
                  </a:lnTo>
                  <a:lnTo>
                    <a:pt x="162" y="8"/>
                  </a:lnTo>
                  <a:lnTo>
                    <a:pt x="162" y="8"/>
                  </a:lnTo>
                  <a:lnTo>
                    <a:pt x="162" y="8"/>
                  </a:lnTo>
                  <a:lnTo>
                    <a:pt x="162" y="8"/>
                  </a:lnTo>
                  <a:lnTo>
                    <a:pt x="162" y="7"/>
                  </a:lnTo>
                  <a:lnTo>
                    <a:pt x="162" y="7"/>
                  </a:lnTo>
                  <a:lnTo>
                    <a:pt x="162" y="7"/>
                  </a:lnTo>
                  <a:lnTo>
                    <a:pt x="162" y="7"/>
                  </a:lnTo>
                  <a:lnTo>
                    <a:pt x="162" y="7"/>
                  </a:lnTo>
                  <a:lnTo>
                    <a:pt x="162" y="7"/>
                  </a:lnTo>
                  <a:lnTo>
                    <a:pt x="162" y="7"/>
                  </a:lnTo>
                  <a:lnTo>
                    <a:pt x="162" y="7"/>
                  </a:lnTo>
                  <a:lnTo>
                    <a:pt x="162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4" y="7"/>
                  </a:lnTo>
                  <a:lnTo>
                    <a:pt x="164" y="7"/>
                  </a:lnTo>
                  <a:lnTo>
                    <a:pt x="164" y="7"/>
                  </a:lnTo>
                  <a:lnTo>
                    <a:pt x="164" y="7"/>
                  </a:lnTo>
                  <a:lnTo>
                    <a:pt x="164" y="7"/>
                  </a:lnTo>
                  <a:lnTo>
                    <a:pt x="164" y="7"/>
                  </a:lnTo>
                  <a:lnTo>
                    <a:pt x="164" y="7"/>
                  </a:lnTo>
                  <a:lnTo>
                    <a:pt x="164" y="7"/>
                  </a:lnTo>
                  <a:lnTo>
                    <a:pt x="164" y="7"/>
                  </a:lnTo>
                  <a:lnTo>
                    <a:pt x="164" y="7"/>
                  </a:lnTo>
                  <a:lnTo>
                    <a:pt x="164" y="7"/>
                  </a:lnTo>
                  <a:lnTo>
                    <a:pt x="164" y="7"/>
                  </a:lnTo>
                  <a:lnTo>
                    <a:pt x="164" y="7"/>
                  </a:lnTo>
                  <a:lnTo>
                    <a:pt x="165" y="7"/>
                  </a:lnTo>
                  <a:lnTo>
                    <a:pt x="165" y="7"/>
                  </a:lnTo>
                  <a:lnTo>
                    <a:pt x="165" y="7"/>
                  </a:lnTo>
                  <a:lnTo>
                    <a:pt x="165" y="7"/>
                  </a:lnTo>
                  <a:lnTo>
                    <a:pt x="165" y="7"/>
                  </a:lnTo>
                  <a:lnTo>
                    <a:pt x="165" y="7"/>
                  </a:lnTo>
                  <a:lnTo>
                    <a:pt x="165" y="7"/>
                  </a:lnTo>
                  <a:lnTo>
                    <a:pt x="165" y="7"/>
                  </a:lnTo>
                  <a:lnTo>
                    <a:pt x="165" y="7"/>
                  </a:lnTo>
                  <a:lnTo>
                    <a:pt x="165" y="7"/>
                  </a:lnTo>
                  <a:lnTo>
                    <a:pt x="165" y="7"/>
                  </a:lnTo>
                  <a:lnTo>
                    <a:pt x="165" y="7"/>
                  </a:lnTo>
                  <a:lnTo>
                    <a:pt x="165" y="7"/>
                  </a:lnTo>
                  <a:lnTo>
                    <a:pt x="166" y="7"/>
                  </a:lnTo>
                  <a:lnTo>
                    <a:pt x="166" y="7"/>
                  </a:lnTo>
                  <a:lnTo>
                    <a:pt x="166" y="7"/>
                  </a:lnTo>
                  <a:lnTo>
                    <a:pt x="166" y="7"/>
                  </a:lnTo>
                  <a:lnTo>
                    <a:pt x="166" y="7"/>
                  </a:lnTo>
                  <a:lnTo>
                    <a:pt x="166" y="7"/>
                  </a:lnTo>
                  <a:lnTo>
                    <a:pt x="166" y="7"/>
                  </a:lnTo>
                  <a:lnTo>
                    <a:pt x="166" y="7"/>
                  </a:lnTo>
                  <a:lnTo>
                    <a:pt x="166" y="7"/>
                  </a:lnTo>
                  <a:lnTo>
                    <a:pt x="166" y="7"/>
                  </a:lnTo>
                  <a:lnTo>
                    <a:pt x="166" y="7"/>
                  </a:lnTo>
                  <a:lnTo>
                    <a:pt x="166" y="7"/>
                  </a:lnTo>
                  <a:lnTo>
                    <a:pt x="166" y="7"/>
                  </a:lnTo>
                  <a:lnTo>
                    <a:pt x="166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8" y="7"/>
                  </a:lnTo>
                  <a:lnTo>
                    <a:pt x="168" y="7"/>
                  </a:lnTo>
                  <a:lnTo>
                    <a:pt x="168" y="7"/>
                  </a:lnTo>
                  <a:lnTo>
                    <a:pt x="168" y="7"/>
                  </a:lnTo>
                  <a:lnTo>
                    <a:pt x="168" y="7"/>
                  </a:lnTo>
                  <a:lnTo>
                    <a:pt x="168" y="7"/>
                  </a:lnTo>
                  <a:lnTo>
                    <a:pt x="168" y="7"/>
                  </a:lnTo>
                  <a:lnTo>
                    <a:pt x="168" y="7"/>
                  </a:lnTo>
                  <a:lnTo>
                    <a:pt x="168" y="7"/>
                  </a:lnTo>
                  <a:lnTo>
                    <a:pt x="168" y="7"/>
                  </a:lnTo>
                  <a:lnTo>
                    <a:pt x="168" y="7"/>
                  </a:lnTo>
                  <a:lnTo>
                    <a:pt x="168" y="7"/>
                  </a:lnTo>
                  <a:lnTo>
                    <a:pt x="168" y="7"/>
                  </a:lnTo>
                  <a:lnTo>
                    <a:pt x="169" y="7"/>
                  </a:lnTo>
                  <a:lnTo>
                    <a:pt x="169" y="7"/>
                  </a:lnTo>
                  <a:lnTo>
                    <a:pt x="169" y="7"/>
                  </a:lnTo>
                  <a:lnTo>
                    <a:pt x="169" y="7"/>
                  </a:lnTo>
                  <a:lnTo>
                    <a:pt x="169" y="7"/>
                  </a:lnTo>
                  <a:lnTo>
                    <a:pt x="169" y="7"/>
                  </a:lnTo>
                  <a:lnTo>
                    <a:pt x="169" y="7"/>
                  </a:lnTo>
                  <a:lnTo>
                    <a:pt x="169" y="7"/>
                  </a:lnTo>
                  <a:lnTo>
                    <a:pt x="169" y="7"/>
                  </a:lnTo>
                  <a:lnTo>
                    <a:pt x="169" y="7"/>
                  </a:lnTo>
                  <a:lnTo>
                    <a:pt x="169" y="7"/>
                  </a:lnTo>
                  <a:lnTo>
                    <a:pt x="169" y="7"/>
                  </a:lnTo>
                  <a:lnTo>
                    <a:pt x="169" y="7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1" y="7"/>
                  </a:lnTo>
                  <a:lnTo>
                    <a:pt x="171" y="7"/>
                  </a:lnTo>
                  <a:lnTo>
                    <a:pt x="171" y="7"/>
                  </a:lnTo>
                  <a:lnTo>
                    <a:pt x="171" y="7"/>
                  </a:lnTo>
                  <a:lnTo>
                    <a:pt x="171" y="7"/>
                  </a:lnTo>
                  <a:lnTo>
                    <a:pt x="171" y="7"/>
                  </a:lnTo>
                  <a:lnTo>
                    <a:pt x="171" y="7"/>
                  </a:lnTo>
                  <a:lnTo>
                    <a:pt x="171" y="7"/>
                  </a:lnTo>
                  <a:lnTo>
                    <a:pt x="171" y="7"/>
                  </a:lnTo>
                  <a:lnTo>
                    <a:pt x="171" y="7"/>
                  </a:lnTo>
                  <a:lnTo>
                    <a:pt x="171" y="7"/>
                  </a:lnTo>
                  <a:lnTo>
                    <a:pt x="171" y="7"/>
                  </a:lnTo>
                  <a:lnTo>
                    <a:pt x="171" y="7"/>
                  </a:lnTo>
                  <a:lnTo>
                    <a:pt x="172" y="7"/>
                  </a:lnTo>
                  <a:lnTo>
                    <a:pt x="172" y="7"/>
                  </a:lnTo>
                  <a:lnTo>
                    <a:pt x="172" y="7"/>
                  </a:lnTo>
                  <a:lnTo>
                    <a:pt x="172" y="7"/>
                  </a:lnTo>
                  <a:lnTo>
                    <a:pt x="172" y="7"/>
                  </a:lnTo>
                  <a:lnTo>
                    <a:pt x="172" y="7"/>
                  </a:lnTo>
                  <a:lnTo>
                    <a:pt x="172" y="7"/>
                  </a:lnTo>
                  <a:lnTo>
                    <a:pt x="172" y="7"/>
                  </a:lnTo>
                  <a:lnTo>
                    <a:pt x="172" y="7"/>
                  </a:lnTo>
                  <a:lnTo>
                    <a:pt x="172" y="7"/>
                  </a:lnTo>
                  <a:lnTo>
                    <a:pt x="172" y="7"/>
                  </a:lnTo>
                  <a:lnTo>
                    <a:pt x="172" y="7"/>
                  </a:lnTo>
                  <a:lnTo>
                    <a:pt x="172" y="7"/>
                  </a:lnTo>
                  <a:lnTo>
                    <a:pt x="173" y="7"/>
                  </a:lnTo>
                  <a:lnTo>
                    <a:pt x="173" y="7"/>
                  </a:lnTo>
                  <a:lnTo>
                    <a:pt x="173" y="7"/>
                  </a:lnTo>
                  <a:lnTo>
                    <a:pt x="173" y="7"/>
                  </a:lnTo>
                  <a:lnTo>
                    <a:pt x="173" y="7"/>
                  </a:lnTo>
                  <a:lnTo>
                    <a:pt x="173" y="7"/>
                  </a:lnTo>
                  <a:lnTo>
                    <a:pt x="173" y="7"/>
                  </a:lnTo>
                  <a:lnTo>
                    <a:pt x="173" y="7"/>
                  </a:lnTo>
                  <a:lnTo>
                    <a:pt x="173" y="7"/>
                  </a:lnTo>
                  <a:lnTo>
                    <a:pt x="173" y="7"/>
                  </a:lnTo>
                  <a:lnTo>
                    <a:pt x="173" y="7"/>
                  </a:lnTo>
                  <a:lnTo>
                    <a:pt x="173" y="7"/>
                  </a:lnTo>
                  <a:lnTo>
                    <a:pt x="173" y="7"/>
                  </a:lnTo>
                  <a:lnTo>
                    <a:pt x="174" y="6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6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5" y="7"/>
                  </a:lnTo>
                  <a:lnTo>
                    <a:pt x="175" y="6"/>
                  </a:lnTo>
                  <a:lnTo>
                    <a:pt x="175" y="6"/>
                  </a:lnTo>
                  <a:lnTo>
                    <a:pt x="175" y="6"/>
                  </a:lnTo>
                  <a:lnTo>
                    <a:pt x="175" y="6"/>
                  </a:lnTo>
                  <a:lnTo>
                    <a:pt x="175" y="6"/>
                  </a:lnTo>
                  <a:lnTo>
                    <a:pt x="175" y="6"/>
                  </a:lnTo>
                  <a:lnTo>
                    <a:pt x="175" y="6"/>
                  </a:lnTo>
                  <a:lnTo>
                    <a:pt x="175" y="6"/>
                  </a:lnTo>
                  <a:lnTo>
                    <a:pt x="175" y="6"/>
                  </a:lnTo>
                  <a:lnTo>
                    <a:pt x="175" y="6"/>
                  </a:lnTo>
                  <a:lnTo>
                    <a:pt x="175" y="6"/>
                  </a:lnTo>
                  <a:lnTo>
                    <a:pt x="175" y="6"/>
                  </a:lnTo>
                  <a:lnTo>
                    <a:pt x="175" y="6"/>
                  </a:lnTo>
                  <a:lnTo>
                    <a:pt x="176" y="6"/>
                  </a:lnTo>
                  <a:lnTo>
                    <a:pt x="176" y="6"/>
                  </a:lnTo>
                  <a:lnTo>
                    <a:pt x="176" y="7"/>
                  </a:lnTo>
                  <a:lnTo>
                    <a:pt x="176" y="6"/>
                  </a:lnTo>
                  <a:lnTo>
                    <a:pt x="176" y="6"/>
                  </a:lnTo>
                  <a:lnTo>
                    <a:pt x="176" y="6"/>
                  </a:lnTo>
                  <a:lnTo>
                    <a:pt x="176" y="6"/>
                  </a:lnTo>
                  <a:lnTo>
                    <a:pt x="176" y="6"/>
                  </a:lnTo>
                  <a:lnTo>
                    <a:pt x="176" y="6"/>
                  </a:lnTo>
                  <a:lnTo>
                    <a:pt x="176" y="6"/>
                  </a:lnTo>
                  <a:lnTo>
                    <a:pt x="176" y="6"/>
                  </a:lnTo>
                  <a:lnTo>
                    <a:pt x="176" y="6"/>
                  </a:lnTo>
                  <a:lnTo>
                    <a:pt x="176" y="6"/>
                  </a:lnTo>
                  <a:lnTo>
                    <a:pt x="177" y="6"/>
                  </a:lnTo>
                  <a:lnTo>
                    <a:pt x="177" y="6"/>
                  </a:lnTo>
                  <a:lnTo>
                    <a:pt x="177" y="6"/>
                  </a:lnTo>
                  <a:lnTo>
                    <a:pt x="177" y="6"/>
                  </a:lnTo>
                  <a:lnTo>
                    <a:pt x="177" y="6"/>
                  </a:lnTo>
                  <a:lnTo>
                    <a:pt x="177" y="6"/>
                  </a:lnTo>
                  <a:lnTo>
                    <a:pt x="177" y="6"/>
                  </a:lnTo>
                  <a:lnTo>
                    <a:pt x="177" y="6"/>
                  </a:lnTo>
                  <a:lnTo>
                    <a:pt x="177" y="6"/>
                  </a:lnTo>
                  <a:lnTo>
                    <a:pt x="177" y="6"/>
                  </a:lnTo>
                  <a:lnTo>
                    <a:pt x="177" y="6"/>
                  </a:lnTo>
                  <a:lnTo>
                    <a:pt x="177" y="6"/>
                  </a:lnTo>
                  <a:lnTo>
                    <a:pt x="177" y="6"/>
                  </a:lnTo>
                  <a:lnTo>
                    <a:pt x="178" y="6"/>
                  </a:lnTo>
                  <a:lnTo>
                    <a:pt x="178" y="6"/>
                  </a:lnTo>
                  <a:lnTo>
                    <a:pt x="178" y="6"/>
                  </a:lnTo>
                  <a:lnTo>
                    <a:pt x="178" y="6"/>
                  </a:lnTo>
                  <a:lnTo>
                    <a:pt x="178" y="6"/>
                  </a:lnTo>
                  <a:lnTo>
                    <a:pt x="178" y="6"/>
                  </a:lnTo>
                  <a:lnTo>
                    <a:pt x="178" y="6"/>
                  </a:lnTo>
                  <a:lnTo>
                    <a:pt x="178" y="6"/>
                  </a:lnTo>
                  <a:lnTo>
                    <a:pt x="178" y="6"/>
                  </a:lnTo>
                  <a:lnTo>
                    <a:pt x="178" y="6"/>
                  </a:lnTo>
                  <a:lnTo>
                    <a:pt x="178" y="6"/>
                  </a:lnTo>
                  <a:lnTo>
                    <a:pt x="178" y="6"/>
                  </a:lnTo>
                  <a:lnTo>
                    <a:pt x="178" y="6"/>
                  </a:lnTo>
                  <a:lnTo>
                    <a:pt x="179" y="6"/>
                  </a:lnTo>
                  <a:lnTo>
                    <a:pt x="179" y="6"/>
                  </a:lnTo>
                  <a:lnTo>
                    <a:pt x="179" y="6"/>
                  </a:lnTo>
                  <a:lnTo>
                    <a:pt x="179" y="6"/>
                  </a:lnTo>
                  <a:lnTo>
                    <a:pt x="179" y="6"/>
                  </a:lnTo>
                  <a:lnTo>
                    <a:pt x="179" y="6"/>
                  </a:lnTo>
                  <a:lnTo>
                    <a:pt x="179" y="6"/>
                  </a:lnTo>
                  <a:lnTo>
                    <a:pt x="179" y="6"/>
                  </a:lnTo>
                  <a:lnTo>
                    <a:pt x="179" y="6"/>
                  </a:lnTo>
                  <a:lnTo>
                    <a:pt x="179" y="6"/>
                  </a:lnTo>
                  <a:lnTo>
                    <a:pt x="179" y="6"/>
                  </a:lnTo>
                  <a:lnTo>
                    <a:pt x="179" y="6"/>
                  </a:lnTo>
                  <a:lnTo>
                    <a:pt x="179" y="6"/>
                  </a:lnTo>
                  <a:lnTo>
                    <a:pt x="179" y="6"/>
                  </a:lnTo>
                  <a:lnTo>
                    <a:pt x="180" y="6"/>
                  </a:lnTo>
                  <a:lnTo>
                    <a:pt x="180" y="6"/>
                  </a:lnTo>
                  <a:lnTo>
                    <a:pt x="180" y="6"/>
                  </a:lnTo>
                  <a:lnTo>
                    <a:pt x="180" y="6"/>
                  </a:lnTo>
                  <a:lnTo>
                    <a:pt x="180" y="6"/>
                  </a:lnTo>
                  <a:lnTo>
                    <a:pt x="180" y="6"/>
                  </a:lnTo>
                  <a:lnTo>
                    <a:pt x="180" y="6"/>
                  </a:lnTo>
                  <a:lnTo>
                    <a:pt x="180" y="5"/>
                  </a:lnTo>
                  <a:lnTo>
                    <a:pt x="180" y="5"/>
                  </a:lnTo>
                  <a:lnTo>
                    <a:pt x="180" y="5"/>
                  </a:lnTo>
                  <a:lnTo>
                    <a:pt x="180" y="5"/>
                  </a:lnTo>
                  <a:lnTo>
                    <a:pt x="180" y="5"/>
                  </a:lnTo>
                  <a:lnTo>
                    <a:pt x="180" y="5"/>
                  </a:lnTo>
                  <a:lnTo>
                    <a:pt x="181" y="5"/>
                  </a:lnTo>
                  <a:lnTo>
                    <a:pt x="181" y="5"/>
                  </a:lnTo>
                  <a:lnTo>
                    <a:pt x="181" y="5"/>
                  </a:lnTo>
                  <a:lnTo>
                    <a:pt x="181" y="5"/>
                  </a:lnTo>
                  <a:lnTo>
                    <a:pt x="181" y="5"/>
                  </a:lnTo>
                  <a:lnTo>
                    <a:pt x="181" y="5"/>
                  </a:lnTo>
                  <a:lnTo>
                    <a:pt x="181" y="5"/>
                  </a:lnTo>
                  <a:lnTo>
                    <a:pt x="181" y="5"/>
                  </a:lnTo>
                  <a:lnTo>
                    <a:pt x="181" y="5"/>
                  </a:lnTo>
                  <a:lnTo>
                    <a:pt x="181" y="5"/>
                  </a:lnTo>
                  <a:lnTo>
                    <a:pt x="181" y="5"/>
                  </a:lnTo>
                  <a:lnTo>
                    <a:pt x="181" y="5"/>
                  </a:lnTo>
                  <a:lnTo>
                    <a:pt x="181" y="5"/>
                  </a:lnTo>
                  <a:lnTo>
                    <a:pt x="182" y="5"/>
                  </a:lnTo>
                  <a:lnTo>
                    <a:pt x="182" y="5"/>
                  </a:lnTo>
                  <a:lnTo>
                    <a:pt x="182" y="5"/>
                  </a:lnTo>
                  <a:lnTo>
                    <a:pt x="182" y="4"/>
                  </a:lnTo>
                  <a:lnTo>
                    <a:pt x="182" y="4"/>
                  </a:lnTo>
                  <a:lnTo>
                    <a:pt x="182" y="4"/>
                  </a:lnTo>
                  <a:lnTo>
                    <a:pt x="182" y="4"/>
                  </a:lnTo>
                  <a:lnTo>
                    <a:pt x="182" y="4"/>
                  </a:lnTo>
                  <a:lnTo>
                    <a:pt x="182" y="4"/>
                  </a:lnTo>
                  <a:lnTo>
                    <a:pt x="182" y="4"/>
                  </a:lnTo>
                  <a:lnTo>
                    <a:pt x="182" y="4"/>
                  </a:lnTo>
                  <a:lnTo>
                    <a:pt x="182" y="4"/>
                  </a:lnTo>
                  <a:lnTo>
                    <a:pt x="182" y="4"/>
                  </a:lnTo>
                  <a:lnTo>
                    <a:pt x="183" y="4"/>
                  </a:lnTo>
                  <a:lnTo>
                    <a:pt x="183" y="4"/>
                  </a:lnTo>
                  <a:lnTo>
                    <a:pt x="183" y="4"/>
                  </a:lnTo>
                  <a:lnTo>
                    <a:pt x="183" y="4"/>
                  </a:lnTo>
                  <a:lnTo>
                    <a:pt x="183" y="4"/>
                  </a:lnTo>
                  <a:lnTo>
                    <a:pt x="183" y="4"/>
                  </a:lnTo>
                  <a:lnTo>
                    <a:pt x="183" y="4"/>
                  </a:lnTo>
                  <a:lnTo>
                    <a:pt x="183" y="4"/>
                  </a:lnTo>
                  <a:lnTo>
                    <a:pt x="183" y="4"/>
                  </a:lnTo>
                  <a:lnTo>
                    <a:pt x="183" y="4"/>
                  </a:lnTo>
                  <a:lnTo>
                    <a:pt x="183" y="4"/>
                  </a:lnTo>
                  <a:lnTo>
                    <a:pt x="183" y="4"/>
                  </a:lnTo>
                  <a:lnTo>
                    <a:pt x="183" y="4"/>
                  </a:lnTo>
                  <a:lnTo>
                    <a:pt x="183" y="4"/>
                  </a:lnTo>
                  <a:lnTo>
                    <a:pt x="184" y="4"/>
                  </a:lnTo>
                  <a:lnTo>
                    <a:pt x="184" y="4"/>
                  </a:lnTo>
                  <a:lnTo>
                    <a:pt x="184" y="3"/>
                  </a:lnTo>
                  <a:lnTo>
                    <a:pt x="184" y="3"/>
                  </a:lnTo>
                  <a:lnTo>
                    <a:pt x="184" y="3"/>
                  </a:lnTo>
                  <a:lnTo>
                    <a:pt x="184" y="3"/>
                  </a:lnTo>
                  <a:lnTo>
                    <a:pt x="184" y="3"/>
                  </a:lnTo>
                  <a:lnTo>
                    <a:pt x="184" y="3"/>
                  </a:lnTo>
                  <a:lnTo>
                    <a:pt x="184" y="3"/>
                  </a:lnTo>
                  <a:lnTo>
                    <a:pt x="184" y="3"/>
                  </a:lnTo>
                  <a:lnTo>
                    <a:pt x="184" y="3"/>
                  </a:lnTo>
                  <a:lnTo>
                    <a:pt x="184" y="3"/>
                  </a:lnTo>
                  <a:lnTo>
                    <a:pt x="184" y="3"/>
                  </a:lnTo>
                  <a:lnTo>
                    <a:pt x="185" y="3"/>
                  </a:lnTo>
                  <a:lnTo>
                    <a:pt x="185" y="3"/>
                  </a:lnTo>
                  <a:lnTo>
                    <a:pt x="185" y="3"/>
                  </a:lnTo>
                  <a:lnTo>
                    <a:pt x="185" y="3"/>
                  </a:lnTo>
                  <a:lnTo>
                    <a:pt x="185" y="3"/>
                  </a:lnTo>
                  <a:lnTo>
                    <a:pt x="185" y="3"/>
                  </a:lnTo>
                  <a:lnTo>
                    <a:pt x="185" y="3"/>
                  </a:lnTo>
                  <a:lnTo>
                    <a:pt x="185" y="3"/>
                  </a:lnTo>
                  <a:lnTo>
                    <a:pt x="185" y="3"/>
                  </a:lnTo>
                  <a:lnTo>
                    <a:pt x="185" y="3"/>
                  </a:lnTo>
                  <a:lnTo>
                    <a:pt x="185" y="3"/>
                  </a:lnTo>
                  <a:lnTo>
                    <a:pt x="185" y="3"/>
                  </a:lnTo>
                  <a:lnTo>
                    <a:pt x="185" y="3"/>
                  </a:lnTo>
                  <a:lnTo>
                    <a:pt x="186" y="3"/>
                  </a:lnTo>
                  <a:lnTo>
                    <a:pt x="186" y="3"/>
                  </a:lnTo>
                  <a:lnTo>
                    <a:pt x="186" y="3"/>
                  </a:lnTo>
                  <a:lnTo>
                    <a:pt x="186" y="3"/>
                  </a:lnTo>
                  <a:lnTo>
                    <a:pt x="186" y="3"/>
                  </a:lnTo>
                  <a:lnTo>
                    <a:pt x="186" y="3"/>
                  </a:lnTo>
                  <a:lnTo>
                    <a:pt x="186" y="3"/>
                  </a:lnTo>
                  <a:lnTo>
                    <a:pt x="186" y="3"/>
                  </a:lnTo>
                  <a:lnTo>
                    <a:pt x="186" y="3"/>
                  </a:lnTo>
                  <a:lnTo>
                    <a:pt x="186" y="3"/>
                  </a:lnTo>
                  <a:lnTo>
                    <a:pt x="186" y="3"/>
                  </a:lnTo>
                  <a:lnTo>
                    <a:pt x="186" y="3"/>
                  </a:lnTo>
                  <a:lnTo>
                    <a:pt x="186" y="3"/>
                  </a:lnTo>
                  <a:lnTo>
                    <a:pt x="187" y="3"/>
                  </a:lnTo>
                  <a:lnTo>
                    <a:pt x="187" y="3"/>
                  </a:lnTo>
                  <a:lnTo>
                    <a:pt x="187" y="3"/>
                  </a:lnTo>
                  <a:lnTo>
                    <a:pt x="187" y="3"/>
                  </a:lnTo>
                  <a:lnTo>
                    <a:pt x="187" y="3"/>
                  </a:lnTo>
                  <a:lnTo>
                    <a:pt x="187" y="3"/>
                  </a:lnTo>
                  <a:lnTo>
                    <a:pt x="187" y="3"/>
                  </a:lnTo>
                  <a:lnTo>
                    <a:pt x="187" y="3"/>
                  </a:lnTo>
                  <a:lnTo>
                    <a:pt x="187" y="3"/>
                  </a:lnTo>
                  <a:lnTo>
                    <a:pt x="187" y="3"/>
                  </a:lnTo>
                  <a:lnTo>
                    <a:pt x="187" y="3"/>
                  </a:lnTo>
                  <a:lnTo>
                    <a:pt x="187" y="3"/>
                  </a:lnTo>
                  <a:lnTo>
                    <a:pt x="187" y="3"/>
                  </a:lnTo>
                  <a:lnTo>
                    <a:pt x="187" y="3"/>
                  </a:lnTo>
                  <a:lnTo>
                    <a:pt x="188" y="3"/>
                  </a:lnTo>
                  <a:lnTo>
                    <a:pt x="188" y="3"/>
                  </a:lnTo>
                  <a:lnTo>
                    <a:pt x="188" y="3"/>
                  </a:lnTo>
                  <a:lnTo>
                    <a:pt x="188" y="3"/>
                  </a:lnTo>
                  <a:lnTo>
                    <a:pt x="188" y="3"/>
                  </a:lnTo>
                  <a:lnTo>
                    <a:pt x="188" y="3"/>
                  </a:lnTo>
                  <a:lnTo>
                    <a:pt x="188" y="3"/>
                  </a:lnTo>
                  <a:lnTo>
                    <a:pt x="188" y="3"/>
                  </a:lnTo>
                  <a:lnTo>
                    <a:pt x="188" y="3"/>
                  </a:lnTo>
                  <a:lnTo>
                    <a:pt x="188" y="3"/>
                  </a:lnTo>
                  <a:lnTo>
                    <a:pt x="188" y="3"/>
                  </a:lnTo>
                  <a:lnTo>
                    <a:pt x="188" y="3"/>
                  </a:lnTo>
                  <a:lnTo>
                    <a:pt x="188" y="2"/>
                  </a:lnTo>
                  <a:lnTo>
                    <a:pt x="189" y="2"/>
                  </a:lnTo>
                  <a:lnTo>
                    <a:pt x="189" y="2"/>
                  </a:lnTo>
                  <a:lnTo>
                    <a:pt x="189" y="2"/>
                  </a:lnTo>
                  <a:lnTo>
                    <a:pt x="189" y="2"/>
                  </a:lnTo>
                  <a:lnTo>
                    <a:pt x="189" y="2"/>
                  </a:lnTo>
                  <a:lnTo>
                    <a:pt x="189" y="2"/>
                  </a:lnTo>
                  <a:lnTo>
                    <a:pt x="189" y="2"/>
                  </a:lnTo>
                  <a:lnTo>
                    <a:pt x="189" y="2"/>
                  </a:lnTo>
                  <a:lnTo>
                    <a:pt x="189" y="2"/>
                  </a:lnTo>
                  <a:lnTo>
                    <a:pt x="189" y="2"/>
                  </a:lnTo>
                  <a:lnTo>
                    <a:pt x="189" y="2"/>
                  </a:lnTo>
                  <a:lnTo>
                    <a:pt x="189" y="2"/>
                  </a:lnTo>
                  <a:lnTo>
                    <a:pt x="189" y="2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1" y="2"/>
                  </a:lnTo>
                  <a:lnTo>
                    <a:pt x="191" y="2"/>
                  </a:lnTo>
                  <a:lnTo>
                    <a:pt x="191" y="2"/>
                  </a:lnTo>
                  <a:lnTo>
                    <a:pt x="191" y="2"/>
                  </a:lnTo>
                  <a:lnTo>
                    <a:pt x="191" y="2"/>
                  </a:lnTo>
                  <a:lnTo>
                    <a:pt x="191" y="2"/>
                  </a:lnTo>
                  <a:lnTo>
                    <a:pt x="191" y="2"/>
                  </a:lnTo>
                  <a:lnTo>
                    <a:pt x="191" y="2"/>
                  </a:lnTo>
                  <a:lnTo>
                    <a:pt x="191" y="2"/>
                  </a:lnTo>
                  <a:lnTo>
                    <a:pt x="191" y="2"/>
                  </a:lnTo>
                  <a:lnTo>
                    <a:pt x="191" y="2"/>
                  </a:lnTo>
                  <a:lnTo>
                    <a:pt x="191" y="2"/>
                  </a:lnTo>
                  <a:lnTo>
                    <a:pt x="191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3" y="2"/>
                  </a:lnTo>
                  <a:lnTo>
                    <a:pt x="193" y="2"/>
                  </a:lnTo>
                  <a:lnTo>
                    <a:pt x="193" y="2"/>
                  </a:lnTo>
                  <a:lnTo>
                    <a:pt x="193" y="2"/>
                  </a:lnTo>
                  <a:lnTo>
                    <a:pt x="193" y="2"/>
                  </a:lnTo>
                  <a:lnTo>
                    <a:pt x="193" y="2"/>
                  </a:lnTo>
                  <a:lnTo>
                    <a:pt x="193" y="2"/>
                  </a:lnTo>
                  <a:lnTo>
                    <a:pt x="193" y="2"/>
                  </a:lnTo>
                  <a:lnTo>
                    <a:pt x="193" y="2"/>
                  </a:lnTo>
                  <a:lnTo>
                    <a:pt x="193" y="2"/>
                  </a:lnTo>
                  <a:lnTo>
                    <a:pt x="193" y="2"/>
                  </a:lnTo>
                  <a:lnTo>
                    <a:pt x="193" y="2"/>
                  </a:lnTo>
                  <a:lnTo>
                    <a:pt x="193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5" y="2"/>
                  </a:lnTo>
                  <a:lnTo>
                    <a:pt x="195" y="2"/>
                  </a:lnTo>
                  <a:lnTo>
                    <a:pt x="195" y="2"/>
                  </a:lnTo>
                  <a:lnTo>
                    <a:pt x="195" y="2"/>
                  </a:lnTo>
                  <a:lnTo>
                    <a:pt x="195" y="2"/>
                  </a:lnTo>
                  <a:lnTo>
                    <a:pt x="195" y="2"/>
                  </a:lnTo>
                  <a:lnTo>
                    <a:pt x="195" y="2"/>
                  </a:lnTo>
                  <a:lnTo>
                    <a:pt x="195" y="2"/>
                  </a:lnTo>
                  <a:lnTo>
                    <a:pt x="195" y="2"/>
                  </a:lnTo>
                  <a:lnTo>
                    <a:pt x="195" y="2"/>
                  </a:lnTo>
                  <a:lnTo>
                    <a:pt x="195" y="2"/>
                  </a:lnTo>
                  <a:lnTo>
                    <a:pt x="195" y="2"/>
                  </a:lnTo>
                  <a:lnTo>
                    <a:pt x="195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197" y="2"/>
                  </a:lnTo>
                  <a:lnTo>
                    <a:pt x="197" y="2"/>
                  </a:lnTo>
                  <a:lnTo>
                    <a:pt x="197" y="2"/>
                  </a:lnTo>
                  <a:lnTo>
                    <a:pt x="197" y="2"/>
                  </a:lnTo>
                  <a:lnTo>
                    <a:pt x="197" y="2"/>
                  </a:lnTo>
                  <a:lnTo>
                    <a:pt x="197" y="2"/>
                  </a:lnTo>
                  <a:lnTo>
                    <a:pt x="197" y="2"/>
                  </a:lnTo>
                  <a:lnTo>
                    <a:pt x="197" y="2"/>
                  </a:lnTo>
                  <a:lnTo>
                    <a:pt x="197" y="2"/>
                  </a:lnTo>
                  <a:lnTo>
                    <a:pt x="197" y="2"/>
                  </a:lnTo>
                  <a:lnTo>
                    <a:pt x="197" y="2"/>
                  </a:lnTo>
                  <a:lnTo>
                    <a:pt x="197" y="2"/>
                  </a:lnTo>
                  <a:lnTo>
                    <a:pt x="197" y="2"/>
                  </a:lnTo>
                  <a:lnTo>
                    <a:pt x="198" y="2"/>
                  </a:lnTo>
                  <a:lnTo>
                    <a:pt x="198" y="2"/>
                  </a:lnTo>
                  <a:lnTo>
                    <a:pt x="198" y="2"/>
                  </a:lnTo>
                  <a:lnTo>
                    <a:pt x="198" y="2"/>
                  </a:lnTo>
                  <a:lnTo>
                    <a:pt x="198" y="2"/>
                  </a:lnTo>
                  <a:lnTo>
                    <a:pt x="198" y="2"/>
                  </a:lnTo>
                  <a:lnTo>
                    <a:pt x="198" y="2"/>
                  </a:lnTo>
                  <a:lnTo>
                    <a:pt x="198" y="2"/>
                  </a:lnTo>
                  <a:lnTo>
                    <a:pt x="198" y="2"/>
                  </a:lnTo>
                  <a:lnTo>
                    <a:pt x="198" y="2"/>
                  </a:lnTo>
                  <a:lnTo>
                    <a:pt x="198" y="2"/>
                  </a:lnTo>
                  <a:lnTo>
                    <a:pt x="198" y="2"/>
                  </a:lnTo>
                  <a:lnTo>
                    <a:pt x="198" y="2"/>
                  </a:lnTo>
                  <a:lnTo>
                    <a:pt x="199" y="2"/>
                  </a:lnTo>
                  <a:lnTo>
                    <a:pt x="199" y="2"/>
                  </a:lnTo>
                  <a:lnTo>
                    <a:pt x="199" y="2"/>
                  </a:lnTo>
                  <a:lnTo>
                    <a:pt x="199" y="2"/>
                  </a:lnTo>
                  <a:lnTo>
                    <a:pt x="199" y="2"/>
                  </a:lnTo>
                  <a:lnTo>
                    <a:pt x="199" y="2"/>
                  </a:lnTo>
                  <a:lnTo>
                    <a:pt x="199" y="2"/>
                  </a:lnTo>
                  <a:lnTo>
                    <a:pt x="199" y="2"/>
                  </a:lnTo>
                  <a:lnTo>
                    <a:pt x="199" y="2"/>
                  </a:lnTo>
                  <a:lnTo>
                    <a:pt x="199" y="2"/>
                  </a:lnTo>
                  <a:lnTo>
                    <a:pt x="199" y="2"/>
                  </a:lnTo>
                  <a:lnTo>
                    <a:pt x="199" y="2"/>
                  </a:lnTo>
                  <a:lnTo>
                    <a:pt x="199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1" y="2"/>
                  </a:lnTo>
                  <a:lnTo>
                    <a:pt x="201" y="2"/>
                  </a:lnTo>
                  <a:lnTo>
                    <a:pt x="201" y="2"/>
                  </a:lnTo>
                  <a:lnTo>
                    <a:pt x="201" y="2"/>
                  </a:lnTo>
                  <a:lnTo>
                    <a:pt x="201" y="2"/>
                  </a:lnTo>
                  <a:lnTo>
                    <a:pt x="201" y="2"/>
                  </a:lnTo>
                  <a:lnTo>
                    <a:pt x="201" y="2"/>
                  </a:lnTo>
                  <a:lnTo>
                    <a:pt x="201" y="2"/>
                  </a:lnTo>
                  <a:lnTo>
                    <a:pt x="201" y="2"/>
                  </a:lnTo>
                  <a:lnTo>
                    <a:pt x="201" y="2"/>
                  </a:lnTo>
                  <a:lnTo>
                    <a:pt x="201" y="2"/>
                  </a:lnTo>
                  <a:lnTo>
                    <a:pt x="201" y="2"/>
                  </a:lnTo>
                  <a:lnTo>
                    <a:pt x="201" y="2"/>
                  </a:lnTo>
                  <a:lnTo>
                    <a:pt x="202" y="2"/>
                  </a:lnTo>
                  <a:lnTo>
                    <a:pt x="202" y="2"/>
                  </a:lnTo>
                  <a:lnTo>
                    <a:pt x="202" y="2"/>
                  </a:lnTo>
                  <a:lnTo>
                    <a:pt x="202" y="2"/>
                  </a:lnTo>
                  <a:lnTo>
                    <a:pt x="202" y="2"/>
                  </a:lnTo>
                  <a:lnTo>
                    <a:pt x="202" y="2"/>
                  </a:lnTo>
                  <a:lnTo>
                    <a:pt x="202" y="2"/>
                  </a:lnTo>
                  <a:lnTo>
                    <a:pt x="202" y="2"/>
                  </a:lnTo>
                  <a:lnTo>
                    <a:pt x="202" y="2"/>
                  </a:lnTo>
                  <a:lnTo>
                    <a:pt x="202" y="2"/>
                  </a:lnTo>
                  <a:lnTo>
                    <a:pt x="202" y="2"/>
                  </a:lnTo>
                  <a:lnTo>
                    <a:pt x="202" y="2"/>
                  </a:lnTo>
                  <a:lnTo>
                    <a:pt x="202" y="2"/>
                  </a:lnTo>
                  <a:lnTo>
                    <a:pt x="203" y="2"/>
                  </a:lnTo>
                  <a:lnTo>
                    <a:pt x="203" y="2"/>
                  </a:lnTo>
                  <a:lnTo>
                    <a:pt x="203" y="2"/>
                  </a:lnTo>
                  <a:lnTo>
                    <a:pt x="203" y="2"/>
                  </a:lnTo>
                  <a:lnTo>
                    <a:pt x="203" y="2"/>
                  </a:lnTo>
                  <a:lnTo>
                    <a:pt x="203" y="2"/>
                  </a:lnTo>
                  <a:lnTo>
                    <a:pt x="203" y="2"/>
                  </a:lnTo>
                  <a:lnTo>
                    <a:pt x="203" y="2"/>
                  </a:lnTo>
                  <a:lnTo>
                    <a:pt x="203" y="2"/>
                  </a:lnTo>
                  <a:lnTo>
                    <a:pt x="203" y="2"/>
                  </a:lnTo>
                  <a:lnTo>
                    <a:pt x="203" y="2"/>
                  </a:lnTo>
                  <a:lnTo>
                    <a:pt x="203" y="2"/>
                  </a:lnTo>
                  <a:lnTo>
                    <a:pt x="203" y="2"/>
                  </a:lnTo>
                  <a:lnTo>
                    <a:pt x="204" y="2"/>
                  </a:lnTo>
                  <a:lnTo>
                    <a:pt x="204" y="2"/>
                  </a:lnTo>
                  <a:lnTo>
                    <a:pt x="204" y="2"/>
                  </a:lnTo>
                  <a:lnTo>
                    <a:pt x="204" y="2"/>
                  </a:lnTo>
                  <a:lnTo>
                    <a:pt x="204" y="2"/>
                  </a:lnTo>
                  <a:lnTo>
                    <a:pt x="204" y="2"/>
                  </a:lnTo>
                  <a:lnTo>
                    <a:pt x="204" y="2"/>
                  </a:lnTo>
                  <a:lnTo>
                    <a:pt x="204" y="2"/>
                  </a:lnTo>
                  <a:lnTo>
                    <a:pt x="204" y="2"/>
                  </a:lnTo>
                  <a:lnTo>
                    <a:pt x="204" y="2"/>
                  </a:lnTo>
                  <a:lnTo>
                    <a:pt x="204" y="2"/>
                  </a:lnTo>
                  <a:lnTo>
                    <a:pt x="204" y="2"/>
                  </a:lnTo>
                  <a:lnTo>
                    <a:pt x="204" y="2"/>
                  </a:lnTo>
                  <a:lnTo>
                    <a:pt x="204" y="1"/>
                  </a:lnTo>
                  <a:lnTo>
                    <a:pt x="205" y="1"/>
                  </a:lnTo>
                  <a:lnTo>
                    <a:pt x="205" y="1"/>
                  </a:lnTo>
                  <a:lnTo>
                    <a:pt x="205" y="1"/>
                  </a:lnTo>
                  <a:lnTo>
                    <a:pt x="205" y="1"/>
                  </a:lnTo>
                  <a:lnTo>
                    <a:pt x="205" y="1"/>
                  </a:lnTo>
                  <a:lnTo>
                    <a:pt x="205" y="1"/>
                  </a:lnTo>
                  <a:lnTo>
                    <a:pt x="205" y="1"/>
                  </a:lnTo>
                  <a:lnTo>
                    <a:pt x="205" y="1"/>
                  </a:lnTo>
                  <a:lnTo>
                    <a:pt x="205" y="1"/>
                  </a:lnTo>
                  <a:lnTo>
                    <a:pt x="205" y="1"/>
                  </a:lnTo>
                  <a:lnTo>
                    <a:pt x="205" y="1"/>
                  </a:lnTo>
                  <a:lnTo>
                    <a:pt x="205" y="1"/>
                  </a:lnTo>
                  <a:lnTo>
                    <a:pt x="205" y="1"/>
                  </a:lnTo>
                  <a:lnTo>
                    <a:pt x="206" y="1"/>
                  </a:lnTo>
                  <a:lnTo>
                    <a:pt x="206" y="1"/>
                  </a:lnTo>
                  <a:lnTo>
                    <a:pt x="206" y="1"/>
                  </a:lnTo>
                  <a:lnTo>
                    <a:pt x="206" y="1"/>
                  </a:lnTo>
                  <a:lnTo>
                    <a:pt x="206" y="1"/>
                  </a:lnTo>
                  <a:lnTo>
                    <a:pt x="206" y="1"/>
                  </a:lnTo>
                  <a:lnTo>
                    <a:pt x="206" y="1"/>
                  </a:lnTo>
                  <a:lnTo>
                    <a:pt x="206" y="1"/>
                  </a:lnTo>
                  <a:lnTo>
                    <a:pt x="206" y="1"/>
                  </a:lnTo>
                  <a:lnTo>
                    <a:pt x="206" y="1"/>
                  </a:lnTo>
                  <a:lnTo>
                    <a:pt x="206" y="1"/>
                  </a:lnTo>
                  <a:lnTo>
                    <a:pt x="206" y="1"/>
                  </a:lnTo>
                  <a:lnTo>
                    <a:pt x="206" y="1"/>
                  </a:lnTo>
                  <a:lnTo>
                    <a:pt x="207" y="1"/>
                  </a:lnTo>
                  <a:lnTo>
                    <a:pt x="207" y="1"/>
                  </a:lnTo>
                  <a:lnTo>
                    <a:pt x="207" y="1"/>
                  </a:lnTo>
                  <a:lnTo>
                    <a:pt x="207" y="1"/>
                  </a:lnTo>
                  <a:lnTo>
                    <a:pt x="207" y="1"/>
                  </a:lnTo>
                  <a:lnTo>
                    <a:pt x="207" y="1"/>
                  </a:lnTo>
                  <a:lnTo>
                    <a:pt x="207" y="1"/>
                  </a:lnTo>
                  <a:lnTo>
                    <a:pt x="207" y="1"/>
                  </a:lnTo>
                  <a:lnTo>
                    <a:pt x="207" y="1"/>
                  </a:lnTo>
                  <a:lnTo>
                    <a:pt x="207" y="1"/>
                  </a:lnTo>
                  <a:lnTo>
                    <a:pt x="207" y="1"/>
                  </a:lnTo>
                  <a:lnTo>
                    <a:pt x="207" y="1"/>
                  </a:lnTo>
                  <a:lnTo>
                    <a:pt x="207" y="1"/>
                  </a:lnTo>
                  <a:lnTo>
                    <a:pt x="208" y="1"/>
                  </a:lnTo>
                  <a:lnTo>
                    <a:pt x="208" y="1"/>
                  </a:lnTo>
                  <a:lnTo>
                    <a:pt x="208" y="1"/>
                  </a:lnTo>
                  <a:lnTo>
                    <a:pt x="208" y="1"/>
                  </a:lnTo>
                  <a:lnTo>
                    <a:pt x="208" y="1"/>
                  </a:lnTo>
                  <a:lnTo>
                    <a:pt x="208" y="1"/>
                  </a:lnTo>
                  <a:lnTo>
                    <a:pt x="208" y="1"/>
                  </a:lnTo>
                  <a:lnTo>
                    <a:pt x="208" y="1"/>
                  </a:lnTo>
                  <a:lnTo>
                    <a:pt x="208" y="1"/>
                  </a:lnTo>
                  <a:lnTo>
                    <a:pt x="208" y="1"/>
                  </a:lnTo>
                  <a:lnTo>
                    <a:pt x="208" y="1"/>
                  </a:lnTo>
                  <a:lnTo>
                    <a:pt x="208" y="1"/>
                  </a:lnTo>
                  <a:lnTo>
                    <a:pt x="208" y="1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210" y="1"/>
                  </a:lnTo>
                  <a:lnTo>
                    <a:pt x="210" y="1"/>
                  </a:lnTo>
                  <a:lnTo>
                    <a:pt x="210" y="1"/>
                  </a:lnTo>
                  <a:lnTo>
                    <a:pt x="210" y="1"/>
                  </a:lnTo>
                  <a:lnTo>
                    <a:pt x="210" y="1"/>
                  </a:lnTo>
                  <a:lnTo>
                    <a:pt x="210" y="1"/>
                  </a:lnTo>
                  <a:lnTo>
                    <a:pt x="210" y="1"/>
                  </a:lnTo>
                  <a:lnTo>
                    <a:pt x="210" y="1"/>
                  </a:lnTo>
                  <a:lnTo>
                    <a:pt x="210" y="1"/>
                  </a:lnTo>
                  <a:lnTo>
                    <a:pt x="210" y="1"/>
                  </a:lnTo>
                  <a:lnTo>
                    <a:pt x="210" y="1"/>
                  </a:lnTo>
                  <a:lnTo>
                    <a:pt x="210" y="1"/>
                  </a:lnTo>
                  <a:lnTo>
                    <a:pt x="210" y="1"/>
                  </a:lnTo>
                  <a:lnTo>
                    <a:pt x="211" y="1"/>
                  </a:lnTo>
                  <a:lnTo>
                    <a:pt x="211" y="1"/>
                  </a:lnTo>
                  <a:lnTo>
                    <a:pt x="211" y="1"/>
                  </a:lnTo>
                  <a:lnTo>
                    <a:pt x="211" y="1"/>
                  </a:lnTo>
                  <a:lnTo>
                    <a:pt x="211" y="1"/>
                  </a:lnTo>
                  <a:lnTo>
                    <a:pt x="211" y="1"/>
                  </a:lnTo>
                  <a:lnTo>
                    <a:pt x="211" y="1"/>
                  </a:lnTo>
                  <a:lnTo>
                    <a:pt x="211" y="1"/>
                  </a:lnTo>
                  <a:lnTo>
                    <a:pt x="211" y="1"/>
                  </a:lnTo>
                  <a:lnTo>
                    <a:pt x="211" y="1"/>
                  </a:lnTo>
                  <a:lnTo>
                    <a:pt x="211" y="1"/>
                  </a:lnTo>
                  <a:lnTo>
                    <a:pt x="211" y="1"/>
                  </a:lnTo>
                  <a:lnTo>
                    <a:pt x="211" y="1"/>
                  </a:lnTo>
                  <a:lnTo>
                    <a:pt x="212" y="1"/>
                  </a:lnTo>
                  <a:lnTo>
                    <a:pt x="212" y="1"/>
                  </a:lnTo>
                  <a:lnTo>
                    <a:pt x="212" y="1"/>
                  </a:lnTo>
                  <a:lnTo>
                    <a:pt x="212" y="1"/>
                  </a:lnTo>
                  <a:lnTo>
                    <a:pt x="212" y="1"/>
                  </a:lnTo>
                  <a:lnTo>
                    <a:pt x="212" y="1"/>
                  </a:lnTo>
                  <a:lnTo>
                    <a:pt x="212" y="1"/>
                  </a:lnTo>
                  <a:lnTo>
                    <a:pt x="212" y="1"/>
                  </a:lnTo>
                  <a:lnTo>
                    <a:pt x="212" y="1"/>
                  </a:lnTo>
                  <a:lnTo>
                    <a:pt x="212" y="1"/>
                  </a:lnTo>
                  <a:lnTo>
                    <a:pt x="212" y="1"/>
                  </a:lnTo>
                  <a:lnTo>
                    <a:pt x="212" y="1"/>
                  </a:lnTo>
                  <a:lnTo>
                    <a:pt x="212" y="1"/>
                  </a:lnTo>
                  <a:lnTo>
                    <a:pt x="213" y="1"/>
                  </a:lnTo>
                  <a:lnTo>
                    <a:pt x="213" y="1"/>
                  </a:lnTo>
                  <a:lnTo>
                    <a:pt x="213" y="1"/>
                  </a:lnTo>
                  <a:lnTo>
                    <a:pt x="213" y="1"/>
                  </a:lnTo>
                  <a:lnTo>
                    <a:pt x="213" y="1"/>
                  </a:lnTo>
                  <a:lnTo>
                    <a:pt x="213" y="1"/>
                  </a:lnTo>
                  <a:lnTo>
                    <a:pt x="213" y="1"/>
                  </a:lnTo>
                  <a:lnTo>
                    <a:pt x="213" y="1"/>
                  </a:lnTo>
                  <a:lnTo>
                    <a:pt x="213" y="1"/>
                  </a:lnTo>
                  <a:lnTo>
                    <a:pt x="213" y="1"/>
                  </a:lnTo>
                  <a:lnTo>
                    <a:pt x="213" y="1"/>
                  </a:lnTo>
                  <a:lnTo>
                    <a:pt x="213" y="1"/>
                  </a:lnTo>
                  <a:lnTo>
                    <a:pt x="213" y="1"/>
                  </a:lnTo>
                  <a:lnTo>
                    <a:pt x="213" y="1"/>
                  </a:lnTo>
                  <a:lnTo>
                    <a:pt x="214" y="1"/>
                  </a:lnTo>
                  <a:lnTo>
                    <a:pt x="214" y="1"/>
                  </a:lnTo>
                  <a:lnTo>
                    <a:pt x="214" y="1"/>
                  </a:lnTo>
                  <a:lnTo>
                    <a:pt x="214" y="1"/>
                  </a:lnTo>
                  <a:lnTo>
                    <a:pt x="214" y="1"/>
                  </a:lnTo>
                  <a:lnTo>
                    <a:pt x="214" y="1"/>
                  </a:lnTo>
                  <a:lnTo>
                    <a:pt x="214" y="1"/>
                  </a:lnTo>
                  <a:lnTo>
                    <a:pt x="214" y="1"/>
                  </a:lnTo>
                  <a:lnTo>
                    <a:pt x="214" y="1"/>
                  </a:lnTo>
                  <a:lnTo>
                    <a:pt x="214" y="1"/>
                  </a:lnTo>
                  <a:lnTo>
                    <a:pt x="214" y="1"/>
                  </a:lnTo>
                  <a:lnTo>
                    <a:pt x="214" y="1"/>
                  </a:lnTo>
                  <a:lnTo>
                    <a:pt x="214" y="1"/>
                  </a:lnTo>
                  <a:lnTo>
                    <a:pt x="215" y="1"/>
                  </a:lnTo>
                  <a:lnTo>
                    <a:pt x="215" y="1"/>
                  </a:lnTo>
                  <a:lnTo>
                    <a:pt x="215" y="1"/>
                  </a:lnTo>
                  <a:lnTo>
                    <a:pt x="215" y="1"/>
                  </a:lnTo>
                  <a:lnTo>
                    <a:pt x="215" y="1"/>
                  </a:lnTo>
                  <a:lnTo>
                    <a:pt x="215" y="1"/>
                  </a:lnTo>
                  <a:lnTo>
                    <a:pt x="215" y="1"/>
                  </a:lnTo>
                  <a:lnTo>
                    <a:pt x="215" y="1"/>
                  </a:lnTo>
                  <a:lnTo>
                    <a:pt x="215" y="1"/>
                  </a:lnTo>
                  <a:lnTo>
                    <a:pt x="215" y="1"/>
                  </a:lnTo>
                  <a:lnTo>
                    <a:pt x="215" y="1"/>
                  </a:lnTo>
                  <a:lnTo>
                    <a:pt x="215" y="1"/>
                  </a:lnTo>
                  <a:lnTo>
                    <a:pt x="215" y="1"/>
                  </a:lnTo>
                  <a:lnTo>
                    <a:pt x="216" y="1"/>
                  </a:lnTo>
                  <a:lnTo>
                    <a:pt x="216" y="1"/>
                  </a:lnTo>
                  <a:lnTo>
                    <a:pt x="216" y="1"/>
                  </a:lnTo>
                  <a:lnTo>
                    <a:pt x="216" y="1"/>
                  </a:lnTo>
                  <a:lnTo>
                    <a:pt x="216" y="1"/>
                  </a:lnTo>
                  <a:lnTo>
                    <a:pt x="216" y="1"/>
                  </a:lnTo>
                  <a:lnTo>
                    <a:pt x="216" y="1"/>
                  </a:lnTo>
                  <a:lnTo>
                    <a:pt x="216" y="1"/>
                  </a:lnTo>
                  <a:lnTo>
                    <a:pt x="216" y="1"/>
                  </a:lnTo>
                  <a:lnTo>
                    <a:pt x="216" y="1"/>
                  </a:lnTo>
                  <a:lnTo>
                    <a:pt x="216" y="1"/>
                  </a:lnTo>
                  <a:lnTo>
                    <a:pt x="216" y="1"/>
                  </a:lnTo>
                  <a:lnTo>
                    <a:pt x="216" y="1"/>
                  </a:lnTo>
                  <a:lnTo>
                    <a:pt x="217" y="1"/>
                  </a:lnTo>
                  <a:lnTo>
                    <a:pt x="217" y="1"/>
                  </a:lnTo>
                  <a:lnTo>
                    <a:pt x="217" y="1"/>
                  </a:lnTo>
                  <a:lnTo>
                    <a:pt x="217" y="1"/>
                  </a:lnTo>
                  <a:lnTo>
                    <a:pt x="217" y="1"/>
                  </a:lnTo>
                  <a:lnTo>
                    <a:pt x="217" y="1"/>
                  </a:lnTo>
                  <a:lnTo>
                    <a:pt x="217" y="1"/>
                  </a:lnTo>
                  <a:lnTo>
                    <a:pt x="217" y="1"/>
                  </a:lnTo>
                  <a:lnTo>
                    <a:pt x="217" y="1"/>
                  </a:lnTo>
                  <a:lnTo>
                    <a:pt x="217" y="1"/>
                  </a:lnTo>
                  <a:lnTo>
                    <a:pt x="217" y="1"/>
                  </a:lnTo>
                  <a:lnTo>
                    <a:pt x="217" y="1"/>
                  </a:lnTo>
                  <a:lnTo>
                    <a:pt x="217" y="1"/>
                  </a:lnTo>
                  <a:lnTo>
                    <a:pt x="217" y="1"/>
                  </a:lnTo>
                  <a:lnTo>
                    <a:pt x="218" y="1"/>
                  </a:lnTo>
                  <a:lnTo>
                    <a:pt x="218" y="1"/>
                  </a:lnTo>
                  <a:lnTo>
                    <a:pt x="218" y="1"/>
                  </a:lnTo>
                  <a:lnTo>
                    <a:pt x="218" y="1"/>
                  </a:lnTo>
                  <a:lnTo>
                    <a:pt x="218" y="1"/>
                  </a:lnTo>
                  <a:lnTo>
                    <a:pt x="218" y="1"/>
                  </a:lnTo>
                  <a:lnTo>
                    <a:pt x="218" y="1"/>
                  </a:lnTo>
                  <a:lnTo>
                    <a:pt x="218" y="1"/>
                  </a:lnTo>
                  <a:lnTo>
                    <a:pt x="218" y="1"/>
                  </a:lnTo>
                  <a:lnTo>
                    <a:pt x="218" y="1"/>
                  </a:lnTo>
                  <a:lnTo>
                    <a:pt x="218" y="1"/>
                  </a:lnTo>
                  <a:lnTo>
                    <a:pt x="218" y="1"/>
                  </a:lnTo>
                  <a:lnTo>
                    <a:pt x="218" y="1"/>
                  </a:lnTo>
                  <a:lnTo>
                    <a:pt x="219" y="1"/>
                  </a:lnTo>
                  <a:lnTo>
                    <a:pt x="219" y="1"/>
                  </a:lnTo>
                  <a:lnTo>
                    <a:pt x="219" y="1"/>
                  </a:lnTo>
                  <a:lnTo>
                    <a:pt x="219" y="1"/>
                  </a:lnTo>
                  <a:lnTo>
                    <a:pt x="219" y="1"/>
                  </a:lnTo>
                  <a:lnTo>
                    <a:pt x="219" y="1"/>
                  </a:lnTo>
                  <a:lnTo>
                    <a:pt x="219" y="1"/>
                  </a:lnTo>
                  <a:lnTo>
                    <a:pt x="219" y="1"/>
                  </a:lnTo>
                  <a:lnTo>
                    <a:pt x="219" y="1"/>
                  </a:lnTo>
                  <a:lnTo>
                    <a:pt x="219" y="1"/>
                  </a:lnTo>
                  <a:lnTo>
                    <a:pt x="219" y="1"/>
                  </a:lnTo>
                  <a:lnTo>
                    <a:pt x="219" y="1"/>
                  </a:lnTo>
                  <a:lnTo>
                    <a:pt x="219" y="1"/>
                  </a:lnTo>
                  <a:lnTo>
                    <a:pt x="220" y="1"/>
                  </a:lnTo>
                  <a:lnTo>
                    <a:pt x="220" y="1"/>
                  </a:lnTo>
                  <a:lnTo>
                    <a:pt x="220" y="1"/>
                  </a:lnTo>
                  <a:lnTo>
                    <a:pt x="220" y="1"/>
                  </a:lnTo>
                  <a:lnTo>
                    <a:pt x="220" y="1"/>
                  </a:lnTo>
                  <a:lnTo>
                    <a:pt x="220" y="1"/>
                  </a:lnTo>
                  <a:lnTo>
                    <a:pt x="220" y="1"/>
                  </a:lnTo>
                  <a:lnTo>
                    <a:pt x="220" y="1"/>
                  </a:lnTo>
                  <a:lnTo>
                    <a:pt x="220" y="1"/>
                  </a:lnTo>
                  <a:lnTo>
                    <a:pt x="220" y="1"/>
                  </a:lnTo>
                  <a:lnTo>
                    <a:pt x="220" y="1"/>
                  </a:lnTo>
                  <a:lnTo>
                    <a:pt x="220" y="1"/>
                  </a:lnTo>
                  <a:lnTo>
                    <a:pt x="220" y="1"/>
                  </a:lnTo>
                  <a:lnTo>
                    <a:pt x="221" y="1"/>
                  </a:lnTo>
                  <a:lnTo>
                    <a:pt x="221" y="1"/>
                  </a:lnTo>
                  <a:lnTo>
                    <a:pt x="221" y="1"/>
                  </a:lnTo>
                  <a:lnTo>
                    <a:pt x="221" y="1"/>
                  </a:lnTo>
                  <a:lnTo>
                    <a:pt x="221" y="1"/>
                  </a:lnTo>
                  <a:lnTo>
                    <a:pt x="221" y="1"/>
                  </a:lnTo>
                  <a:lnTo>
                    <a:pt x="221" y="1"/>
                  </a:lnTo>
                  <a:lnTo>
                    <a:pt x="221" y="1"/>
                  </a:lnTo>
                  <a:lnTo>
                    <a:pt x="221" y="1"/>
                  </a:lnTo>
                  <a:lnTo>
                    <a:pt x="221" y="1"/>
                  </a:lnTo>
                  <a:lnTo>
                    <a:pt x="221" y="1"/>
                  </a:lnTo>
                  <a:lnTo>
                    <a:pt x="221" y="1"/>
                  </a:lnTo>
                  <a:lnTo>
                    <a:pt x="221" y="1"/>
                  </a:lnTo>
                  <a:lnTo>
                    <a:pt x="222" y="1"/>
                  </a:lnTo>
                  <a:lnTo>
                    <a:pt x="222" y="1"/>
                  </a:lnTo>
                  <a:lnTo>
                    <a:pt x="222" y="1"/>
                  </a:lnTo>
                  <a:lnTo>
                    <a:pt x="222" y="1"/>
                  </a:lnTo>
                  <a:lnTo>
                    <a:pt x="222" y="1"/>
                  </a:lnTo>
                  <a:lnTo>
                    <a:pt x="222" y="1"/>
                  </a:lnTo>
                  <a:lnTo>
                    <a:pt x="222" y="1"/>
                  </a:lnTo>
                  <a:lnTo>
                    <a:pt x="222" y="1"/>
                  </a:lnTo>
                  <a:lnTo>
                    <a:pt x="222" y="1"/>
                  </a:lnTo>
                  <a:lnTo>
                    <a:pt x="222" y="1"/>
                  </a:lnTo>
                  <a:lnTo>
                    <a:pt x="222" y="1"/>
                  </a:lnTo>
                  <a:lnTo>
                    <a:pt x="222" y="1"/>
                  </a:lnTo>
                  <a:lnTo>
                    <a:pt x="222" y="1"/>
                  </a:lnTo>
                  <a:lnTo>
                    <a:pt x="222" y="1"/>
                  </a:lnTo>
                  <a:lnTo>
                    <a:pt x="223" y="1"/>
                  </a:lnTo>
                  <a:lnTo>
                    <a:pt x="223" y="1"/>
                  </a:lnTo>
                  <a:lnTo>
                    <a:pt x="223" y="1"/>
                  </a:lnTo>
                  <a:lnTo>
                    <a:pt x="223" y="1"/>
                  </a:lnTo>
                  <a:lnTo>
                    <a:pt x="223" y="1"/>
                  </a:lnTo>
                  <a:lnTo>
                    <a:pt x="223" y="1"/>
                  </a:lnTo>
                  <a:lnTo>
                    <a:pt x="223" y="1"/>
                  </a:lnTo>
                  <a:lnTo>
                    <a:pt x="223" y="1"/>
                  </a:lnTo>
                  <a:lnTo>
                    <a:pt x="223" y="1"/>
                  </a:lnTo>
                  <a:lnTo>
                    <a:pt x="223" y="1"/>
                  </a:lnTo>
                  <a:lnTo>
                    <a:pt x="223" y="1"/>
                  </a:lnTo>
                  <a:lnTo>
                    <a:pt x="223" y="1"/>
                  </a:lnTo>
                  <a:lnTo>
                    <a:pt x="223" y="1"/>
                  </a:lnTo>
                  <a:lnTo>
                    <a:pt x="224" y="1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25" y="1"/>
                  </a:lnTo>
                  <a:lnTo>
                    <a:pt x="225" y="1"/>
                  </a:lnTo>
                  <a:lnTo>
                    <a:pt x="225" y="1"/>
                  </a:lnTo>
                  <a:lnTo>
                    <a:pt x="225" y="1"/>
                  </a:lnTo>
                  <a:lnTo>
                    <a:pt x="225" y="1"/>
                  </a:lnTo>
                  <a:lnTo>
                    <a:pt x="225" y="1"/>
                  </a:lnTo>
                  <a:lnTo>
                    <a:pt x="225" y="1"/>
                  </a:lnTo>
                  <a:lnTo>
                    <a:pt x="225" y="1"/>
                  </a:lnTo>
                  <a:lnTo>
                    <a:pt x="225" y="1"/>
                  </a:lnTo>
                  <a:lnTo>
                    <a:pt x="225" y="0"/>
                  </a:lnTo>
                  <a:lnTo>
                    <a:pt x="225" y="1"/>
                  </a:lnTo>
                  <a:lnTo>
                    <a:pt x="226" y="1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227" y="1"/>
                  </a:lnTo>
                  <a:lnTo>
                    <a:pt x="227" y="1"/>
                  </a:lnTo>
                  <a:lnTo>
                    <a:pt x="227" y="1"/>
                  </a:lnTo>
                  <a:lnTo>
                    <a:pt x="227" y="1"/>
                  </a:lnTo>
                  <a:lnTo>
                    <a:pt x="227" y="1"/>
                  </a:lnTo>
                  <a:lnTo>
                    <a:pt x="227" y="1"/>
                  </a:lnTo>
                  <a:lnTo>
                    <a:pt x="227" y="1"/>
                  </a:lnTo>
                  <a:lnTo>
                    <a:pt x="227" y="1"/>
                  </a:lnTo>
                  <a:lnTo>
                    <a:pt x="228" y="1"/>
                  </a:lnTo>
                  <a:lnTo>
                    <a:pt x="228" y="1"/>
                  </a:lnTo>
                  <a:lnTo>
                    <a:pt x="228" y="1"/>
                  </a:lnTo>
                  <a:lnTo>
                    <a:pt x="228" y="1"/>
                  </a:lnTo>
                  <a:lnTo>
                    <a:pt x="228" y="1"/>
                  </a:lnTo>
                  <a:lnTo>
                    <a:pt x="228" y="1"/>
                  </a:lnTo>
                  <a:lnTo>
                    <a:pt x="228" y="1"/>
                  </a:lnTo>
                  <a:lnTo>
                    <a:pt x="228" y="1"/>
                  </a:lnTo>
                  <a:lnTo>
                    <a:pt x="228" y="1"/>
                  </a:lnTo>
                  <a:lnTo>
                    <a:pt x="228" y="1"/>
                  </a:lnTo>
                  <a:lnTo>
                    <a:pt x="228" y="1"/>
                  </a:lnTo>
                  <a:lnTo>
                    <a:pt x="228" y="1"/>
                  </a:lnTo>
                  <a:lnTo>
                    <a:pt x="228" y="1"/>
                  </a:lnTo>
                  <a:lnTo>
                    <a:pt x="229" y="1"/>
                  </a:lnTo>
                  <a:lnTo>
                    <a:pt x="229" y="1"/>
                  </a:lnTo>
                  <a:lnTo>
                    <a:pt x="229" y="1"/>
                  </a:lnTo>
                  <a:lnTo>
                    <a:pt x="229" y="1"/>
                  </a:lnTo>
                  <a:lnTo>
                    <a:pt x="229" y="1"/>
                  </a:lnTo>
                  <a:lnTo>
                    <a:pt x="229" y="1"/>
                  </a:lnTo>
                  <a:lnTo>
                    <a:pt x="229" y="1"/>
                  </a:lnTo>
                  <a:lnTo>
                    <a:pt x="229" y="1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1"/>
                  </a:lnTo>
                  <a:lnTo>
                    <a:pt x="230" y="1"/>
                  </a:lnTo>
                  <a:lnTo>
                    <a:pt x="230" y="1"/>
                  </a:lnTo>
                  <a:lnTo>
                    <a:pt x="230" y="1"/>
                  </a:lnTo>
                  <a:lnTo>
                    <a:pt x="230" y="1"/>
                  </a:lnTo>
                  <a:lnTo>
                    <a:pt x="230" y="1"/>
                  </a:lnTo>
                  <a:lnTo>
                    <a:pt x="230" y="1"/>
                  </a:lnTo>
                  <a:lnTo>
                    <a:pt x="230" y="1"/>
                  </a:lnTo>
                  <a:lnTo>
                    <a:pt x="230" y="1"/>
                  </a:lnTo>
                  <a:lnTo>
                    <a:pt x="230" y="1"/>
                  </a:lnTo>
                  <a:lnTo>
                    <a:pt x="231" y="1"/>
                  </a:lnTo>
                  <a:lnTo>
                    <a:pt x="231" y="1"/>
                  </a:lnTo>
                  <a:lnTo>
                    <a:pt x="231" y="1"/>
                  </a:lnTo>
                  <a:lnTo>
                    <a:pt x="231" y="1"/>
                  </a:lnTo>
                  <a:lnTo>
                    <a:pt x="231" y="1"/>
                  </a:lnTo>
                  <a:lnTo>
                    <a:pt x="231" y="1"/>
                  </a:lnTo>
                  <a:lnTo>
                    <a:pt x="231" y="1"/>
                  </a:lnTo>
                  <a:lnTo>
                    <a:pt x="231" y="1"/>
                  </a:lnTo>
                  <a:lnTo>
                    <a:pt x="231" y="1"/>
                  </a:lnTo>
                  <a:lnTo>
                    <a:pt x="231" y="1"/>
                  </a:lnTo>
                  <a:lnTo>
                    <a:pt x="231" y="1"/>
                  </a:lnTo>
                  <a:lnTo>
                    <a:pt x="231" y="1"/>
                  </a:lnTo>
                  <a:lnTo>
                    <a:pt x="231" y="1"/>
                  </a:lnTo>
                  <a:lnTo>
                    <a:pt x="231" y="1"/>
                  </a:lnTo>
                  <a:lnTo>
                    <a:pt x="232" y="1"/>
                  </a:lnTo>
                  <a:lnTo>
                    <a:pt x="232" y="1"/>
                  </a:lnTo>
                  <a:lnTo>
                    <a:pt x="232" y="1"/>
                  </a:lnTo>
                  <a:lnTo>
                    <a:pt x="232" y="1"/>
                  </a:lnTo>
                  <a:lnTo>
                    <a:pt x="232" y="1"/>
                  </a:lnTo>
                  <a:lnTo>
                    <a:pt x="232" y="1"/>
                  </a:lnTo>
                  <a:lnTo>
                    <a:pt x="232" y="1"/>
                  </a:lnTo>
                  <a:lnTo>
                    <a:pt x="232" y="1"/>
                  </a:lnTo>
                  <a:lnTo>
                    <a:pt x="232" y="1"/>
                  </a:lnTo>
                  <a:lnTo>
                    <a:pt x="232" y="1"/>
                  </a:lnTo>
                  <a:lnTo>
                    <a:pt x="232" y="1"/>
                  </a:lnTo>
                  <a:lnTo>
                    <a:pt x="232" y="1"/>
                  </a:lnTo>
                  <a:lnTo>
                    <a:pt x="232" y="1"/>
                  </a:lnTo>
                  <a:lnTo>
                    <a:pt x="233" y="1"/>
                  </a:lnTo>
                  <a:lnTo>
                    <a:pt x="233" y="1"/>
                  </a:lnTo>
                  <a:lnTo>
                    <a:pt x="233" y="1"/>
                  </a:lnTo>
                  <a:lnTo>
                    <a:pt x="233" y="1"/>
                  </a:lnTo>
                  <a:lnTo>
                    <a:pt x="233" y="1"/>
                  </a:lnTo>
                  <a:lnTo>
                    <a:pt x="233" y="1"/>
                  </a:lnTo>
                  <a:lnTo>
                    <a:pt x="233" y="1"/>
                  </a:lnTo>
                  <a:lnTo>
                    <a:pt x="233" y="1"/>
                  </a:lnTo>
                  <a:lnTo>
                    <a:pt x="233" y="1"/>
                  </a:lnTo>
                  <a:lnTo>
                    <a:pt x="233" y="1"/>
                  </a:lnTo>
                  <a:lnTo>
                    <a:pt x="233" y="1"/>
                  </a:lnTo>
                  <a:lnTo>
                    <a:pt x="233" y="1"/>
                  </a:lnTo>
                  <a:lnTo>
                    <a:pt x="233" y="1"/>
                  </a:lnTo>
                  <a:lnTo>
                    <a:pt x="234" y="1"/>
                  </a:lnTo>
                  <a:lnTo>
                    <a:pt x="234" y="1"/>
                  </a:lnTo>
                  <a:lnTo>
                    <a:pt x="234" y="1"/>
                  </a:lnTo>
                  <a:lnTo>
                    <a:pt x="234" y="1"/>
                  </a:lnTo>
                  <a:lnTo>
                    <a:pt x="234" y="1"/>
                  </a:lnTo>
                  <a:lnTo>
                    <a:pt x="234" y="1"/>
                  </a:lnTo>
                  <a:lnTo>
                    <a:pt x="234" y="1"/>
                  </a:lnTo>
                  <a:lnTo>
                    <a:pt x="234" y="1"/>
                  </a:lnTo>
                  <a:lnTo>
                    <a:pt x="234" y="1"/>
                  </a:lnTo>
                  <a:lnTo>
                    <a:pt x="234" y="1"/>
                  </a:lnTo>
                  <a:lnTo>
                    <a:pt x="234" y="1"/>
                  </a:lnTo>
                  <a:lnTo>
                    <a:pt x="234" y="1"/>
                  </a:lnTo>
                  <a:lnTo>
                    <a:pt x="234" y="1"/>
                  </a:lnTo>
                  <a:lnTo>
                    <a:pt x="235" y="1"/>
                  </a:lnTo>
                  <a:lnTo>
                    <a:pt x="235" y="1"/>
                  </a:lnTo>
                  <a:lnTo>
                    <a:pt x="235" y="1"/>
                  </a:lnTo>
                  <a:lnTo>
                    <a:pt x="235" y="1"/>
                  </a:lnTo>
                  <a:lnTo>
                    <a:pt x="235" y="1"/>
                  </a:lnTo>
                  <a:lnTo>
                    <a:pt x="235" y="1"/>
                  </a:lnTo>
                  <a:lnTo>
                    <a:pt x="235" y="1"/>
                  </a:lnTo>
                  <a:lnTo>
                    <a:pt x="235" y="1"/>
                  </a:lnTo>
                  <a:lnTo>
                    <a:pt x="235" y="1"/>
                  </a:lnTo>
                  <a:lnTo>
                    <a:pt x="235" y="1"/>
                  </a:lnTo>
                  <a:lnTo>
                    <a:pt x="235" y="1"/>
                  </a:lnTo>
                  <a:lnTo>
                    <a:pt x="235" y="1"/>
                  </a:lnTo>
                  <a:lnTo>
                    <a:pt x="235" y="1"/>
                  </a:lnTo>
                  <a:lnTo>
                    <a:pt x="235" y="1"/>
                  </a:lnTo>
                  <a:lnTo>
                    <a:pt x="236" y="1"/>
                  </a:lnTo>
                  <a:lnTo>
                    <a:pt x="236" y="1"/>
                  </a:lnTo>
                  <a:lnTo>
                    <a:pt x="236" y="1"/>
                  </a:lnTo>
                  <a:lnTo>
                    <a:pt x="236" y="1"/>
                  </a:lnTo>
                  <a:lnTo>
                    <a:pt x="236" y="1"/>
                  </a:lnTo>
                  <a:lnTo>
                    <a:pt x="236" y="1"/>
                  </a:lnTo>
                  <a:lnTo>
                    <a:pt x="236" y="1"/>
                  </a:lnTo>
                  <a:lnTo>
                    <a:pt x="236" y="1"/>
                  </a:lnTo>
                  <a:lnTo>
                    <a:pt x="236" y="1"/>
                  </a:lnTo>
                  <a:lnTo>
                    <a:pt x="236" y="1"/>
                  </a:lnTo>
                  <a:lnTo>
                    <a:pt x="236" y="1"/>
                  </a:lnTo>
                  <a:lnTo>
                    <a:pt x="236" y="1"/>
                  </a:lnTo>
                  <a:lnTo>
                    <a:pt x="236" y="1"/>
                  </a:lnTo>
                  <a:lnTo>
                    <a:pt x="237" y="1"/>
                  </a:lnTo>
                  <a:lnTo>
                    <a:pt x="237" y="1"/>
                  </a:lnTo>
                  <a:lnTo>
                    <a:pt x="237" y="1"/>
                  </a:lnTo>
                  <a:lnTo>
                    <a:pt x="237" y="1"/>
                  </a:lnTo>
                  <a:lnTo>
                    <a:pt x="237" y="1"/>
                  </a:lnTo>
                  <a:lnTo>
                    <a:pt x="237" y="1"/>
                  </a:lnTo>
                  <a:lnTo>
                    <a:pt x="237" y="1"/>
                  </a:lnTo>
                  <a:lnTo>
                    <a:pt x="237" y="1"/>
                  </a:lnTo>
                  <a:lnTo>
                    <a:pt x="237" y="1"/>
                  </a:lnTo>
                  <a:lnTo>
                    <a:pt x="237" y="1"/>
                  </a:lnTo>
                  <a:lnTo>
                    <a:pt x="237" y="1"/>
                  </a:lnTo>
                  <a:lnTo>
                    <a:pt x="237" y="1"/>
                  </a:lnTo>
                  <a:lnTo>
                    <a:pt x="237" y="1"/>
                  </a:lnTo>
                  <a:lnTo>
                    <a:pt x="238" y="1"/>
                  </a:lnTo>
                  <a:lnTo>
                    <a:pt x="238" y="1"/>
                  </a:lnTo>
                  <a:lnTo>
                    <a:pt x="238" y="1"/>
                  </a:lnTo>
                  <a:lnTo>
                    <a:pt x="238" y="1"/>
                  </a:lnTo>
                  <a:lnTo>
                    <a:pt x="238" y="1"/>
                  </a:lnTo>
                  <a:lnTo>
                    <a:pt x="238" y="1"/>
                  </a:lnTo>
                  <a:lnTo>
                    <a:pt x="238" y="1"/>
                  </a:lnTo>
                  <a:lnTo>
                    <a:pt x="238" y="1"/>
                  </a:lnTo>
                  <a:lnTo>
                    <a:pt x="238" y="1"/>
                  </a:lnTo>
                  <a:lnTo>
                    <a:pt x="238" y="1"/>
                  </a:lnTo>
                  <a:lnTo>
                    <a:pt x="238" y="1"/>
                  </a:lnTo>
                  <a:lnTo>
                    <a:pt x="238" y="1"/>
                  </a:lnTo>
                  <a:lnTo>
                    <a:pt x="238" y="1"/>
                  </a:lnTo>
                  <a:lnTo>
                    <a:pt x="239" y="1"/>
                  </a:lnTo>
                  <a:lnTo>
                    <a:pt x="239" y="1"/>
                  </a:lnTo>
                  <a:lnTo>
                    <a:pt x="239" y="1"/>
                  </a:lnTo>
                  <a:lnTo>
                    <a:pt x="239" y="1"/>
                  </a:lnTo>
                  <a:lnTo>
                    <a:pt x="239" y="1"/>
                  </a:lnTo>
                  <a:lnTo>
                    <a:pt x="239" y="1"/>
                  </a:lnTo>
                  <a:lnTo>
                    <a:pt x="239" y="1"/>
                  </a:lnTo>
                  <a:lnTo>
                    <a:pt x="239" y="1"/>
                  </a:lnTo>
                  <a:lnTo>
                    <a:pt x="239" y="1"/>
                  </a:lnTo>
                  <a:lnTo>
                    <a:pt x="239" y="1"/>
                  </a:lnTo>
                  <a:lnTo>
                    <a:pt x="239" y="1"/>
                  </a:lnTo>
                  <a:lnTo>
                    <a:pt x="239" y="1"/>
                  </a:lnTo>
                  <a:lnTo>
                    <a:pt x="239" y="1"/>
                  </a:lnTo>
                  <a:lnTo>
                    <a:pt x="239" y="1"/>
                  </a:lnTo>
                  <a:lnTo>
                    <a:pt x="240" y="1"/>
                  </a:lnTo>
                  <a:lnTo>
                    <a:pt x="240" y="1"/>
                  </a:lnTo>
                  <a:lnTo>
                    <a:pt x="240" y="1"/>
                  </a:lnTo>
                  <a:lnTo>
                    <a:pt x="240" y="1"/>
                  </a:lnTo>
                  <a:lnTo>
                    <a:pt x="240" y="1"/>
                  </a:lnTo>
                  <a:lnTo>
                    <a:pt x="240" y="1"/>
                  </a:lnTo>
                  <a:lnTo>
                    <a:pt x="240" y="1"/>
                  </a:lnTo>
                  <a:lnTo>
                    <a:pt x="240" y="1"/>
                  </a:lnTo>
                  <a:lnTo>
                    <a:pt x="240" y="1"/>
                  </a:lnTo>
                  <a:lnTo>
                    <a:pt x="240" y="1"/>
                  </a:lnTo>
                  <a:lnTo>
                    <a:pt x="240" y="1"/>
                  </a:lnTo>
                  <a:lnTo>
                    <a:pt x="240" y="1"/>
                  </a:lnTo>
                  <a:lnTo>
                    <a:pt x="240" y="1"/>
                  </a:lnTo>
                  <a:lnTo>
                    <a:pt x="241" y="1"/>
                  </a:lnTo>
                  <a:lnTo>
                    <a:pt x="241" y="1"/>
                  </a:lnTo>
                  <a:lnTo>
                    <a:pt x="241" y="1"/>
                  </a:lnTo>
                  <a:lnTo>
                    <a:pt x="241" y="1"/>
                  </a:lnTo>
                  <a:lnTo>
                    <a:pt x="241" y="1"/>
                  </a:lnTo>
                  <a:lnTo>
                    <a:pt x="241" y="1"/>
                  </a:lnTo>
                  <a:lnTo>
                    <a:pt x="241" y="1"/>
                  </a:lnTo>
                  <a:lnTo>
                    <a:pt x="241" y="1"/>
                  </a:lnTo>
                  <a:lnTo>
                    <a:pt x="241" y="1"/>
                  </a:lnTo>
                  <a:lnTo>
                    <a:pt x="241" y="1"/>
                  </a:lnTo>
                  <a:lnTo>
                    <a:pt x="241" y="1"/>
                  </a:lnTo>
                  <a:lnTo>
                    <a:pt x="241" y="1"/>
                  </a:lnTo>
                  <a:lnTo>
                    <a:pt x="241" y="1"/>
                  </a:lnTo>
                  <a:lnTo>
                    <a:pt x="242" y="1"/>
                  </a:lnTo>
                  <a:lnTo>
                    <a:pt x="242" y="1"/>
                  </a:lnTo>
                  <a:lnTo>
                    <a:pt x="242" y="1"/>
                  </a:lnTo>
                  <a:lnTo>
                    <a:pt x="242" y="1"/>
                  </a:lnTo>
                  <a:lnTo>
                    <a:pt x="242" y="1"/>
                  </a:lnTo>
                  <a:lnTo>
                    <a:pt x="242" y="1"/>
                  </a:lnTo>
                  <a:lnTo>
                    <a:pt x="242" y="1"/>
                  </a:lnTo>
                  <a:lnTo>
                    <a:pt x="242" y="1"/>
                  </a:lnTo>
                  <a:lnTo>
                    <a:pt x="242" y="1"/>
                  </a:lnTo>
                  <a:lnTo>
                    <a:pt x="242" y="1"/>
                  </a:lnTo>
                  <a:lnTo>
                    <a:pt x="242" y="1"/>
                  </a:lnTo>
                  <a:lnTo>
                    <a:pt x="242" y="1"/>
                  </a:lnTo>
                  <a:lnTo>
                    <a:pt x="242" y="1"/>
                  </a:lnTo>
                  <a:lnTo>
                    <a:pt x="243" y="1"/>
                  </a:lnTo>
                  <a:lnTo>
                    <a:pt x="243" y="1"/>
                  </a:lnTo>
                  <a:lnTo>
                    <a:pt x="243" y="1"/>
                  </a:lnTo>
                  <a:lnTo>
                    <a:pt x="243" y="1"/>
                  </a:lnTo>
                  <a:lnTo>
                    <a:pt x="243" y="1"/>
                  </a:lnTo>
                  <a:lnTo>
                    <a:pt x="243" y="1"/>
                  </a:lnTo>
                  <a:lnTo>
                    <a:pt x="243" y="1"/>
                  </a:lnTo>
                  <a:lnTo>
                    <a:pt x="243" y="1"/>
                  </a:lnTo>
                  <a:lnTo>
                    <a:pt x="243" y="1"/>
                  </a:lnTo>
                  <a:lnTo>
                    <a:pt x="243" y="1"/>
                  </a:lnTo>
                  <a:lnTo>
                    <a:pt x="243" y="1"/>
                  </a:lnTo>
                  <a:lnTo>
                    <a:pt x="243" y="1"/>
                  </a:lnTo>
                  <a:lnTo>
                    <a:pt x="243" y="1"/>
                  </a:lnTo>
                  <a:lnTo>
                    <a:pt x="243" y="1"/>
                  </a:lnTo>
                  <a:lnTo>
                    <a:pt x="244" y="1"/>
                  </a:lnTo>
                  <a:lnTo>
                    <a:pt x="244" y="1"/>
                  </a:lnTo>
                  <a:lnTo>
                    <a:pt x="244" y="1"/>
                  </a:lnTo>
                  <a:lnTo>
                    <a:pt x="244" y="1"/>
                  </a:lnTo>
                  <a:lnTo>
                    <a:pt x="244" y="1"/>
                  </a:lnTo>
                  <a:lnTo>
                    <a:pt x="244" y="1"/>
                  </a:lnTo>
                  <a:lnTo>
                    <a:pt x="244" y="1"/>
                  </a:lnTo>
                  <a:lnTo>
                    <a:pt x="244" y="1"/>
                  </a:lnTo>
                  <a:lnTo>
                    <a:pt x="244" y="1"/>
                  </a:lnTo>
                  <a:lnTo>
                    <a:pt x="244" y="1"/>
                  </a:lnTo>
                  <a:lnTo>
                    <a:pt x="244" y="1"/>
                  </a:lnTo>
                  <a:lnTo>
                    <a:pt x="244" y="1"/>
                  </a:lnTo>
                  <a:lnTo>
                    <a:pt x="244" y="1"/>
                  </a:lnTo>
                  <a:lnTo>
                    <a:pt x="245" y="1"/>
                  </a:lnTo>
                  <a:lnTo>
                    <a:pt x="245" y="1"/>
                  </a:lnTo>
                  <a:lnTo>
                    <a:pt x="245" y="1"/>
                  </a:lnTo>
                  <a:lnTo>
                    <a:pt x="245" y="1"/>
                  </a:lnTo>
                  <a:lnTo>
                    <a:pt x="245" y="1"/>
                  </a:lnTo>
                  <a:lnTo>
                    <a:pt x="245" y="1"/>
                  </a:lnTo>
                  <a:lnTo>
                    <a:pt x="245" y="1"/>
                  </a:lnTo>
                  <a:lnTo>
                    <a:pt x="245" y="1"/>
                  </a:lnTo>
                  <a:lnTo>
                    <a:pt x="245" y="1"/>
                  </a:lnTo>
                  <a:lnTo>
                    <a:pt x="245" y="1"/>
                  </a:lnTo>
                  <a:lnTo>
                    <a:pt x="245" y="1"/>
                  </a:lnTo>
                  <a:lnTo>
                    <a:pt x="245" y="1"/>
                  </a:lnTo>
                  <a:lnTo>
                    <a:pt x="245" y="1"/>
                  </a:lnTo>
                  <a:lnTo>
                    <a:pt x="246" y="1"/>
                  </a:lnTo>
                  <a:lnTo>
                    <a:pt x="246" y="1"/>
                  </a:lnTo>
                  <a:lnTo>
                    <a:pt x="246" y="1"/>
                  </a:lnTo>
                  <a:lnTo>
                    <a:pt x="246" y="1"/>
                  </a:lnTo>
                  <a:lnTo>
                    <a:pt x="246" y="1"/>
                  </a:lnTo>
                  <a:lnTo>
                    <a:pt x="246" y="1"/>
                  </a:lnTo>
                  <a:lnTo>
                    <a:pt x="246" y="1"/>
                  </a:lnTo>
                  <a:lnTo>
                    <a:pt x="246" y="1"/>
                  </a:lnTo>
                  <a:lnTo>
                    <a:pt x="246" y="1"/>
                  </a:lnTo>
                  <a:lnTo>
                    <a:pt x="246" y="1"/>
                  </a:lnTo>
                  <a:lnTo>
                    <a:pt x="246" y="1"/>
                  </a:lnTo>
                  <a:lnTo>
                    <a:pt x="246" y="1"/>
                  </a:lnTo>
                  <a:lnTo>
                    <a:pt x="246" y="1"/>
                  </a:lnTo>
                  <a:lnTo>
                    <a:pt x="247" y="1"/>
                  </a:lnTo>
                  <a:lnTo>
                    <a:pt x="247" y="1"/>
                  </a:lnTo>
                  <a:lnTo>
                    <a:pt x="247" y="1"/>
                  </a:lnTo>
                  <a:lnTo>
                    <a:pt x="247" y="1"/>
                  </a:lnTo>
                  <a:lnTo>
                    <a:pt x="247" y="1"/>
                  </a:lnTo>
                  <a:lnTo>
                    <a:pt x="247" y="1"/>
                  </a:lnTo>
                  <a:lnTo>
                    <a:pt x="247" y="1"/>
                  </a:lnTo>
                  <a:lnTo>
                    <a:pt x="247" y="1"/>
                  </a:lnTo>
                  <a:lnTo>
                    <a:pt x="247" y="1"/>
                  </a:lnTo>
                  <a:lnTo>
                    <a:pt x="247" y="1"/>
                  </a:lnTo>
                  <a:lnTo>
                    <a:pt x="247" y="1"/>
                  </a:lnTo>
                  <a:lnTo>
                    <a:pt x="247" y="1"/>
                  </a:lnTo>
                  <a:lnTo>
                    <a:pt x="247" y="1"/>
                  </a:lnTo>
                  <a:lnTo>
                    <a:pt x="248" y="1"/>
                  </a:lnTo>
                  <a:lnTo>
                    <a:pt x="248" y="1"/>
                  </a:lnTo>
                  <a:lnTo>
                    <a:pt x="248" y="1"/>
                  </a:lnTo>
                  <a:lnTo>
                    <a:pt x="248" y="1"/>
                  </a:lnTo>
                  <a:lnTo>
                    <a:pt x="248" y="1"/>
                  </a:lnTo>
                  <a:lnTo>
                    <a:pt x="248" y="1"/>
                  </a:lnTo>
                  <a:lnTo>
                    <a:pt x="248" y="1"/>
                  </a:lnTo>
                  <a:lnTo>
                    <a:pt x="248" y="1"/>
                  </a:lnTo>
                  <a:lnTo>
                    <a:pt x="248" y="1"/>
                  </a:lnTo>
                  <a:lnTo>
                    <a:pt x="248" y="1"/>
                  </a:lnTo>
                  <a:lnTo>
                    <a:pt x="248" y="1"/>
                  </a:lnTo>
                  <a:lnTo>
                    <a:pt x="248" y="1"/>
                  </a:lnTo>
                  <a:lnTo>
                    <a:pt x="248" y="1"/>
                  </a:lnTo>
                  <a:lnTo>
                    <a:pt x="248" y="1"/>
                  </a:lnTo>
                  <a:lnTo>
                    <a:pt x="249" y="1"/>
                  </a:lnTo>
                  <a:lnTo>
                    <a:pt x="249" y="1"/>
                  </a:lnTo>
                  <a:lnTo>
                    <a:pt x="249" y="1"/>
                  </a:lnTo>
                  <a:lnTo>
                    <a:pt x="249" y="1"/>
                  </a:lnTo>
                  <a:lnTo>
                    <a:pt x="249" y="1"/>
                  </a:lnTo>
                  <a:lnTo>
                    <a:pt x="249" y="1"/>
                  </a:lnTo>
                  <a:lnTo>
                    <a:pt x="249" y="1"/>
                  </a:lnTo>
                  <a:lnTo>
                    <a:pt x="249" y="1"/>
                  </a:lnTo>
                  <a:lnTo>
                    <a:pt x="249" y="1"/>
                  </a:lnTo>
                  <a:lnTo>
                    <a:pt x="249" y="1"/>
                  </a:lnTo>
                  <a:lnTo>
                    <a:pt x="249" y="1"/>
                  </a:lnTo>
                  <a:lnTo>
                    <a:pt x="249" y="1"/>
                  </a:lnTo>
                  <a:lnTo>
                    <a:pt x="249" y="1"/>
                  </a:lnTo>
                  <a:lnTo>
                    <a:pt x="250" y="1"/>
                  </a:lnTo>
                  <a:lnTo>
                    <a:pt x="250" y="1"/>
                  </a:lnTo>
                  <a:lnTo>
                    <a:pt x="250" y="1"/>
                  </a:lnTo>
                  <a:lnTo>
                    <a:pt x="250" y="1"/>
                  </a:lnTo>
                  <a:lnTo>
                    <a:pt x="250" y="1"/>
                  </a:lnTo>
                  <a:lnTo>
                    <a:pt x="250" y="1"/>
                  </a:lnTo>
                  <a:lnTo>
                    <a:pt x="250" y="1"/>
                  </a:lnTo>
                  <a:lnTo>
                    <a:pt x="250" y="1"/>
                  </a:lnTo>
                  <a:lnTo>
                    <a:pt x="250" y="1"/>
                  </a:lnTo>
                  <a:lnTo>
                    <a:pt x="250" y="1"/>
                  </a:lnTo>
                  <a:lnTo>
                    <a:pt x="250" y="1"/>
                  </a:lnTo>
                  <a:lnTo>
                    <a:pt x="250" y="1"/>
                  </a:lnTo>
                  <a:lnTo>
                    <a:pt x="250" y="1"/>
                  </a:lnTo>
                  <a:lnTo>
                    <a:pt x="251" y="1"/>
                  </a:lnTo>
                  <a:lnTo>
                    <a:pt x="251" y="1"/>
                  </a:lnTo>
                  <a:lnTo>
                    <a:pt x="251" y="1"/>
                  </a:lnTo>
                  <a:lnTo>
                    <a:pt x="251" y="1"/>
                  </a:lnTo>
                  <a:lnTo>
                    <a:pt x="251" y="1"/>
                  </a:lnTo>
                  <a:lnTo>
                    <a:pt x="251" y="1"/>
                  </a:lnTo>
                  <a:lnTo>
                    <a:pt x="251" y="1"/>
                  </a:lnTo>
                  <a:lnTo>
                    <a:pt x="251" y="1"/>
                  </a:lnTo>
                  <a:lnTo>
                    <a:pt x="251" y="1"/>
                  </a:lnTo>
                  <a:lnTo>
                    <a:pt x="251" y="1"/>
                  </a:lnTo>
                  <a:lnTo>
                    <a:pt x="251" y="1"/>
                  </a:lnTo>
                  <a:lnTo>
                    <a:pt x="251" y="1"/>
                  </a:lnTo>
                  <a:lnTo>
                    <a:pt x="251" y="1"/>
                  </a:lnTo>
                  <a:lnTo>
                    <a:pt x="252" y="1"/>
                  </a:lnTo>
                  <a:lnTo>
                    <a:pt x="252" y="1"/>
                  </a:lnTo>
                  <a:lnTo>
                    <a:pt x="252" y="1"/>
                  </a:lnTo>
                  <a:lnTo>
                    <a:pt x="252" y="1"/>
                  </a:lnTo>
                  <a:lnTo>
                    <a:pt x="252" y="1"/>
                  </a:lnTo>
                  <a:lnTo>
                    <a:pt x="252" y="1"/>
                  </a:lnTo>
                  <a:lnTo>
                    <a:pt x="252" y="1"/>
                  </a:lnTo>
                  <a:lnTo>
                    <a:pt x="252" y="1"/>
                  </a:lnTo>
                  <a:lnTo>
                    <a:pt x="252" y="1"/>
                  </a:lnTo>
                  <a:lnTo>
                    <a:pt x="252" y="1"/>
                  </a:lnTo>
                  <a:lnTo>
                    <a:pt x="252" y="1"/>
                  </a:lnTo>
                  <a:lnTo>
                    <a:pt x="252" y="1"/>
                  </a:lnTo>
                  <a:lnTo>
                    <a:pt x="252" y="1"/>
                  </a:lnTo>
                  <a:lnTo>
                    <a:pt x="252" y="1"/>
                  </a:lnTo>
                  <a:lnTo>
                    <a:pt x="253" y="1"/>
                  </a:lnTo>
                  <a:lnTo>
                    <a:pt x="253" y="1"/>
                  </a:lnTo>
                  <a:lnTo>
                    <a:pt x="253" y="1"/>
                  </a:lnTo>
                  <a:lnTo>
                    <a:pt x="253" y="1"/>
                  </a:lnTo>
                  <a:lnTo>
                    <a:pt x="253" y="1"/>
                  </a:lnTo>
                  <a:lnTo>
                    <a:pt x="253" y="1"/>
                  </a:lnTo>
                  <a:lnTo>
                    <a:pt x="253" y="1"/>
                  </a:lnTo>
                  <a:lnTo>
                    <a:pt x="253" y="1"/>
                  </a:lnTo>
                  <a:lnTo>
                    <a:pt x="253" y="1"/>
                  </a:lnTo>
                  <a:lnTo>
                    <a:pt x="253" y="1"/>
                  </a:lnTo>
                  <a:lnTo>
                    <a:pt x="253" y="1"/>
                  </a:lnTo>
                  <a:lnTo>
                    <a:pt x="253" y="1"/>
                  </a:lnTo>
                  <a:lnTo>
                    <a:pt x="253" y="1"/>
                  </a:lnTo>
                  <a:lnTo>
                    <a:pt x="254" y="1"/>
                  </a:lnTo>
                  <a:lnTo>
                    <a:pt x="254" y="1"/>
                  </a:lnTo>
                  <a:lnTo>
                    <a:pt x="254" y="1"/>
                  </a:lnTo>
                  <a:lnTo>
                    <a:pt x="254" y="1"/>
                  </a:lnTo>
                  <a:lnTo>
                    <a:pt x="254" y="1"/>
                  </a:lnTo>
                  <a:lnTo>
                    <a:pt x="254" y="1"/>
                  </a:lnTo>
                  <a:lnTo>
                    <a:pt x="254" y="1"/>
                  </a:lnTo>
                  <a:lnTo>
                    <a:pt x="254" y="1"/>
                  </a:lnTo>
                  <a:lnTo>
                    <a:pt x="254" y="1"/>
                  </a:lnTo>
                  <a:lnTo>
                    <a:pt x="254" y="1"/>
                  </a:lnTo>
                  <a:lnTo>
                    <a:pt x="254" y="1"/>
                  </a:lnTo>
                  <a:lnTo>
                    <a:pt x="254" y="1"/>
                  </a:lnTo>
                  <a:lnTo>
                    <a:pt x="254" y="1"/>
                  </a:lnTo>
                  <a:lnTo>
                    <a:pt x="255" y="1"/>
                  </a:lnTo>
                  <a:lnTo>
                    <a:pt x="255" y="1"/>
                  </a:lnTo>
                  <a:lnTo>
                    <a:pt x="255" y="1"/>
                  </a:lnTo>
                  <a:lnTo>
                    <a:pt x="255" y="1"/>
                  </a:lnTo>
                  <a:lnTo>
                    <a:pt x="255" y="1"/>
                  </a:lnTo>
                  <a:lnTo>
                    <a:pt x="255" y="1"/>
                  </a:lnTo>
                  <a:lnTo>
                    <a:pt x="255" y="1"/>
                  </a:lnTo>
                  <a:lnTo>
                    <a:pt x="255" y="1"/>
                  </a:lnTo>
                </a:path>
              </a:pathLst>
            </a:custGeom>
            <a:noFill/>
            <a:ln w="1587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1088" y="948"/>
              <a:ext cx="2228" cy="361"/>
            </a:xfrm>
            <a:custGeom>
              <a:avLst/>
              <a:gdLst>
                <a:gd name="T0" fmla="*/ 4 w 255"/>
                <a:gd name="T1" fmla="*/ 39 h 39"/>
                <a:gd name="T2" fmla="*/ 8 w 255"/>
                <a:gd name="T3" fmla="*/ 39 h 39"/>
                <a:gd name="T4" fmla="*/ 12 w 255"/>
                <a:gd name="T5" fmla="*/ 38 h 39"/>
                <a:gd name="T6" fmla="*/ 16 w 255"/>
                <a:gd name="T7" fmla="*/ 37 h 39"/>
                <a:gd name="T8" fmla="*/ 20 w 255"/>
                <a:gd name="T9" fmla="*/ 36 h 39"/>
                <a:gd name="T10" fmla="*/ 24 w 255"/>
                <a:gd name="T11" fmla="*/ 36 h 39"/>
                <a:gd name="T12" fmla="*/ 28 w 255"/>
                <a:gd name="T13" fmla="*/ 35 h 39"/>
                <a:gd name="T14" fmla="*/ 32 w 255"/>
                <a:gd name="T15" fmla="*/ 33 h 39"/>
                <a:gd name="T16" fmla="*/ 36 w 255"/>
                <a:gd name="T17" fmla="*/ 33 h 39"/>
                <a:gd name="T18" fmla="*/ 40 w 255"/>
                <a:gd name="T19" fmla="*/ 33 h 39"/>
                <a:gd name="T20" fmla="*/ 44 w 255"/>
                <a:gd name="T21" fmla="*/ 33 h 39"/>
                <a:gd name="T22" fmla="*/ 48 w 255"/>
                <a:gd name="T23" fmla="*/ 31 h 39"/>
                <a:gd name="T24" fmla="*/ 52 w 255"/>
                <a:gd name="T25" fmla="*/ 30 h 39"/>
                <a:gd name="T26" fmla="*/ 56 w 255"/>
                <a:gd name="T27" fmla="*/ 29 h 39"/>
                <a:gd name="T28" fmla="*/ 60 w 255"/>
                <a:gd name="T29" fmla="*/ 28 h 39"/>
                <a:gd name="T30" fmla="*/ 64 w 255"/>
                <a:gd name="T31" fmla="*/ 27 h 39"/>
                <a:gd name="T32" fmla="*/ 68 w 255"/>
                <a:gd name="T33" fmla="*/ 27 h 39"/>
                <a:gd name="T34" fmla="*/ 72 w 255"/>
                <a:gd name="T35" fmla="*/ 26 h 39"/>
                <a:gd name="T36" fmla="*/ 76 w 255"/>
                <a:gd name="T37" fmla="*/ 25 h 39"/>
                <a:gd name="T38" fmla="*/ 80 w 255"/>
                <a:gd name="T39" fmla="*/ 24 h 39"/>
                <a:gd name="T40" fmla="*/ 84 w 255"/>
                <a:gd name="T41" fmla="*/ 24 h 39"/>
                <a:gd name="T42" fmla="*/ 88 w 255"/>
                <a:gd name="T43" fmla="*/ 23 h 39"/>
                <a:gd name="T44" fmla="*/ 92 w 255"/>
                <a:gd name="T45" fmla="*/ 22 h 39"/>
                <a:gd name="T46" fmla="*/ 96 w 255"/>
                <a:gd name="T47" fmla="*/ 22 h 39"/>
                <a:gd name="T48" fmla="*/ 100 w 255"/>
                <a:gd name="T49" fmla="*/ 21 h 39"/>
                <a:gd name="T50" fmla="*/ 104 w 255"/>
                <a:gd name="T51" fmla="*/ 20 h 39"/>
                <a:gd name="T52" fmla="*/ 108 w 255"/>
                <a:gd name="T53" fmla="*/ 19 h 39"/>
                <a:gd name="T54" fmla="*/ 112 w 255"/>
                <a:gd name="T55" fmla="*/ 18 h 39"/>
                <a:gd name="T56" fmla="*/ 116 w 255"/>
                <a:gd name="T57" fmla="*/ 17 h 39"/>
                <a:gd name="T58" fmla="*/ 120 w 255"/>
                <a:gd name="T59" fmla="*/ 17 h 39"/>
                <a:gd name="T60" fmla="*/ 124 w 255"/>
                <a:gd name="T61" fmla="*/ 15 h 39"/>
                <a:gd name="T62" fmla="*/ 128 w 255"/>
                <a:gd name="T63" fmla="*/ 14 h 39"/>
                <a:gd name="T64" fmla="*/ 132 w 255"/>
                <a:gd name="T65" fmla="*/ 12 h 39"/>
                <a:gd name="T66" fmla="*/ 136 w 255"/>
                <a:gd name="T67" fmla="*/ 9 h 39"/>
                <a:gd name="T68" fmla="*/ 140 w 255"/>
                <a:gd name="T69" fmla="*/ 8 h 39"/>
                <a:gd name="T70" fmla="*/ 144 w 255"/>
                <a:gd name="T71" fmla="*/ 7 h 39"/>
                <a:gd name="T72" fmla="*/ 148 w 255"/>
                <a:gd name="T73" fmla="*/ 6 h 39"/>
                <a:gd name="T74" fmla="*/ 152 w 255"/>
                <a:gd name="T75" fmla="*/ 6 h 39"/>
                <a:gd name="T76" fmla="*/ 156 w 255"/>
                <a:gd name="T77" fmla="*/ 6 h 39"/>
                <a:gd name="T78" fmla="*/ 160 w 255"/>
                <a:gd name="T79" fmla="*/ 7 h 39"/>
                <a:gd name="T80" fmla="*/ 164 w 255"/>
                <a:gd name="T81" fmla="*/ 6 h 39"/>
                <a:gd name="T82" fmla="*/ 168 w 255"/>
                <a:gd name="T83" fmla="*/ 6 h 39"/>
                <a:gd name="T84" fmla="*/ 172 w 255"/>
                <a:gd name="T85" fmla="*/ 5 h 39"/>
                <a:gd name="T86" fmla="*/ 176 w 255"/>
                <a:gd name="T87" fmla="*/ 5 h 39"/>
                <a:gd name="T88" fmla="*/ 180 w 255"/>
                <a:gd name="T89" fmla="*/ 4 h 39"/>
                <a:gd name="T90" fmla="*/ 184 w 255"/>
                <a:gd name="T91" fmla="*/ 3 h 39"/>
                <a:gd name="T92" fmla="*/ 188 w 255"/>
                <a:gd name="T93" fmla="*/ 2 h 39"/>
                <a:gd name="T94" fmla="*/ 192 w 255"/>
                <a:gd name="T95" fmla="*/ 2 h 39"/>
                <a:gd name="T96" fmla="*/ 196 w 255"/>
                <a:gd name="T97" fmla="*/ 2 h 39"/>
                <a:gd name="T98" fmla="*/ 200 w 255"/>
                <a:gd name="T99" fmla="*/ 1 h 39"/>
                <a:gd name="T100" fmla="*/ 204 w 255"/>
                <a:gd name="T101" fmla="*/ 1 h 39"/>
                <a:gd name="T102" fmla="*/ 208 w 255"/>
                <a:gd name="T103" fmla="*/ 1 h 39"/>
                <a:gd name="T104" fmla="*/ 212 w 255"/>
                <a:gd name="T105" fmla="*/ 1 h 39"/>
                <a:gd name="T106" fmla="*/ 216 w 255"/>
                <a:gd name="T107" fmla="*/ 0 h 39"/>
                <a:gd name="T108" fmla="*/ 220 w 255"/>
                <a:gd name="T109" fmla="*/ 0 h 39"/>
                <a:gd name="T110" fmla="*/ 224 w 255"/>
                <a:gd name="T111" fmla="*/ 0 h 39"/>
                <a:gd name="T112" fmla="*/ 228 w 255"/>
                <a:gd name="T113" fmla="*/ 0 h 39"/>
                <a:gd name="T114" fmla="*/ 232 w 255"/>
                <a:gd name="T115" fmla="*/ 0 h 39"/>
                <a:gd name="T116" fmla="*/ 236 w 255"/>
                <a:gd name="T117" fmla="*/ 0 h 39"/>
                <a:gd name="T118" fmla="*/ 240 w 255"/>
                <a:gd name="T119" fmla="*/ 0 h 39"/>
                <a:gd name="T120" fmla="*/ 244 w 255"/>
                <a:gd name="T121" fmla="*/ 1 h 39"/>
                <a:gd name="T122" fmla="*/ 248 w 255"/>
                <a:gd name="T123" fmla="*/ 1 h 39"/>
                <a:gd name="T124" fmla="*/ 252 w 255"/>
                <a:gd name="T12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5" h="39">
                  <a:moveTo>
                    <a:pt x="0" y="38"/>
                  </a:move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1" y="39"/>
                  </a:lnTo>
                  <a:lnTo>
                    <a:pt x="1" y="38"/>
                  </a:lnTo>
                  <a:lnTo>
                    <a:pt x="2" y="38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4" y="39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7" y="39"/>
                  </a:lnTo>
                  <a:lnTo>
                    <a:pt x="7" y="39"/>
                  </a:lnTo>
                  <a:lnTo>
                    <a:pt x="7" y="39"/>
                  </a:lnTo>
                  <a:lnTo>
                    <a:pt x="7" y="39"/>
                  </a:lnTo>
                  <a:lnTo>
                    <a:pt x="7" y="39"/>
                  </a:lnTo>
                  <a:lnTo>
                    <a:pt x="7" y="39"/>
                  </a:lnTo>
                  <a:lnTo>
                    <a:pt x="7" y="39"/>
                  </a:lnTo>
                  <a:lnTo>
                    <a:pt x="7" y="39"/>
                  </a:lnTo>
                  <a:lnTo>
                    <a:pt x="7" y="39"/>
                  </a:lnTo>
                  <a:lnTo>
                    <a:pt x="7" y="39"/>
                  </a:lnTo>
                  <a:lnTo>
                    <a:pt x="7" y="39"/>
                  </a:lnTo>
                  <a:lnTo>
                    <a:pt x="7" y="39"/>
                  </a:lnTo>
                  <a:lnTo>
                    <a:pt x="7" y="39"/>
                  </a:lnTo>
                  <a:lnTo>
                    <a:pt x="8" y="39"/>
                  </a:lnTo>
                  <a:lnTo>
                    <a:pt x="8" y="39"/>
                  </a:lnTo>
                  <a:lnTo>
                    <a:pt x="8" y="39"/>
                  </a:lnTo>
                  <a:lnTo>
                    <a:pt x="8" y="39"/>
                  </a:lnTo>
                  <a:lnTo>
                    <a:pt x="8" y="39"/>
                  </a:lnTo>
                  <a:lnTo>
                    <a:pt x="8" y="39"/>
                  </a:lnTo>
                  <a:lnTo>
                    <a:pt x="8" y="39"/>
                  </a:lnTo>
                  <a:lnTo>
                    <a:pt x="8" y="39"/>
                  </a:lnTo>
                  <a:lnTo>
                    <a:pt x="8" y="39"/>
                  </a:lnTo>
                  <a:lnTo>
                    <a:pt x="8" y="39"/>
                  </a:lnTo>
                  <a:lnTo>
                    <a:pt x="8" y="39"/>
                  </a:lnTo>
                  <a:lnTo>
                    <a:pt x="8" y="39"/>
                  </a:lnTo>
                  <a:lnTo>
                    <a:pt x="8" y="39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3" y="37"/>
                  </a:lnTo>
                  <a:lnTo>
                    <a:pt x="13" y="37"/>
                  </a:lnTo>
                  <a:lnTo>
                    <a:pt x="13" y="37"/>
                  </a:lnTo>
                  <a:lnTo>
                    <a:pt x="13" y="37"/>
                  </a:lnTo>
                  <a:lnTo>
                    <a:pt x="13" y="37"/>
                  </a:lnTo>
                  <a:lnTo>
                    <a:pt x="13" y="37"/>
                  </a:lnTo>
                  <a:lnTo>
                    <a:pt x="13" y="37"/>
                  </a:lnTo>
                  <a:lnTo>
                    <a:pt x="13" y="37"/>
                  </a:lnTo>
                  <a:lnTo>
                    <a:pt x="13" y="37"/>
                  </a:lnTo>
                  <a:lnTo>
                    <a:pt x="13" y="37"/>
                  </a:lnTo>
                  <a:lnTo>
                    <a:pt x="13" y="37"/>
                  </a:lnTo>
                  <a:lnTo>
                    <a:pt x="13" y="37"/>
                  </a:lnTo>
                  <a:lnTo>
                    <a:pt x="13" y="37"/>
                  </a:lnTo>
                  <a:lnTo>
                    <a:pt x="13" y="37"/>
                  </a:lnTo>
                  <a:lnTo>
                    <a:pt x="14" y="37"/>
                  </a:lnTo>
                  <a:lnTo>
                    <a:pt x="14" y="37"/>
                  </a:lnTo>
                  <a:lnTo>
                    <a:pt x="14" y="37"/>
                  </a:lnTo>
                  <a:lnTo>
                    <a:pt x="14" y="37"/>
                  </a:lnTo>
                  <a:lnTo>
                    <a:pt x="14" y="37"/>
                  </a:lnTo>
                  <a:lnTo>
                    <a:pt x="14" y="37"/>
                  </a:lnTo>
                  <a:lnTo>
                    <a:pt x="14" y="37"/>
                  </a:lnTo>
                  <a:lnTo>
                    <a:pt x="14" y="37"/>
                  </a:lnTo>
                  <a:lnTo>
                    <a:pt x="14" y="37"/>
                  </a:lnTo>
                  <a:lnTo>
                    <a:pt x="14" y="37"/>
                  </a:lnTo>
                  <a:lnTo>
                    <a:pt x="14" y="37"/>
                  </a:lnTo>
                  <a:lnTo>
                    <a:pt x="14" y="37"/>
                  </a:lnTo>
                  <a:lnTo>
                    <a:pt x="14" y="37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6" y="37"/>
                  </a:lnTo>
                  <a:lnTo>
                    <a:pt x="16" y="37"/>
                  </a:lnTo>
                  <a:lnTo>
                    <a:pt x="16" y="37"/>
                  </a:lnTo>
                  <a:lnTo>
                    <a:pt x="16" y="37"/>
                  </a:lnTo>
                  <a:lnTo>
                    <a:pt x="16" y="37"/>
                  </a:lnTo>
                  <a:lnTo>
                    <a:pt x="16" y="37"/>
                  </a:lnTo>
                  <a:lnTo>
                    <a:pt x="16" y="37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7" y="36"/>
                  </a:lnTo>
                  <a:lnTo>
                    <a:pt x="17" y="36"/>
                  </a:lnTo>
                  <a:lnTo>
                    <a:pt x="17" y="36"/>
                  </a:lnTo>
                  <a:lnTo>
                    <a:pt x="17" y="36"/>
                  </a:lnTo>
                  <a:lnTo>
                    <a:pt x="17" y="36"/>
                  </a:lnTo>
                  <a:lnTo>
                    <a:pt x="17" y="36"/>
                  </a:lnTo>
                  <a:lnTo>
                    <a:pt x="17" y="36"/>
                  </a:lnTo>
                  <a:lnTo>
                    <a:pt x="17" y="36"/>
                  </a:lnTo>
                  <a:lnTo>
                    <a:pt x="17" y="36"/>
                  </a:lnTo>
                  <a:lnTo>
                    <a:pt x="17" y="36"/>
                  </a:lnTo>
                  <a:lnTo>
                    <a:pt x="17" y="36"/>
                  </a:lnTo>
                  <a:lnTo>
                    <a:pt x="17" y="36"/>
                  </a:lnTo>
                  <a:lnTo>
                    <a:pt x="17" y="36"/>
                  </a:lnTo>
                  <a:lnTo>
                    <a:pt x="17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3" y="36"/>
                  </a:lnTo>
                  <a:lnTo>
                    <a:pt x="23" y="36"/>
                  </a:lnTo>
                  <a:lnTo>
                    <a:pt x="23" y="36"/>
                  </a:lnTo>
                  <a:lnTo>
                    <a:pt x="23" y="36"/>
                  </a:lnTo>
                  <a:lnTo>
                    <a:pt x="23" y="36"/>
                  </a:lnTo>
                  <a:lnTo>
                    <a:pt x="23" y="36"/>
                  </a:lnTo>
                  <a:lnTo>
                    <a:pt x="23" y="36"/>
                  </a:lnTo>
                  <a:lnTo>
                    <a:pt x="23" y="36"/>
                  </a:lnTo>
                  <a:lnTo>
                    <a:pt x="23" y="36"/>
                  </a:lnTo>
                  <a:lnTo>
                    <a:pt x="23" y="36"/>
                  </a:lnTo>
                  <a:lnTo>
                    <a:pt x="23" y="36"/>
                  </a:lnTo>
                  <a:lnTo>
                    <a:pt x="23" y="36"/>
                  </a:lnTo>
                  <a:lnTo>
                    <a:pt x="23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5"/>
                  </a:lnTo>
                  <a:lnTo>
                    <a:pt x="24" y="36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7" y="35"/>
                  </a:lnTo>
                  <a:lnTo>
                    <a:pt x="27" y="35"/>
                  </a:lnTo>
                  <a:lnTo>
                    <a:pt x="27" y="35"/>
                  </a:lnTo>
                  <a:lnTo>
                    <a:pt x="27" y="35"/>
                  </a:lnTo>
                  <a:lnTo>
                    <a:pt x="27" y="35"/>
                  </a:lnTo>
                  <a:lnTo>
                    <a:pt x="27" y="35"/>
                  </a:lnTo>
                  <a:lnTo>
                    <a:pt x="27" y="35"/>
                  </a:lnTo>
                  <a:lnTo>
                    <a:pt x="27" y="35"/>
                  </a:lnTo>
                  <a:lnTo>
                    <a:pt x="27" y="35"/>
                  </a:lnTo>
                  <a:lnTo>
                    <a:pt x="27" y="35"/>
                  </a:lnTo>
                  <a:lnTo>
                    <a:pt x="27" y="35"/>
                  </a:lnTo>
                  <a:lnTo>
                    <a:pt x="27" y="35"/>
                  </a:lnTo>
                  <a:lnTo>
                    <a:pt x="27" y="35"/>
                  </a:lnTo>
                  <a:lnTo>
                    <a:pt x="28" y="35"/>
                  </a:lnTo>
                  <a:lnTo>
                    <a:pt x="28" y="35"/>
                  </a:lnTo>
                  <a:lnTo>
                    <a:pt x="28" y="35"/>
                  </a:lnTo>
                  <a:lnTo>
                    <a:pt x="28" y="35"/>
                  </a:lnTo>
                  <a:lnTo>
                    <a:pt x="28" y="35"/>
                  </a:lnTo>
                  <a:lnTo>
                    <a:pt x="28" y="35"/>
                  </a:lnTo>
                  <a:lnTo>
                    <a:pt x="28" y="35"/>
                  </a:lnTo>
                  <a:lnTo>
                    <a:pt x="28" y="35"/>
                  </a:lnTo>
                  <a:lnTo>
                    <a:pt x="28" y="35"/>
                  </a:lnTo>
                  <a:lnTo>
                    <a:pt x="28" y="35"/>
                  </a:lnTo>
                  <a:lnTo>
                    <a:pt x="28" y="35"/>
                  </a:lnTo>
                  <a:lnTo>
                    <a:pt x="28" y="35"/>
                  </a:lnTo>
                  <a:lnTo>
                    <a:pt x="28" y="35"/>
                  </a:lnTo>
                  <a:lnTo>
                    <a:pt x="29" y="35"/>
                  </a:lnTo>
                  <a:lnTo>
                    <a:pt x="29" y="35"/>
                  </a:lnTo>
                  <a:lnTo>
                    <a:pt x="29" y="35"/>
                  </a:lnTo>
                  <a:lnTo>
                    <a:pt x="29" y="35"/>
                  </a:lnTo>
                  <a:lnTo>
                    <a:pt x="29" y="35"/>
                  </a:lnTo>
                  <a:lnTo>
                    <a:pt x="29" y="35"/>
                  </a:lnTo>
                  <a:lnTo>
                    <a:pt x="29" y="35"/>
                  </a:lnTo>
                  <a:lnTo>
                    <a:pt x="29" y="35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6" y="33"/>
                  </a:lnTo>
                  <a:lnTo>
                    <a:pt x="36" y="33"/>
                  </a:lnTo>
                  <a:lnTo>
                    <a:pt x="36" y="33"/>
                  </a:lnTo>
                  <a:lnTo>
                    <a:pt x="36" y="33"/>
                  </a:lnTo>
                  <a:lnTo>
                    <a:pt x="36" y="33"/>
                  </a:lnTo>
                  <a:lnTo>
                    <a:pt x="36" y="33"/>
                  </a:lnTo>
                  <a:lnTo>
                    <a:pt x="36" y="33"/>
                  </a:lnTo>
                  <a:lnTo>
                    <a:pt x="36" y="33"/>
                  </a:lnTo>
                  <a:lnTo>
                    <a:pt x="36" y="33"/>
                  </a:lnTo>
                  <a:lnTo>
                    <a:pt x="36" y="33"/>
                  </a:lnTo>
                  <a:lnTo>
                    <a:pt x="36" y="33"/>
                  </a:lnTo>
                  <a:lnTo>
                    <a:pt x="36" y="33"/>
                  </a:lnTo>
                  <a:lnTo>
                    <a:pt x="36" y="33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38" y="33"/>
                  </a:lnTo>
                  <a:lnTo>
                    <a:pt x="38" y="33"/>
                  </a:lnTo>
                  <a:lnTo>
                    <a:pt x="38" y="33"/>
                  </a:lnTo>
                  <a:lnTo>
                    <a:pt x="38" y="33"/>
                  </a:lnTo>
                  <a:lnTo>
                    <a:pt x="38" y="33"/>
                  </a:lnTo>
                  <a:lnTo>
                    <a:pt x="38" y="33"/>
                  </a:lnTo>
                  <a:lnTo>
                    <a:pt x="38" y="33"/>
                  </a:lnTo>
                  <a:lnTo>
                    <a:pt x="38" y="33"/>
                  </a:lnTo>
                  <a:lnTo>
                    <a:pt x="38" y="33"/>
                  </a:lnTo>
                  <a:lnTo>
                    <a:pt x="38" y="33"/>
                  </a:lnTo>
                  <a:lnTo>
                    <a:pt x="38" y="33"/>
                  </a:lnTo>
                  <a:lnTo>
                    <a:pt x="38" y="33"/>
                  </a:lnTo>
                  <a:lnTo>
                    <a:pt x="38" y="33"/>
                  </a:lnTo>
                  <a:lnTo>
                    <a:pt x="39" y="33"/>
                  </a:lnTo>
                  <a:lnTo>
                    <a:pt x="39" y="33"/>
                  </a:lnTo>
                  <a:lnTo>
                    <a:pt x="39" y="33"/>
                  </a:lnTo>
                  <a:lnTo>
                    <a:pt x="39" y="33"/>
                  </a:lnTo>
                  <a:lnTo>
                    <a:pt x="39" y="33"/>
                  </a:lnTo>
                  <a:lnTo>
                    <a:pt x="39" y="33"/>
                  </a:lnTo>
                  <a:lnTo>
                    <a:pt x="39" y="33"/>
                  </a:lnTo>
                  <a:lnTo>
                    <a:pt x="39" y="33"/>
                  </a:lnTo>
                  <a:lnTo>
                    <a:pt x="39" y="33"/>
                  </a:lnTo>
                  <a:lnTo>
                    <a:pt x="39" y="33"/>
                  </a:lnTo>
                  <a:lnTo>
                    <a:pt x="39" y="33"/>
                  </a:lnTo>
                  <a:lnTo>
                    <a:pt x="39" y="33"/>
                  </a:lnTo>
                  <a:lnTo>
                    <a:pt x="39" y="33"/>
                  </a:lnTo>
                  <a:lnTo>
                    <a:pt x="39" y="33"/>
                  </a:lnTo>
                  <a:lnTo>
                    <a:pt x="40" y="33"/>
                  </a:lnTo>
                  <a:lnTo>
                    <a:pt x="40" y="33"/>
                  </a:lnTo>
                  <a:lnTo>
                    <a:pt x="40" y="33"/>
                  </a:lnTo>
                  <a:lnTo>
                    <a:pt x="40" y="33"/>
                  </a:lnTo>
                  <a:lnTo>
                    <a:pt x="40" y="33"/>
                  </a:lnTo>
                  <a:lnTo>
                    <a:pt x="40" y="33"/>
                  </a:lnTo>
                  <a:lnTo>
                    <a:pt x="40" y="33"/>
                  </a:lnTo>
                  <a:lnTo>
                    <a:pt x="40" y="33"/>
                  </a:lnTo>
                  <a:lnTo>
                    <a:pt x="40" y="33"/>
                  </a:lnTo>
                  <a:lnTo>
                    <a:pt x="40" y="33"/>
                  </a:lnTo>
                  <a:lnTo>
                    <a:pt x="40" y="33"/>
                  </a:lnTo>
                  <a:lnTo>
                    <a:pt x="40" y="33"/>
                  </a:lnTo>
                  <a:lnTo>
                    <a:pt x="40" y="33"/>
                  </a:lnTo>
                  <a:lnTo>
                    <a:pt x="41" y="33"/>
                  </a:lnTo>
                  <a:lnTo>
                    <a:pt x="41" y="33"/>
                  </a:lnTo>
                  <a:lnTo>
                    <a:pt x="41" y="33"/>
                  </a:lnTo>
                  <a:lnTo>
                    <a:pt x="41" y="33"/>
                  </a:lnTo>
                  <a:lnTo>
                    <a:pt x="41" y="33"/>
                  </a:lnTo>
                  <a:lnTo>
                    <a:pt x="41" y="33"/>
                  </a:lnTo>
                  <a:lnTo>
                    <a:pt x="41" y="33"/>
                  </a:lnTo>
                  <a:lnTo>
                    <a:pt x="41" y="33"/>
                  </a:lnTo>
                  <a:lnTo>
                    <a:pt x="41" y="33"/>
                  </a:lnTo>
                  <a:lnTo>
                    <a:pt x="41" y="33"/>
                  </a:lnTo>
                  <a:lnTo>
                    <a:pt x="41" y="33"/>
                  </a:lnTo>
                  <a:lnTo>
                    <a:pt x="41" y="33"/>
                  </a:lnTo>
                  <a:lnTo>
                    <a:pt x="41" y="33"/>
                  </a:lnTo>
                  <a:lnTo>
                    <a:pt x="42" y="33"/>
                  </a:lnTo>
                  <a:lnTo>
                    <a:pt x="42" y="33"/>
                  </a:lnTo>
                  <a:lnTo>
                    <a:pt x="42" y="33"/>
                  </a:lnTo>
                  <a:lnTo>
                    <a:pt x="42" y="33"/>
                  </a:lnTo>
                  <a:lnTo>
                    <a:pt x="42" y="33"/>
                  </a:lnTo>
                  <a:lnTo>
                    <a:pt x="42" y="33"/>
                  </a:lnTo>
                  <a:lnTo>
                    <a:pt x="42" y="33"/>
                  </a:lnTo>
                  <a:lnTo>
                    <a:pt x="42" y="33"/>
                  </a:lnTo>
                  <a:lnTo>
                    <a:pt x="42" y="33"/>
                  </a:lnTo>
                  <a:lnTo>
                    <a:pt x="42" y="33"/>
                  </a:lnTo>
                  <a:lnTo>
                    <a:pt x="42" y="33"/>
                  </a:lnTo>
                  <a:lnTo>
                    <a:pt x="42" y="33"/>
                  </a:lnTo>
                  <a:lnTo>
                    <a:pt x="42" y="33"/>
                  </a:lnTo>
                  <a:lnTo>
                    <a:pt x="43" y="33"/>
                  </a:lnTo>
                  <a:lnTo>
                    <a:pt x="43" y="33"/>
                  </a:lnTo>
                  <a:lnTo>
                    <a:pt x="43" y="33"/>
                  </a:lnTo>
                  <a:lnTo>
                    <a:pt x="43" y="33"/>
                  </a:lnTo>
                  <a:lnTo>
                    <a:pt x="43" y="33"/>
                  </a:lnTo>
                  <a:lnTo>
                    <a:pt x="43" y="33"/>
                  </a:lnTo>
                  <a:lnTo>
                    <a:pt x="43" y="33"/>
                  </a:lnTo>
                  <a:lnTo>
                    <a:pt x="43" y="33"/>
                  </a:lnTo>
                  <a:lnTo>
                    <a:pt x="43" y="33"/>
                  </a:lnTo>
                  <a:lnTo>
                    <a:pt x="43" y="33"/>
                  </a:lnTo>
                  <a:lnTo>
                    <a:pt x="43" y="33"/>
                  </a:lnTo>
                  <a:lnTo>
                    <a:pt x="43" y="33"/>
                  </a:lnTo>
                  <a:lnTo>
                    <a:pt x="43" y="33"/>
                  </a:lnTo>
                  <a:lnTo>
                    <a:pt x="43" y="33"/>
                  </a:lnTo>
                  <a:lnTo>
                    <a:pt x="44" y="33"/>
                  </a:lnTo>
                  <a:lnTo>
                    <a:pt x="44" y="33"/>
                  </a:lnTo>
                  <a:lnTo>
                    <a:pt x="44" y="33"/>
                  </a:lnTo>
                  <a:lnTo>
                    <a:pt x="44" y="33"/>
                  </a:lnTo>
                  <a:lnTo>
                    <a:pt x="44" y="33"/>
                  </a:lnTo>
                  <a:lnTo>
                    <a:pt x="44" y="33"/>
                  </a:lnTo>
                  <a:lnTo>
                    <a:pt x="44" y="33"/>
                  </a:lnTo>
                  <a:lnTo>
                    <a:pt x="44" y="33"/>
                  </a:lnTo>
                  <a:lnTo>
                    <a:pt x="44" y="33"/>
                  </a:lnTo>
                  <a:lnTo>
                    <a:pt x="44" y="33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5" y="32"/>
                  </a:lnTo>
                  <a:lnTo>
                    <a:pt x="45" y="32"/>
                  </a:lnTo>
                  <a:lnTo>
                    <a:pt x="45" y="32"/>
                  </a:lnTo>
                  <a:lnTo>
                    <a:pt x="45" y="32"/>
                  </a:lnTo>
                  <a:lnTo>
                    <a:pt x="45" y="32"/>
                  </a:lnTo>
                  <a:lnTo>
                    <a:pt x="45" y="32"/>
                  </a:lnTo>
                  <a:lnTo>
                    <a:pt x="45" y="32"/>
                  </a:lnTo>
                  <a:lnTo>
                    <a:pt x="45" y="32"/>
                  </a:lnTo>
                  <a:lnTo>
                    <a:pt x="45" y="32"/>
                  </a:lnTo>
                  <a:lnTo>
                    <a:pt x="45" y="32"/>
                  </a:lnTo>
                  <a:lnTo>
                    <a:pt x="45" y="32"/>
                  </a:lnTo>
                  <a:lnTo>
                    <a:pt x="45" y="32"/>
                  </a:lnTo>
                  <a:lnTo>
                    <a:pt x="45" y="32"/>
                  </a:lnTo>
                  <a:lnTo>
                    <a:pt x="46" y="32"/>
                  </a:lnTo>
                  <a:lnTo>
                    <a:pt x="46" y="32"/>
                  </a:lnTo>
                  <a:lnTo>
                    <a:pt x="46" y="32"/>
                  </a:lnTo>
                  <a:lnTo>
                    <a:pt x="46" y="32"/>
                  </a:lnTo>
                  <a:lnTo>
                    <a:pt x="46" y="32"/>
                  </a:lnTo>
                  <a:lnTo>
                    <a:pt x="46" y="32"/>
                  </a:lnTo>
                  <a:lnTo>
                    <a:pt x="46" y="32"/>
                  </a:lnTo>
                  <a:lnTo>
                    <a:pt x="46" y="32"/>
                  </a:lnTo>
                  <a:lnTo>
                    <a:pt x="46" y="32"/>
                  </a:lnTo>
                  <a:lnTo>
                    <a:pt x="46" y="32"/>
                  </a:lnTo>
                  <a:lnTo>
                    <a:pt x="46" y="32"/>
                  </a:lnTo>
                  <a:lnTo>
                    <a:pt x="46" y="32"/>
                  </a:lnTo>
                  <a:lnTo>
                    <a:pt x="46" y="32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47" y="31"/>
                  </a:lnTo>
                  <a:lnTo>
                    <a:pt x="47" y="31"/>
                  </a:lnTo>
                  <a:lnTo>
                    <a:pt x="47" y="31"/>
                  </a:lnTo>
                  <a:lnTo>
                    <a:pt x="47" y="31"/>
                  </a:lnTo>
                  <a:lnTo>
                    <a:pt x="47" y="31"/>
                  </a:lnTo>
                  <a:lnTo>
                    <a:pt x="47" y="31"/>
                  </a:lnTo>
                  <a:lnTo>
                    <a:pt x="47" y="31"/>
                  </a:lnTo>
                  <a:lnTo>
                    <a:pt x="47" y="31"/>
                  </a:lnTo>
                  <a:lnTo>
                    <a:pt x="48" y="31"/>
                  </a:lnTo>
                  <a:lnTo>
                    <a:pt x="48" y="31"/>
                  </a:lnTo>
                  <a:lnTo>
                    <a:pt x="48" y="31"/>
                  </a:lnTo>
                  <a:lnTo>
                    <a:pt x="48" y="31"/>
                  </a:lnTo>
                  <a:lnTo>
                    <a:pt x="48" y="31"/>
                  </a:lnTo>
                  <a:lnTo>
                    <a:pt x="48" y="31"/>
                  </a:lnTo>
                  <a:lnTo>
                    <a:pt x="48" y="31"/>
                  </a:lnTo>
                  <a:lnTo>
                    <a:pt x="48" y="31"/>
                  </a:lnTo>
                  <a:lnTo>
                    <a:pt x="48" y="31"/>
                  </a:lnTo>
                  <a:lnTo>
                    <a:pt x="48" y="31"/>
                  </a:lnTo>
                  <a:lnTo>
                    <a:pt x="48" y="31"/>
                  </a:lnTo>
                  <a:lnTo>
                    <a:pt x="48" y="31"/>
                  </a:lnTo>
                  <a:lnTo>
                    <a:pt x="48" y="31"/>
                  </a:lnTo>
                  <a:lnTo>
                    <a:pt x="49" y="31"/>
                  </a:lnTo>
                  <a:lnTo>
                    <a:pt x="49" y="31"/>
                  </a:lnTo>
                  <a:lnTo>
                    <a:pt x="49" y="31"/>
                  </a:lnTo>
                  <a:lnTo>
                    <a:pt x="49" y="31"/>
                  </a:lnTo>
                  <a:lnTo>
                    <a:pt x="49" y="31"/>
                  </a:lnTo>
                  <a:lnTo>
                    <a:pt x="49" y="31"/>
                  </a:lnTo>
                  <a:lnTo>
                    <a:pt x="49" y="31"/>
                  </a:lnTo>
                  <a:lnTo>
                    <a:pt x="49" y="31"/>
                  </a:lnTo>
                  <a:lnTo>
                    <a:pt x="49" y="31"/>
                  </a:lnTo>
                  <a:lnTo>
                    <a:pt x="49" y="31"/>
                  </a:lnTo>
                  <a:lnTo>
                    <a:pt x="49" y="31"/>
                  </a:lnTo>
                  <a:lnTo>
                    <a:pt x="49" y="31"/>
                  </a:lnTo>
                  <a:lnTo>
                    <a:pt x="49" y="31"/>
                  </a:lnTo>
                  <a:lnTo>
                    <a:pt x="50" y="31"/>
                  </a:lnTo>
                  <a:lnTo>
                    <a:pt x="50" y="31"/>
                  </a:lnTo>
                  <a:lnTo>
                    <a:pt x="50" y="31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51" y="30"/>
                  </a:lnTo>
                  <a:lnTo>
                    <a:pt x="51" y="30"/>
                  </a:lnTo>
                  <a:lnTo>
                    <a:pt x="51" y="30"/>
                  </a:lnTo>
                  <a:lnTo>
                    <a:pt x="51" y="30"/>
                  </a:lnTo>
                  <a:lnTo>
                    <a:pt x="51" y="30"/>
                  </a:lnTo>
                  <a:lnTo>
                    <a:pt x="51" y="30"/>
                  </a:lnTo>
                  <a:lnTo>
                    <a:pt x="51" y="30"/>
                  </a:lnTo>
                  <a:lnTo>
                    <a:pt x="51" y="30"/>
                  </a:lnTo>
                  <a:lnTo>
                    <a:pt x="51" y="30"/>
                  </a:lnTo>
                  <a:lnTo>
                    <a:pt x="51" y="30"/>
                  </a:lnTo>
                  <a:lnTo>
                    <a:pt x="51" y="30"/>
                  </a:lnTo>
                  <a:lnTo>
                    <a:pt x="51" y="30"/>
                  </a:lnTo>
                  <a:lnTo>
                    <a:pt x="51" y="30"/>
                  </a:lnTo>
                  <a:lnTo>
                    <a:pt x="51" y="30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3" y="30"/>
                  </a:lnTo>
                  <a:lnTo>
                    <a:pt x="53" y="30"/>
                  </a:lnTo>
                  <a:lnTo>
                    <a:pt x="53" y="30"/>
                  </a:lnTo>
                  <a:lnTo>
                    <a:pt x="53" y="30"/>
                  </a:lnTo>
                  <a:lnTo>
                    <a:pt x="53" y="30"/>
                  </a:lnTo>
                  <a:lnTo>
                    <a:pt x="53" y="30"/>
                  </a:lnTo>
                  <a:lnTo>
                    <a:pt x="53" y="30"/>
                  </a:lnTo>
                  <a:lnTo>
                    <a:pt x="53" y="29"/>
                  </a:lnTo>
                  <a:lnTo>
                    <a:pt x="53" y="29"/>
                  </a:lnTo>
                  <a:lnTo>
                    <a:pt x="53" y="29"/>
                  </a:lnTo>
                  <a:lnTo>
                    <a:pt x="53" y="29"/>
                  </a:lnTo>
                  <a:lnTo>
                    <a:pt x="53" y="29"/>
                  </a:lnTo>
                  <a:lnTo>
                    <a:pt x="53" y="29"/>
                  </a:lnTo>
                  <a:lnTo>
                    <a:pt x="54" y="29"/>
                  </a:lnTo>
                  <a:lnTo>
                    <a:pt x="54" y="29"/>
                  </a:lnTo>
                  <a:lnTo>
                    <a:pt x="54" y="29"/>
                  </a:lnTo>
                  <a:lnTo>
                    <a:pt x="54" y="29"/>
                  </a:lnTo>
                  <a:lnTo>
                    <a:pt x="54" y="29"/>
                  </a:lnTo>
                  <a:lnTo>
                    <a:pt x="54" y="29"/>
                  </a:lnTo>
                  <a:lnTo>
                    <a:pt x="54" y="29"/>
                  </a:lnTo>
                  <a:lnTo>
                    <a:pt x="54" y="29"/>
                  </a:lnTo>
                  <a:lnTo>
                    <a:pt x="54" y="29"/>
                  </a:lnTo>
                  <a:lnTo>
                    <a:pt x="54" y="29"/>
                  </a:lnTo>
                  <a:lnTo>
                    <a:pt x="54" y="29"/>
                  </a:lnTo>
                  <a:lnTo>
                    <a:pt x="54" y="29"/>
                  </a:lnTo>
                  <a:lnTo>
                    <a:pt x="54" y="29"/>
                  </a:lnTo>
                  <a:lnTo>
                    <a:pt x="55" y="29"/>
                  </a:lnTo>
                  <a:lnTo>
                    <a:pt x="55" y="29"/>
                  </a:lnTo>
                  <a:lnTo>
                    <a:pt x="55" y="29"/>
                  </a:lnTo>
                  <a:lnTo>
                    <a:pt x="55" y="29"/>
                  </a:lnTo>
                  <a:lnTo>
                    <a:pt x="55" y="29"/>
                  </a:lnTo>
                  <a:lnTo>
                    <a:pt x="55" y="29"/>
                  </a:lnTo>
                  <a:lnTo>
                    <a:pt x="55" y="29"/>
                  </a:lnTo>
                  <a:lnTo>
                    <a:pt x="55" y="29"/>
                  </a:lnTo>
                  <a:lnTo>
                    <a:pt x="55" y="29"/>
                  </a:lnTo>
                  <a:lnTo>
                    <a:pt x="55" y="29"/>
                  </a:lnTo>
                  <a:lnTo>
                    <a:pt x="55" y="29"/>
                  </a:lnTo>
                  <a:lnTo>
                    <a:pt x="55" y="29"/>
                  </a:lnTo>
                  <a:lnTo>
                    <a:pt x="55" y="29"/>
                  </a:lnTo>
                  <a:lnTo>
                    <a:pt x="56" y="29"/>
                  </a:lnTo>
                  <a:lnTo>
                    <a:pt x="56" y="29"/>
                  </a:lnTo>
                  <a:lnTo>
                    <a:pt x="56" y="29"/>
                  </a:lnTo>
                  <a:lnTo>
                    <a:pt x="56" y="29"/>
                  </a:lnTo>
                  <a:lnTo>
                    <a:pt x="56" y="29"/>
                  </a:lnTo>
                  <a:lnTo>
                    <a:pt x="56" y="29"/>
                  </a:lnTo>
                  <a:lnTo>
                    <a:pt x="56" y="29"/>
                  </a:lnTo>
                  <a:lnTo>
                    <a:pt x="56" y="29"/>
                  </a:lnTo>
                  <a:lnTo>
                    <a:pt x="56" y="29"/>
                  </a:lnTo>
                  <a:lnTo>
                    <a:pt x="56" y="29"/>
                  </a:lnTo>
                  <a:lnTo>
                    <a:pt x="56" y="29"/>
                  </a:lnTo>
                  <a:lnTo>
                    <a:pt x="56" y="29"/>
                  </a:lnTo>
                  <a:lnTo>
                    <a:pt x="56" y="29"/>
                  </a:lnTo>
                  <a:lnTo>
                    <a:pt x="56" y="29"/>
                  </a:lnTo>
                  <a:lnTo>
                    <a:pt x="57" y="29"/>
                  </a:lnTo>
                  <a:lnTo>
                    <a:pt x="57" y="29"/>
                  </a:lnTo>
                  <a:lnTo>
                    <a:pt x="57" y="29"/>
                  </a:lnTo>
                  <a:lnTo>
                    <a:pt x="57" y="29"/>
                  </a:lnTo>
                  <a:lnTo>
                    <a:pt x="57" y="29"/>
                  </a:lnTo>
                  <a:lnTo>
                    <a:pt x="57" y="29"/>
                  </a:lnTo>
                  <a:lnTo>
                    <a:pt x="57" y="29"/>
                  </a:lnTo>
                  <a:lnTo>
                    <a:pt x="57" y="29"/>
                  </a:lnTo>
                  <a:lnTo>
                    <a:pt x="57" y="29"/>
                  </a:lnTo>
                  <a:lnTo>
                    <a:pt x="57" y="29"/>
                  </a:lnTo>
                  <a:lnTo>
                    <a:pt x="57" y="29"/>
                  </a:lnTo>
                  <a:lnTo>
                    <a:pt x="57" y="29"/>
                  </a:lnTo>
                  <a:lnTo>
                    <a:pt x="57" y="29"/>
                  </a:lnTo>
                  <a:lnTo>
                    <a:pt x="58" y="29"/>
                  </a:lnTo>
                  <a:lnTo>
                    <a:pt x="58" y="29"/>
                  </a:lnTo>
                  <a:lnTo>
                    <a:pt x="58" y="29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9" y="28"/>
                  </a:lnTo>
                  <a:lnTo>
                    <a:pt x="59" y="28"/>
                  </a:lnTo>
                  <a:lnTo>
                    <a:pt x="59" y="28"/>
                  </a:lnTo>
                  <a:lnTo>
                    <a:pt x="59" y="28"/>
                  </a:lnTo>
                  <a:lnTo>
                    <a:pt x="59" y="28"/>
                  </a:lnTo>
                  <a:lnTo>
                    <a:pt x="59" y="28"/>
                  </a:lnTo>
                  <a:lnTo>
                    <a:pt x="59" y="28"/>
                  </a:lnTo>
                  <a:lnTo>
                    <a:pt x="59" y="28"/>
                  </a:lnTo>
                  <a:lnTo>
                    <a:pt x="59" y="28"/>
                  </a:lnTo>
                  <a:lnTo>
                    <a:pt x="59" y="28"/>
                  </a:lnTo>
                  <a:lnTo>
                    <a:pt x="59" y="28"/>
                  </a:lnTo>
                  <a:lnTo>
                    <a:pt x="59" y="28"/>
                  </a:lnTo>
                  <a:lnTo>
                    <a:pt x="59" y="28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61" y="28"/>
                  </a:lnTo>
                  <a:lnTo>
                    <a:pt x="61" y="28"/>
                  </a:lnTo>
                  <a:lnTo>
                    <a:pt x="61" y="28"/>
                  </a:lnTo>
                  <a:lnTo>
                    <a:pt x="61" y="28"/>
                  </a:lnTo>
                  <a:lnTo>
                    <a:pt x="61" y="28"/>
                  </a:lnTo>
                  <a:lnTo>
                    <a:pt x="61" y="28"/>
                  </a:lnTo>
                  <a:lnTo>
                    <a:pt x="61" y="28"/>
                  </a:lnTo>
                  <a:lnTo>
                    <a:pt x="61" y="28"/>
                  </a:lnTo>
                  <a:lnTo>
                    <a:pt x="61" y="28"/>
                  </a:lnTo>
                  <a:lnTo>
                    <a:pt x="61" y="28"/>
                  </a:lnTo>
                  <a:lnTo>
                    <a:pt x="61" y="28"/>
                  </a:lnTo>
                  <a:lnTo>
                    <a:pt x="61" y="28"/>
                  </a:lnTo>
                  <a:lnTo>
                    <a:pt x="61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3" y="28"/>
                  </a:lnTo>
                  <a:lnTo>
                    <a:pt x="63" y="28"/>
                  </a:lnTo>
                  <a:lnTo>
                    <a:pt x="63" y="27"/>
                  </a:lnTo>
                  <a:lnTo>
                    <a:pt x="63" y="27"/>
                  </a:lnTo>
                  <a:lnTo>
                    <a:pt x="63" y="27"/>
                  </a:lnTo>
                  <a:lnTo>
                    <a:pt x="63" y="27"/>
                  </a:lnTo>
                  <a:lnTo>
                    <a:pt x="63" y="27"/>
                  </a:lnTo>
                  <a:lnTo>
                    <a:pt x="63" y="27"/>
                  </a:lnTo>
                  <a:lnTo>
                    <a:pt x="63" y="27"/>
                  </a:lnTo>
                  <a:lnTo>
                    <a:pt x="63" y="27"/>
                  </a:lnTo>
                  <a:lnTo>
                    <a:pt x="63" y="27"/>
                  </a:lnTo>
                  <a:lnTo>
                    <a:pt x="63" y="27"/>
                  </a:lnTo>
                  <a:lnTo>
                    <a:pt x="63" y="27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65" y="27"/>
                  </a:lnTo>
                  <a:lnTo>
                    <a:pt x="65" y="27"/>
                  </a:lnTo>
                  <a:lnTo>
                    <a:pt x="65" y="27"/>
                  </a:lnTo>
                  <a:lnTo>
                    <a:pt x="65" y="27"/>
                  </a:lnTo>
                  <a:lnTo>
                    <a:pt x="65" y="27"/>
                  </a:lnTo>
                  <a:lnTo>
                    <a:pt x="65" y="27"/>
                  </a:lnTo>
                  <a:lnTo>
                    <a:pt x="65" y="27"/>
                  </a:lnTo>
                  <a:lnTo>
                    <a:pt x="65" y="27"/>
                  </a:lnTo>
                  <a:lnTo>
                    <a:pt x="65" y="27"/>
                  </a:lnTo>
                  <a:lnTo>
                    <a:pt x="65" y="27"/>
                  </a:lnTo>
                  <a:lnTo>
                    <a:pt x="65" y="27"/>
                  </a:lnTo>
                  <a:lnTo>
                    <a:pt x="65" y="27"/>
                  </a:lnTo>
                  <a:lnTo>
                    <a:pt x="65" y="27"/>
                  </a:lnTo>
                  <a:lnTo>
                    <a:pt x="66" y="27"/>
                  </a:lnTo>
                  <a:lnTo>
                    <a:pt x="66" y="27"/>
                  </a:lnTo>
                  <a:lnTo>
                    <a:pt x="66" y="27"/>
                  </a:lnTo>
                  <a:lnTo>
                    <a:pt x="66" y="27"/>
                  </a:lnTo>
                  <a:lnTo>
                    <a:pt x="66" y="27"/>
                  </a:lnTo>
                  <a:lnTo>
                    <a:pt x="66" y="27"/>
                  </a:lnTo>
                  <a:lnTo>
                    <a:pt x="66" y="27"/>
                  </a:lnTo>
                  <a:lnTo>
                    <a:pt x="66" y="27"/>
                  </a:lnTo>
                  <a:lnTo>
                    <a:pt x="66" y="27"/>
                  </a:lnTo>
                  <a:lnTo>
                    <a:pt x="66" y="27"/>
                  </a:lnTo>
                  <a:lnTo>
                    <a:pt x="66" y="27"/>
                  </a:lnTo>
                  <a:lnTo>
                    <a:pt x="66" y="27"/>
                  </a:lnTo>
                  <a:lnTo>
                    <a:pt x="66" y="27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8" y="27"/>
                  </a:lnTo>
                  <a:lnTo>
                    <a:pt x="68" y="27"/>
                  </a:lnTo>
                  <a:lnTo>
                    <a:pt x="68" y="27"/>
                  </a:lnTo>
                  <a:lnTo>
                    <a:pt x="68" y="27"/>
                  </a:lnTo>
                  <a:lnTo>
                    <a:pt x="68" y="27"/>
                  </a:lnTo>
                  <a:lnTo>
                    <a:pt x="68" y="27"/>
                  </a:lnTo>
                  <a:lnTo>
                    <a:pt x="68" y="27"/>
                  </a:lnTo>
                  <a:lnTo>
                    <a:pt x="68" y="27"/>
                  </a:lnTo>
                  <a:lnTo>
                    <a:pt x="68" y="27"/>
                  </a:lnTo>
                  <a:lnTo>
                    <a:pt x="68" y="27"/>
                  </a:lnTo>
                  <a:lnTo>
                    <a:pt x="68" y="27"/>
                  </a:lnTo>
                  <a:lnTo>
                    <a:pt x="68" y="27"/>
                  </a:lnTo>
                  <a:lnTo>
                    <a:pt x="68" y="26"/>
                  </a:lnTo>
                  <a:lnTo>
                    <a:pt x="68" y="26"/>
                  </a:lnTo>
                  <a:lnTo>
                    <a:pt x="69" y="26"/>
                  </a:lnTo>
                  <a:lnTo>
                    <a:pt x="69" y="26"/>
                  </a:lnTo>
                  <a:lnTo>
                    <a:pt x="69" y="26"/>
                  </a:lnTo>
                  <a:lnTo>
                    <a:pt x="69" y="26"/>
                  </a:lnTo>
                  <a:lnTo>
                    <a:pt x="69" y="26"/>
                  </a:lnTo>
                  <a:lnTo>
                    <a:pt x="69" y="26"/>
                  </a:lnTo>
                  <a:lnTo>
                    <a:pt x="69" y="26"/>
                  </a:lnTo>
                  <a:lnTo>
                    <a:pt x="69" y="26"/>
                  </a:lnTo>
                  <a:lnTo>
                    <a:pt x="69" y="26"/>
                  </a:lnTo>
                  <a:lnTo>
                    <a:pt x="69" y="26"/>
                  </a:lnTo>
                  <a:lnTo>
                    <a:pt x="69" y="26"/>
                  </a:lnTo>
                  <a:lnTo>
                    <a:pt x="69" y="26"/>
                  </a:lnTo>
                  <a:lnTo>
                    <a:pt x="69" y="26"/>
                  </a:lnTo>
                  <a:lnTo>
                    <a:pt x="70" y="26"/>
                  </a:lnTo>
                  <a:lnTo>
                    <a:pt x="70" y="26"/>
                  </a:lnTo>
                  <a:lnTo>
                    <a:pt x="70" y="26"/>
                  </a:lnTo>
                  <a:lnTo>
                    <a:pt x="70" y="26"/>
                  </a:lnTo>
                  <a:lnTo>
                    <a:pt x="70" y="26"/>
                  </a:lnTo>
                  <a:lnTo>
                    <a:pt x="70" y="26"/>
                  </a:lnTo>
                  <a:lnTo>
                    <a:pt x="70" y="26"/>
                  </a:lnTo>
                  <a:lnTo>
                    <a:pt x="70" y="26"/>
                  </a:lnTo>
                  <a:lnTo>
                    <a:pt x="70" y="26"/>
                  </a:lnTo>
                  <a:lnTo>
                    <a:pt x="70" y="26"/>
                  </a:lnTo>
                  <a:lnTo>
                    <a:pt x="70" y="26"/>
                  </a:lnTo>
                  <a:lnTo>
                    <a:pt x="70" y="26"/>
                  </a:lnTo>
                  <a:lnTo>
                    <a:pt x="70" y="26"/>
                  </a:lnTo>
                  <a:lnTo>
                    <a:pt x="71" y="26"/>
                  </a:lnTo>
                  <a:lnTo>
                    <a:pt x="71" y="26"/>
                  </a:lnTo>
                  <a:lnTo>
                    <a:pt x="71" y="26"/>
                  </a:lnTo>
                  <a:lnTo>
                    <a:pt x="71" y="26"/>
                  </a:lnTo>
                  <a:lnTo>
                    <a:pt x="71" y="26"/>
                  </a:lnTo>
                  <a:lnTo>
                    <a:pt x="71" y="26"/>
                  </a:lnTo>
                  <a:lnTo>
                    <a:pt x="71" y="26"/>
                  </a:lnTo>
                  <a:lnTo>
                    <a:pt x="71" y="26"/>
                  </a:lnTo>
                  <a:lnTo>
                    <a:pt x="71" y="26"/>
                  </a:lnTo>
                  <a:lnTo>
                    <a:pt x="71" y="26"/>
                  </a:lnTo>
                  <a:lnTo>
                    <a:pt x="71" y="26"/>
                  </a:lnTo>
                  <a:lnTo>
                    <a:pt x="71" y="26"/>
                  </a:lnTo>
                  <a:lnTo>
                    <a:pt x="71" y="26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3" y="26"/>
                  </a:lnTo>
                  <a:lnTo>
                    <a:pt x="73" y="26"/>
                  </a:lnTo>
                  <a:lnTo>
                    <a:pt x="73" y="26"/>
                  </a:lnTo>
                  <a:lnTo>
                    <a:pt x="73" y="26"/>
                  </a:lnTo>
                  <a:lnTo>
                    <a:pt x="73" y="26"/>
                  </a:lnTo>
                  <a:lnTo>
                    <a:pt x="73" y="26"/>
                  </a:lnTo>
                  <a:lnTo>
                    <a:pt x="73" y="26"/>
                  </a:lnTo>
                  <a:lnTo>
                    <a:pt x="73" y="26"/>
                  </a:lnTo>
                  <a:lnTo>
                    <a:pt x="73" y="26"/>
                  </a:lnTo>
                  <a:lnTo>
                    <a:pt x="73" y="26"/>
                  </a:lnTo>
                  <a:lnTo>
                    <a:pt x="73" y="26"/>
                  </a:lnTo>
                  <a:lnTo>
                    <a:pt x="73" y="26"/>
                  </a:lnTo>
                  <a:lnTo>
                    <a:pt x="73" y="26"/>
                  </a:lnTo>
                  <a:lnTo>
                    <a:pt x="73" y="26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74" y="25"/>
                  </a:lnTo>
                  <a:lnTo>
                    <a:pt x="74" y="25"/>
                  </a:lnTo>
                  <a:lnTo>
                    <a:pt x="75" y="25"/>
                  </a:lnTo>
                  <a:lnTo>
                    <a:pt x="75" y="25"/>
                  </a:lnTo>
                  <a:lnTo>
                    <a:pt x="75" y="25"/>
                  </a:lnTo>
                  <a:lnTo>
                    <a:pt x="75" y="25"/>
                  </a:lnTo>
                  <a:lnTo>
                    <a:pt x="75" y="25"/>
                  </a:lnTo>
                  <a:lnTo>
                    <a:pt x="75" y="25"/>
                  </a:lnTo>
                  <a:lnTo>
                    <a:pt x="75" y="25"/>
                  </a:lnTo>
                  <a:lnTo>
                    <a:pt x="75" y="25"/>
                  </a:lnTo>
                  <a:lnTo>
                    <a:pt x="75" y="25"/>
                  </a:lnTo>
                  <a:lnTo>
                    <a:pt x="75" y="25"/>
                  </a:lnTo>
                  <a:lnTo>
                    <a:pt x="75" y="25"/>
                  </a:lnTo>
                  <a:lnTo>
                    <a:pt x="75" y="25"/>
                  </a:lnTo>
                  <a:lnTo>
                    <a:pt x="75" y="25"/>
                  </a:lnTo>
                  <a:lnTo>
                    <a:pt x="76" y="25"/>
                  </a:lnTo>
                  <a:lnTo>
                    <a:pt x="76" y="25"/>
                  </a:lnTo>
                  <a:lnTo>
                    <a:pt x="76" y="25"/>
                  </a:lnTo>
                  <a:lnTo>
                    <a:pt x="76" y="25"/>
                  </a:lnTo>
                  <a:lnTo>
                    <a:pt x="76" y="25"/>
                  </a:lnTo>
                  <a:lnTo>
                    <a:pt x="76" y="25"/>
                  </a:lnTo>
                  <a:lnTo>
                    <a:pt x="76" y="25"/>
                  </a:lnTo>
                  <a:lnTo>
                    <a:pt x="76" y="25"/>
                  </a:lnTo>
                  <a:lnTo>
                    <a:pt x="76" y="25"/>
                  </a:lnTo>
                  <a:lnTo>
                    <a:pt x="76" y="25"/>
                  </a:lnTo>
                  <a:lnTo>
                    <a:pt x="76" y="25"/>
                  </a:lnTo>
                  <a:lnTo>
                    <a:pt x="76" y="25"/>
                  </a:lnTo>
                  <a:lnTo>
                    <a:pt x="76" y="25"/>
                  </a:lnTo>
                  <a:lnTo>
                    <a:pt x="77" y="25"/>
                  </a:lnTo>
                  <a:lnTo>
                    <a:pt x="77" y="25"/>
                  </a:lnTo>
                  <a:lnTo>
                    <a:pt x="77" y="25"/>
                  </a:lnTo>
                  <a:lnTo>
                    <a:pt x="77" y="25"/>
                  </a:lnTo>
                  <a:lnTo>
                    <a:pt x="77" y="25"/>
                  </a:lnTo>
                  <a:lnTo>
                    <a:pt x="77" y="25"/>
                  </a:lnTo>
                  <a:lnTo>
                    <a:pt x="77" y="25"/>
                  </a:lnTo>
                  <a:lnTo>
                    <a:pt x="77" y="25"/>
                  </a:lnTo>
                  <a:lnTo>
                    <a:pt x="77" y="25"/>
                  </a:lnTo>
                  <a:lnTo>
                    <a:pt x="77" y="25"/>
                  </a:lnTo>
                  <a:lnTo>
                    <a:pt x="77" y="25"/>
                  </a:lnTo>
                  <a:lnTo>
                    <a:pt x="77" y="25"/>
                  </a:lnTo>
                  <a:lnTo>
                    <a:pt x="77" y="25"/>
                  </a:lnTo>
                  <a:lnTo>
                    <a:pt x="77" y="25"/>
                  </a:lnTo>
                  <a:lnTo>
                    <a:pt x="78" y="25"/>
                  </a:lnTo>
                  <a:lnTo>
                    <a:pt x="78" y="25"/>
                  </a:lnTo>
                  <a:lnTo>
                    <a:pt x="78" y="25"/>
                  </a:lnTo>
                  <a:lnTo>
                    <a:pt x="78" y="25"/>
                  </a:lnTo>
                  <a:lnTo>
                    <a:pt x="78" y="25"/>
                  </a:lnTo>
                  <a:lnTo>
                    <a:pt x="78" y="25"/>
                  </a:lnTo>
                  <a:lnTo>
                    <a:pt x="78" y="25"/>
                  </a:lnTo>
                  <a:lnTo>
                    <a:pt x="78" y="25"/>
                  </a:lnTo>
                  <a:lnTo>
                    <a:pt x="78" y="24"/>
                  </a:lnTo>
                  <a:lnTo>
                    <a:pt x="78" y="24"/>
                  </a:lnTo>
                  <a:lnTo>
                    <a:pt x="78" y="24"/>
                  </a:lnTo>
                  <a:lnTo>
                    <a:pt x="78" y="24"/>
                  </a:lnTo>
                  <a:lnTo>
                    <a:pt x="78" y="24"/>
                  </a:lnTo>
                  <a:lnTo>
                    <a:pt x="79" y="24"/>
                  </a:lnTo>
                  <a:lnTo>
                    <a:pt x="79" y="24"/>
                  </a:lnTo>
                  <a:lnTo>
                    <a:pt x="79" y="24"/>
                  </a:lnTo>
                  <a:lnTo>
                    <a:pt x="79" y="24"/>
                  </a:lnTo>
                  <a:lnTo>
                    <a:pt x="79" y="24"/>
                  </a:lnTo>
                  <a:lnTo>
                    <a:pt x="79" y="24"/>
                  </a:lnTo>
                  <a:lnTo>
                    <a:pt x="79" y="24"/>
                  </a:lnTo>
                  <a:lnTo>
                    <a:pt x="79" y="24"/>
                  </a:lnTo>
                  <a:lnTo>
                    <a:pt x="79" y="24"/>
                  </a:lnTo>
                  <a:lnTo>
                    <a:pt x="79" y="24"/>
                  </a:lnTo>
                  <a:lnTo>
                    <a:pt x="79" y="24"/>
                  </a:lnTo>
                  <a:lnTo>
                    <a:pt x="79" y="24"/>
                  </a:lnTo>
                  <a:lnTo>
                    <a:pt x="79" y="24"/>
                  </a:lnTo>
                  <a:lnTo>
                    <a:pt x="80" y="24"/>
                  </a:lnTo>
                  <a:lnTo>
                    <a:pt x="80" y="24"/>
                  </a:lnTo>
                  <a:lnTo>
                    <a:pt x="80" y="24"/>
                  </a:lnTo>
                  <a:lnTo>
                    <a:pt x="80" y="24"/>
                  </a:lnTo>
                  <a:lnTo>
                    <a:pt x="80" y="24"/>
                  </a:lnTo>
                  <a:lnTo>
                    <a:pt x="80" y="24"/>
                  </a:lnTo>
                  <a:lnTo>
                    <a:pt x="80" y="24"/>
                  </a:lnTo>
                  <a:lnTo>
                    <a:pt x="80" y="24"/>
                  </a:lnTo>
                  <a:lnTo>
                    <a:pt x="80" y="24"/>
                  </a:lnTo>
                  <a:lnTo>
                    <a:pt x="80" y="24"/>
                  </a:lnTo>
                  <a:lnTo>
                    <a:pt x="80" y="24"/>
                  </a:lnTo>
                  <a:lnTo>
                    <a:pt x="80" y="24"/>
                  </a:lnTo>
                  <a:lnTo>
                    <a:pt x="80" y="24"/>
                  </a:lnTo>
                  <a:lnTo>
                    <a:pt x="81" y="24"/>
                  </a:lnTo>
                  <a:lnTo>
                    <a:pt x="81" y="24"/>
                  </a:lnTo>
                  <a:lnTo>
                    <a:pt x="81" y="24"/>
                  </a:lnTo>
                  <a:lnTo>
                    <a:pt x="81" y="24"/>
                  </a:lnTo>
                  <a:lnTo>
                    <a:pt x="81" y="24"/>
                  </a:lnTo>
                  <a:lnTo>
                    <a:pt x="81" y="24"/>
                  </a:lnTo>
                  <a:lnTo>
                    <a:pt x="81" y="24"/>
                  </a:lnTo>
                  <a:lnTo>
                    <a:pt x="81" y="24"/>
                  </a:lnTo>
                  <a:lnTo>
                    <a:pt x="81" y="24"/>
                  </a:lnTo>
                  <a:lnTo>
                    <a:pt x="81" y="24"/>
                  </a:lnTo>
                  <a:lnTo>
                    <a:pt x="81" y="24"/>
                  </a:lnTo>
                  <a:lnTo>
                    <a:pt x="81" y="24"/>
                  </a:lnTo>
                  <a:lnTo>
                    <a:pt x="81" y="24"/>
                  </a:lnTo>
                  <a:lnTo>
                    <a:pt x="81" y="24"/>
                  </a:lnTo>
                  <a:lnTo>
                    <a:pt x="82" y="24"/>
                  </a:lnTo>
                  <a:lnTo>
                    <a:pt x="82" y="24"/>
                  </a:lnTo>
                  <a:lnTo>
                    <a:pt x="82" y="24"/>
                  </a:lnTo>
                  <a:lnTo>
                    <a:pt x="82" y="24"/>
                  </a:lnTo>
                  <a:lnTo>
                    <a:pt x="82" y="24"/>
                  </a:lnTo>
                  <a:lnTo>
                    <a:pt x="82" y="24"/>
                  </a:lnTo>
                  <a:lnTo>
                    <a:pt x="82" y="24"/>
                  </a:lnTo>
                  <a:lnTo>
                    <a:pt x="82" y="24"/>
                  </a:lnTo>
                  <a:lnTo>
                    <a:pt x="82" y="24"/>
                  </a:lnTo>
                  <a:lnTo>
                    <a:pt x="82" y="24"/>
                  </a:lnTo>
                  <a:lnTo>
                    <a:pt x="82" y="24"/>
                  </a:lnTo>
                  <a:lnTo>
                    <a:pt x="82" y="24"/>
                  </a:lnTo>
                  <a:lnTo>
                    <a:pt x="82" y="24"/>
                  </a:lnTo>
                  <a:lnTo>
                    <a:pt x="83" y="24"/>
                  </a:lnTo>
                  <a:lnTo>
                    <a:pt x="83" y="24"/>
                  </a:lnTo>
                  <a:lnTo>
                    <a:pt x="83" y="24"/>
                  </a:lnTo>
                  <a:lnTo>
                    <a:pt x="83" y="24"/>
                  </a:lnTo>
                  <a:lnTo>
                    <a:pt x="83" y="24"/>
                  </a:lnTo>
                  <a:lnTo>
                    <a:pt x="83" y="24"/>
                  </a:lnTo>
                  <a:lnTo>
                    <a:pt x="83" y="24"/>
                  </a:lnTo>
                  <a:lnTo>
                    <a:pt x="83" y="24"/>
                  </a:lnTo>
                  <a:lnTo>
                    <a:pt x="83" y="24"/>
                  </a:lnTo>
                  <a:lnTo>
                    <a:pt x="83" y="24"/>
                  </a:lnTo>
                  <a:lnTo>
                    <a:pt x="83" y="24"/>
                  </a:lnTo>
                  <a:lnTo>
                    <a:pt x="83" y="24"/>
                  </a:lnTo>
                  <a:lnTo>
                    <a:pt x="83" y="24"/>
                  </a:lnTo>
                  <a:lnTo>
                    <a:pt x="84" y="24"/>
                  </a:lnTo>
                  <a:lnTo>
                    <a:pt x="84" y="24"/>
                  </a:lnTo>
                  <a:lnTo>
                    <a:pt x="84" y="24"/>
                  </a:lnTo>
                  <a:lnTo>
                    <a:pt x="84" y="24"/>
                  </a:lnTo>
                  <a:lnTo>
                    <a:pt x="84" y="24"/>
                  </a:lnTo>
                  <a:lnTo>
                    <a:pt x="84" y="24"/>
                  </a:lnTo>
                  <a:lnTo>
                    <a:pt x="84" y="24"/>
                  </a:lnTo>
                  <a:lnTo>
                    <a:pt x="84" y="24"/>
                  </a:lnTo>
                  <a:lnTo>
                    <a:pt x="84" y="24"/>
                  </a:lnTo>
                  <a:lnTo>
                    <a:pt x="84" y="23"/>
                  </a:lnTo>
                  <a:lnTo>
                    <a:pt x="84" y="23"/>
                  </a:lnTo>
                  <a:lnTo>
                    <a:pt x="84" y="24"/>
                  </a:lnTo>
                  <a:lnTo>
                    <a:pt x="84" y="23"/>
                  </a:lnTo>
                  <a:lnTo>
                    <a:pt x="85" y="23"/>
                  </a:lnTo>
                  <a:lnTo>
                    <a:pt x="85" y="23"/>
                  </a:lnTo>
                  <a:lnTo>
                    <a:pt x="85" y="23"/>
                  </a:lnTo>
                  <a:lnTo>
                    <a:pt x="85" y="23"/>
                  </a:lnTo>
                  <a:lnTo>
                    <a:pt x="85" y="23"/>
                  </a:lnTo>
                  <a:lnTo>
                    <a:pt x="85" y="23"/>
                  </a:lnTo>
                  <a:lnTo>
                    <a:pt x="85" y="23"/>
                  </a:lnTo>
                  <a:lnTo>
                    <a:pt x="85" y="23"/>
                  </a:lnTo>
                  <a:lnTo>
                    <a:pt x="85" y="23"/>
                  </a:lnTo>
                  <a:lnTo>
                    <a:pt x="85" y="23"/>
                  </a:lnTo>
                  <a:lnTo>
                    <a:pt x="85" y="23"/>
                  </a:lnTo>
                  <a:lnTo>
                    <a:pt x="85" y="23"/>
                  </a:lnTo>
                  <a:lnTo>
                    <a:pt x="85" y="23"/>
                  </a:lnTo>
                  <a:lnTo>
                    <a:pt x="85" y="23"/>
                  </a:lnTo>
                  <a:lnTo>
                    <a:pt x="86" y="23"/>
                  </a:lnTo>
                  <a:lnTo>
                    <a:pt x="86" y="23"/>
                  </a:lnTo>
                  <a:lnTo>
                    <a:pt x="86" y="23"/>
                  </a:lnTo>
                  <a:lnTo>
                    <a:pt x="86" y="23"/>
                  </a:lnTo>
                  <a:lnTo>
                    <a:pt x="86" y="23"/>
                  </a:lnTo>
                  <a:lnTo>
                    <a:pt x="86" y="23"/>
                  </a:lnTo>
                  <a:lnTo>
                    <a:pt x="86" y="23"/>
                  </a:lnTo>
                  <a:lnTo>
                    <a:pt x="86" y="23"/>
                  </a:lnTo>
                  <a:lnTo>
                    <a:pt x="86" y="23"/>
                  </a:lnTo>
                  <a:lnTo>
                    <a:pt x="86" y="23"/>
                  </a:lnTo>
                  <a:lnTo>
                    <a:pt x="86" y="23"/>
                  </a:lnTo>
                  <a:lnTo>
                    <a:pt x="86" y="23"/>
                  </a:lnTo>
                  <a:lnTo>
                    <a:pt x="86" y="23"/>
                  </a:lnTo>
                  <a:lnTo>
                    <a:pt x="87" y="23"/>
                  </a:lnTo>
                  <a:lnTo>
                    <a:pt x="87" y="23"/>
                  </a:lnTo>
                  <a:lnTo>
                    <a:pt x="87" y="23"/>
                  </a:lnTo>
                  <a:lnTo>
                    <a:pt x="87" y="23"/>
                  </a:lnTo>
                  <a:lnTo>
                    <a:pt x="87" y="23"/>
                  </a:lnTo>
                  <a:lnTo>
                    <a:pt x="87" y="23"/>
                  </a:lnTo>
                  <a:lnTo>
                    <a:pt x="87" y="23"/>
                  </a:lnTo>
                  <a:lnTo>
                    <a:pt x="87" y="23"/>
                  </a:lnTo>
                  <a:lnTo>
                    <a:pt x="87" y="23"/>
                  </a:lnTo>
                  <a:lnTo>
                    <a:pt x="87" y="23"/>
                  </a:lnTo>
                  <a:lnTo>
                    <a:pt x="87" y="23"/>
                  </a:lnTo>
                  <a:lnTo>
                    <a:pt x="87" y="23"/>
                  </a:lnTo>
                  <a:lnTo>
                    <a:pt x="87" y="23"/>
                  </a:lnTo>
                  <a:lnTo>
                    <a:pt x="88" y="23"/>
                  </a:lnTo>
                  <a:lnTo>
                    <a:pt x="88" y="23"/>
                  </a:lnTo>
                  <a:lnTo>
                    <a:pt x="88" y="23"/>
                  </a:lnTo>
                  <a:lnTo>
                    <a:pt x="88" y="23"/>
                  </a:lnTo>
                  <a:lnTo>
                    <a:pt x="88" y="23"/>
                  </a:lnTo>
                  <a:lnTo>
                    <a:pt x="88" y="23"/>
                  </a:lnTo>
                  <a:lnTo>
                    <a:pt x="88" y="23"/>
                  </a:lnTo>
                  <a:lnTo>
                    <a:pt x="88" y="23"/>
                  </a:lnTo>
                  <a:lnTo>
                    <a:pt x="88" y="23"/>
                  </a:lnTo>
                  <a:lnTo>
                    <a:pt x="88" y="23"/>
                  </a:lnTo>
                  <a:lnTo>
                    <a:pt x="88" y="23"/>
                  </a:lnTo>
                  <a:lnTo>
                    <a:pt x="88" y="23"/>
                  </a:lnTo>
                  <a:lnTo>
                    <a:pt x="88" y="23"/>
                  </a:lnTo>
                  <a:lnTo>
                    <a:pt x="89" y="23"/>
                  </a:lnTo>
                  <a:lnTo>
                    <a:pt x="89" y="23"/>
                  </a:lnTo>
                  <a:lnTo>
                    <a:pt x="89" y="23"/>
                  </a:lnTo>
                  <a:lnTo>
                    <a:pt x="89" y="23"/>
                  </a:lnTo>
                  <a:lnTo>
                    <a:pt x="89" y="23"/>
                  </a:lnTo>
                  <a:lnTo>
                    <a:pt x="89" y="23"/>
                  </a:lnTo>
                  <a:lnTo>
                    <a:pt x="89" y="22"/>
                  </a:lnTo>
                  <a:lnTo>
                    <a:pt x="89" y="22"/>
                  </a:lnTo>
                  <a:lnTo>
                    <a:pt x="89" y="22"/>
                  </a:lnTo>
                  <a:lnTo>
                    <a:pt x="89" y="22"/>
                  </a:lnTo>
                  <a:lnTo>
                    <a:pt x="89" y="22"/>
                  </a:lnTo>
                  <a:lnTo>
                    <a:pt x="89" y="22"/>
                  </a:lnTo>
                  <a:lnTo>
                    <a:pt x="89" y="22"/>
                  </a:lnTo>
                  <a:lnTo>
                    <a:pt x="90" y="22"/>
                  </a:lnTo>
                  <a:lnTo>
                    <a:pt x="90" y="22"/>
                  </a:lnTo>
                  <a:lnTo>
                    <a:pt x="90" y="22"/>
                  </a:lnTo>
                  <a:lnTo>
                    <a:pt x="90" y="22"/>
                  </a:lnTo>
                  <a:lnTo>
                    <a:pt x="90" y="22"/>
                  </a:lnTo>
                  <a:lnTo>
                    <a:pt x="90" y="22"/>
                  </a:lnTo>
                  <a:lnTo>
                    <a:pt x="90" y="22"/>
                  </a:lnTo>
                  <a:lnTo>
                    <a:pt x="90" y="22"/>
                  </a:lnTo>
                  <a:lnTo>
                    <a:pt x="90" y="22"/>
                  </a:lnTo>
                  <a:lnTo>
                    <a:pt x="90" y="22"/>
                  </a:lnTo>
                  <a:lnTo>
                    <a:pt x="90" y="22"/>
                  </a:lnTo>
                  <a:lnTo>
                    <a:pt x="90" y="22"/>
                  </a:lnTo>
                  <a:lnTo>
                    <a:pt x="90" y="22"/>
                  </a:lnTo>
                  <a:lnTo>
                    <a:pt x="90" y="22"/>
                  </a:lnTo>
                  <a:lnTo>
                    <a:pt x="91" y="22"/>
                  </a:lnTo>
                  <a:lnTo>
                    <a:pt x="91" y="22"/>
                  </a:lnTo>
                  <a:lnTo>
                    <a:pt x="91" y="22"/>
                  </a:lnTo>
                  <a:lnTo>
                    <a:pt x="91" y="22"/>
                  </a:lnTo>
                  <a:lnTo>
                    <a:pt x="91" y="22"/>
                  </a:lnTo>
                  <a:lnTo>
                    <a:pt x="91" y="22"/>
                  </a:lnTo>
                  <a:lnTo>
                    <a:pt x="91" y="22"/>
                  </a:lnTo>
                  <a:lnTo>
                    <a:pt x="91" y="22"/>
                  </a:lnTo>
                  <a:lnTo>
                    <a:pt x="91" y="22"/>
                  </a:lnTo>
                  <a:lnTo>
                    <a:pt x="91" y="22"/>
                  </a:lnTo>
                  <a:lnTo>
                    <a:pt x="91" y="22"/>
                  </a:lnTo>
                  <a:lnTo>
                    <a:pt x="91" y="22"/>
                  </a:lnTo>
                  <a:lnTo>
                    <a:pt x="91" y="22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3" y="22"/>
                  </a:lnTo>
                  <a:lnTo>
                    <a:pt x="93" y="22"/>
                  </a:lnTo>
                  <a:lnTo>
                    <a:pt x="93" y="22"/>
                  </a:lnTo>
                  <a:lnTo>
                    <a:pt x="93" y="22"/>
                  </a:lnTo>
                  <a:lnTo>
                    <a:pt x="93" y="22"/>
                  </a:lnTo>
                  <a:lnTo>
                    <a:pt x="93" y="22"/>
                  </a:lnTo>
                  <a:lnTo>
                    <a:pt x="93" y="22"/>
                  </a:lnTo>
                  <a:lnTo>
                    <a:pt x="93" y="22"/>
                  </a:lnTo>
                  <a:lnTo>
                    <a:pt x="93" y="22"/>
                  </a:lnTo>
                  <a:lnTo>
                    <a:pt x="93" y="22"/>
                  </a:lnTo>
                  <a:lnTo>
                    <a:pt x="93" y="22"/>
                  </a:lnTo>
                  <a:lnTo>
                    <a:pt x="93" y="22"/>
                  </a:lnTo>
                  <a:lnTo>
                    <a:pt x="93" y="22"/>
                  </a:lnTo>
                  <a:lnTo>
                    <a:pt x="94" y="22"/>
                  </a:lnTo>
                  <a:lnTo>
                    <a:pt x="94" y="22"/>
                  </a:lnTo>
                  <a:lnTo>
                    <a:pt x="94" y="22"/>
                  </a:lnTo>
                  <a:lnTo>
                    <a:pt x="94" y="22"/>
                  </a:lnTo>
                  <a:lnTo>
                    <a:pt x="94" y="22"/>
                  </a:lnTo>
                  <a:lnTo>
                    <a:pt x="94" y="22"/>
                  </a:lnTo>
                  <a:lnTo>
                    <a:pt x="94" y="22"/>
                  </a:lnTo>
                  <a:lnTo>
                    <a:pt x="94" y="22"/>
                  </a:lnTo>
                  <a:lnTo>
                    <a:pt x="94" y="22"/>
                  </a:lnTo>
                  <a:lnTo>
                    <a:pt x="94" y="22"/>
                  </a:lnTo>
                  <a:lnTo>
                    <a:pt x="94" y="22"/>
                  </a:lnTo>
                  <a:lnTo>
                    <a:pt x="94" y="22"/>
                  </a:lnTo>
                  <a:lnTo>
                    <a:pt x="94" y="22"/>
                  </a:lnTo>
                  <a:lnTo>
                    <a:pt x="94" y="22"/>
                  </a:lnTo>
                  <a:lnTo>
                    <a:pt x="95" y="22"/>
                  </a:lnTo>
                  <a:lnTo>
                    <a:pt x="95" y="22"/>
                  </a:lnTo>
                  <a:lnTo>
                    <a:pt x="95" y="22"/>
                  </a:lnTo>
                  <a:lnTo>
                    <a:pt x="95" y="22"/>
                  </a:lnTo>
                  <a:lnTo>
                    <a:pt x="95" y="22"/>
                  </a:lnTo>
                  <a:lnTo>
                    <a:pt x="95" y="22"/>
                  </a:lnTo>
                  <a:lnTo>
                    <a:pt x="95" y="22"/>
                  </a:lnTo>
                  <a:lnTo>
                    <a:pt x="95" y="22"/>
                  </a:lnTo>
                  <a:lnTo>
                    <a:pt x="95" y="22"/>
                  </a:lnTo>
                  <a:lnTo>
                    <a:pt x="95" y="22"/>
                  </a:lnTo>
                  <a:lnTo>
                    <a:pt x="95" y="22"/>
                  </a:lnTo>
                  <a:lnTo>
                    <a:pt x="95" y="22"/>
                  </a:lnTo>
                  <a:lnTo>
                    <a:pt x="95" y="22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96" y="21"/>
                  </a:lnTo>
                  <a:lnTo>
                    <a:pt x="97" y="22"/>
                  </a:lnTo>
                  <a:lnTo>
                    <a:pt x="97" y="21"/>
                  </a:lnTo>
                  <a:lnTo>
                    <a:pt x="97" y="21"/>
                  </a:lnTo>
                  <a:lnTo>
                    <a:pt x="97" y="21"/>
                  </a:lnTo>
                  <a:lnTo>
                    <a:pt x="97" y="21"/>
                  </a:lnTo>
                  <a:lnTo>
                    <a:pt x="97" y="21"/>
                  </a:lnTo>
                  <a:lnTo>
                    <a:pt x="97" y="21"/>
                  </a:lnTo>
                  <a:lnTo>
                    <a:pt x="97" y="21"/>
                  </a:lnTo>
                  <a:lnTo>
                    <a:pt x="97" y="21"/>
                  </a:lnTo>
                  <a:lnTo>
                    <a:pt x="97" y="21"/>
                  </a:lnTo>
                  <a:lnTo>
                    <a:pt x="97" y="21"/>
                  </a:lnTo>
                  <a:lnTo>
                    <a:pt x="97" y="21"/>
                  </a:lnTo>
                  <a:lnTo>
                    <a:pt x="97" y="21"/>
                  </a:lnTo>
                  <a:lnTo>
                    <a:pt x="98" y="21"/>
                  </a:lnTo>
                  <a:lnTo>
                    <a:pt x="98" y="21"/>
                  </a:lnTo>
                  <a:lnTo>
                    <a:pt x="98" y="21"/>
                  </a:lnTo>
                  <a:lnTo>
                    <a:pt x="98" y="21"/>
                  </a:lnTo>
                  <a:lnTo>
                    <a:pt x="98" y="21"/>
                  </a:lnTo>
                  <a:lnTo>
                    <a:pt x="98" y="21"/>
                  </a:lnTo>
                  <a:lnTo>
                    <a:pt x="98" y="21"/>
                  </a:lnTo>
                  <a:lnTo>
                    <a:pt x="98" y="21"/>
                  </a:lnTo>
                  <a:lnTo>
                    <a:pt x="98" y="21"/>
                  </a:lnTo>
                  <a:lnTo>
                    <a:pt x="98" y="21"/>
                  </a:lnTo>
                  <a:lnTo>
                    <a:pt x="98" y="21"/>
                  </a:lnTo>
                  <a:lnTo>
                    <a:pt x="98" y="21"/>
                  </a:lnTo>
                  <a:lnTo>
                    <a:pt x="98" y="21"/>
                  </a:lnTo>
                  <a:lnTo>
                    <a:pt x="98" y="21"/>
                  </a:lnTo>
                  <a:lnTo>
                    <a:pt x="99" y="21"/>
                  </a:lnTo>
                  <a:lnTo>
                    <a:pt x="99" y="21"/>
                  </a:lnTo>
                  <a:lnTo>
                    <a:pt x="99" y="21"/>
                  </a:lnTo>
                  <a:lnTo>
                    <a:pt x="99" y="21"/>
                  </a:lnTo>
                  <a:lnTo>
                    <a:pt x="99" y="21"/>
                  </a:lnTo>
                  <a:lnTo>
                    <a:pt x="99" y="21"/>
                  </a:lnTo>
                  <a:lnTo>
                    <a:pt x="99" y="21"/>
                  </a:lnTo>
                  <a:lnTo>
                    <a:pt x="99" y="21"/>
                  </a:lnTo>
                  <a:lnTo>
                    <a:pt x="99" y="21"/>
                  </a:lnTo>
                  <a:lnTo>
                    <a:pt x="99" y="21"/>
                  </a:lnTo>
                  <a:lnTo>
                    <a:pt x="99" y="21"/>
                  </a:lnTo>
                  <a:lnTo>
                    <a:pt x="99" y="21"/>
                  </a:lnTo>
                  <a:lnTo>
                    <a:pt x="99" y="21"/>
                  </a:lnTo>
                  <a:lnTo>
                    <a:pt x="100" y="21"/>
                  </a:lnTo>
                  <a:lnTo>
                    <a:pt x="100" y="21"/>
                  </a:lnTo>
                  <a:lnTo>
                    <a:pt x="100" y="21"/>
                  </a:lnTo>
                  <a:lnTo>
                    <a:pt x="100" y="21"/>
                  </a:lnTo>
                  <a:lnTo>
                    <a:pt x="100" y="21"/>
                  </a:lnTo>
                  <a:lnTo>
                    <a:pt x="100" y="21"/>
                  </a:lnTo>
                  <a:lnTo>
                    <a:pt x="100" y="21"/>
                  </a:lnTo>
                  <a:lnTo>
                    <a:pt x="100" y="21"/>
                  </a:lnTo>
                  <a:lnTo>
                    <a:pt x="100" y="21"/>
                  </a:lnTo>
                  <a:lnTo>
                    <a:pt x="100" y="21"/>
                  </a:lnTo>
                  <a:lnTo>
                    <a:pt x="100" y="21"/>
                  </a:lnTo>
                  <a:lnTo>
                    <a:pt x="100" y="21"/>
                  </a:lnTo>
                  <a:lnTo>
                    <a:pt x="100" y="21"/>
                  </a:lnTo>
                  <a:lnTo>
                    <a:pt x="101" y="21"/>
                  </a:lnTo>
                  <a:lnTo>
                    <a:pt x="101" y="21"/>
                  </a:lnTo>
                  <a:lnTo>
                    <a:pt x="101" y="21"/>
                  </a:lnTo>
                  <a:lnTo>
                    <a:pt x="101" y="21"/>
                  </a:lnTo>
                  <a:lnTo>
                    <a:pt x="101" y="21"/>
                  </a:lnTo>
                  <a:lnTo>
                    <a:pt x="101" y="21"/>
                  </a:lnTo>
                  <a:lnTo>
                    <a:pt x="101" y="21"/>
                  </a:lnTo>
                  <a:lnTo>
                    <a:pt x="101" y="21"/>
                  </a:lnTo>
                  <a:lnTo>
                    <a:pt x="101" y="21"/>
                  </a:lnTo>
                  <a:lnTo>
                    <a:pt x="101" y="21"/>
                  </a:lnTo>
                  <a:lnTo>
                    <a:pt x="101" y="21"/>
                  </a:lnTo>
                  <a:lnTo>
                    <a:pt x="101" y="21"/>
                  </a:lnTo>
                  <a:lnTo>
                    <a:pt x="101" y="21"/>
                  </a:lnTo>
                  <a:lnTo>
                    <a:pt x="102" y="21"/>
                  </a:lnTo>
                  <a:lnTo>
                    <a:pt x="102" y="21"/>
                  </a:lnTo>
                  <a:lnTo>
                    <a:pt x="102" y="21"/>
                  </a:lnTo>
                  <a:lnTo>
                    <a:pt x="102" y="21"/>
                  </a:lnTo>
                  <a:lnTo>
                    <a:pt x="102" y="21"/>
                  </a:lnTo>
                  <a:lnTo>
                    <a:pt x="102" y="21"/>
                  </a:lnTo>
                  <a:lnTo>
                    <a:pt x="102" y="21"/>
                  </a:lnTo>
                  <a:lnTo>
                    <a:pt x="102" y="21"/>
                  </a:lnTo>
                  <a:lnTo>
                    <a:pt x="102" y="20"/>
                  </a:lnTo>
                  <a:lnTo>
                    <a:pt x="102" y="20"/>
                  </a:lnTo>
                  <a:lnTo>
                    <a:pt x="102" y="20"/>
                  </a:lnTo>
                  <a:lnTo>
                    <a:pt x="102" y="20"/>
                  </a:lnTo>
                  <a:lnTo>
                    <a:pt x="102" y="20"/>
                  </a:lnTo>
                  <a:lnTo>
                    <a:pt x="102" y="20"/>
                  </a:lnTo>
                  <a:lnTo>
                    <a:pt x="103" y="20"/>
                  </a:lnTo>
                  <a:lnTo>
                    <a:pt x="103" y="20"/>
                  </a:lnTo>
                  <a:lnTo>
                    <a:pt x="103" y="20"/>
                  </a:lnTo>
                  <a:lnTo>
                    <a:pt x="103" y="20"/>
                  </a:lnTo>
                  <a:lnTo>
                    <a:pt x="103" y="20"/>
                  </a:lnTo>
                  <a:lnTo>
                    <a:pt x="103" y="20"/>
                  </a:lnTo>
                  <a:lnTo>
                    <a:pt x="103" y="20"/>
                  </a:lnTo>
                  <a:lnTo>
                    <a:pt x="103" y="20"/>
                  </a:lnTo>
                  <a:lnTo>
                    <a:pt x="103" y="20"/>
                  </a:lnTo>
                  <a:lnTo>
                    <a:pt x="103" y="20"/>
                  </a:lnTo>
                  <a:lnTo>
                    <a:pt x="103" y="20"/>
                  </a:lnTo>
                  <a:lnTo>
                    <a:pt x="103" y="20"/>
                  </a:lnTo>
                  <a:lnTo>
                    <a:pt x="103" y="20"/>
                  </a:lnTo>
                  <a:lnTo>
                    <a:pt x="104" y="20"/>
                  </a:lnTo>
                  <a:lnTo>
                    <a:pt x="104" y="20"/>
                  </a:lnTo>
                  <a:lnTo>
                    <a:pt x="104" y="20"/>
                  </a:lnTo>
                  <a:lnTo>
                    <a:pt x="104" y="20"/>
                  </a:lnTo>
                  <a:lnTo>
                    <a:pt x="104" y="20"/>
                  </a:lnTo>
                  <a:lnTo>
                    <a:pt x="104" y="20"/>
                  </a:lnTo>
                  <a:lnTo>
                    <a:pt x="104" y="20"/>
                  </a:lnTo>
                  <a:lnTo>
                    <a:pt x="104" y="20"/>
                  </a:lnTo>
                  <a:lnTo>
                    <a:pt x="104" y="20"/>
                  </a:lnTo>
                  <a:lnTo>
                    <a:pt x="104" y="20"/>
                  </a:lnTo>
                  <a:lnTo>
                    <a:pt x="104" y="20"/>
                  </a:lnTo>
                  <a:lnTo>
                    <a:pt x="104" y="20"/>
                  </a:lnTo>
                  <a:lnTo>
                    <a:pt x="104" y="20"/>
                  </a:lnTo>
                  <a:lnTo>
                    <a:pt x="105" y="20"/>
                  </a:lnTo>
                  <a:lnTo>
                    <a:pt x="105" y="20"/>
                  </a:lnTo>
                  <a:lnTo>
                    <a:pt x="105" y="20"/>
                  </a:lnTo>
                  <a:lnTo>
                    <a:pt x="105" y="20"/>
                  </a:lnTo>
                  <a:lnTo>
                    <a:pt x="105" y="20"/>
                  </a:lnTo>
                  <a:lnTo>
                    <a:pt x="105" y="20"/>
                  </a:lnTo>
                  <a:lnTo>
                    <a:pt x="105" y="20"/>
                  </a:lnTo>
                  <a:lnTo>
                    <a:pt x="105" y="20"/>
                  </a:lnTo>
                  <a:lnTo>
                    <a:pt x="105" y="20"/>
                  </a:lnTo>
                  <a:lnTo>
                    <a:pt x="105" y="20"/>
                  </a:lnTo>
                  <a:lnTo>
                    <a:pt x="105" y="20"/>
                  </a:lnTo>
                  <a:lnTo>
                    <a:pt x="105" y="20"/>
                  </a:lnTo>
                  <a:lnTo>
                    <a:pt x="105" y="20"/>
                  </a:lnTo>
                  <a:lnTo>
                    <a:pt x="106" y="20"/>
                  </a:lnTo>
                  <a:lnTo>
                    <a:pt x="106" y="20"/>
                  </a:lnTo>
                  <a:lnTo>
                    <a:pt x="106" y="20"/>
                  </a:lnTo>
                  <a:lnTo>
                    <a:pt x="106" y="20"/>
                  </a:lnTo>
                  <a:lnTo>
                    <a:pt x="106" y="20"/>
                  </a:lnTo>
                  <a:lnTo>
                    <a:pt x="106" y="20"/>
                  </a:lnTo>
                  <a:lnTo>
                    <a:pt x="106" y="20"/>
                  </a:lnTo>
                  <a:lnTo>
                    <a:pt x="106" y="20"/>
                  </a:lnTo>
                  <a:lnTo>
                    <a:pt x="106" y="20"/>
                  </a:lnTo>
                  <a:lnTo>
                    <a:pt x="106" y="20"/>
                  </a:lnTo>
                  <a:lnTo>
                    <a:pt x="106" y="20"/>
                  </a:lnTo>
                  <a:lnTo>
                    <a:pt x="106" y="20"/>
                  </a:lnTo>
                  <a:lnTo>
                    <a:pt x="106" y="19"/>
                  </a:lnTo>
                  <a:lnTo>
                    <a:pt x="107" y="19"/>
                  </a:lnTo>
                  <a:lnTo>
                    <a:pt x="107" y="19"/>
                  </a:lnTo>
                  <a:lnTo>
                    <a:pt x="107" y="19"/>
                  </a:lnTo>
                  <a:lnTo>
                    <a:pt x="107" y="19"/>
                  </a:lnTo>
                  <a:lnTo>
                    <a:pt x="107" y="19"/>
                  </a:lnTo>
                  <a:lnTo>
                    <a:pt x="107" y="19"/>
                  </a:lnTo>
                  <a:lnTo>
                    <a:pt x="107" y="19"/>
                  </a:lnTo>
                  <a:lnTo>
                    <a:pt x="107" y="19"/>
                  </a:lnTo>
                  <a:lnTo>
                    <a:pt x="107" y="19"/>
                  </a:lnTo>
                  <a:lnTo>
                    <a:pt x="107" y="19"/>
                  </a:lnTo>
                  <a:lnTo>
                    <a:pt x="107" y="19"/>
                  </a:lnTo>
                  <a:lnTo>
                    <a:pt x="107" y="19"/>
                  </a:lnTo>
                  <a:lnTo>
                    <a:pt x="107" y="19"/>
                  </a:lnTo>
                  <a:lnTo>
                    <a:pt x="107" y="19"/>
                  </a:lnTo>
                  <a:lnTo>
                    <a:pt x="108" y="19"/>
                  </a:lnTo>
                  <a:lnTo>
                    <a:pt x="108" y="19"/>
                  </a:lnTo>
                  <a:lnTo>
                    <a:pt x="108" y="19"/>
                  </a:lnTo>
                  <a:lnTo>
                    <a:pt x="108" y="19"/>
                  </a:lnTo>
                  <a:lnTo>
                    <a:pt x="108" y="19"/>
                  </a:lnTo>
                  <a:lnTo>
                    <a:pt x="108" y="19"/>
                  </a:lnTo>
                  <a:lnTo>
                    <a:pt x="108" y="19"/>
                  </a:lnTo>
                  <a:lnTo>
                    <a:pt x="108" y="19"/>
                  </a:lnTo>
                  <a:lnTo>
                    <a:pt x="108" y="19"/>
                  </a:lnTo>
                  <a:lnTo>
                    <a:pt x="108" y="19"/>
                  </a:lnTo>
                  <a:lnTo>
                    <a:pt x="108" y="19"/>
                  </a:lnTo>
                  <a:lnTo>
                    <a:pt x="108" y="19"/>
                  </a:lnTo>
                  <a:lnTo>
                    <a:pt x="108" y="19"/>
                  </a:lnTo>
                  <a:lnTo>
                    <a:pt x="109" y="19"/>
                  </a:lnTo>
                  <a:lnTo>
                    <a:pt x="109" y="19"/>
                  </a:lnTo>
                  <a:lnTo>
                    <a:pt x="109" y="19"/>
                  </a:lnTo>
                  <a:lnTo>
                    <a:pt x="109" y="19"/>
                  </a:lnTo>
                  <a:lnTo>
                    <a:pt x="109" y="19"/>
                  </a:lnTo>
                  <a:lnTo>
                    <a:pt x="109" y="19"/>
                  </a:lnTo>
                  <a:lnTo>
                    <a:pt x="109" y="19"/>
                  </a:lnTo>
                  <a:lnTo>
                    <a:pt x="109" y="19"/>
                  </a:lnTo>
                  <a:lnTo>
                    <a:pt x="109" y="19"/>
                  </a:lnTo>
                  <a:lnTo>
                    <a:pt x="109" y="19"/>
                  </a:lnTo>
                  <a:lnTo>
                    <a:pt x="109" y="19"/>
                  </a:lnTo>
                  <a:lnTo>
                    <a:pt x="109" y="19"/>
                  </a:lnTo>
                  <a:lnTo>
                    <a:pt x="109" y="19"/>
                  </a:lnTo>
                  <a:lnTo>
                    <a:pt x="110" y="19"/>
                  </a:lnTo>
                  <a:lnTo>
                    <a:pt x="110" y="19"/>
                  </a:lnTo>
                  <a:lnTo>
                    <a:pt x="110" y="19"/>
                  </a:lnTo>
                  <a:lnTo>
                    <a:pt x="110" y="19"/>
                  </a:lnTo>
                  <a:lnTo>
                    <a:pt x="110" y="19"/>
                  </a:lnTo>
                  <a:lnTo>
                    <a:pt x="110" y="19"/>
                  </a:lnTo>
                  <a:lnTo>
                    <a:pt x="110" y="19"/>
                  </a:lnTo>
                  <a:lnTo>
                    <a:pt x="110" y="19"/>
                  </a:lnTo>
                  <a:lnTo>
                    <a:pt x="110" y="19"/>
                  </a:lnTo>
                  <a:lnTo>
                    <a:pt x="110" y="19"/>
                  </a:lnTo>
                  <a:lnTo>
                    <a:pt x="110" y="19"/>
                  </a:lnTo>
                  <a:lnTo>
                    <a:pt x="110" y="19"/>
                  </a:lnTo>
                  <a:lnTo>
                    <a:pt x="110" y="18"/>
                  </a:lnTo>
                  <a:lnTo>
                    <a:pt x="111" y="19"/>
                  </a:lnTo>
                  <a:lnTo>
                    <a:pt x="111" y="18"/>
                  </a:lnTo>
                  <a:lnTo>
                    <a:pt x="111" y="18"/>
                  </a:lnTo>
                  <a:lnTo>
                    <a:pt x="111" y="18"/>
                  </a:lnTo>
                  <a:lnTo>
                    <a:pt x="111" y="18"/>
                  </a:lnTo>
                  <a:lnTo>
                    <a:pt x="111" y="18"/>
                  </a:lnTo>
                  <a:lnTo>
                    <a:pt x="111" y="18"/>
                  </a:lnTo>
                  <a:lnTo>
                    <a:pt x="111" y="18"/>
                  </a:lnTo>
                  <a:lnTo>
                    <a:pt x="111" y="18"/>
                  </a:lnTo>
                  <a:lnTo>
                    <a:pt x="111" y="18"/>
                  </a:lnTo>
                  <a:lnTo>
                    <a:pt x="111" y="18"/>
                  </a:lnTo>
                  <a:lnTo>
                    <a:pt x="111" y="18"/>
                  </a:lnTo>
                  <a:lnTo>
                    <a:pt x="111" y="18"/>
                  </a:lnTo>
                  <a:lnTo>
                    <a:pt x="111" y="18"/>
                  </a:lnTo>
                  <a:lnTo>
                    <a:pt x="112" y="18"/>
                  </a:lnTo>
                  <a:lnTo>
                    <a:pt x="112" y="18"/>
                  </a:lnTo>
                  <a:lnTo>
                    <a:pt x="112" y="18"/>
                  </a:lnTo>
                  <a:lnTo>
                    <a:pt x="112" y="18"/>
                  </a:lnTo>
                  <a:lnTo>
                    <a:pt x="112" y="18"/>
                  </a:lnTo>
                  <a:lnTo>
                    <a:pt x="112" y="18"/>
                  </a:lnTo>
                  <a:lnTo>
                    <a:pt x="112" y="18"/>
                  </a:lnTo>
                  <a:lnTo>
                    <a:pt x="112" y="18"/>
                  </a:lnTo>
                  <a:lnTo>
                    <a:pt x="112" y="18"/>
                  </a:lnTo>
                  <a:lnTo>
                    <a:pt x="112" y="18"/>
                  </a:lnTo>
                  <a:lnTo>
                    <a:pt x="112" y="18"/>
                  </a:lnTo>
                  <a:lnTo>
                    <a:pt x="112" y="18"/>
                  </a:lnTo>
                  <a:lnTo>
                    <a:pt x="112" y="18"/>
                  </a:lnTo>
                  <a:lnTo>
                    <a:pt x="113" y="18"/>
                  </a:lnTo>
                  <a:lnTo>
                    <a:pt x="113" y="18"/>
                  </a:lnTo>
                  <a:lnTo>
                    <a:pt x="113" y="18"/>
                  </a:lnTo>
                  <a:lnTo>
                    <a:pt x="113" y="18"/>
                  </a:lnTo>
                  <a:lnTo>
                    <a:pt x="113" y="18"/>
                  </a:lnTo>
                  <a:lnTo>
                    <a:pt x="113" y="18"/>
                  </a:lnTo>
                  <a:lnTo>
                    <a:pt x="113" y="18"/>
                  </a:lnTo>
                  <a:lnTo>
                    <a:pt x="113" y="18"/>
                  </a:lnTo>
                  <a:lnTo>
                    <a:pt x="113" y="18"/>
                  </a:lnTo>
                  <a:lnTo>
                    <a:pt x="113" y="18"/>
                  </a:lnTo>
                  <a:lnTo>
                    <a:pt x="113" y="18"/>
                  </a:lnTo>
                  <a:lnTo>
                    <a:pt x="113" y="18"/>
                  </a:lnTo>
                  <a:lnTo>
                    <a:pt x="113" y="18"/>
                  </a:lnTo>
                  <a:lnTo>
                    <a:pt x="114" y="18"/>
                  </a:lnTo>
                  <a:lnTo>
                    <a:pt x="114" y="18"/>
                  </a:lnTo>
                  <a:lnTo>
                    <a:pt x="114" y="18"/>
                  </a:lnTo>
                  <a:lnTo>
                    <a:pt x="114" y="18"/>
                  </a:lnTo>
                  <a:lnTo>
                    <a:pt x="114" y="18"/>
                  </a:lnTo>
                  <a:lnTo>
                    <a:pt x="114" y="17"/>
                  </a:lnTo>
                  <a:lnTo>
                    <a:pt x="114" y="17"/>
                  </a:lnTo>
                  <a:lnTo>
                    <a:pt x="114" y="17"/>
                  </a:lnTo>
                  <a:lnTo>
                    <a:pt x="114" y="17"/>
                  </a:lnTo>
                  <a:lnTo>
                    <a:pt x="114" y="17"/>
                  </a:lnTo>
                  <a:lnTo>
                    <a:pt x="114" y="17"/>
                  </a:lnTo>
                  <a:lnTo>
                    <a:pt x="114" y="17"/>
                  </a:lnTo>
                  <a:lnTo>
                    <a:pt x="114" y="17"/>
                  </a:lnTo>
                  <a:lnTo>
                    <a:pt x="115" y="17"/>
                  </a:lnTo>
                  <a:lnTo>
                    <a:pt x="115" y="17"/>
                  </a:lnTo>
                  <a:lnTo>
                    <a:pt x="115" y="17"/>
                  </a:lnTo>
                  <a:lnTo>
                    <a:pt x="115" y="17"/>
                  </a:lnTo>
                  <a:lnTo>
                    <a:pt x="115" y="17"/>
                  </a:lnTo>
                  <a:lnTo>
                    <a:pt x="115" y="17"/>
                  </a:lnTo>
                  <a:lnTo>
                    <a:pt x="115" y="17"/>
                  </a:lnTo>
                  <a:lnTo>
                    <a:pt x="115" y="17"/>
                  </a:lnTo>
                  <a:lnTo>
                    <a:pt x="115" y="17"/>
                  </a:lnTo>
                  <a:lnTo>
                    <a:pt x="115" y="17"/>
                  </a:lnTo>
                  <a:lnTo>
                    <a:pt x="115" y="17"/>
                  </a:lnTo>
                  <a:lnTo>
                    <a:pt x="115" y="17"/>
                  </a:lnTo>
                  <a:lnTo>
                    <a:pt x="115" y="17"/>
                  </a:lnTo>
                  <a:lnTo>
                    <a:pt x="115" y="17"/>
                  </a:lnTo>
                  <a:lnTo>
                    <a:pt x="116" y="17"/>
                  </a:lnTo>
                  <a:lnTo>
                    <a:pt x="116" y="17"/>
                  </a:lnTo>
                  <a:lnTo>
                    <a:pt x="116" y="17"/>
                  </a:lnTo>
                  <a:lnTo>
                    <a:pt x="116" y="17"/>
                  </a:lnTo>
                  <a:lnTo>
                    <a:pt x="116" y="17"/>
                  </a:lnTo>
                  <a:lnTo>
                    <a:pt x="116" y="17"/>
                  </a:lnTo>
                  <a:lnTo>
                    <a:pt x="116" y="17"/>
                  </a:lnTo>
                  <a:lnTo>
                    <a:pt x="116" y="17"/>
                  </a:lnTo>
                  <a:lnTo>
                    <a:pt x="116" y="17"/>
                  </a:lnTo>
                  <a:lnTo>
                    <a:pt x="116" y="17"/>
                  </a:lnTo>
                  <a:lnTo>
                    <a:pt x="116" y="17"/>
                  </a:lnTo>
                  <a:lnTo>
                    <a:pt x="116" y="17"/>
                  </a:lnTo>
                  <a:lnTo>
                    <a:pt x="116" y="17"/>
                  </a:lnTo>
                  <a:lnTo>
                    <a:pt x="117" y="17"/>
                  </a:lnTo>
                  <a:lnTo>
                    <a:pt x="117" y="17"/>
                  </a:lnTo>
                  <a:lnTo>
                    <a:pt x="117" y="17"/>
                  </a:lnTo>
                  <a:lnTo>
                    <a:pt x="117" y="17"/>
                  </a:lnTo>
                  <a:lnTo>
                    <a:pt x="117" y="17"/>
                  </a:lnTo>
                  <a:lnTo>
                    <a:pt x="117" y="17"/>
                  </a:lnTo>
                  <a:lnTo>
                    <a:pt x="117" y="17"/>
                  </a:lnTo>
                  <a:lnTo>
                    <a:pt x="117" y="17"/>
                  </a:lnTo>
                  <a:lnTo>
                    <a:pt x="117" y="17"/>
                  </a:lnTo>
                  <a:lnTo>
                    <a:pt x="117" y="17"/>
                  </a:lnTo>
                  <a:lnTo>
                    <a:pt x="117" y="17"/>
                  </a:lnTo>
                  <a:lnTo>
                    <a:pt x="117" y="17"/>
                  </a:lnTo>
                  <a:lnTo>
                    <a:pt x="117" y="17"/>
                  </a:lnTo>
                  <a:lnTo>
                    <a:pt x="118" y="17"/>
                  </a:lnTo>
                  <a:lnTo>
                    <a:pt x="118" y="17"/>
                  </a:lnTo>
                  <a:lnTo>
                    <a:pt x="118" y="17"/>
                  </a:lnTo>
                  <a:lnTo>
                    <a:pt x="118" y="17"/>
                  </a:lnTo>
                  <a:lnTo>
                    <a:pt x="118" y="17"/>
                  </a:lnTo>
                  <a:lnTo>
                    <a:pt x="118" y="17"/>
                  </a:lnTo>
                  <a:lnTo>
                    <a:pt x="118" y="17"/>
                  </a:lnTo>
                  <a:lnTo>
                    <a:pt x="118" y="17"/>
                  </a:lnTo>
                  <a:lnTo>
                    <a:pt x="118" y="17"/>
                  </a:lnTo>
                  <a:lnTo>
                    <a:pt x="118" y="17"/>
                  </a:lnTo>
                  <a:lnTo>
                    <a:pt x="118" y="17"/>
                  </a:lnTo>
                  <a:lnTo>
                    <a:pt x="118" y="17"/>
                  </a:lnTo>
                  <a:lnTo>
                    <a:pt x="118" y="17"/>
                  </a:lnTo>
                  <a:lnTo>
                    <a:pt x="119" y="17"/>
                  </a:lnTo>
                  <a:lnTo>
                    <a:pt x="119" y="17"/>
                  </a:lnTo>
                  <a:lnTo>
                    <a:pt x="119" y="17"/>
                  </a:lnTo>
                  <a:lnTo>
                    <a:pt x="119" y="17"/>
                  </a:lnTo>
                  <a:lnTo>
                    <a:pt x="119" y="17"/>
                  </a:lnTo>
                  <a:lnTo>
                    <a:pt x="119" y="17"/>
                  </a:lnTo>
                  <a:lnTo>
                    <a:pt x="119" y="17"/>
                  </a:lnTo>
                  <a:lnTo>
                    <a:pt x="119" y="17"/>
                  </a:lnTo>
                  <a:lnTo>
                    <a:pt x="119" y="17"/>
                  </a:lnTo>
                  <a:lnTo>
                    <a:pt x="119" y="17"/>
                  </a:lnTo>
                  <a:lnTo>
                    <a:pt x="119" y="17"/>
                  </a:lnTo>
                  <a:lnTo>
                    <a:pt x="119" y="17"/>
                  </a:lnTo>
                  <a:lnTo>
                    <a:pt x="119" y="17"/>
                  </a:lnTo>
                  <a:lnTo>
                    <a:pt x="119" y="17"/>
                  </a:lnTo>
                  <a:lnTo>
                    <a:pt x="120" y="17"/>
                  </a:lnTo>
                  <a:lnTo>
                    <a:pt x="120" y="17"/>
                  </a:lnTo>
                  <a:lnTo>
                    <a:pt x="120" y="17"/>
                  </a:lnTo>
                  <a:lnTo>
                    <a:pt x="120" y="17"/>
                  </a:lnTo>
                  <a:lnTo>
                    <a:pt x="120" y="17"/>
                  </a:lnTo>
                  <a:lnTo>
                    <a:pt x="120" y="17"/>
                  </a:lnTo>
                  <a:lnTo>
                    <a:pt x="120" y="17"/>
                  </a:lnTo>
                  <a:lnTo>
                    <a:pt x="120" y="17"/>
                  </a:lnTo>
                  <a:lnTo>
                    <a:pt x="120" y="17"/>
                  </a:lnTo>
                  <a:lnTo>
                    <a:pt x="120" y="17"/>
                  </a:lnTo>
                  <a:lnTo>
                    <a:pt x="120" y="17"/>
                  </a:lnTo>
                  <a:lnTo>
                    <a:pt x="120" y="17"/>
                  </a:lnTo>
                  <a:lnTo>
                    <a:pt x="120" y="17"/>
                  </a:lnTo>
                  <a:lnTo>
                    <a:pt x="121" y="17"/>
                  </a:lnTo>
                  <a:lnTo>
                    <a:pt x="121" y="17"/>
                  </a:lnTo>
                  <a:lnTo>
                    <a:pt x="121" y="17"/>
                  </a:lnTo>
                  <a:lnTo>
                    <a:pt x="121" y="16"/>
                  </a:lnTo>
                  <a:lnTo>
                    <a:pt x="121" y="16"/>
                  </a:lnTo>
                  <a:lnTo>
                    <a:pt x="121" y="16"/>
                  </a:lnTo>
                  <a:lnTo>
                    <a:pt x="121" y="16"/>
                  </a:lnTo>
                  <a:lnTo>
                    <a:pt x="121" y="16"/>
                  </a:lnTo>
                  <a:lnTo>
                    <a:pt x="121" y="16"/>
                  </a:lnTo>
                  <a:lnTo>
                    <a:pt x="121" y="16"/>
                  </a:lnTo>
                  <a:lnTo>
                    <a:pt x="121" y="16"/>
                  </a:lnTo>
                  <a:lnTo>
                    <a:pt x="121" y="16"/>
                  </a:lnTo>
                  <a:lnTo>
                    <a:pt x="121" y="16"/>
                  </a:lnTo>
                  <a:lnTo>
                    <a:pt x="122" y="16"/>
                  </a:lnTo>
                  <a:lnTo>
                    <a:pt x="122" y="16"/>
                  </a:lnTo>
                  <a:lnTo>
                    <a:pt x="122" y="16"/>
                  </a:lnTo>
                  <a:lnTo>
                    <a:pt x="122" y="16"/>
                  </a:lnTo>
                  <a:lnTo>
                    <a:pt x="122" y="16"/>
                  </a:lnTo>
                  <a:lnTo>
                    <a:pt x="122" y="16"/>
                  </a:lnTo>
                  <a:lnTo>
                    <a:pt x="122" y="16"/>
                  </a:lnTo>
                  <a:lnTo>
                    <a:pt x="122" y="16"/>
                  </a:lnTo>
                  <a:lnTo>
                    <a:pt x="122" y="16"/>
                  </a:lnTo>
                  <a:lnTo>
                    <a:pt x="122" y="16"/>
                  </a:lnTo>
                  <a:lnTo>
                    <a:pt x="122" y="16"/>
                  </a:lnTo>
                  <a:lnTo>
                    <a:pt x="122" y="16"/>
                  </a:lnTo>
                  <a:lnTo>
                    <a:pt x="122" y="16"/>
                  </a:lnTo>
                  <a:lnTo>
                    <a:pt x="123" y="16"/>
                  </a:lnTo>
                  <a:lnTo>
                    <a:pt x="123" y="16"/>
                  </a:lnTo>
                  <a:lnTo>
                    <a:pt x="123" y="16"/>
                  </a:lnTo>
                  <a:lnTo>
                    <a:pt x="123" y="16"/>
                  </a:lnTo>
                  <a:lnTo>
                    <a:pt x="123" y="16"/>
                  </a:lnTo>
                  <a:lnTo>
                    <a:pt x="123" y="16"/>
                  </a:lnTo>
                  <a:lnTo>
                    <a:pt x="123" y="16"/>
                  </a:lnTo>
                  <a:lnTo>
                    <a:pt x="123" y="16"/>
                  </a:lnTo>
                  <a:lnTo>
                    <a:pt x="123" y="16"/>
                  </a:lnTo>
                  <a:lnTo>
                    <a:pt x="123" y="16"/>
                  </a:lnTo>
                  <a:lnTo>
                    <a:pt x="123" y="16"/>
                  </a:lnTo>
                  <a:lnTo>
                    <a:pt x="123" y="16"/>
                  </a:lnTo>
                  <a:lnTo>
                    <a:pt x="123" y="16"/>
                  </a:lnTo>
                  <a:lnTo>
                    <a:pt x="124" y="16"/>
                  </a:lnTo>
                  <a:lnTo>
                    <a:pt x="124" y="16"/>
                  </a:lnTo>
                  <a:lnTo>
                    <a:pt x="124" y="16"/>
                  </a:lnTo>
                  <a:lnTo>
                    <a:pt x="124" y="16"/>
                  </a:lnTo>
                  <a:lnTo>
                    <a:pt x="124" y="16"/>
                  </a:lnTo>
                  <a:lnTo>
                    <a:pt x="124" y="16"/>
                  </a:lnTo>
                  <a:lnTo>
                    <a:pt x="124" y="15"/>
                  </a:lnTo>
                  <a:lnTo>
                    <a:pt x="124" y="15"/>
                  </a:lnTo>
                  <a:lnTo>
                    <a:pt x="124" y="15"/>
                  </a:lnTo>
                  <a:lnTo>
                    <a:pt x="124" y="15"/>
                  </a:lnTo>
                  <a:lnTo>
                    <a:pt x="124" y="15"/>
                  </a:lnTo>
                  <a:lnTo>
                    <a:pt x="124" y="15"/>
                  </a:lnTo>
                  <a:lnTo>
                    <a:pt x="124" y="15"/>
                  </a:lnTo>
                  <a:lnTo>
                    <a:pt x="124" y="15"/>
                  </a:lnTo>
                  <a:lnTo>
                    <a:pt x="125" y="15"/>
                  </a:lnTo>
                  <a:lnTo>
                    <a:pt x="125" y="15"/>
                  </a:lnTo>
                  <a:lnTo>
                    <a:pt x="125" y="15"/>
                  </a:lnTo>
                  <a:lnTo>
                    <a:pt x="125" y="15"/>
                  </a:lnTo>
                  <a:lnTo>
                    <a:pt x="125" y="15"/>
                  </a:lnTo>
                  <a:lnTo>
                    <a:pt x="125" y="15"/>
                  </a:lnTo>
                  <a:lnTo>
                    <a:pt x="125" y="15"/>
                  </a:lnTo>
                  <a:lnTo>
                    <a:pt x="125" y="15"/>
                  </a:lnTo>
                  <a:lnTo>
                    <a:pt x="125" y="15"/>
                  </a:lnTo>
                  <a:lnTo>
                    <a:pt x="125" y="15"/>
                  </a:lnTo>
                  <a:lnTo>
                    <a:pt x="125" y="15"/>
                  </a:lnTo>
                  <a:lnTo>
                    <a:pt x="125" y="15"/>
                  </a:lnTo>
                  <a:lnTo>
                    <a:pt x="125" y="15"/>
                  </a:lnTo>
                  <a:lnTo>
                    <a:pt x="126" y="15"/>
                  </a:lnTo>
                  <a:lnTo>
                    <a:pt x="126" y="15"/>
                  </a:lnTo>
                  <a:lnTo>
                    <a:pt x="126" y="15"/>
                  </a:lnTo>
                  <a:lnTo>
                    <a:pt x="126" y="15"/>
                  </a:lnTo>
                  <a:lnTo>
                    <a:pt x="126" y="15"/>
                  </a:lnTo>
                  <a:lnTo>
                    <a:pt x="126" y="15"/>
                  </a:lnTo>
                  <a:lnTo>
                    <a:pt x="126" y="15"/>
                  </a:lnTo>
                  <a:lnTo>
                    <a:pt x="126" y="15"/>
                  </a:lnTo>
                  <a:lnTo>
                    <a:pt x="126" y="15"/>
                  </a:lnTo>
                  <a:lnTo>
                    <a:pt x="126" y="15"/>
                  </a:lnTo>
                  <a:lnTo>
                    <a:pt x="126" y="14"/>
                  </a:lnTo>
                  <a:lnTo>
                    <a:pt x="126" y="14"/>
                  </a:lnTo>
                  <a:lnTo>
                    <a:pt x="126" y="14"/>
                  </a:lnTo>
                  <a:lnTo>
                    <a:pt x="127" y="14"/>
                  </a:lnTo>
                  <a:lnTo>
                    <a:pt x="127" y="14"/>
                  </a:lnTo>
                  <a:lnTo>
                    <a:pt x="127" y="14"/>
                  </a:lnTo>
                  <a:lnTo>
                    <a:pt x="127" y="14"/>
                  </a:lnTo>
                  <a:lnTo>
                    <a:pt x="127" y="14"/>
                  </a:lnTo>
                  <a:lnTo>
                    <a:pt x="127" y="14"/>
                  </a:lnTo>
                  <a:lnTo>
                    <a:pt x="127" y="14"/>
                  </a:lnTo>
                  <a:lnTo>
                    <a:pt x="127" y="14"/>
                  </a:lnTo>
                  <a:lnTo>
                    <a:pt x="127" y="14"/>
                  </a:lnTo>
                  <a:lnTo>
                    <a:pt x="127" y="14"/>
                  </a:lnTo>
                  <a:lnTo>
                    <a:pt x="127" y="14"/>
                  </a:lnTo>
                  <a:lnTo>
                    <a:pt x="127" y="14"/>
                  </a:lnTo>
                  <a:lnTo>
                    <a:pt x="127" y="14"/>
                  </a:lnTo>
                  <a:lnTo>
                    <a:pt x="128" y="14"/>
                  </a:lnTo>
                  <a:lnTo>
                    <a:pt x="128" y="14"/>
                  </a:lnTo>
                  <a:lnTo>
                    <a:pt x="128" y="14"/>
                  </a:lnTo>
                  <a:lnTo>
                    <a:pt x="128" y="14"/>
                  </a:lnTo>
                  <a:lnTo>
                    <a:pt x="128" y="14"/>
                  </a:lnTo>
                  <a:lnTo>
                    <a:pt x="128" y="14"/>
                  </a:lnTo>
                  <a:lnTo>
                    <a:pt x="128" y="14"/>
                  </a:lnTo>
                  <a:lnTo>
                    <a:pt x="128" y="14"/>
                  </a:lnTo>
                  <a:lnTo>
                    <a:pt x="128" y="14"/>
                  </a:lnTo>
                  <a:lnTo>
                    <a:pt x="128" y="14"/>
                  </a:lnTo>
                  <a:lnTo>
                    <a:pt x="128" y="14"/>
                  </a:lnTo>
                  <a:lnTo>
                    <a:pt x="128" y="14"/>
                  </a:lnTo>
                  <a:lnTo>
                    <a:pt x="128" y="14"/>
                  </a:lnTo>
                  <a:lnTo>
                    <a:pt x="128" y="14"/>
                  </a:lnTo>
                  <a:lnTo>
                    <a:pt x="129" y="14"/>
                  </a:lnTo>
                  <a:lnTo>
                    <a:pt x="129" y="14"/>
                  </a:lnTo>
                  <a:lnTo>
                    <a:pt x="129" y="14"/>
                  </a:lnTo>
                  <a:lnTo>
                    <a:pt x="129" y="14"/>
                  </a:lnTo>
                  <a:lnTo>
                    <a:pt x="129" y="13"/>
                  </a:lnTo>
                  <a:lnTo>
                    <a:pt x="129" y="13"/>
                  </a:lnTo>
                  <a:lnTo>
                    <a:pt x="129" y="13"/>
                  </a:lnTo>
                  <a:lnTo>
                    <a:pt x="129" y="13"/>
                  </a:lnTo>
                  <a:lnTo>
                    <a:pt x="129" y="13"/>
                  </a:lnTo>
                  <a:lnTo>
                    <a:pt x="129" y="13"/>
                  </a:lnTo>
                  <a:lnTo>
                    <a:pt x="129" y="13"/>
                  </a:lnTo>
                  <a:lnTo>
                    <a:pt x="129" y="13"/>
                  </a:lnTo>
                  <a:lnTo>
                    <a:pt x="129" y="13"/>
                  </a:lnTo>
                  <a:lnTo>
                    <a:pt x="130" y="13"/>
                  </a:lnTo>
                  <a:lnTo>
                    <a:pt x="130" y="13"/>
                  </a:lnTo>
                  <a:lnTo>
                    <a:pt x="130" y="13"/>
                  </a:lnTo>
                  <a:lnTo>
                    <a:pt x="130" y="13"/>
                  </a:lnTo>
                  <a:lnTo>
                    <a:pt x="130" y="13"/>
                  </a:lnTo>
                  <a:lnTo>
                    <a:pt x="130" y="13"/>
                  </a:lnTo>
                  <a:lnTo>
                    <a:pt x="130" y="13"/>
                  </a:lnTo>
                  <a:lnTo>
                    <a:pt x="130" y="13"/>
                  </a:lnTo>
                  <a:lnTo>
                    <a:pt x="130" y="13"/>
                  </a:lnTo>
                  <a:lnTo>
                    <a:pt x="130" y="13"/>
                  </a:lnTo>
                  <a:lnTo>
                    <a:pt x="130" y="13"/>
                  </a:lnTo>
                  <a:lnTo>
                    <a:pt x="130" y="13"/>
                  </a:lnTo>
                  <a:lnTo>
                    <a:pt x="130" y="13"/>
                  </a:lnTo>
                  <a:lnTo>
                    <a:pt x="131" y="13"/>
                  </a:lnTo>
                  <a:lnTo>
                    <a:pt x="131" y="13"/>
                  </a:lnTo>
                  <a:lnTo>
                    <a:pt x="131" y="13"/>
                  </a:lnTo>
                  <a:lnTo>
                    <a:pt x="131" y="13"/>
                  </a:lnTo>
                  <a:lnTo>
                    <a:pt x="131" y="13"/>
                  </a:lnTo>
                  <a:lnTo>
                    <a:pt x="131" y="13"/>
                  </a:lnTo>
                  <a:lnTo>
                    <a:pt x="131" y="13"/>
                  </a:lnTo>
                  <a:lnTo>
                    <a:pt x="131" y="13"/>
                  </a:lnTo>
                  <a:lnTo>
                    <a:pt x="131" y="13"/>
                  </a:lnTo>
                  <a:lnTo>
                    <a:pt x="131" y="13"/>
                  </a:lnTo>
                  <a:lnTo>
                    <a:pt x="131" y="13"/>
                  </a:lnTo>
                  <a:lnTo>
                    <a:pt x="131" y="13"/>
                  </a:lnTo>
                  <a:lnTo>
                    <a:pt x="131" y="12"/>
                  </a:lnTo>
                  <a:lnTo>
                    <a:pt x="132" y="12"/>
                  </a:lnTo>
                  <a:lnTo>
                    <a:pt x="132" y="12"/>
                  </a:lnTo>
                  <a:lnTo>
                    <a:pt x="132" y="12"/>
                  </a:lnTo>
                  <a:lnTo>
                    <a:pt x="132" y="12"/>
                  </a:lnTo>
                  <a:lnTo>
                    <a:pt x="132" y="12"/>
                  </a:lnTo>
                  <a:lnTo>
                    <a:pt x="132" y="12"/>
                  </a:lnTo>
                  <a:lnTo>
                    <a:pt x="132" y="12"/>
                  </a:lnTo>
                  <a:lnTo>
                    <a:pt x="132" y="12"/>
                  </a:lnTo>
                  <a:lnTo>
                    <a:pt x="132" y="12"/>
                  </a:lnTo>
                  <a:lnTo>
                    <a:pt x="132" y="12"/>
                  </a:lnTo>
                  <a:lnTo>
                    <a:pt x="132" y="12"/>
                  </a:lnTo>
                  <a:lnTo>
                    <a:pt x="132" y="12"/>
                  </a:lnTo>
                  <a:lnTo>
                    <a:pt x="132" y="12"/>
                  </a:lnTo>
                  <a:lnTo>
                    <a:pt x="132" y="12"/>
                  </a:lnTo>
                  <a:lnTo>
                    <a:pt x="133" y="12"/>
                  </a:lnTo>
                  <a:lnTo>
                    <a:pt x="133" y="12"/>
                  </a:lnTo>
                  <a:lnTo>
                    <a:pt x="133" y="11"/>
                  </a:lnTo>
                  <a:lnTo>
                    <a:pt x="133" y="11"/>
                  </a:lnTo>
                  <a:lnTo>
                    <a:pt x="133" y="11"/>
                  </a:lnTo>
                  <a:lnTo>
                    <a:pt x="133" y="11"/>
                  </a:lnTo>
                  <a:lnTo>
                    <a:pt x="133" y="11"/>
                  </a:lnTo>
                  <a:lnTo>
                    <a:pt x="133" y="11"/>
                  </a:lnTo>
                  <a:lnTo>
                    <a:pt x="133" y="11"/>
                  </a:lnTo>
                  <a:lnTo>
                    <a:pt x="133" y="11"/>
                  </a:lnTo>
                  <a:lnTo>
                    <a:pt x="133" y="11"/>
                  </a:lnTo>
                  <a:lnTo>
                    <a:pt x="133" y="11"/>
                  </a:lnTo>
                  <a:lnTo>
                    <a:pt x="133" y="11"/>
                  </a:lnTo>
                  <a:lnTo>
                    <a:pt x="134" y="11"/>
                  </a:lnTo>
                  <a:lnTo>
                    <a:pt x="134" y="11"/>
                  </a:lnTo>
                  <a:lnTo>
                    <a:pt x="134" y="11"/>
                  </a:lnTo>
                  <a:lnTo>
                    <a:pt x="134" y="11"/>
                  </a:lnTo>
                  <a:lnTo>
                    <a:pt x="134" y="11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35" y="10"/>
                  </a:lnTo>
                  <a:lnTo>
                    <a:pt x="135" y="10"/>
                  </a:lnTo>
                  <a:lnTo>
                    <a:pt x="135" y="10"/>
                  </a:lnTo>
                  <a:lnTo>
                    <a:pt x="135" y="10"/>
                  </a:lnTo>
                  <a:lnTo>
                    <a:pt x="135" y="10"/>
                  </a:lnTo>
                  <a:lnTo>
                    <a:pt x="135" y="10"/>
                  </a:lnTo>
                  <a:lnTo>
                    <a:pt x="135" y="10"/>
                  </a:lnTo>
                  <a:lnTo>
                    <a:pt x="135" y="10"/>
                  </a:lnTo>
                  <a:lnTo>
                    <a:pt x="135" y="10"/>
                  </a:lnTo>
                  <a:lnTo>
                    <a:pt x="135" y="9"/>
                  </a:lnTo>
                  <a:lnTo>
                    <a:pt x="135" y="9"/>
                  </a:lnTo>
                  <a:lnTo>
                    <a:pt x="135" y="9"/>
                  </a:lnTo>
                  <a:lnTo>
                    <a:pt x="135" y="9"/>
                  </a:lnTo>
                  <a:lnTo>
                    <a:pt x="136" y="9"/>
                  </a:lnTo>
                  <a:lnTo>
                    <a:pt x="136" y="9"/>
                  </a:lnTo>
                  <a:lnTo>
                    <a:pt x="136" y="9"/>
                  </a:lnTo>
                  <a:lnTo>
                    <a:pt x="136" y="9"/>
                  </a:lnTo>
                  <a:lnTo>
                    <a:pt x="136" y="9"/>
                  </a:lnTo>
                  <a:lnTo>
                    <a:pt x="136" y="9"/>
                  </a:lnTo>
                  <a:lnTo>
                    <a:pt x="136" y="9"/>
                  </a:lnTo>
                  <a:lnTo>
                    <a:pt x="136" y="9"/>
                  </a:lnTo>
                  <a:lnTo>
                    <a:pt x="136" y="9"/>
                  </a:lnTo>
                  <a:lnTo>
                    <a:pt x="136" y="9"/>
                  </a:lnTo>
                  <a:lnTo>
                    <a:pt x="136" y="9"/>
                  </a:lnTo>
                  <a:lnTo>
                    <a:pt x="136" y="9"/>
                  </a:lnTo>
                  <a:lnTo>
                    <a:pt x="136" y="9"/>
                  </a:lnTo>
                  <a:lnTo>
                    <a:pt x="136" y="9"/>
                  </a:lnTo>
                  <a:lnTo>
                    <a:pt x="137" y="9"/>
                  </a:lnTo>
                  <a:lnTo>
                    <a:pt x="137" y="9"/>
                  </a:lnTo>
                  <a:lnTo>
                    <a:pt x="137" y="9"/>
                  </a:lnTo>
                  <a:lnTo>
                    <a:pt x="137" y="9"/>
                  </a:lnTo>
                  <a:lnTo>
                    <a:pt x="137" y="9"/>
                  </a:lnTo>
                  <a:lnTo>
                    <a:pt x="137" y="9"/>
                  </a:lnTo>
                  <a:lnTo>
                    <a:pt x="137" y="9"/>
                  </a:lnTo>
                  <a:lnTo>
                    <a:pt x="137" y="9"/>
                  </a:lnTo>
                  <a:lnTo>
                    <a:pt x="137" y="9"/>
                  </a:lnTo>
                  <a:lnTo>
                    <a:pt x="137" y="9"/>
                  </a:lnTo>
                  <a:lnTo>
                    <a:pt x="137" y="9"/>
                  </a:lnTo>
                  <a:lnTo>
                    <a:pt x="137" y="8"/>
                  </a:lnTo>
                  <a:lnTo>
                    <a:pt x="137" y="8"/>
                  </a:lnTo>
                  <a:lnTo>
                    <a:pt x="138" y="8"/>
                  </a:lnTo>
                  <a:lnTo>
                    <a:pt x="138" y="8"/>
                  </a:lnTo>
                  <a:lnTo>
                    <a:pt x="138" y="8"/>
                  </a:lnTo>
                  <a:lnTo>
                    <a:pt x="138" y="8"/>
                  </a:lnTo>
                  <a:lnTo>
                    <a:pt x="138" y="8"/>
                  </a:lnTo>
                  <a:lnTo>
                    <a:pt x="138" y="8"/>
                  </a:lnTo>
                  <a:lnTo>
                    <a:pt x="138" y="8"/>
                  </a:lnTo>
                  <a:lnTo>
                    <a:pt x="138" y="8"/>
                  </a:lnTo>
                  <a:lnTo>
                    <a:pt x="138" y="8"/>
                  </a:lnTo>
                  <a:lnTo>
                    <a:pt x="138" y="8"/>
                  </a:lnTo>
                  <a:lnTo>
                    <a:pt x="138" y="8"/>
                  </a:lnTo>
                  <a:lnTo>
                    <a:pt x="138" y="8"/>
                  </a:lnTo>
                  <a:lnTo>
                    <a:pt x="138" y="8"/>
                  </a:lnTo>
                  <a:lnTo>
                    <a:pt x="139" y="8"/>
                  </a:lnTo>
                  <a:lnTo>
                    <a:pt x="139" y="8"/>
                  </a:lnTo>
                  <a:lnTo>
                    <a:pt x="139" y="8"/>
                  </a:lnTo>
                  <a:lnTo>
                    <a:pt x="139" y="8"/>
                  </a:lnTo>
                  <a:lnTo>
                    <a:pt x="139" y="8"/>
                  </a:lnTo>
                  <a:lnTo>
                    <a:pt x="139" y="8"/>
                  </a:lnTo>
                  <a:lnTo>
                    <a:pt x="139" y="8"/>
                  </a:lnTo>
                  <a:lnTo>
                    <a:pt x="139" y="8"/>
                  </a:lnTo>
                  <a:lnTo>
                    <a:pt x="139" y="8"/>
                  </a:lnTo>
                  <a:lnTo>
                    <a:pt x="139" y="8"/>
                  </a:lnTo>
                  <a:lnTo>
                    <a:pt x="139" y="8"/>
                  </a:lnTo>
                  <a:lnTo>
                    <a:pt x="139" y="8"/>
                  </a:lnTo>
                  <a:lnTo>
                    <a:pt x="139" y="8"/>
                  </a:lnTo>
                  <a:lnTo>
                    <a:pt x="140" y="8"/>
                  </a:lnTo>
                  <a:lnTo>
                    <a:pt x="140" y="8"/>
                  </a:lnTo>
                  <a:lnTo>
                    <a:pt x="140" y="8"/>
                  </a:lnTo>
                  <a:lnTo>
                    <a:pt x="140" y="8"/>
                  </a:lnTo>
                  <a:lnTo>
                    <a:pt x="140" y="8"/>
                  </a:lnTo>
                  <a:lnTo>
                    <a:pt x="140" y="8"/>
                  </a:lnTo>
                  <a:lnTo>
                    <a:pt x="140" y="8"/>
                  </a:lnTo>
                  <a:lnTo>
                    <a:pt x="140" y="8"/>
                  </a:lnTo>
                  <a:lnTo>
                    <a:pt x="140" y="8"/>
                  </a:lnTo>
                  <a:lnTo>
                    <a:pt x="140" y="7"/>
                  </a:lnTo>
                  <a:lnTo>
                    <a:pt x="140" y="7"/>
                  </a:lnTo>
                  <a:lnTo>
                    <a:pt x="140" y="7"/>
                  </a:lnTo>
                  <a:lnTo>
                    <a:pt x="140" y="7"/>
                  </a:lnTo>
                  <a:lnTo>
                    <a:pt x="141" y="7"/>
                  </a:lnTo>
                  <a:lnTo>
                    <a:pt x="141" y="7"/>
                  </a:lnTo>
                  <a:lnTo>
                    <a:pt x="141" y="7"/>
                  </a:lnTo>
                  <a:lnTo>
                    <a:pt x="141" y="7"/>
                  </a:lnTo>
                  <a:lnTo>
                    <a:pt x="141" y="7"/>
                  </a:lnTo>
                  <a:lnTo>
                    <a:pt x="141" y="7"/>
                  </a:lnTo>
                  <a:lnTo>
                    <a:pt x="141" y="7"/>
                  </a:lnTo>
                  <a:lnTo>
                    <a:pt x="141" y="7"/>
                  </a:lnTo>
                  <a:lnTo>
                    <a:pt x="141" y="7"/>
                  </a:lnTo>
                  <a:lnTo>
                    <a:pt x="141" y="7"/>
                  </a:lnTo>
                  <a:lnTo>
                    <a:pt x="141" y="7"/>
                  </a:lnTo>
                  <a:lnTo>
                    <a:pt x="141" y="7"/>
                  </a:lnTo>
                  <a:lnTo>
                    <a:pt x="141" y="7"/>
                  </a:lnTo>
                  <a:lnTo>
                    <a:pt x="141" y="7"/>
                  </a:lnTo>
                  <a:lnTo>
                    <a:pt x="142" y="7"/>
                  </a:lnTo>
                  <a:lnTo>
                    <a:pt x="142" y="7"/>
                  </a:lnTo>
                  <a:lnTo>
                    <a:pt x="142" y="7"/>
                  </a:lnTo>
                  <a:lnTo>
                    <a:pt x="142" y="7"/>
                  </a:lnTo>
                  <a:lnTo>
                    <a:pt x="142" y="7"/>
                  </a:lnTo>
                  <a:lnTo>
                    <a:pt x="142" y="7"/>
                  </a:lnTo>
                  <a:lnTo>
                    <a:pt x="142" y="7"/>
                  </a:lnTo>
                  <a:lnTo>
                    <a:pt x="142" y="7"/>
                  </a:lnTo>
                  <a:lnTo>
                    <a:pt x="142" y="7"/>
                  </a:lnTo>
                  <a:lnTo>
                    <a:pt x="142" y="7"/>
                  </a:lnTo>
                  <a:lnTo>
                    <a:pt x="142" y="7"/>
                  </a:lnTo>
                  <a:lnTo>
                    <a:pt x="142" y="7"/>
                  </a:lnTo>
                  <a:lnTo>
                    <a:pt x="142" y="7"/>
                  </a:lnTo>
                  <a:lnTo>
                    <a:pt x="143" y="7"/>
                  </a:lnTo>
                  <a:lnTo>
                    <a:pt x="143" y="7"/>
                  </a:lnTo>
                  <a:lnTo>
                    <a:pt x="143" y="7"/>
                  </a:lnTo>
                  <a:lnTo>
                    <a:pt x="143" y="7"/>
                  </a:lnTo>
                  <a:lnTo>
                    <a:pt x="143" y="7"/>
                  </a:lnTo>
                  <a:lnTo>
                    <a:pt x="143" y="7"/>
                  </a:lnTo>
                  <a:lnTo>
                    <a:pt x="143" y="7"/>
                  </a:lnTo>
                  <a:lnTo>
                    <a:pt x="143" y="7"/>
                  </a:lnTo>
                  <a:lnTo>
                    <a:pt x="143" y="7"/>
                  </a:lnTo>
                  <a:lnTo>
                    <a:pt x="143" y="7"/>
                  </a:lnTo>
                  <a:lnTo>
                    <a:pt x="143" y="7"/>
                  </a:lnTo>
                  <a:lnTo>
                    <a:pt x="143" y="7"/>
                  </a:lnTo>
                  <a:lnTo>
                    <a:pt x="143" y="7"/>
                  </a:lnTo>
                  <a:lnTo>
                    <a:pt x="144" y="7"/>
                  </a:lnTo>
                  <a:lnTo>
                    <a:pt x="144" y="7"/>
                  </a:lnTo>
                  <a:lnTo>
                    <a:pt x="144" y="7"/>
                  </a:lnTo>
                  <a:lnTo>
                    <a:pt x="144" y="7"/>
                  </a:lnTo>
                  <a:lnTo>
                    <a:pt x="144" y="7"/>
                  </a:lnTo>
                  <a:lnTo>
                    <a:pt x="144" y="7"/>
                  </a:lnTo>
                  <a:lnTo>
                    <a:pt x="144" y="7"/>
                  </a:lnTo>
                  <a:lnTo>
                    <a:pt x="144" y="7"/>
                  </a:lnTo>
                  <a:lnTo>
                    <a:pt x="144" y="7"/>
                  </a:lnTo>
                  <a:lnTo>
                    <a:pt x="144" y="7"/>
                  </a:lnTo>
                  <a:lnTo>
                    <a:pt x="144" y="7"/>
                  </a:lnTo>
                  <a:lnTo>
                    <a:pt x="144" y="7"/>
                  </a:lnTo>
                  <a:lnTo>
                    <a:pt x="144" y="7"/>
                  </a:lnTo>
                  <a:lnTo>
                    <a:pt x="145" y="7"/>
                  </a:lnTo>
                  <a:lnTo>
                    <a:pt x="145" y="7"/>
                  </a:lnTo>
                  <a:lnTo>
                    <a:pt x="145" y="6"/>
                  </a:lnTo>
                  <a:lnTo>
                    <a:pt x="145" y="6"/>
                  </a:lnTo>
                  <a:lnTo>
                    <a:pt x="145" y="6"/>
                  </a:lnTo>
                  <a:lnTo>
                    <a:pt x="145" y="6"/>
                  </a:lnTo>
                  <a:lnTo>
                    <a:pt x="145" y="6"/>
                  </a:lnTo>
                  <a:lnTo>
                    <a:pt x="145" y="6"/>
                  </a:lnTo>
                  <a:lnTo>
                    <a:pt x="145" y="6"/>
                  </a:lnTo>
                  <a:lnTo>
                    <a:pt x="145" y="6"/>
                  </a:lnTo>
                  <a:lnTo>
                    <a:pt x="145" y="6"/>
                  </a:lnTo>
                  <a:lnTo>
                    <a:pt x="145" y="6"/>
                  </a:lnTo>
                  <a:lnTo>
                    <a:pt x="145" y="6"/>
                  </a:lnTo>
                  <a:lnTo>
                    <a:pt x="145" y="6"/>
                  </a:lnTo>
                  <a:lnTo>
                    <a:pt x="146" y="6"/>
                  </a:lnTo>
                  <a:lnTo>
                    <a:pt x="146" y="6"/>
                  </a:lnTo>
                  <a:lnTo>
                    <a:pt x="146" y="6"/>
                  </a:lnTo>
                  <a:lnTo>
                    <a:pt x="146" y="6"/>
                  </a:lnTo>
                  <a:lnTo>
                    <a:pt x="146" y="6"/>
                  </a:lnTo>
                  <a:lnTo>
                    <a:pt x="146" y="6"/>
                  </a:lnTo>
                  <a:lnTo>
                    <a:pt x="146" y="6"/>
                  </a:lnTo>
                  <a:lnTo>
                    <a:pt x="146" y="6"/>
                  </a:lnTo>
                  <a:lnTo>
                    <a:pt x="146" y="6"/>
                  </a:lnTo>
                  <a:lnTo>
                    <a:pt x="146" y="6"/>
                  </a:lnTo>
                  <a:lnTo>
                    <a:pt x="146" y="6"/>
                  </a:lnTo>
                  <a:lnTo>
                    <a:pt x="146" y="6"/>
                  </a:lnTo>
                  <a:lnTo>
                    <a:pt x="146" y="6"/>
                  </a:lnTo>
                  <a:lnTo>
                    <a:pt x="147" y="6"/>
                  </a:lnTo>
                  <a:lnTo>
                    <a:pt x="147" y="6"/>
                  </a:lnTo>
                  <a:lnTo>
                    <a:pt x="147" y="6"/>
                  </a:lnTo>
                  <a:lnTo>
                    <a:pt x="147" y="6"/>
                  </a:lnTo>
                  <a:lnTo>
                    <a:pt x="147" y="6"/>
                  </a:lnTo>
                  <a:lnTo>
                    <a:pt x="147" y="6"/>
                  </a:lnTo>
                  <a:lnTo>
                    <a:pt x="147" y="6"/>
                  </a:lnTo>
                  <a:lnTo>
                    <a:pt x="147" y="6"/>
                  </a:lnTo>
                  <a:lnTo>
                    <a:pt x="147" y="6"/>
                  </a:lnTo>
                  <a:lnTo>
                    <a:pt x="147" y="6"/>
                  </a:lnTo>
                  <a:lnTo>
                    <a:pt x="147" y="6"/>
                  </a:lnTo>
                  <a:lnTo>
                    <a:pt x="147" y="6"/>
                  </a:lnTo>
                  <a:lnTo>
                    <a:pt x="147" y="6"/>
                  </a:lnTo>
                  <a:lnTo>
                    <a:pt x="148" y="6"/>
                  </a:lnTo>
                  <a:lnTo>
                    <a:pt x="148" y="6"/>
                  </a:lnTo>
                  <a:lnTo>
                    <a:pt x="148" y="6"/>
                  </a:lnTo>
                  <a:lnTo>
                    <a:pt x="148" y="6"/>
                  </a:lnTo>
                  <a:lnTo>
                    <a:pt x="148" y="6"/>
                  </a:lnTo>
                  <a:lnTo>
                    <a:pt x="148" y="6"/>
                  </a:lnTo>
                  <a:lnTo>
                    <a:pt x="148" y="6"/>
                  </a:lnTo>
                  <a:lnTo>
                    <a:pt x="148" y="6"/>
                  </a:lnTo>
                  <a:lnTo>
                    <a:pt x="148" y="6"/>
                  </a:lnTo>
                  <a:lnTo>
                    <a:pt x="148" y="6"/>
                  </a:lnTo>
                  <a:lnTo>
                    <a:pt x="148" y="6"/>
                  </a:lnTo>
                  <a:lnTo>
                    <a:pt x="148" y="6"/>
                  </a:lnTo>
                  <a:lnTo>
                    <a:pt x="148" y="6"/>
                  </a:lnTo>
                  <a:lnTo>
                    <a:pt x="149" y="6"/>
                  </a:lnTo>
                  <a:lnTo>
                    <a:pt x="149" y="6"/>
                  </a:lnTo>
                  <a:lnTo>
                    <a:pt x="149" y="6"/>
                  </a:lnTo>
                  <a:lnTo>
                    <a:pt x="149" y="6"/>
                  </a:lnTo>
                  <a:lnTo>
                    <a:pt x="149" y="6"/>
                  </a:lnTo>
                  <a:lnTo>
                    <a:pt x="149" y="6"/>
                  </a:lnTo>
                  <a:lnTo>
                    <a:pt x="149" y="6"/>
                  </a:lnTo>
                  <a:lnTo>
                    <a:pt x="149" y="6"/>
                  </a:lnTo>
                  <a:lnTo>
                    <a:pt x="149" y="6"/>
                  </a:lnTo>
                  <a:lnTo>
                    <a:pt x="149" y="6"/>
                  </a:lnTo>
                  <a:lnTo>
                    <a:pt x="149" y="6"/>
                  </a:lnTo>
                  <a:lnTo>
                    <a:pt x="149" y="6"/>
                  </a:lnTo>
                  <a:lnTo>
                    <a:pt x="149" y="6"/>
                  </a:lnTo>
                  <a:lnTo>
                    <a:pt x="149" y="6"/>
                  </a:lnTo>
                  <a:lnTo>
                    <a:pt x="150" y="6"/>
                  </a:lnTo>
                  <a:lnTo>
                    <a:pt x="150" y="6"/>
                  </a:lnTo>
                  <a:lnTo>
                    <a:pt x="150" y="6"/>
                  </a:lnTo>
                  <a:lnTo>
                    <a:pt x="150" y="6"/>
                  </a:lnTo>
                  <a:lnTo>
                    <a:pt x="150" y="6"/>
                  </a:lnTo>
                  <a:lnTo>
                    <a:pt x="150" y="6"/>
                  </a:lnTo>
                  <a:lnTo>
                    <a:pt x="150" y="6"/>
                  </a:lnTo>
                  <a:lnTo>
                    <a:pt x="150" y="6"/>
                  </a:lnTo>
                  <a:lnTo>
                    <a:pt x="150" y="6"/>
                  </a:lnTo>
                  <a:lnTo>
                    <a:pt x="150" y="6"/>
                  </a:lnTo>
                  <a:lnTo>
                    <a:pt x="150" y="6"/>
                  </a:lnTo>
                  <a:lnTo>
                    <a:pt x="150" y="6"/>
                  </a:lnTo>
                  <a:lnTo>
                    <a:pt x="150" y="6"/>
                  </a:lnTo>
                  <a:lnTo>
                    <a:pt x="151" y="6"/>
                  </a:lnTo>
                  <a:lnTo>
                    <a:pt x="151" y="6"/>
                  </a:lnTo>
                  <a:lnTo>
                    <a:pt x="151" y="6"/>
                  </a:lnTo>
                  <a:lnTo>
                    <a:pt x="151" y="6"/>
                  </a:lnTo>
                  <a:lnTo>
                    <a:pt x="151" y="6"/>
                  </a:lnTo>
                  <a:lnTo>
                    <a:pt x="151" y="6"/>
                  </a:lnTo>
                  <a:lnTo>
                    <a:pt x="151" y="6"/>
                  </a:lnTo>
                  <a:lnTo>
                    <a:pt x="151" y="6"/>
                  </a:lnTo>
                  <a:lnTo>
                    <a:pt x="151" y="6"/>
                  </a:lnTo>
                  <a:lnTo>
                    <a:pt x="151" y="6"/>
                  </a:lnTo>
                  <a:lnTo>
                    <a:pt x="151" y="6"/>
                  </a:lnTo>
                  <a:lnTo>
                    <a:pt x="151" y="6"/>
                  </a:lnTo>
                  <a:lnTo>
                    <a:pt x="151" y="6"/>
                  </a:lnTo>
                  <a:lnTo>
                    <a:pt x="152" y="6"/>
                  </a:lnTo>
                  <a:lnTo>
                    <a:pt x="152" y="6"/>
                  </a:lnTo>
                  <a:lnTo>
                    <a:pt x="152" y="6"/>
                  </a:lnTo>
                  <a:lnTo>
                    <a:pt x="152" y="6"/>
                  </a:lnTo>
                  <a:lnTo>
                    <a:pt x="152" y="6"/>
                  </a:lnTo>
                  <a:lnTo>
                    <a:pt x="152" y="6"/>
                  </a:lnTo>
                  <a:lnTo>
                    <a:pt x="152" y="6"/>
                  </a:lnTo>
                  <a:lnTo>
                    <a:pt x="152" y="6"/>
                  </a:lnTo>
                  <a:lnTo>
                    <a:pt x="152" y="6"/>
                  </a:lnTo>
                  <a:lnTo>
                    <a:pt x="152" y="6"/>
                  </a:lnTo>
                  <a:lnTo>
                    <a:pt x="152" y="6"/>
                  </a:lnTo>
                  <a:lnTo>
                    <a:pt x="152" y="6"/>
                  </a:lnTo>
                  <a:lnTo>
                    <a:pt x="152" y="6"/>
                  </a:lnTo>
                  <a:lnTo>
                    <a:pt x="153" y="6"/>
                  </a:lnTo>
                  <a:lnTo>
                    <a:pt x="153" y="6"/>
                  </a:lnTo>
                  <a:lnTo>
                    <a:pt x="153" y="6"/>
                  </a:lnTo>
                  <a:lnTo>
                    <a:pt x="153" y="6"/>
                  </a:lnTo>
                  <a:lnTo>
                    <a:pt x="153" y="6"/>
                  </a:lnTo>
                  <a:lnTo>
                    <a:pt x="153" y="6"/>
                  </a:lnTo>
                  <a:lnTo>
                    <a:pt x="153" y="6"/>
                  </a:lnTo>
                  <a:lnTo>
                    <a:pt x="153" y="6"/>
                  </a:lnTo>
                  <a:lnTo>
                    <a:pt x="153" y="6"/>
                  </a:lnTo>
                  <a:lnTo>
                    <a:pt x="153" y="6"/>
                  </a:lnTo>
                  <a:lnTo>
                    <a:pt x="153" y="6"/>
                  </a:lnTo>
                  <a:lnTo>
                    <a:pt x="153" y="6"/>
                  </a:lnTo>
                  <a:lnTo>
                    <a:pt x="153" y="6"/>
                  </a:lnTo>
                  <a:lnTo>
                    <a:pt x="153" y="6"/>
                  </a:lnTo>
                  <a:lnTo>
                    <a:pt x="154" y="6"/>
                  </a:lnTo>
                  <a:lnTo>
                    <a:pt x="154" y="6"/>
                  </a:lnTo>
                  <a:lnTo>
                    <a:pt x="154" y="6"/>
                  </a:lnTo>
                  <a:lnTo>
                    <a:pt x="154" y="6"/>
                  </a:lnTo>
                  <a:lnTo>
                    <a:pt x="154" y="6"/>
                  </a:lnTo>
                  <a:lnTo>
                    <a:pt x="154" y="6"/>
                  </a:lnTo>
                  <a:lnTo>
                    <a:pt x="154" y="6"/>
                  </a:lnTo>
                  <a:lnTo>
                    <a:pt x="154" y="6"/>
                  </a:lnTo>
                  <a:lnTo>
                    <a:pt x="154" y="6"/>
                  </a:lnTo>
                  <a:lnTo>
                    <a:pt x="154" y="6"/>
                  </a:lnTo>
                  <a:lnTo>
                    <a:pt x="154" y="6"/>
                  </a:lnTo>
                  <a:lnTo>
                    <a:pt x="154" y="6"/>
                  </a:lnTo>
                  <a:lnTo>
                    <a:pt x="154" y="6"/>
                  </a:lnTo>
                  <a:lnTo>
                    <a:pt x="155" y="6"/>
                  </a:lnTo>
                  <a:lnTo>
                    <a:pt x="155" y="6"/>
                  </a:lnTo>
                  <a:lnTo>
                    <a:pt x="155" y="6"/>
                  </a:lnTo>
                  <a:lnTo>
                    <a:pt x="155" y="6"/>
                  </a:lnTo>
                  <a:lnTo>
                    <a:pt x="155" y="6"/>
                  </a:lnTo>
                  <a:lnTo>
                    <a:pt x="155" y="6"/>
                  </a:lnTo>
                  <a:lnTo>
                    <a:pt x="155" y="6"/>
                  </a:lnTo>
                  <a:lnTo>
                    <a:pt x="155" y="6"/>
                  </a:lnTo>
                  <a:lnTo>
                    <a:pt x="155" y="6"/>
                  </a:lnTo>
                  <a:lnTo>
                    <a:pt x="155" y="6"/>
                  </a:lnTo>
                  <a:lnTo>
                    <a:pt x="155" y="6"/>
                  </a:lnTo>
                  <a:lnTo>
                    <a:pt x="155" y="6"/>
                  </a:lnTo>
                  <a:lnTo>
                    <a:pt x="155" y="6"/>
                  </a:lnTo>
                  <a:lnTo>
                    <a:pt x="156" y="6"/>
                  </a:lnTo>
                  <a:lnTo>
                    <a:pt x="156" y="6"/>
                  </a:lnTo>
                  <a:lnTo>
                    <a:pt x="156" y="6"/>
                  </a:lnTo>
                  <a:lnTo>
                    <a:pt x="156" y="6"/>
                  </a:lnTo>
                  <a:lnTo>
                    <a:pt x="156" y="6"/>
                  </a:lnTo>
                  <a:lnTo>
                    <a:pt x="156" y="6"/>
                  </a:lnTo>
                  <a:lnTo>
                    <a:pt x="156" y="6"/>
                  </a:lnTo>
                  <a:lnTo>
                    <a:pt x="156" y="6"/>
                  </a:lnTo>
                  <a:lnTo>
                    <a:pt x="156" y="6"/>
                  </a:lnTo>
                  <a:lnTo>
                    <a:pt x="156" y="6"/>
                  </a:lnTo>
                  <a:lnTo>
                    <a:pt x="156" y="6"/>
                  </a:lnTo>
                  <a:lnTo>
                    <a:pt x="156" y="6"/>
                  </a:lnTo>
                  <a:lnTo>
                    <a:pt x="156" y="6"/>
                  </a:lnTo>
                  <a:lnTo>
                    <a:pt x="157" y="6"/>
                  </a:lnTo>
                  <a:lnTo>
                    <a:pt x="157" y="6"/>
                  </a:lnTo>
                  <a:lnTo>
                    <a:pt x="157" y="6"/>
                  </a:lnTo>
                  <a:lnTo>
                    <a:pt x="157" y="6"/>
                  </a:lnTo>
                  <a:lnTo>
                    <a:pt x="157" y="6"/>
                  </a:lnTo>
                  <a:lnTo>
                    <a:pt x="157" y="6"/>
                  </a:lnTo>
                  <a:lnTo>
                    <a:pt x="157" y="6"/>
                  </a:lnTo>
                  <a:lnTo>
                    <a:pt x="157" y="6"/>
                  </a:lnTo>
                  <a:lnTo>
                    <a:pt x="157" y="6"/>
                  </a:lnTo>
                  <a:lnTo>
                    <a:pt x="157" y="6"/>
                  </a:lnTo>
                  <a:lnTo>
                    <a:pt x="157" y="6"/>
                  </a:lnTo>
                  <a:lnTo>
                    <a:pt x="157" y="6"/>
                  </a:lnTo>
                  <a:lnTo>
                    <a:pt x="157" y="6"/>
                  </a:lnTo>
                  <a:lnTo>
                    <a:pt x="158" y="6"/>
                  </a:lnTo>
                  <a:lnTo>
                    <a:pt x="158" y="6"/>
                  </a:lnTo>
                  <a:lnTo>
                    <a:pt x="158" y="6"/>
                  </a:lnTo>
                  <a:lnTo>
                    <a:pt x="158" y="6"/>
                  </a:lnTo>
                  <a:lnTo>
                    <a:pt x="158" y="6"/>
                  </a:lnTo>
                  <a:lnTo>
                    <a:pt x="158" y="6"/>
                  </a:lnTo>
                  <a:lnTo>
                    <a:pt x="158" y="6"/>
                  </a:lnTo>
                  <a:lnTo>
                    <a:pt x="158" y="6"/>
                  </a:lnTo>
                  <a:lnTo>
                    <a:pt x="158" y="6"/>
                  </a:lnTo>
                  <a:lnTo>
                    <a:pt x="158" y="7"/>
                  </a:lnTo>
                  <a:lnTo>
                    <a:pt x="158" y="7"/>
                  </a:lnTo>
                  <a:lnTo>
                    <a:pt x="158" y="6"/>
                  </a:lnTo>
                  <a:lnTo>
                    <a:pt x="158" y="6"/>
                  </a:lnTo>
                  <a:lnTo>
                    <a:pt x="158" y="6"/>
                  </a:lnTo>
                  <a:lnTo>
                    <a:pt x="159" y="6"/>
                  </a:lnTo>
                  <a:lnTo>
                    <a:pt x="159" y="6"/>
                  </a:lnTo>
                  <a:lnTo>
                    <a:pt x="159" y="6"/>
                  </a:lnTo>
                  <a:lnTo>
                    <a:pt x="159" y="7"/>
                  </a:lnTo>
                  <a:lnTo>
                    <a:pt x="159" y="7"/>
                  </a:lnTo>
                  <a:lnTo>
                    <a:pt x="159" y="7"/>
                  </a:lnTo>
                  <a:lnTo>
                    <a:pt x="159" y="7"/>
                  </a:lnTo>
                  <a:lnTo>
                    <a:pt x="159" y="7"/>
                  </a:lnTo>
                  <a:lnTo>
                    <a:pt x="159" y="7"/>
                  </a:lnTo>
                  <a:lnTo>
                    <a:pt x="159" y="7"/>
                  </a:lnTo>
                  <a:lnTo>
                    <a:pt x="159" y="7"/>
                  </a:lnTo>
                  <a:lnTo>
                    <a:pt x="159" y="7"/>
                  </a:lnTo>
                  <a:lnTo>
                    <a:pt x="159" y="6"/>
                  </a:lnTo>
                  <a:lnTo>
                    <a:pt x="160" y="6"/>
                  </a:lnTo>
                  <a:lnTo>
                    <a:pt x="160" y="6"/>
                  </a:lnTo>
                  <a:lnTo>
                    <a:pt x="160" y="6"/>
                  </a:lnTo>
                  <a:lnTo>
                    <a:pt x="160" y="6"/>
                  </a:lnTo>
                  <a:lnTo>
                    <a:pt x="160" y="7"/>
                  </a:lnTo>
                  <a:lnTo>
                    <a:pt x="160" y="7"/>
                  </a:lnTo>
                  <a:lnTo>
                    <a:pt x="160" y="7"/>
                  </a:lnTo>
                  <a:lnTo>
                    <a:pt x="160" y="7"/>
                  </a:lnTo>
                  <a:lnTo>
                    <a:pt x="160" y="7"/>
                  </a:lnTo>
                  <a:lnTo>
                    <a:pt x="160" y="7"/>
                  </a:lnTo>
                  <a:lnTo>
                    <a:pt x="160" y="7"/>
                  </a:lnTo>
                  <a:lnTo>
                    <a:pt x="160" y="7"/>
                  </a:lnTo>
                  <a:lnTo>
                    <a:pt x="160" y="7"/>
                  </a:lnTo>
                  <a:lnTo>
                    <a:pt x="161" y="7"/>
                  </a:lnTo>
                  <a:lnTo>
                    <a:pt x="161" y="7"/>
                  </a:lnTo>
                  <a:lnTo>
                    <a:pt x="161" y="6"/>
                  </a:lnTo>
                  <a:lnTo>
                    <a:pt x="161" y="6"/>
                  </a:lnTo>
                  <a:lnTo>
                    <a:pt x="161" y="6"/>
                  </a:lnTo>
                  <a:lnTo>
                    <a:pt x="161" y="6"/>
                  </a:lnTo>
                  <a:lnTo>
                    <a:pt x="161" y="6"/>
                  </a:lnTo>
                  <a:lnTo>
                    <a:pt x="161" y="6"/>
                  </a:lnTo>
                  <a:lnTo>
                    <a:pt x="161" y="6"/>
                  </a:lnTo>
                  <a:lnTo>
                    <a:pt x="161" y="6"/>
                  </a:lnTo>
                  <a:lnTo>
                    <a:pt x="161" y="6"/>
                  </a:lnTo>
                  <a:lnTo>
                    <a:pt x="161" y="6"/>
                  </a:lnTo>
                  <a:lnTo>
                    <a:pt x="161" y="6"/>
                  </a:lnTo>
                  <a:lnTo>
                    <a:pt x="162" y="6"/>
                  </a:lnTo>
                  <a:lnTo>
                    <a:pt x="162" y="6"/>
                  </a:lnTo>
                  <a:lnTo>
                    <a:pt x="162" y="6"/>
                  </a:lnTo>
                  <a:lnTo>
                    <a:pt x="162" y="6"/>
                  </a:lnTo>
                  <a:lnTo>
                    <a:pt x="162" y="6"/>
                  </a:lnTo>
                  <a:lnTo>
                    <a:pt x="162" y="6"/>
                  </a:lnTo>
                  <a:lnTo>
                    <a:pt x="162" y="6"/>
                  </a:lnTo>
                  <a:lnTo>
                    <a:pt x="162" y="6"/>
                  </a:lnTo>
                  <a:lnTo>
                    <a:pt x="162" y="6"/>
                  </a:lnTo>
                  <a:lnTo>
                    <a:pt x="162" y="6"/>
                  </a:lnTo>
                  <a:lnTo>
                    <a:pt x="162" y="6"/>
                  </a:lnTo>
                  <a:lnTo>
                    <a:pt x="162" y="6"/>
                  </a:lnTo>
                  <a:lnTo>
                    <a:pt x="162" y="6"/>
                  </a:lnTo>
                  <a:lnTo>
                    <a:pt x="162" y="6"/>
                  </a:lnTo>
                  <a:lnTo>
                    <a:pt x="163" y="6"/>
                  </a:lnTo>
                  <a:lnTo>
                    <a:pt x="163" y="6"/>
                  </a:lnTo>
                  <a:lnTo>
                    <a:pt x="163" y="6"/>
                  </a:lnTo>
                  <a:lnTo>
                    <a:pt x="163" y="6"/>
                  </a:lnTo>
                  <a:lnTo>
                    <a:pt x="163" y="6"/>
                  </a:lnTo>
                  <a:lnTo>
                    <a:pt x="163" y="6"/>
                  </a:lnTo>
                  <a:lnTo>
                    <a:pt x="163" y="6"/>
                  </a:lnTo>
                  <a:lnTo>
                    <a:pt x="163" y="6"/>
                  </a:lnTo>
                  <a:lnTo>
                    <a:pt x="163" y="6"/>
                  </a:lnTo>
                  <a:lnTo>
                    <a:pt x="163" y="6"/>
                  </a:lnTo>
                  <a:lnTo>
                    <a:pt x="163" y="6"/>
                  </a:lnTo>
                  <a:lnTo>
                    <a:pt x="163" y="6"/>
                  </a:lnTo>
                  <a:lnTo>
                    <a:pt x="163" y="6"/>
                  </a:lnTo>
                  <a:lnTo>
                    <a:pt x="164" y="6"/>
                  </a:lnTo>
                  <a:lnTo>
                    <a:pt x="164" y="6"/>
                  </a:lnTo>
                  <a:lnTo>
                    <a:pt x="164" y="6"/>
                  </a:lnTo>
                  <a:lnTo>
                    <a:pt x="164" y="6"/>
                  </a:lnTo>
                  <a:lnTo>
                    <a:pt x="164" y="6"/>
                  </a:lnTo>
                  <a:lnTo>
                    <a:pt x="164" y="6"/>
                  </a:lnTo>
                  <a:lnTo>
                    <a:pt x="164" y="6"/>
                  </a:lnTo>
                  <a:lnTo>
                    <a:pt x="164" y="6"/>
                  </a:lnTo>
                  <a:lnTo>
                    <a:pt x="164" y="6"/>
                  </a:lnTo>
                  <a:lnTo>
                    <a:pt x="164" y="6"/>
                  </a:lnTo>
                  <a:lnTo>
                    <a:pt x="164" y="6"/>
                  </a:lnTo>
                  <a:lnTo>
                    <a:pt x="164" y="6"/>
                  </a:lnTo>
                  <a:lnTo>
                    <a:pt x="164" y="6"/>
                  </a:lnTo>
                  <a:lnTo>
                    <a:pt x="165" y="6"/>
                  </a:lnTo>
                  <a:lnTo>
                    <a:pt x="165" y="6"/>
                  </a:lnTo>
                  <a:lnTo>
                    <a:pt x="165" y="6"/>
                  </a:lnTo>
                  <a:lnTo>
                    <a:pt x="165" y="6"/>
                  </a:lnTo>
                  <a:lnTo>
                    <a:pt x="165" y="6"/>
                  </a:lnTo>
                  <a:lnTo>
                    <a:pt x="165" y="6"/>
                  </a:lnTo>
                  <a:lnTo>
                    <a:pt x="165" y="6"/>
                  </a:lnTo>
                  <a:lnTo>
                    <a:pt x="165" y="6"/>
                  </a:lnTo>
                  <a:lnTo>
                    <a:pt x="165" y="6"/>
                  </a:lnTo>
                  <a:lnTo>
                    <a:pt x="165" y="6"/>
                  </a:lnTo>
                  <a:lnTo>
                    <a:pt x="165" y="6"/>
                  </a:lnTo>
                  <a:lnTo>
                    <a:pt x="165" y="6"/>
                  </a:lnTo>
                  <a:lnTo>
                    <a:pt x="165" y="6"/>
                  </a:lnTo>
                  <a:lnTo>
                    <a:pt x="166" y="6"/>
                  </a:lnTo>
                  <a:lnTo>
                    <a:pt x="166" y="6"/>
                  </a:lnTo>
                  <a:lnTo>
                    <a:pt x="166" y="6"/>
                  </a:lnTo>
                  <a:lnTo>
                    <a:pt x="166" y="6"/>
                  </a:lnTo>
                  <a:lnTo>
                    <a:pt x="166" y="6"/>
                  </a:lnTo>
                  <a:lnTo>
                    <a:pt x="166" y="6"/>
                  </a:lnTo>
                  <a:lnTo>
                    <a:pt x="166" y="6"/>
                  </a:lnTo>
                  <a:lnTo>
                    <a:pt x="166" y="6"/>
                  </a:lnTo>
                  <a:lnTo>
                    <a:pt x="166" y="6"/>
                  </a:lnTo>
                  <a:lnTo>
                    <a:pt x="166" y="6"/>
                  </a:lnTo>
                  <a:lnTo>
                    <a:pt x="166" y="6"/>
                  </a:lnTo>
                  <a:lnTo>
                    <a:pt x="166" y="6"/>
                  </a:lnTo>
                  <a:lnTo>
                    <a:pt x="166" y="6"/>
                  </a:lnTo>
                  <a:lnTo>
                    <a:pt x="166" y="6"/>
                  </a:lnTo>
                  <a:lnTo>
                    <a:pt x="167" y="6"/>
                  </a:lnTo>
                  <a:lnTo>
                    <a:pt x="167" y="6"/>
                  </a:lnTo>
                  <a:lnTo>
                    <a:pt x="167" y="6"/>
                  </a:lnTo>
                  <a:lnTo>
                    <a:pt x="167" y="6"/>
                  </a:lnTo>
                  <a:lnTo>
                    <a:pt x="167" y="6"/>
                  </a:lnTo>
                  <a:lnTo>
                    <a:pt x="167" y="6"/>
                  </a:lnTo>
                  <a:lnTo>
                    <a:pt x="167" y="6"/>
                  </a:lnTo>
                  <a:lnTo>
                    <a:pt x="167" y="6"/>
                  </a:lnTo>
                  <a:lnTo>
                    <a:pt x="167" y="6"/>
                  </a:lnTo>
                  <a:lnTo>
                    <a:pt x="167" y="6"/>
                  </a:lnTo>
                  <a:lnTo>
                    <a:pt x="167" y="6"/>
                  </a:lnTo>
                  <a:lnTo>
                    <a:pt x="167" y="6"/>
                  </a:lnTo>
                  <a:lnTo>
                    <a:pt x="167" y="5"/>
                  </a:lnTo>
                  <a:lnTo>
                    <a:pt x="168" y="5"/>
                  </a:lnTo>
                  <a:lnTo>
                    <a:pt x="168" y="5"/>
                  </a:lnTo>
                  <a:lnTo>
                    <a:pt x="168" y="6"/>
                  </a:lnTo>
                  <a:lnTo>
                    <a:pt x="168" y="6"/>
                  </a:lnTo>
                  <a:lnTo>
                    <a:pt x="168" y="6"/>
                  </a:lnTo>
                  <a:lnTo>
                    <a:pt x="168" y="6"/>
                  </a:lnTo>
                  <a:lnTo>
                    <a:pt x="168" y="6"/>
                  </a:lnTo>
                  <a:lnTo>
                    <a:pt x="168" y="6"/>
                  </a:lnTo>
                  <a:lnTo>
                    <a:pt x="168" y="6"/>
                  </a:lnTo>
                  <a:lnTo>
                    <a:pt x="168" y="6"/>
                  </a:lnTo>
                  <a:lnTo>
                    <a:pt x="168" y="6"/>
                  </a:lnTo>
                  <a:lnTo>
                    <a:pt x="168" y="6"/>
                  </a:lnTo>
                  <a:lnTo>
                    <a:pt x="168" y="6"/>
                  </a:lnTo>
                  <a:lnTo>
                    <a:pt x="169" y="6"/>
                  </a:lnTo>
                  <a:lnTo>
                    <a:pt x="169" y="6"/>
                  </a:lnTo>
                  <a:lnTo>
                    <a:pt x="169" y="6"/>
                  </a:lnTo>
                  <a:lnTo>
                    <a:pt x="169" y="6"/>
                  </a:lnTo>
                  <a:lnTo>
                    <a:pt x="169" y="6"/>
                  </a:lnTo>
                  <a:lnTo>
                    <a:pt x="169" y="6"/>
                  </a:lnTo>
                  <a:lnTo>
                    <a:pt x="169" y="6"/>
                  </a:lnTo>
                  <a:lnTo>
                    <a:pt x="169" y="6"/>
                  </a:lnTo>
                  <a:lnTo>
                    <a:pt x="169" y="6"/>
                  </a:lnTo>
                  <a:lnTo>
                    <a:pt x="169" y="6"/>
                  </a:lnTo>
                  <a:lnTo>
                    <a:pt x="169" y="6"/>
                  </a:lnTo>
                  <a:lnTo>
                    <a:pt x="169" y="6"/>
                  </a:lnTo>
                  <a:lnTo>
                    <a:pt x="169" y="6"/>
                  </a:lnTo>
                  <a:lnTo>
                    <a:pt x="170" y="6"/>
                  </a:lnTo>
                  <a:lnTo>
                    <a:pt x="170" y="6"/>
                  </a:lnTo>
                  <a:lnTo>
                    <a:pt x="170" y="6"/>
                  </a:lnTo>
                  <a:lnTo>
                    <a:pt x="170" y="6"/>
                  </a:lnTo>
                  <a:lnTo>
                    <a:pt x="170" y="6"/>
                  </a:lnTo>
                  <a:lnTo>
                    <a:pt x="170" y="6"/>
                  </a:lnTo>
                  <a:lnTo>
                    <a:pt x="170" y="6"/>
                  </a:lnTo>
                  <a:lnTo>
                    <a:pt x="170" y="6"/>
                  </a:lnTo>
                  <a:lnTo>
                    <a:pt x="170" y="6"/>
                  </a:lnTo>
                  <a:lnTo>
                    <a:pt x="170" y="6"/>
                  </a:lnTo>
                  <a:lnTo>
                    <a:pt x="170" y="6"/>
                  </a:lnTo>
                  <a:lnTo>
                    <a:pt x="170" y="5"/>
                  </a:lnTo>
                  <a:lnTo>
                    <a:pt x="170" y="5"/>
                  </a:lnTo>
                  <a:lnTo>
                    <a:pt x="170" y="5"/>
                  </a:lnTo>
                  <a:lnTo>
                    <a:pt x="171" y="5"/>
                  </a:lnTo>
                  <a:lnTo>
                    <a:pt x="171" y="5"/>
                  </a:lnTo>
                  <a:lnTo>
                    <a:pt x="171" y="5"/>
                  </a:lnTo>
                  <a:lnTo>
                    <a:pt x="171" y="5"/>
                  </a:lnTo>
                  <a:lnTo>
                    <a:pt x="171" y="5"/>
                  </a:lnTo>
                  <a:lnTo>
                    <a:pt x="171" y="5"/>
                  </a:lnTo>
                  <a:lnTo>
                    <a:pt x="171" y="5"/>
                  </a:lnTo>
                  <a:lnTo>
                    <a:pt x="171" y="5"/>
                  </a:lnTo>
                  <a:lnTo>
                    <a:pt x="171" y="5"/>
                  </a:lnTo>
                  <a:lnTo>
                    <a:pt x="171" y="5"/>
                  </a:lnTo>
                  <a:lnTo>
                    <a:pt x="171" y="5"/>
                  </a:lnTo>
                  <a:lnTo>
                    <a:pt x="171" y="5"/>
                  </a:lnTo>
                  <a:lnTo>
                    <a:pt x="171" y="5"/>
                  </a:lnTo>
                  <a:lnTo>
                    <a:pt x="172" y="5"/>
                  </a:lnTo>
                  <a:lnTo>
                    <a:pt x="172" y="5"/>
                  </a:lnTo>
                  <a:lnTo>
                    <a:pt x="172" y="5"/>
                  </a:lnTo>
                  <a:lnTo>
                    <a:pt x="172" y="5"/>
                  </a:lnTo>
                  <a:lnTo>
                    <a:pt x="172" y="5"/>
                  </a:lnTo>
                  <a:lnTo>
                    <a:pt x="172" y="5"/>
                  </a:lnTo>
                  <a:lnTo>
                    <a:pt x="172" y="5"/>
                  </a:lnTo>
                  <a:lnTo>
                    <a:pt x="172" y="5"/>
                  </a:lnTo>
                  <a:lnTo>
                    <a:pt x="172" y="5"/>
                  </a:lnTo>
                  <a:lnTo>
                    <a:pt x="172" y="5"/>
                  </a:lnTo>
                  <a:lnTo>
                    <a:pt x="172" y="5"/>
                  </a:lnTo>
                  <a:lnTo>
                    <a:pt x="172" y="5"/>
                  </a:lnTo>
                  <a:lnTo>
                    <a:pt x="172" y="5"/>
                  </a:lnTo>
                  <a:lnTo>
                    <a:pt x="173" y="5"/>
                  </a:lnTo>
                  <a:lnTo>
                    <a:pt x="173" y="5"/>
                  </a:lnTo>
                  <a:lnTo>
                    <a:pt x="173" y="5"/>
                  </a:lnTo>
                  <a:lnTo>
                    <a:pt x="173" y="5"/>
                  </a:lnTo>
                  <a:lnTo>
                    <a:pt x="173" y="5"/>
                  </a:lnTo>
                  <a:lnTo>
                    <a:pt x="173" y="5"/>
                  </a:lnTo>
                  <a:lnTo>
                    <a:pt x="173" y="5"/>
                  </a:lnTo>
                  <a:lnTo>
                    <a:pt x="173" y="5"/>
                  </a:lnTo>
                  <a:lnTo>
                    <a:pt x="173" y="5"/>
                  </a:lnTo>
                  <a:lnTo>
                    <a:pt x="173" y="5"/>
                  </a:lnTo>
                  <a:lnTo>
                    <a:pt x="173" y="5"/>
                  </a:lnTo>
                  <a:lnTo>
                    <a:pt x="173" y="5"/>
                  </a:lnTo>
                  <a:lnTo>
                    <a:pt x="173" y="5"/>
                  </a:lnTo>
                  <a:lnTo>
                    <a:pt x="174" y="5"/>
                  </a:lnTo>
                  <a:lnTo>
                    <a:pt x="174" y="5"/>
                  </a:lnTo>
                  <a:lnTo>
                    <a:pt x="174" y="5"/>
                  </a:lnTo>
                  <a:lnTo>
                    <a:pt x="174" y="5"/>
                  </a:lnTo>
                  <a:lnTo>
                    <a:pt x="174" y="5"/>
                  </a:lnTo>
                  <a:lnTo>
                    <a:pt x="174" y="5"/>
                  </a:lnTo>
                  <a:lnTo>
                    <a:pt x="174" y="5"/>
                  </a:lnTo>
                  <a:lnTo>
                    <a:pt x="174" y="5"/>
                  </a:lnTo>
                  <a:lnTo>
                    <a:pt x="174" y="5"/>
                  </a:lnTo>
                  <a:lnTo>
                    <a:pt x="174" y="5"/>
                  </a:lnTo>
                  <a:lnTo>
                    <a:pt x="174" y="5"/>
                  </a:lnTo>
                  <a:lnTo>
                    <a:pt x="174" y="5"/>
                  </a:lnTo>
                  <a:lnTo>
                    <a:pt x="174" y="5"/>
                  </a:lnTo>
                  <a:lnTo>
                    <a:pt x="175" y="5"/>
                  </a:lnTo>
                  <a:lnTo>
                    <a:pt x="175" y="5"/>
                  </a:lnTo>
                  <a:lnTo>
                    <a:pt x="175" y="5"/>
                  </a:lnTo>
                  <a:lnTo>
                    <a:pt x="175" y="5"/>
                  </a:lnTo>
                  <a:lnTo>
                    <a:pt x="175" y="5"/>
                  </a:lnTo>
                  <a:lnTo>
                    <a:pt x="175" y="5"/>
                  </a:lnTo>
                  <a:lnTo>
                    <a:pt x="175" y="5"/>
                  </a:lnTo>
                  <a:lnTo>
                    <a:pt x="175" y="5"/>
                  </a:lnTo>
                  <a:lnTo>
                    <a:pt x="175" y="5"/>
                  </a:lnTo>
                  <a:lnTo>
                    <a:pt x="175" y="5"/>
                  </a:lnTo>
                  <a:lnTo>
                    <a:pt x="175" y="5"/>
                  </a:lnTo>
                  <a:lnTo>
                    <a:pt x="175" y="5"/>
                  </a:lnTo>
                  <a:lnTo>
                    <a:pt x="175" y="5"/>
                  </a:lnTo>
                  <a:lnTo>
                    <a:pt x="175" y="5"/>
                  </a:lnTo>
                  <a:lnTo>
                    <a:pt x="176" y="5"/>
                  </a:lnTo>
                  <a:lnTo>
                    <a:pt x="176" y="5"/>
                  </a:lnTo>
                  <a:lnTo>
                    <a:pt x="176" y="5"/>
                  </a:lnTo>
                  <a:lnTo>
                    <a:pt x="176" y="5"/>
                  </a:lnTo>
                  <a:lnTo>
                    <a:pt x="176" y="5"/>
                  </a:lnTo>
                  <a:lnTo>
                    <a:pt x="176" y="5"/>
                  </a:lnTo>
                  <a:lnTo>
                    <a:pt x="176" y="5"/>
                  </a:lnTo>
                  <a:lnTo>
                    <a:pt x="176" y="5"/>
                  </a:lnTo>
                  <a:lnTo>
                    <a:pt x="176" y="5"/>
                  </a:lnTo>
                  <a:lnTo>
                    <a:pt x="176" y="5"/>
                  </a:lnTo>
                  <a:lnTo>
                    <a:pt x="176" y="5"/>
                  </a:lnTo>
                  <a:lnTo>
                    <a:pt x="176" y="5"/>
                  </a:lnTo>
                  <a:lnTo>
                    <a:pt x="176" y="5"/>
                  </a:lnTo>
                  <a:lnTo>
                    <a:pt x="177" y="5"/>
                  </a:lnTo>
                  <a:lnTo>
                    <a:pt x="177" y="5"/>
                  </a:lnTo>
                  <a:lnTo>
                    <a:pt x="177" y="5"/>
                  </a:lnTo>
                  <a:lnTo>
                    <a:pt x="177" y="5"/>
                  </a:lnTo>
                  <a:lnTo>
                    <a:pt x="177" y="5"/>
                  </a:lnTo>
                  <a:lnTo>
                    <a:pt x="177" y="5"/>
                  </a:lnTo>
                  <a:lnTo>
                    <a:pt x="177" y="5"/>
                  </a:lnTo>
                  <a:lnTo>
                    <a:pt x="177" y="5"/>
                  </a:lnTo>
                  <a:lnTo>
                    <a:pt x="177" y="5"/>
                  </a:lnTo>
                  <a:lnTo>
                    <a:pt x="177" y="5"/>
                  </a:lnTo>
                  <a:lnTo>
                    <a:pt x="177" y="5"/>
                  </a:lnTo>
                  <a:lnTo>
                    <a:pt x="177" y="5"/>
                  </a:lnTo>
                  <a:lnTo>
                    <a:pt x="177" y="5"/>
                  </a:lnTo>
                  <a:lnTo>
                    <a:pt x="178" y="5"/>
                  </a:lnTo>
                  <a:lnTo>
                    <a:pt x="178" y="5"/>
                  </a:lnTo>
                  <a:lnTo>
                    <a:pt x="178" y="5"/>
                  </a:lnTo>
                  <a:lnTo>
                    <a:pt x="178" y="5"/>
                  </a:lnTo>
                  <a:lnTo>
                    <a:pt x="178" y="5"/>
                  </a:lnTo>
                  <a:lnTo>
                    <a:pt x="178" y="5"/>
                  </a:lnTo>
                  <a:lnTo>
                    <a:pt x="178" y="5"/>
                  </a:lnTo>
                  <a:lnTo>
                    <a:pt x="178" y="5"/>
                  </a:lnTo>
                  <a:lnTo>
                    <a:pt x="178" y="5"/>
                  </a:lnTo>
                  <a:lnTo>
                    <a:pt x="178" y="5"/>
                  </a:lnTo>
                  <a:lnTo>
                    <a:pt x="178" y="5"/>
                  </a:lnTo>
                  <a:lnTo>
                    <a:pt x="178" y="5"/>
                  </a:lnTo>
                  <a:lnTo>
                    <a:pt x="178" y="5"/>
                  </a:lnTo>
                  <a:lnTo>
                    <a:pt x="179" y="5"/>
                  </a:lnTo>
                  <a:lnTo>
                    <a:pt x="179" y="5"/>
                  </a:lnTo>
                  <a:lnTo>
                    <a:pt x="179" y="5"/>
                  </a:lnTo>
                  <a:lnTo>
                    <a:pt x="179" y="5"/>
                  </a:lnTo>
                  <a:lnTo>
                    <a:pt x="179" y="5"/>
                  </a:lnTo>
                  <a:lnTo>
                    <a:pt x="179" y="5"/>
                  </a:lnTo>
                  <a:lnTo>
                    <a:pt x="179" y="5"/>
                  </a:lnTo>
                  <a:lnTo>
                    <a:pt x="179" y="5"/>
                  </a:lnTo>
                  <a:lnTo>
                    <a:pt x="179" y="5"/>
                  </a:lnTo>
                  <a:lnTo>
                    <a:pt x="179" y="5"/>
                  </a:lnTo>
                  <a:lnTo>
                    <a:pt x="179" y="5"/>
                  </a:lnTo>
                  <a:lnTo>
                    <a:pt x="179" y="5"/>
                  </a:lnTo>
                  <a:lnTo>
                    <a:pt x="179" y="5"/>
                  </a:lnTo>
                  <a:lnTo>
                    <a:pt x="179" y="5"/>
                  </a:lnTo>
                  <a:lnTo>
                    <a:pt x="180" y="5"/>
                  </a:lnTo>
                  <a:lnTo>
                    <a:pt x="180" y="5"/>
                  </a:lnTo>
                  <a:lnTo>
                    <a:pt x="180" y="5"/>
                  </a:lnTo>
                  <a:lnTo>
                    <a:pt x="180" y="5"/>
                  </a:lnTo>
                  <a:lnTo>
                    <a:pt x="180" y="5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1" y="4"/>
                  </a:lnTo>
                  <a:lnTo>
                    <a:pt x="181" y="4"/>
                  </a:lnTo>
                  <a:lnTo>
                    <a:pt x="181" y="4"/>
                  </a:lnTo>
                  <a:lnTo>
                    <a:pt x="181" y="4"/>
                  </a:lnTo>
                  <a:lnTo>
                    <a:pt x="181" y="4"/>
                  </a:lnTo>
                  <a:lnTo>
                    <a:pt x="181" y="4"/>
                  </a:lnTo>
                  <a:lnTo>
                    <a:pt x="181" y="4"/>
                  </a:lnTo>
                  <a:lnTo>
                    <a:pt x="181" y="4"/>
                  </a:lnTo>
                  <a:lnTo>
                    <a:pt x="181" y="4"/>
                  </a:lnTo>
                  <a:lnTo>
                    <a:pt x="181" y="4"/>
                  </a:lnTo>
                  <a:lnTo>
                    <a:pt x="181" y="4"/>
                  </a:lnTo>
                  <a:lnTo>
                    <a:pt x="181" y="4"/>
                  </a:lnTo>
                  <a:lnTo>
                    <a:pt x="181" y="4"/>
                  </a:lnTo>
                  <a:lnTo>
                    <a:pt x="182" y="4"/>
                  </a:lnTo>
                  <a:lnTo>
                    <a:pt x="182" y="4"/>
                  </a:lnTo>
                  <a:lnTo>
                    <a:pt x="182" y="4"/>
                  </a:lnTo>
                  <a:lnTo>
                    <a:pt x="182" y="3"/>
                  </a:lnTo>
                  <a:lnTo>
                    <a:pt x="182" y="3"/>
                  </a:lnTo>
                  <a:lnTo>
                    <a:pt x="182" y="3"/>
                  </a:lnTo>
                  <a:lnTo>
                    <a:pt x="182" y="3"/>
                  </a:lnTo>
                  <a:lnTo>
                    <a:pt x="182" y="3"/>
                  </a:lnTo>
                  <a:lnTo>
                    <a:pt x="182" y="3"/>
                  </a:lnTo>
                  <a:lnTo>
                    <a:pt x="182" y="3"/>
                  </a:lnTo>
                  <a:lnTo>
                    <a:pt x="182" y="3"/>
                  </a:lnTo>
                  <a:lnTo>
                    <a:pt x="182" y="3"/>
                  </a:lnTo>
                  <a:lnTo>
                    <a:pt x="182" y="3"/>
                  </a:lnTo>
                  <a:lnTo>
                    <a:pt x="183" y="3"/>
                  </a:lnTo>
                  <a:lnTo>
                    <a:pt x="183" y="3"/>
                  </a:lnTo>
                  <a:lnTo>
                    <a:pt x="183" y="3"/>
                  </a:lnTo>
                  <a:lnTo>
                    <a:pt x="183" y="3"/>
                  </a:lnTo>
                  <a:lnTo>
                    <a:pt x="183" y="3"/>
                  </a:lnTo>
                  <a:lnTo>
                    <a:pt x="183" y="3"/>
                  </a:lnTo>
                  <a:lnTo>
                    <a:pt x="183" y="3"/>
                  </a:lnTo>
                  <a:lnTo>
                    <a:pt x="183" y="3"/>
                  </a:lnTo>
                  <a:lnTo>
                    <a:pt x="183" y="3"/>
                  </a:lnTo>
                  <a:lnTo>
                    <a:pt x="183" y="3"/>
                  </a:lnTo>
                  <a:lnTo>
                    <a:pt x="183" y="3"/>
                  </a:lnTo>
                  <a:lnTo>
                    <a:pt x="183" y="3"/>
                  </a:lnTo>
                  <a:lnTo>
                    <a:pt x="183" y="3"/>
                  </a:lnTo>
                  <a:lnTo>
                    <a:pt x="183" y="3"/>
                  </a:lnTo>
                  <a:lnTo>
                    <a:pt x="184" y="3"/>
                  </a:lnTo>
                  <a:lnTo>
                    <a:pt x="184" y="3"/>
                  </a:lnTo>
                  <a:lnTo>
                    <a:pt x="184" y="3"/>
                  </a:lnTo>
                  <a:lnTo>
                    <a:pt x="184" y="3"/>
                  </a:lnTo>
                  <a:lnTo>
                    <a:pt x="184" y="3"/>
                  </a:lnTo>
                  <a:lnTo>
                    <a:pt x="184" y="3"/>
                  </a:lnTo>
                  <a:lnTo>
                    <a:pt x="184" y="3"/>
                  </a:lnTo>
                  <a:lnTo>
                    <a:pt x="184" y="3"/>
                  </a:lnTo>
                  <a:lnTo>
                    <a:pt x="184" y="3"/>
                  </a:lnTo>
                  <a:lnTo>
                    <a:pt x="184" y="3"/>
                  </a:lnTo>
                  <a:lnTo>
                    <a:pt x="184" y="3"/>
                  </a:lnTo>
                  <a:lnTo>
                    <a:pt x="184" y="3"/>
                  </a:lnTo>
                  <a:lnTo>
                    <a:pt x="184" y="3"/>
                  </a:lnTo>
                  <a:lnTo>
                    <a:pt x="185" y="3"/>
                  </a:lnTo>
                  <a:lnTo>
                    <a:pt x="185" y="3"/>
                  </a:lnTo>
                  <a:lnTo>
                    <a:pt x="185" y="3"/>
                  </a:lnTo>
                  <a:lnTo>
                    <a:pt x="185" y="3"/>
                  </a:lnTo>
                  <a:lnTo>
                    <a:pt x="185" y="3"/>
                  </a:lnTo>
                  <a:lnTo>
                    <a:pt x="185" y="3"/>
                  </a:lnTo>
                  <a:lnTo>
                    <a:pt x="185" y="3"/>
                  </a:lnTo>
                  <a:lnTo>
                    <a:pt x="185" y="3"/>
                  </a:lnTo>
                  <a:lnTo>
                    <a:pt x="185" y="3"/>
                  </a:lnTo>
                  <a:lnTo>
                    <a:pt x="185" y="3"/>
                  </a:lnTo>
                  <a:lnTo>
                    <a:pt x="185" y="3"/>
                  </a:lnTo>
                  <a:lnTo>
                    <a:pt x="185" y="3"/>
                  </a:lnTo>
                  <a:lnTo>
                    <a:pt x="185" y="3"/>
                  </a:lnTo>
                  <a:lnTo>
                    <a:pt x="186" y="3"/>
                  </a:lnTo>
                  <a:lnTo>
                    <a:pt x="186" y="3"/>
                  </a:lnTo>
                  <a:lnTo>
                    <a:pt x="186" y="3"/>
                  </a:lnTo>
                  <a:lnTo>
                    <a:pt x="186" y="3"/>
                  </a:lnTo>
                  <a:lnTo>
                    <a:pt x="186" y="3"/>
                  </a:lnTo>
                  <a:lnTo>
                    <a:pt x="186" y="3"/>
                  </a:lnTo>
                  <a:lnTo>
                    <a:pt x="186" y="3"/>
                  </a:lnTo>
                  <a:lnTo>
                    <a:pt x="186" y="3"/>
                  </a:lnTo>
                  <a:lnTo>
                    <a:pt x="186" y="3"/>
                  </a:lnTo>
                  <a:lnTo>
                    <a:pt x="186" y="3"/>
                  </a:lnTo>
                  <a:lnTo>
                    <a:pt x="186" y="3"/>
                  </a:lnTo>
                  <a:lnTo>
                    <a:pt x="186" y="3"/>
                  </a:lnTo>
                  <a:lnTo>
                    <a:pt x="186" y="3"/>
                  </a:lnTo>
                  <a:lnTo>
                    <a:pt x="187" y="3"/>
                  </a:lnTo>
                  <a:lnTo>
                    <a:pt x="187" y="3"/>
                  </a:lnTo>
                  <a:lnTo>
                    <a:pt x="187" y="3"/>
                  </a:lnTo>
                  <a:lnTo>
                    <a:pt x="187" y="3"/>
                  </a:lnTo>
                  <a:lnTo>
                    <a:pt x="187" y="3"/>
                  </a:lnTo>
                  <a:lnTo>
                    <a:pt x="187" y="3"/>
                  </a:lnTo>
                  <a:lnTo>
                    <a:pt x="187" y="3"/>
                  </a:lnTo>
                  <a:lnTo>
                    <a:pt x="187" y="3"/>
                  </a:lnTo>
                  <a:lnTo>
                    <a:pt x="187" y="3"/>
                  </a:lnTo>
                  <a:lnTo>
                    <a:pt x="187" y="3"/>
                  </a:lnTo>
                  <a:lnTo>
                    <a:pt x="187" y="3"/>
                  </a:lnTo>
                  <a:lnTo>
                    <a:pt x="187" y="2"/>
                  </a:lnTo>
                  <a:lnTo>
                    <a:pt x="187" y="2"/>
                  </a:lnTo>
                  <a:lnTo>
                    <a:pt x="187" y="2"/>
                  </a:lnTo>
                  <a:lnTo>
                    <a:pt x="188" y="2"/>
                  </a:lnTo>
                  <a:lnTo>
                    <a:pt x="188" y="2"/>
                  </a:lnTo>
                  <a:lnTo>
                    <a:pt x="188" y="2"/>
                  </a:lnTo>
                  <a:lnTo>
                    <a:pt x="188" y="2"/>
                  </a:lnTo>
                  <a:lnTo>
                    <a:pt x="188" y="2"/>
                  </a:lnTo>
                  <a:lnTo>
                    <a:pt x="188" y="2"/>
                  </a:lnTo>
                  <a:lnTo>
                    <a:pt x="188" y="2"/>
                  </a:lnTo>
                  <a:lnTo>
                    <a:pt x="188" y="2"/>
                  </a:lnTo>
                  <a:lnTo>
                    <a:pt x="188" y="2"/>
                  </a:lnTo>
                  <a:lnTo>
                    <a:pt x="188" y="2"/>
                  </a:lnTo>
                  <a:lnTo>
                    <a:pt x="188" y="2"/>
                  </a:lnTo>
                  <a:lnTo>
                    <a:pt x="188" y="2"/>
                  </a:lnTo>
                  <a:lnTo>
                    <a:pt x="188" y="2"/>
                  </a:lnTo>
                  <a:lnTo>
                    <a:pt x="189" y="2"/>
                  </a:lnTo>
                  <a:lnTo>
                    <a:pt x="189" y="2"/>
                  </a:lnTo>
                  <a:lnTo>
                    <a:pt x="189" y="2"/>
                  </a:lnTo>
                  <a:lnTo>
                    <a:pt x="189" y="2"/>
                  </a:lnTo>
                  <a:lnTo>
                    <a:pt x="189" y="2"/>
                  </a:lnTo>
                  <a:lnTo>
                    <a:pt x="189" y="2"/>
                  </a:lnTo>
                  <a:lnTo>
                    <a:pt x="189" y="2"/>
                  </a:lnTo>
                  <a:lnTo>
                    <a:pt x="189" y="2"/>
                  </a:lnTo>
                  <a:lnTo>
                    <a:pt x="189" y="2"/>
                  </a:lnTo>
                  <a:lnTo>
                    <a:pt x="189" y="2"/>
                  </a:lnTo>
                  <a:lnTo>
                    <a:pt x="189" y="2"/>
                  </a:lnTo>
                  <a:lnTo>
                    <a:pt x="189" y="2"/>
                  </a:lnTo>
                  <a:lnTo>
                    <a:pt x="189" y="2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1" y="2"/>
                  </a:lnTo>
                  <a:lnTo>
                    <a:pt x="191" y="2"/>
                  </a:lnTo>
                  <a:lnTo>
                    <a:pt x="191" y="2"/>
                  </a:lnTo>
                  <a:lnTo>
                    <a:pt x="191" y="2"/>
                  </a:lnTo>
                  <a:lnTo>
                    <a:pt x="191" y="2"/>
                  </a:lnTo>
                  <a:lnTo>
                    <a:pt x="191" y="2"/>
                  </a:lnTo>
                  <a:lnTo>
                    <a:pt x="191" y="2"/>
                  </a:lnTo>
                  <a:lnTo>
                    <a:pt x="191" y="2"/>
                  </a:lnTo>
                  <a:lnTo>
                    <a:pt x="191" y="2"/>
                  </a:lnTo>
                  <a:lnTo>
                    <a:pt x="191" y="2"/>
                  </a:lnTo>
                  <a:lnTo>
                    <a:pt x="191" y="2"/>
                  </a:lnTo>
                  <a:lnTo>
                    <a:pt x="191" y="2"/>
                  </a:lnTo>
                  <a:lnTo>
                    <a:pt x="191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3" y="2"/>
                  </a:lnTo>
                  <a:lnTo>
                    <a:pt x="193" y="2"/>
                  </a:lnTo>
                  <a:lnTo>
                    <a:pt x="193" y="2"/>
                  </a:lnTo>
                  <a:lnTo>
                    <a:pt x="193" y="2"/>
                  </a:lnTo>
                  <a:lnTo>
                    <a:pt x="193" y="2"/>
                  </a:lnTo>
                  <a:lnTo>
                    <a:pt x="193" y="2"/>
                  </a:lnTo>
                  <a:lnTo>
                    <a:pt x="193" y="2"/>
                  </a:lnTo>
                  <a:lnTo>
                    <a:pt x="193" y="2"/>
                  </a:lnTo>
                  <a:lnTo>
                    <a:pt x="193" y="2"/>
                  </a:lnTo>
                  <a:lnTo>
                    <a:pt x="193" y="2"/>
                  </a:lnTo>
                  <a:lnTo>
                    <a:pt x="193" y="2"/>
                  </a:lnTo>
                  <a:lnTo>
                    <a:pt x="193" y="2"/>
                  </a:lnTo>
                  <a:lnTo>
                    <a:pt x="193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5" y="2"/>
                  </a:lnTo>
                  <a:lnTo>
                    <a:pt x="195" y="2"/>
                  </a:lnTo>
                  <a:lnTo>
                    <a:pt x="195" y="2"/>
                  </a:lnTo>
                  <a:lnTo>
                    <a:pt x="195" y="2"/>
                  </a:lnTo>
                  <a:lnTo>
                    <a:pt x="195" y="2"/>
                  </a:lnTo>
                  <a:lnTo>
                    <a:pt x="195" y="2"/>
                  </a:lnTo>
                  <a:lnTo>
                    <a:pt x="195" y="2"/>
                  </a:lnTo>
                  <a:lnTo>
                    <a:pt x="195" y="2"/>
                  </a:lnTo>
                  <a:lnTo>
                    <a:pt x="195" y="2"/>
                  </a:lnTo>
                  <a:lnTo>
                    <a:pt x="195" y="2"/>
                  </a:lnTo>
                  <a:lnTo>
                    <a:pt x="195" y="2"/>
                  </a:lnTo>
                  <a:lnTo>
                    <a:pt x="195" y="2"/>
                  </a:lnTo>
                  <a:lnTo>
                    <a:pt x="195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197" y="2"/>
                  </a:lnTo>
                  <a:lnTo>
                    <a:pt x="197" y="1"/>
                  </a:lnTo>
                  <a:lnTo>
                    <a:pt x="197" y="1"/>
                  </a:lnTo>
                  <a:lnTo>
                    <a:pt x="197" y="1"/>
                  </a:lnTo>
                  <a:lnTo>
                    <a:pt x="197" y="1"/>
                  </a:lnTo>
                  <a:lnTo>
                    <a:pt x="197" y="1"/>
                  </a:lnTo>
                  <a:lnTo>
                    <a:pt x="197" y="1"/>
                  </a:lnTo>
                  <a:lnTo>
                    <a:pt x="197" y="1"/>
                  </a:lnTo>
                  <a:lnTo>
                    <a:pt x="197" y="1"/>
                  </a:lnTo>
                  <a:lnTo>
                    <a:pt x="197" y="1"/>
                  </a:lnTo>
                  <a:lnTo>
                    <a:pt x="197" y="1"/>
                  </a:lnTo>
                  <a:lnTo>
                    <a:pt x="197" y="1"/>
                  </a:lnTo>
                  <a:lnTo>
                    <a:pt x="197" y="1"/>
                  </a:lnTo>
                  <a:lnTo>
                    <a:pt x="198" y="1"/>
                  </a:lnTo>
                  <a:lnTo>
                    <a:pt x="198" y="1"/>
                  </a:lnTo>
                  <a:lnTo>
                    <a:pt x="198" y="1"/>
                  </a:lnTo>
                  <a:lnTo>
                    <a:pt x="198" y="1"/>
                  </a:lnTo>
                  <a:lnTo>
                    <a:pt x="198" y="1"/>
                  </a:lnTo>
                  <a:lnTo>
                    <a:pt x="198" y="1"/>
                  </a:lnTo>
                  <a:lnTo>
                    <a:pt x="198" y="1"/>
                  </a:lnTo>
                  <a:lnTo>
                    <a:pt x="198" y="1"/>
                  </a:lnTo>
                  <a:lnTo>
                    <a:pt x="198" y="1"/>
                  </a:lnTo>
                  <a:lnTo>
                    <a:pt x="198" y="1"/>
                  </a:lnTo>
                  <a:lnTo>
                    <a:pt x="198" y="1"/>
                  </a:lnTo>
                  <a:lnTo>
                    <a:pt x="198" y="1"/>
                  </a:lnTo>
                  <a:lnTo>
                    <a:pt x="198" y="1"/>
                  </a:lnTo>
                  <a:lnTo>
                    <a:pt x="199" y="1"/>
                  </a:lnTo>
                  <a:lnTo>
                    <a:pt x="199" y="1"/>
                  </a:lnTo>
                  <a:lnTo>
                    <a:pt x="199" y="1"/>
                  </a:lnTo>
                  <a:lnTo>
                    <a:pt x="199" y="1"/>
                  </a:lnTo>
                  <a:lnTo>
                    <a:pt x="199" y="1"/>
                  </a:lnTo>
                  <a:lnTo>
                    <a:pt x="199" y="1"/>
                  </a:lnTo>
                  <a:lnTo>
                    <a:pt x="199" y="1"/>
                  </a:lnTo>
                  <a:lnTo>
                    <a:pt x="199" y="1"/>
                  </a:lnTo>
                  <a:lnTo>
                    <a:pt x="199" y="1"/>
                  </a:lnTo>
                  <a:lnTo>
                    <a:pt x="199" y="1"/>
                  </a:lnTo>
                  <a:lnTo>
                    <a:pt x="199" y="1"/>
                  </a:lnTo>
                  <a:lnTo>
                    <a:pt x="199" y="1"/>
                  </a:lnTo>
                  <a:lnTo>
                    <a:pt x="199" y="1"/>
                  </a:lnTo>
                  <a:lnTo>
                    <a:pt x="200" y="1"/>
                  </a:lnTo>
                  <a:lnTo>
                    <a:pt x="200" y="1"/>
                  </a:lnTo>
                  <a:lnTo>
                    <a:pt x="200" y="1"/>
                  </a:lnTo>
                  <a:lnTo>
                    <a:pt x="200" y="1"/>
                  </a:lnTo>
                  <a:lnTo>
                    <a:pt x="200" y="1"/>
                  </a:lnTo>
                  <a:lnTo>
                    <a:pt x="200" y="1"/>
                  </a:lnTo>
                  <a:lnTo>
                    <a:pt x="200" y="1"/>
                  </a:lnTo>
                  <a:lnTo>
                    <a:pt x="200" y="1"/>
                  </a:lnTo>
                  <a:lnTo>
                    <a:pt x="200" y="1"/>
                  </a:lnTo>
                  <a:lnTo>
                    <a:pt x="200" y="1"/>
                  </a:lnTo>
                  <a:lnTo>
                    <a:pt x="200" y="1"/>
                  </a:lnTo>
                  <a:lnTo>
                    <a:pt x="200" y="1"/>
                  </a:lnTo>
                  <a:lnTo>
                    <a:pt x="200" y="1"/>
                  </a:lnTo>
                  <a:lnTo>
                    <a:pt x="200" y="1"/>
                  </a:lnTo>
                  <a:lnTo>
                    <a:pt x="201" y="1"/>
                  </a:lnTo>
                  <a:lnTo>
                    <a:pt x="201" y="1"/>
                  </a:lnTo>
                  <a:lnTo>
                    <a:pt x="201" y="1"/>
                  </a:lnTo>
                  <a:lnTo>
                    <a:pt x="201" y="1"/>
                  </a:lnTo>
                  <a:lnTo>
                    <a:pt x="201" y="1"/>
                  </a:lnTo>
                  <a:lnTo>
                    <a:pt x="201" y="1"/>
                  </a:lnTo>
                  <a:lnTo>
                    <a:pt x="201" y="1"/>
                  </a:lnTo>
                  <a:lnTo>
                    <a:pt x="201" y="1"/>
                  </a:lnTo>
                  <a:lnTo>
                    <a:pt x="201" y="1"/>
                  </a:lnTo>
                  <a:lnTo>
                    <a:pt x="201" y="1"/>
                  </a:lnTo>
                  <a:lnTo>
                    <a:pt x="201" y="1"/>
                  </a:lnTo>
                  <a:lnTo>
                    <a:pt x="201" y="1"/>
                  </a:lnTo>
                  <a:lnTo>
                    <a:pt x="201" y="1"/>
                  </a:lnTo>
                  <a:lnTo>
                    <a:pt x="202" y="1"/>
                  </a:lnTo>
                  <a:lnTo>
                    <a:pt x="202" y="1"/>
                  </a:lnTo>
                  <a:lnTo>
                    <a:pt x="202" y="1"/>
                  </a:lnTo>
                  <a:lnTo>
                    <a:pt x="202" y="1"/>
                  </a:lnTo>
                  <a:lnTo>
                    <a:pt x="202" y="1"/>
                  </a:lnTo>
                  <a:lnTo>
                    <a:pt x="202" y="1"/>
                  </a:lnTo>
                  <a:lnTo>
                    <a:pt x="202" y="1"/>
                  </a:lnTo>
                  <a:lnTo>
                    <a:pt x="202" y="1"/>
                  </a:lnTo>
                  <a:lnTo>
                    <a:pt x="202" y="1"/>
                  </a:lnTo>
                  <a:lnTo>
                    <a:pt x="202" y="1"/>
                  </a:lnTo>
                  <a:lnTo>
                    <a:pt x="202" y="1"/>
                  </a:lnTo>
                  <a:lnTo>
                    <a:pt x="202" y="1"/>
                  </a:lnTo>
                  <a:lnTo>
                    <a:pt x="202" y="1"/>
                  </a:lnTo>
                  <a:lnTo>
                    <a:pt x="203" y="1"/>
                  </a:lnTo>
                  <a:lnTo>
                    <a:pt x="203" y="1"/>
                  </a:lnTo>
                  <a:lnTo>
                    <a:pt x="203" y="1"/>
                  </a:lnTo>
                  <a:lnTo>
                    <a:pt x="203" y="1"/>
                  </a:lnTo>
                  <a:lnTo>
                    <a:pt x="203" y="1"/>
                  </a:lnTo>
                  <a:lnTo>
                    <a:pt x="203" y="1"/>
                  </a:lnTo>
                  <a:lnTo>
                    <a:pt x="203" y="1"/>
                  </a:lnTo>
                  <a:lnTo>
                    <a:pt x="203" y="1"/>
                  </a:lnTo>
                  <a:lnTo>
                    <a:pt x="203" y="1"/>
                  </a:lnTo>
                  <a:lnTo>
                    <a:pt x="203" y="1"/>
                  </a:lnTo>
                  <a:lnTo>
                    <a:pt x="203" y="1"/>
                  </a:lnTo>
                  <a:lnTo>
                    <a:pt x="203" y="1"/>
                  </a:lnTo>
                  <a:lnTo>
                    <a:pt x="203" y="1"/>
                  </a:lnTo>
                  <a:lnTo>
                    <a:pt x="204" y="1"/>
                  </a:lnTo>
                  <a:lnTo>
                    <a:pt x="204" y="1"/>
                  </a:lnTo>
                  <a:lnTo>
                    <a:pt x="204" y="1"/>
                  </a:lnTo>
                  <a:lnTo>
                    <a:pt x="204" y="1"/>
                  </a:lnTo>
                  <a:lnTo>
                    <a:pt x="204" y="1"/>
                  </a:lnTo>
                  <a:lnTo>
                    <a:pt x="204" y="1"/>
                  </a:lnTo>
                  <a:lnTo>
                    <a:pt x="204" y="1"/>
                  </a:lnTo>
                  <a:lnTo>
                    <a:pt x="204" y="1"/>
                  </a:lnTo>
                  <a:lnTo>
                    <a:pt x="204" y="1"/>
                  </a:lnTo>
                  <a:lnTo>
                    <a:pt x="204" y="1"/>
                  </a:lnTo>
                  <a:lnTo>
                    <a:pt x="204" y="1"/>
                  </a:lnTo>
                  <a:lnTo>
                    <a:pt x="204" y="1"/>
                  </a:lnTo>
                  <a:lnTo>
                    <a:pt x="204" y="1"/>
                  </a:lnTo>
                  <a:lnTo>
                    <a:pt x="204" y="1"/>
                  </a:lnTo>
                  <a:lnTo>
                    <a:pt x="205" y="1"/>
                  </a:lnTo>
                  <a:lnTo>
                    <a:pt x="205" y="1"/>
                  </a:lnTo>
                  <a:lnTo>
                    <a:pt x="205" y="1"/>
                  </a:lnTo>
                  <a:lnTo>
                    <a:pt x="205" y="1"/>
                  </a:lnTo>
                  <a:lnTo>
                    <a:pt x="205" y="1"/>
                  </a:lnTo>
                  <a:lnTo>
                    <a:pt x="205" y="1"/>
                  </a:lnTo>
                  <a:lnTo>
                    <a:pt x="205" y="1"/>
                  </a:lnTo>
                  <a:lnTo>
                    <a:pt x="205" y="1"/>
                  </a:lnTo>
                  <a:lnTo>
                    <a:pt x="205" y="1"/>
                  </a:lnTo>
                  <a:lnTo>
                    <a:pt x="205" y="1"/>
                  </a:lnTo>
                  <a:lnTo>
                    <a:pt x="205" y="1"/>
                  </a:lnTo>
                  <a:lnTo>
                    <a:pt x="205" y="1"/>
                  </a:lnTo>
                  <a:lnTo>
                    <a:pt x="205" y="1"/>
                  </a:lnTo>
                  <a:lnTo>
                    <a:pt x="206" y="1"/>
                  </a:lnTo>
                  <a:lnTo>
                    <a:pt x="206" y="1"/>
                  </a:lnTo>
                  <a:lnTo>
                    <a:pt x="206" y="1"/>
                  </a:lnTo>
                  <a:lnTo>
                    <a:pt x="206" y="1"/>
                  </a:lnTo>
                  <a:lnTo>
                    <a:pt x="206" y="1"/>
                  </a:lnTo>
                  <a:lnTo>
                    <a:pt x="206" y="1"/>
                  </a:lnTo>
                  <a:lnTo>
                    <a:pt x="206" y="1"/>
                  </a:lnTo>
                  <a:lnTo>
                    <a:pt x="206" y="1"/>
                  </a:lnTo>
                  <a:lnTo>
                    <a:pt x="206" y="1"/>
                  </a:lnTo>
                  <a:lnTo>
                    <a:pt x="206" y="1"/>
                  </a:lnTo>
                  <a:lnTo>
                    <a:pt x="206" y="1"/>
                  </a:lnTo>
                  <a:lnTo>
                    <a:pt x="206" y="1"/>
                  </a:lnTo>
                  <a:lnTo>
                    <a:pt x="206" y="1"/>
                  </a:lnTo>
                  <a:lnTo>
                    <a:pt x="207" y="1"/>
                  </a:lnTo>
                  <a:lnTo>
                    <a:pt x="207" y="1"/>
                  </a:lnTo>
                  <a:lnTo>
                    <a:pt x="207" y="1"/>
                  </a:lnTo>
                  <a:lnTo>
                    <a:pt x="207" y="1"/>
                  </a:lnTo>
                  <a:lnTo>
                    <a:pt x="207" y="1"/>
                  </a:lnTo>
                  <a:lnTo>
                    <a:pt x="207" y="1"/>
                  </a:lnTo>
                  <a:lnTo>
                    <a:pt x="207" y="1"/>
                  </a:lnTo>
                  <a:lnTo>
                    <a:pt x="207" y="1"/>
                  </a:lnTo>
                  <a:lnTo>
                    <a:pt x="207" y="1"/>
                  </a:lnTo>
                  <a:lnTo>
                    <a:pt x="207" y="1"/>
                  </a:lnTo>
                  <a:lnTo>
                    <a:pt x="207" y="1"/>
                  </a:lnTo>
                  <a:lnTo>
                    <a:pt x="207" y="1"/>
                  </a:lnTo>
                  <a:lnTo>
                    <a:pt x="207" y="1"/>
                  </a:lnTo>
                  <a:lnTo>
                    <a:pt x="208" y="1"/>
                  </a:lnTo>
                  <a:lnTo>
                    <a:pt x="208" y="1"/>
                  </a:lnTo>
                  <a:lnTo>
                    <a:pt x="208" y="1"/>
                  </a:lnTo>
                  <a:lnTo>
                    <a:pt x="208" y="1"/>
                  </a:lnTo>
                  <a:lnTo>
                    <a:pt x="208" y="1"/>
                  </a:lnTo>
                  <a:lnTo>
                    <a:pt x="208" y="1"/>
                  </a:lnTo>
                  <a:lnTo>
                    <a:pt x="208" y="1"/>
                  </a:lnTo>
                  <a:lnTo>
                    <a:pt x="208" y="1"/>
                  </a:lnTo>
                  <a:lnTo>
                    <a:pt x="208" y="1"/>
                  </a:lnTo>
                  <a:lnTo>
                    <a:pt x="208" y="1"/>
                  </a:lnTo>
                  <a:lnTo>
                    <a:pt x="208" y="1"/>
                  </a:lnTo>
                  <a:lnTo>
                    <a:pt x="208" y="1"/>
                  </a:lnTo>
                  <a:lnTo>
                    <a:pt x="208" y="1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210" y="1"/>
                  </a:lnTo>
                  <a:lnTo>
                    <a:pt x="210" y="1"/>
                  </a:lnTo>
                  <a:lnTo>
                    <a:pt x="210" y="1"/>
                  </a:lnTo>
                  <a:lnTo>
                    <a:pt x="210" y="1"/>
                  </a:lnTo>
                  <a:lnTo>
                    <a:pt x="210" y="1"/>
                  </a:lnTo>
                  <a:lnTo>
                    <a:pt x="210" y="1"/>
                  </a:lnTo>
                  <a:lnTo>
                    <a:pt x="210" y="1"/>
                  </a:lnTo>
                  <a:lnTo>
                    <a:pt x="210" y="1"/>
                  </a:lnTo>
                  <a:lnTo>
                    <a:pt x="210" y="1"/>
                  </a:lnTo>
                  <a:lnTo>
                    <a:pt x="210" y="1"/>
                  </a:lnTo>
                  <a:lnTo>
                    <a:pt x="210" y="1"/>
                  </a:lnTo>
                  <a:lnTo>
                    <a:pt x="210" y="1"/>
                  </a:lnTo>
                  <a:lnTo>
                    <a:pt x="210" y="1"/>
                  </a:lnTo>
                  <a:lnTo>
                    <a:pt x="211" y="1"/>
                  </a:lnTo>
                  <a:lnTo>
                    <a:pt x="211" y="1"/>
                  </a:lnTo>
                  <a:lnTo>
                    <a:pt x="211" y="1"/>
                  </a:lnTo>
                  <a:lnTo>
                    <a:pt x="211" y="1"/>
                  </a:lnTo>
                  <a:lnTo>
                    <a:pt x="211" y="1"/>
                  </a:lnTo>
                  <a:lnTo>
                    <a:pt x="211" y="1"/>
                  </a:lnTo>
                  <a:lnTo>
                    <a:pt x="211" y="1"/>
                  </a:lnTo>
                  <a:lnTo>
                    <a:pt x="211" y="1"/>
                  </a:lnTo>
                  <a:lnTo>
                    <a:pt x="211" y="1"/>
                  </a:lnTo>
                  <a:lnTo>
                    <a:pt x="211" y="1"/>
                  </a:lnTo>
                  <a:lnTo>
                    <a:pt x="211" y="1"/>
                  </a:lnTo>
                  <a:lnTo>
                    <a:pt x="211" y="1"/>
                  </a:lnTo>
                  <a:lnTo>
                    <a:pt x="211" y="1"/>
                  </a:lnTo>
                  <a:lnTo>
                    <a:pt x="212" y="1"/>
                  </a:lnTo>
                  <a:lnTo>
                    <a:pt x="212" y="1"/>
                  </a:lnTo>
                  <a:lnTo>
                    <a:pt x="212" y="1"/>
                  </a:lnTo>
                  <a:lnTo>
                    <a:pt x="212" y="1"/>
                  </a:lnTo>
                  <a:lnTo>
                    <a:pt x="212" y="1"/>
                  </a:lnTo>
                  <a:lnTo>
                    <a:pt x="212" y="1"/>
                  </a:lnTo>
                  <a:lnTo>
                    <a:pt x="212" y="1"/>
                  </a:lnTo>
                  <a:lnTo>
                    <a:pt x="212" y="1"/>
                  </a:lnTo>
                  <a:lnTo>
                    <a:pt x="212" y="1"/>
                  </a:lnTo>
                  <a:lnTo>
                    <a:pt x="212" y="1"/>
                  </a:lnTo>
                  <a:lnTo>
                    <a:pt x="212" y="1"/>
                  </a:lnTo>
                  <a:lnTo>
                    <a:pt x="212" y="1"/>
                  </a:lnTo>
                  <a:lnTo>
                    <a:pt x="212" y="1"/>
                  </a:lnTo>
                  <a:lnTo>
                    <a:pt x="213" y="1"/>
                  </a:lnTo>
                  <a:lnTo>
                    <a:pt x="213" y="1"/>
                  </a:lnTo>
                  <a:lnTo>
                    <a:pt x="213" y="1"/>
                  </a:lnTo>
                  <a:lnTo>
                    <a:pt x="213" y="1"/>
                  </a:lnTo>
                  <a:lnTo>
                    <a:pt x="213" y="1"/>
                  </a:lnTo>
                  <a:lnTo>
                    <a:pt x="213" y="1"/>
                  </a:lnTo>
                  <a:lnTo>
                    <a:pt x="213" y="1"/>
                  </a:lnTo>
                  <a:lnTo>
                    <a:pt x="213" y="1"/>
                  </a:lnTo>
                  <a:lnTo>
                    <a:pt x="213" y="1"/>
                  </a:lnTo>
                  <a:lnTo>
                    <a:pt x="213" y="1"/>
                  </a:lnTo>
                  <a:lnTo>
                    <a:pt x="213" y="1"/>
                  </a:lnTo>
                  <a:lnTo>
                    <a:pt x="213" y="1"/>
                  </a:lnTo>
                  <a:lnTo>
                    <a:pt x="213" y="1"/>
                  </a:lnTo>
                  <a:lnTo>
                    <a:pt x="213" y="1"/>
                  </a:lnTo>
                  <a:lnTo>
                    <a:pt x="214" y="1"/>
                  </a:lnTo>
                  <a:lnTo>
                    <a:pt x="214" y="1"/>
                  </a:lnTo>
                  <a:lnTo>
                    <a:pt x="214" y="1"/>
                  </a:lnTo>
                  <a:lnTo>
                    <a:pt x="214" y="1"/>
                  </a:lnTo>
                  <a:lnTo>
                    <a:pt x="214" y="1"/>
                  </a:lnTo>
                  <a:lnTo>
                    <a:pt x="214" y="1"/>
                  </a:lnTo>
                  <a:lnTo>
                    <a:pt x="214" y="1"/>
                  </a:lnTo>
                  <a:lnTo>
                    <a:pt x="214" y="1"/>
                  </a:lnTo>
                  <a:lnTo>
                    <a:pt x="214" y="1"/>
                  </a:lnTo>
                  <a:lnTo>
                    <a:pt x="214" y="1"/>
                  </a:lnTo>
                  <a:lnTo>
                    <a:pt x="214" y="1"/>
                  </a:lnTo>
                  <a:lnTo>
                    <a:pt x="214" y="1"/>
                  </a:lnTo>
                  <a:lnTo>
                    <a:pt x="214" y="1"/>
                  </a:lnTo>
                  <a:lnTo>
                    <a:pt x="215" y="1"/>
                  </a:lnTo>
                  <a:lnTo>
                    <a:pt x="215" y="1"/>
                  </a:lnTo>
                  <a:lnTo>
                    <a:pt x="215" y="1"/>
                  </a:lnTo>
                  <a:lnTo>
                    <a:pt x="215" y="1"/>
                  </a:lnTo>
                  <a:lnTo>
                    <a:pt x="215" y="1"/>
                  </a:lnTo>
                  <a:lnTo>
                    <a:pt x="215" y="1"/>
                  </a:lnTo>
                  <a:lnTo>
                    <a:pt x="215" y="1"/>
                  </a:lnTo>
                  <a:lnTo>
                    <a:pt x="215" y="1"/>
                  </a:lnTo>
                  <a:lnTo>
                    <a:pt x="215" y="1"/>
                  </a:lnTo>
                  <a:lnTo>
                    <a:pt x="215" y="1"/>
                  </a:lnTo>
                  <a:lnTo>
                    <a:pt x="215" y="1"/>
                  </a:lnTo>
                  <a:lnTo>
                    <a:pt x="215" y="1"/>
                  </a:lnTo>
                  <a:lnTo>
                    <a:pt x="215" y="0"/>
                  </a:lnTo>
                  <a:lnTo>
                    <a:pt x="216" y="1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17" y="0"/>
                  </a:lnTo>
                  <a:lnTo>
                    <a:pt x="217" y="0"/>
                  </a:lnTo>
                  <a:lnTo>
                    <a:pt x="217" y="0"/>
                  </a:lnTo>
                  <a:lnTo>
                    <a:pt x="217" y="0"/>
                  </a:lnTo>
                  <a:lnTo>
                    <a:pt x="217" y="0"/>
                  </a:lnTo>
                  <a:lnTo>
                    <a:pt x="217" y="0"/>
                  </a:lnTo>
                  <a:lnTo>
                    <a:pt x="217" y="0"/>
                  </a:lnTo>
                  <a:lnTo>
                    <a:pt x="217" y="0"/>
                  </a:lnTo>
                  <a:lnTo>
                    <a:pt x="217" y="0"/>
                  </a:lnTo>
                  <a:lnTo>
                    <a:pt x="217" y="0"/>
                  </a:lnTo>
                  <a:lnTo>
                    <a:pt x="217" y="0"/>
                  </a:lnTo>
                  <a:lnTo>
                    <a:pt x="217" y="0"/>
                  </a:lnTo>
                  <a:lnTo>
                    <a:pt x="217" y="0"/>
                  </a:lnTo>
                  <a:lnTo>
                    <a:pt x="217" y="0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19" y="0"/>
                  </a:lnTo>
                  <a:lnTo>
                    <a:pt x="219" y="0"/>
                  </a:lnTo>
                  <a:lnTo>
                    <a:pt x="219" y="0"/>
                  </a:lnTo>
                  <a:lnTo>
                    <a:pt x="219" y="0"/>
                  </a:lnTo>
                  <a:lnTo>
                    <a:pt x="219" y="0"/>
                  </a:lnTo>
                  <a:lnTo>
                    <a:pt x="219" y="0"/>
                  </a:lnTo>
                  <a:lnTo>
                    <a:pt x="219" y="0"/>
                  </a:lnTo>
                  <a:lnTo>
                    <a:pt x="219" y="0"/>
                  </a:lnTo>
                  <a:lnTo>
                    <a:pt x="219" y="0"/>
                  </a:lnTo>
                  <a:lnTo>
                    <a:pt x="219" y="0"/>
                  </a:lnTo>
                  <a:lnTo>
                    <a:pt x="219" y="0"/>
                  </a:lnTo>
                  <a:lnTo>
                    <a:pt x="219" y="0"/>
                  </a:lnTo>
                  <a:lnTo>
                    <a:pt x="219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21" y="0"/>
                  </a:lnTo>
                  <a:lnTo>
                    <a:pt x="221" y="0"/>
                  </a:lnTo>
                  <a:lnTo>
                    <a:pt x="221" y="0"/>
                  </a:lnTo>
                  <a:lnTo>
                    <a:pt x="221" y="0"/>
                  </a:lnTo>
                  <a:lnTo>
                    <a:pt x="221" y="0"/>
                  </a:lnTo>
                  <a:lnTo>
                    <a:pt x="221" y="0"/>
                  </a:lnTo>
                  <a:lnTo>
                    <a:pt x="221" y="0"/>
                  </a:lnTo>
                  <a:lnTo>
                    <a:pt x="221" y="0"/>
                  </a:lnTo>
                  <a:lnTo>
                    <a:pt x="221" y="0"/>
                  </a:lnTo>
                  <a:lnTo>
                    <a:pt x="221" y="0"/>
                  </a:lnTo>
                  <a:lnTo>
                    <a:pt x="221" y="0"/>
                  </a:lnTo>
                  <a:lnTo>
                    <a:pt x="221" y="0"/>
                  </a:lnTo>
                  <a:lnTo>
                    <a:pt x="221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3" y="0"/>
                  </a:lnTo>
                  <a:lnTo>
                    <a:pt x="223" y="0"/>
                  </a:lnTo>
                  <a:lnTo>
                    <a:pt x="223" y="0"/>
                  </a:lnTo>
                  <a:lnTo>
                    <a:pt x="223" y="0"/>
                  </a:lnTo>
                  <a:lnTo>
                    <a:pt x="223" y="0"/>
                  </a:lnTo>
                  <a:lnTo>
                    <a:pt x="223" y="0"/>
                  </a:lnTo>
                  <a:lnTo>
                    <a:pt x="223" y="0"/>
                  </a:lnTo>
                  <a:lnTo>
                    <a:pt x="223" y="0"/>
                  </a:lnTo>
                  <a:lnTo>
                    <a:pt x="223" y="0"/>
                  </a:lnTo>
                  <a:lnTo>
                    <a:pt x="223" y="0"/>
                  </a:lnTo>
                  <a:lnTo>
                    <a:pt x="223" y="0"/>
                  </a:lnTo>
                  <a:lnTo>
                    <a:pt x="223" y="0"/>
                  </a:lnTo>
                  <a:lnTo>
                    <a:pt x="223" y="0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5" y="0"/>
                  </a:lnTo>
                  <a:lnTo>
                    <a:pt x="235" y="0"/>
                  </a:lnTo>
                  <a:lnTo>
                    <a:pt x="235" y="0"/>
                  </a:lnTo>
                  <a:lnTo>
                    <a:pt x="235" y="0"/>
                  </a:lnTo>
                  <a:lnTo>
                    <a:pt x="235" y="0"/>
                  </a:lnTo>
                  <a:lnTo>
                    <a:pt x="235" y="0"/>
                  </a:lnTo>
                  <a:lnTo>
                    <a:pt x="235" y="0"/>
                  </a:lnTo>
                  <a:lnTo>
                    <a:pt x="235" y="0"/>
                  </a:lnTo>
                  <a:lnTo>
                    <a:pt x="235" y="0"/>
                  </a:lnTo>
                  <a:lnTo>
                    <a:pt x="235" y="0"/>
                  </a:lnTo>
                  <a:lnTo>
                    <a:pt x="235" y="0"/>
                  </a:lnTo>
                  <a:lnTo>
                    <a:pt x="235" y="0"/>
                  </a:lnTo>
                  <a:lnTo>
                    <a:pt x="235" y="0"/>
                  </a:lnTo>
                  <a:lnTo>
                    <a:pt x="235" y="0"/>
                  </a:lnTo>
                  <a:lnTo>
                    <a:pt x="236" y="0"/>
                  </a:lnTo>
                  <a:lnTo>
                    <a:pt x="236" y="0"/>
                  </a:lnTo>
                  <a:lnTo>
                    <a:pt x="236" y="0"/>
                  </a:lnTo>
                  <a:lnTo>
                    <a:pt x="236" y="0"/>
                  </a:lnTo>
                  <a:lnTo>
                    <a:pt x="236" y="0"/>
                  </a:lnTo>
                  <a:lnTo>
                    <a:pt x="236" y="0"/>
                  </a:lnTo>
                  <a:lnTo>
                    <a:pt x="236" y="0"/>
                  </a:lnTo>
                  <a:lnTo>
                    <a:pt x="236" y="0"/>
                  </a:lnTo>
                  <a:lnTo>
                    <a:pt x="236" y="0"/>
                  </a:lnTo>
                  <a:lnTo>
                    <a:pt x="236" y="0"/>
                  </a:lnTo>
                  <a:lnTo>
                    <a:pt x="236" y="0"/>
                  </a:lnTo>
                  <a:lnTo>
                    <a:pt x="236" y="0"/>
                  </a:lnTo>
                  <a:lnTo>
                    <a:pt x="236" y="0"/>
                  </a:lnTo>
                  <a:lnTo>
                    <a:pt x="237" y="0"/>
                  </a:lnTo>
                  <a:lnTo>
                    <a:pt x="237" y="0"/>
                  </a:lnTo>
                  <a:lnTo>
                    <a:pt x="237" y="0"/>
                  </a:lnTo>
                  <a:lnTo>
                    <a:pt x="237" y="0"/>
                  </a:lnTo>
                  <a:lnTo>
                    <a:pt x="237" y="0"/>
                  </a:lnTo>
                  <a:lnTo>
                    <a:pt x="237" y="0"/>
                  </a:lnTo>
                  <a:lnTo>
                    <a:pt x="237" y="0"/>
                  </a:lnTo>
                  <a:lnTo>
                    <a:pt x="237" y="0"/>
                  </a:lnTo>
                  <a:lnTo>
                    <a:pt x="237" y="0"/>
                  </a:lnTo>
                  <a:lnTo>
                    <a:pt x="237" y="0"/>
                  </a:lnTo>
                  <a:lnTo>
                    <a:pt x="237" y="0"/>
                  </a:lnTo>
                  <a:lnTo>
                    <a:pt x="237" y="0"/>
                  </a:lnTo>
                  <a:lnTo>
                    <a:pt x="237" y="0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239" y="0"/>
                  </a:lnTo>
                  <a:lnTo>
                    <a:pt x="239" y="0"/>
                  </a:lnTo>
                  <a:lnTo>
                    <a:pt x="239" y="0"/>
                  </a:lnTo>
                  <a:lnTo>
                    <a:pt x="239" y="0"/>
                  </a:lnTo>
                  <a:lnTo>
                    <a:pt x="239" y="0"/>
                  </a:lnTo>
                  <a:lnTo>
                    <a:pt x="239" y="0"/>
                  </a:lnTo>
                  <a:lnTo>
                    <a:pt x="239" y="0"/>
                  </a:lnTo>
                  <a:lnTo>
                    <a:pt x="239" y="0"/>
                  </a:lnTo>
                  <a:lnTo>
                    <a:pt x="239" y="0"/>
                  </a:lnTo>
                  <a:lnTo>
                    <a:pt x="239" y="0"/>
                  </a:lnTo>
                  <a:lnTo>
                    <a:pt x="239" y="0"/>
                  </a:lnTo>
                  <a:lnTo>
                    <a:pt x="239" y="0"/>
                  </a:lnTo>
                  <a:lnTo>
                    <a:pt x="239" y="0"/>
                  </a:lnTo>
                  <a:lnTo>
                    <a:pt x="239" y="0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40" y="1"/>
                  </a:lnTo>
                  <a:lnTo>
                    <a:pt x="240" y="0"/>
                  </a:lnTo>
                  <a:lnTo>
                    <a:pt x="240" y="1"/>
                  </a:lnTo>
                  <a:lnTo>
                    <a:pt x="240" y="1"/>
                  </a:lnTo>
                  <a:lnTo>
                    <a:pt x="241" y="1"/>
                  </a:lnTo>
                  <a:lnTo>
                    <a:pt x="241" y="1"/>
                  </a:lnTo>
                  <a:lnTo>
                    <a:pt x="241" y="1"/>
                  </a:lnTo>
                  <a:lnTo>
                    <a:pt x="241" y="1"/>
                  </a:lnTo>
                  <a:lnTo>
                    <a:pt x="241" y="1"/>
                  </a:lnTo>
                  <a:lnTo>
                    <a:pt x="241" y="1"/>
                  </a:lnTo>
                  <a:lnTo>
                    <a:pt x="241" y="1"/>
                  </a:lnTo>
                  <a:lnTo>
                    <a:pt x="241" y="1"/>
                  </a:lnTo>
                  <a:lnTo>
                    <a:pt x="241" y="1"/>
                  </a:lnTo>
                  <a:lnTo>
                    <a:pt x="241" y="1"/>
                  </a:lnTo>
                  <a:lnTo>
                    <a:pt x="241" y="1"/>
                  </a:lnTo>
                  <a:lnTo>
                    <a:pt x="241" y="1"/>
                  </a:lnTo>
                  <a:lnTo>
                    <a:pt x="241" y="1"/>
                  </a:lnTo>
                  <a:lnTo>
                    <a:pt x="242" y="1"/>
                  </a:lnTo>
                  <a:lnTo>
                    <a:pt x="242" y="1"/>
                  </a:lnTo>
                  <a:lnTo>
                    <a:pt x="242" y="1"/>
                  </a:lnTo>
                  <a:lnTo>
                    <a:pt x="242" y="1"/>
                  </a:lnTo>
                  <a:lnTo>
                    <a:pt x="242" y="1"/>
                  </a:lnTo>
                  <a:lnTo>
                    <a:pt x="242" y="1"/>
                  </a:lnTo>
                  <a:lnTo>
                    <a:pt x="242" y="1"/>
                  </a:lnTo>
                  <a:lnTo>
                    <a:pt x="242" y="1"/>
                  </a:lnTo>
                  <a:lnTo>
                    <a:pt x="242" y="1"/>
                  </a:lnTo>
                  <a:lnTo>
                    <a:pt x="242" y="1"/>
                  </a:lnTo>
                  <a:lnTo>
                    <a:pt x="242" y="1"/>
                  </a:lnTo>
                  <a:lnTo>
                    <a:pt x="242" y="1"/>
                  </a:lnTo>
                  <a:lnTo>
                    <a:pt x="242" y="1"/>
                  </a:lnTo>
                  <a:lnTo>
                    <a:pt x="243" y="1"/>
                  </a:lnTo>
                  <a:lnTo>
                    <a:pt x="243" y="1"/>
                  </a:lnTo>
                  <a:lnTo>
                    <a:pt x="243" y="1"/>
                  </a:lnTo>
                  <a:lnTo>
                    <a:pt x="243" y="1"/>
                  </a:lnTo>
                  <a:lnTo>
                    <a:pt x="243" y="1"/>
                  </a:lnTo>
                  <a:lnTo>
                    <a:pt x="243" y="1"/>
                  </a:lnTo>
                  <a:lnTo>
                    <a:pt x="243" y="1"/>
                  </a:lnTo>
                  <a:lnTo>
                    <a:pt x="243" y="1"/>
                  </a:lnTo>
                  <a:lnTo>
                    <a:pt x="243" y="1"/>
                  </a:lnTo>
                  <a:lnTo>
                    <a:pt x="243" y="1"/>
                  </a:lnTo>
                  <a:lnTo>
                    <a:pt x="243" y="1"/>
                  </a:lnTo>
                  <a:lnTo>
                    <a:pt x="243" y="1"/>
                  </a:lnTo>
                  <a:lnTo>
                    <a:pt x="243" y="1"/>
                  </a:lnTo>
                  <a:lnTo>
                    <a:pt x="243" y="1"/>
                  </a:lnTo>
                  <a:lnTo>
                    <a:pt x="244" y="1"/>
                  </a:lnTo>
                  <a:lnTo>
                    <a:pt x="244" y="1"/>
                  </a:lnTo>
                  <a:lnTo>
                    <a:pt x="244" y="1"/>
                  </a:lnTo>
                  <a:lnTo>
                    <a:pt x="244" y="1"/>
                  </a:lnTo>
                  <a:lnTo>
                    <a:pt x="244" y="1"/>
                  </a:lnTo>
                  <a:lnTo>
                    <a:pt x="244" y="1"/>
                  </a:lnTo>
                  <a:lnTo>
                    <a:pt x="244" y="1"/>
                  </a:lnTo>
                  <a:lnTo>
                    <a:pt x="244" y="1"/>
                  </a:lnTo>
                  <a:lnTo>
                    <a:pt x="244" y="1"/>
                  </a:lnTo>
                  <a:lnTo>
                    <a:pt x="244" y="1"/>
                  </a:lnTo>
                  <a:lnTo>
                    <a:pt x="244" y="1"/>
                  </a:lnTo>
                  <a:lnTo>
                    <a:pt x="244" y="1"/>
                  </a:lnTo>
                  <a:lnTo>
                    <a:pt x="244" y="1"/>
                  </a:lnTo>
                  <a:lnTo>
                    <a:pt x="245" y="1"/>
                  </a:lnTo>
                  <a:lnTo>
                    <a:pt x="245" y="1"/>
                  </a:lnTo>
                  <a:lnTo>
                    <a:pt x="245" y="1"/>
                  </a:lnTo>
                  <a:lnTo>
                    <a:pt x="245" y="1"/>
                  </a:lnTo>
                  <a:lnTo>
                    <a:pt x="245" y="1"/>
                  </a:lnTo>
                  <a:lnTo>
                    <a:pt x="245" y="1"/>
                  </a:lnTo>
                  <a:lnTo>
                    <a:pt x="245" y="1"/>
                  </a:lnTo>
                  <a:lnTo>
                    <a:pt x="245" y="1"/>
                  </a:lnTo>
                  <a:lnTo>
                    <a:pt x="245" y="1"/>
                  </a:lnTo>
                  <a:lnTo>
                    <a:pt x="245" y="1"/>
                  </a:lnTo>
                  <a:lnTo>
                    <a:pt x="245" y="1"/>
                  </a:lnTo>
                  <a:lnTo>
                    <a:pt x="245" y="1"/>
                  </a:lnTo>
                  <a:lnTo>
                    <a:pt x="245" y="1"/>
                  </a:lnTo>
                  <a:lnTo>
                    <a:pt x="246" y="1"/>
                  </a:lnTo>
                  <a:lnTo>
                    <a:pt x="246" y="1"/>
                  </a:lnTo>
                  <a:lnTo>
                    <a:pt x="246" y="1"/>
                  </a:lnTo>
                  <a:lnTo>
                    <a:pt x="246" y="1"/>
                  </a:lnTo>
                  <a:lnTo>
                    <a:pt x="246" y="1"/>
                  </a:lnTo>
                  <a:lnTo>
                    <a:pt x="246" y="1"/>
                  </a:lnTo>
                  <a:lnTo>
                    <a:pt x="246" y="1"/>
                  </a:lnTo>
                  <a:lnTo>
                    <a:pt x="246" y="1"/>
                  </a:lnTo>
                  <a:lnTo>
                    <a:pt x="246" y="1"/>
                  </a:lnTo>
                  <a:lnTo>
                    <a:pt x="246" y="1"/>
                  </a:lnTo>
                  <a:lnTo>
                    <a:pt x="246" y="1"/>
                  </a:lnTo>
                  <a:lnTo>
                    <a:pt x="246" y="1"/>
                  </a:lnTo>
                  <a:lnTo>
                    <a:pt x="246" y="1"/>
                  </a:lnTo>
                  <a:lnTo>
                    <a:pt x="247" y="1"/>
                  </a:lnTo>
                  <a:lnTo>
                    <a:pt x="247" y="1"/>
                  </a:lnTo>
                  <a:lnTo>
                    <a:pt x="247" y="1"/>
                  </a:lnTo>
                  <a:lnTo>
                    <a:pt x="247" y="1"/>
                  </a:lnTo>
                  <a:lnTo>
                    <a:pt x="247" y="1"/>
                  </a:lnTo>
                  <a:lnTo>
                    <a:pt x="247" y="1"/>
                  </a:lnTo>
                  <a:lnTo>
                    <a:pt x="247" y="1"/>
                  </a:lnTo>
                  <a:lnTo>
                    <a:pt x="247" y="1"/>
                  </a:lnTo>
                  <a:lnTo>
                    <a:pt x="247" y="1"/>
                  </a:lnTo>
                  <a:lnTo>
                    <a:pt x="247" y="1"/>
                  </a:lnTo>
                  <a:lnTo>
                    <a:pt x="247" y="1"/>
                  </a:lnTo>
                  <a:lnTo>
                    <a:pt x="247" y="1"/>
                  </a:lnTo>
                  <a:lnTo>
                    <a:pt x="247" y="1"/>
                  </a:lnTo>
                  <a:lnTo>
                    <a:pt x="248" y="1"/>
                  </a:lnTo>
                  <a:lnTo>
                    <a:pt x="248" y="1"/>
                  </a:lnTo>
                  <a:lnTo>
                    <a:pt x="248" y="1"/>
                  </a:lnTo>
                  <a:lnTo>
                    <a:pt x="248" y="1"/>
                  </a:lnTo>
                  <a:lnTo>
                    <a:pt x="248" y="1"/>
                  </a:lnTo>
                  <a:lnTo>
                    <a:pt x="248" y="1"/>
                  </a:lnTo>
                  <a:lnTo>
                    <a:pt x="248" y="1"/>
                  </a:lnTo>
                  <a:lnTo>
                    <a:pt x="248" y="1"/>
                  </a:lnTo>
                  <a:lnTo>
                    <a:pt x="248" y="1"/>
                  </a:lnTo>
                  <a:lnTo>
                    <a:pt x="248" y="1"/>
                  </a:lnTo>
                  <a:lnTo>
                    <a:pt x="248" y="1"/>
                  </a:lnTo>
                  <a:lnTo>
                    <a:pt x="248" y="1"/>
                  </a:lnTo>
                  <a:lnTo>
                    <a:pt x="248" y="1"/>
                  </a:lnTo>
                  <a:lnTo>
                    <a:pt x="248" y="1"/>
                  </a:lnTo>
                  <a:lnTo>
                    <a:pt x="249" y="1"/>
                  </a:lnTo>
                  <a:lnTo>
                    <a:pt x="249" y="1"/>
                  </a:lnTo>
                  <a:lnTo>
                    <a:pt x="249" y="1"/>
                  </a:lnTo>
                  <a:lnTo>
                    <a:pt x="249" y="1"/>
                  </a:lnTo>
                  <a:lnTo>
                    <a:pt x="249" y="1"/>
                  </a:lnTo>
                  <a:lnTo>
                    <a:pt x="249" y="1"/>
                  </a:lnTo>
                  <a:lnTo>
                    <a:pt x="249" y="1"/>
                  </a:lnTo>
                  <a:lnTo>
                    <a:pt x="249" y="1"/>
                  </a:lnTo>
                  <a:lnTo>
                    <a:pt x="249" y="1"/>
                  </a:lnTo>
                  <a:lnTo>
                    <a:pt x="249" y="1"/>
                  </a:lnTo>
                  <a:lnTo>
                    <a:pt x="249" y="1"/>
                  </a:lnTo>
                  <a:lnTo>
                    <a:pt x="249" y="1"/>
                  </a:lnTo>
                  <a:lnTo>
                    <a:pt x="249" y="1"/>
                  </a:lnTo>
                  <a:lnTo>
                    <a:pt x="250" y="1"/>
                  </a:lnTo>
                  <a:lnTo>
                    <a:pt x="250" y="1"/>
                  </a:lnTo>
                  <a:lnTo>
                    <a:pt x="250" y="1"/>
                  </a:lnTo>
                  <a:lnTo>
                    <a:pt x="250" y="1"/>
                  </a:lnTo>
                  <a:lnTo>
                    <a:pt x="250" y="1"/>
                  </a:lnTo>
                  <a:lnTo>
                    <a:pt x="250" y="1"/>
                  </a:lnTo>
                  <a:lnTo>
                    <a:pt x="250" y="1"/>
                  </a:lnTo>
                  <a:lnTo>
                    <a:pt x="250" y="1"/>
                  </a:lnTo>
                  <a:lnTo>
                    <a:pt x="250" y="1"/>
                  </a:lnTo>
                  <a:lnTo>
                    <a:pt x="250" y="1"/>
                  </a:lnTo>
                  <a:lnTo>
                    <a:pt x="250" y="1"/>
                  </a:lnTo>
                  <a:lnTo>
                    <a:pt x="250" y="1"/>
                  </a:lnTo>
                  <a:lnTo>
                    <a:pt x="250" y="1"/>
                  </a:lnTo>
                  <a:lnTo>
                    <a:pt x="251" y="1"/>
                  </a:lnTo>
                  <a:lnTo>
                    <a:pt x="251" y="1"/>
                  </a:lnTo>
                  <a:lnTo>
                    <a:pt x="251" y="1"/>
                  </a:lnTo>
                  <a:lnTo>
                    <a:pt x="251" y="1"/>
                  </a:lnTo>
                  <a:lnTo>
                    <a:pt x="251" y="1"/>
                  </a:lnTo>
                  <a:lnTo>
                    <a:pt x="251" y="1"/>
                  </a:lnTo>
                  <a:lnTo>
                    <a:pt x="251" y="1"/>
                  </a:lnTo>
                  <a:lnTo>
                    <a:pt x="251" y="1"/>
                  </a:lnTo>
                  <a:lnTo>
                    <a:pt x="251" y="1"/>
                  </a:lnTo>
                  <a:lnTo>
                    <a:pt x="251" y="1"/>
                  </a:lnTo>
                  <a:lnTo>
                    <a:pt x="251" y="1"/>
                  </a:lnTo>
                  <a:lnTo>
                    <a:pt x="251" y="1"/>
                  </a:lnTo>
                  <a:lnTo>
                    <a:pt x="251" y="1"/>
                  </a:lnTo>
                  <a:lnTo>
                    <a:pt x="252" y="1"/>
                  </a:lnTo>
                  <a:lnTo>
                    <a:pt x="252" y="1"/>
                  </a:lnTo>
                  <a:lnTo>
                    <a:pt x="252" y="1"/>
                  </a:lnTo>
                  <a:lnTo>
                    <a:pt x="252" y="1"/>
                  </a:lnTo>
                  <a:lnTo>
                    <a:pt x="252" y="1"/>
                  </a:lnTo>
                  <a:lnTo>
                    <a:pt x="252" y="1"/>
                  </a:lnTo>
                  <a:lnTo>
                    <a:pt x="252" y="1"/>
                  </a:lnTo>
                  <a:lnTo>
                    <a:pt x="252" y="1"/>
                  </a:lnTo>
                  <a:lnTo>
                    <a:pt x="252" y="1"/>
                  </a:lnTo>
                  <a:lnTo>
                    <a:pt x="252" y="1"/>
                  </a:lnTo>
                  <a:lnTo>
                    <a:pt x="252" y="1"/>
                  </a:lnTo>
                  <a:lnTo>
                    <a:pt x="252" y="1"/>
                  </a:lnTo>
                  <a:lnTo>
                    <a:pt x="252" y="1"/>
                  </a:lnTo>
                  <a:lnTo>
                    <a:pt x="252" y="1"/>
                  </a:lnTo>
                  <a:lnTo>
                    <a:pt x="253" y="1"/>
                  </a:lnTo>
                  <a:lnTo>
                    <a:pt x="253" y="1"/>
                  </a:lnTo>
                  <a:lnTo>
                    <a:pt x="253" y="1"/>
                  </a:lnTo>
                  <a:lnTo>
                    <a:pt x="253" y="1"/>
                  </a:lnTo>
                  <a:lnTo>
                    <a:pt x="253" y="1"/>
                  </a:lnTo>
                  <a:lnTo>
                    <a:pt x="253" y="1"/>
                  </a:lnTo>
                  <a:lnTo>
                    <a:pt x="253" y="1"/>
                  </a:lnTo>
                  <a:lnTo>
                    <a:pt x="253" y="1"/>
                  </a:lnTo>
                  <a:lnTo>
                    <a:pt x="253" y="1"/>
                  </a:lnTo>
                  <a:lnTo>
                    <a:pt x="253" y="1"/>
                  </a:lnTo>
                  <a:lnTo>
                    <a:pt x="253" y="1"/>
                  </a:lnTo>
                  <a:lnTo>
                    <a:pt x="253" y="1"/>
                  </a:lnTo>
                  <a:lnTo>
                    <a:pt x="253" y="1"/>
                  </a:lnTo>
                  <a:lnTo>
                    <a:pt x="254" y="1"/>
                  </a:lnTo>
                  <a:lnTo>
                    <a:pt x="254" y="1"/>
                  </a:lnTo>
                  <a:lnTo>
                    <a:pt x="254" y="1"/>
                  </a:lnTo>
                  <a:lnTo>
                    <a:pt x="254" y="1"/>
                  </a:lnTo>
                  <a:lnTo>
                    <a:pt x="254" y="1"/>
                  </a:lnTo>
                  <a:lnTo>
                    <a:pt x="254" y="1"/>
                  </a:lnTo>
                  <a:lnTo>
                    <a:pt x="254" y="1"/>
                  </a:lnTo>
                  <a:lnTo>
                    <a:pt x="254" y="1"/>
                  </a:lnTo>
                  <a:lnTo>
                    <a:pt x="254" y="1"/>
                  </a:lnTo>
                  <a:lnTo>
                    <a:pt x="254" y="1"/>
                  </a:lnTo>
                  <a:lnTo>
                    <a:pt x="254" y="1"/>
                  </a:lnTo>
                  <a:lnTo>
                    <a:pt x="254" y="1"/>
                  </a:lnTo>
                  <a:lnTo>
                    <a:pt x="254" y="1"/>
                  </a:lnTo>
                  <a:lnTo>
                    <a:pt x="255" y="1"/>
                  </a:lnTo>
                  <a:lnTo>
                    <a:pt x="255" y="1"/>
                  </a:lnTo>
                  <a:lnTo>
                    <a:pt x="255" y="1"/>
                  </a:lnTo>
                  <a:lnTo>
                    <a:pt x="255" y="1"/>
                  </a:lnTo>
                  <a:lnTo>
                    <a:pt x="255" y="1"/>
                  </a:lnTo>
                  <a:lnTo>
                    <a:pt x="255" y="1"/>
                  </a:lnTo>
                  <a:lnTo>
                    <a:pt x="255" y="1"/>
                  </a:lnTo>
                  <a:lnTo>
                    <a:pt x="255" y="1"/>
                  </a:lnTo>
                </a:path>
              </a:pathLst>
            </a:custGeom>
            <a:noFill/>
            <a:ln w="158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1088" y="892"/>
              <a:ext cx="2228" cy="408"/>
            </a:xfrm>
            <a:custGeom>
              <a:avLst/>
              <a:gdLst>
                <a:gd name="T0" fmla="*/ 4 w 255"/>
                <a:gd name="T1" fmla="*/ 44 h 44"/>
                <a:gd name="T2" fmla="*/ 8 w 255"/>
                <a:gd name="T3" fmla="*/ 44 h 44"/>
                <a:gd name="T4" fmla="*/ 12 w 255"/>
                <a:gd name="T5" fmla="*/ 43 h 44"/>
                <a:gd name="T6" fmla="*/ 16 w 255"/>
                <a:gd name="T7" fmla="*/ 42 h 44"/>
                <a:gd name="T8" fmla="*/ 20 w 255"/>
                <a:gd name="T9" fmla="*/ 42 h 44"/>
                <a:gd name="T10" fmla="*/ 24 w 255"/>
                <a:gd name="T11" fmla="*/ 41 h 44"/>
                <a:gd name="T12" fmla="*/ 28 w 255"/>
                <a:gd name="T13" fmla="*/ 40 h 44"/>
                <a:gd name="T14" fmla="*/ 32 w 255"/>
                <a:gd name="T15" fmla="*/ 38 h 44"/>
                <a:gd name="T16" fmla="*/ 36 w 255"/>
                <a:gd name="T17" fmla="*/ 38 h 44"/>
                <a:gd name="T18" fmla="*/ 40 w 255"/>
                <a:gd name="T19" fmla="*/ 38 h 44"/>
                <a:gd name="T20" fmla="*/ 44 w 255"/>
                <a:gd name="T21" fmla="*/ 38 h 44"/>
                <a:gd name="T22" fmla="*/ 48 w 255"/>
                <a:gd name="T23" fmla="*/ 36 h 44"/>
                <a:gd name="T24" fmla="*/ 52 w 255"/>
                <a:gd name="T25" fmla="*/ 35 h 44"/>
                <a:gd name="T26" fmla="*/ 56 w 255"/>
                <a:gd name="T27" fmla="*/ 34 h 44"/>
                <a:gd name="T28" fmla="*/ 60 w 255"/>
                <a:gd name="T29" fmla="*/ 33 h 44"/>
                <a:gd name="T30" fmla="*/ 64 w 255"/>
                <a:gd name="T31" fmla="*/ 32 h 44"/>
                <a:gd name="T32" fmla="*/ 68 w 255"/>
                <a:gd name="T33" fmla="*/ 31 h 44"/>
                <a:gd name="T34" fmla="*/ 72 w 255"/>
                <a:gd name="T35" fmla="*/ 30 h 44"/>
                <a:gd name="T36" fmla="*/ 76 w 255"/>
                <a:gd name="T37" fmla="*/ 29 h 44"/>
                <a:gd name="T38" fmla="*/ 80 w 255"/>
                <a:gd name="T39" fmla="*/ 28 h 44"/>
                <a:gd name="T40" fmla="*/ 84 w 255"/>
                <a:gd name="T41" fmla="*/ 28 h 44"/>
                <a:gd name="T42" fmla="*/ 88 w 255"/>
                <a:gd name="T43" fmla="*/ 26 h 44"/>
                <a:gd name="T44" fmla="*/ 92 w 255"/>
                <a:gd name="T45" fmla="*/ 26 h 44"/>
                <a:gd name="T46" fmla="*/ 96 w 255"/>
                <a:gd name="T47" fmla="*/ 25 h 44"/>
                <a:gd name="T48" fmla="*/ 100 w 255"/>
                <a:gd name="T49" fmla="*/ 25 h 44"/>
                <a:gd name="T50" fmla="*/ 104 w 255"/>
                <a:gd name="T51" fmla="*/ 23 h 44"/>
                <a:gd name="T52" fmla="*/ 108 w 255"/>
                <a:gd name="T53" fmla="*/ 22 h 44"/>
                <a:gd name="T54" fmla="*/ 112 w 255"/>
                <a:gd name="T55" fmla="*/ 20 h 44"/>
                <a:gd name="T56" fmla="*/ 116 w 255"/>
                <a:gd name="T57" fmla="*/ 19 h 44"/>
                <a:gd name="T58" fmla="*/ 120 w 255"/>
                <a:gd name="T59" fmla="*/ 18 h 44"/>
                <a:gd name="T60" fmla="*/ 124 w 255"/>
                <a:gd name="T61" fmla="*/ 17 h 44"/>
                <a:gd name="T62" fmla="*/ 128 w 255"/>
                <a:gd name="T63" fmla="*/ 15 h 44"/>
                <a:gd name="T64" fmla="*/ 132 w 255"/>
                <a:gd name="T65" fmla="*/ 12 h 44"/>
                <a:gd name="T66" fmla="*/ 136 w 255"/>
                <a:gd name="T67" fmla="*/ 8 h 44"/>
                <a:gd name="T68" fmla="*/ 140 w 255"/>
                <a:gd name="T69" fmla="*/ 7 h 44"/>
                <a:gd name="T70" fmla="*/ 144 w 255"/>
                <a:gd name="T71" fmla="*/ 6 h 44"/>
                <a:gd name="T72" fmla="*/ 148 w 255"/>
                <a:gd name="T73" fmla="*/ 6 h 44"/>
                <a:gd name="T74" fmla="*/ 152 w 255"/>
                <a:gd name="T75" fmla="*/ 5 h 44"/>
                <a:gd name="T76" fmla="*/ 156 w 255"/>
                <a:gd name="T77" fmla="*/ 5 h 44"/>
                <a:gd name="T78" fmla="*/ 160 w 255"/>
                <a:gd name="T79" fmla="*/ 7 h 44"/>
                <a:gd name="T80" fmla="*/ 164 w 255"/>
                <a:gd name="T81" fmla="*/ 6 h 44"/>
                <a:gd name="T82" fmla="*/ 168 w 255"/>
                <a:gd name="T83" fmla="*/ 6 h 44"/>
                <a:gd name="T84" fmla="*/ 172 w 255"/>
                <a:gd name="T85" fmla="*/ 6 h 44"/>
                <a:gd name="T86" fmla="*/ 176 w 255"/>
                <a:gd name="T87" fmla="*/ 6 h 44"/>
                <a:gd name="T88" fmla="*/ 180 w 255"/>
                <a:gd name="T89" fmla="*/ 5 h 44"/>
                <a:gd name="T90" fmla="*/ 184 w 255"/>
                <a:gd name="T91" fmla="*/ 3 h 44"/>
                <a:gd name="T92" fmla="*/ 188 w 255"/>
                <a:gd name="T93" fmla="*/ 2 h 44"/>
                <a:gd name="T94" fmla="*/ 192 w 255"/>
                <a:gd name="T95" fmla="*/ 2 h 44"/>
                <a:gd name="T96" fmla="*/ 196 w 255"/>
                <a:gd name="T97" fmla="*/ 2 h 44"/>
                <a:gd name="T98" fmla="*/ 200 w 255"/>
                <a:gd name="T99" fmla="*/ 2 h 44"/>
                <a:gd name="T100" fmla="*/ 204 w 255"/>
                <a:gd name="T101" fmla="*/ 1 h 44"/>
                <a:gd name="T102" fmla="*/ 208 w 255"/>
                <a:gd name="T103" fmla="*/ 1 h 44"/>
                <a:gd name="T104" fmla="*/ 212 w 255"/>
                <a:gd name="T105" fmla="*/ 1 h 44"/>
                <a:gd name="T106" fmla="*/ 216 w 255"/>
                <a:gd name="T107" fmla="*/ 1 h 44"/>
                <a:gd name="T108" fmla="*/ 220 w 255"/>
                <a:gd name="T109" fmla="*/ 1 h 44"/>
                <a:gd name="T110" fmla="*/ 224 w 255"/>
                <a:gd name="T111" fmla="*/ 1 h 44"/>
                <a:gd name="T112" fmla="*/ 228 w 255"/>
                <a:gd name="T113" fmla="*/ 1 h 44"/>
                <a:gd name="T114" fmla="*/ 232 w 255"/>
                <a:gd name="T115" fmla="*/ 1 h 44"/>
                <a:gd name="T116" fmla="*/ 236 w 255"/>
                <a:gd name="T117" fmla="*/ 1 h 44"/>
                <a:gd name="T118" fmla="*/ 240 w 255"/>
                <a:gd name="T119" fmla="*/ 1 h 44"/>
                <a:gd name="T120" fmla="*/ 244 w 255"/>
                <a:gd name="T121" fmla="*/ 1 h 44"/>
                <a:gd name="T122" fmla="*/ 248 w 255"/>
                <a:gd name="T123" fmla="*/ 1 h 44"/>
                <a:gd name="T124" fmla="*/ 252 w 255"/>
                <a:gd name="T125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5" h="44">
                  <a:moveTo>
                    <a:pt x="0" y="43"/>
                  </a:move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4" y="43"/>
                  </a:lnTo>
                  <a:lnTo>
                    <a:pt x="4" y="43"/>
                  </a:lnTo>
                  <a:lnTo>
                    <a:pt x="4" y="43"/>
                  </a:lnTo>
                  <a:lnTo>
                    <a:pt x="4" y="43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3"/>
                  </a:lnTo>
                  <a:lnTo>
                    <a:pt x="4" y="43"/>
                  </a:lnTo>
                  <a:lnTo>
                    <a:pt x="4" y="43"/>
                  </a:lnTo>
                  <a:lnTo>
                    <a:pt x="4" y="43"/>
                  </a:lnTo>
                  <a:lnTo>
                    <a:pt x="4" y="43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6" y="43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6" y="43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6" y="43"/>
                  </a:lnTo>
                  <a:lnTo>
                    <a:pt x="6" y="43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6" y="43"/>
                  </a:lnTo>
                  <a:lnTo>
                    <a:pt x="6" y="43"/>
                  </a:lnTo>
                  <a:lnTo>
                    <a:pt x="7" y="43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7" y="43"/>
                  </a:lnTo>
                  <a:lnTo>
                    <a:pt x="7" y="44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3"/>
                  </a:lnTo>
                  <a:lnTo>
                    <a:pt x="10" y="44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1" y="43"/>
                  </a:lnTo>
                  <a:lnTo>
                    <a:pt x="11" y="43"/>
                  </a:lnTo>
                  <a:lnTo>
                    <a:pt x="11" y="43"/>
                  </a:lnTo>
                  <a:lnTo>
                    <a:pt x="11" y="43"/>
                  </a:lnTo>
                  <a:lnTo>
                    <a:pt x="11" y="43"/>
                  </a:lnTo>
                  <a:lnTo>
                    <a:pt x="11" y="43"/>
                  </a:lnTo>
                  <a:lnTo>
                    <a:pt x="11" y="43"/>
                  </a:lnTo>
                  <a:lnTo>
                    <a:pt x="11" y="43"/>
                  </a:lnTo>
                  <a:lnTo>
                    <a:pt x="11" y="43"/>
                  </a:lnTo>
                  <a:lnTo>
                    <a:pt x="11" y="43"/>
                  </a:lnTo>
                  <a:lnTo>
                    <a:pt x="11" y="43"/>
                  </a:lnTo>
                  <a:lnTo>
                    <a:pt x="11" y="43"/>
                  </a:lnTo>
                  <a:lnTo>
                    <a:pt x="11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13" y="42"/>
                  </a:lnTo>
                  <a:lnTo>
                    <a:pt x="13" y="42"/>
                  </a:lnTo>
                  <a:lnTo>
                    <a:pt x="13" y="42"/>
                  </a:lnTo>
                  <a:lnTo>
                    <a:pt x="13" y="42"/>
                  </a:lnTo>
                  <a:lnTo>
                    <a:pt x="13" y="42"/>
                  </a:lnTo>
                  <a:lnTo>
                    <a:pt x="13" y="42"/>
                  </a:lnTo>
                  <a:lnTo>
                    <a:pt x="13" y="42"/>
                  </a:lnTo>
                  <a:lnTo>
                    <a:pt x="13" y="42"/>
                  </a:lnTo>
                  <a:lnTo>
                    <a:pt x="13" y="42"/>
                  </a:lnTo>
                  <a:lnTo>
                    <a:pt x="13" y="42"/>
                  </a:lnTo>
                  <a:lnTo>
                    <a:pt x="13" y="42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22" y="41"/>
                  </a:lnTo>
                  <a:lnTo>
                    <a:pt x="22" y="41"/>
                  </a:lnTo>
                  <a:lnTo>
                    <a:pt x="22" y="41"/>
                  </a:lnTo>
                  <a:lnTo>
                    <a:pt x="22" y="41"/>
                  </a:lnTo>
                  <a:lnTo>
                    <a:pt x="22" y="41"/>
                  </a:lnTo>
                  <a:lnTo>
                    <a:pt x="22" y="41"/>
                  </a:lnTo>
                  <a:lnTo>
                    <a:pt x="22" y="41"/>
                  </a:lnTo>
                  <a:lnTo>
                    <a:pt x="22" y="41"/>
                  </a:lnTo>
                  <a:lnTo>
                    <a:pt x="22" y="41"/>
                  </a:lnTo>
                  <a:lnTo>
                    <a:pt x="22" y="41"/>
                  </a:lnTo>
                  <a:lnTo>
                    <a:pt x="22" y="41"/>
                  </a:lnTo>
                  <a:lnTo>
                    <a:pt x="22" y="41"/>
                  </a:lnTo>
                  <a:lnTo>
                    <a:pt x="22" y="41"/>
                  </a:lnTo>
                  <a:lnTo>
                    <a:pt x="22" y="41"/>
                  </a:lnTo>
                  <a:lnTo>
                    <a:pt x="23" y="41"/>
                  </a:lnTo>
                  <a:lnTo>
                    <a:pt x="23" y="41"/>
                  </a:lnTo>
                  <a:lnTo>
                    <a:pt x="23" y="41"/>
                  </a:lnTo>
                  <a:lnTo>
                    <a:pt x="23" y="41"/>
                  </a:lnTo>
                  <a:lnTo>
                    <a:pt x="23" y="41"/>
                  </a:lnTo>
                  <a:lnTo>
                    <a:pt x="23" y="41"/>
                  </a:lnTo>
                  <a:lnTo>
                    <a:pt x="23" y="41"/>
                  </a:lnTo>
                  <a:lnTo>
                    <a:pt x="23" y="41"/>
                  </a:lnTo>
                  <a:lnTo>
                    <a:pt x="23" y="41"/>
                  </a:lnTo>
                  <a:lnTo>
                    <a:pt x="23" y="41"/>
                  </a:lnTo>
                  <a:lnTo>
                    <a:pt x="23" y="41"/>
                  </a:lnTo>
                  <a:lnTo>
                    <a:pt x="23" y="41"/>
                  </a:lnTo>
                  <a:lnTo>
                    <a:pt x="23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26" y="40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30" y="39"/>
                  </a:lnTo>
                  <a:lnTo>
                    <a:pt x="30" y="39"/>
                  </a:lnTo>
                  <a:lnTo>
                    <a:pt x="30" y="39"/>
                  </a:lnTo>
                  <a:lnTo>
                    <a:pt x="30" y="39"/>
                  </a:lnTo>
                  <a:lnTo>
                    <a:pt x="30" y="39"/>
                  </a:lnTo>
                  <a:lnTo>
                    <a:pt x="30" y="39"/>
                  </a:lnTo>
                  <a:lnTo>
                    <a:pt x="30" y="39"/>
                  </a:lnTo>
                  <a:lnTo>
                    <a:pt x="30" y="39"/>
                  </a:lnTo>
                  <a:lnTo>
                    <a:pt x="30" y="39"/>
                  </a:lnTo>
                  <a:lnTo>
                    <a:pt x="30" y="39"/>
                  </a:lnTo>
                  <a:lnTo>
                    <a:pt x="31" y="39"/>
                  </a:lnTo>
                  <a:lnTo>
                    <a:pt x="31" y="39"/>
                  </a:lnTo>
                  <a:lnTo>
                    <a:pt x="31" y="39"/>
                  </a:lnTo>
                  <a:lnTo>
                    <a:pt x="31" y="39"/>
                  </a:lnTo>
                  <a:lnTo>
                    <a:pt x="31" y="39"/>
                  </a:lnTo>
                  <a:lnTo>
                    <a:pt x="31" y="39"/>
                  </a:lnTo>
                  <a:lnTo>
                    <a:pt x="31" y="39"/>
                  </a:lnTo>
                  <a:lnTo>
                    <a:pt x="31" y="39"/>
                  </a:lnTo>
                  <a:lnTo>
                    <a:pt x="31" y="39"/>
                  </a:lnTo>
                  <a:lnTo>
                    <a:pt x="31" y="39"/>
                  </a:lnTo>
                  <a:lnTo>
                    <a:pt x="31" y="39"/>
                  </a:lnTo>
                  <a:lnTo>
                    <a:pt x="31" y="39"/>
                  </a:lnTo>
                  <a:lnTo>
                    <a:pt x="31" y="38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5" y="38"/>
                  </a:lnTo>
                  <a:lnTo>
                    <a:pt x="35" y="38"/>
                  </a:lnTo>
                  <a:lnTo>
                    <a:pt x="35" y="38"/>
                  </a:lnTo>
                  <a:lnTo>
                    <a:pt x="35" y="38"/>
                  </a:lnTo>
                  <a:lnTo>
                    <a:pt x="35" y="38"/>
                  </a:lnTo>
                  <a:lnTo>
                    <a:pt x="35" y="38"/>
                  </a:lnTo>
                  <a:lnTo>
                    <a:pt x="35" y="38"/>
                  </a:lnTo>
                  <a:lnTo>
                    <a:pt x="35" y="38"/>
                  </a:lnTo>
                  <a:lnTo>
                    <a:pt x="35" y="38"/>
                  </a:lnTo>
                  <a:lnTo>
                    <a:pt x="35" y="38"/>
                  </a:lnTo>
                  <a:lnTo>
                    <a:pt x="35" y="38"/>
                  </a:lnTo>
                  <a:lnTo>
                    <a:pt x="35" y="38"/>
                  </a:lnTo>
                  <a:lnTo>
                    <a:pt x="35" y="38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37" y="38"/>
                  </a:lnTo>
                  <a:lnTo>
                    <a:pt x="37" y="38"/>
                  </a:lnTo>
                  <a:lnTo>
                    <a:pt x="37" y="38"/>
                  </a:lnTo>
                  <a:lnTo>
                    <a:pt x="37" y="38"/>
                  </a:lnTo>
                  <a:lnTo>
                    <a:pt x="37" y="38"/>
                  </a:lnTo>
                  <a:lnTo>
                    <a:pt x="37" y="38"/>
                  </a:lnTo>
                  <a:lnTo>
                    <a:pt x="37" y="38"/>
                  </a:lnTo>
                  <a:lnTo>
                    <a:pt x="37" y="38"/>
                  </a:lnTo>
                  <a:lnTo>
                    <a:pt x="37" y="38"/>
                  </a:lnTo>
                  <a:lnTo>
                    <a:pt x="37" y="38"/>
                  </a:lnTo>
                  <a:lnTo>
                    <a:pt x="37" y="38"/>
                  </a:lnTo>
                  <a:lnTo>
                    <a:pt x="37" y="38"/>
                  </a:lnTo>
                  <a:lnTo>
                    <a:pt x="37" y="3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9" y="38"/>
                  </a:lnTo>
                  <a:lnTo>
                    <a:pt x="39" y="38"/>
                  </a:lnTo>
                  <a:lnTo>
                    <a:pt x="39" y="38"/>
                  </a:lnTo>
                  <a:lnTo>
                    <a:pt x="39" y="38"/>
                  </a:lnTo>
                  <a:lnTo>
                    <a:pt x="39" y="38"/>
                  </a:lnTo>
                  <a:lnTo>
                    <a:pt x="39" y="38"/>
                  </a:lnTo>
                  <a:lnTo>
                    <a:pt x="39" y="38"/>
                  </a:lnTo>
                  <a:lnTo>
                    <a:pt x="39" y="38"/>
                  </a:lnTo>
                  <a:lnTo>
                    <a:pt x="39" y="38"/>
                  </a:lnTo>
                  <a:lnTo>
                    <a:pt x="39" y="38"/>
                  </a:lnTo>
                  <a:lnTo>
                    <a:pt x="39" y="38"/>
                  </a:lnTo>
                  <a:lnTo>
                    <a:pt x="39" y="38"/>
                  </a:lnTo>
                  <a:lnTo>
                    <a:pt x="39" y="38"/>
                  </a:lnTo>
                  <a:lnTo>
                    <a:pt x="39" y="38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1" y="38"/>
                  </a:lnTo>
                  <a:lnTo>
                    <a:pt x="41" y="38"/>
                  </a:lnTo>
                  <a:lnTo>
                    <a:pt x="41" y="38"/>
                  </a:lnTo>
                  <a:lnTo>
                    <a:pt x="41" y="38"/>
                  </a:lnTo>
                  <a:lnTo>
                    <a:pt x="41" y="38"/>
                  </a:lnTo>
                  <a:lnTo>
                    <a:pt x="41" y="38"/>
                  </a:lnTo>
                  <a:lnTo>
                    <a:pt x="41" y="38"/>
                  </a:lnTo>
                  <a:lnTo>
                    <a:pt x="41" y="38"/>
                  </a:lnTo>
                  <a:lnTo>
                    <a:pt x="41" y="38"/>
                  </a:lnTo>
                  <a:lnTo>
                    <a:pt x="41" y="38"/>
                  </a:lnTo>
                  <a:lnTo>
                    <a:pt x="41" y="38"/>
                  </a:lnTo>
                  <a:lnTo>
                    <a:pt x="41" y="38"/>
                  </a:lnTo>
                  <a:lnTo>
                    <a:pt x="41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3" y="38"/>
                  </a:lnTo>
                  <a:lnTo>
                    <a:pt x="43" y="38"/>
                  </a:lnTo>
                  <a:lnTo>
                    <a:pt x="43" y="38"/>
                  </a:lnTo>
                  <a:lnTo>
                    <a:pt x="43" y="38"/>
                  </a:lnTo>
                  <a:lnTo>
                    <a:pt x="43" y="38"/>
                  </a:lnTo>
                  <a:lnTo>
                    <a:pt x="43" y="38"/>
                  </a:lnTo>
                  <a:lnTo>
                    <a:pt x="43" y="38"/>
                  </a:lnTo>
                  <a:lnTo>
                    <a:pt x="43" y="38"/>
                  </a:lnTo>
                  <a:lnTo>
                    <a:pt x="43" y="38"/>
                  </a:lnTo>
                  <a:lnTo>
                    <a:pt x="43" y="38"/>
                  </a:lnTo>
                  <a:lnTo>
                    <a:pt x="43" y="38"/>
                  </a:lnTo>
                  <a:lnTo>
                    <a:pt x="43" y="38"/>
                  </a:lnTo>
                  <a:lnTo>
                    <a:pt x="43" y="38"/>
                  </a:lnTo>
                  <a:lnTo>
                    <a:pt x="43" y="38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4" y="37"/>
                  </a:lnTo>
                  <a:lnTo>
                    <a:pt x="44" y="37"/>
                  </a:lnTo>
                  <a:lnTo>
                    <a:pt x="44" y="37"/>
                  </a:lnTo>
                  <a:lnTo>
                    <a:pt x="44" y="37"/>
                  </a:lnTo>
                  <a:lnTo>
                    <a:pt x="44" y="37"/>
                  </a:lnTo>
                  <a:lnTo>
                    <a:pt x="44" y="37"/>
                  </a:lnTo>
                  <a:lnTo>
                    <a:pt x="45" y="37"/>
                  </a:lnTo>
                  <a:lnTo>
                    <a:pt x="45" y="37"/>
                  </a:lnTo>
                  <a:lnTo>
                    <a:pt x="45" y="37"/>
                  </a:lnTo>
                  <a:lnTo>
                    <a:pt x="45" y="37"/>
                  </a:lnTo>
                  <a:lnTo>
                    <a:pt x="45" y="37"/>
                  </a:lnTo>
                  <a:lnTo>
                    <a:pt x="45" y="37"/>
                  </a:lnTo>
                  <a:lnTo>
                    <a:pt x="45" y="37"/>
                  </a:lnTo>
                  <a:lnTo>
                    <a:pt x="45" y="37"/>
                  </a:lnTo>
                  <a:lnTo>
                    <a:pt x="45" y="37"/>
                  </a:lnTo>
                  <a:lnTo>
                    <a:pt x="45" y="37"/>
                  </a:lnTo>
                  <a:lnTo>
                    <a:pt x="45" y="37"/>
                  </a:lnTo>
                  <a:lnTo>
                    <a:pt x="45" y="37"/>
                  </a:lnTo>
                  <a:lnTo>
                    <a:pt x="45" y="37"/>
                  </a:lnTo>
                  <a:lnTo>
                    <a:pt x="46" y="37"/>
                  </a:lnTo>
                  <a:lnTo>
                    <a:pt x="46" y="37"/>
                  </a:lnTo>
                  <a:lnTo>
                    <a:pt x="46" y="37"/>
                  </a:lnTo>
                  <a:lnTo>
                    <a:pt x="46" y="37"/>
                  </a:lnTo>
                  <a:lnTo>
                    <a:pt x="46" y="37"/>
                  </a:lnTo>
                  <a:lnTo>
                    <a:pt x="46" y="37"/>
                  </a:lnTo>
                  <a:lnTo>
                    <a:pt x="46" y="37"/>
                  </a:lnTo>
                  <a:lnTo>
                    <a:pt x="46" y="37"/>
                  </a:lnTo>
                  <a:lnTo>
                    <a:pt x="46" y="37"/>
                  </a:lnTo>
                  <a:lnTo>
                    <a:pt x="46" y="37"/>
                  </a:lnTo>
                  <a:lnTo>
                    <a:pt x="46" y="37"/>
                  </a:lnTo>
                  <a:lnTo>
                    <a:pt x="46" y="37"/>
                  </a:lnTo>
                  <a:lnTo>
                    <a:pt x="46" y="37"/>
                  </a:lnTo>
                  <a:lnTo>
                    <a:pt x="47" y="37"/>
                  </a:lnTo>
                  <a:lnTo>
                    <a:pt x="47" y="37"/>
                  </a:lnTo>
                  <a:lnTo>
                    <a:pt x="47" y="36"/>
                  </a:lnTo>
                  <a:lnTo>
                    <a:pt x="47" y="36"/>
                  </a:lnTo>
                  <a:lnTo>
                    <a:pt x="47" y="36"/>
                  </a:lnTo>
                  <a:lnTo>
                    <a:pt x="47" y="36"/>
                  </a:lnTo>
                  <a:lnTo>
                    <a:pt x="47" y="36"/>
                  </a:lnTo>
                  <a:lnTo>
                    <a:pt x="47" y="36"/>
                  </a:lnTo>
                  <a:lnTo>
                    <a:pt x="47" y="36"/>
                  </a:lnTo>
                  <a:lnTo>
                    <a:pt x="47" y="36"/>
                  </a:lnTo>
                  <a:lnTo>
                    <a:pt x="47" y="36"/>
                  </a:lnTo>
                  <a:lnTo>
                    <a:pt x="47" y="36"/>
                  </a:lnTo>
                  <a:lnTo>
                    <a:pt x="47" y="36"/>
                  </a:lnTo>
                  <a:lnTo>
                    <a:pt x="47" y="36"/>
                  </a:lnTo>
                  <a:lnTo>
                    <a:pt x="48" y="36"/>
                  </a:lnTo>
                  <a:lnTo>
                    <a:pt x="48" y="36"/>
                  </a:lnTo>
                  <a:lnTo>
                    <a:pt x="48" y="36"/>
                  </a:lnTo>
                  <a:lnTo>
                    <a:pt x="48" y="36"/>
                  </a:lnTo>
                  <a:lnTo>
                    <a:pt x="48" y="36"/>
                  </a:lnTo>
                  <a:lnTo>
                    <a:pt x="48" y="36"/>
                  </a:lnTo>
                  <a:lnTo>
                    <a:pt x="48" y="36"/>
                  </a:lnTo>
                  <a:lnTo>
                    <a:pt x="48" y="36"/>
                  </a:lnTo>
                  <a:lnTo>
                    <a:pt x="48" y="36"/>
                  </a:lnTo>
                  <a:lnTo>
                    <a:pt x="48" y="36"/>
                  </a:lnTo>
                  <a:lnTo>
                    <a:pt x="48" y="36"/>
                  </a:lnTo>
                  <a:lnTo>
                    <a:pt x="48" y="36"/>
                  </a:lnTo>
                  <a:lnTo>
                    <a:pt x="48" y="36"/>
                  </a:lnTo>
                  <a:lnTo>
                    <a:pt x="49" y="36"/>
                  </a:lnTo>
                  <a:lnTo>
                    <a:pt x="49" y="36"/>
                  </a:lnTo>
                  <a:lnTo>
                    <a:pt x="49" y="36"/>
                  </a:lnTo>
                  <a:lnTo>
                    <a:pt x="49" y="36"/>
                  </a:lnTo>
                  <a:lnTo>
                    <a:pt x="49" y="36"/>
                  </a:lnTo>
                  <a:lnTo>
                    <a:pt x="49" y="36"/>
                  </a:lnTo>
                  <a:lnTo>
                    <a:pt x="49" y="36"/>
                  </a:lnTo>
                  <a:lnTo>
                    <a:pt x="49" y="36"/>
                  </a:lnTo>
                  <a:lnTo>
                    <a:pt x="49" y="36"/>
                  </a:lnTo>
                  <a:lnTo>
                    <a:pt x="49" y="36"/>
                  </a:lnTo>
                  <a:lnTo>
                    <a:pt x="49" y="36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50" y="35"/>
                  </a:lnTo>
                  <a:lnTo>
                    <a:pt x="50" y="35"/>
                  </a:lnTo>
                  <a:lnTo>
                    <a:pt x="50" y="35"/>
                  </a:lnTo>
                  <a:lnTo>
                    <a:pt x="50" y="35"/>
                  </a:lnTo>
                  <a:lnTo>
                    <a:pt x="50" y="35"/>
                  </a:lnTo>
                  <a:lnTo>
                    <a:pt x="50" y="35"/>
                  </a:lnTo>
                  <a:lnTo>
                    <a:pt x="50" y="35"/>
                  </a:lnTo>
                  <a:lnTo>
                    <a:pt x="50" y="35"/>
                  </a:lnTo>
                  <a:lnTo>
                    <a:pt x="50" y="35"/>
                  </a:lnTo>
                  <a:lnTo>
                    <a:pt x="50" y="35"/>
                  </a:lnTo>
                  <a:lnTo>
                    <a:pt x="50" y="35"/>
                  </a:lnTo>
                  <a:lnTo>
                    <a:pt x="50" y="35"/>
                  </a:lnTo>
                  <a:lnTo>
                    <a:pt x="50" y="35"/>
                  </a:lnTo>
                  <a:lnTo>
                    <a:pt x="51" y="35"/>
                  </a:lnTo>
                  <a:lnTo>
                    <a:pt x="51" y="35"/>
                  </a:lnTo>
                  <a:lnTo>
                    <a:pt x="51" y="35"/>
                  </a:lnTo>
                  <a:lnTo>
                    <a:pt x="51" y="35"/>
                  </a:lnTo>
                  <a:lnTo>
                    <a:pt x="51" y="35"/>
                  </a:lnTo>
                  <a:lnTo>
                    <a:pt x="51" y="35"/>
                  </a:lnTo>
                  <a:lnTo>
                    <a:pt x="51" y="35"/>
                  </a:lnTo>
                  <a:lnTo>
                    <a:pt x="51" y="35"/>
                  </a:lnTo>
                  <a:lnTo>
                    <a:pt x="51" y="35"/>
                  </a:lnTo>
                  <a:lnTo>
                    <a:pt x="51" y="35"/>
                  </a:lnTo>
                  <a:lnTo>
                    <a:pt x="51" y="35"/>
                  </a:lnTo>
                  <a:lnTo>
                    <a:pt x="51" y="35"/>
                  </a:lnTo>
                  <a:lnTo>
                    <a:pt x="51" y="35"/>
                  </a:lnTo>
                  <a:lnTo>
                    <a:pt x="51" y="35"/>
                  </a:lnTo>
                  <a:lnTo>
                    <a:pt x="52" y="35"/>
                  </a:lnTo>
                  <a:lnTo>
                    <a:pt x="52" y="35"/>
                  </a:lnTo>
                  <a:lnTo>
                    <a:pt x="52" y="35"/>
                  </a:lnTo>
                  <a:lnTo>
                    <a:pt x="52" y="35"/>
                  </a:lnTo>
                  <a:lnTo>
                    <a:pt x="52" y="35"/>
                  </a:lnTo>
                  <a:lnTo>
                    <a:pt x="52" y="35"/>
                  </a:lnTo>
                  <a:lnTo>
                    <a:pt x="52" y="35"/>
                  </a:lnTo>
                  <a:lnTo>
                    <a:pt x="52" y="35"/>
                  </a:lnTo>
                  <a:lnTo>
                    <a:pt x="52" y="35"/>
                  </a:lnTo>
                  <a:lnTo>
                    <a:pt x="52" y="35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3" y="34"/>
                  </a:lnTo>
                  <a:lnTo>
                    <a:pt x="53" y="34"/>
                  </a:lnTo>
                  <a:lnTo>
                    <a:pt x="53" y="34"/>
                  </a:lnTo>
                  <a:lnTo>
                    <a:pt x="53" y="34"/>
                  </a:lnTo>
                  <a:lnTo>
                    <a:pt x="53" y="34"/>
                  </a:lnTo>
                  <a:lnTo>
                    <a:pt x="53" y="34"/>
                  </a:lnTo>
                  <a:lnTo>
                    <a:pt x="53" y="34"/>
                  </a:lnTo>
                  <a:lnTo>
                    <a:pt x="53" y="34"/>
                  </a:lnTo>
                  <a:lnTo>
                    <a:pt x="53" y="34"/>
                  </a:lnTo>
                  <a:lnTo>
                    <a:pt x="53" y="34"/>
                  </a:lnTo>
                  <a:lnTo>
                    <a:pt x="53" y="34"/>
                  </a:lnTo>
                  <a:lnTo>
                    <a:pt x="53" y="34"/>
                  </a:lnTo>
                  <a:lnTo>
                    <a:pt x="53" y="34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5" y="34"/>
                  </a:lnTo>
                  <a:lnTo>
                    <a:pt x="55" y="34"/>
                  </a:lnTo>
                  <a:lnTo>
                    <a:pt x="55" y="34"/>
                  </a:lnTo>
                  <a:lnTo>
                    <a:pt x="55" y="34"/>
                  </a:lnTo>
                  <a:lnTo>
                    <a:pt x="55" y="34"/>
                  </a:lnTo>
                  <a:lnTo>
                    <a:pt x="55" y="34"/>
                  </a:lnTo>
                  <a:lnTo>
                    <a:pt x="55" y="34"/>
                  </a:lnTo>
                  <a:lnTo>
                    <a:pt x="55" y="34"/>
                  </a:lnTo>
                  <a:lnTo>
                    <a:pt x="55" y="34"/>
                  </a:lnTo>
                  <a:lnTo>
                    <a:pt x="55" y="34"/>
                  </a:lnTo>
                  <a:lnTo>
                    <a:pt x="55" y="34"/>
                  </a:lnTo>
                  <a:lnTo>
                    <a:pt x="55" y="34"/>
                  </a:lnTo>
                  <a:lnTo>
                    <a:pt x="55" y="34"/>
                  </a:lnTo>
                  <a:lnTo>
                    <a:pt x="56" y="34"/>
                  </a:lnTo>
                  <a:lnTo>
                    <a:pt x="56" y="34"/>
                  </a:lnTo>
                  <a:lnTo>
                    <a:pt x="56" y="34"/>
                  </a:lnTo>
                  <a:lnTo>
                    <a:pt x="56" y="34"/>
                  </a:lnTo>
                  <a:lnTo>
                    <a:pt x="56" y="34"/>
                  </a:lnTo>
                  <a:lnTo>
                    <a:pt x="56" y="34"/>
                  </a:lnTo>
                  <a:lnTo>
                    <a:pt x="56" y="34"/>
                  </a:lnTo>
                  <a:lnTo>
                    <a:pt x="56" y="34"/>
                  </a:lnTo>
                  <a:lnTo>
                    <a:pt x="56" y="34"/>
                  </a:lnTo>
                  <a:lnTo>
                    <a:pt x="56" y="34"/>
                  </a:lnTo>
                  <a:lnTo>
                    <a:pt x="56" y="34"/>
                  </a:lnTo>
                  <a:lnTo>
                    <a:pt x="56" y="34"/>
                  </a:lnTo>
                  <a:lnTo>
                    <a:pt x="56" y="34"/>
                  </a:lnTo>
                  <a:lnTo>
                    <a:pt x="56" y="34"/>
                  </a:lnTo>
                  <a:lnTo>
                    <a:pt x="57" y="34"/>
                  </a:lnTo>
                  <a:lnTo>
                    <a:pt x="57" y="33"/>
                  </a:lnTo>
                  <a:lnTo>
                    <a:pt x="57" y="33"/>
                  </a:lnTo>
                  <a:lnTo>
                    <a:pt x="57" y="33"/>
                  </a:lnTo>
                  <a:lnTo>
                    <a:pt x="57" y="33"/>
                  </a:lnTo>
                  <a:lnTo>
                    <a:pt x="57" y="33"/>
                  </a:lnTo>
                  <a:lnTo>
                    <a:pt x="57" y="33"/>
                  </a:lnTo>
                  <a:lnTo>
                    <a:pt x="57" y="33"/>
                  </a:lnTo>
                  <a:lnTo>
                    <a:pt x="57" y="33"/>
                  </a:lnTo>
                  <a:lnTo>
                    <a:pt x="57" y="33"/>
                  </a:lnTo>
                  <a:lnTo>
                    <a:pt x="57" y="33"/>
                  </a:lnTo>
                  <a:lnTo>
                    <a:pt x="57" y="33"/>
                  </a:lnTo>
                  <a:lnTo>
                    <a:pt x="57" y="33"/>
                  </a:lnTo>
                  <a:lnTo>
                    <a:pt x="58" y="33"/>
                  </a:lnTo>
                  <a:lnTo>
                    <a:pt x="58" y="33"/>
                  </a:lnTo>
                  <a:lnTo>
                    <a:pt x="58" y="33"/>
                  </a:lnTo>
                  <a:lnTo>
                    <a:pt x="58" y="33"/>
                  </a:lnTo>
                  <a:lnTo>
                    <a:pt x="58" y="33"/>
                  </a:lnTo>
                  <a:lnTo>
                    <a:pt x="58" y="33"/>
                  </a:lnTo>
                  <a:lnTo>
                    <a:pt x="58" y="33"/>
                  </a:lnTo>
                  <a:lnTo>
                    <a:pt x="58" y="33"/>
                  </a:lnTo>
                  <a:lnTo>
                    <a:pt x="58" y="33"/>
                  </a:lnTo>
                  <a:lnTo>
                    <a:pt x="58" y="33"/>
                  </a:lnTo>
                  <a:lnTo>
                    <a:pt x="58" y="33"/>
                  </a:lnTo>
                  <a:lnTo>
                    <a:pt x="58" y="33"/>
                  </a:lnTo>
                  <a:lnTo>
                    <a:pt x="58" y="33"/>
                  </a:lnTo>
                  <a:lnTo>
                    <a:pt x="59" y="33"/>
                  </a:lnTo>
                  <a:lnTo>
                    <a:pt x="59" y="33"/>
                  </a:lnTo>
                  <a:lnTo>
                    <a:pt x="59" y="33"/>
                  </a:lnTo>
                  <a:lnTo>
                    <a:pt x="59" y="33"/>
                  </a:lnTo>
                  <a:lnTo>
                    <a:pt x="59" y="33"/>
                  </a:lnTo>
                  <a:lnTo>
                    <a:pt x="59" y="33"/>
                  </a:lnTo>
                  <a:lnTo>
                    <a:pt x="59" y="33"/>
                  </a:lnTo>
                  <a:lnTo>
                    <a:pt x="59" y="33"/>
                  </a:lnTo>
                  <a:lnTo>
                    <a:pt x="59" y="33"/>
                  </a:lnTo>
                  <a:lnTo>
                    <a:pt x="59" y="33"/>
                  </a:lnTo>
                  <a:lnTo>
                    <a:pt x="59" y="33"/>
                  </a:lnTo>
                  <a:lnTo>
                    <a:pt x="59" y="33"/>
                  </a:lnTo>
                  <a:lnTo>
                    <a:pt x="59" y="33"/>
                  </a:lnTo>
                  <a:lnTo>
                    <a:pt x="60" y="33"/>
                  </a:lnTo>
                  <a:lnTo>
                    <a:pt x="60" y="33"/>
                  </a:lnTo>
                  <a:lnTo>
                    <a:pt x="60" y="33"/>
                  </a:lnTo>
                  <a:lnTo>
                    <a:pt x="60" y="33"/>
                  </a:lnTo>
                  <a:lnTo>
                    <a:pt x="60" y="33"/>
                  </a:lnTo>
                  <a:lnTo>
                    <a:pt x="60" y="33"/>
                  </a:lnTo>
                  <a:lnTo>
                    <a:pt x="60" y="33"/>
                  </a:lnTo>
                  <a:lnTo>
                    <a:pt x="60" y="33"/>
                  </a:lnTo>
                  <a:lnTo>
                    <a:pt x="60" y="33"/>
                  </a:lnTo>
                  <a:lnTo>
                    <a:pt x="60" y="33"/>
                  </a:lnTo>
                  <a:lnTo>
                    <a:pt x="60" y="33"/>
                  </a:lnTo>
                  <a:lnTo>
                    <a:pt x="60" y="33"/>
                  </a:lnTo>
                  <a:lnTo>
                    <a:pt x="60" y="33"/>
                  </a:lnTo>
                  <a:lnTo>
                    <a:pt x="60" y="33"/>
                  </a:lnTo>
                  <a:lnTo>
                    <a:pt x="61" y="33"/>
                  </a:lnTo>
                  <a:lnTo>
                    <a:pt x="61" y="33"/>
                  </a:lnTo>
                  <a:lnTo>
                    <a:pt x="61" y="33"/>
                  </a:lnTo>
                  <a:lnTo>
                    <a:pt x="61" y="32"/>
                  </a:lnTo>
                  <a:lnTo>
                    <a:pt x="61" y="32"/>
                  </a:lnTo>
                  <a:lnTo>
                    <a:pt x="61" y="32"/>
                  </a:lnTo>
                  <a:lnTo>
                    <a:pt x="61" y="32"/>
                  </a:lnTo>
                  <a:lnTo>
                    <a:pt x="61" y="32"/>
                  </a:lnTo>
                  <a:lnTo>
                    <a:pt x="61" y="32"/>
                  </a:lnTo>
                  <a:lnTo>
                    <a:pt x="61" y="32"/>
                  </a:lnTo>
                  <a:lnTo>
                    <a:pt x="61" y="32"/>
                  </a:lnTo>
                  <a:lnTo>
                    <a:pt x="61" y="32"/>
                  </a:lnTo>
                  <a:lnTo>
                    <a:pt x="61" y="32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3" y="32"/>
                  </a:lnTo>
                  <a:lnTo>
                    <a:pt x="63" y="32"/>
                  </a:lnTo>
                  <a:lnTo>
                    <a:pt x="63" y="32"/>
                  </a:lnTo>
                  <a:lnTo>
                    <a:pt x="63" y="32"/>
                  </a:lnTo>
                  <a:lnTo>
                    <a:pt x="63" y="32"/>
                  </a:lnTo>
                  <a:lnTo>
                    <a:pt x="63" y="32"/>
                  </a:lnTo>
                  <a:lnTo>
                    <a:pt x="63" y="32"/>
                  </a:lnTo>
                  <a:lnTo>
                    <a:pt x="63" y="32"/>
                  </a:lnTo>
                  <a:lnTo>
                    <a:pt x="63" y="32"/>
                  </a:lnTo>
                  <a:lnTo>
                    <a:pt x="63" y="32"/>
                  </a:lnTo>
                  <a:lnTo>
                    <a:pt x="63" y="32"/>
                  </a:lnTo>
                  <a:lnTo>
                    <a:pt x="63" y="32"/>
                  </a:lnTo>
                  <a:lnTo>
                    <a:pt x="63" y="32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5" y="32"/>
                  </a:lnTo>
                  <a:lnTo>
                    <a:pt x="65" y="32"/>
                  </a:lnTo>
                  <a:lnTo>
                    <a:pt x="65" y="32"/>
                  </a:lnTo>
                  <a:lnTo>
                    <a:pt x="65" y="32"/>
                  </a:lnTo>
                  <a:lnTo>
                    <a:pt x="65" y="32"/>
                  </a:lnTo>
                  <a:lnTo>
                    <a:pt x="65" y="32"/>
                  </a:lnTo>
                  <a:lnTo>
                    <a:pt x="65" y="32"/>
                  </a:lnTo>
                  <a:lnTo>
                    <a:pt x="65" y="32"/>
                  </a:lnTo>
                  <a:lnTo>
                    <a:pt x="65" y="32"/>
                  </a:lnTo>
                  <a:lnTo>
                    <a:pt x="65" y="32"/>
                  </a:lnTo>
                  <a:lnTo>
                    <a:pt x="65" y="32"/>
                  </a:lnTo>
                  <a:lnTo>
                    <a:pt x="65" y="32"/>
                  </a:lnTo>
                  <a:lnTo>
                    <a:pt x="65" y="32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66" y="31"/>
                  </a:lnTo>
                  <a:lnTo>
                    <a:pt x="66" y="31"/>
                  </a:lnTo>
                  <a:lnTo>
                    <a:pt x="66" y="31"/>
                  </a:lnTo>
                  <a:lnTo>
                    <a:pt x="67" y="31"/>
                  </a:lnTo>
                  <a:lnTo>
                    <a:pt x="67" y="31"/>
                  </a:lnTo>
                  <a:lnTo>
                    <a:pt x="67" y="31"/>
                  </a:lnTo>
                  <a:lnTo>
                    <a:pt x="67" y="31"/>
                  </a:lnTo>
                  <a:lnTo>
                    <a:pt x="67" y="31"/>
                  </a:lnTo>
                  <a:lnTo>
                    <a:pt x="67" y="31"/>
                  </a:lnTo>
                  <a:lnTo>
                    <a:pt x="67" y="31"/>
                  </a:lnTo>
                  <a:lnTo>
                    <a:pt x="67" y="31"/>
                  </a:lnTo>
                  <a:lnTo>
                    <a:pt x="67" y="31"/>
                  </a:lnTo>
                  <a:lnTo>
                    <a:pt x="67" y="31"/>
                  </a:lnTo>
                  <a:lnTo>
                    <a:pt x="67" y="31"/>
                  </a:lnTo>
                  <a:lnTo>
                    <a:pt x="67" y="31"/>
                  </a:lnTo>
                  <a:lnTo>
                    <a:pt x="67" y="31"/>
                  </a:lnTo>
                  <a:lnTo>
                    <a:pt x="68" y="31"/>
                  </a:lnTo>
                  <a:lnTo>
                    <a:pt x="68" y="31"/>
                  </a:lnTo>
                  <a:lnTo>
                    <a:pt x="68" y="31"/>
                  </a:lnTo>
                  <a:lnTo>
                    <a:pt x="68" y="31"/>
                  </a:lnTo>
                  <a:lnTo>
                    <a:pt x="68" y="31"/>
                  </a:lnTo>
                  <a:lnTo>
                    <a:pt x="68" y="31"/>
                  </a:lnTo>
                  <a:lnTo>
                    <a:pt x="68" y="31"/>
                  </a:lnTo>
                  <a:lnTo>
                    <a:pt x="68" y="31"/>
                  </a:lnTo>
                  <a:lnTo>
                    <a:pt x="68" y="31"/>
                  </a:lnTo>
                  <a:lnTo>
                    <a:pt x="68" y="31"/>
                  </a:lnTo>
                  <a:lnTo>
                    <a:pt x="68" y="31"/>
                  </a:lnTo>
                  <a:lnTo>
                    <a:pt x="68" y="31"/>
                  </a:lnTo>
                  <a:lnTo>
                    <a:pt x="68" y="31"/>
                  </a:lnTo>
                  <a:lnTo>
                    <a:pt x="68" y="31"/>
                  </a:lnTo>
                  <a:lnTo>
                    <a:pt x="69" y="31"/>
                  </a:lnTo>
                  <a:lnTo>
                    <a:pt x="69" y="31"/>
                  </a:lnTo>
                  <a:lnTo>
                    <a:pt x="69" y="31"/>
                  </a:lnTo>
                  <a:lnTo>
                    <a:pt x="69" y="31"/>
                  </a:lnTo>
                  <a:lnTo>
                    <a:pt x="69" y="31"/>
                  </a:lnTo>
                  <a:lnTo>
                    <a:pt x="69" y="31"/>
                  </a:lnTo>
                  <a:lnTo>
                    <a:pt x="69" y="31"/>
                  </a:lnTo>
                  <a:lnTo>
                    <a:pt x="69" y="31"/>
                  </a:lnTo>
                  <a:lnTo>
                    <a:pt x="69" y="31"/>
                  </a:lnTo>
                  <a:lnTo>
                    <a:pt x="69" y="31"/>
                  </a:lnTo>
                  <a:lnTo>
                    <a:pt x="69" y="31"/>
                  </a:lnTo>
                  <a:lnTo>
                    <a:pt x="69" y="31"/>
                  </a:lnTo>
                  <a:lnTo>
                    <a:pt x="69" y="31"/>
                  </a:lnTo>
                  <a:lnTo>
                    <a:pt x="70" y="31"/>
                  </a:lnTo>
                  <a:lnTo>
                    <a:pt x="70" y="31"/>
                  </a:lnTo>
                  <a:lnTo>
                    <a:pt x="70" y="31"/>
                  </a:lnTo>
                  <a:lnTo>
                    <a:pt x="70" y="31"/>
                  </a:lnTo>
                  <a:lnTo>
                    <a:pt x="70" y="31"/>
                  </a:lnTo>
                  <a:lnTo>
                    <a:pt x="70" y="31"/>
                  </a:lnTo>
                  <a:lnTo>
                    <a:pt x="70" y="31"/>
                  </a:lnTo>
                  <a:lnTo>
                    <a:pt x="70" y="31"/>
                  </a:lnTo>
                  <a:lnTo>
                    <a:pt x="70" y="31"/>
                  </a:lnTo>
                  <a:lnTo>
                    <a:pt x="70" y="31"/>
                  </a:lnTo>
                  <a:lnTo>
                    <a:pt x="70" y="31"/>
                  </a:lnTo>
                  <a:lnTo>
                    <a:pt x="70" y="31"/>
                  </a:lnTo>
                  <a:lnTo>
                    <a:pt x="70" y="31"/>
                  </a:lnTo>
                  <a:lnTo>
                    <a:pt x="71" y="31"/>
                  </a:lnTo>
                  <a:lnTo>
                    <a:pt x="71" y="31"/>
                  </a:lnTo>
                  <a:lnTo>
                    <a:pt x="71" y="31"/>
                  </a:lnTo>
                  <a:lnTo>
                    <a:pt x="71" y="31"/>
                  </a:lnTo>
                  <a:lnTo>
                    <a:pt x="71" y="31"/>
                  </a:lnTo>
                  <a:lnTo>
                    <a:pt x="71" y="31"/>
                  </a:lnTo>
                  <a:lnTo>
                    <a:pt x="71" y="31"/>
                  </a:lnTo>
                  <a:lnTo>
                    <a:pt x="71" y="31"/>
                  </a:lnTo>
                  <a:lnTo>
                    <a:pt x="71" y="31"/>
                  </a:lnTo>
                  <a:lnTo>
                    <a:pt x="71" y="31"/>
                  </a:lnTo>
                  <a:lnTo>
                    <a:pt x="71" y="31"/>
                  </a:lnTo>
                  <a:lnTo>
                    <a:pt x="71" y="31"/>
                  </a:lnTo>
                  <a:lnTo>
                    <a:pt x="71" y="31"/>
                  </a:lnTo>
                  <a:lnTo>
                    <a:pt x="72" y="31"/>
                  </a:lnTo>
                  <a:lnTo>
                    <a:pt x="72" y="31"/>
                  </a:lnTo>
                  <a:lnTo>
                    <a:pt x="72" y="31"/>
                  </a:lnTo>
                  <a:lnTo>
                    <a:pt x="72" y="31"/>
                  </a:lnTo>
                  <a:lnTo>
                    <a:pt x="72" y="30"/>
                  </a:lnTo>
                  <a:lnTo>
                    <a:pt x="72" y="30"/>
                  </a:lnTo>
                  <a:lnTo>
                    <a:pt x="72" y="30"/>
                  </a:lnTo>
                  <a:lnTo>
                    <a:pt x="72" y="30"/>
                  </a:lnTo>
                  <a:lnTo>
                    <a:pt x="72" y="30"/>
                  </a:lnTo>
                  <a:lnTo>
                    <a:pt x="72" y="30"/>
                  </a:lnTo>
                  <a:lnTo>
                    <a:pt x="72" y="30"/>
                  </a:lnTo>
                  <a:lnTo>
                    <a:pt x="72" y="30"/>
                  </a:lnTo>
                  <a:lnTo>
                    <a:pt x="72" y="30"/>
                  </a:lnTo>
                  <a:lnTo>
                    <a:pt x="73" y="30"/>
                  </a:lnTo>
                  <a:lnTo>
                    <a:pt x="73" y="30"/>
                  </a:lnTo>
                  <a:lnTo>
                    <a:pt x="73" y="30"/>
                  </a:lnTo>
                  <a:lnTo>
                    <a:pt x="73" y="30"/>
                  </a:lnTo>
                  <a:lnTo>
                    <a:pt x="73" y="30"/>
                  </a:lnTo>
                  <a:lnTo>
                    <a:pt x="73" y="30"/>
                  </a:lnTo>
                  <a:lnTo>
                    <a:pt x="73" y="30"/>
                  </a:lnTo>
                  <a:lnTo>
                    <a:pt x="73" y="30"/>
                  </a:lnTo>
                  <a:lnTo>
                    <a:pt x="73" y="30"/>
                  </a:lnTo>
                  <a:lnTo>
                    <a:pt x="73" y="30"/>
                  </a:lnTo>
                  <a:lnTo>
                    <a:pt x="73" y="30"/>
                  </a:lnTo>
                  <a:lnTo>
                    <a:pt x="73" y="30"/>
                  </a:lnTo>
                  <a:lnTo>
                    <a:pt x="73" y="30"/>
                  </a:lnTo>
                  <a:lnTo>
                    <a:pt x="73" y="3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75" y="30"/>
                  </a:lnTo>
                  <a:lnTo>
                    <a:pt x="75" y="30"/>
                  </a:lnTo>
                  <a:lnTo>
                    <a:pt x="75" y="30"/>
                  </a:lnTo>
                  <a:lnTo>
                    <a:pt x="75" y="30"/>
                  </a:lnTo>
                  <a:lnTo>
                    <a:pt x="75" y="30"/>
                  </a:lnTo>
                  <a:lnTo>
                    <a:pt x="75" y="30"/>
                  </a:lnTo>
                  <a:lnTo>
                    <a:pt x="75" y="30"/>
                  </a:lnTo>
                  <a:lnTo>
                    <a:pt x="75" y="30"/>
                  </a:lnTo>
                  <a:lnTo>
                    <a:pt x="75" y="30"/>
                  </a:lnTo>
                  <a:lnTo>
                    <a:pt x="75" y="30"/>
                  </a:lnTo>
                  <a:lnTo>
                    <a:pt x="75" y="30"/>
                  </a:lnTo>
                  <a:lnTo>
                    <a:pt x="75" y="30"/>
                  </a:lnTo>
                  <a:lnTo>
                    <a:pt x="75" y="30"/>
                  </a:lnTo>
                  <a:lnTo>
                    <a:pt x="76" y="30"/>
                  </a:lnTo>
                  <a:lnTo>
                    <a:pt x="76" y="29"/>
                  </a:lnTo>
                  <a:lnTo>
                    <a:pt x="76" y="29"/>
                  </a:lnTo>
                  <a:lnTo>
                    <a:pt x="76" y="29"/>
                  </a:lnTo>
                  <a:lnTo>
                    <a:pt x="76" y="29"/>
                  </a:lnTo>
                  <a:lnTo>
                    <a:pt x="76" y="29"/>
                  </a:lnTo>
                  <a:lnTo>
                    <a:pt x="76" y="29"/>
                  </a:lnTo>
                  <a:lnTo>
                    <a:pt x="76" y="29"/>
                  </a:lnTo>
                  <a:lnTo>
                    <a:pt x="76" y="29"/>
                  </a:lnTo>
                  <a:lnTo>
                    <a:pt x="76" y="29"/>
                  </a:lnTo>
                  <a:lnTo>
                    <a:pt x="76" y="29"/>
                  </a:lnTo>
                  <a:lnTo>
                    <a:pt x="76" y="29"/>
                  </a:lnTo>
                  <a:lnTo>
                    <a:pt x="76" y="29"/>
                  </a:lnTo>
                  <a:lnTo>
                    <a:pt x="77" y="29"/>
                  </a:lnTo>
                  <a:lnTo>
                    <a:pt x="77" y="29"/>
                  </a:lnTo>
                  <a:lnTo>
                    <a:pt x="77" y="29"/>
                  </a:lnTo>
                  <a:lnTo>
                    <a:pt x="77" y="29"/>
                  </a:lnTo>
                  <a:lnTo>
                    <a:pt x="77" y="29"/>
                  </a:lnTo>
                  <a:lnTo>
                    <a:pt x="77" y="29"/>
                  </a:lnTo>
                  <a:lnTo>
                    <a:pt x="77" y="29"/>
                  </a:lnTo>
                  <a:lnTo>
                    <a:pt x="77" y="29"/>
                  </a:lnTo>
                  <a:lnTo>
                    <a:pt x="77" y="29"/>
                  </a:lnTo>
                  <a:lnTo>
                    <a:pt x="77" y="29"/>
                  </a:lnTo>
                  <a:lnTo>
                    <a:pt x="77" y="29"/>
                  </a:lnTo>
                  <a:lnTo>
                    <a:pt x="77" y="29"/>
                  </a:lnTo>
                  <a:lnTo>
                    <a:pt x="77" y="29"/>
                  </a:lnTo>
                  <a:lnTo>
                    <a:pt x="77" y="29"/>
                  </a:lnTo>
                  <a:lnTo>
                    <a:pt x="78" y="29"/>
                  </a:lnTo>
                  <a:lnTo>
                    <a:pt x="78" y="29"/>
                  </a:lnTo>
                  <a:lnTo>
                    <a:pt x="78" y="29"/>
                  </a:lnTo>
                  <a:lnTo>
                    <a:pt x="78" y="29"/>
                  </a:lnTo>
                  <a:lnTo>
                    <a:pt x="78" y="29"/>
                  </a:lnTo>
                  <a:lnTo>
                    <a:pt x="78" y="29"/>
                  </a:lnTo>
                  <a:lnTo>
                    <a:pt x="78" y="29"/>
                  </a:lnTo>
                  <a:lnTo>
                    <a:pt x="78" y="29"/>
                  </a:lnTo>
                  <a:lnTo>
                    <a:pt x="78" y="29"/>
                  </a:lnTo>
                  <a:lnTo>
                    <a:pt x="78" y="29"/>
                  </a:lnTo>
                  <a:lnTo>
                    <a:pt x="78" y="29"/>
                  </a:lnTo>
                  <a:lnTo>
                    <a:pt x="78" y="29"/>
                  </a:lnTo>
                  <a:lnTo>
                    <a:pt x="78" y="29"/>
                  </a:lnTo>
                  <a:lnTo>
                    <a:pt x="79" y="29"/>
                  </a:lnTo>
                  <a:lnTo>
                    <a:pt x="79" y="29"/>
                  </a:lnTo>
                  <a:lnTo>
                    <a:pt x="79" y="29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81" y="28"/>
                  </a:lnTo>
                  <a:lnTo>
                    <a:pt x="81" y="28"/>
                  </a:lnTo>
                  <a:lnTo>
                    <a:pt x="81" y="28"/>
                  </a:lnTo>
                  <a:lnTo>
                    <a:pt x="81" y="28"/>
                  </a:lnTo>
                  <a:lnTo>
                    <a:pt x="81" y="28"/>
                  </a:lnTo>
                  <a:lnTo>
                    <a:pt x="81" y="28"/>
                  </a:lnTo>
                  <a:lnTo>
                    <a:pt x="81" y="28"/>
                  </a:lnTo>
                  <a:lnTo>
                    <a:pt x="81" y="28"/>
                  </a:lnTo>
                  <a:lnTo>
                    <a:pt x="81" y="28"/>
                  </a:lnTo>
                  <a:lnTo>
                    <a:pt x="81" y="28"/>
                  </a:lnTo>
                  <a:lnTo>
                    <a:pt x="81" y="28"/>
                  </a:lnTo>
                  <a:lnTo>
                    <a:pt x="81" y="28"/>
                  </a:lnTo>
                  <a:lnTo>
                    <a:pt x="81" y="28"/>
                  </a:lnTo>
                  <a:lnTo>
                    <a:pt x="81" y="28"/>
                  </a:lnTo>
                  <a:lnTo>
                    <a:pt x="82" y="28"/>
                  </a:lnTo>
                  <a:lnTo>
                    <a:pt x="82" y="28"/>
                  </a:lnTo>
                  <a:lnTo>
                    <a:pt x="82" y="28"/>
                  </a:lnTo>
                  <a:lnTo>
                    <a:pt x="82" y="28"/>
                  </a:lnTo>
                  <a:lnTo>
                    <a:pt x="82" y="28"/>
                  </a:lnTo>
                  <a:lnTo>
                    <a:pt x="82" y="28"/>
                  </a:lnTo>
                  <a:lnTo>
                    <a:pt x="82" y="28"/>
                  </a:lnTo>
                  <a:lnTo>
                    <a:pt x="82" y="28"/>
                  </a:lnTo>
                  <a:lnTo>
                    <a:pt x="82" y="28"/>
                  </a:lnTo>
                  <a:lnTo>
                    <a:pt x="82" y="28"/>
                  </a:lnTo>
                  <a:lnTo>
                    <a:pt x="82" y="27"/>
                  </a:lnTo>
                  <a:lnTo>
                    <a:pt x="82" y="27"/>
                  </a:lnTo>
                  <a:lnTo>
                    <a:pt x="82" y="27"/>
                  </a:lnTo>
                  <a:lnTo>
                    <a:pt x="83" y="27"/>
                  </a:lnTo>
                  <a:lnTo>
                    <a:pt x="83" y="27"/>
                  </a:lnTo>
                  <a:lnTo>
                    <a:pt x="83" y="27"/>
                  </a:lnTo>
                  <a:lnTo>
                    <a:pt x="83" y="27"/>
                  </a:lnTo>
                  <a:lnTo>
                    <a:pt x="83" y="27"/>
                  </a:lnTo>
                  <a:lnTo>
                    <a:pt x="83" y="27"/>
                  </a:lnTo>
                  <a:lnTo>
                    <a:pt x="83" y="27"/>
                  </a:lnTo>
                  <a:lnTo>
                    <a:pt x="83" y="27"/>
                  </a:lnTo>
                  <a:lnTo>
                    <a:pt x="83" y="27"/>
                  </a:lnTo>
                  <a:lnTo>
                    <a:pt x="83" y="27"/>
                  </a:lnTo>
                  <a:lnTo>
                    <a:pt x="83" y="27"/>
                  </a:lnTo>
                  <a:lnTo>
                    <a:pt x="83" y="27"/>
                  </a:lnTo>
                  <a:lnTo>
                    <a:pt x="83" y="28"/>
                  </a:lnTo>
                  <a:lnTo>
                    <a:pt x="84" y="28"/>
                  </a:lnTo>
                  <a:lnTo>
                    <a:pt x="84" y="28"/>
                  </a:lnTo>
                  <a:lnTo>
                    <a:pt x="84" y="28"/>
                  </a:lnTo>
                  <a:lnTo>
                    <a:pt x="84" y="28"/>
                  </a:lnTo>
                  <a:lnTo>
                    <a:pt x="84" y="28"/>
                  </a:lnTo>
                  <a:lnTo>
                    <a:pt x="84" y="28"/>
                  </a:lnTo>
                  <a:lnTo>
                    <a:pt x="84" y="28"/>
                  </a:lnTo>
                  <a:lnTo>
                    <a:pt x="84" y="28"/>
                  </a:lnTo>
                  <a:lnTo>
                    <a:pt x="84" y="28"/>
                  </a:lnTo>
                  <a:lnTo>
                    <a:pt x="84" y="27"/>
                  </a:lnTo>
                  <a:lnTo>
                    <a:pt x="84" y="27"/>
                  </a:lnTo>
                  <a:lnTo>
                    <a:pt x="84" y="27"/>
                  </a:lnTo>
                  <a:lnTo>
                    <a:pt x="84" y="27"/>
                  </a:lnTo>
                  <a:lnTo>
                    <a:pt x="85" y="27"/>
                  </a:lnTo>
                  <a:lnTo>
                    <a:pt x="85" y="27"/>
                  </a:lnTo>
                  <a:lnTo>
                    <a:pt x="85" y="27"/>
                  </a:lnTo>
                  <a:lnTo>
                    <a:pt x="85" y="27"/>
                  </a:lnTo>
                  <a:lnTo>
                    <a:pt x="85" y="27"/>
                  </a:lnTo>
                  <a:lnTo>
                    <a:pt x="85" y="27"/>
                  </a:lnTo>
                  <a:lnTo>
                    <a:pt x="85" y="27"/>
                  </a:lnTo>
                  <a:lnTo>
                    <a:pt x="85" y="27"/>
                  </a:lnTo>
                  <a:lnTo>
                    <a:pt x="85" y="27"/>
                  </a:lnTo>
                  <a:lnTo>
                    <a:pt x="85" y="27"/>
                  </a:lnTo>
                  <a:lnTo>
                    <a:pt x="85" y="27"/>
                  </a:lnTo>
                  <a:lnTo>
                    <a:pt x="85" y="27"/>
                  </a:lnTo>
                  <a:lnTo>
                    <a:pt x="85" y="27"/>
                  </a:lnTo>
                  <a:lnTo>
                    <a:pt x="85" y="27"/>
                  </a:lnTo>
                  <a:lnTo>
                    <a:pt x="86" y="27"/>
                  </a:lnTo>
                  <a:lnTo>
                    <a:pt x="86" y="27"/>
                  </a:lnTo>
                  <a:lnTo>
                    <a:pt x="86" y="27"/>
                  </a:lnTo>
                  <a:lnTo>
                    <a:pt x="86" y="27"/>
                  </a:lnTo>
                  <a:lnTo>
                    <a:pt x="86" y="27"/>
                  </a:lnTo>
                  <a:lnTo>
                    <a:pt x="86" y="27"/>
                  </a:lnTo>
                  <a:lnTo>
                    <a:pt x="86" y="27"/>
                  </a:lnTo>
                  <a:lnTo>
                    <a:pt x="86" y="27"/>
                  </a:lnTo>
                  <a:lnTo>
                    <a:pt x="86" y="27"/>
                  </a:lnTo>
                  <a:lnTo>
                    <a:pt x="86" y="27"/>
                  </a:lnTo>
                  <a:lnTo>
                    <a:pt x="86" y="27"/>
                  </a:lnTo>
                  <a:lnTo>
                    <a:pt x="86" y="27"/>
                  </a:lnTo>
                  <a:lnTo>
                    <a:pt x="86" y="27"/>
                  </a:lnTo>
                  <a:lnTo>
                    <a:pt x="87" y="27"/>
                  </a:lnTo>
                  <a:lnTo>
                    <a:pt x="87" y="27"/>
                  </a:lnTo>
                  <a:lnTo>
                    <a:pt x="87" y="27"/>
                  </a:lnTo>
                  <a:lnTo>
                    <a:pt x="87" y="27"/>
                  </a:lnTo>
                  <a:lnTo>
                    <a:pt x="87" y="27"/>
                  </a:lnTo>
                  <a:lnTo>
                    <a:pt x="87" y="27"/>
                  </a:lnTo>
                  <a:lnTo>
                    <a:pt x="87" y="27"/>
                  </a:lnTo>
                  <a:lnTo>
                    <a:pt x="87" y="27"/>
                  </a:lnTo>
                  <a:lnTo>
                    <a:pt x="87" y="27"/>
                  </a:lnTo>
                  <a:lnTo>
                    <a:pt x="87" y="27"/>
                  </a:lnTo>
                  <a:lnTo>
                    <a:pt x="87" y="27"/>
                  </a:lnTo>
                  <a:lnTo>
                    <a:pt x="87" y="27"/>
                  </a:lnTo>
                  <a:lnTo>
                    <a:pt x="87" y="27"/>
                  </a:lnTo>
                  <a:lnTo>
                    <a:pt x="88" y="27"/>
                  </a:lnTo>
                  <a:lnTo>
                    <a:pt x="88" y="27"/>
                  </a:lnTo>
                  <a:lnTo>
                    <a:pt x="88" y="27"/>
                  </a:lnTo>
                  <a:lnTo>
                    <a:pt x="88" y="27"/>
                  </a:lnTo>
                  <a:lnTo>
                    <a:pt x="88" y="27"/>
                  </a:lnTo>
                  <a:lnTo>
                    <a:pt x="88" y="27"/>
                  </a:lnTo>
                  <a:lnTo>
                    <a:pt x="88" y="26"/>
                  </a:lnTo>
                  <a:lnTo>
                    <a:pt x="88" y="26"/>
                  </a:lnTo>
                  <a:lnTo>
                    <a:pt x="88" y="26"/>
                  </a:lnTo>
                  <a:lnTo>
                    <a:pt x="88" y="26"/>
                  </a:lnTo>
                  <a:lnTo>
                    <a:pt x="88" y="26"/>
                  </a:lnTo>
                  <a:lnTo>
                    <a:pt x="88" y="26"/>
                  </a:lnTo>
                  <a:lnTo>
                    <a:pt x="88" y="26"/>
                  </a:lnTo>
                  <a:lnTo>
                    <a:pt x="89" y="26"/>
                  </a:lnTo>
                  <a:lnTo>
                    <a:pt x="89" y="26"/>
                  </a:lnTo>
                  <a:lnTo>
                    <a:pt x="89" y="26"/>
                  </a:lnTo>
                  <a:lnTo>
                    <a:pt x="89" y="26"/>
                  </a:lnTo>
                  <a:lnTo>
                    <a:pt x="89" y="26"/>
                  </a:lnTo>
                  <a:lnTo>
                    <a:pt x="89" y="26"/>
                  </a:lnTo>
                  <a:lnTo>
                    <a:pt x="89" y="26"/>
                  </a:lnTo>
                  <a:lnTo>
                    <a:pt x="89" y="26"/>
                  </a:lnTo>
                  <a:lnTo>
                    <a:pt x="89" y="26"/>
                  </a:lnTo>
                  <a:lnTo>
                    <a:pt x="89" y="26"/>
                  </a:lnTo>
                  <a:lnTo>
                    <a:pt x="89" y="26"/>
                  </a:lnTo>
                  <a:lnTo>
                    <a:pt x="89" y="26"/>
                  </a:lnTo>
                  <a:lnTo>
                    <a:pt x="89" y="26"/>
                  </a:lnTo>
                  <a:lnTo>
                    <a:pt x="90" y="26"/>
                  </a:lnTo>
                  <a:lnTo>
                    <a:pt x="90" y="26"/>
                  </a:lnTo>
                  <a:lnTo>
                    <a:pt x="90" y="26"/>
                  </a:lnTo>
                  <a:lnTo>
                    <a:pt x="90" y="26"/>
                  </a:lnTo>
                  <a:lnTo>
                    <a:pt x="90" y="26"/>
                  </a:lnTo>
                  <a:lnTo>
                    <a:pt x="90" y="26"/>
                  </a:lnTo>
                  <a:lnTo>
                    <a:pt x="90" y="26"/>
                  </a:lnTo>
                  <a:lnTo>
                    <a:pt x="90" y="26"/>
                  </a:lnTo>
                  <a:lnTo>
                    <a:pt x="90" y="26"/>
                  </a:lnTo>
                  <a:lnTo>
                    <a:pt x="90" y="26"/>
                  </a:lnTo>
                  <a:lnTo>
                    <a:pt x="90" y="26"/>
                  </a:lnTo>
                  <a:lnTo>
                    <a:pt x="90" y="26"/>
                  </a:lnTo>
                  <a:lnTo>
                    <a:pt x="90" y="26"/>
                  </a:lnTo>
                  <a:lnTo>
                    <a:pt x="90" y="26"/>
                  </a:lnTo>
                  <a:lnTo>
                    <a:pt x="91" y="26"/>
                  </a:lnTo>
                  <a:lnTo>
                    <a:pt x="91" y="26"/>
                  </a:lnTo>
                  <a:lnTo>
                    <a:pt x="91" y="26"/>
                  </a:lnTo>
                  <a:lnTo>
                    <a:pt x="91" y="26"/>
                  </a:lnTo>
                  <a:lnTo>
                    <a:pt x="91" y="26"/>
                  </a:lnTo>
                  <a:lnTo>
                    <a:pt x="91" y="26"/>
                  </a:lnTo>
                  <a:lnTo>
                    <a:pt x="91" y="26"/>
                  </a:lnTo>
                  <a:lnTo>
                    <a:pt x="91" y="26"/>
                  </a:lnTo>
                  <a:lnTo>
                    <a:pt x="91" y="26"/>
                  </a:lnTo>
                  <a:lnTo>
                    <a:pt x="91" y="26"/>
                  </a:lnTo>
                  <a:lnTo>
                    <a:pt x="91" y="26"/>
                  </a:lnTo>
                  <a:lnTo>
                    <a:pt x="91" y="26"/>
                  </a:lnTo>
                  <a:lnTo>
                    <a:pt x="91" y="26"/>
                  </a:lnTo>
                  <a:lnTo>
                    <a:pt x="92" y="26"/>
                  </a:lnTo>
                  <a:lnTo>
                    <a:pt x="92" y="26"/>
                  </a:lnTo>
                  <a:lnTo>
                    <a:pt x="92" y="26"/>
                  </a:lnTo>
                  <a:lnTo>
                    <a:pt x="92" y="26"/>
                  </a:lnTo>
                  <a:lnTo>
                    <a:pt x="92" y="26"/>
                  </a:lnTo>
                  <a:lnTo>
                    <a:pt x="92" y="26"/>
                  </a:lnTo>
                  <a:lnTo>
                    <a:pt x="92" y="26"/>
                  </a:lnTo>
                  <a:lnTo>
                    <a:pt x="92" y="26"/>
                  </a:lnTo>
                  <a:lnTo>
                    <a:pt x="92" y="26"/>
                  </a:lnTo>
                  <a:lnTo>
                    <a:pt x="92" y="26"/>
                  </a:lnTo>
                  <a:lnTo>
                    <a:pt x="92" y="26"/>
                  </a:lnTo>
                  <a:lnTo>
                    <a:pt x="92" y="26"/>
                  </a:lnTo>
                  <a:lnTo>
                    <a:pt x="92" y="26"/>
                  </a:lnTo>
                  <a:lnTo>
                    <a:pt x="93" y="26"/>
                  </a:lnTo>
                  <a:lnTo>
                    <a:pt x="93" y="26"/>
                  </a:lnTo>
                  <a:lnTo>
                    <a:pt x="93" y="26"/>
                  </a:lnTo>
                  <a:lnTo>
                    <a:pt x="93" y="26"/>
                  </a:lnTo>
                  <a:lnTo>
                    <a:pt x="93" y="26"/>
                  </a:lnTo>
                  <a:lnTo>
                    <a:pt x="93" y="26"/>
                  </a:lnTo>
                  <a:lnTo>
                    <a:pt x="93" y="26"/>
                  </a:lnTo>
                  <a:lnTo>
                    <a:pt x="93" y="26"/>
                  </a:lnTo>
                  <a:lnTo>
                    <a:pt x="93" y="26"/>
                  </a:lnTo>
                  <a:lnTo>
                    <a:pt x="93" y="26"/>
                  </a:lnTo>
                  <a:lnTo>
                    <a:pt x="93" y="26"/>
                  </a:lnTo>
                  <a:lnTo>
                    <a:pt x="93" y="26"/>
                  </a:lnTo>
                  <a:lnTo>
                    <a:pt x="93" y="26"/>
                  </a:lnTo>
                  <a:lnTo>
                    <a:pt x="94" y="26"/>
                  </a:lnTo>
                  <a:lnTo>
                    <a:pt x="94" y="25"/>
                  </a:lnTo>
                  <a:lnTo>
                    <a:pt x="94" y="25"/>
                  </a:lnTo>
                  <a:lnTo>
                    <a:pt x="94" y="25"/>
                  </a:lnTo>
                  <a:lnTo>
                    <a:pt x="94" y="25"/>
                  </a:lnTo>
                  <a:lnTo>
                    <a:pt x="94" y="25"/>
                  </a:lnTo>
                  <a:lnTo>
                    <a:pt x="94" y="25"/>
                  </a:lnTo>
                  <a:lnTo>
                    <a:pt x="94" y="25"/>
                  </a:lnTo>
                  <a:lnTo>
                    <a:pt x="94" y="25"/>
                  </a:lnTo>
                  <a:lnTo>
                    <a:pt x="94" y="25"/>
                  </a:lnTo>
                  <a:lnTo>
                    <a:pt x="94" y="25"/>
                  </a:lnTo>
                  <a:lnTo>
                    <a:pt x="94" y="25"/>
                  </a:lnTo>
                  <a:lnTo>
                    <a:pt x="94" y="25"/>
                  </a:lnTo>
                  <a:lnTo>
                    <a:pt x="94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96" y="25"/>
                  </a:lnTo>
                  <a:lnTo>
                    <a:pt x="96" y="25"/>
                  </a:lnTo>
                  <a:lnTo>
                    <a:pt x="96" y="25"/>
                  </a:lnTo>
                  <a:lnTo>
                    <a:pt x="96" y="25"/>
                  </a:lnTo>
                  <a:lnTo>
                    <a:pt x="96" y="25"/>
                  </a:lnTo>
                  <a:lnTo>
                    <a:pt x="96" y="25"/>
                  </a:lnTo>
                  <a:lnTo>
                    <a:pt x="96" y="25"/>
                  </a:lnTo>
                  <a:lnTo>
                    <a:pt x="96" y="25"/>
                  </a:lnTo>
                  <a:lnTo>
                    <a:pt x="96" y="25"/>
                  </a:lnTo>
                  <a:lnTo>
                    <a:pt x="96" y="25"/>
                  </a:lnTo>
                  <a:lnTo>
                    <a:pt x="96" y="25"/>
                  </a:lnTo>
                  <a:lnTo>
                    <a:pt x="96" y="25"/>
                  </a:lnTo>
                  <a:lnTo>
                    <a:pt x="96" y="25"/>
                  </a:lnTo>
                  <a:lnTo>
                    <a:pt x="97" y="25"/>
                  </a:lnTo>
                  <a:lnTo>
                    <a:pt x="97" y="25"/>
                  </a:lnTo>
                  <a:lnTo>
                    <a:pt x="97" y="25"/>
                  </a:lnTo>
                  <a:lnTo>
                    <a:pt x="97" y="25"/>
                  </a:lnTo>
                  <a:lnTo>
                    <a:pt x="97" y="25"/>
                  </a:lnTo>
                  <a:lnTo>
                    <a:pt x="97" y="25"/>
                  </a:lnTo>
                  <a:lnTo>
                    <a:pt x="97" y="25"/>
                  </a:lnTo>
                  <a:lnTo>
                    <a:pt x="97" y="25"/>
                  </a:lnTo>
                  <a:lnTo>
                    <a:pt x="97" y="25"/>
                  </a:lnTo>
                  <a:lnTo>
                    <a:pt x="97" y="25"/>
                  </a:lnTo>
                  <a:lnTo>
                    <a:pt x="97" y="25"/>
                  </a:lnTo>
                  <a:lnTo>
                    <a:pt x="97" y="25"/>
                  </a:lnTo>
                  <a:lnTo>
                    <a:pt x="97" y="25"/>
                  </a:lnTo>
                  <a:lnTo>
                    <a:pt x="98" y="25"/>
                  </a:lnTo>
                  <a:lnTo>
                    <a:pt x="98" y="25"/>
                  </a:lnTo>
                  <a:lnTo>
                    <a:pt x="98" y="25"/>
                  </a:lnTo>
                  <a:lnTo>
                    <a:pt x="98" y="25"/>
                  </a:lnTo>
                  <a:lnTo>
                    <a:pt x="98" y="25"/>
                  </a:lnTo>
                  <a:lnTo>
                    <a:pt x="98" y="25"/>
                  </a:lnTo>
                  <a:lnTo>
                    <a:pt x="98" y="25"/>
                  </a:lnTo>
                  <a:lnTo>
                    <a:pt x="98" y="25"/>
                  </a:lnTo>
                  <a:lnTo>
                    <a:pt x="98" y="25"/>
                  </a:lnTo>
                  <a:lnTo>
                    <a:pt x="98" y="25"/>
                  </a:lnTo>
                  <a:lnTo>
                    <a:pt x="98" y="25"/>
                  </a:lnTo>
                  <a:lnTo>
                    <a:pt x="98" y="25"/>
                  </a:lnTo>
                  <a:lnTo>
                    <a:pt x="98" y="25"/>
                  </a:lnTo>
                  <a:lnTo>
                    <a:pt x="98" y="25"/>
                  </a:lnTo>
                  <a:lnTo>
                    <a:pt x="99" y="25"/>
                  </a:lnTo>
                  <a:lnTo>
                    <a:pt x="99" y="25"/>
                  </a:lnTo>
                  <a:lnTo>
                    <a:pt x="99" y="25"/>
                  </a:lnTo>
                  <a:lnTo>
                    <a:pt x="99" y="25"/>
                  </a:lnTo>
                  <a:lnTo>
                    <a:pt x="99" y="25"/>
                  </a:lnTo>
                  <a:lnTo>
                    <a:pt x="99" y="25"/>
                  </a:lnTo>
                  <a:lnTo>
                    <a:pt x="99" y="25"/>
                  </a:lnTo>
                  <a:lnTo>
                    <a:pt x="99" y="25"/>
                  </a:lnTo>
                  <a:lnTo>
                    <a:pt x="99" y="25"/>
                  </a:lnTo>
                  <a:lnTo>
                    <a:pt x="99" y="25"/>
                  </a:lnTo>
                  <a:lnTo>
                    <a:pt x="99" y="25"/>
                  </a:lnTo>
                  <a:lnTo>
                    <a:pt x="99" y="25"/>
                  </a:lnTo>
                  <a:lnTo>
                    <a:pt x="99" y="25"/>
                  </a:lnTo>
                  <a:lnTo>
                    <a:pt x="100" y="25"/>
                  </a:lnTo>
                  <a:lnTo>
                    <a:pt x="100" y="25"/>
                  </a:lnTo>
                  <a:lnTo>
                    <a:pt x="100" y="25"/>
                  </a:lnTo>
                  <a:lnTo>
                    <a:pt x="100" y="25"/>
                  </a:lnTo>
                  <a:lnTo>
                    <a:pt x="100" y="25"/>
                  </a:lnTo>
                  <a:lnTo>
                    <a:pt x="100" y="25"/>
                  </a:lnTo>
                  <a:lnTo>
                    <a:pt x="100" y="25"/>
                  </a:lnTo>
                  <a:lnTo>
                    <a:pt x="100" y="25"/>
                  </a:lnTo>
                  <a:lnTo>
                    <a:pt x="100" y="25"/>
                  </a:lnTo>
                  <a:lnTo>
                    <a:pt x="100" y="25"/>
                  </a:lnTo>
                  <a:lnTo>
                    <a:pt x="100" y="25"/>
                  </a:lnTo>
                  <a:lnTo>
                    <a:pt x="100" y="25"/>
                  </a:lnTo>
                  <a:lnTo>
                    <a:pt x="100" y="25"/>
                  </a:lnTo>
                  <a:lnTo>
                    <a:pt x="101" y="25"/>
                  </a:lnTo>
                  <a:lnTo>
                    <a:pt x="101" y="25"/>
                  </a:lnTo>
                  <a:lnTo>
                    <a:pt x="101" y="25"/>
                  </a:lnTo>
                  <a:lnTo>
                    <a:pt x="101" y="25"/>
                  </a:lnTo>
                  <a:lnTo>
                    <a:pt x="101" y="24"/>
                  </a:lnTo>
                  <a:lnTo>
                    <a:pt x="101" y="24"/>
                  </a:lnTo>
                  <a:lnTo>
                    <a:pt x="101" y="24"/>
                  </a:lnTo>
                  <a:lnTo>
                    <a:pt x="101" y="24"/>
                  </a:lnTo>
                  <a:lnTo>
                    <a:pt x="101" y="24"/>
                  </a:lnTo>
                  <a:lnTo>
                    <a:pt x="101" y="24"/>
                  </a:lnTo>
                  <a:lnTo>
                    <a:pt x="101" y="24"/>
                  </a:lnTo>
                  <a:lnTo>
                    <a:pt x="101" y="24"/>
                  </a:lnTo>
                  <a:lnTo>
                    <a:pt x="101" y="24"/>
                  </a:lnTo>
                  <a:lnTo>
                    <a:pt x="102" y="24"/>
                  </a:lnTo>
                  <a:lnTo>
                    <a:pt x="102" y="24"/>
                  </a:lnTo>
                  <a:lnTo>
                    <a:pt x="102" y="24"/>
                  </a:lnTo>
                  <a:lnTo>
                    <a:pt x="102" y="24"/>
                  </a:lnTo>
                  <a:lnTo>
                    <a:pt x="102" y="24"/>
                  </a:lnTo>
                  <a:lnTo>
                    <a:pt x="102" y="24"/>
                  </a:lnTo>
                  <a:lnTo>
                    <a:pt x="102" y="24"/>
                  </a:lnTo>
                  <a:lnTo>
                    <a:pt x="102" y="24"/>
                  </a:lnTo>
                  <a:lnTo>
                    <a:pt x="102" y="24"/>
                  </a:lnTo>
                  <a:lnTo>
                    <a:pt x="102" y="24"/>
                  </a:lnTo>
                  <a:lnTo>
                    <a:pt x="102" y="24"/>
                  </a:lnTo>
                  <a:lnTo>
                    <a:pt x="102" y="24"/>
                  </a:lnTo>
                  <a:lnTo>
                    <a:pt x="102" y="24"/>
                  </a:lnTo>
                  <a:lnTo>
                    <a:pt x="102" y="24"/>
                  </a:lnTo>
                  <a:lnTo>
                    <a:pt x="103" y="24"/>
                  </a:lnTo>
                  <a:lnTo>
                    <a:pt x="103" y="24"/>
                  </a:lnTo>
                  <a:lnTo>
                    <a:pt x="103" y="24"/>
                  </a:lnTo>
                  <a:lnTo>
                    <a:pt x="103" y="24"/>
                  </a:lnTo>
                  <a:lnTo>
                    <a:pt x="103" y="24"/>
                  </a:lnTo>
                  <a:lnTo>
                    <a:pt x="103" y="24"/>
                  </a:lnTo>
                  <a:lnTo>
                    <a:pt x="103" y="24"/>
                  </a:lnTo>
                  <a:lnTo>
                    <a:pt x="103" y="24"/>
                  </a:lnTo>
                  <a:lnTo>
                    <a:pt x="103" y="24"/>
                  </a:lnTo>
                  <a:lnTo>
                    <a:pt x="103" y="24"/>
                  </a:lnTo>
                  <a:lnTo>
                    <a:pt x="103" y="24"/>
                  </a:lnTo>
                  <a:lnTo>
                    <a:pt x="103" y="24"/>
                  </a:lnTo>
                  <a:lnTo>
                    <a:pt x="103" y="24"/>
                  </a:lnTo>
                  <a:lnTo>
                    <a:pt x="104" y="24"/>
                  </a:lnTo>
                  <a:lnTo>
                    <a:pt x="104" y="24"/>
                  </a:lnTo>
                  <a:lnTo>
                    <a:pt x="104" y="24"/>
                  </a:lnTo>
                  <a:lnTo>
                    <a:pt x="104" y="24"/>
                  </a:lnTo>
                  <a:lnTo>
                    <a:pt x="104" y="24"/>
                  </a:lnTo>
                  <a:lnTo>
                    <a:pt x="104" y="23"/>
                  </a:lnTo>
                  <a:lnTo>
                    <a:pt x="104" y="23"/>
                  </a:lnTo>
                  <a:lnTo>
                    <a:pt x="104" y="23"/>
                  </a:lnTo>
                  <a:lnTo>
                    <a:pt x="104" y="23"/>
                  </a:lnTo>
                  <a:lnTo>
                    <a:pt x="104" y="23"/>
                  </a:lnTo>
                  <a:lnTo>
                    <a:pt x="104" y="23"/>
                  </a:lnTo>
                  <a:lnTo>
                    <a:pt x="104" y="23"/>
                  </a:lnTo>
                  <a:lnTo>
                    <a:pt x="104" y="23"/>
                  </a:lnTo>
                  <a:lnTo>
                    <a:pt x="105" y="23"/>
                  </a:lnTo>
                  <a:lnTo>
                    <a:pt x="105" y="23"/>
                  </a:lnTo>
                  <a:lnTo>
                    <a:pt x="105" y="23"/>
                  </a:lnTo>
                  <a:lnTo>
                    <a:pt x="105" y="23"/>
                  </a:lnTo>
                  <a:lnTo>
                    <a:pt x="105" y="23"/>
                  </a:lnTo>
                  <a:lnTo>
                    <a:pt x="105" y="23"/>
                  </a:lnTo>
                  <a:lnTo>
                    <a:pt x="105" y="23"/>
                  </a:lnTo>
                  <a:lnTo>
                    <a:pt x="105" y="23"/>
                  </a:lnTo>
                  <a:lnTo>
                    <a:pt x="105" y="23"/>
                  </a:lnTo>
                  <a:lnTo>
                    <a:pt x="105" y="23"/>
                  </a:lnTo>
                  <a:lnTo>
                    <a:pt x="105" y="23"/>
                  </a:lnTo>
                  <a:lnTo>
                    <a:pt x="105" y="23"/>
                  </a:lnTo>
                  <a:lnTo>
                    <a:pt x="105" y="23"/>
                  </a:lnTo>
                  <a:lnTo>
                    <a:pt x="106" y="23"/>
                  </a:lnTo>
                  <a:lnTo>
                    <a:pt x="106" y="23"/>
                  </a:lnTo>
                  <a:lnTo>
                    <a:pt x="106" y="23"/>
                  </a:lnTo>
                  <a:lnTo>
                    <a:pt x="106" y="23"/>
                  </a:lnTo>
                  <a:lnTo>
                    <a:pt x="106" y="23"/>
                  </a:lnTo>
                  <a:lnTo>
                    <a:pt x="106" y="23"/>
                  </a:lnTo>
                  <a:lnTo>
                    <a:pt x="106" y="23"/>
                  </a:lnTo>
                  <a:lnTo>
                    <a:pt x="106" y="23"/>
                  </a:lnTo>
                  <a:lnTo>
                    <a:pt x="106" y="23"/>
                  </a:lnTo>
                  <a:lnTo>
                    <a:pt x="106" y="23"/>
                  </a:lnTo>
                  <a:lnTo>
                    <a:pt x="106" y="23"/>
                  </a:lnTo>
                  <a:lnTo>
                    <a:pt x="106" y="23"/>
                  </a:lnTo>
                  <a:lnTo>
                    <a:pt x="106" y="23"/>
                  </a:lnTo>
                  <a:lnTo>
                    <a:pt x="107" y="23"/>
                  </a:lnTo>
                  <a:lnTo>
                    <a:pt x="107" y="22"/>
                  </a:lnTo>
                  <a:lnTo>
                    <a:pt x="107" y="22"/>
                  </a:lnTo>
                  <a:lnTo>
                    <a:pt x="107" y="22"/>
                  </a:lnTo>
                  <a:lnTo>
                    <a:pt x="107" y="22"/>
                  </a:lnTo>
                  <a:lnTo>
                    <a:pt x="107" y="22"/>
                  </a:lnTo>
                  <a:lnTo>
                    <a:pt x="107" y="22"/>
                  </a:lnTo>
                  <a:lnTo>
                    <a:pt x="107" y="22"/>
                  </a:lnTo>
                  <a:lnTo>
                    <a:pt x="107" y="22"/>
                  </a:lnTo>
                  <a:lnTo>
                    <a:pt x="107" y="22"/>
                  </a:lnTo>
                  <a:lnTo>
                    <a:pt x="107" y="22"/>
                  </a:lnTo>
                  <a:lnTo>
                    <a:pt x="107" y="22"/>
                  </a:lnTo>
                  <a:lnTo>
                    <a:pt x="107" y="22"/>
                  </a:lnTo>
                  <a:lnTo>
                    <a:pt x="107" y="22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09" y="22"/>
                  </a:lnTo>
                  <a:lnTo>
                    <a:pt x="109" y="22"/>
                  </a:lnTo>
                  <a:lnTo>
                    <a:pt x="109" y="22"/>
                  </a:lnTo>
                  <a:lnTo>
                    <a:pt x="109" y="22"/>
                  </a:lnTo>
                  <a:lnTo>
                    <a:pt x="109" y="22"/>
                  </a:lnTo>
                  <a:lnTo>
                    <a:pt x="109" y="22"/>
                  </a:lnTo>
                  <a:lnTo>
                    <a:pt x="109" y="22"/>
                  </a:lnTo>
                  <a:lnTo>
                    <a:pt x="109" y="22"/>
                  </a:lnTo>
                  <a:lnTo>
                    <a:pt x="109" y="22"/>
                  </a:lnTo>
                  <a:lnTo>
                    <a:pt x="109" y="22"/>
                  </a:lnTo>
                  <a:lnTo>
                    <a:pt x="109" y="22"/>
                  </a:lnTo>
                  <a:lnTo>
                    <a:pt x="109" y="22"/>
                  </a:lnTo>
                  <a:lnTo>
                    <a:pt x="109" y="22"/>
                  </a:lnTo>
                  <a:lnTo>
                    <a:pt x="110" y="22"/>
                  </a:lnTo>
                  <a:lnTo>
                    <a:pt x="110" y="22"/>
                  </a:lnTo>
                  <a:lnTo>
                    <a:pt x="110" y="22"/>
                  </a:lnTo>
                  <a:lnTo>
                    <a:pt x="110" y="22"/>
                  </a:lnTo>
                  <a:lnTo>
                    <a:pt x="110" y="21"/>
                  </a:lnTo>
                  <a:lnTo>
                    <a:pt x="110" y="21"/>
                  </a:lnTo>
                  <a:lnTo>
                    <a:pt x="110" y="21"/>
                  </a:lnTo>
                  <a:lnTo>
                    <a:pt x="110" y="21"/>
                  </a:lnTo>
                  <a:lnTo>
                    <a:pt x="110" y="21"/>
                  </a:lnTo>
                  <a:lnTo>
                    <a:pt x="110" y="21"/>
                  </a:lnTo>
                  <a:lnTo>
                    <a:pt x="110" y="21"/>
                  </a:lnTo>
                  <a:lnTo>
                    <a:pt x="110" y="21"/>
                  </a:lnTo>
                  <a:lnTo>
                    <a:pt x="110" y="21"/>
                  </a:lnTo>
                  <a:lnTo>
                    <a:pt x="111" y="21"/>
                  </a:lnTo>
                  <a:lnTo>
                    <a:pt x="111" y="21"/>
                  </a:lnTo>
                  <a:lnTo>
                    <a:pt x="111" y="21"/>
                  </a:lnTo>
                  <a:lnTo>
                    <a:pt x="111" y="21"/>
                  </a:lnTo>
                  <a:lnTo>
                    <a:pt x="111" y="21"/>
                  </a:lnTo>
                  <a:lnTo>
                    <a:pt x="111" y="21"/>
                  </a:lnTo>
                  <a:lnTo>
                    <a:pt x="111" y="21"/>
                  </a:lnTo>
                  <a:lnTo>
                    <a:pt x="111" y="21"/>
                  </a:lnTo>
                  <a:lnTo>
                    <a:pt x="111" y="21"/>
                  </a:lnTo>
                  <a:lnTo>
                    <a:pt x="111" y="21"/>
                  </a:lnTo>
                  <a:lnTo>
                    <a:pt x="111" y="21"/>
                  </a:lnTo>
                  <a:lnTo>
                    <a:pt x="111" y="21"/>
                  </a:lnTo>
                  <a:lnTo>
                    <a:pt x="111" y="21"/>
                  </a:lnTo>
                  <a:lnTo>
                    <a:pt x="111" y="21"/>
                  </a:lnTo>
                  <a:lnTo>
                    <a:pt x="112" y="21"/>
                  </a:lnTo>
                  <a:lnTo>
                    <a:pt x="112" y="21"/>
                  </a:lnTo>
                  <a:lnTo>
                    <a:pt x="112" y="21"/>
                  </a:lnTo>
                  <a:lnTo>
                    <a:pt x="112" y="21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3" y="20"/>
                  </a:lnTo>
                  <a:lnTo>
                    <a:pt x="113" y="20"/>
                  </a:lnTo>
                  <a:lnTo>
                    <a:pt x="113" y="20"/>
                  </a:lnTo>
                  <a:lnTo>
                    <a:pt x="113" y="20"/>
                  </a:lnTo>
                  <a:lnTo>
                    <a:pt x="113" y="20"/>
                  </a:lnTo>
                  <a:lnTo>
                    <a:pt x="113" y="20"/>
                  </a:lnTo>
                  <a:lnTo>
                    <a:pt x="113" y="20"/>
                  </a:lnTo>
                  <a:lnTo>
                    <a:pt x="113" y="20"/>
                  </a:lnTo>
                  <a:lnTo>
                    <a:pt x="113" y="20"/>
                  </a:lnTo>
                  <a:lnTo>
                    <a:pt x="113" y="20"/>
                  </a:lnTo>
                  <a:lnTo>
                    <a:pt x="113" y="20"/>
                  </a:lnTo>
                  <a:lnTo>
                    <a:pt x="113" y="20"/>
                  </a:lnTo>
                  <a:lnTo>
                    <a:pt x="113" y="20"/>
                  </a:lnTo>
                  <a:lnTo>
                    <a:pt x="114" y="20"/>
                  </a:lnTo>
                  <a:lnTo>
                    <a:pt x="114" y="20"/>
                  </a:lnTo>
                  <a:lnTo>
                    <a:pt x="114" y="20"/>
                  </a:lnTo>
                  <a:lnTo>
                    <a:pt x="114" y="20"/>
                  </a:lnTo>
                  <a:lnTo>
                    <a:pt x="114" y="20"/>
                  </a:lnTo>
                  <a:lnTo>
                    <a:pt x="114" y="20"/>
                  </a:lnTo>
                  <a:lnTo>
                    <a:pt x="114" y="20"/>
                  </a:lnTo>
                  <a:lnTo>
                    <a:pt x="114" y="20"/>
                  </a:lnTo>
                  <a:lnTo>
                    <a:pt x="114" y="20"/>
                  </a:lnTo>
                  <a:lnTo>
                    <a:pt x="114" y="20"/>
                  </a:lnTo>
                  <a:lnTo>
                    <a:pt x="114" y="19"/>
                  </a:lnTo>
                  <a:lnTo>
                    <a:pt x="114" y="19"/>
                  </a:lnTo>
                  <a:lnTo>
                    <a:pt x="114" y="19"/>
                  </a:lnTo>
                  <a:lnTo>
                    <a:pt x="115" y="19"/>
                  </a:lnTo>
                  <a:lnTo>
                    <a:pt x="115" y="19"/>
                  </a:lnTo>
                  <a:lnTo>
                    <a:pt x="115" y="19"/>
                  </a:lnTo>
                  <a:lnTo>
                    <a:pt x="115" y="19"/>
                  </a:lnTo>
                  <a:lnTo>
                    <a:pt x="115" y="19"/>
                  </a:lnTo>
                  <a:lnTo>
                    <a:pt x="115" y="19"/>
                  </a:lnTo>
                  <a:lnTo>
                    <a:pt x="115" y="19"/>
                  </a:lnTo>
                  <a:lnTo>
                    <a:pt x="115" y="19"/>
                  </a:lnTo>
                  <a:lnTo>
                    <a:pt x="115" y="19"/>
                  </a:lnTo>
                  <a:lnTo>
                    <a:pt x="115" y="19"/>
                  </a:lnTo>
                  <a:lnTo>
                    <a:pt x="115" y="19"/>
                  </a:lnTo>
                  <a:lnTo>
                    <a:pt x="115" y="19"/>
                  </a:lnTo>
                  <a:lnTo>
                    <a:pt x="115" y="19"/>
                  </a:lnTo>
                  <a:lnTo>
                    <a:pt x="115" y="19"/>
                  </a:lnTo>
                  <a:lnTo>
                    <a:pt x="116" y="19"/>
                  </a:lnTo>
                  <a:lnTo>
                    <a:pt x="116" y="19"/>
                  </a:lnTo>
                  <a:lnTo>
                    <a:pt x="116" y="19"/>
                  </a:lnTo>
                  <a:lnTo>
                    <a:pt x="116" y="19"/>
                  </a:lnTo>
                  <a:lnTo>
                    <a:pt x="116" y="19"/>
                  </a:lnTo>
                  <a:lnTo>
                    <a:pt x="116" y="19"/>
                  </a:lnTo>
                  <a:lnTo>
                    <a:pt x="116" y="19"/>
                  </a:lnTo>
                  <a:lnTo>
                    <a:pt x="116" y="19"/>
                  </a:lnTo>
                  <a:lnTo>
                    <a:pt x="116" y="19"/>
                  </a:lnTo>
                  <a:lnTo>
                    <a:pt x="116" y="19"/>
                  </a:lnTo>
                  <a:lnTo>
                    <a:pt x="116" y="19"/>
                  </a:lnTo>
                  <a:lnTo>
                    <a:pt x="116" y="19"/>
                  </a:lnTo>
                  <a:lnTo>
                    <a:pt x="116" y="19"/>
                  </a:lnTo>
                  <a:lnTo>
                    <a:pt x="117" y="19"/>
                  </a:lnTo>
                  <a:lnTo>
                    <a:pt x="117" y="19"/>
                  </a:lnTo>
                  <a:lnTo>
                    <a:pt x="117" y="19"/>
                  </a:lnTo>
                  <a:lnTo>
                    <a:pt x="117" y="19"/>
                  </a:lnTo>
                  <a:lnTo>
                    <a:pt x="117" y="19"/>
                  </a:lnTo>
                  <a:lnTo>
                    <a:pt x="117" y="19"/>
                  </a:lnTo>
                  <a:lnTo>
                    <a:pt x="117" y="19"/>
                  </a:lnTo>
                  <a:lnTo>
                    <a:pt x="117" y="19"/>
                  </a:lnTo>
                  <a:lnTo>
                    <a:pt x="117" y="19"/>
                  </a:lnTo>
                  <a:lnTo>
                    <a:pt x="117" y="19"/>
                  </a:lnTo>
                  <a:lnTo>
                    <a:pt x="117" y="19"/>
                  </a:lnTo>
                  <a:lnTo>
                    <a:pt x="117" y="19"/>
                  </a:lnTo>
                  <a:lnTo>
                    <a:pt x="117" y="19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119" y="19"/>
                  </a:lnTo>
                  <a:lnTo>
                    <a:pt x="119" y="19"/>
                  </a:lnTo>
                  <a:lnTo>
                    <a:pt x="119" y="19"/>
                  </a:lnTo>
                  <a:lnTo>
                    <a:pt x="119" y="19"/>
                  </a:lnTo>
                  <a:lnTo>
                    <a:pt x="119" y="19"/>
                  </a:lnTo>
                  <a:lnTo>
                    <a:pt x="119" y="19"/>
                  </a:lnTo>
                  <a:lnTo>
                    <a:pt x="119" y="19"/>
                  </a:lnTo>
                  <a:lnTo>
                    <a:pt x="119" y="19"/>
                  </a:lnTo>
                  <a:lnTo>
                    <a:pt x="119" y="19"/>
                  </a:lnTo>
                  <a:lnTo>
                    <a:pt x="119" y="19"/>
                  </a:lnTo>
                  <a:lnTo>
                    <a:pt x="119" y="19"/>
                  </a:lnTo>
                  <a:lnTo>
                    <a:pt x="119" y="19"/>
                  </a:lnTo>
                  <a:lnTo>
                    <a:pt x="119" y="19"/>
                  </a:lnTo>
                  <a:lnTo>
                    <a:pt x="119" y="19"/>
                  </a:lnTo>
                  <a:lnTo>
                    <a:pt x="120" y="19"/>
                  </a:lnTo>
                  <a:lnTo>
                    <a:pt x="120" y="19"/>
                  </a:lnTo>
                  <a:lnTo>
                    <a:pt x="120" y="19"/>
                  </a:lnTo>
                  <a:lnTo>
                    <a:pt x="120" y="19"/>
                  </a:lnTo>
                  <a:lnTo>
                    <a:pt x="120" y="19"/>
                  </a:lnTo>
                  <a:lnTo>
                    <a:pt x="120" y="18"/>
                  </a:lnTo>
                  <a:lnTo>
                    <a:pt x="120" y="18"/>
                  </a:lnTo>
                  <a:lnTo>
                    <a:pt x="120" y="18"/>
                  </a:lnTo>
                  <a:lnTo>
                    <a:pt x="120" y="18"/>
                  </a:lnTo>
                  <a:lnTo>
                    <a:pt x="120" y="18"/>
                  </a:lnTo>
                  <a:lnTo>
                    <a:pt x="120" y="18"/>
                  </a:lnTo>
                  <a:lnTo>
                    <a:pt x="120" y="18"/>
                  </a:lnTo>
                  <a:lnTo>
                    <a:pt x="120" y="18"/>
                  </a:lnTo>
                  <a:lnTo>
                    <a:pt x="121" y="18"/>
                  </a:lnTo>
                  <a:lnTo>
                    <a:pt x="121" y="18"/>
                  </a:lnTo>
                  <a:lnTo>
                    <a:pt x="121" y="18"/>
                  </a:lnTo>
                  <a:lnTo>
                    <a:pt x="121" y="18"/>
                  </a:lnTo>
                  <a:lnTo>
                    <a:pt x="121" y="18"/>
                  </a:lnTo>
                  <a:lnTo>
                    <a:pt x="121" y="18"/>
                  </a:lnTo>
                  <a:lnTo>
                    <a:pt x="121" y="18"/>
                  </a:lnTo>
                  <a:lnTo>
                    <a:pt x="121" y="18"/>
                  </a:lnTo>
                  <a:lnTo>
                    <a:pt x="121" y="18"/>
                  </a:lnTo>
                  <a:lnTo>
                    <a:pt x="121" y="18"/>
                  </a:lnTo>
                  <a:lnTo>
                    <a:pt x="121" y="18"/>
                  </a:lnTo>
                  <a:lnTo>
                    <a:pt x="121" y="18"/>
                  </a:lnTo>
                  <a:lnTo>
                    <a:pt x="121" y="18"/>
                  </a:lnTo>
                  <a:lnTo>
                    <a:pt x="122" y="18"/>
                  </a:lnTo>
                  <a:lnTo>
                    <a:pt x="122" y="18"/>
                  </a:lnTo>
                  <a:lnTo>
                    <a:pt x="122" y="18"/>
                  </a:lnTo>
                  <a:lnTo>
                    <a:pt x="122" y="18"/>
                  </a:lnTo>
                  <a:lnTo>
                    <a:pt x="122" y="18"/>
                  </a:lnTo>
                  <a:lnTo>
                    <a:pt x="122" y="18"/>
                  </a:lnTo>
                  <a:lnTo>
                    <a:pt x="122" y="18"/>
                  </a:lnTo>
                  <a:lnTo>
                    <a:pt x="122" y="18"/>
                  </a:lnTo>
                  <a:lnTo>
                    <a:pt x="122" y="18"/>
                  </a:lnTo>
                  <a:lnTo>
                    <a:pt x="122" y="18"/>
                  </a:lnTo>
                  <a:lnTo>
                    <a:pt x="122" y="18"/>
                  </a:lnTo>
                  <a:lnTo>
                    <a:pt x="122" y="18"/>
                  </a:lnTo>
                  <a:lnTo>
                    <a:pt x="122" y="18"/>
                  </a:lnTo>
                  <a:lnTo>
                    <a:pt x="123" y="18"/>
                  </a:lnTo>
                  <a:lnTo>
                    <a:pt x="123" y="18"/>
                  </a:lnTo>
                  <a:lnTo>
                    <a:pt x="123" y="18"/>
                  </a:lnTo>
                  <a:lnTo>
                    <a:pt x="123" y="17"/>
                  </a:lnTo>
                  <a:lnTo>
                    <a:pt x="123" y="17"/>
                  </a:lnTo>
                  <a:lnTo>
                    <a:pt x="123" y="17"/>
                  </a:lnTo>
                  <a:lnTo>
                    <a:pt x="123" y="17"/>
                  </a:lnTo>
                  <a:lnTo>
                    <a:pt x="123" y="17"/>
                  </a:lnTo>
                  <a:lnTo>
                    <a:pt x="123" y="17"/>
                  </a:lnTo>
                  <a:lnTo>
                    <a:pt x="123" y="17"/>
                  </a:lnTo>
                  <a:lnTo>
                    <a:pt x="123" y="17"/>
                  </a:lnTo>
                  <a:lnTo>
                    <a:pt x="123" y="17"/>
                  </a:lnTo>
                  <a:lnTo>
                    <a:pt x="123" y="17"/>
                  </a:lnTo>
                  <a:lnTo>
                    <a:pt x="124" y="17"/>
                  </a:lnTo>
                  <a:lnTo>
                    <a:pt x="124" y="17"/>
                  </a:lnTo>
                  <a:lnTo>
                    <a:pt x="124" y="17"/>
                  </a:lnTo>
                  <a:lnTo>
                    <a:pt x="124" y="17"/>
                  </a:lnTo>
                  <a:lnTo>
                    <a:pt x="124" y="17"/>
                  </a:lnTo>
                  <a:lnTo>
                    <a:pt x="124" y="17"/>
                  </a:lnTo>
                  <a:lnTo>
                    <a:pt x="124" y="17"/>
                  </a:lnTo>
                  <a:lnTo>
                    <a:pt x="124" y="17"/>
                  </a:lnTo>
                  <a:lnTo>
                    <a:pt x="124" y="17"/>
                  </a:lnTo>
                  <a:lnTo>
                    <a:pt x="124" y="17"/>
                  </a:lnTo>
                  <a:lnTo>
                    <a:pt x="124" y="17"/>
                  </a:lnTo>
                  <a:lnTo>
                    <a:pt x="124" y="17"/>
                  </a:lnTo>
                  <a:lnTo>
                    <a:pt x="124" y="16"/>
                  </a:lnTo>
                  <a:lnTo>
                    <a:pt x="124" y="16"/>
                  </a:lnTo>
                  <a:lnTo>
                    <a:pt x="125" y="16"/>
                  </a:lnTo>
                  <a:lnTo>
                    <a:pt x="125" y="16"/>
                  </a:lnTo>
                  <a:lnTo>
                    <a:pt x="125" y="16"/>
                  </a:lnTo>
                  <a:lnTo>
                    <a:pt x="125" y="16"/>
                  </a:lnTo>
                  <a:lnTo>
                    <a:pt x="125" y="16"/>
                  </a:lnTo>
                  <a:lnTo>
                    <a:pt x="125" y="16"/>
                  </a:lnTo>
                  <a:lnTo>
                    <a:pt x="125" y="16"/>
                  </a:lnTo>
                  <a:lnTo>
                    <a:pt x="125" y="16"/>
                  </a:lnTo>
                  <a:lnTo>
                    <a:pt x="125" y="16"/>
                  </a:lnTo>
                  <a:lnTo>
                    <a:pt x="125" y="16"/>
                  </a:lnTo>
                  <a:lnTo>
                    <a:pt x="125" y="16"/>
                  </a:lnTo>
                  <a:lnTo>
                    <a:pt x="125" y="16"/>
                  </a:lnTo>
                  <a:lnTo>
                    <a:pt x="125" y="16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27" y="15"/>
                  </a:lnTo>
                  <a:lnTo>
                    <a:pt x="127" y="15"/>
                  </a:lnTo>
                  <a:lnTo>
                    <a:pt x="127" y="15"/>
                  </a:lnTo>
                  <a:lnTo>
                    <a:pt x="127" y="15"/>
                  </a:lnTo>
                  <a:lnTo>
                    <a:pt x="127" y="15"/>
                  </a:lnTo>
                  <a:lnTo>
                    <a:pt x="127" y="15"/>
                  </a:lnTo>
                  <a:lnTo>
                    <a:pt x="127" y="15"/>
                  </a:lnTo>
                  <a:lnTo>
                    <a:pt x="127" y="15"/>
                  </a:lnTo>
                  <a:lnTo>
                    <a:pt x="127" y="15"/>
                  </a:lnTo>
                  <a:lnTo>
                    <a:pt x="127" y="15"/>
                  </a:lnTo>
                  <a:lnTo>
                    <a:pt x="127" y="15"/>
                  </a:lnTo>
                  <a:lnTo>
                    <a:pt x="127" y="15"/>
                  </a:lnTo>
                  <a:lnTo>
                    <a:pt x="127" y="15"/>
                  </a:lnTo>
                  <a:lnTo>
                    <a:pt x="128" y="15"/>
                  </a:lnTo>
                  <a:lnTo>
                    <a:pt x="128" y="15"/>
                  </a:lnTo>
                  <a:lnTo>
                    <a:pt x="128" y="15"/>
                  </a:lnTo>
                  <a:lnTo>
                    <a:pt x="128" y="15"/>
                  </a:lnTo>
                  <a:lnTo>
                    <a:pt x="128" y="15"/>
                  </a:lnTo>
                  <a:lnTo>
                    <a:pt x="128" y="15"/>
                  </a:lnTo>
                  <a:lnTo>
                    <a:pt x="128" y="15"/>
                  </a:lnTo>
                  <a:lnTo>
                    <a:pt x="128" y="15"/>
                  </a:lnTo>
                  <a:lnTo>
                    <a:pt x="128" y="15"/>
                  </a:lnTo>
                  <a:lnTo>
                    <a:pt x="128" y="15"/>
                  </a:lnTo>
                  <a:lnTo>
                    <a:pt x="128" y="15"/>
                  </a:lnTo>
                  <a:lnTo>
                    <a:pt x="128" y="15"/>
                  </a:lnTo>
                  <a:lnTo>
                    <a:pt x="128" y="15"/>
                  </a:lnTo>
                  <a:lnTo>
                    <a:pt x="128" y="14"/>
                  </a:lnTo>
                  <a:lnTo>
                    <a:pt x="129" y="14"/>
                  </a:lnTo>
                  <a:lnTo>
                    <a:pt x="129" y="14"/>
                  </a:lnTo>
                  <a:lnTo>
                    <a:pt x="129" y="14"/>
                  </a:lnTo>
                  <a:lnTo>
                    <a:pt x="129" y="14"/>
                  </a:lnTo>
                  <a:lnTo>
                    <a:pt x="129" y="14"/>
                  </a:lnTo>
                  <a:lnTo>
                    <a:pt x="129" y="14"/>
                  </a:lnTo>
                  <a:lnTo>
                    <a:pt x="129" y="14"/>
                  </a:lnTo>
                  <a:lnTo>
                    <a:pt x="129" y="14"/>
                  </a:lnTo>
                  <a:lnTo>
                    <a:pt x="129" y="14"/>
                  </a:lnTo>
                  <a:lnTo>
                    <a:pt x="129" y="14"/>
                  </a:lnTo>
                  <a:lnTo>
                    <a:pt x="129" y="14"/>
                  </a:lnTo>
                  <a:lnTo>
                    <a:pt x="129" y="14"/>
                  </a:lnTo>
                  <a:lnTo>
                    <a:pt x="129" y="14"/>
                  </a:lnTo>
                  <a:lnTo>
                    <a:pt x="130" y="14"/>
                  </a:lnTo>
                  <a:lnTo>
                    <a:pt x="130" y="14"/>
                  </a:lnTo>
                  <a:lnTo>
                    <a:pt x="130" y="14"/>
                  </a:lnTo>
                  <a:lnTo>
                    <a:pt x="130" y="14"/>
                  </a:lnTo>
                  <a:lnTo>
                    <a:pt x="130" y="14"/>
                  </a:lnTo>
                  <a:lnTo>
                    <a:pt x="130" y="14"/>
                  </a:lnTo>
                  <a:lnTo>
                    <a:pt x="130" y="14"/>
                  </a:lnTo>
                  <a:lnTo>
                    <a:pt x="130" y="13"/>
                  </a:lnTo>
                  <a:lnTo>
                    <a:pt x="130" y="13"/>
                  </a:lnTo>
                  <a:lnTo>
                    <a:pt x="130" y="13"/>
                  </a:lnTo>
                  <a:lnTo>
                    <a:pt x="130" y="13"/>
                  </a:lnTo>
                  <a:lnTo>
                    <a:pt x="130" y="13"/>
                  </a:lnTo>
                  <a:lnTo>
                    <a:pt x="130" y="13"/>
                  </a:lnTo>
                  <a:lnTo>
                    <a:pt x="131" y="13"/>
                  </a:lnTo>
                  <a:lnTo>
                    <a:pt x="131" y="13"/>
                  </a:lnTo>
                  <a:lnTo>
                    <a:pt x="131" y="13"/>
                  </a:lnTo>
                  <a:lnTo>
                    <a:pt x="131" y="13"/>
                  </a:lnTo>
                  <a:lnTo>
                    <a:pt x="131" y="13"/>
                  </a:lnTo>
                  <a:lnTo>
                    <a:pt x="131" y="13"/>
                  </a:lnTo>
                  <a:lnTo>
                    <a:pt x="131" y="13"/>
                  </a:lnTo>
                  <a:lnTo>
                    <a:pt x="131" y="13"/>
                  </a:lnTo>
                  <a:lnTo>
                    <a:pt x="131" y="13"/>
                  </a:lnTo>
                  <a:lnTo>
                    <a:pt x="131" y="13"/>
                  </a:lnTo>
                  <a:lnTo>
                    <a:pt x="131" y="13"/>
                  </a:lnTo>
                  <a:lnTo>
                    <a:pt x="131" y="13"/>
                  </a:lnTo>
                  <a:lnTo>
                    <a:pt x="131" y="13"/>
                  </a:lnTo>
                  <a:lnTo>
                    <a:pt x="132" y="13"/>
                  </a:lnTo>
                  <a:lnTo>
                    <a:pt x="132" y="13"/>
                  </a:lnTo>
                  <a:lnTo>
                    <a:pt x="132" y="13"/>
                  </a:lnTo>
                  <a:lnTo>
                    <a:pt x="132" y="13"/>
                  </a:lnTo>
                  <a:lnTo>
                    <a:pt x="132" y="13"/>
                  </a:lnTo>
                  <a:lnTo>
                    <a:pt x="132" y="13"/>
                  </a:lnTo>
                  <a:lnTo>
                    <a:pt x="132" y="12"/>
                  </a:lnTo>
                  <a:lnTo>
                    <a:pt x="132" y="12"/>
                  </a:lnTo>
                  <a:lnTo>
                    <a:pt x="132" y="12"/>
                  </a:lnTo>
                  <a:lnTo>
                    <a:pt x="132" y="12"/>
                  </a:lnTo>
                  <a:lnTo>
                    <a:pt x="132" y="12"/>
                  </a:lnTo>
                  <a:lnTo>
                    <a:pt x="132" y="12"/>
                  </a:lnTo>
                  <a:lnTo>
                    <a:pt x="132" y="12"/>
                  </a:lnTo>
                  <a:lnTo>
                    <a:pt x="132" y="12"/>
                  </a:lnTo>
                  <a:lnTo>
                    <a:pt x="133" y="12"/>
                  </a:lnTo>
                  <a:lnTo>
                    <a:pt x="133" y="12"/>
                  </a:lnTo>
                  <a:lnTo>
                    <a:pt x="133" y="12"/>
                  </a:lnTo>
                  <a:lnTo>
                    <a:pt x="133" y="11"/>
                  </a:lnTo>
                  <a:lnTo>
                    <a:pt x="133" y="11"/>
                  </a:lnTo>
                  <a:lnTo>
                    <a:pt x="133" y="11"/>
                  </a:lnTo>
                  <a:lnTo>
                    <a:pt x="133" y="11"/>
                  </a:lnTo>
                  <a:lnTo>
                    <a:pt x="133" y="11"/>
                  </a:lnTo>
                  <a:lnTo>
                    <a:pt x="133" y="11"/>
                  </a:lnTo>
                  <a:lnTo>
                    <a:pt x="133" y="11"/>
                  </a:lnTo>
                  <a:lnTo>
                    <a:pt x="133" y="11"/>
                  </a:lnTo>
                  <a:lnTo>
                    <a:pt x="133" y="11"/>
                  </a:lnTo>
                  <a:lnTo>
                    <a:pt x="133" y="11"/>
                  </a:lnTo>
                  <a:lnTo>
                    <a:pt x="134" y="11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35" y="10"/>
                  </a:lnTo>
                  <a:lnTo>
                    <a:pt x="135" y="9"/>
                  </a:lnTo>
                  <a:lnTo>
                    <a:pt x="135" y="9"/>
                  </a:lnTo>
                  <a:lnTo>
                    <a:pt x="135" y="9"/>
                  </a:lnTo>
                  <a:lnTo>
                    <a:pt x="135" y="9"/>
                  </a:lnTo>
                  <a:lnTo>
                    <a:pt x="135" y="9"/>
                  </a:lnTo>
                  <a:lnTo>
                    <a:pt x="135" y="9"/>
                  </a:lnTo>
                  <a:lnTo>
                    <a:pt x="135" y="9"/>
                  </a:lnTo>
                  <a:lnTo>
                    <a:pt x="135" y="9"/>
                  </a:lnTo>
                  <a:lnTo>
                    <a:pt x="135" y="9"/>
                  </a:lnTo>
                  <a:lnTo>
                    <a:pt x="135" y="9"/>
                  </a:lnTo>
                  <a:lnTo>
                    <a:pt x="135" y="9"/>
                  </a:lnTo>
                  <a:lnTo>
                    <a:pt x="135" y="9"/>
                  </a:lnTo>
                  <a:lnTo>
                    <a:pt x="136" y="9"/>
                  </a:lnTo>
                  <a:lnTo>
                    <a:pt x="136" y="9"/>
                  </a:lnTo>
                  <a:lnTo>
                    <a:pt x="136" y="9"/>
                  </a:lnTo>
                  <a:lnTo>
                    <a:pt x="136" y="9"/>
                  </a:lnTo>
                  <a:lnTo>
                    <a:pt x="136" y="9"/>
                  </a:lnTo>
                  <a:lnTo>
                    <a:pt x="136" y="8"/>
                  </a:lnTo>
                  <a:lnTo>
                    <a:pt x="136" y="8"/>
                  </a:lnTo>
                  <a:lnTo>
                    <a:pt x="136" y="8"/>
                  </a:lnTo>
                  <a:lnTo>
                    <a:pt x="136" y="8"/>
                  </a:lnTo>
                  <a:lnTo>
                    <a:pt x="136" y="8"/>
                  </a:lnTo>
                  <a:lnTo>
                    <a:pt x="136" y="8"/>
                  </a:lnTo>
                  <a:lnTo>
                    <a:pt x="136" y="8"/>
                  </a:lnTo>
                  <a:lnTo>
                    <a:pt x="136" y="8"/>
                  </a:lnTo>
                  <a:lnTo>
                    <a:pt x="136" y="8"/>
                  </a:lnTo>
                  <a:lnTo>
                    <a:pt x="137" y="8"/>
                  </a:lnTo>
                  <a:lnTo>
                    <a:pt x="137" y="8"/>
                  </a:lnTo>
                  <a:lnTo>
                    <a:pt x="137" y="8"/>
                  </a:lnTo>
                  <a:lnTo>
                    <a:pt x="137" y="8"/>
                  </a:lnTo>
                  <a:lnTo>
                    <a:pt x="137" y="8"/>
                  </a:lnTo>
                  <a:lnTo>
                    <a:pt x="137" y="8"/>
                  </a:lnTo>
                  <a:lnTo>
                    <a:pt x="137" y="8"/>
                  </a:lnTo>
                  <a:lnTo>
                    <a:pt x="137" y="8"/>
                  </a:lnTo>
                  <a:lnTo>
                    <a:pt x="137" y="8"/>
                  </a:lnTo>
                  <a:lnTo>
                    <a:pt x="137" y="8"/>
                  </a:lnTo>
                  <a:lnTo>
                    <a:pt x="137" y="8"/>
                  </a:lnTo>
                  <a:lnTo>
                    <a:pt x="137" y="8"/>
                  </a:lnTo>
                  <a:lnTo>
                    <a:pt x="137" y="8"/>
                  </a:lnTo>
                  <a:lnTo>
                    <a:pt x="138" y="8"/>
                  </a:lnTo>
                  <a:lnTo>
                    <a:pt x="138" y="8"/>
                  </a:lnTo>
                  <a:lnTo>
                    <a:pt x="138" y="8"/>
                  </a:lnTo>
                  <a:lnTo>
                    <a:pt x="138" y="8"/>
                  </a:lnTo>
                  <a:lnTo>
                    <a:pt x="138" y="8"/>
                  </a:lnTo>
                  <a:lnTo>
                    <a:pt x="138" y="8"/>
                  </a:lnTo>
                  <a:lnTo>
                    <a:pt x="138" y="8"/>
                  </a:lnTo>
                  <a:lnTo>
                    <a:pt x="138" y="8"/>
                  </a:lnTo>
                  <a:lnTo>
                    <a:pt x="138" y="8"/>
                  </a:lnTo>
                  <a:lnTo>
                    <a:pt x="138" y="8"/>
                  </a:lnTo>
                  <a:lnTo>
                    <a:pt x="138" y="8"/>
                  </a:lnTo>
                  <a:lnTo>
                    <a:pt x="138" y="8"/>
                  </a:lnTo>
                  <a:lnTo>
                    <a:pt x="138" y="8"/>
                  </a:lnTo>
                  <a:lnTo>
                    <a:pt x="139" y="7"/>
                  </a:lnTo>
                  <a:lnTo>
                    <a:pt x="139" y="7"/>
                  </a:lnTo>
                  <a:lnTo>
                    <a:pt x="139" y="7"/>
                  </a:lnTo>
                  <a:lnTo>
                    <a:pt x="139" y="7"/>
                  </a:lnTo>
                  <a:lnTo>
                    <a:pt x="139" y="7"/>
                  </a:lnTo>
                  <a:lnTo>
                    <a:pt x="139" y="7"/>
                  </a:lnTo>
                  <a:lnTo>
                    <a:pt x="139" y="7"/>
                  </a:lnTo>
                  <a:lnTo>
                    <a:pt x="139" y="7"/>
                  </a:lnTo>
                  <a:lnTo>
                    <a:pt x="139" y="7"/>
                  </a:lnTo>
                  <a:lnTo>
                    <a:pt x="139" y="7"/>
                  </a:lnTo>
                  <a:lnTo>
                    <a:pt x="139" y="7"/>
                  </a:lnTo>
                  <a:lnTo>
                    <a:pt x="139" y="7"/>
                  </a:lnTo>
                  <a:lnTo>
                    <a:pt x="139" y="7"/>
                  </a:lnTo>
                  <a:lnTo>
                    <a:pt x="140" y="7"/>
                  </a:lnTo>
                  <a:lnTo>
                    <a:pt x="140" y="7"/>
                  </a:lnTo>
                  <a:lnTo>
                    <a:pt x="140" y="7"/>
                  </a:lnTo>
                  <a:lnTo>
                    <a:pt x="140" y="7"/>
                  </a:lnTo>
                  <a:lnTo>
                    <a:pt x="140" y="7"/>
                  </a:lnTo>
                  <a:lnTo>
                    <a:pt x="140" y="7"/>
                  </a:lnTo>
                  <a:lnTo>
                    <a:pt x="140" y="7"/>
                  </a:lnTo>
                  <a:lnTo>
                    <a:pt x="140" y="7"/>
                  </a:lnTo>
                  <a:lnTo>
                    <a:pt x="140" y="7"/>
                  </a:lnTo>
                  <a:lnTo>
                    <a:pt x="140" y="7"/>
                  </a:lnTo>
                  <a:lnTo>
                    <a:pt x="140" y="7"/>
                  </a:lnTo>
                  <a:lnTo>
                    <a:pt x="140" y="7"/>
                  </a:lnTo>
                  <a:lnTo>
                    <a:pt x="140" y="7"/>
                  </a:lnTo>
                  <a:lnTo>
                    <a:pt x="141" y="7"/>
                  </a:lnTo>
                  <a:lnTo>
                    <a:pt x="141" y="7"/>
                  </a:lnTo>
                  <a:lnTo>
                    <a:pt x="141" y="7"/>
                  </a:lnTo>
                  <a:lnTo>
                    <a:pt x="141" y="7"/>
                  </a:lnTo>
                  <a:lnTo>
                    <a:pt x="141" y="7"/>
                  </a:lnTo>
                  <a:lnTo>
                    <a:pt x="141" y="7"/>
                  </a:lnTo>
                  <a:lnTo>
                    <a:pt x="141" y="7"/>
                  </a:lnTo>
                  <a:lnTo>
                    <a:pt x="141" y="7"/>
                  </a:lnTo>
                  <a:lnTo>
                    <a:pt x="141" y="7"/>
                  </a:lnTo>
                  <a:lnTo>
                    <a:pt x="141" y="7"/>
                  </a:lnTo>
                  <a:lnTo>
                    <a:pt x="141" y="7"/>
                  </a:lnTo>
                  <a:lnTo>
                    <a:pt x="141" y="7"/>
                  </a:lnTo>
                  <a:lnTo>
                    <a:pt x="141" y="7"/>
                  </a:lnTo>
                  <a:lnTo>
                    <a:pt x="141" y="7"/>
                  </a:lnTo>
                  <a:lnTo>
                    <a:pt x="142" y="7"/>
                  </a:lnTo>
                  <a:lnTo>
                    <a:pt x="142" y="7"/>
                  </a:lnTo>
                  <a:lnTo>
                    <a:pt x="142" y="6"/>
                  </a:lnTo>
                  <a:lnTo>
                    <a:pt x="142" y="6"/>
                  </a:lnTo>
                  <a:lnTo>
                    <a:pt x="142" y="6"/>
                  </a:lnTo>
                  <a:lnTo>
                    <a:pt x="142" y="6"/>
                  </a:lnTo>
                  <a:lnTo>
                    <a:pt x="142" y="6"/>
                  </a:lnTo>
                  <a:lnTo>
                    <a:pt x="142" y="6"/>
                  </a:lnTo>
                  <a:lnTo>
                    <a:pt x="142" y="6"/>
                  </a:lnTo>
                  <a:lnTo>
                    <a:pt x="142" y="6"/>
                  </a:lnTo>
                  <a:lnTo>
                    <a:pt x="142" y="6"/>
                  </a:lnTo>
                  <a:lnTo>
                    <a:pt x="142" y="6"/>
                  </a:lnTo>
                  <a:lnTo>
                    <a:pt x="142" y="6"/>
                  </a:lnTo>
                  <a:lnTo>
                    <a:pt x="143" y="6"/>
                  </a:lnTo>
                  <a:lnTo>
                    <a:pt x="143" y="6"/>
                  </a:lnTo>
                  <a:lnTo>
                    <a:pt x="143" y="6"/>
                  </a:lnTo>
                  <a:lnTo>
                    <a:pt x="143" y="6"/>
                  </a:lnTo>
                  <a:lnTo>
                    <a:pt x="143" y="6"/>
                  </a:lnTo>
                  <a:lnTo>
                    <a:pt x="143" y="6"/>
                  </a:lnTo>
                  <a:lnTo>
                    <a:pt x="143" y="6"/>
                  </a:lnTo>
                  <a:lnTo>
                    <a:pt x="143" y="6"/>
                  </a:lnTo>
                  <a:lnTo>
                    <a:pt x="143" y="6"/>
                  </a:lnTo>
                  <a:lnTo>
                    <a:pt x="143" y="6"/>
                  </a:lnTo>
                  <a:lnTo>
                    <a:pt x="143" y="6"/>
                  </a:lnTo>
                  <a:lnTo>
                    <a:pt x="143" y="6"/>
                  </a:lnTo>
                  <a:lnTo>
                    <a:pt x="143" y="6"/>
                  </a:lnTo>
                  <a:lnTo>
                    <a:pt x="144" y="6"/>
                  </a:lnTo>
                  <a:lnTo>
                    <a:pt x="144" y="6"/>
                  </a:lnTo>
                  <a:lnTo>
                    <a:pt x="144" y="6"/>
                  </a:lnTo>
                  <a:lnTo>
                    <a:pt x="144" y="6"/>
                  </a:lnTo>
                  <a:lnTo>
                    <a:pt x="144" y="6"/>
                  </a:lnTo>
                  <a:lnTo>
                    <a:pt x="144" y="6"/>
                  </a:lnTo>
                  <a:lnTo>
                    <a:pt x="144" y="6"/>
                  </a:lnTo>
                  <a:lnTo>
                    <a:pt x="144" y="6"/>
                  </a:lnTo>
                  <a:lnTo>
                    <a:pt x="144" y="6"/>
                  </a:lnTo>
                  <a:lnTo>
                    <a:pt x="144" y="6"/>
                  </a:lnTo>
                  <a:lnTo>
                    <a:pt x="144" y="6"/>
                  </a:lnTo>
                  <a:lnTo>
                    <a:pt x="144" y="6"/>
                  </a:lnTo>
                  <a:lnTo>
                    <a:pt x="144" y="6"/>
                  </a:lnTo>
                  <a:lnTo>
                    <a:pt x="145" y="6"/>
                  </a:lnTo>
                  <a:lnTo>
                    <a:pt x="145" y="6"/>
                  </a:lnTo>
                  <a:lnTo>
                    <a:pt x="145" y="6"/>
                  </a:lnTo>
                  <a:lnTo>
                    <a:pt x="145" y="6"/>
                  </a:lnTo>
                  <a:lnTo>
                    <a:pt x="145" y="6"/>
                  </a:lnTo>
                  <a:lnTo>
                    <a:pt x="145" y="6"/>
                  </a:lnTo>
                  <a:lnTo>
                    <a:pt x="145" y="6"/>
                  </a:lnTo>
                  <a:lnTo>
                    <a:pt x="145" y="6"/>
                  </a:lnTo>
                  <a:lnTo>
                    <a:pt x="145" y="6"/>
                  </a:lnTo>
                  <a:lnTo>
                    <a:pt x="145" y="6"/>
                  </a:lnTo>
                  <a:lnTo>
                    <a:pt x="145" y="6"/>
                  </a:lnTo>
                  <a:lnTo>
                    <a:pt x="145" y="6"/>
                  </a:lnTo>
                  <a:lnTo>
                    <a:pt x="145" y="6"/>
                  </a:lnTo>
                  <a:lnTo>
                    <a:pt x="145" y="6"/>
                  </a:lnTo>
                  <a:lnTo>
                    <a:pt x="146" y="6"/>
                  </a:lnTo>
                  <a:lnTo>
                    <a:pt x="146" y="6"/>
                  </a:lnTo>
                  <a:lnTo>
                    <a:pt x="146" y="6"/>
                  </a:lnTo>
                  <a:lnTo>
                    <a:pt x="146" y="6"/>
                  </a:lnTo>
                  <a:lnTo>
                    <a:pt x="146" y="6"/>
                  </a:lnTo>
                  <a:lnTo>
                    <a:pt x="146" y="6"/>
                  </a:lnTo>
                  <a:lnTo>
                    <a:pt x="146" y="6"/>
                  </a:lnTo>
                  <a:lnTo>
                    <a:pt x="146" y="6"/>
                  </a:lnTo>
                  <a:lnTo>
                    <a:pt x="146" y="6"/>
                  </a:lnTo>
                  <a:lnTo>
                    <a:pt x="146" y="6"/>
                  </a:lnTo>
                  <a:lnTo>
                    <a:pt x="146" y="6"/>
                  </a:lnTo>
                  <a:lnTo>
                    <a:pt x="146" y="6"/>
                  </a:lnTo>
                  <a:lnTo>
                    <a:pt x="146" y="6"/>
                  </a:lnTo>
                  <a:lnTo>
                    <a:pt x="147" y="6"/>
                  </a:lnTo>
                  <a:lnTo>
                    <a:pt x="147" y="6"/>
                  </a:lnTo>
                  <a:lnTo>
                    <a:pt x="147" y="6"/>
                  </a:lnTo>
                  <a:lnTo>
                    <a:pt x="147" y="6"/>
                  </a:lnTo>
                  <a:lnTo>
                    <a:pt x="147" y="6"/>
                  </a:lnTo>
                  <a:lnTo>
                    <a:pt x="147" y="6"/>
                  </a:lnTo>
                  <a:lnTo>
                    <a:pt x="147" y="6"/>
                  </a:lnTo>
                  <a:lnTo>
                    <a:pt x="147" y="6"/>
                  </a:lnTo>
                  <a:lnTo>
                    <a:pt x="147" y="6"/>
                  </a:lnTo>
                  <a:lnTo>
                    <a:pt x="147" y="6"/>
                  </a:lnTo>
                  <a:lnTo>
                    <a:pt x="147" y="6"/>
                  </a:lnTo>
                  <a:lnTo>
                    <a:pt x="147" y="6"/>
                  </a:lnTo>
                  <a:lnTo>
                    <a:pt x="147" y="6"/>
                  </a:lnTo>
                  <a:lnTo>
                    <a:pt x="148" y="6"/>
                  </a:lnTo>
                  <a:lnTo>
                    <a:pt x="148" y="6"/>
                  </a:lnTo>
                  <a:lnTo>
                    <a:pt x="148" y="6"/>
                  </a:lnTo>
                  <a:lnTo>
                    <a:pt x="148" y="6"/>
                  </a:lnTo>
                  <a:lnTo>
                    <a:pt x="148" y="6"/>
                  </a:lnTo>
                  <a:lnTo>
                    <a:pt x="148" y="6"/>
                  </a:lnTo>
                  <a:lnTo>
                    <a:pt x="148" y="6"/>
                  </a:lnTo>
                  <a:lnTo>
                    <a:pt x="148" y="6"/>
                  </a:lnTo>
                  <a:lnTo>
                    <a:pt x="148" y="6"/>
                  </a:lnTo>
                  <a:lnTo>
                    <a:pt x="148" y="6"/>
                  </a:lnTo>
                  <a:lnTo>
                    <a:pt x="148" y="6"/>
                  </a:lnTo>
                  <a:lnTo>
                    <a:pt x="148" y="6"/>
                  </a:lnTo>
                  <a:lnTo>
                    <a:pt x="148" y="6"/>
                  </a:lnTo>
                  <a:lnTo>
                    <a:pt x="149" y="6"/>
                  </a:lnTo>
                  <a:lnTo>
                    <a:pt x="149" y="6"/>
                  </a:lnTo>
                  <a:lnTo>
                    <a:pt x="149" y="6"/>
                  </a:lnTo>
                  <a:lnTo>
                    <a:pt x="149" y="6"/>
                  </a:lnTo>
                  <a:lnTo>
                    <a:pt x="149" y="6"/>
                  </a:lnTo>
                  <a:lnTo>
                    <a:pt x="149" y="6"/>
                  </a:lnTo>
                  <a:lnTo>
                    <a:pt x="149" y="6"/>
                  </a:lnTo>
                  <a:lnTo>
                    <a:pt x="149" y="6"/>
                  </a:lnTo>
                  <a:lnTo>
                    <a:pt x="149" y="6"/>
                  </a:lnTo>
                  <a:lnTo>
                    <a:pt x="149" y="6"/>
                  </a:lnTo>
                  <a:lnTo>
                    <a:pt x="149" y="6"/>
                  </a:lnTo>
                  <a:lnTo>
                    <a:pt x="149" y="6"/>
                  </a:lnTo>
                  <a:lnTo>
                    <a:pt x="149" y="6"/>
                  </a:lnTo>
                  <a:lnTo>
                    <a:pt x="149" y="6"/>
                  </a:lnTo>
                  <a:lnTo>
                    <a:pt x="150" y="6"/>
                  </a:lnTo>
                  <a:lnTo>
                    <a:pt x="150" y="6"/>
                  </a:lnTo>
                  <a:lnTo>
                    <a:pt x="150" y="6"/>
                  </a:lnTo>
                  <a:lnTo>
                    <a:pt x="150" y="6"/>
                  </a:lnTo>
                  <a:lnTo>
                    <a:pt x="150" y="6"/>
                  </a:lnTo>
                  <a:lnTo>
                    <a:pt x="150" y="6"/>
                  </a:lnTo>
                  <a:lnTo>
                    <a:pt x="150" y="6"/>
                  </a:lnTo>
                  <a:lnTo>
                    <a:pt x="150" y="5"/>
                  </a:lnTo>
                  <a:lnTo>
                    <a:pt x="150" y="5"/>
                  </a:lnTo>
                  <a:lnTo>
                    <a:pt x="150" y="5"/>
                  </a:lnTo>
                  <a:lnTo>
                    <a:pt x="150" y="5"/>
                  </a:lnTo>
                  <a:lnTo>
                    <a:pt x="150" y="5"/>
                  </a:lnTo>
                  <a:lnTo>
                    <a:pt x="150" y="5"/>
                  </a:lnTo>
                  <a:lnTo>
                    <a:pt x="151" y="5"/>
                  </a:lnTo>
                  <a:lnTo>
                    <a:pt x="151" y="5"/>
                  </a:lnTo>
                  <a:lnTo>
                    <a:pt x="151" y="5"/>
                  </a:lnTo>
                  <a:lnTo>
                    <a:pt x="151" y="5"/>
                  </a:lnTo>
                  <a:lnTo>
                    <a:pt x="151" y="5"/>
                  </a:lnTo>
                  <a:lnTo>
                    <a:pt x="151" y="5"/>
                  </a:lnTo>
                  <a:lnTo>
                    <a:pt x="151" y="5"/>
                  </a:lnTo>
                  <a:lnTo>
                    <a:pt x="151" y="5"/>
                  </a:lnTo>
                  <a:lnTo>
                    <a:pt x="151" y="5"/>
                  </a:lnTo>
                  <a:lnTo>
                    <a:pt x="151" y="5"/>
                  </a:lnTo>
                  <a:lnTo>
                    <a:pt x="151" y="5"/>
                  </a:lnTo>
                  <a:lnTo>
                    <a:pt x="151" y="5"/>
                  </a:lnTo>
                  <a:lnTo>
                    <a:pt x="151" y="5"/>
                  </a:lnTo>
                  <a:lnTo>
                    <a:pt x="152" y="5"/>
                  </a:lnTo>
                  <a:lnTo>
                    <a:pt x="152" y="5"/>
                  </a:lnTo>
                  <a:lnTo>
                    <a:pt x="152" y="5"/>
                  </a:lnTo>
                  <a:lnTo>
                    <a:pt x="152" y="5"/>
                  </a:lnTo>
                  <a:lnTo>
                    <a:pt x="152" y="5"/>
                  </a:lnTo>
                  <a:lnTo>
                    <a:pt x="152" y="5"/>
                  </a:lnTo>
                  <a:lnTo>
                    <a:pt x="152" y="5"/>
                  </a:lnTo>
                  <a:lnTo>
                    <a:pt x="152" y="5"/>
                  </a:lnTo>
                  <a:lnTo>
                    <a:pt x="152" y="5"/>
                  </a:lnTo>
                  <a:lnTo>
                    <a:pt x="152" y="5"/>
                  </a:lnTo>
                  <a:lnTo>
                    <a:pt x="152" y="5"/>
                  </a:lnTo>
                  <a:lnTo>
                    <a:pt x="152" y="5"/>
                  </a:lnTo>
                  <a:lnTo>
                    <a:pt x="152" y="5"/>
                  </a:lnTo>
                  <a:lnTo>
                    <a:pt x="153" y="5"/>
                  </a:lnTo>
                  <a:lnTo>
                    <a:pt x="153" y="5"/>
                  </a:lnTo>
                  <a:lnTo>
                    <a:pt x="153" y="5"/>
                  </a:lnTo>
                  <a:lnTo>
                    <a:pt x="153" y="5"/>
                  </a:lnTo>
                  <a:lnTo>
                    <a:pt x="153" y="5"/>
                  </a:lnTo>
                  <a:lnTo>
                    <a:pt x="153" y="5"/>
                  </a:lnTo>
                  <a:lnTo>
                    <a:pt x="153" y="5"/>
                  </a:lnTo>
                  <a:lnTo>
                    <a:pt x="153" y="5"/>
                  </a:lnTo>
                  <a:lnTo>
                    <a:pt x="153" y="5"/>
                  </a:lnTo>
                  <a:lnTo>
                    <a:pt x="153" y="5"/>
                  </a:lnTo>
                  <a:lnTo>
                    <a:pt x="153" y="5"/>
                  </a:lnTo>
                  <a:lnTo>
                    <a:pt x="153" y="5"/>
                  </a:lnTo>
                  <a:lnTo>
                    <a:pt x="153" y="5"/>
                  </a:lnTo>
                  <a:lnTo>
                    <a:pt x="153" y="5"/>
                  </a:lnTo>
                  <a:lnTo>
                    <a:pt x="154" y="5"/>
                  </a:lnTo>
                  <a:lnTo>
                    <a:pt x="154" y="5"/>
                  </a:lnTo>
                  <a:lnTo>
                    <a:pt x="154" y="5"/>
                  </a:lnTo>
                  <a:lnTo>
                    <a:pt x="154" y="5"/>
                  </a:lnTo>
                  <a:lnTo>
                    <a:pt x="154" y="5"/>
                  </a:lnTo>
                  <a:lnTo>
                    <a:pt x="154" y="5"/>
                  </a:lnTo>
                  <a:lnTo>
                    <a:pt x="154" y="5"/>
                  </a:lnTo>
                  <a:lnTo>
                    <a:pt x="154" y="5"/>
                  </a:lnTo>
                  <a:lnTo>
                    <a:pt x="154" y="5"/>
                  </a:lnTo>
                  <a:lnTo>
                    <a:pt x="154" y="5"/>
                  </a:lnTo>
                  <a:lnTo>
                    <a:pt x="154" y="5"/>
                  </a:lnTo>
                  <a:lnTo>
                    <a:pt x="154" y="5"/>
                  </a:lnTo>
                  <a:lnTo>
                    <a:pt x="154" y="5"/>
                  </a:lnTo>
                  <a:lnTo>
                    <a:pt x="155" y="5"/>
                  </a:lnTo>
                  <a:lnTo>
                    <a:pt x="155" y="5"/>
                  </a:lnTo>
                  <a:lnTo>
                    <a:pt x="155" y="5"/>
                  </a:lnTo>
                  <a:lnTo>
                    <a:pt x="155" y="5"/>
                  </a:lnTo>
                  <a:lnTo>
                    <a:pt x="155" y="5"/>
                  </a:lnTo>
                  <a:lnTo>
                    <a:pt x="155" y="5"/>
                  </a:lnTo>
                  <a:lnTo>
                    <a:pt x="155" y="5"/>
                  </a:lnTo>
                  <a:lnTo>
                    <a:pt x="155" y="5"/>
                  </a:lnTo>
                  <a:lnTo>
                    <a:pt x="155" y="5"/>
                  </a:lnTo>
                  <a:lnTo>
                    <a:pt x="155" y="5"/>
                  </a:lnTo>
                  <a:lnTo>
                    <a:pt x="155" y="5"/>
                  </a:lnTo>
                  <a:lnTo>
                    <a:pt x="155" y="5"/>
                  </a:lnTo>
                  <a:lnTo>
                    <a:pt x="155" y="5"/>
                  </a:lnTo>
                  <a:lnTo>
                    <a:pt x="156" y="5"/>
                  </a:lnTo>
                  <a:lnTo>
                    <a:pt x="156" y="5"/>
                  </a:lnTo>
                  <a:lnTo>
                    <a:pt x="156" y="5"/>
                  </a:lnTo>
                  <a:lnTo>
                    <a:pt x="156" y="5"/>
                  </a:lnTo>
                  <a:lnTo>
                    <a:pt x="156" y="5"/>
                  </a:lnTo>
                  <a:lnTo>
                    <a:pt x="156" y="5"/>
                  </a:lnTo>
                  <a:lnTo>
                    <a:pt x="156" y="5"/>
                  </a:lnTo>
                  <a:lnTo>
                    <a:pt x="156" y="5"/>
                  </a:lnTo>
                  <a:lnTo>
                    <a:pt x="156" y="5"/>
                  </a:lnTo>
                  <a:lnTo>
                    <a:pt x="156" y="5"/>
                  </a:lnTo>
                  <a:lnTo>
                    <a:pt x="156" y="5"/>
                  </a:lnTo>
                  <a:lnTo>
                    <a:pt x="156" y="5"/>
                  </a:lnTo>
                  <a:lnTo>
                    <a:pt x="156" y="5"/>
                  </a:lnTo>
                  <a:lnTo>
                    <a:pt x="157" y="5"/>
                  </a:lnTo>
                  <a:lnTo>
                    <a:pt x="157" y="5"/>
                  </a:lnTo>
                  <a:lnTo>
                    <a:pt x="157" y="5"/>
                  </a:lnTo>
                  <a:lnTo>
                    <a:pt x="157" y="5"/>
                  </a:lnTo>
                  <a:lnTo>
                    <a:pt x="157" y="5"/>
                  </a:lnTo>
                  <a:lnTo>
                    <a:pt x="157" y="5"/>
                  </a:lnTo>
                  <a:lnTo>
                    <a:pt x="157" y="6"/>
                  </a:lnTo>
                  <a:lnTo>
                    <a:pt x="157" y="6"/>
                  </a:lnTo>
                  <a:lnTo>
                    <a:pt x="157" y="6"/>
                  </a:lnTo>
                  <a:lnTo>
                    <a:pt x="157" y="6"/>
                  </a:lnTo>
                  <a:lnTo>
                    <a:pt x="157" y="6"/>
                  </a:lnTo>
                  <a:lnTo>
                    <a:pt x="157" y="6"/>
                  </a:lnTo>
                  <a:lnTo>
                    <a:pt x="157" y="6"/>
                  </a:lnTo>
                  <a:lnTo>
                    <a:pt x="158" y="6"/>
                  </a:lnTo>
                  <a:lnTo>
                    <a:pt x="158" y="6"/>
                  </a:lnTo>
                  <a:lnTo>
                    <a:pt x="158" y="6"/>
                  </a:lnTo>
                  <a:lnTo>
                    <a:pt x="158" y="6"/>
                  </a:lnTo>
                  <a:lnTo>
                    <a:pt x="158" y="6"/>
                  </a:lnTo>
                  <a:lnTo>
                    <a:pt x="158" y="6"/>
                  </a:lnTo>
                  <a:lnTo>
                    <a:pt x="158" y="6"/>
                  </a:lnTo>
                  <a:lnTo>
                    <a:pt x="158" y="6"/>
                  </a:lnTo>
                  <a:lnTo>
                    <a:pt x="158" y="6"/>
                  </a:lnTo>
                  <a:lnTo>
                    <a:pt x="158" y="6"/>
                  </a:lnTo>
                  <a:lnTo>
                    <a:pt x="158" y="6"/>
                  </a:lnTo>
                  <a:lnTo>
                    <a:pt x="158" y="6"/>
                  </a:lnTo>
                  <a:lnTo>
                    <a:pt x="158" y="6"/>
                  </a:lnTo>
                  <a:lnTo>
                    <a:pt x="158" y="6"/>
                  </a:lnTo>
                  <a:lnTo>
                    <a:pt x="159" y="6"/>
                  </a:lnTo>
                  <a:lnTo>
                    <a:pt x="159" y="6"/>
                  </a:lnTo>
                  <a:lnTo>
                    <a:pt x="159" y="6"/>
                  </a:lnTo>
                  <a:lnTo>
                    <a:pt x="159" y="6"/>
                  </a:lnTo>
                  <a:lnTo>
                    <a:pt x="159" y="7"/>
                  </a:lnTo>
                  <a:lnTo>
                    <a:pt x="159" y="7"/>
                  </a:lnTo>
                  <a:lnTo>
                    <a:pt x="159" y="6"/>
                  </a:lnTo>
                  <a:lnTo>
                    <a:pt x="159" y="6"/>
                  </a:lnTo>
                  <a:lnTo>
                    <a:pt x="159" y="6"/>
                  </a:lnTo>
                  <a:lnTo>
                    <a:pt x="159" y="6"/>
                  </a:lnTo>
                  <a:lnTo>
                    <a:pt x="159" y="6"/>
                  </a:lnTo>
                  <a:lnTo>
                    <a:pt x="159" y="6"/>
                  </a:lnTo>
                  <a:lnTo>
                    <a:pt x="159" y="6"/>
                  </a:lnTo>
                  <a:lnTo>
                    <a:pt x="160" y="6"/>
                  </a:lnTo>
                  <a:lnTo>
                    <a:pt x="160" y="6"/>
                  </a:lnTo>
                  <a:lnTo>
                    <a:pt x="160" y="6"/>
                  </a:lnTo>
                  <a:lnTo>
                    <a:pt x="160" y="6"/>
                  </a:lnTo>
                  <a:lnTo>
                    <a:pt x="160" y="6"/>
                  </a:lnTo>
                  <a:lnTo>
                    <a:pt x="160" y="7"/>
                  </a:lnTo>
                  <a:lnTo>
                    <a:pt x="160" y="7"/>
                  </a:lnTo>
                  <a:lnTo>
                    <a:pt x="160" y="7"/>
                  </a:lnTo>
                  <a:lnTo>
                    <a:pt x="160" y="7"/>
                  </a:lnTo>
                  <a:lnTo>
                    <a:pt x="160" y="7"/>
                  </a:lnTo>
                  <a:lnTo>
                    <a:pt x="160" y="7"/>
                  </a:lnTo>
                  <a:lnTo>
                    <a:pt x="160" y="7"/>
                  </a:lnTo>
                  <a:lnTo>
                    <a:pt x="160" y="6"/>
                  </a:lnTo>
                  <a:lnTo>
                    <a:pt x="161" y="6"/>
                  </a:lnTo>
                  <a:lnTo>
                    <a:pt x="161" y="6"/>
                  </a:lnTo>
                  <a:lnTo>
                    <a:pt x="161" y="6"/>
                  </a:lnTo>
                  <a:lnTo>
                    <a:pt x="161" y="6"/>
                  </a:lnTo>
                  <a:lnTo>
                    <a:pt x="161" y="6"/>
                  </a:lnTo>
                  <a:lnTo>
                    <a:pt x="161" y="6"/>
                  </a:lnTo>
                  <a:lnTo>
                    <a:pt x="161" y="6"/>
                  </a:lnTo>
                  <a:lnTo>
                    <a:pt x="161" y="6"/>
                  </a:lnTo>
                  <a:lnTo>
                    <a:pt x="161" y="6"/>
                  </a:lnTo>
                  <a:lnTo>
                    <a:pt x="161" y="6"/>
                  </a:lnTo>
                  <a:lnTo>
                    <a:pt x="161" y="6"/>
                  </a:lnTo>
                  <a:lnTo>
                    <a:pt x="161" y="6"/>
                  </a:lnTo>
                  <a:lnTo>
                    <a:pt x="161" y="6"/>
                  </a:lnTo>
                  <a:lnTo>
                    <a:pt x="162" y="6"/>
                  </a:lnTo>
                  <a:lnTo>
                    <a:pt x="162" y="6"/>
                  </a:lnTo>
                  <a:lnTo>
                    <a:pt x="162" y="6"/>
                  </a:lnTo>
                  <a:lnTo>
                    <a:pt x="162" y="6"/>
                  </a:lnTo>
                  <a:lnTo>
                    <a:pt x="162" y="6"/>
                  </a:lnTo>
                  <a:lnTo>
                    <a:pt x="162" y="6"/>
                  </a:lnTo>
                  <a:lnTo>
                    <a:pt x="162" y="6"/>
                  </a:lnTo>
                  <a:lnTo>
                    <a:pt x="162" y="6"/>
                  </a:lnTo>
                  <a:lnTo>
                    <a:pt x="162" y="6"/>
                  </a:lnTo>
                  <a:lnTo>
                    <a:pt x="162" y="6"/>
                  </a:lnTo>
                  <a:lnTo>
                    <a:pt x="162" y="6"/>
                  </a:lnTo>
                  <a:lnTo>
                    <a:pt x="162" y="6"/>
                  </a:lnTo>
                  <a:lnTo>
                    <a:pt x="162" y="6"/>
                  </a:lnTo>
                  <a:lnTo>
                    <a:pt x="162" y="6"/>
                  </a:lnTo>
                  <a:lnTo>
                    <a:pt x="163" y="6"/>
                  </a:lnTo>
                  <a:lnTo>
                    <a:pt x="163" y="6"/>
                  </a:lnTo>
                  <a:lnTo>
                    <a:pt x="163" y="6"/>
                  </a:lnTo>
                  <a:lnTo>
                    <a:pt x="163" y="6"/>
                  </a:lnTo>
                  <a:lnTo>
                    <a:pt x="163" y="6"/>
                  </a:lnTo>
                  <a:lnTo>
                    <a:pt x="163" y="6"/>
                  </a:lnTo>
                  <a:lnTo>
                    <a:pt x="163" y="6"/>
                  </a:lnTo>
                  <a:lnTo>
                    <a:pt x="163" y="6"/>
                  </a:lnTo>
                  <a:lnTo>
                    <a:pt x="163" y="6"/>
                  </a:lnTo>
                  <a:lnTo>
                    <a:pt x="163" y="6"/>
                  </a:lnTo>
                  <a:lnTo>
                    <a:pt x="163" y="6"/>
                  </a:lnTo>
                  <a:lnTo>
                    <a:pt x="163" y="6"/>
                  </a:lnTo>
                  <a:lnTo>
                    <a:pt x="163" y="6"/>
                  </a:lnTo>
                  <a:lnTo>
                    <a:pt x="164" y="6"/>
                  </a:lnTo>
                  <a:lnTo>
                    <a:pt x="164" y="6"/>
                  </a:lnTo>
                  <a:lnTo>
                    <a:pt x="164" y="6"/>
                  </a:lnTo>
                  <a:lnTo>
                    <a:pt x="164" y="6"/>
                  </a:lnTo>
                  <a:lnTo>
                    <a:pt x="164" y="6"/>
                  </a:lnTo>
                  <a:lnTo>
                    <a:pt x="164" y="6"/>
                  </a:lnTo>
                  <a:lnTo>
                    <a:pt x="164" y="6"/>
                  </a:lnTo>
                  <a:lnTo>
                    <a:pt x="164" y="6"/>
                  </a:lnTo>
                  <a:lnTo>
                    <a:pt x="164" y="6"/>
                  </a:lnTo>
                  <a:lnTo>
                    <a:pt x="164" y="6"/>
                  </a:lnTo>
                  <a:lnTo>
                    <a:pt x="164" y="6"/>
                  </a:lnTo>
                  <a:lnTo>
                    <a:pt x="164" y="6"/>
                  </a:lnTo>
                  <a:lnTo>
                    <a:pt x="164" y="6"/>
                  </a:lnTo>
                  <a:lnTo>
                    <a:pt x="165" y="6"/>
                  </a:lnTo>
                  <a:lnTo>
                    <a:pt x="165" y="6"/>
                  </a:lnTo>
                  <a:lnTo>
                    <a:pt x="165" y="6"/>
                  </a:lnTo>
                  <a:lnTo>
                    <a:pt x="165" y="6"/>
                  </a:lnTo>
                  <a:lnTo>
                    <a:pt x="165" y="6"/>
                  </a:lnTo>
                  <a:lnTo>
                    <a:pt x="165" y="6"/>
                  </a:lnTo>
                  <a:lnTo>
                    <a:pt x="165" y="6"/>
                  </a:lnTo>
                  <a:lnTo>
                    <a:pt x="165" y="6"/>
                  </a:lnTo>
                  <a:lnTo>
                    <a:pt x="165" y="6"/>
                  </a:lnTo>
                  <a:lnTo>
                    <a:pt x="165" y="6"/>
                  </a:lnTo>
                  <a:lnTo>
                    <a:pt x="165" y="6"/>
                  </a:lnTo>
                  <a:lnTo>
                    <a:pt x="165" y="6"/>
                  </a:lnTo>
                  <a:lnTo>
                    <a:pt x="165" y="6"/>
                  </a:lnTo>
                  <a:lnTo>
                    <a:pt x="166" y="6"/>
                  </a:lnTo>
                  <a:lnTo>
                    <a:pt x="166" y="6"/>
                  </a:lnTo>
                  <a:lnTo>
                    <a:pt x="166" y="6"/>
                  </a:lnTo>
                  <a:lnTo>
                    <a:pt x="166" y="6"/>
                  </a:lnTo>
                  <a:lnTo>
                    <a:pt x="166" y="6"/>
                  </a:lnTo>
                  <a:lnTo>
                    <a:pt x="166" y="6"/>
                  </a:lnTo>
                  <a:lnTo>
                    <a:pt x="166" y="6"/>
                  </a:lnTo>
                  <a:lnTo>
                    <a:pt x="166" y="6"/>
                  </a:lnTo>
                  <a:lnTo>
                    <a:pt x="166" y="6"/>
                  </a:lnTo>
                  <a:lnTo>
                    <a:pt x="166" y="6"/>
                  </a:lnTo>
                  <a:lnTo>
                    <a:pt x="166" y="6"/>
                  </a:lnTo>
                  <a:lnTo>
                    <a:pt x="166" y="6"/>
                  </a:lnTo>
                  <a:lnTo>
                    <a:pt x="166" y="6"/>
                  </a:lnTo>
                  <a:lnTo>
                    <a:pt x="166" y="6"/>
                  </a:lnTo>
                  <a:lnTo>
                    <a:pt x="167" y="6"/>
                  </a:lnTo>
                  <a:lnTo>
                    <a:pt x="167" y="6"/>
                  </a:lnTo>
                  <a:lnTo>
                    <a:pt x="167" y="6"/>
                  </a:lnTo>
                  <a:lnTo>
                    <a:pt x="167" y="6"/>
                  </a:lnTo>
                  <a:lnTo>
                    <a:pt x="167" y="6"/>
                  </a:lnTo>
                  <a:lnTo>
                    <a:pt x="167" y="6"/>
                  </a:lnTo>
                  <a:lnTo>
                    <a:pt x="167" y="6"/>
                  </a:lnTo>
                  <a:lnTo>
                    <a:pt x="167" y="6"/>
                  </a:lnTo>
                  <a:lnTo>
                    <a:pt x="167" y="6"/>
                  </a:lnTo>
                  <a:lnTo>
                    <a:pt x="167" y="6"/>
                  </a:lnTo>
                  <a:lnTo>
                    <a:pt x="167" y="6"/>
                  </a:lnTo>
                  <a:lnTo>
                    <a:pt x="167" y="6"/>
                  </a:lnTo>
                  <a:lnTo>
                    <a:pt x="167" y="6"/>
                  </a:lnTo>
                  <a:lnTo>
                    <a:pt x="168" y="6"/>
                  </a:lnTo>
                  <a:lnTo>
                    <a:pt x="168" y="6"/>
                  </a:lnTo>
                  <a:lnTo>
                    <a:pt x="168" y="6"/>
                  </a:lnTo>
                  <a:lnTo>
                    <a:pt x="168" y="6"/>
                  </a:lnTo>
                  <a:lnTo>
                    <a:pt x="168" y="6"/>
                  </a:lnTo>
                  <a:lnTo>
                    <a:pt x="168" y="6"/>
                  </a:lnTo>
                  <a:lnTo>
                    <a:pt x="168" y="6"/>
                  </a:lnTo>
                  <a:lnTo>
                    <a:pt x="168" y="6"/>
                  </a:lnTo>
                  <a:lnTo>
                    <a:pt x="168" y="6"/>
                  </a:lnTo>
                  <a:lnTo>
                    <a:pt x="168" y="6"/>
                  </a:lnTo>
                  <a:lnTo>
                    <a:pt x="168" y="6"/>
                  </a:lnTo>
                  <a:lnTo>
                    <a:pt x="168" y="6"/>
                  </a:lnTo>
                  <a:lnTo>
                    <a:pt x="168" y="6"/>
                  </a:lnTo>
                  <a:lnTo>
                    <a:pt x="169" y="6"/>
                  </a:lnTo>
                  <a:lnTo>
                    <a:pt x="169" y="6"/>
                  </a:lnTo>
                  <a:lnTo>
                    <a:pt x="169" y="6"/>
                  </a:lnTo>
                  <a:lnTo>
                    <a:pt x="169" y="6"/>
                  </a:lnTo>
                  <a:lnTo>
                    <a:pt x="169" y="6"/>
                  </a:lnTo>
                  <a:lnTo>
                    <a:pt x="169" y="6"/>
                  </a:lnTo>
                  <a:lnTo>
                    <a:pt x="169" y="6"/>
                  </a:lnTo>
                  <a:lnTo>
                    <a:pt x="169" y="6"/>
                  </a:lnTo>
                  <a:lnTo>
                    <a:pt x="169" y="6"/>
                  </a:lnTo>
                  <a:lnTo>
                    <a:pt x="169" y="6"/>
                  </a:lnTo>
                  <a:lnTo>
                    <a:pt x="169" y="6"/>
                  </a:lnTo>
                  <a:lnTo>
                    <a:pt x="169" y="6"/>
                  </a:lnTo>
                  <a:lnTo>
                    <a:pt x="169" y="6"/>
                  </a:lnTo>
                  <a:lnTo>
                    <a:pt x="170" y="6"/>
                  </a:lnTo>
                  <a:lnTo>
                    <a:pt x="170" y="6"/>
                  </a:lnTo>
                  <a:lnTo>
                    <a:pt x="170" y="6"/>
                  </a:lnTo>
                  <a:lnTo>
                    <a:pt x="170" y="6"/>
                  </a:lnTo>
                  <a:lnTo>
                    <a:pt x="170" y="6"/>
                  </a:lnTo>
                  <a:lnTo>
                    <a:pt x="170" y="6"/>
                  </a:lnTo>
                  <a:lnTo>
                    <a:pt x="170" y="6"/>
                  </a:lnTo>
                  <a:lnTo>
                    <a:pt x="170" y="6"/>
                  </a:lnTo>
                  <a:lnTo>
                    <a:pt x="170" y="6"/>
                  </a:lnTo>
                  <a:lnTo>
                    <a:pt x="170" y="6"/>
                  </a:lnTo>
                  <a:lnTo>
                    <a:pt x="170" y="6"/>
                  </a:lnTo>
                  <a:lnTo>
                    <a:pt x="170" y="6"/>
                  </a:lnTo>
                  <a:lnTo>
                    <a:pt x="170" y="6"/>
                  </a:lnTo>
                  <a:lnTo>
                    <a:pt x="170" y="6"/>
                  </a:lnTo>
                  <a:lnTo>
                    <a:pt x="171" y="6"/>
                  </a:lnTo>
                  <a:lnTo>
                    <a:pt x="171" y="6"/>
                  </a:lnTo>
                  <a:lnTo>
                    <a:pt x="171" y="6"/>
                  </a:lnTo>
                  <a:lnTo>
                    <a:pt x="171" y="6"/>
                  </a:lnTo>
                  <a:lnTo>
                    <a:pt x="171" y="6"/>
                  </a:lnTo>
                  <a:lnTo>
                    <a:pt x="171" y="6"/>
                  </a:lnTo>
                  <a:lnTo>
                    <a:pt x="171" y="6"/>
                  </a:lnTo>
                  <a:lnTo>
                    <a:pt x="171" y="6"/>
                  </a:lnTo>
                  <a:lnTo>
                    <a:pt x="171" y="6"/>
                  </a:lnTo>
                  <a:lnTo>
                    <a:pt x="171" y="6"/>
                  </a:lnTo>
                  <a:lnTo>
                    <a:pt x="171" y="6"/>
                  </a:lnTo>
                  <a:lnTo>
                    <a:pt x="171" y="6"/>
                  </a:lnTo>
                  <a:lnTo>
                    <a:pt x="171" y="6"/>
                  </a:lnTo>
                  <a:lnTo>
                    <a:pt x="172" y="6"/>
                  </a:lnTo>
                  <a:lnTo>
                    <a:pt x="172" y="6"/>
                  </a:lnTo>
                  <a:lnTo>
                    <a:pt x="172" y="6"/>
                  </a:lnTo>
                  <a:lnTo>
                    <a:pt x="172" y="6"/>
                  </a:lnTo>
                  <a:lnTo>
                    <a:pt x="172" y="6"/>
                  </a:lnTo>
                  <a:lnTo>
                    <a:pt x="172" y="6"/>
                  </a:lnTo>
                  <a:lnTo>
                    <a:pt x="172" y="6"/>
                  </a:lnTo>
                  <a:lnTo>
                    <a:pt x="172" y="6"/>
                  </a:lnTo>
                  <a:lnTo>
                    <a:pt x="172" y="6"/>
                  </a:lnTo>
                  <a:lnTo>
                    <a:pt x="172" y="6"/>
                  </a:lnTo>
                  <a:lnTo>
                    <a:pt x="172" y="6"/>
                  </a:lnTo>
                  <a:lnTo>
                    <a:pt x="172" y="6"/>
                  </a:lnTo>
                  <a:lnTo>
                    <a:pt x="172" y="6"/>
                  </a:lnTo>
                  <a:lnTo>
                    <a:pt x="173" y="6"/>
                  </a:lnTo>
                  <a:lnTo>
                    <a:pt x="173" y="6"/>
                  </a:lnTo>
                  <a:lnTo>
                    <a:pt x="173" y="6"/>
                  </a:lnTo>
                  <a:lnTo>
                    <a:pt x="173" y="6"/>
                  </a:lnTo>
                  <a:lnTo>
                    <a:pt x="173" y="6"/>
                  </a:lnTo>
                  <a:lnTo>
                    <a:pt x="173" y="6"/>
                  </a:lnTo>
                  <a:lnTo>
                    <a:pt x="173" y="6"/>
                  </a:lnTo>
                  <a:lnTo>
                    <a:pt x="173" y="6"/>
                  </a:lnTo>
                  <a:lnTo>
                    <a:pt x="173" y="6"/>
                  </a:lnTo>
                  <a:lnTo>
                    <a:pt x="173" y="6"/>
                  </a:lnTo>
                  <a:lnTo>
                    <a:pt x="173" y="6"/>
                  </a:lnTo>
                  <a:lnTo>
                    <a:pt x="173" y="6"/>
                  </a:lnTo>
                  <a:lnTo>
                    <a:pt x="173" y="6"/>
                  </a:lnTo>
                  <a:lnTo>
                    <a:pt x="174" y="6"/>
                  </a:lnTo>
                  <a:lnTo>
                    <a:pt x="174" y="6"/>
                  </a:lnTo>
                  <a:lnTo>
                    <a:pt x="174" y="6"/>
                  </a:lnTo>
                  <a:lnTo>
                    <a:pt x="174" y="6"/>
                  </a:lnTo>
                  <a:lnTo>
                    <a:pt x="174" y="6"/>
                  </a:lnTo>
                  <a:lnTo>
                    <a:pt x="174" y="6"/>
                  </a:lnTo>
                  <a:lnTo>
                    <a:pt x="174" y="6"/>
                  </a:lnTo>
                  <a:lnTo>
                    <a:pt x="174" y="6"/>
                  </a:lnTo>
                  <a:lnTo>
                    <a:pt x="174" y="6"/>
                  </a:lnTo>
                  <a:lnTo>
                    <a:pt x="174" y="6"/>
                  </a:lnTo>
                  <a:lnTo>
                    <a:pt x="174" y="6"/>
                  </a:lnTo>
                  <a:lnTo>
                    <a:pt x="174" y="6"/>
                  </a:lnTo>
                  <a:lnTo>
                    <a:pt x="174" y="6"/>
                  </a:lnTo>
                  <a:lnTo>
                    <a:pt x="175" y="6"/>
                  </a:lnTo>
                  <a:lnTo>
                    <a:pt x="175" y="6"/>
                  </a:lnTo>
                  <a:lnTo>
                    <a:pt x="175" y="6"/>
                  </a:lnTo>
                  <a:lnTo>
                    <a:pt x="175" y="6"/>
                  </a:lnTo>
                  <a:lnTo>
                    <a:pt x="175" y="6"/>
                  </a:lnTo>
                  <a:lnTo>
                    <a:pt x="175" y="6"/>
                  </a:lnTo>
                  <a:lnTo>
                    <a:pt x="175" y="6"/>
                  </a:lnTo>
                  <a:lnTo>
                    <a:pt x="175" y="6"/>
                  </a:lnTo>
                  <a:lnTo>
                    <a:pt x="175" y="6"/>
                  </a:lnTo>
                  <a:lnTo>
                    <a:pt x="175" y="6"/>
                  </a:lnTo>
                  <a:lnTo>
                    <a:pt x="175" y="6"/>
                  </a:lnTo>
                  <a:lnTo>
                    <a:pt x="175" y="6"/>
                  </a:lnTo>
                  <a:lnTo>
                    <a:pt x="175" y="6"/>
                  </a:lnTo>
                  <a:lnTo>
                    <a:pt x="175" y="6"/>
                  </a:lnTo>
                  <a:lnTo>
                    <a:pt x="176" y="6"/>
                  </a:lnTo>
                  <a:lnTo>
                    <a:pt x="176" y="6"/>
                  </a:lnTo>
                  <a:lnTo>
                    <a:pt x="176" y="6"/>
                  </a:lnTo>
                  <a:lnTo>
                    <a:pt x="176" y="6"/>
                  </a:lnTo>
                  <a:lnTo>
                    <a:pt x="176" y="6"/>
                  </a:lnTo>
                  <a:lnTo>
                    <a:pt x="176" y="6"/>
                  </a:lnTo>
                  <a:lnTo>
                    <a:pt x="176" y="6"/>
                  </a:lnTo>
                  <a:lnTo>
                    <a:pt x="176" y="6"/>
                  </a:lnTo>
                  <a:lnTo>
                    <a:pt x="176" y="6"/>
                  </a:lnTo>
                  <a:lnTo>
                    <a:pt x="176" y="6"/>
                  </a:lnTo>
                  <a:lnTo>
                    <a:pt x="176" y="6"/>
                  </a:lnTo>
                  <a:lnTo>
                    <a:pt x="176" y="6"/>
                  </a:lnTo>
                  <a:lnTo>
                    <a:pt x="176" y="6"/>
                  </a:lnTo>
                  <a:lnTo>
                    <a:pt x="177" y="6"/>
                  </a:lnTo>
                  <a:lnTo>
                    <a:pt x="177" y="5"/>
                  </a:lnTo>
                  <a:lnTo>
                    <a:pt x="177" y="6"/>
                  </a:lnTo>
                  <a:lnTo>
                    <a:pt x="177" y="5"/>
                  </a:lnTo>
                  <a:lnTo>
                    <a:pt x="177" y="5"/>
                  </a:lnTo>
                  <a:lnTo>
                    <a:pt x="177" y="5"/>
                  </a:lnTo>
                  <a:lnTo>
                    <a:pt x="177" y="5"/>
                  </a:lnTo>
                  <a:lnTo>
                    <a:pt x="177" y="5"/>
                  </a:lnTo>
                  <a:lnTo>
                    <a:pt x="177" y="5"/>
                  </a:lnTo>
                  <a:lnTo>
                    <a:pt x="177" y="5"/>
                  </a:lnTo>
                  <a:lnTo>
                    <a:pt x="177" y="5"/>
                  </a:lnTo>
                  <a:lnTo>
                    <a:pt x="177" y="5"/>
                  </a:lnTo>
                  <a:lnTo>
                    <a:pt x="177" y="5"/>
                  </a:lnTo>
                  <a:lnTo>
                    <a:pt x="178" y="5"/>
                  </a:lnTo>
                  <a:lnTo>
                    <a:pt x="178" y="5"/>
                  </a:lnTo>
                  <a:lnTo>
                    <a:pt x="178" y="5"/>
                  </a:lnTo>
                  <a:lnTo>
                    <a:pt x="178" y="5"/>
                  </a:lnTo>
                  <a:lnTo>
                    <a:pt x="178" y="5"/>
                  </a:lnTo>
                  <a:lnTo>
                    <a:pt x="178" y="5"/>
                  </a:lnTo>
                  <a:lnTo>
                    <a:pt x="178" y="5"/>
                  </a:lnTo>
                  <a:lnTo>
                    <a:pt x="178" y="5"/>
                  </a:lnTo>
                  <a:lnTo>
                    <a:pt x="178" y="5"/>
                  </a:lnTo>
                  <a:lnTo>
                    <a:pt x="178" y="5"/>
                  </a:lnTo>
                  <a:lnTo>
                    <a:pt x="178" y="5"/>
                  </a:lnTo>
                  <a:lnTo>
                    <a:pt x="178" y="5"/>
                  </a:lnTo>
                  <a:lnTo>
                    <a:pt x="178" y="5"/>
                  </a:lnTo>
                  <a:lnTo>
                    <a:pt x="179" y="5"/>
                  </a:lnTo>
                  <a:lnTo>
                    <a:pt x="179" y="5"/>
                  </a:lnTo>
                  <a:lnTo>
                    <a:pt x="179" y="5"/>
                  </a:lnTo>
                  <a:lnTo>
                    <a:pt x="179" y="5"/>
                  </a:lnTo>
                  <a:lnTo>
                    <a:pt x="179" y="5"/>
                  </a:lnTo>
                  <a:lnTo>
                    <a:pt x="179" y="5"/>
                  </a:lnTo>
                  <a:lnTo>
                    <a:pt x="179" y="5"/>
                  </a:lnTo>
                  <a:lnTo>
                    <a:pt x="179" y="5"/>
                  </a:lnTo>
                  <a:lnTo>
                    <a:pt x="179" y="5"/>
                  </a:lnTo>
                  <a:lnTo>
                    <a:pt x="179" y="5"/>
                  </a:lnTo>
                  <a:lnTo>
                    <a:pt x="179" y="5"/>
                  </a:lnTo>
                  <a:lnTo>
                    <a:pt x="179" y="5"/>
                  </a:lnTo>
                  <a:lnTo>
                    <a:pt x="179" y="5"/>
                  </a:lnTo>
                  <a:lnTo>
                    <a:pt x="179" y="5"/>
                  </a:lnTo>
                  <a:lnTo>
                    <a:pt x="180" y="5"/>
                  </a:lnTo>
                  <a:lnTo>
                    <a:pt x="180" y="5"/>
                  </a:lnTo>
                  <a:lnTo>
                    <a:pt x="180" y="5"/>
                  </a:lnTo>
                  <a:lnTo>
                    <a:pt x="180" y="5"/>
                  </a:lnTo>
                  <a:lnTo>
                    <a:pt x="180" y="5"/>
                  </a:lnTo>
                  <a:lnTo>
                    <a:pt x="180" y="5"/>
                  </a:lnTo>
                  <a:lnTo>
                    <a:pt x="180" y="5"/>
                  </a:lnTo>
                  <a:lnTo>
                    <a:pt x="180" y="5"/>
                  </a:lnTo>
                  <a:lnTo>
                    <a:pt x="180" y="5"/>
                  </a:lnTo>
                  <a:lnTo>
                    <a:pt x="180" y="5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1" y="4"/>
                  </a:lnTo>
                  <a:lnTo>
                    <a:pt x="181" y="4"/>
                  </a:lnTo>
                  <a:lnTo>
                    <a:pt x="181" y="4"/>
                  </a:lnTo>
                  <a:lnTo>
                    <a:pt x="181" y="4"/>
                  </a:lnTo>
                  <a:lnTo>
                    <a:pt x="181" y="4"/>
                  </a:lnTo>
                  <a:lnTo>
                    <a:pt x="181" y="4"/>
                  </a:lnTo>
                  <a:lnTo>
                    <a:pt x="181" y="4"/>
                  </a:lnTo>
                  <a:lnTo>
                    <a:pt x="181" y="4"/>
                  </a:lnTo>
                  <a:lnTo>
                    <a:pt x="181" y="4"/>
                  </a:lnTo>
                  <a:lnTo>
                    <a:pt x="181" y="4"/>
                  </a:lnTo>
                  <a:lnTo>
                    <a:pt x="181" y="4"/>
                  </a:lnTo>
                  <a:lnTo>
                    <a:pt x="181" y="4"/>
                  </a:lnTo>
                  <a:lnTo>
                    <a:pt x="181" y="4"/>
                  </a:lnTo>
                  <a:lnTo>
                    <a:pt x="182" y="4"/>
                  </a:lnTo>
                  <a:lnTo>
                    <a:pt x="182" y="4"/>
                  </a:lnTo>
                  <a:lnTo>
                    <a:pt x="182" y="4"/>
                  </a:lnTo>
                  <a:lnTo>
                    <a:pt x="182" y="4"/>
                  </a:lnTo>
                  <a:lnTo>
                    <a:pt x="182" y="4"/>
                  </a:lnTo>
                  <a:lnTo>
                    <a:pt x="182" y="4"/>
                  </a:lnTo>
                  <a:lnTo>
                    <a:pt x="182" y="4"/>
                  </a:lnTo>
                  <a:lnTo>
                    <a:pt x="182" y="4"/>
                  </a:lnTo>
                  <a:lnTo>
                    <a:pt x="182" y="4"/>
                  </a:lnTo>
                  <a:lnTo>
                    <a:pt x="182" y="4"/>
                  </a:lnTo>
                  <a:lnTo>
                    <a:pt x="182" y="4"/>
                  </a:lnTo>
                  <a:lnTo>
                    <a:pt x="182" y="4"/>
                  </a:lnTo>
                  <a:lnTo>
                    <a:pt x="182" y="4"/>
                  </a:lnTo>
                  <a:lnTo>
                    <a:pt x="183" y="3"/>
                  </a:lnTo>
                  <a:lnTo>
                    <a:pt x="183" y="3"/>
                  </a:lnTo>
                  <a:lnTo>
                    <a:pt x="183" y="3"/>
                  </a:lnTo>
                  <a:lnTo>
                    <a:pt x="183" y="3"/>
                  </a:lnTo>
                  <a:lnTo>
                    <a:pt x="183" y="3"/>
                  </a:lnTo>
                  <a:lnTo>
                    <a:pt x="183" y="3"/>
                  </a:lnTo>
                  <a:lnTo>
                    <a:pt x="183" y="3"/>
                  </a:lnTo>
                  <a:lnTo>
                    <a:pt x="183" y="3"/>
                  </a:lnTo>
                  <a:lnTo>
                    <a:pt x="183" y="3"/>
                  </a:lnTo>
                  <a:lnTo>
                    <a:pt x="183" y="3"/>
                  </a:lnTo>
                  <a:lnTo>
                    <a:pt x="183" y="3"/>
                  </a:lnTo>
                  <a:lnTo>
                    <a:pt x="183" y="3"/>
                  </a:lnTo>
                  <a:lnTo>
                    <a:pt x="183" y="3"/>
                  </a:lnTo>
                  <a:lnTo>
                    <a:pt x="183" y="3"/>
                  </a:lnTo>
                  <a:lnTo>
                    <a:pt x="184" y="3"/>
                  </a:lnTo>
                  <a:lnTo>
                    <a:pt x="184" y="3"/>
                  </a:lnTo>
                  <a:lnTo>
                    <a:pt x="184" y="3"/>
                  </a:lnTo>
                  <a:lnTo>
                    <a:pt x="184" y="3"/>
                  </a:lnTo>
                  <a:lnTo>
                    <a:pt x="184" y="3"/>
                  </a:lnTo>
                  <a:lnTo>
                    <a:pt x="184" y="3"/>
                  </a:lnTo>
                  <a:lnTo>
                    <a:pt x="184" y="3"/>
                  </a:lnTo>
                  <a:lnTo>
                    <a:pt x="184" y="3"/>
                  </a:lnTo>
                  <a:lnTo>
                    <a:pt x="184" y="3"/>
                  </a:lnTo>
                  <a:lnTo>
                    <a:pt x="184" y="3"/>
                  </a:lnTo>
                  <a:lnTo>
                    <a:pt x="184" y="3"/>
                  </a:lnTo>
                  <a:lnTo>
                    <a:pt x="184" y="3"/>
                  </a:lnTo>
                  <a:lnTo>
                    <a:pt x="184" y="3"/>
                  </a:lnTo>
                  <a:lnTo>
                    <a:pt x="185" y="3"/>
                  </a:lnTo>
                  <a:lnTo>
                    <a:pt x="185" y="3"/>
                  </a:lnTo>
                  <a:lnTo>
                    <a:pt x="185" y="3"/>
                  </a:lnTo>
                  <a:lnTo>
                    <a:pt x="185" y="3"/>
                  </a:lnTo>
                  <a:lnTo>
                    <a:pt x="185" y="3"/>
                  </a:lnTo>
                  <a:lnTo>
                    <a:pt x="185" y="3"/>
                  </a:lnTo>
                  <a:lnTo>
                    <a:pt x="185" y="3"/>
                  </a:lnTo>
                  <a:lnTo>
                    <a:pt x="185" y="3"/>
                  </a:lnTo>
                  <a:lnTo>
                    <a:pt x="185" y="3"/>
                  </a:lnTo>
                  <a:lnTo>
                    <a:pt x="185" y="3"/>
                  </a:lnTo>
                  <a:lnTo>
                    <a:pt x="185" y="3"/>
                  </a:lnTo>
                  <a:lnTo>
                    <a:pt x="185" y="3"/>
                  </a:lnTo>
                  <a:lnTo>
                    <a:pt x="185" y="3"/>
                  </a:lnTo>
                  <a:lnTo>
                    <a:pt x="186" y="3"/>
                  </a:lnTo>
                  <a:lnTo>
                    <a:pt x="186" y="3"/>
                  </a:lnTo>
                  <a:lnTo>
                    <a:pt x="186" y="3"/>
                  </a:lnTo>
                  <a:lnTo>
                    <a:pt x="186" y="3"/>
                  </a:lnTo>
                  <a:lnTo>
                    <a:pt x="186" y="3"/>
                  </a:lnTo>
                  <a:lnTo>
                    <a:pt x="186" y="3"/>
                  </a:lnTo>
                  <a:lnTo>
                    <a:pt x="186" y="3"/>
                  </a:lnTo>
                  <a:lnTo>
                    <a:pt x="186" y="3"/>
                  </a:lnTo>
                  <a:lnTo>
                    <a:pt x="186" y="3"/>
                  </a:lnTo>
                  <a:lnTo>
                    <a:pt x="186" y="3"/>
                  </a:lnTo>
                  <a:lnTo>
                    <a:pt x="186" y="3"/>
                  </a:lnTo>
                  <a:lnTo>
                    <a:pt x="186" y="3"/>
                  </a:lnTo>
                  <a:lnTo>
                    <a:pt x="186" y="3"/>
                  </a:lnTo>
                  <a:lnTo>
                    <a:pt x="187" y="3"/>
                  </a:lnTo>
                  <a:lnTo>
                    <a:pt x="187" y="3"/>
                  </a:lnTo>
                  <a:lnTo>
                    <a:pt x="187" y="3"/>
                  </a:lnTo>
                  <a:lnTo>
                    <a:pt x="187" y="3"/>
                  </a:lnTo>
                  <a:lnTo>
                    <a:pt x="187" y="3"/>
                  </a:lnTo>
                  <a:lnTo>
                    <a:pt x="187" y="3"/>
                  </a:lnTo>
                  <a:lnTo>
                    <a:pt x="187" y="3"/>
                  </a:lnTo>
                  <a:lnTo>
                    <a:pt x="187" y="3"/>
                  </a:lnTo>
                  <a:lnTo>
                    <a:pt x="187" y="3"/>
                  </a:lnTo>
                  <a:lnTo>
                    <a:pt x="187" y="3"/>
                  </a:lnTo>
                  <a:lnTo>
                    <a:pt x="187" y="3"/>
                  </a:lnTo>
                  <a:lnTo>
                    <a:pt x="187" y="3"/>
                  </a:lnTo>
                  <a:lnTo>
                    <a:pt x="187" y="3"/>
                  </a:lnTo>
                  <a:lnTo>
                    <a:pt x="187" y="3"/>
                  </a:lnTo>
                  <a:lnTo>
                    <a:pt x="188" y="3"/>
                  </a:lnTo>
                  <a:lnTo>
                    <a:pt x="188" y="3"/>
                  </a:lnTo>
                  <a:lnTo>
                    <a:pt x="188" y="2"/>
                  </a:lnTo>
                  <a:lnTo>
                    <a:pt x="188" y="2"/>
                  </a:lnTo>
                  <a:lnTo>
                    <a:pt x="188" y="2"/>
                  </a:lnTo>
                  <a:lnTo>
                    <a:pt x="188" y="2"/>
                  </a:lnTo>
                  <a:lnTo>
                    <a:pt x="188" y="2"/>
                  </a:lnTo>
                  <a:lnTo>
                    <a:pt x="188" y="2"/>
                  </a:lnTo>
                  <a:lnTo>
                    <a:pt x="188" y="2"/>
                  </a:lnTo>
                  <a:lnTo>
                    <a:pt x="188" y="2"/>
                  </a:lnTo>
                  <a:lnTo>
                    <a:pt x="188" y="2"/>
                  </a:lnTo>
                  <a:lnTo>
                    <a:pt x="188" y="2"/>
                  </a:lnTo>
                  <a:lnTo>
                    <a:pt x="188" y="2"/>
                  </a:lnTo>
                  <a:lnTo>
                    <a:pt x="189" y="2"/>
                  </a:lnTo>
                  <a:lnTo>
                    <a:pt x="189" y="2"/>
                  </a:lnTo>
                  <a:lnTo>
                    <a:pt x="189" y="2"/>
                  </a:lnTo>
                  <a:lnTo>
                    <a:pt x="189" y="2"/>
                  </a:lnTo>
                  <a:lnTo>
                    <a:pt x="189" y="2"/>
                  </a:lnTo>
                  <a:lnTo>
                    <a:pt x="189" y="2"/>
                  </a:lnTo>
                  <a:lnTo>
                    <a:pt x="189" y="2"/>
                  </a:lnTo>
                  <a:lnTo>
                    <a:pt x="189" y="2"/>
                  </a:lnTo>
                  <a:lnTo>
                    <a:pt x="189" y="2"/>
                  </a:lnTo>
                  <a:lnTo>
                    <a:pt x="189" y="2"/>
                  </a:lnTo>
                  <a:lnTo>
                    <a:pt x="189" y="2"/>
                  </a:lnTo>
                  <a:lnTo>
                    <a:pt x="189" y="2"/>
                  </a:lnTo>
                  <a:lnTo>
                    <a:pt x="189" y="2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1" y="2"/>
                  </a:lnTo>
                  <a:lnTo>
                    <a:pt x="191" y="2"/>
                  </a:lnTo>
                  <a:lnTo>
                    <a:pt x="191" y="2"/>
                  </a:lnTo>
                  <a:lnTo>
                    <a:pt x="191" y="2"/>
                  </a:lnTo>
                  <a:lnTo>
                    <a:pt x="191" y="2"/>
                  </a:lnTo>
                  <a:lnTo>
                    <a:pt x="191" y="2"/>
                  </a:lnTo>
                  <a:lnTo>
                    <a:pt x="191" y="2"/>
                  </a:lnTo>
                  <a:lnTo>
                    <a:pt x="191" y="2"/>
                  </a:lnTo>
                  <a:lnTo>
                    <a:pt x="191" y="2"/>
                  </a:lnTo>
                  <a:lnTo>
                    <a:pt x="191" y="2"/>
                  </a:lnTo>
                  <a:lnTo>
                    <a:pt x="191" y="2"/>
                  </a:lnTo>
                  <a:lnTo>
                    <a:pt x="191" y="2"/>
                  </a:lnTo>
                  <a:lnTo>
                    <a:pt x="191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3" y="2"/>
                  </a:lnTo>
                  <a:lnTo>
                    <a:pt x="193" y="2"/>
                  </a:lnTo>
                  <a:lnTo>
                    <a:pt x="193" y="2"/>
                  </a:lnTo>
                  <a:lnTo>
                    <a:pt x="193" y="2"/>
                  </a:lnTo>
                  <a:lnTo>
                    <a:pt x="193" y="2"/>
                  </a:lnTo>
                  <a:lnTo>
                    <a:pt x="193" y="2"/>
                  </a:lnTo>
                  <a:lnTo>
                    <a:pt x="193" y="2"/>
                  </a:lnTo>
                  <a:lnTo>
                    <a:pt x="193" y="2"/>
                  </a:lnTo>
                  <a:lnTo>
                    <a:pt x="193" y="2"/>
                  </a:lnTo>
                  <a:lnTo>
                    <a:pt x="193" y="2"/>
                  </a:lnTo>
                  <a:lnTo>
                    <a:pt x="193" y="2"/>
                  </a:lnTo>
                  <a:lnTo>
                    <a:pt x="193" y="2"/>
                  </a:lnTo>
                  <a:lnTo>
                    <a:pt x="193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5" y="2"/>
                  </a:lnTo>
                  <a:lnTo>
                    <a:pt x="195" y="2"/>
                  </a:lnTo>
                  <a:lnTo>
                    <a:pt x="195" y="2"/>
                  </a:lnTo>
                  <a:lnTo>
                    <a:pt x="195" y="2"/>
                  </a:lnTo>
                  <a:lnTo>
                    <a:pt x="195" y="2"/>
                  </a:lnTo>
                  <a:lnTo>
                    <a:pt x="195" y="2"/>
                  </a:lnTo>
                  <a:lnTo>
                    <a:pt x="195" y="2"/>
                  </a:lnTo>
                  <a:lnTo>
                    <a:pt x="195" y="2"/>
                  </a:lnTo>
                  <a:lnTo>
                    <a:pt x="195" y="2"/>
                  </a:lnTo>
                  <a:lnTo>
                    <a:pt x="195" y="2"/>
                  </a:lnTo>
                  <a:lnTo>
                    <a:pt x="195" y="2"/>
                  </a:lnTo>
                  <a:lnTo>
                    <a:pt x="195" y="2"/>
                  </a:lnTo>
                  <a:lnTo>
                    <a:pt x="195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197" y="2"/>
                  </a:lnTo>
                  <a:lnTo>
                    <a:pt x="197" y="2"/>
                  </a:lnTo>
                  <a:lnTo>
                    <a:pt x="197" y="2"/>
                  </a:lnTo>
                  <a:lnTo>
                    <a:pt x="197" y="2"/>
                  </a:lnTo>
                  <a:lnTo>
                    <a:pt x="197" y="2"/>
                  </a:lnTo>
                  <a:lnTo>
                    <a:pt x="197" y="2"/>
                  </a:lnTo>
                  <a:lnTo>
                    <a:pt x="197" y="2"/>
                  </a:lnTo>
                  <a:lnTo>
                    <a:pt x="197" y="2"/>
                  </a:lnTo>
                  <a:lnTo>
                    <a:pt x="197" y="2"/>
                  </a:lnTo>
                  <a:lnTo>
                    <a:pt x="197" y="2"/>
                  </a:lnTo>
                  <a:lnTo>
                    <a:pt x="197" y="2"/>
                  </a:lnTo>
                  <a:lnTo>
                    <a:pt x="197" y="2"/>
                  </a:lnTo>
                  <a:lnTo>
                    <a:pt x="197" y="2"/>
                  </a:lnTo>
                  <a:lnTo>
                    <a:pt x="198" y="2"/>
                  </a:lnTo>
                  <a:lnTo>
                    <a:pt x="198" y="2"/>
                  </a:lnTo>
                  <a:lnTo>
                    <a:pt x="198" y="2"/>
                  </a:lnTo>
                  <a:lnTo>
                    <a:pt x="198" y="2"/>
                  </a:lnTo>
                  <a:lnTo>
                    <a:pt x="198" y="2"/>
                  </a:lnTo>
                  <a:lnTo>
                    <a:pt x="198" y="2"/>
                  </a:lnTo>
                  <a:lnTo>
                    <a:pt x="198" y="2"/>
                  </a:lnTo>
                  <a:lnTo>
                    <a:pt x="198" y="2"/>
                  </a:lnTo>
                  <a:lnTo>
                    <a:pt x="198" y="2"/>
                  </a:lnTo>
                  <a:lnTo>
                    <a:pt x="198" y="2"/>
                  </a:lnTo>
                  <a:lnTo>
                    <a:pt x="198" y="2"/>
                  </a:lnTo>
                  <a:lnTo>
                    <a:pt x="198" y="2"/>
                  </a:lnTo>
                  <a:lnTo>
                    <a:pt x="198" y="2"/>
                  </a:lnTo>
                  <a:lnTo>
                    <a:pt x="199" y="2"/>
                  </a:lnTo>
                  <a:lnTo>
                    <a:pt x="199" y="2"/>
                  </a:lnTo>
                  <a:lnTo>
                    <a:pt x="199" y="2"/>
                  </a:lnTo>
                  <a:lnTo>
                    <a:pt x="199" y="2"/>
                  </a:lnTo>
                  <a:lnTo>
                    <a:pt x="199" y="2"/>
                  </a:lnTo>
                  <a:lnTo>
                    <a:pt x="199" y="2"/>
                  </a:lnTo>
                  <a:lnTo>
                    <a:pt x="199" y="2"/>
                  </a:lnTo>
                  <a:lnTo>
                    <a:pt x="199" y="2"/>
                  </a:lnTo>
                  <a:lnTo>
                    <a:pt x="199" y="2"/>
                  </a:lnTo>
                  <a:lnTo>
                    <a:pt x="199" y="1"/>
                  </a:lnTo>
                  <a:lnTo>
                    <a:pt x="199" y="1"/>
                  </a:lnTo>
                  <a:lnTo>
                    <a:pt x="199" y="2"/>
                  </a:lnTo>
                  <a:lnTo>
                    <a:pt x="199" y="2"/>
                  </a:lnTo>
                  <a:lnTo>
                    <a:pt x="200" y="1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0" y="1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0" y="1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0" y="1"/>
                  </a:lnTo>
                  <a:lnTo>
                    <a:pt x="200" y="2"/>
                  </a:lnTo>
                  <a:lnTo>
                    <a:pt x="200" y="1"/>
                  </a:lnTo>
                  <a:lnTo>
                    <a:pt x="200" y="1"/>
                  </a:lnTo>
                  <a:lnTo>
                    <a:pt x="201" y="1"/>
                  </a:lnTo>
                  <a:lnTo>
                    <a:pt x="201" y="2"/>
                  </a:lnTo>
                  <a:lnTo>
                    <a:pt x="201" y="1"/>
                  </a:lnTo>
                  <a:lnTo>
                    <a:pt x="201" y="1"/>
                  </a:lnTo>
                  <a:lnTo>
                    <a:pt x="201" y="2"/>
                  </a:lnTo>
                  <a:lnTo>
                    <a:pt x="201" y="1"/>
                  </a:lnTo>
                  <a:lnTo>
                    <a:pt x="201" y="2"/>
                  </a:lnTo>
                  <a:lnTo>
                    <a:pt x="201" y="1"/>
                  </a:lnTo>
                  <a:lnTo>
                    <a:pt x="201" y="1"/>
                  </a:lnTo>
                  <a:lnTo>
                    <a:pt x="201" y="1"/>
                  </a:lnTo>
                  <a:lnTo>
                    <a:pt x="201" y="1"/>
                  </a:lnTo>
                  <a:lnTo>
                    <a:pt x="201" y="2"/>
                  </a:lnTo>
                  <a:lnTo>
                    <a:pt x="201" y="1"/>
                  </a:lnTo>
                  <a:lnTo>
                    <a:pt x="202" y="1"/>
                  </a:lnTo>
                  <a:lnTo>
                    <a:pt x="202" y="1"/>
                  </a:lnTo>
                  <a:lnTo>
                    <a:pt x="202" y="1"/>
                  </a:lnTo>
                  <a:lnTo>
                    <a:pt x="202" y="1"/>
                  </a:lnTo>
                  <a:lnTo>
                    <a:pt x="202" y="1"/>
                  </a:lnTo>
                  <a:lnTo>
                    <a:pt x="202" y="1"/>
                  </a:lnTo>
                  <a:lnTo>
                    <a:pt x="202" y="1"/>
                  </a:lnTo>
                  <a:lnTo>
                    <a:pt x="202" y="1"/>
                  </a:lnTo>
                  <a:lnTo>
                    <a:pt x="202" y="1"/>
                  </a:lnTo>
                  <a:lnTo>
                    <a:pt x="202" y="1"/>
                  </a:lnTo>
                  <a:lnTo>
                    <a:pt x="202" y="1"/>
                  </a:lnTo>
                  <a:lnTo>
                    <a:pt x="202" y="1"/>
                  </a:lnTo>
                  <a:lnTo>
                    <a:pt x="202" y="1"/>
                  </a:lnTo>
                  <a:lnTo>
                    <a:pt x="203" y="1"/>
                  </a:lnTo>
                  <a:lnTo>
                    <a:pt x="203" y="1"/>
                  </a:lnTo>
                  <a:lnTo>
                    <a:pt x="203" y="1"/>
                  </a:lnTo>
                  <a:lnTo>
                    <a:pt x="203" y="1"/>
                  </a:lnTo>
                  <a:lnTo>
                    <a:pt x="203" y="1"/>
                  </a:lnTo>
                  <a:lnTo>
                    <a:pt x="203" y="1"/>
                  </a:lnTo>
                  <a:lnTo>
                    <a:pt x="203" y="1"/>
                  </a:lnTo>
                  <a:lnTo>
                    <a:pt x="203" y="1"/>
                  </a:lnTo>
                  <a:lnTo>
                    <a:pt x="203" y="1"/>
                  </a:lnTo>
                  <a:lnTo>
                    <a:pt x="203" y="1"/>
                  </a:lnTo>
                  <a:lnTo>
                    <a:pt x="203" y="1"/>
                  </a:lnTo>
                  <a:lnTo>
                    <a:pt x="203" y="1"/>
                  </a:lnTo>
                  <a:lnTo>
                    <a:pt x="203" y="1"/>
                  </a:lnTo>
                  <a:lnTo>
                    <a:pt x="204" y="1"/>
                  </a:lnTo>
                  <a:lnTo>
                    <a:pt x="204" y="1"/>
                  </a:lnTo>
                  <a:lnTo>
                    <a:pt x="204" y="1"/>
                  </a:lnTo>
                  <a:lnTo>
                    <a:pt x="204" y="1"/>
                  </a:lnTo>
                  <a:lnTo>
                    <a:pt x="204" y="1"/>
                  </a:lnTo>
                  <a:lnTo>
                    <a:pt x="204" y="1"/>
                  </a:lnTo>
                  <a:lnTo>
                    <a:pt x="204" y="1"/>
                  </a:lnTo>
                  <a:lnTo>
                    <a:pt x="204" y="1"/>
                  </a:lnTo>
                  <a:lnTo>
                    <a:pt x="204" y="1"/>
                  </a:lnTo>
                  <a:lnTo>
                    <a:pt x="204" y="1"/>
                  </a:lnTo>
                  <a:lnTo>
                    <a:pt x="204" y="1"/>
                  </a:lnTo>
                  <a:lnTo>
                    <a:pt x="204" y="1"/>
                  </a:lnTo>
                  <a:lnTo>
                    <a:pt x="204" y="1"/>
                  </a:lnTo>
                  <a:lnTo>
                    <a:pt x="204" y="1"/>
                  </a:lnTo>
                  <a:lnTo>
                    <a:pt x="205" y="1"/>
                  </a:lnTo>
                  <a:lnTo>
                    <a:pt x="205" y="1"/>
                  </a:lnTo>
                  <a:lnTo>
                    <a:pt x="205" y="1"/>
                  </a:lnTo>
                  <a:lnTo>
                    <a:pt x="205" y="1"/>
                  </a:lnTo>
                  <a:lnTo>
                    <a:pt x="205" y="1"/>
                  </a:lnTo>
                  <a:lnTo>
                    <a:pt x="205" y="1"/>
                  </a:lnTo>
                  <a:lnTo>
                    <a:pt x="205" y="1"/>
                  </a:lnTo>
                  <a:lnTo>
                    <a:pt x="205" y="1"/>
                  </a:lnTo>
                  <a:lnTo>
                    <a:pt x="205" y="1"/>
                  </a:lnTo>
                  <a:lnTo>
                    <a:pt x="205" y="1"/>
                  </a:lnTo>
                  <a:lnTo>
                    <a:pt x="205" y="1"/>
                  </a:lnTo>
                  <a:lnTo>
                    <a:pt x="205" y="1"/>
                  </a:lnTo>
                  <a:lnTo>
                    <a:pt x="205" y="1"/>
                  </a:lnTo>
                  <a:lnTo>
                    <a:pt x="206" y="1"/>
                  </a:lnTo>
                  <a:lnTo>
                    <a:pt x="206" y="1"/>
                  </a:lnTo>
                  <a:lnTo>
                    <a:pt x="206" y="1"/>
                  </a:lnTo>
                  <a:lnTo>
                    <a:pt x="206" y="1"/>
                  </a:lnTo>
                  <a:lnTo>
                    <a:pt x="206" y="1"/>
                  </a:lnTo>
                  <a:lnTo>
                    <a:pt x="206" y="1"/>
                  </a:lnTo>
                  <a:lnTo>
                    <a:pt x="206" y="1"/>
                  </a:lnTo>
                  <a:lnTo>
                    <a:pt x="206" y="1"/>
                  </a:lnTo>
                  <a:lnTo>
                    <a:pt x="206" y="1"/>
                  </a:lnTo>
                  <a:lnTo>
                    <a:pt x="206" y="1"/>
                  </a:lnTo>
                  <a:lnTo>
                    <a:pt x="206" y="1"/>
                  </a:lnTo>
                  <a:lnTo>
                    <a:pt x="206" y="1"/>
                  </a:lnTo>
                  <a:lnTo>
                    <a:pt x="206" y="1"/>
                  </a:lnTo>
                  <a:lnTo>
                    <a:pt x="207" y="1"/>
                  </a:lnTo>
                  <a:lnTo>
                    <a:pt x="207" y="1"/>
                  </a:lnTo>
                  <a:lnTo>
                    <a:pt x="207" y="1"/>
                  </a:lnTo>
                  <a:lnTo>
                    <a:pt x="207" y="1"/>
                  </a:lnTo>
                  <a:lnTo>
                    <a:pt x="207" y="1"/>
                  </a:lnTo>
                  <a:lnTo>
                    <a:pt x="207" y="1"/>
                  </a:lnTo>
                  <a:lnTo>
                    <a:pt x="207" y="1"/>
                  </a:lnTo>
                  <a:lnTo>
                    <a:pt x="207" y="1"/>
                  </a:lnTo>
                  <a:lnTo>
                    <a:pt x="207" y="1"/>
                  </a:lnTo>
                  <a:lnTo>
                    <a:pt x="207" y="1"/>
                  </a:lnTo>
                  <a:lnTo>
                    <a:pt x="207" y="1"/>
                  </a:lnTo>
                  <a:lnTo>
                    <a:pt x="207" y="1"/>
                  </a:lnTo>
                  <a:lnTo>
                    <a:pt x="207" y="1"/>
                  </a:lnTo>
                  <a:lnTo>
                    <a:pt x="208" y="1"/>
                  </a:lnTo>
                  <a:lnTo>
                    <a:pt x="208" y="1"/>
                  </a:lnTo>
                  <a:lnTo>
                    <a:pt x="208" y="1"/>
                  </a:lnTo>
                  <a:lnTo>
                    <a:pt x="208" y="1"/>
                  </a:lnTo>
                  <a:lnTo>
                    <a:pt x="208" y="1"/>
                  </a:lnTo>
                  <a:lnTo>
                    <a:pt x="208" y="1"/>
                  </a:lnTo>
                  <a:lnTo>
                    <a:pt x="208" y="1"/>
                  </a:lnTo>
                  <a:lnTo>
                    <a:pt x="208" y="1"/>
                  </a:lnTo>
                  <a:lnTo>
                    <a:pt x="208" y="1"/>
                  </a:lnTo>
                  <a:lnTo>
                    <a:pt x="208" y="1"/>
                  </a:lnTo>
                  <a:lnTo>
                    <a:pt x="208" y="1"/>
                  </a:lnTo>
                  <a:lnTo>
                    <a:pt x="208" y="1"/>
                  </a:lnTo>
                  <a:lnTo>
                    <a:pt x="208" y="1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210" y="1"/>
                  </a:lnTo>
                  <a:lnTo>
                    <a:pt x="210" y="1"/>
                  </a:lnTo>
                  <a:lnTo>
                    <a:pt x="210" y="1"/>
                  </a:lnTo>
                  <a:lnTo>
                    <a:pt x="210" y="1"/>
                  </a:lnTo>
                  <a:lnTo>
                    <a:pt x="210" y="1"/>
                  </a:lnTo>
                  <a:lnTo>
                    <a:pt x="210" y="1"/>
                  </a:lnTo>
                  <a:lnTo>
                    <a:pt x="210" y="1"/>
                  </a:lnTo>
                  <a:lnTo>
                    <a:pt x="210" y="1"/>
                  </a:lnTo>
                  <a:lnTo>
                    <a:pt x="210" y="1"/>
                  </a:lnTo>
                  <a:lnTo>
                    <a:pt x="210" y="1"/>
                  </a:lnTo>
                  <a:lnTo>
                    <a:pt x="210" y="1"/>
                  </a:lnTo>
                  <a:lnTo>
                    <a:pt x="210" y="1"/>
                  </a:lnTo>
                  <a:lnTo>
                    <a:pt x="210" y="1"/>
                  </a:lnTo>
                  <a:lnTo>
                    <a:pt x="211" y="1"/>
                  </a:lnTo>
                  <a:lnTo>
                    <a:pt x="211" y="1"/>
                  </a:lnTo>
                  <a:lnTo>
                    <a:pt x="211" y="1"/>
                  </a:lnTo>
                  <a:lnTo>
                    <a:pt x="211" y="1"/>
                  </a:lnTo>
                  <a:lnTo>
                    <a:pt x="211" y="1"/>
                  </a:lnTo>
                  <a:lnTo>
                    <a:pt x="211" y="1"/>
                  </a:lnTo>
                  <a:lnTo>
                    <a:pt x="211" y="1"/>
                  </a:lnTo>
                  <a:lnTo>
                    <a:pt x="211" y="1"/>
                  </a:lnTo>
                  <a:lnTo>
                    <a:pt x="211" y="1"/>
                  </a:lnTo>
                  <a:lnTo>
                    <a:pt x="211" y="1"/>
                  </a:lnTo>
                  <a:lnTo>
                    <a:pt x="211" y="1"/>
                  </a:lnTo>
                  <a:lnTo>
                    <a:pt x="211" y="1"/>
                  </a:lnTo>
                  <a:lnTo>
                    <a:pt x="211" y="1"/>
                  </a:lnTo>
                  <a:lnTo>
                    <a:pt x="212" y="1"/>
                  </a:lnTo>
                  <a:lnTo>
                    <a:pt x="212" y="1"/>
                  </a:lnTo>
                  <a:lnTo>
                    <a:pt x="212" y="1"/>
                  </a:lnTo>
                  <a:lnTo>
                    <a:pt x="212" y="1"/>
                  </a:lnTo>
                  <a:lnTo>
                    <a:pt x="212" y="1"/>
                  </a:lnTo>
                  <a:lnTo>
                    <a:pt x="212" y="1"/>
                  </a:lnTo>
                  <a:lnTo>
                    <a:pt x="212" y="1"/>
                  </a:lnTo>
                  <a:lnTo>
                    <a:pt x="212" y="1"/>
                  </a:lnTo>
                  <a:lnTo>
                    <a:pt x="212" y="1"/>
                  </a:lnTo>
                  <a:lnTo>
                    <a:pt x="212" y="1"/>
                  </a:lnTo>
                  <a:lnTo>
                    <a:pt x="212" y="1"/>
                  </a:lnTo>
                  <a:lnTo>
                    <a:pt x="212" y="1"/>
                  </a:lnTo>
                  <a:lnTo>
                    <a:pt x="212" y="1"/>
                  </a:lnTo>
                  <a:lnTo>
                    <a:pt x="213" y="1"/>
                  </a:lnTo>
                  <a:lnTo>
                    <a:pt x="213" y="1"/>
                  </a:lnTo>
                  <a:lnTo>
                    <a:pt x="213" y="1"/>
                  </a:lnTo>
                  <a:lnTo>
                    <a:pt x="213" y="1"/>
                  </a:lnTo>
                  <a:lnTo>
                    <a:pt x="213" y="1"/>
                  </a:lnTo>
                  <a:lnTo>
                    <a:pt x="213" y="1"/>
                  </a:lnTo>
                  <a:lnTo>
                    <a:pt x="213" y="1"/>
                  </a:lnTo>
                  <a:lnTo>
                    <a:pt x="213" y="1"/>
                  </a:lnTo>
                  <a:lnTo>
                    <a:pt x="213" y="1"/>
                  </a:lnTo>
                  <a:lnTo>
                    <a:pt x="213" y="1"/>
                  </a:lnTo>
                  <a:lnTo>
                    <a:pt x="213" y="1"/>
                  </a:lnTo>
                  <a:lnTo>
                    <a:pt x="213" y="1"/>
                  </a:lnTo>
                  <a:lnTo>
                    <a:pt x="213" y="1"/>
                  </a:lnTo>
                  <a:lnTo>
                    <a:pt x="213" y="1"/>
                  </a:lnTo>
                  <a:lnTo>
                    <a:pt x="214" y="1"/>
                  </a:lnTo>
                  <a:lnTo>
                    <a:pt x="214" y="1"/>
                  </a:lnTo>
                  <a:lnTo>
                    <a:pt x="214" y="1"/>
                  </a:lnTo>
                  <a:lnTo>
                    <a:pt x="214" y="1"/>
                  </a:lnTo>
                  <a:lnTo>
                    <a:pt x="214" y="1"/>
                  </a:lnTo>
                  <a:lnTo>
                    <a:pt x="214" y="1"/>
                  </a:lnTo>
                  <a:lnTo>
                    <a:pt x="214" y="1"/>
                  </a:lnTo>
                  <a:lnTo>
                    <a:pt x="214" y="1"/>
                  </a:lnTo>
                  <a:lnTo>
                    <a:pt x="214" y="1"/>
                  </a:lnTo>
                  <a:lnTo>
                    <a:pt x="214" y="1"/>
                  </a:lnTo>
                  <a:lnTo>
                    <a:pt x="214" y="1"/>
                  </a:lnTo>
                  <a:lnTo>
                    <a:pt x="214" y="1"/>
                  </a:lnTo>
                  <a:lnTo>
                    <a:pt x="214" y="1"/>
                  </a:lnTo>
                  <a:lnTo>
                    <a:pt x="215" y="1"/>
                  </a:lnTo>
                  <a:lnTo>
                    <a:pt x="215" y="1"/>
                  </a:lnTo>
                  <a:lnTo>
                    <a:pt x="215" y="1"/>
                  </a:lnTo>
                  <a:lnTo>
                    <a:pt x="215" y="1"/>
                  </a:lnTo>
                  <a:lnTo>
                    <a:pt x="215" y="1"/>
                  </a:lnTo>
                  <a:lnTo>
                    <a:pt x="215" y="1"/>
                  </a:lnTo>
                  <a:lnTo>
                    <a:pt x="215" y="1"/>
                  </a:lnTo>
                  <a:lnTo>
                    <a:pt x="215" y="1"/>
                  </a:lnTo>
                  <a:lnTo>
                    <a:pt x="215" y="1"/>
                  </a:lnTo>
                  <a:lnTo>
                    <a:pt x="215" y="1"/>
                  </a:lnTo>
                  <a:lnTo>
                    <a:pt x="215" y="1"/>
                  </a:lnTo>
                  <a:lnTo>
                    <a:pt x="215" y="1"/>
                  </a:lnTo>
                  <a:lnTo>
                    <a:pt x="215" y="1"/>
                  </a:lnTo>
                  <a:lnTo>
                    <a:pt x="216" y="1"/>
                  </a:lnTo>
                  <a:lnTo>
                    <a:pt x="216" y="1"/>
                  </a:lnTo>
                  <a:lnTo>
                    <a:pt x="216" y="1"/>
                  </a:lnTo>
                  <a:lnTo>
                    <a:pt x="216" y="1"/>
                  </a:lnTo>
                  <a:lnTo>
                    <a:pt x="216" y="1"/>
                  </a:lnTo>
                  <a:lnTo>
                    <a:pt x="216" y="1"/>
                  </a:lnTo>
                  <a:lnTo>
                    <a:pt x="216" y="1"/>
                  </a:lnTo>
                  <a:lnTo>
                    <a:pt x="216" y="1"/>
                  </a:lnTo>
                  <a:lnTo>
                    <a:pt x="216" y="1"/>
                  </a:lnTo>
                  <a:lnTo>
                    <a:pt x="216" y="1"/>
                  </a:lnTo>
                  <a:lnTo>
                    <a:pt x="216" y="1"/>
                  </a:lnTo>
                  <a:lnTo>
                    <a:pt x="216" y="1"/>
                  </a:lnTo>
                  <a:lnTo>
                    <a:pt x="216" y="1"/>
                  </a:lnTo>
                  <a:lnTo>
                    <a:pt x="217" y="1"/>
                  </a:lnTo>
                  <a:lnTo>
                    <a:pt x="217" y="1"/>
                  </a:lnTo>
                  <a:lnTo>
                    <a:pt x="217" y="1"/>
                  </a:lnTo>
                  <a:lnTo>
                    <a:pt x="217" y="1"/>
                  </a:lnTo>
                  <a:lnTo>
                    <a:pt x="217" y="1"/>
                  </a:lnTo>
                  <a:lnTo>
                    <a:pt x="217" y="1"/>
                  </a:lnTo>
                  <a:lnTo>
                    <a:pt x="217" y="1"/>
                  </a:lnTo>
                  <a:lnTo>
                    <a:pt x="217" y="1"/>
                  </a:lnTo>
                  <a:lnTo>
                    <a:pt x="217" y="1"/>
                  </a:lnTo>
                  <a:lnTo>
                    <a:pt x="217" y="1"/>
                  </a:lnTo>
                  <a:lnTo>
                    <a:pt x="217" y="1"/>
                  </a:lnTo>
                  <a:lnTo>
                    <a:pt x="217" y="1"/>
                  </a:lnTo>
                  <a:lnTo>
                    <a:pt x="217" y="1"/>
                  </a:lnTo>
                  <a:lnTo>
                    <a:pt x="217" y="1"/>
                  </a:lnTo>
                  <a:lnTo>
                    <a:pt x="218" y="1"/>
                  </a:lnTo>
                  <a:lnTo>
                    <a:pt x="218" y="1"/>
                  </a:lnTo>
                  <a:lnTo>
                    <a:pt x="218" y="1"/>
                  </a:lnTo>
                  <a:lnTo>
                    <a:pt x="218" y="1"/>
                  </a:lnTo>
                  <a:lnTo>
                    <a:pt x="218" y="1"/>
                  </a:lnTo>
                  <a:lnTo>
                    <a:pt x="218" y="1"/>
                  </a:lnTo>
                  <a:lnTo>
                    <a:pt x="218" y="1"/>
                  </a:lnTo>
                  <a:lnTo>
                    <a:pt x="218" y="1"/>
                  </a:lnTo>
                  <a:lnTo>
                    <a:pt x="218" y="1"/>
                  </a:lnTo>
                  <a:lnTo>
                    <a:pt x="218" y="1"/>
                  </a:lnTo>
                  <a:lnTo>
                    <a:pt x="218" y="1"/>
                  </a:lnTo>
                  <a:lnTo>
                    <a:pt x="218" y="1"/>
                  </a:lnTo>
                  <a:lnTo>
                    <a:pt x="218" y="1"/>
                  </a:lnTo>
                  <a:lnTo>
                    <a:pt x="219" y="1"/>
                  </a:lnTo>
                  <a:lnTo>
                    <a:pt x="219" y="1"/>
                  </a:lnTo>
                  <a:lnTo>
                    <a:pt x="219" y="1"/>
                  </a:lnTo>
                  <a:lnTo>
                    <a:pt x="219" y="1"/>
                  </a:lnTo>
                  <a:lnTo>
                    <a:pt x="219" y="1"/>
                  </a:lnTo>
                  <a:lnTo>
                    <a:pt x="219" y="1"/>
                  </a:lnTo>
                  <a:lnTo>
                    <a:pt x="219" y="1"/>
                  </a:lnTo>
                  <a:lnTo>
                    <a:pt x="219" y="1"/>
                  </a:lnTo>
                  <a:lnTo>
                    <a:pt x="219" y="1"/>
                  </a:lnTo>
                  <a:lnTo>
                    <a:pt x="219" y="1"/>
                  </a:lnTo>
                  <a:lnTo>
                    <a:pt x="219" y="1"/>
                  </a:lnTo>
                  <a:lnTo>
                    <a:pt x="219" y="1"/>
                  </a:lnTo>
                  <a:lnTo>
                    <a:pt x="219" y="1"/>
                  </a:lnTo>
                  <a:lnTo>
                    <a:pt x="220" y="1"/>
                  </a:lnTo>
                  <a:lnTo>
                    <a:pt x="220" y="1"/>
                  </a:lnTo>
                  <a:lnTo>
                    <a:pt x="220" y="1"/>
                  </a:lnTo>
                  <a:lnTo>
                    <a:pt x="220" y="1"/>
                  </a:lnTo>
                  <a:lnTo>
                    <a:pt x="220" y="1"/>
                  </a:lnTo>
                  <a:lnTo>
                    <a:pt x="220" y="1"/>
                  </a:lnTo>
                  <a:lnTo>
                    <a:pt x="220" y="1"/>
                  </a:lnTo>
                  <a:lnTo>
                    <a:pt x="220" y="1"/>
                  </a:lnTo>
                  <a:lnTo>
                    <a:pt x="220" y="1"/>
                  </a:lnTo>
                  <a:lnTo>
                    <a:pt x="220" y="1"/>
                  </a:lnTo>
                  <a:lnTo>
                    <a:pt x="220" y="1"/>
                  </a:lnTo>
                  <a:lnTo>
                    <a:pt x="220" y="1"/>
                  </a:lnTo>
                  <a:lnTo>
                    <a:pt x="220" y="1"/>
                  </a:lnTo>
                  <a:lnTo>
                    <a:pt x="221" y="1"/>
                  </a:lnTo>
                  <a:lnTo>
                    <a:pt x="221" y="1"/>
                  </a:lnTo>
                  <a:lnTo>
                    <a:pt x="221" y="1"/>
                  </a:lnTo>
                  <a:lnTo>
                    <a:pt x="221" y="1"/>
                  </a:lnTo>
                  <a:lnTo>
                    <a:pt x="221" y="1"/>
                  </a:lnTo>
                  <a:lnTo>
                    <a:pt x="221" y="1"/>
                  </a:lnTo>
                  <a:lnTo>
                    <a:pt x="221" y="1"/>
                  </a:lnTo>
                  <a:lnTo>
                    <a:pt x="221" y="1"/>
                  </a:lnTo>
                  <a:lnTo>
                    <a:pt x="221" y="1"/>
                  </a:lnTo>
                  <a:lnTo>
                    <a:pt x="221" y="1"/>
                  </a:lnTo>
                  <a:lnTo>
                    <a:pt x="221" y="1"/>
                  </a:lnTo>
                  <a:lnTo>
                    <a:pt x="221" y="1"/>
                  </a:lnTo>
                  <a:lnTo>
                    <a:pt x="221" y="1"/>
                  </a:lnTo>
                  <a:lnTo>
                    <a:pt x="222" y="1"/>
                  </a:lnTo>
                  <a:lnTo>
                    <a:pt x="222" y="1"/>
                  </a:lnTo>
                  <a:lnTo>
                    <a:pt x="222" y="1"/>
                  </a:lnTo>
                  <a:lnTo>
                    <a:pt x="222" y="1"/>
                  </a:lnTo>
                  <a:lnTo>
                    <a:pt x="222" y="1"/>
                  </a:lnTo>
                  <a:lnTo>
                    <a:pt x="222" y="1"/>
                  </a:lnTo>
                  <a:lnTo>
                    <a:pt x="222" y="1"/>
                  </a:lnTo>
                  <a:lnTo>
                    <a:pt x="222" y="1"/>
                  </a:lnTo>
                  <a:lnTo>
                    <a:pt x="222" y="1"/>
                  </a:lnTo>
                  <a:lnTo>
                    <a:pt x="222" y="1"/>
                  </a:lnTo>
                  <a:lnTo>
                    <a:pt x="222" y="1"/>
                  </a:lnTo>
                  <a:lnTo>
                    <a:pt x="222" y="1"/>
                  </a:lnTo>
                  <a:lnTo>
                    <a:pt x="222" y="1"/>
                  </a:lnTo>
                  <a:lnTo>
                    <a:pt x="222" y="1"/>
                  </a:lnTo>
                  <a:lnTo>
                    <a:pt x="223" y="1"/>
                  </a:lnTo>
                  <a:lnTo>
                    <a:pt x="223" y="1"/>
                  </a:lnTo>
                  <a:lnTo>
                    <a:pt x="223" y="1"/>
                  </a:lnTo>
                  <a:lnTo>
                    <a:pt x="223" y="1"/>
                  </a:lnTo>
                  <a:lnTo>
                    <a:pt x="223" y="1"/>
                  </a:lnTo>
                  <a:lnTo>
                    <a:pt x="223" y="1"/>
                  </a:lnTo>
                  <a:lnTo>
                    <a:pt x="223" y="1"/>
                  </a:lnTo>
                  <a:lnTo>
                    <a:pt x="223" y="1"/>
                  </a:lnTo>
                  <a:lnTo>
                    <a:pt x="223" y="1"/>
                  </a:lnTo>
                  <a:lnTo>
                    <a:pt x="223" y="1"/>
                  </a:lnTo>
                  <a:lnTo>
                    <a:pt x="223" y="1"/>
                  </a:lnTo>
                  <a:lnTo>
                    <a:pt x="223" y="1"/>
                  </a:lnTo>
                  <a:lnTo>
                    <a:pt x="223" y="1"/>
                  </a:lnTo>
                  <a:lnTo>
                    <a:pt x="224" y="1"/>
                  </a:lnTo>
                  <a:lnTo>
                    <a:pt x="224" y="1"/>
                  </a:lnTo>
                  <a:lnTo>
                    <a:pt x="224" y="1"/>
                  </a:lnTo>
                  <a:lnTo>
                    <a:pt x="224" y="1"/>
                  </a:lnTo>
                  <a:lnTo>
                    <a:pt x="224" y="1"/>
                  </a:lnTo>
                  <a:lnTo>
                    <a:pt x="224" y="1"/>
                  </a:lnTo>
                  <a:lnTo>
                    <a:pt x="224" y="1"/>
                  </a:lnTo>
                  <a:lnTo>
                    <a:pt x="224" y="1"/>
                  </a:lnTo>
                  <a:lnTo>
                    <a:pt x="224" y="1"/>
                  </a:lnTo>
                  <a:lnTo>
                    <a:pt x="224" y="1"/>
                  </a:lnTo>
                  <a:lnTo>
                    <a:pt x="224" y="1"/>
                  </a:lnTo>
                  <a:lnTo>
                    <a:pt x="224" y="1"/>
                  </a:lnTo>
                  <a:lnTo>
                    <a:pt x="224" y="1"/>
                  </a:lnTo>
                  <a:lnTo>
                    <a:pt x="225" y="1"/>
                  </a:lnTo>
                  <a:lnTo>
                    <a:pt x="225" y="1"/>
                  </a:lnTo>
                  <a:lnTo>
                    <a:pt x="225" y="1"/>
                  </a:lnTo>
                  <a:lnTo>
                    <a:pt x="225" y="1"/>
                  </a:lnTo>
                  <a:lnTo>
                    <a:pt x="225" y="1"/>
                  </a:lnTo>
                  <a:lnTo>
                    <a:pt x="225" y="1"/>
                  </a:lnTo>
                  <a:lnTo>
                    <a:pt x="225" y="1"/>
                  </a:lnTo>
                  <a:lnTo>
                    <a:pt x="225" y="1"/>
                  </a:lnTo>
                  <a:lnTo>
                    <a:pt x="225" y="1"/>
                  </a:lnTo>
                  <a:lnTo>
                    <a:pt x="225" y="1"/>
                  </a:lnTo>
                  <a:lnTo>
                    <a:pt x="225" y="1"/>
                  </a:lnTo>
                  <a:lnTo>
                    <a:pt x="225" y="1"/>
                  </a:lnTo>
                  <a:lnTo>
                    <a:pt x="225" y="1"/>
                  </a:lnTo>
                  <a:lnTo>
                    <a:pt x="226" y="1"/>
                  </a:lnTo>
                  <a:lnTo>
                    <a:pt x="226" y="1"/>
                  </a:lnTo>
                  <a:lnTo>
                    <a:pt x="226" y="1"/>
                  </a:lnTo>
                  <a:lnTo>
                    <a:pt x="226" y="1"/>
                  </a:lnTo>
                  <a:lnTo>
                    <a:pt x="226" y="1"/>
                  </a:lnTo>
                  <a:lnTo>
                    <a:pt x="226" y="1"/>
                  </a:lnTo>
                  <a:lnTo>
                    <a:pt x="226" y="1"/>
                  </a:lnTo>
                  <a:lnTo>
                    <a:pt x="226" y="1"/>
                  </a:lnTo>
                  <a:lnTo>
                    <a:pt x="226" y="0"/>
                  </a:lnTo>
                  <a:lnTo>
                    <a:pt x="226" y="1"/>
                  </a:lnTo>
                  <a:lnTo>
                    <a:pt x="226" y="1"/>
                  </a:lnTo>
                  <a:lnTo>
                    <a:pt x="226" y="1"/>
                  </a:lnTo>
                  <a:lnTo>
                    <a:pt x="226" y="1"/>
                  </a:lnTo>
                  <a:lnTo>
                    <a:pt x="226" y="1"/>
                  </a:lnTo>
                  <a:lnTo>
                    <a:pt x="227" y="1"/>
                  </a:lnTo>
                  <a:lnTo>
                    <a:pt x="227" y="1"/>
                  </a:lnTo>
                  <a:lnTo>
                    <a:pt x="227" y="1"/>
                  </a:lnTo>
                  <a:lnTo>
                    <a:pt x="227" y="1"/>
                  </a:lnTo>
                  <a:lnTo>
                    <a:pt x="227" y="1"/>
                  </a:lnTo>
                  <a:lnTo>
                    <a:pt x="227" y="1"/>
                  </a:lnTo>
                  <a:lnTo>
                    <a:pt x="227" y="1"/>
                  </a:lnTo>
                  <a:lnTo>
                    <a:pt x="227" y="1"/>
                  </a:lnTo>
                  <a:lnTo>
                    <a:pt x="227" y="1"/>
                  </a:lnTo>
                  <a:lnTo>
                    <a:pt x="227" y="1"/>
                  </a:lnTo>
                  <a:lnTo>
                    <a:pt x="227" y="1"/>
                  </a:lnTo>
                  <a:lnTo>
                    <a:pt x="227" y="1"/>
                  </a:lnTo>
                  <a:lnTo>
                    <a:pt x="227" y="1"/>
                  </a:lnTo>
                  <a:lnTo>
                    <a:pt x="228" y="1"/>
                  </a:lnTo>
                  <a:lnTo>
                    <a:pt x="228" y="1"/>
                  </a:lnTo>
                  <a:lnTo>
                    <a:pt x="228" y="1"/>
                  </a:lnTo>
                  <a:lnTo>
                    <a:pt x="228" y="1"/>
                  </a:lnTo>
                  <a:lnTo>
                    <a:pt x="228" y="1"/>
                  </a:lnTo>
                  <a:lnTo>
                    <a:pt x="228" y="1"/>
                  </a:lnTo>
                  <a:lnTo>
                    <a:pt x="228" y="1"/>
                  </a:lnTo>
                  <a:lnTo>
                    <a:pt x="228" y="1"/>
                  </a:lnTo>
                  <a:lnTo>
                    <a:pt x="228" y="1"/>
                  </a:lnTo>
                  <a:lnTo>
                    <a:pt x="228" y="1"/>
                  </a:lnTo>
                  <a:lnTo>
                    <a:pt x="228" y="1"/>
                  </a:lnTo>
                  <a:lnTo>
                    <a:pt x="228" y="1"/>
                  </a:lnTo>
                  <a:lnTo>
                    <a:pt x="228" y="1"/>
                  </a:lnTo>
                  <a:lnTo>
                    <a:pt x="229" y="1"/>
                  </a:lnTo>
                  <a:lnTo>
                    <a:pt x="229" y="1"/>
                  </a:lnTo>
                  <a:lnTo>
                    <a:pt x="229" y="1"/>
                  </a:lnTo>
                  <a:lnTo>
                    <a:pt x="229" y="1"/>
                  </a:lnTo>
                  <a:lnTo>
                    <a:pt x="229" y="1"/>
                  </a:lnTo>
                  <a:lnTo>
                    <a:pt x="229" y="1"/>
                  </a:lnTo>
                  <a:lnTo>
                    <a:pt x="229" y="1"/>
                  </a:lnTo>
                  <a:lnTo>
                    <a:pt x="229" y="1"/>
                  </a:lnTo>
                  <a:lnTo>
                    <a:pt x="229" y="1"/>
                  </a:lnTo>
                  <a:lnTo>
                    <a:pt x="229" y="1"/>
                  </a:lnTo>
                  <a:lnTo>
                    <a:pt x="229" y="1"/>
                  </a:lnTo>
                  <a:lnTo>
                    <a:pt x="229" y="1"/>
                  </a:lnTo>
                  <a:lnTo>
                    <a:pt x="229" y="1"/>
                  </a:lnTo>
                  <a:lnTo>
                    <a:pt x="230" y="1"/>
                  </a:lnTo>
                  <a:lnTo>
                    <a:pt x="230" y="1"/>
                  </a:lnTo>
                  <a:lnTo>
                    <a:pt x="230" y="1"/>
                  </a:lnTo>
                  <a:lnTo>
                    <a:pt x="230" y="1"/>
                  </a:lnTo>
                  <a:lnTo>
                    <a:pt x="230" y="1"/>
                  </a:lnTo>
                  <a:lnTo>
                    <a:pt x="230" y="1"/>
                  </a:lnTo>
                  <a:lnTo>
                    <a:pt x="230" y="1"/>
                  </a:lnTo>
                  <a:lnTo>
                    <a:pt x="230" y="1"/>
                  </a:lnTo>
                  <a:lnTo>
                    <a:pt x="230" y="1"/>
                  </a:lnTo>
                  <a:lnTo>
                    <a:pt x="230" y="1"/>
                  </a:lnTo>
                  <a:lnTo>
                    <a:pt x="230" y="1"/>
                  </a:lnTo>
                  <a:lnTo>
                    <a:pt x="230" y="1"/>
                  </a:lnTo>
                  <a:lnTo>
                    <a:pt x="230" y="1"/>
                  </a:lnTo>
                  <a:lnTo>
                    <a:pt x="231" y="1"/>
                  </a:lnTo>
                  <a:lnTo>
                    <a:pt x="231" y="1"/>
                  </a:lnTo>
                  <a:lnTo>
                    <a:pt x="231" y="1"/>
                  </a:lnTo>
                  <a:lnTo>
                    <a:pt x="231" y="1"/>
                  </a:lnTo>
                  <a:lnTo>
                    <a:pt x="231" y="1"/>
                  </a:lnTo>
                  <a:lnTo>
                    <a:pt x="231" y="1"/>
                  </a:lnTo>
                  <a:lnTo>
                    <a:pt x="231" y="1"/>
                  </a:lnTo>
                  <a:lnTo>
                    <a:pt x="231" y="1"/>
                  </a:lnTo>
                  <a:lnTo>
                    <a:pt x="231" y="1"/>
                  </a:lnTo>
                  <a:lnTo>
                    <a:pt x="231" y="1"/>
                  </a:lnTo>
                  <a:lnTo>
                    <a:pt x="231" y="1"/>
                  </a:lnTo>
                  <a:lnTo>
                    <a:pt x="231" y="1"/>
                  </a:lnTo>
                  <a:lnTo>
                    <a:pt x="231" y="1"/>
                  </a:lnTo>
                  <a:lnTo>
                    <a:pt x="231" y="1"/>
                  </a:lnTo>
                  <a:lnTo>
                    <a:pt x="232" y="1"/>
                  </a:lnTo>
                  <a:lnTo>
                    <a:pt x="232" y="1"/>
                  </a:lnTo>
                  <a:lnTo>
                    <a:pt x="232" y="1"/>
                  </a:lnTo>
                  <a:lnTo>
                    <a:pt x="232" y="1"/>
                  </a:lnTo>
                  <a:lnTo>
                    <a:pt x="232" y="1"/>
                  </a:lnTo>
                  <a:lnTo>
                    <a:pt x="232" y="1"/>
                  </a:lnTo>
                  <a:lnTo>
                    <a:pt x="232" y="1"/>
                  </a:lnTo>
                  <a:lnTo>
                    <a:pt x="232" y="1"/>
                  </a:lnTo>
                  <a:lnTo>
                    <a:pt x="232" y="1"/>
                  </a:lnTo>
                  <a:lnTo>
                    <a:pt x="232" y="1"/>
                  </a:lnTo>
                  <a:lnTo>
                    <a:pt x="232" y="1"/>
                  </a:lnTo>
                  <a:lnTo>
                    <a:pt x="232" y="1"/>
                  </a:lnTo>
                  <a:lnTo>
                    <a:pt x="232" y="1"/>
                  </a:lnTo>
                  <a:lnTo>
                    <a:pt x="233" y="1"/>
                  </a:lnTo>
                  <a:lnTo>
                    <a:pt x="233" y="1"/>
                  </a:lnTo>
                  <a:lnTo>
                    <a:pt x="233" y="1"/>
                  </a:lnTo>
                  <a:lnTo>
                    <a:pt x="233" y="1"/>
                  </a:lnTo>
                  <a:lnTo>
                    <a:pt x="233" y="1"/>
                  </a:lnTo>
                  <a:lnTo>
                    <a:pt x="233" y="1"/>
                  </a:lnTo>
                  <a:lnTo>
                    <a:pt x="233" y="1"/>
                  </a:lnTo>
                  <a:lnTo>
                    <a:pt x="233" y="1"/>
                  </a:lnTo>
                  <a:lnTo>
                    <a:pt x="233" y="1"/>
                  </a:lnTo>
                  <a:lnTo>
                    <a:pt x="233" y="1"/>
                  </a:lnTo>
                  <a:lnTo>
                    <a:pt x="233" y="1"/>
                  </a:lnTo>
                  <a:lnTo>
                    <a:pt x="233" y="1"/>
                  </a:lnTo>
                  <a:lnTo>
                    <a:pt x="233" y="1"/>
                  </a:lnTo>
                  <a:lnTo>
                    <a:pt x="234" y="1"/>
                  </a:lnTo>
                  <a:lnTo>
                    <a:pt x="234" y="1"/>
                  </a:lnTo>
                  <a:lnTo>
                    <a:pt x="234" y="1"/>
                  </a:lnTo>
                  <a:lnTo>
                    <a:pt x="234" y="1"/>
                  </a:lnTo>
                  <a:lnTo>
                    <a:pt x="234" y="1"/>
                  </a:lnTo>
                  <a:lnTo>
                    <a:pt x="234" y="1"/>
                  </a:lnTo>
                  <a:lnTo>
                    <a:pt x="234" y="1"/>
                  </a:lnTo>
                  <a:lnTo>
                    <a:pt x="234" y="1"/>
                  </a:lnTo>
                  <a:lnTo>
                    <a:pt x="234" y="1"/>
                  </a:lnTo>
                  <a:lnTo>
                    <a:pt x="234" y="1"/>
                  </a:lnTo>
                  <a:lnTo>
                    <a:pt x="234" y="1"/>
                  </a:lnTo>
                  <a:lnTo>
                    <a:pt x="234" y="1"/>
                  </a:lnTo>
                  <a:lnTo>
                    <a:pt x="234" y="1"/>
                  </a:lnTo>
                  <a:lnTo>
                    <a:pt x="235" y="1"/>
                  </a:lnTo>
                  <a:lnTo>
                    <a:pt x="235" y="1"/>
                  </a:lnTo>
                  <a:lnTo>
                    <a:pt x="235" y="1"/>
                  </a:lnTo>
                  <a:lnTo>
                    <a:pt x="235" y="1"/>
                  </a:lnTo>
                  <a:lnTo>
                    <a:pt x="235" y="1"/>
                  </a:lnTo>
                  <a:lnTo>
                    <a:pt x="235" y="1"/>
                  </a:lnTo>
                  <a:lnTo>
                    <a:pt x="235" y="1"/>
                  </a:lnTo>
                  <a:lnTo>
                    <a:pt x="235" y="1"/>
                  </a:lnTo>
                  <a:lnTo>
                    <a:pt x="235" y="1"/>
                  </a:lnTo>
                  <a:lnTo>
                    <a:pt x="235" y="1"/>
                  </a:lnTo>
                  <a:lnTo>
                    <a:pt x="235" y="1"/>
                  </a:lnTo>
                  <a:lnTo>
                    <a:pt x="235" y="1"/>
                  </a:lnTo>
                  <a:lnTo>
                    <a:pt x="235" y="1"/>
                  </a:lnTo>
                  <a:lnTo>
                    <a:pt x="235" y="1"/>
                  </a:lnTo>
                  <a:lnTo>
                    <a:pt x="236" y="1"/>
                  </a:lnTo>
                  <a:lnTo>
                    <a:pt x="236" y="1"/>
                  </a:lnTo>
                  <a:lnTo>
                    <a:pt x="236" y="1"/>
                  </a:lnTo>
                  <a:lnTo>
                    <a:pt x="236" y="1"/>
                  </a:lnTo>
                  <a:lnTo>
                    <a:pt x="236" y="1"/>
                  </a:lnTo>
                  <a:lnTo>
                    <a:pt x="236" y="1"/>
                  </a:lnTo>
                  <a:lnTo>
                    <a:pt x="236" y="1"/>
                  </a:lnTo>
                  <a:lnTo>
                    <a:pt x="236" y="1"/>
                  </a:lnTo>
                  <a:lnTo>
                    <a:pt x="236" y="1"/>
                  </a:lnTo>
                  <a:lnTo>
                    <a:pt x="236" y="1"/>
                  </a:lnTo>
                  <a:lnTo>
                    <a:pt x="236" y="1"/>
                  </a:lnTo>
                  <a:lnTo>
                    <a:pt x="236" y="1"/>
                  </a:lnTo>
                  <a:lnTo>
                    <a:pt x="236" y="1"/>
                  </a:lnTo>
                  <a:lnTo>
                    <a:pt x="237" y="1"/>
                  </a:lnTo>
                  <a:lnTo>
                    <a:pt x="237" y="1"/>
                  </a:lnTo>
                  <a:lnTo>
                    <a:pt x="237" y="1"/>
                  </a:lnTo>
                  <a:lnTo>
                    <a:pt x="237" y="1"/>
                  </a:lnTo>
                  <a:lnTo>
                    <a:pt x="237" y="1"/>
                  </a:lnTo>
                  <a:lnTo>
                    <a:pt x="237" y="1"/>
                  </a:lnTo>
                  <a:lnTo>
                    <a:pt x="237" y="1"/>
                  </a:lnTo>
                  <a:lnTo>
                    <a:pt x="237" y="1"/>
                  </a:lnTo>
                  <a:lnTo>
                    <a:pt x="237" y="1"/>
                  </a:lnTo>
                  <a:lnTo>
                    <a:pt x="237" y="1"/>
                  </a:lnTo>
                  <a:lnTo>
                    <a:pt x="237" y="1"/>
                  </a:lnTo>
                  <a:lnTo>
                    <a:pt x="237" y="1"/>
                  </a:lnTo>
                  <a:lnTo>
                    <a:pt x="237" y="1"/>
                  </a:lnTo>
                  <a:lnTo>
                    <a:pt x="238" y="1"/>
                  </a:lnTo>
                  <a:lnTo>
                    <a:pt x="238" y="1"/>
                  </a:lnTo>
                  <a:lnTo>
                    <a:pt x="238" y="1"/>
                  </a:lnTo>
                  <a:lnTo>
                    <a:pt x="238" y="1"/>
                  </a:lnTo>
                  <a:lnTo>
                    <a:pt x="238" y="1"/>
                  </a:lnTo>
                  <a:lnTo>
                    <a:pt x="238" y="1"/>
                  </a:lnTo>
                  <a:lnTo>
                    <a:pt x="238" y="1"/>
                  </a:lnTo>
                  <a:lnTo>
                    <a:pt x="238" y="1"/>
                  </a:lnTo>
                  <a:lnTo>
                    <a:pt x="238" y="1"/>
                  </a:lnTo>
                  <a:lnTo>
                    <a:pt x="238" y="1"/>
                  </a:lnTo>
                  <a:lnTo>
                    <a:pt x="238" y="1"/>
                  </a:lnTo>
                  <a:lnTo>
                    <a:pt x="238" y="1"/>
                  </a:lnTo>
                  <a:lnTo>
                    <a:pt x="238" y="1"/>
                  </a:lnTo>
                  <a:lnTo>
                    <a:pt x="239" y="1"/>
                  </a:lnTo>
                  <a:lnTo>
                    <a:pt x="239" y="1"/>
                  </a:lnTo>
                  <a:lnTo>
                    <a:pt x="239" y="1"/>
                  </a:lnTo>
                  <a:lnTo>
                    <a:pt x="239" y="1"/>
                  </a:lnTo>
                  <a:lnTo>
                    <a:pt x="239" y="1"/>
                  </a:lnTo>
                  <a:lnTo>
                    <a:pt x="239" y="1"/>
                  </a:lnTo>
                  <a:lnTo>
                    <a:pt x="239" y="1"/>
                  </a:lnTo>
                  <a:lnTo>
                    <a:pt x="239" y="1"/>
                  </a:lnTo>
                  <a:lnTo>
                    <a:pt x="239" y="1"/>
                  </a:lnTo>
                  <a:lnTo>
                    <a:pt x="239" y="1"/>
                  </a:lnTo>
                  <a:lnTo>
                    <a:pt x="239" y="1"/>
                  </a:lnTo>
                  <a:lnTo>
                    <a:pt x="239" y="1"/>
                  </a:lnTo>
                  <a:lnTo>
                    <a:pt x="239" y="1"/>
                  </a:lnTo>
                  <a:lnTo>
                    <a:pt x="239" y="1"/>
                  </a:lnTo>
                  <a:lnTo>
                    <a:pt x="240" y="1"/>
                  </a:lnTo>
                  <a:lnTo>
                    <a:pt x="240" y="1"/>
                  </a:lnTo>
                  <a:lnTo>
                    <a:pt x="240" y="1"/>
                  </a:lnTo>
                  <a:lnTo>
                    <a:pt x="240" y="1"/>
                  </a:lnTo>
                  <a:lnTo>
                    <a:pt x="240" y="1"/>
                  </a:lnTo>
                  <a:lnTo>
                    <a:pt x="240" y="1"/>
                  </a:lnTo>
                  <a:lnTo>
                    <a:pt x="240" y="1"/>
                  </a:lnTo>
                  <a:lnTo>
                    <a:pt x="240" y="1"/>
                  </a:lnTo>
                  <a:lnTo>
                    <a:pt x="240" y="1"/>
                  </a:lnTo>
                  <a:lnTo>
                    <a:pt x="240" y="1"/>
                  </a:lnTo>
                  <a:lnTo>
                    <a:pt x="240" y="1"/>
                  </a:lnTo>
                  <a:lnTo>
                    <a:pt x="240" y="1"/>
                  </a:lnTo>
                  <a:lnTo>
                    <a:pt x="240" y="1"/>
                  </a:lnTo>
                  <a:lnTo>
                    <a:pt x="241" y="1"/>
                  </a:lnTo>
                  <a:lnTo>
                    <a:pt x="241" y="1"/>
                  </a:lnTo>
                  <a:lnTo>
                    <a:pt x="241" y="1"/>
                  </a:lnTo>
                  <a:lnTo>
                    <a:pt x="241" y="1"/>
                  </a:lnTo>
                  <a:lnTo>
                    <a:pt x="241" y="1"/>
                  </a:lnTo>
                  <a:lnTo>
                    <a:pt x="241" y="1"/>
                  </a:lnTo>
                  <a:lnTo>
                    <a:pt x="241" y="1"/>
                  </a:lnTo>
                  <a:lnTo>
                    <a:pt x="241" y="1"/>
                  </a:lnTo>
                  <a:lnTo>
                    <a:pt x="241" y="1"/>
                  </a:lnTo>
                  <a:lnTo>
                    <a:pt x="241" y="1"/>
                  </a:lnTo>
                  <a:lnTo>
                    <a:pt x="241" y="1"/>
                  </a:lnTo>
                  <a:lnTo>
                    <a:pt x="241" y="1"/>
                  </a:lnTo>
                  <a:lnTo>
                    <a:pt x="241" y="1"/>
                  </a:lnTo>
                  <a:lnTo>
                    <a:pt x="242" y="1"/>
                  </a:lnTo>
                  <a:lnTo>
                    <a:pt x="242" y="1"/>
                  </a:lnTo>
                  <a:lnTo>
                    <a:pt x="242" y="1"/>
                  </a:lnTo>
                  <a:lnTo>
                    <a:pt x="242" y="1"/>
                  </a:lnTo>
                  <a:lnTo>
                    <a:pt x="242" y="1"/>
                  </a:lnTo>
                  <a:lnTo>
                    <a:pt x="242" y="1"/>
                  </a:lnTo>
                  <a:lnTo>
                    <a:pt x="242" y="1"/>
                  </a:lnTo>
                  <a:lnTo>
                    <a:pt x="242" y="1"/>
                  </a:lnTo>
                  <a:lnTo>
                    <a:pt x="242" y="1"/>
                  </a:lnTo>
                  <a:lnTo>
                    <a:pt x="242" y="1"/>
                  </a:lnTo>
                  <a:lnTo>
                    <a:pt x="242" y="1"/>
                  </a:lnTo>
                  <a:lnTo>
                    <a:pt x="242" y="1"/>
                  </a:lnTo>
                  <a:lnTo>
                    <a:pt x="242" y="1"/>
                  </a:lnTo>
                  <a:lnTo>
                    <a:pt x="243" y="1"/>
                  </a:lnTo>
                  <a:lnTo>
                    <a:pt x="243" y="1"/>
                  </a:lnTo>
                  <a:lnTo>
                    <a:pt x="243" y="1"/>
                  </a:lnTo>
                  <a:lnTo>
                    <a:pt x="243" y="1"/>
                  </a:lnTo>
                  <a:lnTo>
                    <a:pt x="243" y="1"/>
                  </a:lnTo>
                  <a:lnTo>
                    <a:pt x="243" y="1"/>
                  </a:lnTo>
                  <a:lnTo>
                    <a:pt x="243" y="1"/>
                  </a:lnTo>
                  <a:lnTo>
                    <a:pt x="243" y="1"/>
                  </a:lnTo>
                  <a:lnTo>
                    <a:pt x="243" y="1"/>
                  </a:lnTo>
                  <a:lnTo>
                    <a:pt x="243" y="1"/>
                  </a:lnTo>
                  <a:lnTo>
                    <a:pt x="243" y="1"/>
                  </a:lnTo>
                  <a:lnTo>
                    <a:pt x="243" y="1"/>
                  </a:lnTo>
                  <a:lnTo>
                    <a:pt x="243" y="1"/>
                  </a:lnTo>
                  <a:lnTo>
                    <a:pt x="243" y="1"/>
                  </a:lnTo>
                  <a:lnTo>
                    <a:pt x="244" y="1"/>
                  </a:lnTo>
                  <a:lnTo>
                    <a:pt x="244" y="1"/>
                  </a:lnTo>
                  <a:lnTo>
                    <a:pt x="244" y="1"/>
                  </a:lnTo>
                  <a:lnTo>
                    <a:pt x="244" y="1"/>
                  </a:lnTo>
                  <a:lnTo>
                    <a:pt x="244" y="1"/>
                  </a:lnTo>
                  <a:lnTo>
                    <a:pt x="244" y="1"/>
                  </a:lnTo>
                  <a:lnTo>
                    <a:pt x="244" y="1"/>
                  </a:lnTo>
                  <a:lnTo>
                    <a:pt x="244" y="1"/>
                  </a:lnTo>
                  <a:lnTo>
                    <a:pt x="244" y="1"/>
                  </a:lnTo>
                  <a:lnTo>
                    <a:pt x="244" y="1"/>
                  </a:lnTo>
                  <a:lnTo>
                    <a:pt x="244" y="1"/>
                  </a:lnTo>
                  <a:lnTo>
                    <a:pt x="244" y="1"/>
                  </a:lnTo>
                  <a:lnTo>
                    <a:pt x="244" y="1"/>
                  </a:lnTo>
                  <a:lnTo>
                    <a:pt x="245" y="1"/>
                  </a:lnTo>
                  <a:lnTo>
                    <a:pt x="245" y="1"/>
                  </a:lnTo>
                  <a:lnTo>
                    <a:pt x="245" y="1"/>
                  </a:lnTo>
                  <a:lnTo>
                    <a:pt x="245" y="1"/>
                  </a:lnTo>
                  <a:lnTo>
                    <a:pt x="245" y="1"/>
                  </a:lnTo>
                  <a:lnTo>
                    <a:pt x="245" y="1"/>
                  </a:lnTo>
                  <a:lnTo>
                    <a:pt x="245" y="1"/>
                  </a:lnTo>
                  <a:lnTo>
                    <a:pt x="245" y="1"/>
                  </a:lnTo>
                  <a:lnTo>
                    <a:pt x="245" y="1"/>
                  </a:lnTo>
                  <a:lnTo>
                    <a:pt x="245" y="1"/>
                  </a:lnTo>
                  <a:lnTo>
                    <a:pt x="245" y="1"/>
                  </a:lnTo>
                  <a:lnTo>
                    <a:pt x="245" y="1"/>
                  </a:lnTo>
                  <a:lnTo>
                    <a:pt x="245" y="1"/>
                  </a:lnTo>
                  <a:lnTo>
                    <a:pt x="246" y="1"/>
                  </a:lnTo>
                  <a:lnTo>
                    <a:pt x="246" y="1"/>
                  </a:lnTo>
                  <a:lnTo>
                    <a:pt x="246" y="1"/>
                  </a:lnTo>
                  <a:lnTo>
                    <a:pt x="246" y="1"/>
                  </a:lnTo>
                  <a:lnTo>
                    <a:pt x="246" y="1"/>
                  </a:lnTo>
                  <a:lnTo>
                    <a:pt x="246" y="1"/>
                  </a:lnTo>
                  <a:lnTo>
                    <a:pt x="246" y="1"/>
                  </a:lnTo>
                  <a:lnTo>
                    <a:pt x="246" y="1"/>
                  </a:lnTo>
                  <a:lnTo>
                    <a:pt x="246" y="1"/>
                  </a:lnTo>
                  <a:lnTo>
                    <a:pt x="246" y="1"/>
                  </a:lnTo>
                  <a:lnTo>
                    <a:pt x="246" y="1"/>
                  </a:lnTo>
                  <a:lnTo>
                    <a:pt x="246" y="1"/>
                  </a:lnTo>
                  <a:lnTo>
                    <a:pt x="246" y="1"/>
                  </a:lnTo>
                  <a:lnTo>
                    <a:pt x="247" y="1"/>
                  </a:lnTo>
                  <a:lnTo>
                    <a:pt x="247" y="1"/>
                  </a:lnTo>
                  <a:lnTo>
                    <a:pt x="247" y="1"/>
                  </a:lnTo>
                  <a:lnTo>
                    <a:pt x="247" y="1"/>
                  </a:lnTo>
                  <a:lnTo>
                    <a:pt x="247" y="1"/>
                  </a:lnTo>
                  <a:lnTo>
                    <a:pt x="247" y="1"/>
                  </a:lnTo>
                  <a:lnTo>
                    <a:pt x="247" y="1"/>
                  </a:lnTo>
                  <a:lnTo>
                    <a:pt x="247" y="1"/>
                  </a:lnTo>
                  <a:lnTo>
                    <a:pt x="247" y="1"/>
                  </a:lnTo>
                  <a:lnTo>
                    <a:pt x="247" y="1"/>
                  </a:lnTo>
                  <a:lnTo>
                    <a:pt x="247" y="1"/>
                  </a:lnTo>
                  <a:lnTo>
                    <a:pt x="247" y="1"/>
                  </a:lnTo>
                  <a:lnTo>
                    <a:pt x="247" y="1"/>
                  </a:lnTo>
                  <a:lnTo>
                    <a:pt x="248" y="1"/>
                  </a:lnTo>
                  <a:lnTo>
                    <a:pt x="248" y="1"/>
                  </a:lnTo>
                  <a:lnTo>
                    <a:pt x="248" y="1"/>
                  </a:lnTo>
                  <a:lnTo>
                    <a:pt x="248" y="1"/>
                  </a:lnTo>
                  <a:lnTo>
                    <a:pt x="248" y="1"/>
                  </a:lnTo>
                  <a:lnTo>
                    <a:pt x="248" y="1"/>
                  </a:lnTo>
                  <a:lnTo>
                    <a:pt x="248" y="1"/>
                  </a:lnTo>
                  <a:lnTo>
                    <a:pt x="248" y="1"/>
                  </a:lnTo>
                  <a:lnTo>
                    <a:pt x="248" y="1"/>
                  </a:lnTo>
                  <a:lnTo>
                    <a:pt x="248" y="1"/>
                  </a:lnTo>
                  <a:lnTo>
                    <a:pt x="248" y="1"/>
                  </a:lnTo>
                  <a:lnTo>
                    <a:pt x="248" y="1"/>
                  </a:lnTo>
                  <a:lnTo>
                    <a:pt x="248" y="1"/>
                  </a:lnTo>
                  <a:lnTo>
                    <a:pt x="248" y="1"/>
                  </a:lnTo>
                  <a:lnTo>
                    <a:pt x="249" y="1"/>
                  </a:lnTo>
                  <a:lnTo>
                    <a:pt x="249" y="1"/>
                  </a:lnTo>
                  <a:lnTo>
                    <a:pt x="249" y="1"/>
                  </a:lnTo>
                  <a:lnTo>
                    <a:pt x="249" y="1"/>
                  </a:lnTo>
                  <a:lnTo>
                    <a:pt x="249" y="1"/>
                  </a:lnTo>
                  <a:lnTo>
                    <a:pt x="249" y="1"/>
                  </a:lnTo>
                  <a:lnTo>
                    <a:pt x="249" y="1"/>
                  </a:lnTo>
                  <a:lnTo>
                    <a:pt x="249" y="1"/>
                  </a:lnTo>
                  <a:lnTo>
                    <a:pt x="249" y="1"/>
                  </a:lnTo>
                  <a:lnTo>
                    <a:pt x="249" y="1"/>
                  </a:lnTo>
                  <a:lnTo>
                    <a:pt x="249" y="1"/>
                  </a:lnTo>
                  <a:lnTo>
                    <a:pt x="249" y="1"/>
                  </a:lnTo>
                  <a:lnTo>
                    <a:pt x="249" y="1"/>
                  </a:lnTo>
                  <a:lnTo>
                    <a:pt x="250" y="1"/>
                  </a:lnTo>
                  <a:lnTo>
                    <a:pt x="250" y="1"/>
                  </a:lnTo>
                  <a:lnTo>
                    <a:pt x="250" y="1"/>
                  </a:lnTo>
                  <a:lnTo>
                    <a:pt x="250" y="1"/>
                  </a:lnTo>
                  <a:lnTo>
                    <a:pt x="250" y="1"/>
                  </a:lnTo>
                  <a:lnTo>
                    <a:pt x="250" y="1"/>
                  </a:lnTo>
                  <a:lnTo>
                    <a:pt x="250" y="1"/>
                  </a:lnTo>
                  <a:lnTo>
                    <a:pt x="250" y="1"/>
                  </a:lnTo>
                  <a:lnTo>
                    <a:pt x="250" y="1"/>
                  </a:lnTo>
                  <a:lnTo>
                    <a:pt x="250" y="1"/>
                  </a:lnTo>
                  <a:lnTo>
                    <a:pt x="250" y="1"/>
                  </a:lnTo>
                  <a:lnTo>
                    <a:pt x="250" y="1"/>
                  </a:lnTo>
                  <a:lnTo>
                    <a:pt x="250" y="1"/>
                  </a:lnTo>
                  <a:lnTo>
                    <a:pt x="251" y="1"/>
                  </a:lnTo>
                  <a:lnTo>
                    <a:pt x="251" y="1"/>
                  </a:lnTo>
                  <a:lnTo>
                    <a:pt x="251" y="1"/>
                  </a:lnTo>
                  <a:lnTo>
                    <a:pt x="251" y="1"/>
                  </a:lnTo>
                  <a:lnTo>
                    <a:pt x="251" y="1"/>
                  </a:lnTo>
                  <a:lnTo>
                    <a:pt x="251" y="1"/>
                  </a:lnTo>
                  <a:lnTo>
                    <a:pt x="251" y="1"/>
                  </a:lnTo>
                  <a:lnTo>
                    <a:pt x="251" y="1"/>
                  </a:lnTo>
                  <a:lnTo>
                    <a:pt x="251" y="1"/>
                  </a:lnTo>
                  <a:lnTo>
                    <a:pt x="251" y="1"/>
                  </a:lnTo>
                  <a:lnTo>
                    <a:pt x="251" y="1"/>
                  </a:lnTo>
                  <a:lnTo>
                    <a:pt x="251" y="1"/>
                  </a:lnTo>
                  <a:lnTo>
                    <a:pt x="251" y="1"/>
                  </a:lnTo>
                  <a:lnTo>
                    <a:pt x="252" y="1"/>
                  </a:lnTo>
                  <a:lnTo>
                    <a:pt x="252" y="1"/>
                  </a:lnTo>
                  <a:lnTo>
                    <a:pt x="252" y="1"/>
                  </a:lnTo>
                  <a:lnTo>
                    <a:pt x="252" y="1"/>
                  </a:lnTo>
                  <a:lnTo>
                    <a:pt x="252" y="1"/>
                  </a:lnTo>
                  <a:lnTo>
                    <a:pt x="252" y="1"/>
                  </a:lnTo>
                  <a:lnTo>
                    <a:pt x="252" y="1"/>
                  </a:lnTo>
                  <a:lnTo>
                    <a:pt x="252" y="1"/>
                  </a:lnTo>
                  <a:lnTo>
                    <a:pt x="252" y="1"/>
                  </a:lnTo>
                  <a:lnTo>
                    <a:pt x="252" y="1"/>
                  </a:lnTo>
                  <a:lnTo>
                    <a:pt x="252" y="1"/>
                  </a:lnTo>
                  <a:lnTo>
                    <a:pt x="252" y="1"/>
                  </a:lnTo>
                  <a:lnTo>
                    <a:pt x="252" y="1"/>
                  </a:lnTo>
                  <a:lnTo>
                    <a:pt x="252" y="1"/>
                  </a:lnTo>
                  <a:lnTo>
                    <a:pt x="253" y="1"/>
                  </a:lnTo>
                  <a:lnTo>
                    <a:pt x="253" y="1"/>
                  </a:lnTo>
                  <a:lnTo>
                    <a:pt x="253" y="1"/>
                  </a:lnTo>
                  <a:lnTo>
                    <a:pt x="253" y="1"/>
                  </a:lnTo>
                  <a:lnTo>
                    <a:pt x="253" y="1"/>
                  </a:lnTo>
                  <a:lnTo>
                    <a:pt x="253" y="1"/>
                  </a:lnTo>
                  <a:lnTo>
                    <a:pt x="253" y="1"/>
                  </a:lnTo>
                  <a:lnTo>
                    <a:pt x="253" y="1"/>
                  </a:lnTo>
                  <a:lnTo>
                    <a:pt x="253" y="1"/>
                  </a:lnTo>
                  <a:lnTo>
                    <a:pt x="253" y="1"/>
                  </a:lnTo>
                  <a:lnTo>
                    <a:pt x="253" y="1"/>
                  </a:lnTo>
                  <a:lnTo>
                    <a:pt x="253" y="1"/>
                  </a:lnTo>
                  <a:lnTo>
                    <a:pt x="253" y="1"/>
                  </a:lnTo>
                  <a:lnTo>
                    <a:pt x="254" y="1"/>
                  </a:lnTo>
                  <a:lnTo>
                    <a:pt x="254" y="1"/>
                  </a:lnTo>
                  <a:lnTo>
                    <a:pt x="254" y="1"/>
                  </a:lnTo>
                  <a:lnTo>
                    <a:pt x="254" y="1"/>
                  </a:lnTo>
                  <a:lnTo>
                    <a:pt x="254" y="1"/>
                  </a:lnTo>
                  <a:lnTo>
                    <a:pt x="254" y="1"/>
                  </a:lnTo>
                  <a:lnTo>
                    <a:pt x="254" y="1"/>
                  </a:lnTo>
                  <a:lnTo>
                    <a:pt x="254" y="1"/>
                  </a:lnTo>
                  <a:lnTo>
                    <a:pt x="254" y="1"/>
                  </a:lnTo>
                  <a:lnTo>
                    <a:pt x="254" y="1"/>
                  </a:lnTo>
                  <a:lnTo>
                    <a:pt x="254" y="1"/>
                  </a:lnTo>
                  <a:lnTo>
                    <a:pt x="254" y="1"/>
                  </a:lnTo>
                  <a:lnTo>
                    <a:pt x="254" y="1"/>
                  </a:lnTo>
                  <a:lnTo>
                    <a:pt x="255" y="1"/>
                  </a:lnTo>
                  <a:lnTo>
                    <a:pt x="255" y="1"/>
                  </a:lnTo>
                  <a:lnTo>
                    <a:pt x="255" y="1"/>
                  </a:lnTo>
                  <a:lnTo>
                    <a:pt x="255" y="1"/>
                  </a:lnTo>
                  <a:lnTo>
                    <a:pt x="255" y="1"/>
                  </a:lnTo>
                  <a:lnTo>
                    <a:pt x="255" y="1"/>
                  </a:lnTo>
                  <a:lnTo>
                    <a:pt x="255" y="1"/>
                  </a:lnTo>
                  <a:lnTo>
                    <a:pt x="255" y="1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Rectangle 39"/>
            <p:cNvSpPr>
              <a:spLocks noChangeArrowheads="1"/>
            </p:cNvSpPr>
            <p:nvPr/>
          </p:nvSpPr>
          <p:spPr bwMode="auto">
            <a:xfrm>
              <a:off x="849" y="1503"/>
              <a:ext cx="1350" cy="2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defTabSz="1044575" eaLnBrk="1" hangingPunct="1"/>
              <a:r>
                <a:rPr lang="en-US" sz="1400" b="1" dirty="0">
                  <a:solidFill>
                    <a:srgbClr val="000000"/>
                  </a:solidFill>
                </a:rPr>
                <a:t>ERL Injector </a:t>
              </a:r>
              <a:r>
                <a:rPr lang="en-US" sz="1400" b="1" dirty="0" err="1">
                  <a:solidFill>
                    <a:srgbClr val="000000"/>
                  </a:solidFill>
                </a:rPr>
                <a:t>Cooldown</a:t>
              </a:r>
              <a:r>
                <a:rPr lang="en-US" sz="1400" b="1" dirty="0">
                  <a:solidFill>
                    <a:srgbClr val="000000"/>
                  </a:solidFill>
                </a:rPr>
                <a:t> WPM Horizontal</a:t>
              </a:r>
              <a:endParaRPr lang="en-US" sz="1600" dirty="0"/>
            </a:p>
          </p:txBody>
        </p:sp>
        <p:sp>
          <p:nvSpPr>
            <p:cNvPr id="40" name="Rectangle 40"/>
            <p:cNvSpPr>
              <a:spLocks noChangeArrowheads="1"/>
            </p:cNvSpPr>
            <p:nvPr/>
          </p:nvSpPr>
          <p:spPr bwMode="auto">
            <a:xfrm>
              <a:off x="452" y="1846"/>
              <a:ext cx="26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044575" eaLnBrk="1" hangingPunct="1"/>
              <a:r>
                <a:rPr lang="en-US" sz="1400">
                  <a:solidFill>
                    <a:srgbClr val="000000"/>
                  </a:solidFill>
                </a:rPr>
                <a:t>-1.00</a:t>
              </a:r>
              <a:endParaRPr lang="en-US" sz="1600"/>
            </a:p>
          </p:txBody>
        </p:sp>
        <p:sp>
          <p:nvSpPr>
            <p:cNvPr id="41" name="Rectangle 41"/>
            <p:cNvSpPr>
              <a:spLocks noChangeArrowheads="1"/>
            </p:cNvSpPr>
            <p:nvPr/>
          </p:nvSpPr>
          <p:spPr bwMode="auto">
            <a:xfrm>
              <a:off x="452" y="1541"/>
              <a:ext cx="26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044575" eaLnBrk="1" hangingPunct="1"/>
              <a:r>
                <a:rPr lang="en-US" sz="1400">
                  <a:solidFill>
                    <a:srgbClr val="000000"/>
                  </a:solidFill>
                </a:rPr>
                <a:t>-0.50</a:t>
              </a:r>
              <a:endParaRPr lang="en-US" sz="1600"/>
            </a:p>
          </p:txBody>
        </p:sp>
        <p:sp>
          <p:nvSpPr>
            <p:cNvPr id="42" name="Rectangle 42"/>
            <p:cNvSpPr>
              <a:spLocks noChangeArrowheads="1"/>
            </p:cNvSpPr>
            <p:nvPr/>
          </p:nvSpPr>
          <p:spPr bwMode="auto">
            <a:xfrm>
              <a:off x="486" y="1235"/>
              <a:ext cx="22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044575" eaLnBrk="1" hangingPunct="1"/>
              <a:r>
                <a:rPr lang="en-US" sz="1400">
                  <a:solidFill>
                    <a:srgbClr val="000000"/>
                  </a:solidFill>
                </a:rPr>
                <a:t>0.00</a:t>
              </a:r>
              <a:endParaRPr lang="en-US" sz="1600"/>
            </a:p>
          </p:txBody>
        </p:sp>
        <p:sp>
          <p:nvSpPr>
            <p:cNvPr id="43" name="Rectangle 43"/>
            <p:cNvSpPr>
              <a:spLocks noChangeArrowheads="1"/>
            </p:cNvSpPr>
            <p:nvPr/>
          </p:nvSpPr>
          <p:spPr bwMode="auto">
            <a:xfrm>
              <a:off x="486" y="930"/>
              <a:ext cx="22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044575" eaLnBrk="1" hangingPunct="1"/>
              <a:r>
                <a:rPr lang="en-US" sz="1400">
                  <a:solidFill>
                    <a:srgbClr val="000000"/>
                  </a:solidFill>
                </a:rPr>
                <a:t>0.50</a:t>
              </a:r>
              <a:endParaRPr lang="en-US" sz="1600"/>
            </a:p>
          </p:txBody>
        </p:sp>
        <p:sp>
          <p:nvSpPr>
            <p:cNvPr id="44" name="Rectangle 44"/>
            <p:cNvSpPr>
              <a:spLocks noChangeArrowheads="1"/>
            </p:cNvSpPr>
            <p:nvPr/>
          </p:nvSpPr>
          <p:spPr bwMode="auto">
            <a:xfrm>
              <a:off x="486" y="624"/>
              <a:ext cx="22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044575" eaLnBrk="1" hangingPunct="1"/>
              <a:r>
                <a:rPr lang="en-US" sz="1400">
                  <a:solidFill>
                    <a:srgbClr val="000000"/>
                  </a:solidFill>
                </a:rPr>
                <a:t>1.00</a:t>
              </a:r>
              <a:endParaRPr lang="en-US" sz="1600"/>
            </a:p>
          </p:txBody>
        </p:sp>
        <p:sp>
          <p:nvSpPr>
            <p:cNvPr id="45" name="Rectangle 45"/>
            <p:cNvSpPr>
              <a:spLocks noChangeArrowheads="1"/>
            </p:cNvSpPr>
            <p:nvPr/>
          </p:nvSpPr>
          <p:spPr bwMode="auto">
            <a:xfrm>
              <a:off x="477" y="2021"/>
              <a:ext cx="64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044575" eaLnBrk="1" hangingPunct="1"/>
              <a:r>
                <a:rPr lang="en-US" sz="1400">
                  <a:solidFill>
                    <a:srgbClr val="000000"/>
                  </a:solidFill>
                </a:rPr>
                <a:t>4/29/08 0:00</a:t>
              </a:r>
              <a:endParaRPr lang="en-US" sz="1600"/>
            </a:p>
          </p:txBody>
        </p:sp>
        <p:sp>
          <p:nvSpPr>
            <p:cNvPr id="46" name="Rectangle 46"/>
            <p:cNvSpPr>
              <a:spLocks noChangeArrowheads="1"/>
            </p:cNvSpPr>
            <p:nvPr/>
          </p:nvSpPr>
          <p:spPr bwMode="auto">
            <a:xfrm>
              <a:off x="1369" y="2021"/>
              <a:ext cx="64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044575" eaLnBrk="1" hangingPunct="1"/>
              <a:r>
                <a:rPr lang="en-US" sz="1400">
                  <a:solidFill>
                    <a:srgbClr val="000000"/>
                  </a:solidFill>
                </a:rPr>
                <a:t>4/30/08 0:00</a:t>
              </a:r>
              <a:endParaRPr lang="en-US" sz="1600"/>
            </a:p>
          </p:txBody>
        </p:sp>
        <p:sp>
          <p:nvSpPr>
            <p:cNvPr id="47" name="Rectangle 47"/>
            <p:cNvSpPr>
              <a:spLocks noChangeArrowheads="1"/>
            </p:cNvSpPr>
            <p:nvPr/>
          </p:nvSpPr>
          <p:spPr bwMode="auto">
            <a:xfrm>
              <a:off x="2295" y="2021"/>
              <a:ext cx="58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044575" eaLnBrk="1" hangingPunct="1"/>
              <a:r>
                <a:rPr lang="en-US" sz="1400">
                  <a:solidFill>
                    <a:srgbClr val="000000"/>
                  </a:solidFill>
                </a:rPr>
                <a:t>5/1/08 0:00</a:t>
              </a:r>
              <a:endParaRPr lang="en-US" sz="1600"/>
            </a:p>
          </p:txBody>
        </p:sp>
        <p:sp>
          <p:nvSpPr>
            <p:cNvPr id="48" name="Rectangle 48"/>
            <p:cNvSpPr>
              <a:spLocks noChangeArrowheads="1"/>
            </p:cNvSpPr>
            <p:nvPr/>
          </p:nvSpPr>
          <p:spPr bwMode="auto">
            <a:xfrm>
              <a:off x="3184" y="2021"/>
              <a:ext cx="527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defTabSz="1044575" eaLnBrk="1" hangingPunct="1"/>
              <a:r>
                <a:rPr lang="en-US" sz="1400">
                  <a:solidFill>
                    <a:srgbClr val="000000"/>
                  </a:solidFill>
                </a:rPr>
                <a:t>5/2/08 0:00</a:t>
              </a:r>
              <a:endParaRPr lang="en-US" sz="1600"/>
            </a:p>
          </p:txBody>
        </p:sp>
        <p:sp>
          <p:nvSpPr>
            <p:cNvPr id="49" name="Rectangle 49"/>
            <p:cNvSpPr>
              <a:spLocks noChangeArrowheads="1"/>
            </p:cNvSpPr>
            <p:nvPr/>
          </p:nvSpPr>
          <p:spPr bwMode="auto">
            <a:xfrm>
              <a:off x="1883" y="2191"/>
              <a:ext cx="44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044575" eaLnBrk="1" hangingPunct="1"/>
              <a:r>
                <a:rPr lang="en-US" sz="1100" b="1">
                  <a:solidFill>
                    <a:srgbClr val="000000"/>
                  </a:solidFill>
                </a:rPr>
                <a:t>Date-Time</a:t>
              </a:r>
              <a:endParaRPr lang="en-US" sz="1600"/>
            </a:p>
          </p:txBody>
        </p:sp>
        <p:sp>
          <p:nvSpPr>
            <p:cNvPr id="50" name="Rectangle 50"/>
            <p:cNvSpPr>
              <a:spLocks noChangeArrowheads="1"/>
            </p:cNvSpPr>
            <p:nvPr/>
          </p:nvSpPr>
          <p:spPr bwMode="auto">
            <a:xfrm rot="16200000">
              <a:off x="-91" y="1274"/>
              <a:ext cx="844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044575" eaLnBrk="1" hangingPunct="1"/>
              <a:r>
                <a:rPr lang="en-US" sz="1400" b="1">
                  <a:solidFill>
                    <a:srgbClr val="000000"/>
                  </a:solidFill>
                </a:rPr>
                <a:t>X position [mm]</a:t>
              </a:r>
              <a:endParaRPr lang="en-US" sz="1600"/>
            </a:p>
          </p:txBody>
        </p:sp>
        <p:sp>
          <p:nvSpPr>
            <p:cNvPr id="51" name="Rectangle 51"/>
            <p:cNvSpPr>
              <a:spLocks noChangeArrowheads="1"/>
            </p:cNvSpPr>
            <p:nvPr/>
          </p:nvSpPr>
          <p:spPr bwMode="auto">
            <a:xfrm>
              <a:off x="2652" y="1216"/>
              <a:ext cx="750" cy="77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52"/>
            <p:cNvSpPr>
              <a:spLocks noChangeShapeType="1"/>
            </p:cNvSpPr>
            <p:nvPr/>
          </p:nvSpPr>
          <p:spPr bwMode="auto">
            <a:xfrm>
              <a:off x="2695" y="1317"/>
              <a:ext cx="237" cy="0"/>
            </a:xfrm>
            <a:prstGeom prst="line">
              <a:avLst/>
            </a:prstGeom>
            <a:noFill/>
            <a:ln w="23813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Rectangle 53"/>
            <p:cNvSpPr>
              <a:spLocks noChangeArrowheads="1"/>
            </p:cNvSpPr>
            <p:nvPr/>
          </p:nvSpPr>
          <p:spPr bwMode="auto">
            <a:xfrm>
              <a:off x="2957" y="1243"/>
              <a:ext cx="43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044575" eaLnBrk="1" hangingPunct="1"/>
              <a:r>
                <a:rPr lang="en-US" sz="1400">
                  <a:solidFill>
                    <a:srgbClr val="000000"/>
                  </a:solidFill>
                </a:rPr>
                <a:t>X1 [mm]</a:t>
              </a:r>
              <a:endParaRPr lang="en-US" sz="1600"/>
            </a:p>
          </p:txBody>
        </p:sp>
        <p:sp>
          <p:nvSpPr>
            <p:cNvPr id="54" name="Line 54"/>
            <p:cNvSpPr>
              <a:spLocks noChangeShapeType="1"/>
            </p:cNvSpPr>
            <p:nvPr/>
          </p:nvSpPr>
          <p:spPr bwMode="auto">
            <a:xfrm>
              <a:off x="2695" y="1521"/>
              <a:ext cx="237" cy="0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Rectangle 55"/>
            <p:cNvSpPr>
              <a:spLocks noChangeArrowheads="1"/>
            </p:cNvSpPr>
            <p:nvPr/>
          </p:nvSpPr>
          <p:spPr bwMode="auto">
            <a:xfrm>
              <a:off x="2957" y="1437"/>
              <a:ext cx="43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044575" eaLnBrk="1" hangingPunct="1"/>
              <a:r>
                <a:rPr lang="en-US" sz="1400">
                  <a:solidFill>
                    <a:srgbClr val="000000"/>
                  </a:solidFill>
                </a:rPr>
                <a:t>X3 [mm]</a:t>
              </a:r>
              <a:endParaRPr lang="en-US" sz="1600"/>
            </a:p>
          </p:txBody>
        </p:sp>
        <p:sp>
          <p:nvSpPr>
            <p:cNvPr id="56" name="Line 56"/>
            <p:cNvSpPr>
              <a:spLocks noChangeShapeType="1"/>
            </p:cNvSpPr>
            <p:nvPr/>
          </p:nvSpPr>
          <p:spPr bwMode="auto">
            <a:xfrm>
              <a:off x="2695" y="1715"/>
              <a:ext cx="237" cy="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Rectangle 57"/>
            <p:cNvSpPr>
              <a:spLocks noChangeArrowheads="1"/>
            </p:cNvSpPr>
            <p:nvPr/>
          </p:nvSpPr>
          <p:spPr bwMode="auto">
            <a:xfrm>
              <a:off x="2957" y="1633"/>
              <a:ext cx="43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044575" eaLnBrk="1" hangingPunct="1"/>
              <a:r>
                <a:rPr lang="en-US" sz="1400">
                  <a:solidFill>
                    <a:srgbClr val="000000"/>
                  </a:solidFill>
                </a:rPr>
                <a:t>X4 [mm]</a:t>
              </a:r>
              <a:endParaRPr lang="en-US" sz="1600"/>
            </a:p>
          </p:txBody>
        </p:sp>
        <p:sp>
          <p:nvSpPr>
            <p:cNvPr id="58" name="Line 58"/>
            <p:cNvSpPr>
              <a:spLocks noChangeShapeType="1"/>
            </p:cNvSpPr>
            <p:nvPr/>
          </p:nvSpPr>
          <p:spPr bwMode="auto">
            <a:xfrm>
              <a:off x="2695" y="1909"/>
              <a:ext cx="237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Rectangle 59"/>
            <p:cNvSpPr>
              <a:spLocks noChangeArrowheads="1"/>
            </p:cNvSpPr>
            <p:nvPr/>
          </p:nvSpPr>
          <p:spPr bwMode="auto">
            <a:xfrm>
              <a:off x="2957" y="1827"/>
              <a:ext cx="43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044575" eaLnBrk="1" hangingPunct="1"/>
              <a:r>
                <a:rPr lang="en-US" sz="1400">
                  <a:solidFill>
                    <a:srgbClr val="000000"/>
                  </a:solidFill>
                </a:rPr>
                <a:t>X5 [mm]</a:t>
              </a:r>
              <a:endParaRPr lang="en-US" sz="160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9349" y="1219200"/>
            <a:ext cx="4724400" cy="3267547"/>
            <a:chOff x="0" y="1162050"/>
            <a:chExt cx="8934450" cy="5334047"/>
          </a:xfrm>
        </p:grpSpPr>
        <p:pic>
          <p:nvPicPr>
            <p:cNvPr id="61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-1637"/>
            <a:stretch/>
          </p:blipFill>
          <p:spPr bwMode="auto">
            <a:xfrm>
              <a:off x="0" y="1162050"/>
              <a:ext cx="8934450" cy="4400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Text Box 6"/>
            <p:cNvSpPr txBox="1">
              <a:spLocks noChangeArrowheads="1"/>
            </p:cNvSpPr>
            <p:nvPr/>
          </p:nvSpPr>
          <p:spPr bwMode="auto">
            <a:xfrm>
              <a:off x="2878745" y="5641976"/>
              <a:ext cx="3317727" cy="854121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dirty="0">
                  <a:solidFill>
                    <a:srgbClr val="339933"/>
                  </a:solidFill>
                </a:rPr>
                <a:t>B &lt; </a:t>
              </a:r>
              <a:r>
                <a:rPr lang="en-US" sz="2800" b="1" dirty="0" smtClean="0">
                  <a:solidFill>
                    <a:srgbClr val="339933"/>
                  </a:solidFill>
                </a:rPr>
                <a:t>3 </a:t>
              </a:r>
              <a:r>
                <a:rPr lang="en-US" sz="2800" b="1" dirty="0" err="1">
                  <a:solidFill>
                    <a:srgbClr val="339933"/>
                  </a:solidFill>
                </a:rPr>
                <a:t>mG</a:t>
              </a:r>
              <a:endParaRPr lang="en-US" sz="2800" b="1" dirty="0">
                <a:solidFill>
                  <a:srgbClr val="339933"/>
                </a:solidFill>
              </a:endParaRPr>
            </a:p>
          </p:txBody>
        </p:sp>
        <p:sp>
          <p:nvSpPr>
            <p:cNvPr id="63" name="Line 7"/>
            <p:cNvSpPr>
              <a:spLocks noChangeShapeType="1"/>
            </p:cNvSpPr>
            <p:nvPr/>
          </p:nvSpPr>
          <p:spPr bwMode="auto">
            <a:xfrm flipV="1">
              <a:off x="4013015" y="3581400"/>
              <a:ext cx="561975" cy="20605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</p:grpSp>
      <p:sp>
        <p:nvSpPr>
          <p:cNvPr id="74" name="Rectangle 73"/>
          <p:cNvSpPr/>
          <p:nvPr/>
        </p:nvSpPr>
        <p:spPr>
          <a:xfrm>
            <a:off x="152400" y="4572000"/>
            <a:ext cx="3276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Cornell ERL injector cryomodule: Cavity </a:t>
            </a:r>
            <a:r>
              <a:rPr lang="en-U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string is aligned to </a:t>
            </a:r>
            <a:r>
              <a:rPr lang="en-U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</a:t>
            </a:r>
            <a:r>
              <a:rPr lang="en-U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0.2 mm after cool-down!</a:t>
            </a:r>
          </a:p>
        </p:txBody>
      </p:sp>
    </p:spTree>
    <p:extLst>
      <p:ext uri="{BB962C8B-B14F-4D97-AF65-F5344CB8AC3E}">
        <p14:creationId xmlns:p14="http://schemas.microsoft.com/office/powerpoint/2010/main" val="151742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BEFB418-8DA8-47F6-B228-C81BAD8B288E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133600"/>
            <a:ext cx="8229600" cy="2514600"/>
          </a:xfrm>
        </p:spPr>
        <p:txBody>
          <a:bodyPr>
            <a:normAutofit/>
          </a:bodyPr>
          <a:lstStyle/>
          <a:p>
            <a:r>
              <a:rPr lang="en-US" dirty="0"/>
              <a:t>Summary and outlook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5629245" y="3160068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Summary and outlook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9692" y="6400800"/>
            <a:ext cx="5867400" cy="365125"/>
          </a:xfrm>
        </p:spPr>
        <p:txBody>
          <a:bodyPr/>
          <a:lstStyle/>
          <a:p>
            <a:pPr algn="ctr"/>
            <a:r>
              <a:rPr lang="en-US" dirty="0"/>
              <a:t>Matthias Liepe, TTC meeting, Beijing 2011</a:t>
            </a:r>
          </a:p>
        </p:txBody>
      </p:sp>
      <p:pic>
        <p:nvPicPr>
          <p:cNvPr id="9" name="Picture 2" descr="\\psf\Home\Desktop\Screen Shot 2011-12-04 at 6.13.16 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1" y="9211"/>
            <a:ext cx="8750589" cy="151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20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47800"/>
            <a:ext cx="82296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rgbClr val="006600"/>
                </a:solidFill>
              </a:rPr>
              <a:t>Challenges that have been resolved:</a:t>
            </a:r>
          </a:p>
          <a:p>
            <a:pPr lvl="1"/>
            <a:r>
              <a:rPr lang="en-US" dirty="0" smtClean="0">
                <a:solidFill>
                  <a:srgbClr val="006600"/>
                </a:solidFill>
              </a:rPr>
              <a:t>Cavity design for strong HOM damping</a:t>
            </a:r>
          </a:p>
          <a:p>
            <a:pPr lvl="1"/>
            <a:r>
              <a:rPr lang="en-US" dirty="0" smtClean="0">
                <a:solidFill>
                  <a:srgbClr val="006600"/>
                </a:solidFill>
              </a:rPr>
              <a:t>Operation at very high loaded Q (5x10</a:t>
            </a:r>
            <a:r>
              <a:rPr lang="en-US" baseline="30000" dirty="0" smtClean="0">
                <a:solidFill>
                  <a:srgbClr val="006600"/>
                </a:solidFill>
              </a:rPr>
              <a:t>7</a:t>
            </a:r>
            <a:r>
              <a:rPr lang="en-US" dirty="0" smtClean="0">
                <a:solidFill>
                  <a:srgbClr val="006600"/>
                </a:solidFill>
              </a:rPr>
              <a:t> to &gt;1x10</a:t>
            </a:r>
            <a:r>
              <a:rPr lang="en-US" baseline="30000" dirty="0" smtClean="0">
                <a:solidFill>
                  <a:srgbClr val="006600"/>
                </a:solidFill>
              </a:rPr>
              <a:t>8</a:t>
            </a:r>
            <a:r>
              <a:rPr lang="en-US" dirty="0" smtClean="0">
                <a:solidFill>
                  <a:srgbClr val="006600"/>
                </a:solidFill>
              </a:rPr>
              <a:t>) with excellent RF field stability</a:t>
            </a:r>
          </a:p>
          <a:p>
            <a:pPr lvl="1"/>
            <a:r>
              <a:rPr lang="en-US" dirty="0" smtClean="0">
                <a:solidFill>
                  <a:srgbClr val="006600"/>
                </a:solidFill>
              </a:rPr>
              <a:t>Cryomodule providing excellent cavity alignment and magnetic shielding</a:t>
            </a:r>
          </a:p>
          <a:p>
            <a:r>
              <a:rPr lang="en-US" b="1" dirty="0" smtClean="0">
                <a:solidFill>
                  <a:srgbClr val="FF6600"/>
                </a:solidFill>
              </a:rPr>
              <a:t>Challenges that need some </a:t>
            </a:r>
            <a:r>
              <a:rPr lang="en-US" b="1" dirty="0" smtClean="0">
                <a:solidFill>
                  <a:srgbClr val="FF6600"/>
                </a:solidFill>
              </a:rPr>
              <a:t>additional work</a:t>
            </a:r>
            <a:r>
              <a:rPr lang="en-US" b="1" dirty="0" smtClean="0">
                <a:solidFill>
                  <a:srgbClr val="FF6600"/>
                </a:solidFill>
              </a:rPr>
              <a:t>: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Long term cavity operation at high loaded Q with very low trip rates 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Microphonics reduction by passive and active means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Broadband HOM dampers 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Low cost, reliable RF power sources (few kW range)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Cryostat design for large number of significant dynamic loads supporting wide range in loads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BEFB418-8DA8-47F6-B228-C81BAD8B288E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</a:t>
            </a:r>
            <a:r>
              <a:rPr lang="en-US" dirty="0" smtClean="0"/>
              <a:t>outlook (I)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Matthias Liepe, TTC meeting, Beijing 2011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5400000">
            <a:off x="5629245" y="3160068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Summary and outlook</a:t>
            </a:r>
          </a:p>
        </p:txBody>
      </p:sp>
    </p:spTree>
    <p:extLst>
      <p:ext uri="{BB962C8B-B14F-4D97-AF65-F5344CB8AC3E}">
        <p14:creationId xmlns:p14="http://schemas.microsoft.com/office/powerpoint/2010/main" val="40129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F31356"/>
                </a:solidFill>
              </a:rPr>
              <a:t>Challenges that need much more work:</a:t>
            </a:r>
          </a:p>
          <a:p>
            <a:pPr lvl="1"/>
            <a:r>
              <a:rPr lang="en-US" dirty="0" smtClean="0">
                <a:solidFill>
                  <a:srgbClr val="F31356"/>
                </a:solidFill>
              </a:rPr>
              <a:t>Reliably achieving high Q</a:t>
            </a:r>
            <a:r>
              <a:rPr lang="en-US" baseline="-25000" dirty="0" smtClean="0">
                <a:solidFill>
                  <a:srgbClr val="F31356"/>
                </a:solidFill>
              </a:rPr>
              <a:t>0</a:t>
            </a:r>
            <a:r>
              <a:rPr lang="en-US" dirty="0" smtClean="0">
                <a:solidFill>
                  <a:srgbClr val="F31356"/>
                </a:solidFill>
              </a:rPr>
              <a:t>&gt;2x10</a:t>
            </a:r>
            <a:r>
              <a:rPr lang="en-US" baseline="30000" dirty="0" smtClean="0">
                <a:solidFill>
                  <a:srgbClr val="F31356"/>
                </a:solidFill>
              </a:rPr>
              <a:t>10</a:t>
            </a:r>
            <a:r>
              <a:rPr lang="en-US" dirty="0" smtClean="0">
                <a:solidFill>
                  <a:srgbClr val="F31356"/>
                </a:solidFill>
              </a:rPr>
              <a:t> at medium fields</a:t>
            </a:r>
          </a:p>
          <a:p>
            <a:pPr lvl="1"/>
            <a:r>
              <a:rPr lang="en-US" dirty="0" smtClean="0">
                <a:solidFill>
                  <a:srgbClr val="F31356"/>
                </a:solidFill>
              </a:rPr>
              <a:t>Reducing cost of lower CW power RF input couplers (few kW range)</a:t>
            </a:r>
          </a:p>
          <a:p>
            <a:r>
              <a:rPr lang="en-US" b="1" dirty="0" smtClean="0"/>
              <a:t>How you can help:</a:t>
            </a:r>
          </a:p>
          <a:p>
            <a:pPr lvl="1"/>
            <a:r>
              <a:rPr lang="en-US" dirty="0" smtClean="0"/>
              <a:t>Routinely test cavities at 1.6K, 1.8K, and 2K</a:t>
            </a:r>
          </a:p>
          <a:p>
            <a:pPr lvl="1"/>
            <a:r>
              <a:rPr lang="en-US" dirty="0" smtClean="0"/>
              <a:t>Test full modules at </a:t>
            </a:r>
            <a:r>
              <a:rPr lang="en-US" dirty="0"/>
              <a:t>1.6K, 1.8K, and </a:t>
            </a:r>
            <a:r>
              <a:rPr lang="en-US" dirty="0" smtClean="0"/>
              <a:t>2K</a:t>
            </a:r>
          </a:p>
          <a:p>
            <a:pPr lvl="1"/>
            <a:r>
              <a:rPr lang="en-US" dirty="0" smtClean="0"/>
              <a:t>Study microphonics in cryomodules, especially long term, sensitivity to </a:t>
            </a:r>
            <a:r>
              <a:rPr lang="en-US" dirty="0" err="1" smtClean="0"/>
              <a:t>LHe</a:t>
            </a:r>
            <a:r>
              <a:rPr lang="en-US" dirty="0" smtClean="0"/>
              <a:t> pressure…</a:t>
            </a:r>
          </a:p>
          <a:p>
            <a:pPr lvl="1"/>
            <a:r>
              <a:rPr lang="en-US" dirty="0" smtClean="0"/>
              <a:t>Test operation of cryoplants below 1.8K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BEFB418-8DA8-47F6-B228-C81BAD8B288E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</a:t>
            </a:r>
            <a:r>
              <a:rPr lang="en-US" dirty="0" smtClean="0"/>
              <a:t>outlook (II)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Matthias Liepe, TTC meeting, Beijing 2011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5400000">
            <a:off x="5629245" y="3160068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Summary and outlook</a:t>
            </a:r>
          </a:p>
        </p:txBody>
      </p:sp>
    </p:spTree>
    <p:extLst>
      <p:ext uri="{BB962C8B-B14F-4D97-AF65-F5344CB8AC3E}">
        <p14:creationId xmlns:p14="http://schemas.microsoft.com/office/powerpoint/2010/main" val="276195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371600"/>
            <a:ext cx="8229600" cy="4343400"/>
          </a:xfrm>
        </p:spPr>
        <p:txBody>
          <a:bodyPr>
            <a:normAutofit/>
          </a:bodyPr>
          <a:lstStyle/>
          <a:p>
            <a:pPr marL="0" indent="0" algn="ctr">
              <a:buFontTx/>
              <a:buNone/>
            </a:pPr>
            <a:r>
              <a:rPr lang="en-US" sz="9600" dirty="0">
                <a:latin typeface="Freestyle Script" pitchFamily="66" charset="0"/>
              </a:rPr>
              <a:t>The </a:t>
            </a:r>
            <a:r>
              <a:rPr lang="en-US" sz="9600" dirty="0" smtClean="0">
                <a:latin typeface="Freestyle Script" pitchFamily="66" charset="0"/>
              </a:rPr>
              <a:t>End</a:t>
            </a:r>
          </a:p>
          <a:p>
            <a:pPr marL="0" indent="0" algn="ctr">
              <a:buFontTx/>
              <a:buNone/>
            </a:pPr>
            <a:endParaRPr lang="en-US" dirty="0">
              <a:latin typeface="Freestyle Script" pitchFamily="66" charset="0"/>
            </a:endParaRPr>
          </a:p>
          <a:p>
            <a:pPr marL="0" indent="0" algn="ctr">
              <a:buNone/>
            </a:pPr>
            <a:r>
              <a:rPr lang="en-US" sz="5400" dirty="0" smtClean="0">
                <a:latin typeface="Blackadder ITC" pitchFamily="82" charset="0"/>
              </a:rPr>
              <a:t>Thanks for you attention!</a:t>
            </a:r>
          </a:p>
          <a:p>
            <a:pPr marL="0" indent="0">
              <a:buNone/>
            </a:pPr>
            <a:endParaRPr lang="en-US" sz="1200" dirty="0" smtClean="0">
              <a:latin typeface="+mj-lt"/>
            </a:endParaRPr>
          </a:p>
          <a:p>
            <a:pPr marL="0" indent="0">
              <a:buNone/>
            </a:pPr>
            <a:endParaRPr lang="en-US" sz="1200" dirty="0" smtClean="0">
              <a:latin typeface="+mj-lt"/>
            </a:endParaRPr>
          </a:p>
          <a:p>
            <a:pPr marL="0" indent="0">
              <a:buNone/>
            </a:pPr>
            <a:endParaRPr lang="en-US" sz="1200" dirty="0" smtClean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BEFB418-8DA8-47F6-B228-C81BAD8B288E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9692" y="6400800"/>
            <a:ext cx="5867400" cy="365125"/>
          </a:xfrm>
        </p:spPr>
        <p:txBody>
          <a:bodyPr/>
          <a:lstStyle/>
          <a:p>
            <a:pPr algn="ctr"/>
            <a:r>
              <a:rPr lang="en-US" dirty="0"/>
              <a:t>Matthias Liepe, TTC meeting, Beijing 2011</a:t>
            </a:r>
          </a:p>
        </p:txBody>
      </p:sp>
    </p:spTree>
    <p:extLst>
      <p:ext uri="{BB962C8B-B14F-4D97-AF65-F5344CB8AC3E}">
        <p14:creationId xmlns:p14="http://schemas.microsoft.com/office/powerpoint/2010/main" val="398545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49213" y="1327150"/>
            <a:ext cx="8677275" cy="5057775"/>
          </a:xfrm>
          <a:prstGeom prst="rect">
            <a:avLst/>
          </a:prstGeom>
          <a:solidFill>
            <a:srgbClr val="000E2A"/>
          </a:solidFill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99" name="Title 1"/>
          <p:cNvSpPr>
            <a:spLocks noGrp="1"/>
          </p:cNvSpPr>
          <p:nvPr>
            <p:ph type="title"/>
          </p:nvPr>
        </p:nvSpPr>
        <p:spPr bwMode="auto">
          <a:xfrm>
            <a:off x="152400" y="228600"/>
            <a:ext cx="8610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dirty="0">
                <a:latin typeface="Arial" charset="0"/>
              </a:rPr>
              <a:t>SRF for Future Particle Accelerators</a:t>
            </a:r>
          </a:p>
        </p:txBody>
      </p:sp>
      <p:pic>
        <p:nvPicPr>
          <p:cNvPr id="4101" name="Content Placeholder 3" descr="PathfinderMap.jp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996" b="-4996"/>
          <a:stretch/>
        </p:blipFill>
        <p:spPr bwMode="auto">
          <a:xfrm>
            <a:off x="227014" y="1812925"/>
            <a:ext cx="8467860" cy="4795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2411413" y="3616325"/>
            <a:ext cx="1735137" cy="12001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  <a:cs typeface="+mn-cs"/>
              </a:rPr>
              <a:t>Cornell ERL</a:t>
            </a:r>
          </a:p>
          <a:p>
            <a:pPr>
              <a:defRPr/>
            </a:pPr>
            <a:r>
              <a:rPr lang="en-US" dirty="0">
                <a:solidFill>
                  <a:schemeClr val="accent1"/>
                </a:solidFill>
                <a:ea typeface="ＭＳ Ｐゴシック" pitchFamily="34" charset="-128"/>
                <a:cs typeface="+mn-cs"/>
              </a:rPr>
              <a:t>5 </a:t>
            </a:r>
            <a:r>
              <a:rPr lang="en-US" dirty="0" err="1">
                <a:solidFill>
                  <a:schemeClr val="accent1"/>
                </a:solidFill>
                <a:ea typeface="ＭＳ Ｐゴシック" pitchFamily="34" charset="-128"/>
                <a:cs typeface="+mn-cs"/>
              </a:rPr>
              <a:t>GeV</a:t>
            </a:r>
            <a:r>
              <a:rPr lang="en-US" dirty="0">
                <a:solidFill>
                  <a:schemeClr val="accent1"/>
                </a:solidFill>
                <a:ea typeface="ＭＳ Ｐゴシック" pitchFamily="34" charset="-128"/>
                <a:cs typeface="+mn-cs"/>
              </a:rPr>
              <a:t>, 100 mA, 400 </a:t>
            </a:r>
            <a:r>
              <a:rPr lang="en-US" dirty="0" err="1">
                <a:solidFill>
                  <a:schemeClr val="accent1"/>
                </a:solidFill>
                <a:ea typeface="ＭＳ Ｐゴシック" pitchFamily="34" charset="-128"/>
                <a:cs typeface="+mn-cs"/>
              </a:rPr>
              <a:t>s.c.</a:t>
            </a:r>
            <a:r>
              <a:rPr lang="en-US" dirty="0">
                <a:solidFill>
                  <a:schemeClr val="accent1"/>
                </a:solidFill>
                <a:ea typeface="ＭＳ Ｐゴシック" pitchFamily="34" charset="-128"/>
                <a:cs typeface="+mn-cs"/>
              </a:rPr>
              <a:t> cavities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2863850" y="1309688"/>
            <a:ext cx="1866900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  <a:cs typeface="+mn-cs"/>
              </a:rPr>
              <a:t>XFEL</a:t>
            </a:r>
          </a:p>
          <a:p>
            <a:pPr>
              <a:defRPr/>
            </a:pPr>
            <a:r>
              <a:rPr lang="en-US" dirty="0">
                <a:solidFill>
                  <a:schemeClr val="accent1"/>
                </a:solidFill>
                <a:ea typeface="ＭＳ Ｐゴシック" pitchFamily="34" charset="-128"/>
                <a:cs typeface="+mn-cs"/>
              </a:rPr>
              <a:t>17.5 </a:t>
            </a:r>
            <a:r>
              <a:rPr lang="en-US" dirty="0" err="1">
                <a:solidFill>
                  <a:schemeClr val="accent1"/>
                </a:solidFill>
                <a:ea typeface="ＭＳ Ｐゴシック" pitchFamily="34" charset="-128"/>
                <a:cs typeface="+mn-cs"/>
              </a:rPr>
              <a:t>GeV</a:t>
            </a:r>
            <a:r>
              <a:rPr lang="en-US" dirty="0">
                <a:solidFill>
                  <a:schemeClr val="accent1"/>
                </a:solidFill>
                <a:ea typeface="ＭＳ Ｐゴシック" pitchFamily="34" charset="-128"/>
                <a:cs typeface="+mn-cs"/>
              </a:rPr>
              <a:t>, 800 </a:t>
            </a:r>
            <a:r>
              <a:rPr lang="en-US" dirty="0" err="1">
                <a:solidFill>
                  <a:schemeClr val="accent1"/>
                </a:solidFill>
                <a:ea typeface="ＭＳ Ｐゴシック" pitchFamily="34" charset="-128"/>
                <a:cs typeface="+mn-cs"/>
              </a:rPr>
              <a:t>s.c.</a:t>
            </a:r>
            <a:r>
              <a:rPr lang="en-US" dirty="0">
                <a:solidFill>
                  <a:schemeClr val="accent1"/>
                </a:solidFill>
                <a:ea typeface="ＭＳ Ｐゴシック" pitchFamily="34" charset="-128"/>
                <a:cs typeface="+mn-cs"/>
              </a:rPr>
              <a:t> cavities</a:t>
            </a: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92076" y="1327150"/>
            <a:ext cx="2767012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  <a:cs typeface="+mn-cs"/>
              </a:rPr>
              <a:t>Project X (FNAL)</a:t>
            </a:r>
          </a:p>
          <a:p>
            <a:pPr>
              <a:defRPr/>
            </a:pPr>
            <a:r>
              <a:rPr lang="en-US" dirty="0">
                <a:solidFill>
                  <a:srgbClr val="FFFF00"/>
                </a:solidFill>
                <a:ea typeface="ＭＳ Ｐゴシック" pitchFamily="34" charset="-128"/>
                <a:cs typeface="+mn-cs"/>
              </a:rPr>
              <a:t>3 </a:t>
            </a:r>
            <a:r>
              <a:rPr lang="en-US" dirty="0" err="1">
                <a:solidFill>
                  <a:srgbClr val="FFFF00"/>
                </a:solidFill>
                <a:ea typeface="ＭＳ Ｐゴシック" pitchFamily="34" charset="-128"/>
                <a:cs typeface="+mn-cs"/>
              </a:rPr>
              <a:t>GeV</a:t>
            </a:r>
            <a:r>
              <a:rPr lang="en-US" dirty="0">
                <a:solidFill>
                  <a:srgbClr val="FFFF00"/>
                </a:solidFill>
                <a:ea typeface="ＭＳ Ｐゴシック" pitchFamily="34" charset="-128"/>
                <a:cs typeface="+mn-cs"/>
              </a:rPr>
              <a:t>, 1 mA</a:t>
            </a:r>
          </a:p>
          <a:p>
            <a:pPr>
              <a:defRPr/>
            </a:pPr>
            <a:r>
              <a:rPr lang="en-US" dirty="0">
                <a:solidFill>
                  <a:srgbClr val="FFFF00"/>
                </a:solidFill>
                <a:ea typeface="ＭＳ Ｐゴシック" pitchFamily="34" charset="-128"/>
                <a:cs typeface="+mn-cs"/>
              </a:rPr>
              <a:t>Future: </a:t>
            </a:r>
            <a:r>
              <a:rPr lang="en-US" dirty="0" err="1">
                <a:solidFill>
                  <a:srgbClr val="FFFF00"/>
                </a:solidFill>
                <a:ea typeface="ＭＳ Ｐゴシック" pitchFamily="34" charset="-128"/>
                <a:cs typeface="+mn-cs"/>
              </a:rPr>
              <a:t>muon</a:t>
            </a:r>
            <a:r>
              <a:rPr lang="en-US" dirty="0">
                <a:solidFill>
                  <a:srgbClr val="FFFF00"/>
                </a:solidFill>
                <a:ea typeface="ＭＳ Ｐゴシック" pitchFamily="34" charset="-128"/>
                <a:cs typeface="+mn-cs"/>
              </a:rPr>
              <a:t> collider?</a:t>
            </a: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369888" y="4086225"/>
            <a:ext cx="1628775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u="sng">
                <a:solidFill>
                  <a:srgbClr val="66FF33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BNL ERL Electron Cooler and eRHIC</a:t>
            </a:r>
          </a:p>
          <a:p>
            <a:r>
              <a:rPr lang="en-US" b="1">
                <a:solidFill>
                  <a:srgbClr val="66FF33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50 mA</a:t>
            </a: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6424613" y="3902075"/>
            <a:ext cx="2271712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sz="1800" b="1" u="sng" dirty="0" smtClean="0">
                <a:solidFill>
                  <a:schemeClr val="accent1"/>
                </a:solidFill>
                <a:cs typeface="+mn-cs"/>
              </a:rPr>
              <a:t>KEK ERL Light Source</a:t>
            </a:r>
          </a:p>
          <a:p>
            <a:pPr>
              <a:defRPr/>
            </a:pPr>
            <a:r>
              <a:rPr lang="en-US" sz="1800" b="1" dirty="0" smtClean="0">
                <a:solidFill>
                  <a:schemeClr val="accent1"/>
                </a:solidFill>
                <a:cs typeface="+mn-cs"/>
              </a:rPr>
              <a:t>5 </a:t>
            </a:r>
            <a:r>
              <a:rPr lang="en-US" sz="1800" b="1" dirty="0" err="1" smtClean="0">
                <a:solidFill>
                  <a:schemeClr val="accent1"/>
                </a:solidFill>
                <a:cs typeface="+mn-cs"/>
              </a:rPr>
              <a:t>GeV</a:t>
            </a:r>
            <a:r>
              <a:rPr lang="en-US" sz="1800" b="1" dirty="0" smtClean="0">
                <a:solidFill>
                  <a:schemeClr val="accent1"/>
                </a:solidFill>
                <a:cs typeface="+mn-cs"/>
              </a:rPr>
              <a:t>, 100 mA</a:t>
            </a: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115888" y="2200275"/>
            <a:ext cx="20129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b="1" u="sng" dirty="0" smtClean="0">
                <a:solidFill>
                  <a:srgbClr val="66FF33"/>
                </a:solidFill>
                <a:cs typeface="+mn-cs"/>
              </a:rPr>
              <a:t>Facility for Rare Isotope Beams (FRIB)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4872038" y="1327150"/>
            <a:ext cx="2062162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  <a:cs typeface="+mn-cs"/>
              </a:rPr>
              <a:t>European Spallation Source (ESS)</a:t>
            </a:r>
          </a:p>
          <a:p>
            <a:pPr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  <a:cs typeface="+mn-cs"/>
              </a:rPr>
              <a:t>2.5 GeV,50 mA </a:t>
            </a:r>
            <a:endParaRPr lang="en-US" b="1" dirty="0">
              <a:solidFill>
                <a:srgbClr val="FFFF00"/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008313" y="5184775"/>
            <a:ext cx="40036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  <a:cs typeface="+mn-cs"/>
              </a:rPr>
              <a:t>International Linear Collider</a:t>
            </a:r>
          </a:p>
          <a:p>
            <a:pPr>
              <a:defRPr/>
            </a:pPr>
            <a:r>
              <a:rPr lang="en-US" b="1" dirty="0">
                <a:solidFill>
                  <a:srgbClr val="FFFF00"/>
                </a:solidFill>
                <a:ea typeface="ＭＳ Ｐゴシック" pitchFamily="34" charset="-128"/>
                <a:cs typeface="+mn-cs"/>
              </a:rPr>
              <a:t>500 </a:t>
            </a:r>
            <a:r>
              <a:rPr lang="en-US" b="1" dirty="0" err="1">
                <a:solidFill>
                  <a:srgbClr val="FFFF00"/>
                </a:solidFill>
                <a:ea typeface="ＭＳ Ｐゴシック" pitchFamily="34" charset="-128"/>
                <a:cs typeface="+mn-cs"/>
              </a:rPr>
              <a:t>GeV</a:t>
            </a:r>
            <a:r>
              <a:rPr lang="en-US" b="1" dirty="0">
                <a:solidFill>
                  <a:srgbClr val="FFFF00"/>
                </a:solidFill>
                <a:ea typeface="ＭＳ Ｐゴシック" pitchFamily="34" charset="-128"/>
                <a:cs typeface="+mn-cs"/>
              </a:rPr>
              <a:t>, 16000 </a:t>
            </a:r>
            <a:r>
              <a:rPr lang="en-US" b="1" dirty="0" err="1">
                <a:solidFill>
                  <a:srgbClr val="FFFF00"/>
                </a:solidFill>
                <a:ea typeface="ＭＳ Ｐゴシック" pitchFamily="34" charset="-128"/>
                <a:cs typeface="+mn-cs"/>
              </a:rPr>
              <a:t>s.c.</a:t>
            </a:r>
            <a:r>
              <a:rPr lang="en-US" b="1" dirty="0">
                <a:solidFill>
                  <a:srgbClr val="FFFF00"/>
                </a:solidFill>
                <a:ea typeface="ＭＳ Ｐゴシック" pitchFamily="34" charset="-128"/>
                <a:cs typeface="+mn-cs"/>
              </a:rPr>
              <a:t> cavities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2992438" y="2844800"/>
            <a:ext cx="173513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  <a:cs typeface="+mn-cs"/>
              </a:rPr>
              <a:t>HZB ERL</a:t>
            </a:r>
          </a:p>
          <a:p>
            <a:pPr>
              <a:defRPr/>
            </a:pPr>
            <a:r>
              <a:rPr lang="en-US" dirty="0">
                <a:solidFill>
                  <a:schemeClr val="accent1"/>
                </a:solidFill>
                <a:ea typeface="ＭＳ Ｐゴシック" pitchFamily="34" charset="-128"/>
                <a:cs typeface="+mn-cs"/>
              </a:rPr>
              <a:t>100 mA 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6702425" y="1917700"/>
            <a:ext cx="20605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  <a:cs typeface="+mn-cs"/>
              </a:rPr>
              <a:t>China Spallation Source (CSNS)</a:t>
            </a:r>
          </a:p>
          <a:p>
            <a:pPr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  <a:cs typeface="+mn-cs"/>
              </a:rPr>
              <a:t>1.6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  <a:cs typeface="+mn-cs"/>
              </a:rPr>
              <a:t>GeV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  <a:cs typeface="+mn-cs"/>
              </a:rPr>
              <a:t> SRF linac</a:t>
            </a:r>
            <a:endParaRPr lang="en-US" b="1" dirty="0">
              <a:solidFill>
                <a:srgbClr val="FFFF00"/>
              </a:solidFill>
              <a:ea typeface="ＭＳ Ｐゴシック" pitchFamily="34" charset="-128"/>
              <a:cs typeface="+mn-cs"/>
            </a:endParaRPr>
          </a:p>
        </p:txBody>
      </p:sp>
      <p:cxnSp>
        <p:nvCxnSpPr>
          <p:cNvPr id="16" name="Straight Arrow Connector 15"/>
          <p:cNvCxnSpPr>
            <a:cxnSpLocks noChangeShapeType="1"/>
          </p:cNvCxnSpPr>
          <p:nvPr/>
        </p:nvCxnSpPr>
        <p:spPr bwMode="auto">
          <a:xfrm>
            <a:off x="2020888" y="2286000"/>
            <a:ext cx="322263" cy="835025"/>
          </a:xfrm>
          <a:prstGeom prst="straightConnector1">
            <a:avLst/>
          </a:prstGeom>
          <a:noFill/>
          <a:ln w="57150">
            <a:solidFill>
              <a:srgbClr val="FFFF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>
            <a:off x="1404938" y="2855913"/>
            <a:ext cx="920750" cy="344487"/>
          </a:xfrm>
          <a:prstGeom prst="straightConnector1">
            <a:avLst/>
          </a:prstGeom>
          <a:noFill/>
          <a:ln w="57150">
            <a:solidFill>
              <a:srgbClr val="69EA3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 flipH="1" flipV="1">
            <a:off x="2530475" y="3244850"/>
            <a:ext cx="333375" cy="257175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 flipV="1">
            <a:off x="1673225" y="3244850"/>
            <a:ext cx="857250" cy="1119188"/>
          </a:xfrm>
          <a:prstGeom prst="straightConnector1">
            <a:avLst/>
          </a:prstGeom>
          <a:noFill/>
          <a:ln w="57150">
            <a:solidFill>
              <a:srgbClr val="92D05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>
            <a:off x="3629025" y="2160588"/>
            <a:ext cx="1058863" cy="735012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Arrow Connector 20"/>
          <p:cNvCxnSpPr>
            <a:cxnSpLocks noChangeShapeType="1"/>
          </p:cNvCxnSpPr>
          <p:nvPr/>
        </p:nvCxnSpPr>
        <p:spPr bwMode="auto">
          <a:xfrm flipH="1">
            <a:off x="4840288" y="2438400"/>
            <a:ext cx="228600" cy="381000"/>
          </a:xfrm>
          <a:prstGeom prst="straightConnector1">
            <a:avLst/>
          </a:prstGeom>
          <a:noFill/>
          <a:ln w="57150">
            <a:solidFill>
              <a:srgbClr val="FFFF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 flipV="1">
            <a:off x="4243388" y="2925763"/>
            <a:ext cx="444500" cy="158750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>
            <a:off x="7251700" y="3117850"/>
            <a:ext cx="0" cy="498475"/>
          </a:xfrm>
          <a:prstGeom prst="straightConnector1">
            <a:avLst/>
          </a:prstGeom>
          <a:noFill/>
          <a:ln w="57150">
            <a:solidFill>
              <a:srgbClr val="FFFF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Arrow Connector 23"/>
          <p:cNvCxnSpPr>
            <a:cxnSpLocks noChangeShapeType="1"/>
          </p:cNvCxnSpPr>
          <p:nvPr/>
        </p:nvCxnSpPr>
        <p:spPr bwMode="auto">
          <a:xfrm flipV="1">
            <a:off x="7754938" y="3363913"/>
            <a:ext cx="0" cy="538162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4183063" y="3702050"/>
            <a:ext cx="2011362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b="1" u="sng" dirty="0" smtClean="0">
                <a:solidFill>
                  <a:srgbClr val="FF6600"/>
                </a:solidFill>
                <a:cs typeface="+mn-cs"/>
              </a:rPr>
              <a:t>Accelerator Driven Subcritical Reactor pilot facility</a:t>
            </a:r>
          </a:p>
        </p:txBody>
      </p:sp>
      <p:cxnSp>
        <p:nvCxnSpPr>
          <p:cNvPr id="26" name="Straight Arrow Connector 25"/>
          <p:cNvCxnSpPr>
            <a:cxnSpLocks noChangeShapeType="1"/>
          </p:cNvCxnSpPr>
          <p:nvPr/>
        </p:nvCxnSpPr>
        <p:spPr bwMode="auto">
          <a:xfrm flipV="1">
            <a:off x="4721225" y="3616325"/>
            <a:ext cx="2327275" cy="85725"/>
          </a:xfrm>
          <a:prstGeom prst="straightConnector1">
            <a:avLst/>
          </a:prstGeom>
          <a:noFill/>
          <a:ln w="57150">
            <a:solidFill>
              <a:srgbClr val="FF66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Arrow Connector 26"/>
          <p:cNvCxnSpPr>
            <a:cxnSpLocks noChangeShapeType="1"/>
          </p:cNvCxnSpPr>
          <p:nvPr/>
        </p:nvCxnSpPr>
        <p:spPr bwMode="auto">
          <a:xfrm flipH="1" flipV="1">
            <a:off x="4435475" y="3136900"/>
            <a:ext cx="295275" cy="565150"/>
          </a:xfrm>
          <a:prstGeom prst="straightConnector1">
            <a:avLst/>
          </a:prstGeom>
          <a:noFill/>
          <a:ln w="57150">
            <a:solidFill>
              <a:srgbClr val="FF66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Text Box 12"/>
          <p:cNvSpPr txBox="1">
            <a:spLocks noChangeArrowheads="1"/>
          </p:cNvSpPr>
          <p:nvPr/>
        </p:nvSpPr>
        <p:spPr bwMode="auto">
          <a:xfrm>
            <a:off x="241300" y="3419475"/>
            <a:ext cx="173513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u="sng">
                <a:solidFill>
                  <a:schemeClr val="accent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NGLS</a:t>
            </a:r>
          </a:p>
        </p:txBody>
      </p:sp>
      <p:cxnSp>
        <p:nvCxnSpPr>
          <p:cNvPr id="33" name="Straight Arrow Connector 32"/>
          <p:cNvCxnSpPr>
            <a:cxnSpLocks noChangeShapeType="1"/>
          </p:cNvCxnSpPr>
          <p:nvPr/>
        </p:nvCxnSpPr>
        <p:spPr bwMode="auto">
          <a:xfrm flipV="1">
            <a:off x="1109663" y="3352800"/>
            <a:ext cx="606425" cy="250826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Slide </a:t>
            </a:r>
            <a:fld id="{CBEFB418-8DA8-47F6-B228-C81BAD8B288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9692" y="6400800"/>
            <a:ext cx="5867400" cy="365125"/>
          </a:xfrm>
        </p:spPr>
        <p:txBody>
          <a:bodyPr/>
          <a:lstStyle/>
          <a:p>
            <a:pPr algn="ctr"/>
            <a:r>
              <a:rPr lang="en-US" dirty="0"/>
              <a:t>Matthias Liepe, TTC meeting, Beijing 2011</a:t>
            </a:r>
          </a:p>
        </p:txBody>
      </p:sp>
      <p:sp>
        <p:nvSpPr>
          <p:cNvPr id="38" name="TextBox 37"/>
          <p:cNvSpPr txBox="1"/>
          <p:nvPr/>
        </p:nvSpPr>
        <p:spPr>
          <a:xfrm rot="5400000">
            <a:off x="5629245" y="3160068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Introduction: SRF for ERLs</a:t>
            </a:r>
          </a:p>
        </p:txBody>
      </p:sp>
    </p:spTree>
    <p:extLst>
      <p:ext uri="{BB962C8B-B14F-4D97-AF65-F5344CB8AC3E}">
        <p14:creationId xmlns:p14="http://schemas.microsoft.com/office/powerpoint/2010/main" val="23330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 bwMode="auto">
          <a:xfrm>
            <a:off x="152400" y="76200"/>
            <a:ext cx="8534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dirty="0">
                <a:latin typeface="Arial" charset="0"/>
              </a:rPr>
              <a:t>Need for Multi-</a:t>
            </a:r>
            <a:r>
              <a:rPr lang="en-US" dirty="0" err="1">
                <a:latin typeface="Arial" charset="0"/>
              </a:rPr>
              <a:t>Gev</a:t>
            </a:r>
            <a:r>
              <a:rPr lang="en-US" dirty="0">
                <a:latin typeface="Arial" charset="0"/>
              </a:rPr>
              <a:t>, CW, High Current SRF </a:t>
            </a:r>
            <a:r>
              <a:rPr lang="en-US" dirty="0" err="1">
                <a:latin typeface="Arial" charset="0"/>
              </a:rPr>
              <a:t>Linacs</a:t>
            </a:r>
            <a:endParaRPr lang="en-US" dirty="0"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n-US" sz="3600" dirty="0" smtClean="0">
                <a:solidFill>
                  <a:srgbClr val="FF0000"/>
                </a:solidFill>
                <a:cs typeface="+mn-cs"/>
              </a:rPr>
              <a:t>Key technology: Multi-</a:t>
            </a:r>
            <a:r>
              <a:rPr lang="en-US" sz="3600" dirty="0" err="1" smtClean="0">
                <a:solidFill>
                  <a:srgbClr val="FF0000"/>
                </a:solidFill>
                <a:cs typeface="+mn-cs"/>
              </a:rPr>
              <a:t>GeV</a:t>
            </a:r>
            <a:r>
              <a:rPr lang="en-US" sz="3600" dirty="0" smtClean="0">
                <a:solidFill>
                  <a:srgbClr val="FF0000"/>
                </a:solidFill>
                <a:cs typeface="+mn-cs"/>
              </a:rPr>
              <a:t> SRF </a:t>
            </a:r>
            <a:r>
              <a:rPr lang="en-US" sz="3600" dirty="0" err="1" smtClean="0">
                <a:solidFill>
                  <a:srgbClr val="FF0000"/>
                </a:solidFill>
                <a:cs typeface="+mn-cs"/>
              </a:rPr>
              <a:t>linacs</a:t>
            </a:r>
            <a:r>
              <a:rPr lang="en-US" sz="3600" dirty="0" smtClean="0">
                <a:solidFill>
                  <a:srgbClr val="FF0000"/>
                </a:solidFill>
                <a:cs typeface="+mn-cs"/>
              </a:rPr>
              <a:t> </a:t>
            </a:r>
          </a:p>
          <a:p>
            <a:pPr>
              <a:defRPr/>
            </a:pPr>
            <a:r>
              <a:rPr lang="en-US" sz="2400" dirty="0" smtClean="0">
                <a:cs typeface="+mn-cs"/>
              </a:rPr>
              <a:t>Only technology that will allow realizing such </a:t>
            </a:r>
            <a:r>
              <a:rPr lang="en-US" sz="2400" dirty="0" err="1" smtClean="0">
                <a:cs typeface="+mn-cs"/>
              </a:rPr>
              <a:t>linacs</a:t>
            </a:r>
            <a:r>
              <a:rPr lang="en-US" sz="2400" dirty="0" smtClean="0">
                <a:cs typeface="+mn-cs"/>
              </a:rPr>
              <a:t> in the foreseeable future is superconducting radio-frequency</a:t>
            </a:r>
          </a:p>
          <a:p>
            <a:pPr lvl="1">
              <a:defRPr/>
            </a:pPr>
            <a:r>
              <a:rPr lang="en-US" sz="2000" dirty="0" smtClean="0"/>
              <a:t>Operated in </a:t>
            </a:r>
            <a:r>
              <a:rPr lang="en-US" sz="2000" b="1" dirty="0" smtClean="0">
                <a:solidFill>
                  <a:srgbClr val="FF0000"/>
                </a:solidFill>
              </a:rPr>
              <a:t>continuous wave </a:t>
            </a:r>
            <a:r>
              <a:rPr lang="en-US" sz="2000" dirty="0" smtClean="0"/>
              <a:t>or long pulse mode</a:t>
            </a:r>
          </a:p>
          <a:p>
            <a:pPr lvl="1">
              <a:defRPr/>
            </a:pPr>
            <a:r>
              <a:rPr lang="en-US" sz="2000" dirty="0" smtClean="0"/>
              <a:t>Accelerating </a:t>
            </a:r>
            <a:r>
              <a:rPr lang="en-US" sz="2000" b="1" dirty="0" smtClean="0">
                <a:solidFill>
                  <a:srgbClr val="FF0000"/>
                </a:solidFill>
              </a:rPr>
              <a:t>high beam currents</a:t>
            </a:r>
            <a:r>
              <a:rPr lang="en-US" sz="2000" dirty="0" smtClean="0"/>
              <a:t> of many tens of mA  </a:t>
            </a:r>
            <a:endParaRPr lang="en-US" sz="2000" dirty="0"/>
          </a:p>
          <a:p>
            <a:pPr lvl="1">
              <a:defRPr/>
            </a:pPr>
            <a:endParaRPr lang="en-US" sz="2000" dirty="0" smtClean="0"/>
          </a:p>
          <a:p>
            <a:pPr lvl="1">
              <a:buFont typeface="Wingdings" charset="0"/>
              <a:buChar char="è"/>
              <a:defRPr/>
            </a:pPr>
            <a:r>
              <a:rPr lang="en-US" sz="2000" dirty="0" smtClean="0"/>
              <a:t>Need </a:t>
            </a:r>
            <a:r>
              <a:rPr lang="en-US" sz="2000" dirty="0" smtClean="0">
                <a:solidFill>
                  <a:srgbClr val="002060"/>
                </a:solidFill>
              </a:rPr>
              <a:t>lower surface resistance </a:t>
            </a:r>
            <a:r>
              <a:rPr lang="en-US" sz="2000" dirty="0" smtClean="0"/>
              <a:t>to support efficient </a:t>
            </a:r>
            <a:r>
              <a:rPr lang="en-US" sz="2000" dirty="0" err="1" smtClean="0"/>
              <a:t>cw</a:t>
            </a:r>
            <a:r>
              <a:rPr lang="en-US" sz="2000" dirty="0" smtClean="0"/>
              <a:t> operation (lower cryogenic losses), and </a:t>
            </a:r>
            <a:r>
              <a:rPr lang="en-US" sz="2000" dirty="0" smtClean="0">
                <a:solidFill>
                  <a:srgbClr val="002060"/>
                </a:solidFill>
              </a:rPr>
              <a:t>better control of unwanted cavity-beam interaction</a:t>
            </a:r>
            <a:r>
              <a:rPr lang="en-US" sz="2000" dirty="0" smtClean="0"/>
              <a:t> (higher-order cavity modes) to support high beam currents</a:t>
            </a:r>
          </a:p>
          <a:p>
            <a:pPr lvl="1">
              <a:defRPr/>
            </a:pPr>
            <a:endParaRPr lang="en-US" sz="2000" dirty="0" smtClean="0"/>
          </a:p>
          <a:p>
            <a:pPr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Slide </a:t>
            </a:r>
            <a:fld id="{CBEFB418-8DA8-47F6-B228-C81BAD8B288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9692" y="6400800"/>
            <a:ext cx="5867400" cy="365125"/>
          </a:xfrm>
        </p:spPr>
        <p:txBody>
          <a:bodyPr/>
          <a:lstStyle/>
          <a:p>
            <a:pPr algn="ctr"/>
            <a:r>
              <a:rPr lang="en-US" dirty="0"/>
              <a:t>Matthias Liepe, TTC meeting, Beijing 2011</a:t>
            </a:r>
          </a:p>
        </p:txBody>
      </p:sp>
      <p:sp>
        <p:nvSpPr>
          <p:cNvPr id="7" name="TextBox 6"/>
          <p:cNvSpPr txBox="1"/>
          <p:nvPr/>
        </p:nvSpPr>
        <p:spPr>
          <a:xfrm rot="5400000">
            <a:off x="5629245" y="3160068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Introduction: SRF for ERLs</a:t>
            </a:r>
          </a:p>
        </p:txBody>
      </p:sp>
    </p:spTree>
    <p:extLst>
      <p:ext uri="{BB962C8B-B14F-4D97-AF65-F5344CB8AC3E}">
        <p14:creationId xmlns:p14="http://schemas.microsoft.com/office/powerpoint/2010/main" val="126914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xfrm>
            <a:off x="4191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>
                <a:latin typeface="Arial" charset="0"/>
              </a:rPr>
              <a:t>Example: SRF for the Cornell ERL</a:t>
            </a:r>
          </a:p>
        </p:txBody>
      </p:sp>
      <p:pic>
        <p:nvPicPr>
          <p:cNvPr id="9220" name="Picture 4" descr="C:\Documents and Settings\epc\My Documents\ERL\ERL Presentations\New Tunnel Building Layout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68538"/>
            <a:ext cx="8874125" cy="402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>
            <a:stCxn id="9230" idx="2"/>
          </p:cNvCxnSpPr>
          <p:nvPr/>
        </p:nvCxnSpPr>
        <p:spPr>
          <a:xfrm flipH="1">
            <a:off x="6013450" y="3289300"/>
            <a:ext cx="1020763" cy="976313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9231" idx="2"/>
          </p:cNvCxnSpPr>
          <p:nvPr/>
        </p:nvCxnSpPr>
        <p:spPr>
          <a:xfrm flipH="1">
            <a:off x="6789737" y="3255963"/>
            <a:ext cx="274638" cy="149225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241800" y="3579813"/>
            <a:ext cx="352425" cy="116840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4" name="TextBox 1"/>
          <p:cNvSpPr txBox="1">
            <a:spLocks noChangeArrowheads="1"/>
          </p:cNvSpPr>
          <p:nvPr/>
        </p:nvSpPr>
        <p:spPr bwMode="auto">
          <a:xfrm>
            <a:off x="5670550" y="1482725"/>
            <a:ext cx="2778125" cy="107632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/>
              <a:t>ERL main linac</a:t>
            </a:r>
            <a:r>
              <a:rPr lang="en-US" sz="1600"/>
              <a:t>: 5 GeV SRF linac, 100 mA with energy recovery, 5 kW RF power per 7-cell cavity</a:t>
            </a:r>
          </a:p>
        </p:txBody>
      </p:sp>
      <p:sp>
        <p:nvSpPr>
          <p:cNvPr id="9225" name="TextBox 9"/>
          <p:cNvSpPr txBox="1">
            <a:spLocks noChangeArrowheads="1"/>
          </p:cNvSpPr>
          <p:nvPr/>
        </p:nvSpPr>
        <p:spPr bwMode="auto">
          <a:xfrm>
            <a:off x="3109912" y="1482725"/>
            <a:ext cx="2306638" cy="156845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/>
              <a:t>ERL injector: </a:t>
            </a:r>
            <a:r>
              <a:rPr lang="en-US" sz="1600" i="1"/>
              <a:t>15 MeV SRF linac, 100 mA without energy recovery, &gt;100 kW RF power per cavity</a:t>
            </a:r>
          </a:p>
          <a:p>
            <a:endParaRPr lang="en-US" sz="1600"/>
          </a:p>
        </p:txBody>
      </p:sp>
      <p:pic>
        <p:nvPicPr>
          <p:cNvPr id="9226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2676525"/>
            <a:ext cx="2376487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 rot="933414" flipV="1">
            <a:off x="4524375" y="4764088"/>
            <a:ext cx="127000" cy="80962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228" name="Rectangle 15"/>
          <p:cNvSpPr>
            <a:spLocks noChangeArrowheads="1"/>
          </p:cNvSpPr>
          <p:nvPr/>
        </p:nvSpPr>
        <p:spPr bwMode="auto">
          <a:xfrm>
            <a:off x="3048000" y="1482725"/>
            <a:ext cx="2376487" cy="2219325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53" name="Picture 100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2613" y="2520950"/>
            <a:ext cx="2786062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5640388" y="1482725"/>
            <a:ext cx="2787650" cy="1806575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1" name="AutoShape 2"/>
          <p:cNvSpPr>
            <a:spLocks noChangeAspect="1" noChangeArrowheads="1"/>
          </p:cNvSpPr>
          <p:nvPr/>
        </p:nvSpPr>
        <p:spPr bwMode="auto">
          <a:xfrm>
            <a:off x="5670550" y="2490788"/>
            <a:ext cx="27876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Slide </a:t>
            </a:r>
            <a:fld id="{CBEFB418-8DA8-47F6-B228-C81BAD8B288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9692" y="6400800"/>
            <a:ext cx="5867400" cy="365125"/>
          </a:xfrm>
        </p:spPr>
        <p:txBody>
          <a:bodyPr/>
          <a:lstStyle/>
          <a:p>
            <a:pPr algn="ctr"/>
            <a:r>
              <a:rPr lang="en-US" dirty="0"/>
              <a:t>Matthias Liepe, TTC meeting, Beijing 2011</a:t>
            </a:r>
          </a:p>
        </p:txBody>
      </p:sp>
      <p:sp>
        <p:nvSpPr>
          <p:cNvPr id="18" name="TextBox 17"/>
          <p:cNvSpPr txBox="1"/>
          <p:nvPr/>
        </p:nvSpPr>
        <p:spPr>
          <a:xfrm rot="5400000">
            <a:off x="5629245" y="3160068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Introduction: SRF for ERLs</a:t>
            </a:r>
          </a:p>
        </p:txBody>
      </p:sp>
    </p:spTree>
    <p:extLst>
      <p:ext uri="{BB962C8B-B14F-4D97-AF65-F5344CB8AC3E}">
        <p14:creationId xmlns:p14="http://schemas.microsoft.com/office/powerpoint/2010/main" val="203297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Arial" charset="0"/>
              </a:rPr>
              <a:t>Cornell ERL SRF Parameters</a:t>
            </a:r>
          </a:p>
        </p:txBody>
      </p:sp>
      <p:graphicFrame>
        <p:nvGraphicFramePr>
          <p:cNvPr id="5" name="Group 27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7848758"/>
              </p:ext>
            </p:extLst>
          </p:nvPr>
        </p:nvGraphicFramePr>
        <p:xfrm>
          <a:off x="32843" y="1197723"/>
          <a:ext cx="8653958" cy="434598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396157"/>
                <a:gridCol w="1663498"/>
                <a:gridCol w="1722270"/>
                <a:gridCol w="1872033"/>
              </a:tblGrid>
              <a:tr h="6179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31B1B"/>
                          </a:solidFill>
                          <a:effectLst/>
                          <a:latin typeface="Times New Roman" pitchFamily="18" charset="0"/>
                        </a:rPr>
                        <a:t>Parameter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31B1B"/>
                          </a:solidFill>
                          <a:effectLst/>
                          <a:latin typeface="Times New Roman" pitchFamily="18" charset="0"/>
                        </a:rPr>
                        <a:t>Injector Linac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31B1B"/>
                          </a:solidFill>
                          <a:effectLst/>
                          <a:latin typeface="Times New Roman" pitchFamily="18" charset="0"/>
                        </a:rPr>
                        <a:t>Main Linac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31B1B"/>
                          </a:solidFill>
                          <a:effectLst/>
                          <a:latin typeface="Times New Roman" pitchFamily="18" charset="0"/>
                        </a:rPr>
                        <a:t>Note</a:t>
                      </a:r>
                    </a:p>
                  </a:txBody>
                  <a:tcPr horzOverflow="overflow"/>
                </a:tc>
              </a:tr>
              <a:tr h="5551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B31B1B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Total</a:t>
                      </a: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B31B1B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energy</a:t>
                      </a: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B31B1B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gain</a:t>
                      </a: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B31B1B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[</a:t>
                      </a:r>
                      <a:r>
                        <a:rPr kumimoji="0" lang="en-US" sz="18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B31B1B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GeV</a:t>
                      </a: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B31B1B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]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31B1B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 MeV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GeV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Multi-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GeV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445612">
                <a:tc>
                  <a:txBody>
                    <a:bodyPr/>
                    <a:lstStyle>
                      <a:lvl1pPr marL="0" algn="l" defTabSz="219456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194560" algn="l" defTabSz="219456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389120" algn="l" defTabSz="219456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583680" algn="l" defTabSz="219456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8778240" algn="l" defTabSz="219456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0972800" algn="l" defTabSz="219456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167360" algn="l" defTabSz="219456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5361920" algn="l" defTabSz="219456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7556480" algn="l" defTabSz="219456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B31B1B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Total #</a:t>
                      </a: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B31B1B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cavities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0" algn="l" defTabSz="219456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194560" algn="l" defTabSz="219456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389120" algn="l" defTabSz="219456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583680" algn="l" defTabSz="219456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8778240" algn="l" defTabSz="219456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0972800" algn="l" defTabSz="219456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167360" algn="l" defTabSz="219456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5361920" algn="l" defTabSz="219456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7556480" algn="l" defTabSz="219456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384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~ CEBAF</a:t>
                      </a:r>
                    </a:p>
                  </a:txBody>
                  <a:tcPr horzOverflow="overflow"/>
                </a:tc>
              </a:tr>
              <a:tr h="445612">
                <a:tc>
                  <a:txBody>
                    <a:bodyPr/>
                    <a:lstStyle>
                      <a:lvl1pPr marL="0" algn="l" defTabSz="219456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194560" algn="l" defTabSz="219456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389120" algn="l" defTabSz="219456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583680" algn="l" defTabSz="219456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8778240" algn="l" defTabSz="219456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0972800" algn="l" defTabSz="219456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167360" algn="l" defTabSz="219456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5361920" algn="l" defTabSz="219456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7556480" algn="l" defTabSz="219456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31B1B"/>
                          </a:solidFill>
                          <a:effectLst/>
                          <a:latin typeface="Times New Roman"/>
                          <a:cs typeface="Times New Roman"/>
                        </a:rPr>
                        <a:t>CW beam current [mA]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0" algn="l" defTabSz="219456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194560" algn="l" defTabSz="219456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389120" algn="l" defTabSz="219456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583680" algn="l" defTabSz="219456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8778240" algn="l" defTabSz="219456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0972800" algn="l" defTabSz="219456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167360" algn="l" defTabSz="219456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5361920" algn="l" defTabSz="219456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7556480" algn="l" defTabSz="219456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 x 100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High!</a:t>
                      </a:r>
                    </a:p>
                  </a:txBody>
                  <a:tcPr horzOverflow="overflow"/>
                </a:tc>
              </a:tr>
              <a:tr h="445612">
                <a:tc>
                  <a:txBody>
                    <a:bodyPr/>
                    <a:lstStyle>
                      <a:lvl1pPr marL="0" algn="l" defTabSz="219456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194560" algn="l" defTabSz="219456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389120" algn="l" defTabSz="219456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583680" algn="l" defTabSz="219456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8778240" algn="l" defTabSz="219456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0972800" algn="l" defTabSz="219456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167360" algn="l" defTabSz="219456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5361920" algn="l" defTabSz="219456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7556480" algn="l" defTabSz="219456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31B1B"/>
                          </a:solidFill>
                          <a:effectLst/>
                          <a:latin typeface="Times New Roman"/>
                          <a:cs typeface="Times New Roman"/>
                        </a:rPr>
                        <a:t>CW Operating gradient [MV/m]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0" algn="l" defTabSz="219456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194560" algn="l" defTabSz="219456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389120" algn="l" defTabSz="219456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583680" algn="l" defTabSz="219456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8778240" algn="l" defTabSz="219456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0972800" algn="l" defTabSz="219456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167360" algn="l" defTabSz="219456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5361920" algn="l" defTabSz="219456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7556480" algn="l" defTabSz="219456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Limited by Q</a:t>
                      </a:r>
                      <a:r>
                        <a:rPr kumimoji="0" lang="en-US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/>
                </a:tc>
              </a:tr>
              <a:tr h="445612">
                <a:tc>
                  <a:txBody>
                    <a:bodyPr/>
                    <a:lstStyle>
                      <a:lvl1pPr marL="0" algn="l" defTabSz="219456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194560" algn="l" defTabSz="219456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389120" algn="l" defTabSz="219456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583680" algn="l" defTabSz="219456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8778240" algn="l" defTabSz="219456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0972800" algn="l" defTabSz="219456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167360" algn="l" defTabSz="219456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5361920" algn="l" defTabSz="219456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7556480" algn="l" defTabSz="219456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31B1B"/>
                          </a:solidFill>
                          <a:effectLst/>
                          <a:latin typeface="Times New Roman"/>
                          <a:cs typeface="Times New Roman"/>
                        </a:rPr>
                        <a:t>Cavity intrinsic quality factor Q</a:t>
                      </a: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B31B1B"/>
                          </a:solidFill>
                          <a:effectLst/>
                          <a:latin typeface="Times New Roman"/>
                          <a:cs typeface="Times New Roman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0" algn="l" defTabSz="219456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194560" algn="l" defTabSz="219456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389120" algn="l" defTabSz="219456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583680" algn="l" defTabSz="219456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8778240" algn="l" defTabSz="219456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0972800" algn="l" defTabSz="219456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167360" algn="l" defTabSz="219456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5361920" algn="l" defTabSz="219456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7556480" algn="l" defTabSz="219456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Wingdings"/>
                          <a:cs typeface="Wingdings"/>
                          <a:sym typeface="Wingdings"/>
                        </a:rPr>
                        <a:t></a:t>
                      </a: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10</a:t>
                      </a:r>
                      <a:r>
                        <a:rPr kumimoji="0" lang="en-US" sz="1800" b="1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10</a:t>
                      </a:r>
                      <a:endParaRPr kumimoji="0" lang="en-US" sz="1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2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Wingdings"/>
                          <a:cs typeface="Wingdings"/>
                          <a:sym typeface="Wingdings"/>
                        </a:rPr>
                        <a:t></a:t>
                      </a: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10</a:t>
                      </a:r>
                      <a:r>
                        <a:rPr kumimoji="0" lang="en-US" sz="1800" b="1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10</a:t>
                      </a:r>
                      <a:endParaRPr kumimoji="0" lang="en-US" sz="1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Cost driver!!</a:t>
                      </a:r>
                    </a:p>
                  </a:txBody>
                  <a:tcPr horzOverflow="overflow"/>
                </a:tc>
              </a:tr>
              <a:tr h="4456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31B1B"/>
                          </a:solidFill>
                          <a:effectLst/>
                          <a:latin typeface="Times New Roman"/>
                          <a:cs typeface="Times New Roman"/>
                        </a:rPr>
                        <a:t>Total cryogenic load at 1.8K [W]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5000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 MW AC power</a:t>
                      </a:r>
                    </a:p>
                  </a:txBody>
                  <a:tcPr horzOverflow="overflow"/>
                </a:tc>
              </a:tr>
              <a:tr h="4456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31B1B"/>
                          </a:solidFill>
                          <a:effectLst/>
                          <a:latin typeface="Times New Roman"/>
                          <a:cs typeface="Times New Roman"/>
                        </a:rPr>
                        <a:t>Cavity loaded quality factor Q</a:t>
                      </a: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B31B1B"/>
                          </a:solidFill>
                          <a:effectLst/>
                          <a:latin typeface="Times New Roman"/>
                          <a:cs typeface="Times New Roman"/>
                        </a:rPr>
                        <a:t>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5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Wingdings"/>
                          <a:cs typeface="Wingdings"/>
                          <a:sym typeface="Wingdings"/>
                        </a:rPr>
                        <a:t></a:t>
                      </a: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10</a:t>
                      </a:r>
                      <a:r>
                        <a:rPr kumimoji="0" lang="en-US" sz="1800" b="1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4</a:t>
                      </a:r>
                      <a:endParaRPr kumimoji="0" lang="en-US" sz="1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2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&gt;6.5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20000"/>
                          </a:solidFill>
                          <a:effectLst/>
                          <a:latin typeface="+mn-lt"/>
                          <a:ea typeface="Wingdings"/>
                          <a:cs typeface="Wingdings"/>
                          <a:sym typeface="Wingdings"/>
                        </a:rPr>
                        <a:t></a:t>
                      </a: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A2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10</a:t>
                      </a:r>
                      <a:r>
                        <a:rPr kumimoji="0" lang="en-US" sz="1800" b="1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rgbClr val="A2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7</a:t>
                      </a:r>
                      <a:endParaRPr kumimoji="0" lang="en-US" sz="1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A2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High! (no effective beam loading)</a:t>
                      </a:r>
                    </a:p>
                  </a:txBody>
                  <a:tcPr horzOverflow="overflow"/>
                </a:tc>
              </a:tr>
              <a:tr h="268082">
                <a:tc>
                  <a:txBody>
                    <a:bodyPr/>
                    <a:lstStyle>
                      <a:lvl1pPr marL="0" algn="l" defTabSz="219456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194560" algn="l" defTabSz="219456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389120" algn="l" defTabSz="219456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583680" algn="l" defTabSz="219456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8778240" algn="l" defTabSz="219456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0972800" algn="l" defTabSz="219456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167360" algn="l" defTabSz="219456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5361920" algn="l" defTabSz="219456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7556480" algn="l" defTabSz="219456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31B1B"/>
                          </a:solidFill>
                          <a:effectLst/>
                          <a:latin typeface="Times New Roman"/>
                          <a:cs typeface="Times New Roman"/>
                        </a:rPr>
                        <a:t>RF field stability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0" algn="l" defTabSz="219456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2194560" algn="l" defTabSz="219456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4389120" algn="l" defTabSz="219456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6583680" algn="l" defTabSz="219456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8778240" algn="l" defTabSz="219456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0972800" algn="l" defTabSz="219456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3167360" algn="l" defTabSz="219456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5361920" algn="l" defTabSz="219456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7556480" algn="l" defTabSz="2194560" rtl="0" eaLnBrk="1" latinLnBrk="0" hangingPunct="1">
                        <a:defRPr sz="86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Wingdings"/>
                          <a:cs typeface="Wingdings"/>
                          <a:sym typeface="Wingdings"/>
                        </a:rPr>
                        <a:t></a:t>
                      </a: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10</a:t>
                      </a:r>
                      <a:r>
                        <a:rPr kumimoji="0" lang="en-US" sz="1800" b="1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-4 </a:t>
                      </a: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/ 0.1 </a:t>
                      </a:r>
                      <a:r>
                        <a:rPr kumimoji="0" lang="en-US" sz="18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deg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2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Wingdings"/>
                          <a:cs typeface="Wingdings"/>
                          <a:sym typeface="Wingdings"/>
                        </a:rPr>
                        <a:t></a:t>
                      </a: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10</a:t>
                      </a:r>
                      <a:r>
                        <a:rPr kumimoji="0" lang="en-US" sz="1800" b="1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-4 </a:t>
                      </a: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/ 0.1 </a:t>
                      </a:r>
                      <a:r>
                        <a:rPr kumimoji="0" lang="en-US" sz="18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deg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Very tight!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10245" name="Rectangle 9"/>
          <p:cNvSpPr>
            <a:spLocks noChangeArrowheads="1"/>
          </p:cNvSpPr>
          <p:nvPr/>
        </p:nvSpPr>
        <p:spPr bwMode="auto">
          <a:xfrm>
            <a:off x="76200" y="5692775"/>
            <a:ext cx="8610600" cy="70802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0000"/>
                </a:solidFill>
              </a:rPr>
              <a:t>Significant progress has been made </a:t>
            </a:r>
            <a:r>
              <a:rPr lang="en-US" sz="2000" b="1" dirty="0" smtClean="0">
                <a:solidFill>
                  <a:srgbClr val="000000"/>
                </a:solidFill>
              </a:rPr>
              <a:t>during </a:t>
            </a:r>
            <a:r>
              <a:rPr lang="en-US" sz="2000" b="1" dirty="0">
                <a:solidFill>
                  <a:srgbClr val="000000"/>
                </a:solidFill>
              </a:rPr>
              <a:t>the last year towards achieving these ambitious goals!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Slide </a:t>
            </a:r>
            <a:fld id="{CBEFB418-8DA8-47F6-B228-C81BAD8B288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9692" y="6400800"/>
            <a:ext cx="5867400" cy="365125"/>
          </a:xfrm>
        </p:spPr>
        <p:txBody>
          <a:bodyPr/>
          <a:lstStyle/>
          <a:p>
            <a:pPr algn="ctr"/>
            <a:r>
              <a:rPr lang="en-US" dirty="0"/>
              <a:t>Matthias Liepe, TTC meeting, Beijing 2011</a:t>
            </a:r>
          </a:p>
        </p:txBody>
      </p:sp>
      <p:sp>
        <p:nvSpPr>
          <p:cNvPr id="8" name="TextBox 7"/>
          <p:cNvSpPr txBox="1"/>
          <p:nvPr/>
        </p:nvSpPr>
        <p:spPr>
          <a:xfrm rot="5400000">
            <a:off x="5629245" y="3160068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Introduction: SRF for ERLs</a:t>
            </a:r>
          </a:p>
        </p:txBody>
      </p:sp>
    </p:spTree>
    <p:extLst>
      <p:ext uri="{BB962C8B-B14F-4D97-AF65-F5344CB8AC3E}">
        <p14:creationId xmlns:p14="http://schemas.microsoft.com/office/powerpoint/2010/main" val="65985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ERL SRF related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60706"/>
            <a:ext cx="8612344" cy="5344894"/>
          </a:xfrm>
        </p:spPr>
        <p:txBody>
          <a:bodyPr>
            <a:normAutofit lnSpcReduction="10000"/>
          </a:bodyPr>
          <a:lstStyle/>
          <a:p>
            <a:pPr marL="285750" indent="-285750">
              <a:lnSpc>
                <a:spcPct val="80000"/>
              </a:lnSpc>
              <a:buNone/>
            </a:pPr>
            <a:r>
              <a:rPr lang="en-US" sz="2000" dirty="0"/>
              <a:t>The SRF system for </a:t>
            </a:r>
            <a:r>
              <a:rPr lang="en-US" sz="2000" dirty="0" smtClean="0"/>
              <a:t>high current ERLs </a:t>
            </a:r>
            <a:r>
              <a:rPr lang="en-US" sz="2000" dirty="0"/>
              <a:t>is extremely demanding:</a:t>
            </a:r>
          </a:p>
          <a:p>
            <a:pPr marL="285750" indent="-285750">
              <a:lnSpc>
                <a:spcPct val="80000"/>
              </a:lnSpc>
            </a:pPr>
            <a:r>
              <a:rPr lang="en-US" sz="1800" b="1" dirty="0"/>
              <a:t>SRF cavities: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solidFill>
                  <a:srgbClr val="F31356"/>
                </a:solidFill>
              </a:rPr>
              <a:t>Continues operation at high fields with low cryogenic </a:t>
            </a:r>
            <a:r>
              <a:rPr lang="en-US" sz="1800" dirty="0" smtClean="0">
                <a:solidFill>
                  <a:srgbClr val="F31356"/>
                </a:solidFill>
              </a:rPr>
              <a:t>losses -&gt; </a:t>
            </a:r>
            <a:r>
              <a:rPr lang="en-US" sz="1800" b="1" u="sng" dirty="0" smtClean="0">
                <a:solidFill>
                  <a:srgbClr val="F31356"/>
                </a:solidFill>
              </a:rPr>
              <a:t>high Q</a:t>
            </a:r>
            <a:r>
              <a:rPr lang="en-US" sz="1800" b="1" u="sng" baseline="-25000" dirty="0" smtClean="0">
                <a:solidFill>
                  <a:srgbClr val="F31356"/>
                </a:solidFill>
              </a:rPr>
              <a:t>0</a:t>
            </a:r>
            <a:endParaRPr lang="en-US" sz="1800" b="1" u="sng" baseline="-25000" dirty="0">
              <a:solidFill>
                <a:srgbClr val="F31356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1800" dirty="0">
                <a:solidFill>
                  <a:srgbClr val="FF6600"/>
                </a:solidFill>
              </a:rPr>
              <a:t>Reliable operation with very low trip-</a:t>
            </a:r>
            <a:r>
              <a:rPr lang="en-US" sz="1800" dirty="0" smtClean="0">
                <a:solidFill>
                  <a:srgbClr val="FF6600"/>
                </a:solidFill>
              </a:rPr>
              <a:t>rate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solidFill>
                  <a:srgbClr val="FF6600"/>
                </a:solidFill>
              </a:rPr>
              <a:t>Very low microphonics levels -&gt; optimized mechanical cavity design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solidFill>
                  <a:srgbClr val="006600"/>
                </a:solidFill>
              </a:rPr>
              <a:t>Design optimized for strong HOM damping </a:t>
            </a:r>
          </a:p>
          <a:p>
            <a:pPr>
              <a:lnSpc>
                <a:spcPct val="80000"/>
              </a:lnSpc>
            </a:pPr>
            <a:r>
              <a:rPr lang="en-US" sz="1800" b="1" dirty="0" smtClean="0">
                <a:solidFill>
                  <a:srgbClr val="000000"/>
                </a:solidFill>
              </a:rPr>
              <a:t>Higher</a:t>
            </a:r>
            <a:r>
              <a:rPr lang="en-US" sz="1800" b="1" dirty="0">
                <a:solidFill>
                  <a:srgbClr val="000000"/>
                </a:solidFill>
              </a:rPr>
              <a:t>-Order-Mode damping: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solidFill>
                  <a:srgbClr val="FF6600"/>
                </a:solidFill>
              </a:rPr>
              <a:t>Strong HOM damping and efficient HOM power extraction for high beam </a:t>
            </a:r>
            <a:r>
              <a:rPr lang="en-US" sz="1800" dirty="0" smtClean="0">
                <a:solidFill>
                  <a:srgbClr val="FF6600"/>
                </a:solidFill>
              </a:rPr>
              <a:t>currents</a:t>
            </a:r>
            <a:endParaRPr lang="en-US" sz="1800" dirty="0">
              <a:solidFill>
                <a:srgbClr val="FF6600"/>
              </a:solidFill>
            </a:endParaRPr>
          </a:p>
          <a:p>
            <a:pPr marL="285750" indent="-285750">
              <a:lnSpc>
                <a:spcPct val="80000"/>
              </a:lnSpc>
            </a:pPr>
            <a:r>
              <a:rPr lang="en-US" sz="1800" b="1" dirty="0" smtClean="0">
                <a:solidFill>
                  <a:srgbClr val="000000"/>
                </a:solidFill>
              </a:rPr>
              <a:t>RF </a:t>
            </a:r>
            <a:r>
              <a:rPr lang="en-US" sz="1800" b="1" dirty="0">
                <a:solidFill>
                  <a:srgbClr val="000000"/>
                </a:solidFill>
              </a:rPr>
              <a:t>power system and control: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solidFill>
                  <a:srgbClr val="F31356"/>
                </a:solidFill>
                <a:sym typeface="Wingdings" charset="0"/>
              </a:rPr>
              <a:t>Low cost, low CW RF power input couplers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solidFill>
                  <a:srgbClr val="FF6600"/>
                </a:solidFill>
                <a:sym typeface="Wingdings" charset="0"/>
              </a:rPr>
              <a:t>Low cost RF power sources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solidFill>
                  <a:srgbClr val="FF6600"/>
                </a:solidFill>
              </a:rPr>
              <a:t>Active </a:t>
            </a:r>
            <a:r>
              <a:rPr lang="en-US" sz="1800" dirty="0">
                <a:solidFill>
                  <a:srgbClr val="FF6600"/>
                </a:solidFill>
              </a:rPr>
              <a:t>and fast cavity frequency </a:t>
            </a:r>
            <a:r>
              <a:rPr lang="en-US" sz="1800" dirty="0" smtClean="0">
                <a:solidFill>
                  <a:srgbClr val="FF6600"/>
                </a:solidFill>
              </a:rPr>
              <a:t>control</a:t>
            </a:r>
            <a:endParaRPr lang="en-US" sz="1800" dirty="0">
              <a:solidFill>
                <a:srgbClr val="FF66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1800" dirty="0">
                <a:solidFill>
                  <a:srgbClr val="006600"/>
                </a:solidFill>
              </a:rPr>
              <a:t>Very good RF cavity field stabilization at highest loaded Q for energy </a:t>
            </a:r>
            <a:r>
              <a:rPr lang="en-US" sz="1800" dirty="0" smtClean="0">
                <a:solidFill>
                  <a:srgbClr val="006600"/>
                </a:solidFill>
              </a:rPr>
              <a:t>stability</a:t>
            </a:r>
          </a:p>
          <a:p>
            <a:pPr marL="285750" indent="-285750">
              <a:lnSpc>
                <a:spcPct val="80000"/>
              </a:lnSpc>
            </a:pPr>
            <a:r>
              <a:rPr lang="en-US" sz="1800" b="1" dirty="0" smtClean="0">
                <a:solidFill>
                  <a:srgbClr val="000000"/>
                </a:solidFill>
              </a:rPr>
              <a:t>Cryostat </a:t>
            </a:r>
            <a:r>
              <a:rPr lang="en-US" sz="1800" b="1" dirty="0">
                <a:solidFill>
                  <a:srgbClr val="000000"/>
                </a:solidFill>
              </a:rPr>
              <a:t>and Refrigeration: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solidFill>
                  <a:srgbClr val="FF6600"/>
                </a:solidFill>
              </a:rPr>
              <a:t>Cryogenic </a:t>
            </a:r>
            <a:r>
              <a:rPr lang="en-US" sz="1800" dirty="0">
                <a:solidFill>
                  <a:srgbClr val="FF6600"/>
                </a:solidFill>
              </a:rPr>
              <a:t>system for high </a:t>
            </a:r>
            <a:r>
              <a:rPr lang="en-US" sz="1800" dirty="0" err="1">
                <a:solidFill>
                  <a:srgbClr val="FF6600"/>
                </a:solidFill>
              </a:rPr>
              <a:t>cryo</a:t>
            </a:r>
            <a:r>
              <a:rPr lang="en-US" sz="1800" dirty="0">
                <a:solidFill>
                  <a:srgbClr val="FF6600"/>
                </a:solidFill>
              </a:rPr>
              <a:t>-loads </a:t>
            </a:r>
            <a:endParaRPr lang="en-US" sz="1800" dirty="0" smtClean="0">
              <a:solidFill>
                <a:srgbClr val="FF66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1800" dirty="0" smtClean="0">
                <a:solidFill>
                  <a:srgbClr val="FF6600"/>
                </a:solidFill>
              </a:rPr>
              <a:t>Cryostat </a:t>
            </a:r>
            <a:r>
              <a:rPr lang="en-US" sz="1800" dirty="0">
                <a:solidFill>
                  <a:srgbClr val="FF6600"/>
                </a:solidFill>
              </a:rPr>
              <a:t>design for low mechanical vibrations and vibration damping </a:t>
            </a:r>
            <a:endParaRPr lang="en-US" sz="1800" dirty="0" smtClean="0">
              <a:solidFill>
                <a:srgbClr val="FF66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1800" dirty="0" smtClean="0">
                <a:solidFill>
                  <a:srgbClr val="006600"/>
                </a:solidFill>
              </a:rPr>
              <a:t>Cryostat design for excellent magnetic shielding (high Q</a:t>
            </a:r>
            <a:r>
              <a:rPr lang="en-US" sz="1800" baseline="-25000" dirty="0" smtClean="0">
                <a:solidFill>
                  <a:srgbClr val="006600"/>
                </a:solidFill>
              </a:rPr>
              <a:t>0</a:t>
            </a:r>
            <a:r>
              <a:rPr lang="en-US" sz="1800" dirty="0" smtClean="0">
                <a:solidFill>
                  <a:srgbClr val="006600"/>
                </a:solidFill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solidFill>
                  <a:srgbClr val="006600"/>
                </a:solidFill>
              </a:rPr>
              <a:t>Very accurate cavity alignment </a:t>
            </a:r>
          </a:p>
          <a:p>
            <a:pPr lvl="1">
              <a:lnSpc>
                <a:spcPct val="80000"/>
              </a:lnSpc>
            </a:pPr>
            <a:endParaRPr lang="en-US" sz="600" u="sng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lvl="1" indent="-457200" algn="ctr">
              <a:lnSpc>
                <a:spcPct val="80000"/>
              </a:lnSpc>
              <a:buNone/>
            </a:pPr>
            <a:r>
              <a:rPr lang="en-US" sz="2000" b="1" u="sng" dirty="0" smtClean="0"/>
              <a:t>Significant </a:t>
            </a:r>
            <a:r>
              <a:rPr lang="en-US" sz="2000" b="1" u="sng" dirty="0"/>
              <a:t>progress in these fields is needed for </a:t>
            </a:r>
            <a:r>
              <a:rPr lang="en-US" sz="2000" b="1" u="sng" dirty="0" smtClean="0"/>
              <a:t>high current ERLs </a:t>
            </a:r>
            <a:r>
              <a:rPr lang="en-US" sz="2000" b="1" u="sng" dirty="0"/>
              <a:t>to work!</a:t>
            </a:r>
          </a:p>
          <a:p>
            <a:pPr marL="285750" indent="-285750">
              <a:lnSpc>
                <a:spcPct val="80000"/>
              </a:lnSpc>
              <a:buFontTx/>
              <a:buNone/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 rot="5400000">
            <a:off x="5629245" y="3160068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Introduction: SRF for ERLs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smtClean="0"/>
              <a:t>Slide </a:t>
            </a:r>
            <a:fld id="{CBEFB418-8DA8-47F6-B228-C81BAD8B288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9692" y="6400800"/>
            <a:ext cx="5867400" cy="365125"/>
          </a:xfrm>
        </p:spPr>
        <p:txBody>
          <a:bodyPr/>
          <a:lstStyle/>
          <a:p>
            <a:pPr algn="ctr"/>
            <a:r>
              <a:rPr lang="en-US" dirty="0"/>
              <a:t>Matthias Liepe, TTC meeting, Beijing 2011</a:t>
            </a:r>
          </a:p>
        </p:txBody>
      </p:sp>
    </p:spTree>
    <p:extLst>
      <p:ext uri="{BB962C8B-B14F-4D97-AF65-F5344CB8AC3E}">
        <p14:creationId xmlns:p14="http://schemas.microsoft.com/office/powerpoint/2010/main" val="157941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BEFB418-8DA8-47F6-B228-C81BAD8B288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514600"/>
            <a:ext cx="8229600" cy="2514600"/>
          </a:xfrm>
        </p:spPr>
        <p:txBody>
          <a:bodyPr>
            <a:normAutofit fontScale="90000"/>
          </a:bodyPr>
          <a:lstStyle/>
          <a:p>
            <a:r>
              <a:rPr lang="en-US" dirty="0"/>
              <a:t>Challenges for</a:t>
            </a:r>
            <a:r>
              <a:rPr lang="en-US" dirty="0" smtClean="0"/>
              <a:t>…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4000" dirty="0"/>
              <a:t>…the cavity</a:t>
            </a:r>
            <a:br>
              <a:rPr lang="en-US" sz="4000" dirty="0"/>
            </a:br>
            <a:r>
              <a:rPr lang="en-US" sz="4000" dirty="0"/>
              <a:t>…the HOM damper</a:t>
            </a:r>
            <a:br>
              <a:rPr lang="en-US" sz="4000" dirty="0"/>
            </a:br>
            <a:r>
              <a:rPr lang="en-US" sz="4000" dirty="0"/>
              <a:t>…the RF power system and </a:t>
            </a:r>
            <a:r>
              <a:rPr lang="en-US" sz="4000" dirty="0" smtClean="0"/>
              <a:t>control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…the cryostat and </a:t>
            </a:r>
            <a:r>
              <a:rPr lang="en-US" sz="4000" dirty="0" smtClean="0"/>
              <a:t>cryoplant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 rot="5400000">
            <a:off x="5629245" y="3160068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Challenges for…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9692" y="6400800"/>
            <a:ext cx="5867400" cy="365125"/>
          </a:xfrm>
        </p:spPr>
        <p:txBody>
          <a:bodyPr/>
          <a:lstStyle/>
          <a:p>
            <a:pPr algn="ctr"/>
            <a:r>
              <a:rPr lang="en-US" dirty="0"/>
              <a:t>Matthias Liepe, TTC meeting, Beijing 2011</a:t>
            </a:r>
          </a:p>
        </p:txBody>
      </p:sp>
      <p:pic>
        <p:nvPicPr>
          <p:cNvPr id="9" name="Picture 2" descr="\\psf\Home\Desktop\Screen Shot 2011-12-04 at 6.13.16 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1" y="9211"/>
            <a:ext cx="8750589" cy="151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43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4179</TotalTime>
  <Words>2953</Words>
  <Application>Microsoft Office PowerPoint</Application>
  <PresentationFormat>On-screen Show (4:3)</PresentationFormat>
  <Paragraphs>593</Paragraphs>
  <Slides>38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Arial</vt:lpstr>
      <vt:lpstr>Calibri</vt:lpstr>
      <vt:lpstr>Blackadder ITC</vt:lpstr>
      <vt:lpstr>Wingdings</vt:lpstr>
      <vt:lpstr>ＭＳ Ｐゴシック</vt:lpstr>
      <vt:lpstr>Times New Roman</vt:lpstr>
      <vt:lpstr>Freestyle Script</vt:lpstr>
      <vt:lpstr>Symbol</vt:lpstr>
      <vt:lpstr>Office Theme</vt:lpstr>
      <vt:lpstr>Equation</vt:lpstr>
      <vt:lpstr>Overview of ERL Projects:  SRF Issues and Challenges </vt:lpstr>
      <vt:lpstr>Outline</vt:lpstr>
      <vt:lpstr>Introduction: SRF for ERLs   What makes it special / challenging?</vt:lpstr>
      <vt:lpstr>SRF for Future Particle Accelerators</vt:lpstr>
      <vt:lpstr>Need for Multi-Gev, CW, High Current SRF Linacs</vt:lpstr>
      <vt:lpstr>Example: SRF for the Cornell ERL</vt:lpstr>
      <vt:lpstr>Cornell ERL SRF Parameters</vt:lpstr>
      <vt:lpstr>ERL SRF related Challenges</vt:lpstr>
      <vt:lpstr>Challenges for…  …the cavity …the HOM damper …the RF power system and control …the cryostat and cryoplant</vt:lpstr>
      <vt:lpstr>Challenges for…the Cavity (I)</vt:lpstr>
      <vt:lpstr>Challenges for…the Cavity (II)</vt:lpstr>
      <vt:lpstr>Examples: ERL Cavities</vt:lpstr>
      <vt:lpstr>ERL Cavities: Q0 in Vertical (!) Tests</vt:lpstr>
      <vt:lpstr>RF Optimization of Cornell’s ERL Main Linac Cavity (I)</vt:lpstr>
      <vt:lpstr>RF Optimization of Cornell’s ERL Main Linac Cavity (II)</vt:lpstr>
      <vt:lpstr>Mechanical Design of Cornell ERL Cavity for efficient Cavity Operation </vt:lpstr>
      <vt:lpstr>Cavity: Current Status</vt:lpstr>
      <vt:lpstr>Cornell’s Horizontal Test Cryomodule</vt:lpstr>
      <vt:lpstr>International ERL Cryomodule</vt:lpstr>
      <vt:lpstr>Challenges for…the HOM Damper</vt:lpstr>
      <vt:lpstr>Beam Current and HOM Damping Requirements</vt:lpstr>
      <vt:lpstr>HOM Dampers</vt:lpstr>
      <vt:lpstr>HOM Damper: Current Status</vt:lpstr>
      <vt:lpstr>Challenges for… the RF Power System and Control</vt:lpstr>
      <vt:lpstr>RF Power System and Control:  Current Status (I)</vt:lpstr>
      <vt:lpstr>S1 Global Cryomodule:  Detuning change during 2 hour operation</vt:lpstr>
      <vt:lpstr>RF Power System and Control:  Current Status (II)</vt:lpstr>
      <vt:lpstr>RF Power System and Control:  Current Status (III)</vt:lpstr>
      <vt:lpstr>RF Power System and Control:  Current Status (IV)</vt:lpstr>
      <vt:lpstr>Challenges for… the Cryostat and Cryoplant (I)</vt:lpstr>
      <vt:lpstr>Challenges for… the Cryostat and Cryoplant (II)</vt:lpstr>
      <vt:lpstr>Cryostat and Cryoplant:  Current Status</vt:lpstr>
      <vt:lpstr>PowerPoint Presentation</vt:lpstr>
      <vt:lpstr>Cryostat and Cryoplant:  Current Status</vt:lpstr>
      <vt:lpstr>Summary and outlook</vt:lpstr>
      <vt:lpstr>Summary and outlook (I)</vt:lpstr>
      <vt:lpstr>Summary and outlook (II)</vt:lpstr>
      <vt:lpstr>PowerPoint Presentation</vt:lpstr>
    </vt:vector>
  </TitlesOfParts>
  <Company>Cornell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Matthias U Liepe</dc:creator>
  <cp:lastModifiedBy>Matthias U Liepe</cp:lastModifiedBy>
  <cp:revision>415</cp:revision>
  <cp:lastPrinted>2011-09-02T19:07:18Z</cp:lastPrinted>
  <dcterms:created xsi:type="dcterms:W3CDTF">2010-11-12T19:39:07Z</dcterms:created>
  <dcterms:modified xsi:type="dcterms:W3CDTF">2011-12-04T23:14:50Z</dcterms:modified>
</cp:coreProperties>
</file>