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B5F2-F31E-4EE0-9CC6-5334757BD3BD}" type="datetimeFigureOut">
              <a:rPr lang="en-AU" smtClean="0"/>
              <a:t>28/03/2013</a:t>
            </a:fld>
            <a:endParaRPr lang="en-AU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C62DF-4255-4F01-9F4F-4C58F4439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708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C1FEB3-2B74-4918-AF83-AAF79A252186}" type="datetime1">
              <a:rPr lang="en-US" smtClean="0"/>
              <a:t>3/28/2013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034372B-885A-4FE9-9CA2-0675C0011816}" type="datetime1">
              <a:rPr lang="en-US" smtClean="0"/>
              <a:t>3/28/2013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20AE19D-5147-4B81-8D4A-3AE6ECCD434F}" type="datetime1">
              <a:rPr lang="en-US" smtClean="0"/>
              <a:t>3/28/2013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F0C6860-5C3C-4EFF-A7D7-D6F8DF7E6FC5}" type="datetime1">
              <a:rPr lang="en-US" smtClean="0"/>
              <a:t>3/28/2013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758DDA6-14EC-4EF1-8FDE-4BFB784F12EF}" type="datetime1">
              <a:rPr lang="en-US" smtClean="0"/>
              <a:t>3/28/2013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2DBDA22-A803-4BF6-8601-A2951030933B}" type="datetime1">
              <a:rPr lang="en-US" smtClean="0"/>
              <a:t>3/28/2013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A835C1B-82E9-478E-A88A-71F2AB1C07DA}" type="datetime1">
              <a:rPr lang="en-US" smtClean="0"/>
              <a:t>3/28/2013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2C14161-1E80-4F17-B79D-50E685F8C8E0}" type="datetime1">
              <a:rPr lang="en-US" smtClean="0"/>
              <a:t>3/28/2013</a:t>
            </a:fld>
            <a:endParaRPr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8D8D22A-20CD-4B32-80EA-1A234E41C236}" type="datetime1">
              <a:rPr lang="en-US" smtClean="0"/>
              <a:t>3/28/2013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749EEB-FB53-4B54-A318-6BC29A42DA9E}" type="datetime1">
              <a:rPr lang="en-US" smtClean="0"/>
              <a:t>3/28/2013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93534FD9-B5E9-4E54-AC25-8FCAFBBCCD77}" type="datetime1">
              <a:rPr lang="en-US" smtClean="0"/>
              <a:t>3/28/2013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2179EA08-1F34-4F22-B65A-71CAB70050A2}" type="datetime1">
              <a:rPr lang="en-US" smtClean="0"/>
              <a:t>3/28/2013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AU" sz="1000" smtClean="0">
                <a:solidFill>
                  <a:schemeClr val="tx2">
                    <a:shade val="50000"/>
                  </a:schemeClr>
                </a:solidFill>
              </a:rPr>
              <a:t>LIA FCPPL - What's next - 2013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140968"/>
            <a:ext cx="6480048" cy="2301240"/>
          </a:xfrm>
        </p:spPr>
        <p:txBody>
          <a:bodyPr/>
          <a:lstStyle/>
          <a:p>
            <a:r>
              <a:rPr lang="fr-FR" dirty="0" smtClean="0"/>
              <a:t>FCPPL…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 err="1" smtClean="0"/>
              <a:t>what’s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6480048" cy="1752600"/>
          </a:xfrm>
        </p:spPr>
        <p:txBody>
          <a:bodyPr/>
          <a:lstStyle/>
          <a:p>
            <a:r>
              <a:rPr lang="fr-FR" dirty="0" smtClean="0"/>
              <a:t>Nanjing, March 28th,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65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FCPPL </a:t>
            </a:r>
            <a:r>
              <a:rPr lang="fr-FR" dirty="0" err="1" smtClean="0"/>
              <a:t>achivements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Over 6 </a:t>
            </a:r>
            <a:r>
              <a:rPr lang="fr-FR" b="1" dirty="0" err="1" smtClean="0"/>
              <a:t>years</a:t>
            </a:r>
            <a:r>
              <a:rPr lang="fr-FR" b="1" dirty="0" smtClean="0"/>
              <a:t> of running (2007-2013)</a:t>
            </a:r>
          </a:p>
          <a:p>
            <a:pPr marL="0" indent="0">
              <a:buNone/>
            </a:pPr>
            <a:endParaRPr lang="fr-FR" b="1" dirty="0" smtClean="0"/>
          </a:p>
          <a:p>
            <a:r>
              <a:rPr lang="fr-FR" dirty="0" smtClean="0"/>
              <a:t>25-30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funded</a:t>
            </a:r>
            <a:r>
              <a:rPr lang="fr-FR" dirty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endParaRPr lang="fr-FR" dirty="0" smtClean="0"/>
          </a:p>
          <a:p>
            <a:r>
              <a:rPr lang="fr-FR" dirty="0" smtClean="0"/>
              <a:t>Over the 25 </a:t>
            </a:r>
            <a:r>
              <a:rPr lang="fr-FR" dirty="0" err="1" smtClean="0"/>
              <a:t>projects</a:t>
            </a:r>
            <a:r>
              <a:rPr lang="fr-FR" dirty="0" smtClean="0"/>
              <a:t>  in 2013</a:t>
            </a:r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7 </a:t>
            </a:r>
            <a:r>
              <a:rPr lang="fr-FR" b="1" dirty="0" err="1" smtClean="0">
                <a:solidFill>
                  <a:srgbClr val="0070C0"/>
                </a:solidFill>
              </a:rPr>
              <a:t>since</a:t>
            </a:r>
            <a:r>
              <a:rPr lang="fr-FR" b="1" dirty="0" smtClean="0">
                <a:solidFill>
                  <a:srgbClr val="0070C0"/>
                </a:solidFill>
              </a:rPr>
              <a:t> 2007-&gt; FCPPL </a:t>
            </a:r>
            <a:r>
              <a:rPr lang="fr-FR" b="1" dirty="0" err="1" smtClean="0">
                <a:solidFill>
                  <a:srgbClr val="0070C0"/>
                </a:solidFill>
              </a:rPr>
              <a:t>stability</a:t>
            </a:r>
            <a:endParaRPr lang="fr-FR" b="1" dirty="0" smtClean="0">
              <a:solidFill>
                <a:srgbClr val="0070C0"/>
              </a:solidFill>
            </a:endParaRPr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10 </a:t>
            </a:r>
            <a:r>
              <a:rPr lang="fr-FR" b="1" dirty="0" err="1" smtClean="0">
                <a:solidFill>
                  <a:srgbClr val="0070C0"/>
                </a:solidFill>
              </a:rPr>
              <a:t>from</a:t>
            </a:r>
            <a:r>
              <a:rPr lang="fr-FR" b="1" dirty="0" smtClean="0">
                <a:solidFill>
                  <a:srgbClr val="0070C0"/>
                </a:solidFill>
              </a:rPr>
              <a:t> FCPPL network -&gt; </a:t>
            </a:r>
            <a:r>
              <a:rPr lang="fr-FR" b="1" dirty="0" err="1" smtClean="0">
                <a:solidFill>
                  <a:srgbClr val="0070C0"/>
                </a:solidFill>
              </a:rPr>
              <a:t>synergy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&amp; </a:t>
            </a:r>
            <a:r>
              <a:rPr lang="fr-FR" b="1" dirty="0" err="1" smtClean="0">
                <a:solidFill>
                  <a:srgbClr val="0070C0"/>
                </a:solidFill>
              </a:rPr>
              <a:t>renewall</a:t>
            </a:r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dirty="0" smtClean="0"/>
              <a:t>~200 </a:t>
            </a:r>
            <a:r>
              <a:rPr lang="fr-FR" dirty="0" err="1" smtClean="0"/>
              <a:t>members</a:t>
            </a:r>
            <a:r>
              <a:rPr lang="fr-FR" dirty="0" smtClean="0"/>
              <a:t> (300+ </a:t>
            </a:r>
            <a:r>
              <a:rPr lang="fr-FR" dirty="0" err="1" smtClean="0"/>
              <a:t>cumulated</a:t>
            </a:r>
            <a:r>
              <a:rPr lang="fr-FR" dirty="0" smtClean="0"/>
              <a:t>)</a:t>
            </a:r>
          </a:p>
          <a:p>
            <a:r>
              <a:rPr lang="fr-FR" dirty="0" smtClean="0"/>
              <a:t>32 FCPPL </a:t>
            </a:r>
            <a:r>
              <a:rPr lang="fr-FR" dirty="0" err="1" smtClean="0"/>
              <a:t>doctors</a:t>
            </a:r>
            <a:r>
              <a:rPr lang="fr-FR" dirty="0" smtClean="0"/>
              <a:t> + 27 PhD </a:t>
            </a:r>
            <a:r>
              <a:rPr lang="fr-FR" dirty="0" err="1" smtClean="0"/>
              <a:t>students</a:t>
            </a: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(5-10 new/</a:t>
            </a:r>
            <a:r>
              <a:rPr lang="fr-FR" dirty="0" err="1" smtClean="0"/>
              <a:t>year</a:t>
            </a:r>
            <a:r>
              <a:rPr lang="fr-FR" dirty="0" smtClean="0"/>
              <a:t>, application </a:t>
            </a:r>
            <a:r>
              <a:rPr lang="fr-FR" dirty="0" err="1" smtClean="0"/>
              <a:t>succes</a:t>
            </a:r>
            <a:r>
              <a:rPr lang="fr-FR" dirty="0" smtClean="0"/>
              <a:t> ratio ~ 80%)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100-130 participants </a:t>
            </a:r>
            <a:r>
              <a:rPr lang="fr-FR" b="1" dirty="0" err="1" smtClean="0">
                <a:solidFill>
                  <a:srgbClr val="0070C0"/>
                </a:solidFill>
              </a:rPr>
              <a:t>at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each</a:t>
            </a:r>
            <a:r>
              <a:rPr lang="fr-FR" b="1" dirty="0" smtClean="0">
                <a:solidFill>
                  <a:srgbClr val="0070C0"/>
                </a:solidFill>
              </a:rPr>
              <a:t> FCPPL workshop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     (40% </a:t>
            </a:r>
            <a:r>
              <a:rPr lang="fr-FR" b="1" dirty="0" err="1" smtClean="0">
                <a:solidFill>
                  <a:srgbClr val="0070C0"/>
                </a:solidFill>
              </a:rPr>
              <a:t>vistors</a:t>
            </a:r>
            <a:r>
              <a:rPr lang="fr-FR" b="1" dirty="0" smtClean="0">
                <a:solidFill>
                  <a:srgbClr val="0070C0"/>
                </a:solidFill>
              </a:rPr>
              <a:t> /  60% hosts)</a:t>
            </a:r>
          </a:p>
          <a:p>
            <a:r>
              <a:rPr lang="fr-FR" dirty="0" smtClean="0"/>
              <a:t>200+ publications </a:t>
            </a:r>
            <a:r>
              <a:rPr lang="fr-FR" dirty="0" err="1" smtClean="0"/>
              <a:t>whith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FCPPL </a:t>
            </a:r>
            <a:r>
              <a:rPr lang="fr-FR" dirty="0" err="1" smtClean="0"/>
              <a:t>contrib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12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628" y="332656"/>
            <a:ext cx="8226835" cy="6264696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fr-FR" dirty="0" smtClean="0"/>
              <a:t>FCPPL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!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169694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902901" y="5356976"/>
            <a:ext cx="36086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400" dirty="0" err="1" smtClean="0">
                <a:solidFill>
                  <a:srgbClr val="0070C0"/>
                </a:solidFill>
              </a:rPr>
              <a:t>Thank</a:t>
            </a:r>
            <a:r>
              <a:rPr lang="fr-FR" sz="5400" dirty="0" smtClean="0">
                <a:solidFill>
                  <a:srgbClr val="0070C0"/>
                </a:solidFill>
              </a:rPr>
              <a:t> </a:t>
            </a:r>
            <a:r>
              <a:rPr lang="fr-FR" sz="5400" dirty="0" err="1" smtClean="0">
                <a:solidFill>
                  <a:srgbClr val="0070C0"/>
                </a:solidFill>
              </a:rPr>
              <a:t>you</a:t>
            </a:r>
            <a:r>
              <a:rPr lang="fr-FR" sz="5400" dirty="0" smtClean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482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FCPPL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FCPPL </a:t>
            </a:r>
            <a:r>
              <a:rPr lang="fr-FR" sz="2800" dirty="0" err="1" smtClean="0"/>
              <a:t>is</a:t>
            </a:r>
            <a:r>
              <a:rPr lang="fr-FR" sz="2800" dirty="0" smtClean="0"/>
              <a:t> an International </a:t>
            </a:r>
            <a:r>
              <a:rPr lang="fr-FR" sz="2800" dirty="0" err="1" smtClean="0"/>
              <a:t>Associate</a:t>
            </a:r>
            <a:r>
              <a:rPr lang="fr-FR" sz="2800" dirty="0" smtClean="0"/>
              <a:t> </a:t>
            </a:r>
            <a:r>
              <a:rPr lang="fr-FR" sz="2800" dirty="0" err="1" smtClean="0"/>
              <a:t>Lab</a:t>
            </a:r>
            <a:r>
              <a:rPr lang="fr-FR" sz="2800" dirty="0" smtClean="0"/>
              <a:t> (LIA), a (flexible) </a:t>
            </a:r>
            <a:r>
              <a:rPr lang="fr-FR" sz="2800" dirty="0" err="1" smtClean="0"/>
              <a:t>tool</a:t>
            </a:r>
            <a:r>
              <a:rPr lang="fr-FR" sz="2800" dirty="0" smtClean="0"/>
              <a:t> </a:t>
            </a:r>
            <a:r>
              <a:rPr lang="fr-FR" sz="2800" dirty="0" err="1" smtClean="0"/>
              <a:t>proposed</a:t>
            </a:r>
            <a:r>
              <a:rPr lang="fr-FR" sz="2800" dirty="0" smtClean="0"/>
              <a:t> by CNRS for international </a:t>
            </a:r>
            <a:r>
              <a:rPr lang="fr-FR" sz="2800" dirty="0" err="1" smtClean="0"/>
              <a:t>collabs</a:t>
            </a:r>
            <a:endParaRPr lang="fr-FR" sz="2800" dirty="0" smtClean="0"/>
          </a:p>
          <a:p>
            <a:r>
              <a:rPr lang="fr-FR" sz="2800" dirty="0" smtClean="0"/>
              <a:t>Official duration </a:t>
            </a:r>
            <a:r>
              <a:rPr lang="fr-FR" sz="2800" dirty="0" err="1" smtClean="0"/>
              <a:t>is</a:t>
            </a:r>
            <a:r>
              <a:rPr lang="fr-FR" sz="2800" dirty="0" smtClean="0"/>
              <a:t> 8 </a:t>
            </a:r>
            <a:r>
              <a:rPr lang="fr-FR" sz="2800" dirty="0" err="1" smtClean="0"/>
              <a:t>years</a:t>
            </a:r>
            <a:r>
              <a:rPr lang="fr-FR" sz="2800" dirty="0" smtClean="0"/>
              <a:t>… </a:t>
            </a:r>
          </a:p>
          <a:p>
            <a:pPr marL="36576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	</a:t>
            </a:r>
            <a:r>
              <a:rPr lang="fr-FR" sz="2800" dirty="0" err="1" smtClean="0"/>
              <a:t>ending</a:t>
            </a:r>
            <a:r>
              <a:rPr lang="fr-FR" sz="2800" dirty="0" smtClean="0"/>
              <a:t> in 2 </a:t>
            </a:r>
            <a:r>
              <a:rPr lang="fr-FR" sz="2800" dirty="0" err="1" smtClean="0"/>
              <a:t>years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</a:t>
            </a:r>
            <a:r>
              <a:rPr lang="fr-FR" sz="2800" dirty="0" err="1" smtClean="0"/>
              <a:t>now</a:t>
            </a:r>
            <a:r>
              <a:rPr lang="fr-FR" sz="2800" dirty="0" smtClean="0"/>
              <a:t>!</a:t>
            </a:r>
            <a:endParaRPr lang="fr-FR" sz="2800" dirty="0"/>
          </a:p>
          <a:p>
            <a:r>
              <a:rPr lang="fr-FR" sz="2800" i="1" dirty="0" err="1" smtClean="0"/>
              <a:t>What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shall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we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next</a:t>
            </a:r>
            <a:r>
              <a:rPr lang="fr-FR" sz="2800" i="1" dirty="0" smtClean="0"/>
              <a:t>?</a:t>
            </a:r>
          </a:p>
          <a:p>
            <a:r>
              <a:rPr lang="fr-FR" sz="2800" b="1" dirty="0" smtClean="0"/>
              <a:t>General agreement </a:t>
            </a:r>
            <a:r>
              <a:rPr lang="fr-FR" sz="2800" b="1" dirty="0" err="1" smtClean="0"/>
              <a:t>that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we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want</a:t>
            </a:r>
            <a:r>
              <a:rPr lang="fr-FR" sz="2800" b="1" dirty="0" smtClean="0"/>
              <a:t> to </a:t>
            </a:r>
            <a:r>
              <a:rPr lang="fr-FR" sz="2800" b="1" dirty="0" err="1" smtClean="0"/>
              <a:t>keep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this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community</a:t>
            </a:r>
            <a:r>
              <a:rPr lang="fr-FR" sz="2800" b="1" dirty="0" smtClean="0"/>
              <a:t> alive</a:t>
            </a:r>
          </a:p>
          <a:p>
            <a:endParaRPr lang="fr-FR" sz="2800" b="1" dirty="0" smtClean="0"/>
          </a:p>
          <a:p>
            <a:endParaRPr lang="fr-FR" sz="2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6" name="Right Arrow 5"/>
          <p:cNvSpPr/>
          <p:nvPr/>
        </p:nvSpPr>
        <p:spPr>
          <a:xfrm>
            <a:off x="1763688" y="359914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Post-FCPPL : LIA </a:t>
            </a:r>
            <a:r>
              <a:rPr lang="fr-FR" dirty="0" err="1" smtClean="0"/>
              <a:t>again</a:t>
            </a:r>
            <a:r>
              <a:rPr lang="fr-FR" dirty="0" smtClean="0"/>
              <a:t>?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LIAs</a:t>
            </a:r>
            <a:r>
              <a:rPr lang="fr-FR" dirty="0" smtClean="0"/>
              <a:t>?   -&gt; Not </a:t>
            </a:r>
            <a:r>
              <a:rPr lang="fr-FR" dirty="0" err="1" smtClean="0"/>
              <a:t>favored</a:t>
            </a:r>
            <a:r>
              <a:rPr lang="fr-FR" dirty="0" smtClean="0"/>
              <a:t> (</a:t>
            </a:r>
            <a:r>
              <a:rPr lang="fr-FR" dirty="0" err="1" smtClean="0"/>
              <a:t>community</a:t>
            </a:r>
            <a:r>
              <a:rPr lang="fr-FR" dirty="0" smtClean="0"/>
              <a:t>/network issues)</a:t>
            </a:r>
          </a:p>
          <a:p>
            <a:pPr marL="36576" indent="0">
              <a:buNone/>
            </a:pP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 smtClean="0"/>
              <a:t>Renew</a:t>
            </a:r>
            <a:r>
              <a:rPr lang="fr-FR" dirty="0" smtClean="0"/>
              <a:t> LIA a 3rd time?</a:t>
            </a:r>
          </a:p>
          <a:p>
            <a:pPr lvl="2"/>
            <a:r>
              <a:rPr lang="fr-FR" dirty="0" smtClean="0"/>
              <a:t>Possible?</a:t>
            </a:r>
          </a:p>
          <a:p>
            <a:pPr lvl="2"/>
            <a:r>
              <a:rPr lang="fr-FR" dirty="0" err="1"/>
              <a:t>S</a:t>
            </a:r>
            <a:r>
              <a:rPr lang="fr-FR" dirty="0" err="1" smtClean="0"/>
              <a:t>everal</a:t>
            </a:r>
            <a:r>
              <a:rPr lang="fr-FR" dirty="0" smtClean="0"/>
              <a:t> issues:</a:t>
            </a:r>
          </a:p>
          <a:p>
            <a:pPr lvl="3"/>
            <a:r>
              <a:rPr lang="fr-FR" dirty="0" err="1" smtClean="0"/>
              <a:t>Funding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reached</a:t>
            </a:r>
            <a:r>
              <a:rPr lang="fr-FR" dirty="0" smtClean="0"/>
              <a:t> a </a:t>
            </a:r>
            <a:r>
              <a:rPr lang="fr-FR" dirty="0" err="1" smtClean="0"/>
              <a:t>critical</a:t>
            </a:r>
            <a:r>
              <a:rPr lang="fr-FR" dirty="0" smtClean="0"/>
              <a:t> point </a:t>
            </a:r>
          </a:p>
          <a:p>
            <a:pPr lvl="3"/>
            <a:r>
              <a:rPr lang="fr-FR" dirty="0" err="1" smtClean="0"/>
              <a:t>Better</a:t>
            </a:r>
            <a:r>
              <a:rPr lang="fr-FR" dirty="0" smtClean="0"/>
              <a:t> identification on </a:t>
            </a:r>
            <a:r>
              <a:rPr lang="fr-FR" dirty="0" err="1" smtClean="0"/>
              <a:t>Chinese</a:t>
            </a:r>
            <a:r>
              <a:rPr lang="fr-FR" dirty="0" smtClean="0"/>
              <a:t> </a:t>
            </a:r>
            <a:r>
              <a:rPr lang="fr-FR" dirty="0" err="1" smtClean="0"/>
              <a:t>side</a:t>
            </a:r>
            <a:endParaRPr lang="fr-FR" dirty="0" smtClean="0"/>
          </a:p>
          <a:p>
            <a:pPr lvl="3"/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involvment</a:t>
            </a:r>
            <a:r>
              <a:rPr lang="fr-FR" dirty="0" smtClean="0"/>
              <a:t> of French </a:t>
            </a:r>
            <a:r>
              <a:rPr lang="fr-FR" dirty="0" err="1" smtClean="0"/>
              <a:t>Universities</a:t>
            </a:r>
            <a:r>
              <a:rPr lang="fr-FR" dirty="0" smtClean="0"/>
              <a:t> </a:t>
            </a:r>
          </a:p>
          <a:p>
            <a:pPr marL="1042416" lvl="3" indent="0">
              <a:buNone/>
            </a:pPr>
            <a:r>
              <a:rPr lang="fr-FR" dirty="0"/>
              <a:t> </a:t>
            </a:r>
            <a:r>
              <a:rPr lang="fr-FR" dirty="0" smtClean="0"/>
              <a:t>  (focus on Master/PhD </a:t>
            </a:r>
            <a:r>
              <a:rPr lang="fr-FR" dirty="0" err="1" smtClean="0"/>
              <a:t>level</a:t>
            </a:r>
            <a:r>
              <a:rPr lang="fr-FR" dirty="0" smtClean="0"/>
              <a:t> exchanges)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9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Post-FCPPL :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smtClean="0"/>
              <a:t>consortium?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1828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fr-FR" dirty="0" smtClean="0"/>
              <a:t>International </a:t>
            </a:r>
            <a:r>
              <a:rPr lang="fr-FR" dirty="0" err="1" smtClean="0"/>
              <a:t>platform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smtClean="0"/>
              <a:t>entrance ticket for institutions </a:t>
            </a:r>
            <a:r>
              <a:rPr lang="fr-FR" dirty="0" err="1" smtClean="0"/>
              <a:t>wishing</a:t>
            </a:r>
            <a:r>
              <a:rPr lang="fr-FR" dirty="0" smtClean="0"/>
              <a:t> to </a:t>
            </a:r>
            <a:r>
              <a:rPr lang="fr-FR" dirty="0" err="1" smtClean="0"/>
              <a:t>participate</a:t>
            </a:r>
            <a:r>
              <a:rPr lang="fr-FR" dirty="0"/>
              <a:t>.</a:t>
            </a:r>
            <a:r>
              <a:rPr lang="fr-FR" dirty="0" smtClean="0"/>
              <a:t> </a:t>
            </a:r>
            <a:r>
              <a:rPr lang="fr-FR" dirty="0"/>
              <a:t>E</a:t>
            </a:r>
            <a:r>
              <a:rPr lang="fr-FR" dirty="0" smtClean="0"/>
              <a:t>x: LIAMA</a:t>
            </a:r>
          </a:p>
          <a:p>
            <a:pPr marL="0" indent="0">
              <a:buNone/>
            </a:pPr>
            <a:r>
              <a:rPr lang="fr-FR" dirty="0" smtClean="0"/>
              <a:t>			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Vania</a:t>
            </a:r>
            <a:r>
              <a:rPr lang="fr-FR" dirty="0" smtClean="0"/>
              <a:t> </a:t>
            </a:r>
            <a:r>
              <a:rPr lang="fr-FR" dirty="0" err="1" smtClean="0"/>
              <a:t>Joloboff’s</a:t>
            </a:r>
            <a:r>
              <a:rPr lang="fr-FR" dirty="0" smtClean="0"/>
              <a:t> talk 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6" name="Right Arrow 5"/>
          <p:cNvSpPr/>
          <p:nvPr/>
        </p:nvSpPr>
        <p:spPr>
          <a:xfrm>
            <a:off x="2627784" y="3442063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3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Post-FCPPL – UMI?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Mixt</a:t>
            </a:r>
            <a:r>
              <a:rPr lang="fr-FR" dirty="0" smtClean="0"/>
              <a:t> International Unit: stand-</a:t>
            </a:r>
            <a:r>
              <a:rPr lang="fr-FR" dirty="0" err="1" smtClean="0"/>
              <a:t>alone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endParaRPr lang="fr-FR" dirty="0" smtClean="0"/>
          </a:p>
          <a:p>
            <a:pPr marL="36576" indent="0">
              <a:buNone/>
            </a:pPr>
            <a:endParaRPr lang="fr-FR" dirty="0" smtClean="0"/>
          </a:p>
          <a:p>
            <a:r>
              <a:rPr lang="fr-FR" dirty="0" err="1" smtClean="0"/>
              <a:t>Legal</a:t>
            </a:r>
            <a:r>
              <a:rPr lang="fr-FR" dirty="0" smtClean="0"/>
              <a:t> body in China </a:t>
            </a:r>
            <a:r>
              <a:rPr lang="fr-FR" dirty="0" err="1" smtClean="0"/>
              <a:t>with</a:t>
            </a:r>
            <a:r>
              <a:rPr lang="fr-FR" dirty="0" smtClean="0"/>
              <a:t> permanent French staff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/>
              <a:t>i</a:t>
            </a:r>
            <a:r>
              <a:rPr lang="fr-FR" dirty="0" err="1" smtClean="0"/>
              <a:t>ndependant</a:t>
            </a:r>
            <a:r>
              <a:rPr lang="fr-FR" dirty="0" smtClean="0"/>
              <a:t> budget</a:t>
            </a:r>
          </a:p>
          <a:p>
            <a:endParaRPr lang="fr-FR" dirty="0"/>
          </a:p>
          <a:p>
            <a:r>
              <a:rPr lang="fr-FR" dirty="0" smtClean="0"/>
              <a:t>Key aspect: has to serve a </a:t>
            </a:r>
            <a:r>
              <a:rPr lang="fr-FR" dirty="0" err="1" smtClean="0"/>
              <a:t>purpose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large </a:t>
            </a:r>
            <a:r>
              <a:rPr lang="fr-FR" dirty="0" err="1" smtClean="0"/>
              <a:t>structuring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in China in </a:t>
            </a:r>
            <a:r>
              <a:rPr lang="fr-FR" dirty="0" err="1" smtClean="0"/>
              <a:t>which</a:t>
            </a:r>
            <a:r>
              <a:rPr lang="fr-FR" dirty="0" smtClean="0"/>
              <a:t> France </a:t>
            </a:r>
            <a:r>
              <a:rPr lang="fr-FR" dirty="0" err="1" smtClean="0"/>
              <a:t>gets</a:t>
            </a:r>
            <a:r>
              <a:rPr lang="fr-FR" dirty="0" smtClean="0"/>
              <a:t> </a:t>
            </a:r>
            <a:r>
              <a:rPr lang="fr-FR" dirty="0" err="1" smtClean="0"/>
              <a:t>involved</a:t>
            </a:r>
            <a:r>
              <a:rPr lang="fr-FR" dirty="0" smtClean="0"/>
              <a:t>)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96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Post-FCPPL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Other</a:t>
            </a:r>
            <a:r>
              <a:rPr lang="fr-FR" dirty="0" smtClean="0"/>
              <a:t> aspects</a:t>
            </a:r>
          </a:p>
          <a:p>
            <a:pPr lvl="1"/>
            <a:r>
              <a:rPr lang="fr-FR" dirty="0" err="1" smtClean="0"/>
              <a:t>European</a:t>
            </a:r>
            <a:r>
              <a:rPr lang="fr-FR" dirty="0" smtClean="0"/>
              <a:t> dimension?</a:t>
            </a:r>
          </a:p>
          <a:p>
            <a:pPr lvl="1"/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sollutions</a:t>
            </a:r>
            <a:r>
              <a:rPr lang="fr-FR" dirty="0" smtClean="0"/>
              <a:t>?</a:t>
            </a:r>
          </a:p>
          <a:p>
            <a:pPr marL="36576" indent="0">
              <a:buNone/>
            </a:pPr>
            <a:endParaRPr lang="fr-FR" dirty="0" smtClean="0"/>
          </a:p>
          <a:p>
            <a:r>
              <a:rPr lang="fr-FR" smtClean="0"/>
              <a:t>Session program</a:t>
            </a:r>
            <a:endParaRPr lang="fr-FR" dirty="0" smtClean="0"/>
          </a:p>
          <a:p>
            <a:pPr lvl="1"/>
            <a:r>
              <a:rPr lang="fr-FR" dirty="0" smtClean="0"/>
              <a:t>Wang </a:t>
            </a:r>
            <a:r>
              <a:rPr lang="fr-FR" dirty="0" err="1" smtClean="0"/>
              <a:t>Yifang</a:t>
            </a:r>
            <a:r>
              <a:rPr lang="fr-FR" dirty="0" smtClean="0"/>
              <a:t> (IHEP </a:t>
            </a:r>
            <a:r>
              <a:rPr lang="fr-FR" dirty="0" err="1"/>
              <a:t>D</a:t>
            </a:r>
            <a:r>
              <a:rPr lang="fr-FR" dirty="0" err="1" smtClean="0"/>
              <a:t>irector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Vania</a:t>
            </a:r>
            <a:r>
              <a:rPr lang="fr-FR" dirty="0" smtClean="0"/>
              <a:t> </a:t>
            </a:r>
            <a:r>
              <a:rPr lang="fr-FR" dirty="0" err="1" smtClean="0"/>
              <a:t>Joloboff</a:t>
            </a:r>
            <a:r>
              <a:rPr lang="fr-FR" dirty="0" smtClean="0"/>
              <a:t> (LIAMA </a:t>
            </a:r>
            <a:r>
              <a:rPr lang="fr-FR" dirty="0" err="1"/>
              <a:t>E</a:t>
            </a:r>
            <a:r>
              <a:rPr lang="fr-FR" dirty="0" err="1" smtClean="0"/>
              <a:t>uropean</a:t>
            </a:r>
            <a:r>
              <a:rPr lang="fr-FR" dirty="0" smtClean="0"/>
              <a:t> </a:t>
            </a:r>
            <a:r>
              <a:rPr lang="fr-FR" dirty="0" err="1"/>
              <a:t>D</a:t>
            </a:r>
            <a:r>
              <a:rPr lang="fr-FR" dirty="0" err="1" smtClean="0"/>
              <a:t>irector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Lu </a:t>
            </a:r>
            <a:r>
              <a:rPr lang="fr-FR" dirty="0" err="1" smtClean="0"/>
              <a:t>Xiaofeng</a:t>
            </a:r>
            <a:r>
              <a:rPr lang="fr-FR" dirty="0" smtClean="0"/>
              <a:t> (CAS International Relations)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AU" smtClean="0"/>
              <a:t>LIA FCPPL - What's next - 2013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05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</TotalTime>
  <Words>329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Technique</vt:lpstr>
      <vt:lpstr>FCPPL…  what’s next?</vt:lpstr>
      <vt:lpstr>FCPPL achivements</vt:lpstr>
      <vt:lpstr>PowerPoint Presentation</vt:lpstr>
      <vt:lpstr>FCPPL legal status</vt:lpstr>
      <vt:lpstr>Post-FCPPL : LIA again? </vt:lpstr>
      <vt:lpstr>Post-FCPPL : Research consortium?</vt:lpstr>
      <vt:lpstr>Post-FCPPL – UMI?</vt:lpstr>
      <vt:lpstr>Post-FCPPL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FCPPL…  what’s next?</dc:title>
  <dc:creator>Esthere</dc:creator>
  <cp:lastModifiedBy>olivier</cp:lastModifiedBy>
  <cp:revision>21</cp:revision>
  <dcterms:created xsi:type="dcterms:W3CDTF">2013-03-28T04:57:03Z</dcterms:created>
  <dcterms:modified xsi:type="dcterms:W3CDTF">2013-03-28T08:22:25Z</dcterms:modified>
</cp:coreProperties>
</file>