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58" r:id="rId6"/>
    <p:sldId id="259" r:id="rId7"/>
    <p:sldId id="260" r:id="rId8"/>
    <p:sldId id="264" r:id="rId9"/>
    <p:sldId id="263" r:id="rId1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514"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1308128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266514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390985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4"/>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0"/>
              </a:spcBef>
              <a:defRPr b="0"/>
            </a:lvl1pPr>
          </a:lstStyle>
          <a:p>
            <a:pPr>
              <a:defRPr/>
            </a:pPr>
            <a:fld id="{73A50AC7-F689-43A7-BF92-866EC2857D12}" type="slidenum">
              <a:rPr lang="en-US" altLang="zh-CN"/>
              <a:pPr>
                <a:defRPr/>
              </a:pPr>
              <a:t>‹#›</a:t>
            </a:fld>
            <a:endParaRPr lang="en-US" altLang="zh-CN"/>
          </a:p>
        </p:txBody>
      </p:sp>
    </p:spTree>
    <p:extLst>
      <p:ext uri="{BB962C8B-B14F-4D97-AF65-F5344CB8AC3E}">
        <p14:creationId xmlns:p14="http://schemas.microsoft.com/office/powerpoint/2010/main" val="1914988598"/>
      </p:ext>
    </p:extLst>
  </p:cSld>
  <p:clrMapOvr>
    <a:masterClrMapping/>
  </p:clrMapOvr>
  <p:transition>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0"/>
              </a:spcBef>
              <a:defRPr b="0"/>
            </a:lvl1pPr>
          </a:lstStyle>
          <a:p>
            <a:pPr>
              <a:defRPr/>
            </a:pPr>
            <a:fld id="{1D59A630-5F0F-4CE8-8518-EF5F7795E369}" type="slidenum">
              <a:rPr lang="en-US" altLang="zh-CN"/>
              <a:pPr>
                <a:defRPr/>
              </a:pPr>
              <a:t>‹#›</a:t>
            </a:fld>
            <a:endParaRPr lang="en-US" altLang="zh-CN"/>
          </a:p>
        </p:txBody>
      </p:sp>
    </p:spTree>
    <p:extLst>
      <p:ext uri="{BB962C8B-B14F-4D97-AF65-F5344CB8AC3E}">
        <p14:creationId xmlns:p14="http://schemas.microsoft.com/office/powerpoint/2010/main" val="1889385588"/>
      </p:ext>
    </p:extLst>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35" y="4406909"/>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0"/>
              </a:spcBef>
              <a:defRPr b="0"/>
            </a:lvl1pPr>
          </a:lstStyle>
          <a:p>
            <a:pPr>
              <a:defRPr/>
            </a:pPr>
            <a:fld id="{0C980DD8-1A13-49BF-A90D-40D1793DD5BD}" type="slidenum">
              <a:rPr lang="en-US" altLang="zh-CN"/>
              <a:pPr>
                <a:defRPr/>
              </a:pPr>
              <a:t>‹#›</a:t>
            </a:fld>
            <a:endParaRPr lang="en-US" altLang="zh-CN"/>
          </a:p>
        </p:txBody>
      </p:sp>
    </p:spTree>
    <p:extLst>
      <p:ext uri="{BB962C8B-B14F-4D97-AF65-F5344CB8AC3E}">
        <p14:creationId xmlns:p14="http://schemas.microsoft.com/office/powerpoint/2010/main" val="4057348632"/>
      </p:ext>
    </p:extLst>
  </p:cSld>
  <p:clrMapOvr>
    <a:masterClrMapping/>
  </p:clrMapOvr>
  <p:transition>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23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spcBef>
                <a:spcPct val="0"/>
              </a:spcBef>
              <a:defRPr b="0"/>
            </a:lvl1pPr>
          </a:lstStyle>
          <a:p>
            <a:pPr>
              <a:defRPr/>
            </a:pPr>
            <a:fld id="{273DF74C-D2B1-4C83-96FC-728ED1F6C6DC}" type="slidenum">
              <a:rPr lang="en-US" altLang="zh-CN"/>
              <a:pPr>
                <a:defRPr/>
              </a:pPr>
              <a:t>‹#›</a:t>
            </a:fld>
            <a:endParaRPr lang="en-US" altLang="zh-CN"/>
          </a:p>
        </p:txBody>
      </p:sp>
    </p:spTree>
    <p:extLst>
      <p:ext uri="{BB962C8B-B14F-4D97-AF65-F5344CB8AC3E}">
        <p14:creationId xmlns:p14="http://schemas.microsoft.com/office/powerpoint/2010/main" val="3067537134"/>
      </p:ext>
    </p:extLst>
  </p:cSld>
  <p:clrMapOvr>
    <a:masterClrMapping/>
  </p:clrMapOvr>
  <p:transition>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spcBef>
                <a:spcPct val="0"/>
              </a:spcBef>
              <a:defRPr b="0"/>
            </a:lvl1pPr>
          </a:lstStyle>
          <a:p>
            <a:pPr>
              <a:defRPr/>
            </a:pPr>
            <a:fld id="{F3FFB6C3-7C54-445A-8DB3-0244F0E84E25}" type="slidenum">
              <a:rPr lang="en-US" altLang="zh-CN"/>
              <a:pPr>
                <a:defRPr/>
              </a:pPr>
              <a:t>‹#›</a:t>
            </a:fld>
            <a:endParaRPr lang="en-US" altLang="zh-CN"/>
          </a:p>
        </p:txBody>
      </p:sp>
    </p:spTree>
    <p:extLst>
      <p:ext uri="{BB962C8B-B14F-4D97-AF65-F5344CB8AC3E}">
        <p14:creationId xmlns:p14="http://schemas.microsoft.com/office/powerpoint/2010/main" val="2272704071"/>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spcBef>
                <a:spcPct val="0"/>
              </a:spcBef>
              <a:defRPr b="0"/>
            </a:lvl1pPr>
          </a:lstStyle>
          <a:p>
            <a:pPr>
              <a:defRPr/>
            </a:pPr>
            <a:fld id="{E390605B-8D32-4F0A-B4E4-8867E2F7A274}" type="slidenum">
              <a:rPr lang="en-US" altLang="zh-CN"/>
              <a:pPr>
                <a:defRPr/>
              </a:pPr>
              <a:t>‹#›</a:t>
            </a:fld>
            <a:endParaRPr lang="en-US" altLang="zh-CN"/>
          </a:p>
        </p:txBody>
      </p:sp>
    </p:spTree>
    <p:extLst>
      <p:ext uri="{BB962C8B-B14F-4D97-AF65-F5344CB8AC3E}">
        <p14:creationId xmlns:p14="http://schemas.microsoft.com/office/powerpoint/2010/main" val="1487416091"/>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spcBef>
                <a:spcPct val="0"/>
              </a:spcBef>
              <a:defRPr b="0"/>
            </a:lvl1pPr>
          </a:lstStyle>
          <a:p>
            <a:pPr>
              <a:defRPr/>
            </a:pPr>
            <a:fld id="{B0ED17CB-993D-45C7-BFFC-293B6FA2F871}" type="slidenum">
              <a:rPr lang="en-US" altLang="zh-CN"/>
              <a:pPr>
                <a:defRPr/>
              </a:pPr>
              <a:t>‹#›</a:t>
            </a:fld>
            <a:endParaRPr lang="en-US" altLang="zh-CN"/>
          </a:p>
        </p:txBody>
      </p:sp>
    </p:spTree>
    <p:extLst>
      <p:ext uri="{BB962C8B-B14F-4D97-AF65-F5344CB8AC3E}">
        <p14:creationId xmlns:p14="http://schemas.microsoft.com/office/powerpoint/2010/main" val="391903131"/>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73050"/>
            <a:ext cx="3008435"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538" y="273059"/>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4"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spcBef>
                <a:spcPct val="0"/>
              </a:spcBef>
              <a:defRPr b="0"/>
            </a:lvl1pPr>
          </a:lstStyle>
          <a:p>
            <a:pPr>
              <a:defRPr/>
            </a:pPr>
            <a:fld id="{BCDE0B43-0232-45FC-9B1F-28F76D56AE8F}" type="slidenum">
              <a:rPr lang="en-US" altLang="zh-CN"/>
              <a:pPr>
                <a:defRPr/>
              </a:pPr>
              <a:t>‹#›</a:t>
            </a:fld>
            <a:endParaRPr lang="en-US" altLang="zh-CN"/>
          </a:p>
        </p:txBody>
      </p:sp>
    </p:spTree>
    <p:extLst>
      <p:ext uri="{BB962C8B-B14F-4D97-AF65-F5344CB8AC3E}">
        <p14:creationId xmlns:p14="http://schemas.microsoft.com/office/powerpoint/2010/main" val="301217747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32529918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166"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spcBef>
                <a:spcPct val="0"/>
              </a:spcBef>
              <a:defRPr b="0"/>
            </a:lvl1pPr>
          </a:lstStyle>
          <a:p>
            <a:pPr>
              <a:defRPr/>
            </a:pPr>
            <a:fld id="{D35931C8-6A73-4943-A2E5-0169A23CEF77}" type="slidenum">
              <a:rPr lang="en-US" altLang="zh-CN"/>
              <a:pPr>
                <a:defRPr/>
              </a:pPr>
              <a:t>‹#›</a:t>
            </a:fld>
            <a:endParaRPr lang="en-US" altLang="zh-CN"/>
          </a:p>
        </p:txBody>
      </p:sp>
    </p:spTree>
    <p:extLst>
      <p:ext uri="{BB962C8B-B14F-4D97-AF65-F5344CB8AC3E}">
        <p14:creationId xmlns:p14="http://schemas.microsoft.com/office/powerpoint/2010/main" val="3172054855"/>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0"/>
              </a:spcBef>
              <a:defRPr b="0"/>
            </a:lvl1pPr>
          </a:lstStyle>
          <a:p>
            <a:pPr>
              <a:defRPr/>
            </a:pPr>
            <a:fld id="{0F68DFCE-BD2F-48CD-8EBD-4DE87251B9CF}" type="slidenum">
              <a:rPr lang="en-US" altLang="zh-CN"/>
              <a:pPr>
                <a:defRPr/>
              </a:pPr>
              <a:t>‹#›</a:t>
            </a:fld>
            <a:endParaRPr lang="en-US" altLang="zh-CN"/>
          </a:p>
        </p:txBody>
      </p:sp>
    </p:spTree>
    <p:extLst>
      <p:ext uri="{BB962C8B-B14F-4D97-AF65-F5344CB8AC3E}">
        <p14:creationId xmlns:p14="http://schemas.microsoft.com/office/powerpoint/2010/main" val="2234830909"/>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5" y="609600"/>
            <a:ext cx="5688623"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spcBef>
                <a:spcPct val="0"/>
              </a:spcBef>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lgn="l">
              <a:spcBef>
                <a:spcPct val="0"/>
              </a:spcBef>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spcBef>
                <a:spcPct val="0"/>
              </a:spcBef>
              <a:defRPr b="0"/>
            </a:lvl1pPr>
          </a:lstStyle>
          <a:p>
            <a:pPr>
              <a:defRPr/>
            </a:pPr>
            <a:fld id="{0635D94F-AF89-45A3-B320-A7ADE990A39E}" type="slidenum">
              <a:rPr lang="en-US" altLang="zh-CN"/>
              <a:pPr>
                <a:defRPr/>
              </a:pPr>
              <a:t>‹#›</a:t>
            </a:fld>
            <a:endParaRPr lang="en-US" altLang="zh-CN"/>
          </a:p>
        </p:txBody>
      </p:sp>
    </p:spTree>
    <p:extLst>
      <p:ext uri="{BB962C8B-B14F-4D97-AF65-F5344CB8AC3E}">
        <p14:creationId xmlns:p14="http://schemas.microsoft.com/office/powerpoint/2010/main" val="391137824"/>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0" hangingPunct="0">
              <a:spcBef>
                <a:spcPct val="50000"/>
              </a:spcBef>
              <a:defRPr b="1"/>
            </a:lvl1pPr>
          </a:lstStyle>
          <a:p>
            <a:pPr>
              <a:defRPr/>
            </a:pPr>
            <a:fld id="{E25AF98C-6595-422E-89B7-AFDF3888A398}" type="datetime1">
              <a:rPr lang="zh-CN" altLang="en-US"/>
              <a:pPr>
                <a:defRPr/>
              </a:pPr>
              <a:t>2013-12-16</a:t>
            </a:fld>
            <a:endParaRPr lang="en-US" altLang="zh-CN"/>
          </a:p>
        </p:txBody>
      </p:sp>
      <p:sp>
        <p:nvSpPr>
          <p:cNvPr id="3" name="Rectangle 5"/>
          <p:cNvSpPr>
            <a:spLocks noGrp="1" noChangeArrowheads="1"/>
          </p:cNvSpPr>
          <p:nvPr>
            <p:ph type="ftr" sz="quarter" idx="11"/>
          </p:nvPr>
        </p:nvSpPr>
        <p:spPr/>
        <p:txBody>
          <a:bodyPr/>
          <a:lstStyle>
            <a:lvl1pPr eaLnBrk="0" hangingPunct="0">
              <a:spcBef>
                <a:spcPct val="50000"/>
              </a:spcBef>
              <a:defRPr b="1"/>
            </a:lvl1pPr>
          </a:lstStyle>
          <a:p>
            <a:pPr>
              <a:defRPr/>
            </a:pPr>
            <a:endParaRPr lang="en-US" altLang="zh-CN"/>
          </a:p>
        </p:txBody>
      </p:sp>
      <p:sp>
        <p:nvSpPr>
          <p:cNvPr id="4" name="Rectangle 6"/>
          <p:cNvSpPr>
            <a:spLocks noGrp="1" noChangeArrowheads="1"/>
          </p:cNvSpPr>
          <p:nvPr>
            <p:ph type="sldNum" sz="quarter" idx="12"/>
          </p:nvPr>
        </p:nvSpPr>
        <p:spPr/>
        <p:txBody>
          <a:bodyPr/>
          <a:lstStyle>
            <a:lvl1pPr eaLnBrk="0" hangingPunct="0">
              <a:spcBef>
                <a:spcPct val="50000"/>
              </a:spcBef>
              <a:defRPr b="1"/>
            </a:lvl1pPr>
          </a:lstStyle>
          <a:p>
            <a:pPr>
              <a:defRPr/>
            </a:pPr>
            <a:fld id="{5B15B247-200A-4EFB-9107-77464F4CE0B7}" type="slidenum">
              <a:rPr lang="en-US" altLang="zh-CN"/>
              <a:pPr>
                <a:defRPr/>
              </a:pPr>
              <a:t>‹#›</a:t>
            </a:fld>
            <a:r>
              <a:rPr lang="en-US" altLang="zh-CN" dirty="0"/>
              <a:t>/45</a:t>
            </a:r>
          </a:p>
        </p:txBody>
      </p:sp>
    </p:spTree>
    <p:extLst>
      <p:ext uri="{BB962C8B-B14F-4D97-AF65-F5344CB8AC3E}">
        <p14:creationId xmlns:p14="http://schemas.microsoft.com/office/powerpoint/2010/main" val="1793578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0" y="0"/>
            <a:ext cx="9144000" cy="8382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960438"/>
            <a:ext cx="8229600" cy="45259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lgn="ctr" eaLnBrk="0" hangingPunct="0">
              <a:spcBef>
                <a:spcPct val="50000"/>
              </a:spcBef>
              <a:defRPr b="1"/>
            </a:lvl1pPr>
          </a:lstStyle>
          <a:p>
            <a:pPr>
              <a:defRPr/>
            </a:pPr>
            <a:fld id="{E25AF98C-6595-422E-89B7-AFDF3888A398}" type="datetime1">
              <a:rPr lang="zh-CN" altLang="en-US"/>
              <a:pPr>
                <a:defRPr/>
              </a:pPr>
              <a:t>2013-12-16</a:t>
            </a:fld>
            <a:endParaRPr lang="en-US" altLang="zh-CN"/>
          </a:p>
        </p:txBody>
      </p:sp>
      <p:sp>
        <p:nvSpPr>
          <p:cNvPr id="5" name="Rectangle 5"/>
          <p:cNvSpPr>
            <a:spLocks noGrp="1" noChangeArrowheads="1"/>
          </p:cNvSpPr>
          <p:nvPr>
            <p:ph type="ftr" sz="quarter" idx="11"/>
          </p:nvPr>
        </p:nvSpPr>
        <p:spPr/>
        <p:txBody>
          <a:bodyPr/>
          <a:lstStyle>
            <a:lvl1pPr eaLnBrk="0" hangingPunct="0">
              <a:spcBef>
                <a:spcPct val="50000"/>
              </a:spcBef>
              <a:defRPr b="1"/>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spcBef>
                <a:spcPct val="50000"/>
              </a:spcBef>
              <a:defRPr b="1"/>
            </a:lvl1pPr>
          </a:lstStyle>
          <a:p>
            <a:pPr>
              <a:defRPr/>
            </a:pPr>
            <a:fld id="{E947CD67-063B-4177-8D99-56FA5E038D2D}" type="slidenum">
              <a:rPr lang="en-US" altLang="zh-CN"/>
              <a:pPr>
                <a:defRPr/>
              </a:pPr>
              <a:t>‹#›</a:t>
            </a:fld>
            <a:r>
              <a:rPr lang="en-US" altLang="zh-CN" dirty="0"/>
              <a:t>/45</a:t>
            </a:r>
          </a:p>
        </p:txBody>
      </p:sp>
    </p:spTree>
    <p:extLst>
      <p:ext uri="{BB962C8B-B14F-4D97-AF65-F5344CB8AC3E}">
        <p14:creationId xmlns:p14="http://schemas.microsoft.com/office/powerpoint/2010/main" val="2572601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lgn="ctr" eaLnBrk="0" hangingPunct="0">
              <a:spcBef>
                <a:spcPct val="50000"/>
              </a:spcBef>
              <a:defRPr b="1"/>
            </a:lvl1pPr>
          </a:lstStyle>
          <a:p>
            <a:pPr>
              <a:defRPr/>
            </a:pPr>
            <a:fld id="{E25AF98C-6595-422E-89B7-AFDF3888A398}" type="datetime1">
              <a:rPr lang="zh-CN" altLang="en-US"/>
              <a:pPr>
                <a:defRPr/>
              </a:pPr>
              <a:t>2013-12-16</a:t>
            </a:fld>
            <a:endParaRPr lang="en-US" altLang="zh-CN"/>
          </a:p>
        </p:txBody>
      </p:sp>
      <p:sp>
        <p:nvSpPr>
          <p:cNvPr id="4" name="Rectangle 5"/>
          <p:cNvSpPr>
            <a:spLocks noGrp="1" noChangeArrowheads="1"/>
          </p:cNvSpPr>
          <p:nvPr>
            <p:ph type="ftr" sz="quarter" idx="11"/>
          </p:nvPr>
        </p:nvSpPr>
        <p:spPr/>
        <p:txBody>
          <a:bodyPr/>
          <a:lstStyle>
            <a:lvl1pPr eaLnBrk="0" hangingPunct="0">
              <a:spcBef>
                <a:spcPct val="50000"/>
              </a:spcBef>
              <a:defRPr b="1"/>
            </a:lvl1pPr>
          </a:lstStyle>
          <a:p>
            <a:pPr>
              <a:defRPr/>
            </a:pPr>
            <a:endParaRPr lang="en-US" altLang="zh-CN"/>
          </a:p>
        </p:txBody>
      </p:sp>
      <p:sp>
        <p:nvSpPr>
          <p:cNvPr id="5" name="Rectangle 6"/>
          <p:cNvSpPr>
            <a:spLocks noGrp="1" noChangeArrowheads="1"/>
          </p:cNvSpPr>
          <p:nvPr>
            <p:ph type="sldNum" sz="quarter" idx="12"/>
          </p:nvPr>
        </p:nvSpPr>
        <p:spPr/>
        <p:txBody>
          <a:bodyPr/>
          <a:lstStyle>
            <a:lvl1pPr eaLnBrk="0" hangingPunct="0">
              <a:spcBef>
                <a:spcPct val="50000"/>
              </a:spcBef>
              <a:defRPr b="1"/>
            </a:lvl1pPr>
          </a:lstStyle>
          <a:p>
            <a:pPr>
              <a:defRPr/>
            </a:pPr>
            <a:fld id="{2BB7369E-9BEC-4350-B1ED-49A3D0FF6E9B}" type="slidenum">
              <a:rPr lang="en-US" altLang="zh-CN"/>
              <a:pPr>
                <a:defRPr/>
              </a:pPr>
              <a:t>‹#›</a:t>
            </a:fld>
            <a:r>
              <a:rPr lang="en-US" altLang="zh-CN" dirty="0"/>
              <a:t>/45</a:t>
            </a:r>
          </a:p>
        </p:txBody>
      </p:sp>
    </p:spTree>
    <p:extLst>
      <p:ext uri="{BB962C8B-B14F-4D97-AF65-F5344CB8AC3E}">
        <p14:creationId xmlns:p14="http://schemas.microsoft.com/office/powerpoint/2010/main" val="4275863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cSld name="标题幻灯片">
    <p:spTree>
      <p:nvGrpSpPr>
        <p:cNvPr id="1" name=""/>
        <p:cNvGrpSpPr/>
        <p:nvPr/>
      </p:nvGrpSpPr>
      <p:grpSpPr>
        <a:xfrm>
          <a:off x="0" y="0"/>
          <a:ext cx="0" cy="0"/>
          <a:chOff x="0" y="0"/>
          <a:chExt cx="0" cy="0"/>
        </a:xfrm>
      </p:grpSpPr>
      <p:sp>
        <p:nvSpPr>
          <p:cNvPr id="4" name="Line 7"/>
          <p:cNvSpPr>
            <a:spLocks noChangeShapeType="1"/>
          </p:cNvSpPr>
          <p:nvPr userDrawn="1"/>
        </p:nvSpPr>
        <p:spPr bwMode="auto">
          <a:xfrm>
            <a:off x="0" y="990600"/>
            <a:ext cx="9144000" cy="0"/>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CN" altLang="en-US" sz="2400">
              <a:solidFill>
                <a:srgbClr val="000000"/>
              </a:solidFill>
              <a:latin typeface="Times New Roman" pitchFamily="18" charset="0"/>
            </a:endParaRPr>
          </a:p>
        </p:txBody>
      </p:sp>
      <p:sp>
        <p:nvSpPr>
          <p:cNvPr id="2" name="标题 1"/>
          <p:cNvSpPr>
            <a:spLocks noGrp="1"/>
          </p:cNvSpPr>
          <p:nvPr>
            <p:ph type="ctrTitle"/>
          </p:nvPr>
        </p:nvSpPr>
        <p:spPr>
          <a:xfrm>
            <a:off x="685800" y="213054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5" name="Rectangle 4"/>
          <p:cNvSpPr>
            <a:spLocks noGrp="1" noChangeArrowheads="1"/>
          </p:cNvSpPr>
          <p:nvPr>
            <p:ph type="dt" sz="half" idx="10"/>
          </p:nvPr>
        </p:nvSpPr>
        <p:spPr/>
        <p:txBody>
          <a:bodyPr/>
          <a:lstStyle>
            <a:lvl1pPr algn="ctr" eaLnBrk="0" hangingPunct="0">
              <a:spcBef>
                <a:spcPct val="50000"/>
              </a:spcBef>
              <a:defRPr b="1"/>
            </a:lvl1pPr>
          </a:lstStyle>
          <a:p>
            <a:pPr>
              <a:defRPr/>
            </a:pPr>
            <a:fld id="{A891B6D7-90C2-4CC8-8814-DB87F22CE065}" type="datetime1">
              <a:rPr lang="zh-CN" altLang="en-US"/>
              <a:pPr>
                <a:defRPr/>
              </a:pPr>
              <a:t>2013-12-16</a:t>
            </a:fld>
            <a:endParaRPr lang="en-US" altLang="zh-CN"/>
          </a:p>
        </p:txBody>
      </p:sp>
      <p:sp>
        <p:nvSpPr>
          <p:cNvPr id="6" name="Rectangle 5"/>
          <p:cNvSpPr>
            <a:spLocks noGrp="1" noChangeArrowheads="1"/>
          </p:cNvSpPr>
          <p:nvPr>
            <p:ph type="ftr" sz="quarter" idx="11"/>
          </p:nvPr>
        </p:nvSpPr>
        <p:spPr/>
        <p:txBody>
          <a:bodyPr/>
          <a:lstStyle>
            <a:lvl1pPr eaLnBrk="0" hangingPunct="0">
              <a:spcBef>
                <a:spcPct val="50000"/>
              </a:spcBef>
              <a:defRPr b="1"/>
            </a:lvl1pPr>
          </a:lstStyle>
          <a:p>
            <a:pPr>
              <a:defRPr/>
            </a:pPr>
            <a:endParaRPr lang="en-US" altLang="zh-CN"/>
          </a:p>
        </p:txBody>
      </p:sp>
      <p:sp>
        <p:nvSpPr>
          <p:cNvPr id="7" name="Rectangle 6"/>
          <p:cNvSpPr>
            <a:spLocks noGrp="1" noChangeArrowheads="1"/>
          </p:cNvSpPr>
          <p:nvPr>
            <p:ph type="sldNum" sz="quarter" idx="12"/>
          </p:nvPr>
        </p:nvSpPr>
        <p:spPr/>
        <p:txBody>
          <a:bodyPr/>
          <a:lstStyle>
            <a:lvl1pPr eaLnBrk="0" hangingPunct="0">
              <a:spcBef>
                <a:spcPct val="50000"/>
              </a:spcBef>
              <a:defRPr b="1">
                <a:latin typeface="Arial" charset="0"/>
                <a:ea typeface="宋体" charset="-122"/>
              </a:defRPr>
            </a:lvl1pPr>
          </a:lstStyle>
          <a:p>
            <a:pPr>
              <a:defRPr/>
            </a:pPr>
            <a:fld id="{A93BF87A-6DDE-4A9D-8FA2-537C73D1400A}" type="slidenum">
              <a:rPr lang="en-US" altLang="zh-CN"/>
              <a:pPr>
                <a:defRPr/>
              </a:pPr>
              <a:t>‹#›</a:t>
            </a:fld>
            <a:r>
              <a:rPr lang="en-US" altLang="zh-CN" dirty="0"/>
              <a:t>/45</a:t>
            </a:r>
          </a:p>
        </p:txBody>
      </p:sp>
    </p:spTree>
    <p:extLst>
      <p:ext uri="{BB962C8B-B14F-4D97-AF65-F5344CB8AC3E}">
        <p14:creationId xmlns:p14="http://schemas.microsoft.com/office/powerpoint/2010/main" val="1518021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397765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2387082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278010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311229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7571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3903201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7366230-2AE4-4BA9-AC6C-DB62F2D52540}" type="datetimeFigureOut">
              <a:rPr lang="zh-CN" altLang="en-US" smtClean="0"/>
              <a:t>2013-12-16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4154947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3.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66230-2AE4-4BA9-AC6C-DB62F2D52540}" type="datetimeFigureOut">
              <a:rPr lang="zh-CN" altLang="en-US" smtClean="0"/>
              <a:t>2013-12-16</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FFC813-0610-44D9-857A-E34E4E4C5063}" type="slidenum">
              <a:rPr lang="zh-CN" altLang="en-US" smtClean="0"/>
              <a:t>‹#›</a:t>
            </a:fld>
            <a:endParaRPr lang="zh-CN" altLang="en-US"/>
          </a:p>
        </p:txBody>
      </p:sp>
    </p:spTree>
    <p:extLst>
      <p:ext uri="{BB962C8B-B14F-4D97-AF65-F5344CB8AC3E}">
        <p14:creationId xmlns:p14="http://schemas.microsoft.com/office/powerpoint/2010/main" val="2690048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smtClean="0"/>
              <a:t>单击以编辑</a:t>
            </a:r>
            <a:r>
              <a:rPr lang="zh-CN" altLang="en-US" smtClean="0"/>
              <a:t>母版标题样式</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单击以编辑母版文本样式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501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50000"/>
              </a:spcBef>
              <a:defRPr sz="1400" b="0">
                <a:solidFill>
                  <a:srgbClr val="000000"/>
                </a:solidFill>
                <a:ea typeface="宋体" pitchFamily="2" charset="-122"/>
              </a:defRPr>
            </a:lvl1pPr>
          </a:lstStyle>
          <a:p>
            <a:pPr fontAlgn="base">
              <a:spcAft>
                <a:spcPct val="0"/>
              </a:spcAft>
              <a:defRPr/>
            </a:pPr>
            <a:endParaRPr kumimoji="1" lang="en-US" altLang="zh-CN"/>
          </a:p>
        </p:txBody>
      </p:sp>
      <p:sp>
        <p:nvSpPr>
          <p:cNvPr id="501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b="0">
                <a:solidFill>
                  <a:srgbClr val="000000"/>
                </a:solidFill>
                <a:ea typeface="宋体" pitchFamily="2" charset="-122"/>
              </a:defRPr>
            </a:lvl1pPr>
          </a:lstStyle>
          <a:p>
            <a:pPr fontAlgn="base">
              <a:spcAft>
                <a:spcPct val="0"/>
              </a:spcAft>
              <a:defRPr/>
            </a:pPr>
            <a:endParaRPr kumimoji="1" lang="en-US" altLang="zh-CN"/>
          </a:p>
        </p:txBody>
      </p:sp>
      <p:sp>
        <p:nvSpPr>
          <p:cNvPr id="501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spcBef>
                <a:spcPct val="50000"/>
              </a:spcBef>
              <a:defRPr sz="1600" b="1" i="1">
                <a:solidFill>
                  <a:srgbClr val="FF3300"/>
                </a:solidFill>
                <a:ea typeface="宋体" pitchFamily="2" charset="-122"/>
              </a:defRPr>
            </a:lvl1pPr>
          </a:lstStyle>
          <a:p>
            <a:pPr fontAlgn="base">
              <a:spcAft>
                <a:spcPct val="0"/>
              </a:spcAft>
              <a:defRPr/>
            </a:pPr>
            <a:fld id="{784B2EA7-B7B4-4306-A031-387BF35FAB5F}" type="slidenum">
              <a:rPr kumimoji="1" lang="en-US" altLang="zh-CN"/>
              <a:pPr fontAlgn="base">
                <a:spcAft>
                  <a:spcPct val="0"/>
                </a:spcAft>
                <a:defRPr/>
              </a:pPr>
              <a:t>‹#›</a:t>
            </a:fld>
            <a:endParaRPr kumimoji="1" lang="en-US" altLang="zh-CN"/>
          </a:p>
        </p:txBody>
      </p:sp>
    </p:spTree>
    <p:extLst>
      <p:ext uri="{BB962C8B-B14F-4D97-AF65-F5344CB8AC3E}">
        <p14:creationId xmlns:p14="http://schemas.microsoft.com/office/powerpoint/2010/main" val="2512582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split orient="vert"/>
  </p:transition>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2pPr>
      <a:lvl3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3pPr>
      <a:lvl4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4pPr>
      <a:lvl5pPr algn="ctr" rtl="0" eaLnBrk="0" fontAlgn="base" hangingPunct="0">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0" y="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5123" name="Rectangle 3"/>
          <p:cNvSpPr>
            <a:spLocks noGrp="1" noChangeArrowheads="1"/>
          </p:cNvSpPr>
          <p:nvPr>
            <p:ph type="body" idx="1"/>
          </p:nvPr>
        </p:nvSpPr>
        <p:spPr bwMode="auto">
          <a:xfrm>
            <a:off x="457200" y="9604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kumimoji="0" sz="1400" b="0">
                <a:solidFill>
                  <a:srgbClr val="000000"/>
                </a:solidFill>
                <a:latin typeface="Arial" charset="0"/>
                <a:ea typeface="宋体" pitchFamily="2" charset="-122"/>
              </a:defRPr>
            </a:lvl1pPr>
          </a:lstStyle>
          <a:p>
            <a:pPr fontAlgn="base">
              <a:spcAft>
                <a:spcPct val="0"/>
              </a:spcAft>
              <a:defRPr/>
            </a:pPr>
            <a:fld id="{E25AF98C-6595-422E-89B7-AFDF3888A398}" type="datetime1">
              <a:rPr lang="zh-CN" altLang="en-US"/>
              <a:pPr fontAlgn="base">
                <a:spcAft>
                  <a:spcPct val="0"/>
                </a:spcAft>
                <a:defRPr/>
              </a:pPr>
              <a:t>2013-12-16</a:t>
            </a:fld>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kumimoji="0" sz="1400" b="0">
                <a:solidFill>
                  <a:srgbClr val="000000"/>
                </a:solidFill>
                <a:latin typeface="Arial" charset="0"/>
                <a:ea typeface="宋体" pitchFamily="2" charset="-122"/>
              </a:defRPr>
            </a:lvl1pPr>
          </a:lstStyle>
          <a:p>
            <a:pPr fontAlgn="base">
              <a:spcAft>
                <a:spcPct val="0"/>
              </a:spcAft>
              <a:defRPr/>
            </a:pPr>
            <a:endParaRPr lang="en-US" altLang="zh-CN"/>
          </a:p>
        </p:txBody>
      </p:sp>
      <p:sp>
        <p:nvSpPr>
          <p:cNvPr id="1030" name="Rectangle 6"/>
          <p:cNvSpPr>
            <a:spLocks noGrp="1" noChangeArrowheads="1"/>
          </p:cNvSpPr>
          <p:nvPr>
            <p:ph type="sldNum" sz="quarter" idx="4"/>
          </p:nvPr>
        </p:nvSpPr>
        <p:spPr bwMode="auto">
          <a:xfrm>
            <a:off x="70104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kumimoji="0" sz="1400" b="0">
                <a:solidFill>
                  <a:srgbClr val="000000"/>
                </a:solidFill>
                <a:latin typeface="Arial" charset="0"/>
                <a:ea typeface="宋体" pitchFamily="2" charset="-122"/>
              </a:defRPr>
            </a:lvl1pPr>
          </a:lstStyle>
          <a:p>
            <a:pPr fontAlgn="base">
              <a:spcAft>
                <a:spcPct val="0"/>
              </a:spcAft>
              <a:defRPr/>
            </a:pPr>
            <a:fld id="{B3BF3D16-D722-46FB-ACBF-B10A70147FF9}" type="slidenum">
              <a:rPr lang="en-US" altLang="zh-CN"/>
              <a:pPr fontAlgn="base">
                <a:spcAft>
                  <a:spcPct val="0"/>
                </a:spcAft>
                <a:defRPr/>
              </a:pPr>
              <a:t>‹#›</a:t>
            </a:fld>
            <a:r>
              <a:rPr lang="en-US" altLang="zh-CN" dirty="0"/>
              <a:t>/45</a:t>
            </a:r>
          </a:p>
        </p:txBody>
      </p:sp>
      <p:sp>
        <p:nvSpPr>
          <p:cNvPr id="5127" name="Line 7"/>
          <p:cNvSpPr>
            <a:spLocks noChangeShapeType="1"/>
          </p:cNvSpPr>
          <p:nvPr userDrawn="1"/>
        </p:nvSpPr>
        <p:spPr bwMode="auto">
          <a:xfrm>
            <a:off x="0" y="838200"/>
            <a:ext cx="9144000" cy="0"/>
          </a:xfrm>
          <a:prstGeom prst="line">
            <a:avLst/>
          </a:prstGeom>
          <a:noFill/>
          <a:ln w="44450">
            <a:solidFill>
              <a:srgbClr val="3366FF"/>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CN" altLang="en-US" sz="2400">
              <a:solidFill>
                <a:srgbClr val="000000"/>
              </a:solidFill>
              <a:latin typeface="Times New Roman" pitchFamily="18" charset="0"/>
            </a:endParaRPr>
          </a:p>
        </p:txBody>
      </p:sp>
    </p:spTree>
    <p:extLst>
      <p:ext uri="{BB962C8B-B14F-4D97-AF65-F5344CB8AC3E}">
        <p14:creationId xmlns:p14="http://schemas.microsoft.com/office/powerpoint/2010/main" val="27899488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iming>
    <p:tnLst>
      <p:par>
        <p:cTn id="1" dur="indefinite" restart="never" nodeType="tmRoot"/>
      </p:par>
    </p:tnLst>
  </p:timing>
  <p:hf hdr="0" ftr="0" dt="0"/>
  <p:txStyles>
    <p:titleStyle>
      <a:lvl1pPr algn="ctr" rtl="0" eaLnBrk="0" fontAlgn="base" hangingPunct="0">
        <a:spcBef>
          <a:spcPct val="0"/>
        </a:spcBef>
        <a:spcAft>
          <a:spcPct val="0"/>
        </a:spcAft>
        <a:defRPr sz="3600">
          <a:solidFill>
            <a:srgbClr val="FF3300"/>
          </a:solidFill>
          <a:latin typeface="+mj-lt"/>
          <a:ea typeface="黑体" pitchFamily="2" charset="-122"/>
          <a:cs typeface="+mj-cs"/>
        </a:defRPr>
      </a:lvl1pPr>
      <a:lvl2pPr algn="ctr" rtl="0" eaLnBrk="0" fontAlgn="base" hangingPunct="0">
        <a:spcBef>
          <a:spcPct val="0"/>
        </a:spcBef>
        <a:spcAft>
          <a:spcPct val="0"/>
        </a:spcAft>
        <a:defRPr sz="3600">
          <a:solidFill>
            <a:srgbClr val="FF3300"/>
          </a:solidFill>
          <a:latin typeface="Arial" charset="0"/>
          <a:ea typeface="黑体" pitchFamily="2" charset="-122"/>
        </a:defRPr>
      </a:lvl2pPr>
      <a:lvl3pPr algn="ctr" rtl="0" eaLnBrk="0" fontAlgn="base" hangingPunct="0">
        <a:spcBef>
          <a:spcPct val="0"/>
        </a:spcBef>
        <a:spcAft>
          <a:spcPct val="0"/>
        </a:spcAft>
        <a:defRPr sz="3600">
          <a:solidFill>
            <a:srgbClr val="FF3300"/>
          </a:solidFill>
          <a:latin typeface="Arial" charset="0"/>
          <a:ea typeface="黑体" pitchFamily="2" charset="-122"/>
        </a:defRPr>
      </a:lvl3pPr>
      <a:lvl4pPr algn="ctr" rtl="0" eaLnBrk="0" fontAlgn="base" hangingPunct="0">
        <a:spcBef>
          <a:spcPct val="0"/>
        </a:spcBef>
        <a:spcAft>
          <a:spcPct val="0"/>
        </a:spcAft>
        <a:defRPr sz="3600">
          <a:solidFill>
            <a:srgbClr val="FF3300"/>
          </a:solidFill>
          <a:latin typeface="Arial" charset="0"/>
          <a:ea typeface="黑体" pitchFamily="2" charset="-122"/>
        </a:defRPr>
      </a:lvl4pPr>
      <a:lvl5pPr algn="ctr" rtl="0" eaLnBrk="0" fontAlgn="base" hangingPunct="0">
        <a:spcBef>
          <a:spcPct val="0"/>
        </a:spcBef>
        <a:spcAft>
          <a:spcPct val="0"/>
        </a:spcAft>
        <a:defRPr sz="3600">
          <a:solidFill>
            <a:srgbClr val="FF3300"/>
          </a:solidFill>
          <a:latin typeface="Arial" charset="0"/>
          <a:ea typeface="黑体" pitchFamily="2" charset="-122"/>
        </a:defRPr>
      </a:lvl5pPr>
      <a:lvl6pPr marL="457200" algn="ctr" rtl="0" fontAlgn="base">
        <a:spcBef>
          <a:spcPct val="0"/>
        </a:spcBef>
        <a:spcAft>
          <a:spcPct val="0"/>
        </a:spcAft>
        <a:defRPr sz="4400">
          <a:solidFill>
            <a:schemeClr val="tx2"/>
          </a:solidFill>
          <a:latin typeface="Arial" charset="0"/>
          <a:ea typeface="宋体" charset="-122"/>
        </a:defRPr>
      </a:lvl6pPr>
      <a:lvl7pPr marL="914400" algn="ctr" rtl="0" fontAlgn="base">
        <a:spcBef>
          <a:spcPct val="0"/>
        </a:spcBef>
        <a:spcAft>
          <a:spcPct val="0"/>
        </a:spcAft>
        <a:defRPr sz="4400">
          <a:solidFill>
            <a:schemeClr val="tx2"/>
          </a:solidFill>
          <a:latin typeface="Arial" charset="0"/>
          <a:ea typeface="宋体" charset="-122"/>
        </a:defRPr>
      </a:lvl7pPr>
      <a:lvl8pPr marL="1371600" algn="ctr" rtl="0" fontAlgn="base">
        <a:spcBef>
          <a:spcPct val="0"/>
        </a:spcBef>
        <a:spcAft>
          <a:spcPct val="0"/>
        </a:spcAft>
        <a:defRPr sz="4400">
          <a:solidFill>
            <a:schemeClr val="tx2"/>
          </a:solidFill>
          <a:latin typeface="Arial" charset="0"/>
          <a:ea typeface="宋体" charset="-122"/>
        </a:defRPr>
      </a:lvl8pPr>
      <a:lvl9pPr marL="1828800" algn="ctr" rtl="0" fontAlgn="base">
        <a:spcBef>
          <a:spcPct val="0"/>
        </a:spcBef>
        <a:spcAft>
          <a:spcPct val="0"/>
        </a:spcAft>
        <a:defRPr sz="4400">
          <a:solidFill>
            <a:schemeClr val="tx2"/>
          </a:solidFill>
          <a:latin typeface="Arial" charset="0"/>
          <a:ea typeface="宋体" charset="-122"/>
        </a:defRPr>
      </a:lvl9pPr>
    </p:titleStyle>
    <p:bodyStyle>
      <a:lvl1pPr marL="342900" indent="-342900" algn="l" rtl="0" eaLnBrk="0" fontAlgn="base" hangingPunct="0">
        <a:spcBef>
          <a:spcPct val="20000"/>
        </a:spcBef>
        <a:spcAft>
          <a:spcPct val="0"/>
        </a:spcAft>
        <a:buChar char="•"/>
        <a:defRPr sz="3200">
          <a:solidFill>
            <a:srgbClr val="FF3300"/>
          </a:solidFill>
          <a:latin typeface="+mn-lt"/>
          <a:ea typeface="黑体" pitchFamily="2" charset="-122"/>
          <a:cs typeface="+mn-cs"/>
        </a:defRPr>
      </a:lvl1pPr>
      <a:lvl2pPr marL="742950" indent="-285750" algn="l" rtl="0" eaLnBrk="0" fontAlgn="base" hangingPunct="0">
        <a:spcBef>
          <a:spcPct val="20000"/>
        </a:spcBef>
        <a:spcAft>
          <a:spcPct val="0"/>
        </a:spcAft>
        <a:buChar char="–"/>
        <a:defRPr sz="2800">
          <a:solidFill>
            <a:srgbClr val="FF3300"/>
          </a:solidFill>
          <a:latin typeface="+mn-lt"/>
          <a:ea typeface="黑体" pitchFamily="2" charset="-122"/>
        </a:defRPr>
      </a:lvl2pPr>
      <a:lvl3pPr marL="1143000" indent="-228600" algn="l" rtl="0" eaLnBrk="0" fontAlgn="base" hangingPunct="0">
        <a:spcBef>
          <a:spcPct val="20000"/>
        </a:spcBef>
        <a:spcAft>
          <a:spcPct val="0"/>
        </a:spcAft>
        <a:buChar char="•"/>
        <a:defRPr sz="2400">
          <a:solidFill>
            <a:srgbClr val="FF3300"/>
          </a:solidFill>
          <a:latin typeface="+mn-lt"/>
          <a:ea typeface="黑体" pitchFamily="2" charset="-122"/>
        </a:defRPr>
      </a:lvl3pPr>
      <a:lvl4pPr marL="1600200" indent="-228600" algn="l" rtl="0" eaLnBrk="0" fontAlgn="base" hangingPunct="0">
        <a:spcBef>
          <a:spcPct val="20000"/>
        </a:spcBef>
        <a:spcAft>
          <a:spcPct val="0"/>
        </a:spcAft>
        <a:buChar char="–"/>
        <a:defRPr sz="2000">
          <a:solidFill>
            <a:srgbClr val="FF3300"/>
          </a:solidFill>
          <a:latin typeface="+mn-lt"/>
          <a:ea typeface="黑体" pitchFamily="2" charset="-122"/>
        </a:defRPr>
      </a:lvl4pPr>
      <a:lvl5pPr marL="2057400" indent="-228600" algn="l" rtl="0" eaLnBrk="0" fontAlgn="base" hangingPunct="0">
        <a:spcBef>
          <a:spcPct val="20000"/>
        </a:spcBef>
        <a:spcAft>
          <a:spcPct val="0"/>
        </a:spcAft>
        <a:buChar char="»"/>
        <a:defRPr sz="2000">
          <a:solidFill>
            <a:srgbClr val="FF3300"/>
          </a:solidFill>
          <a:latin typeface="+mn-lt"/>
          <a:ea typeface="黑体" pitchFamily="2"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5400" b="1" dirty="0" smtClean="0">
                <a:solidFill>
                  <a:srgbClr val="FF0000"/>
                </a:solidFill>
              </a:rPr>
              <a:t>Welcome to Beijing</a:t>
            </a:r>
            <a:endParaRPr lang="zh-CN" altLang="en-US" sz="5400" b="1" dirty="0">
              <a:solidFill>
                <a:srgbClr val="FF0000"/>
              </a:solidFill>
            </a:endParaRPr>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552123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0"/>
            <a:ext cx="9144000" cy="714375"/>
          </a:xfrm>
        </p:spPr>
        <p:txBody>
          <a:bodyPr/>
          <a:lstStyle/>
          <a:p>
            <a:r>
              <a:rPr lang="en-US" altLang="zh-CN" sz="3600" b="1" dirty="0" smtClean="0"/>
              <a:t>Particle Physics in China</a:t>
            </a:r>
            <a:r>
              <a:rPr lang="zh-CN" altLang="en-US" sz="3600" b="1" dirty="0" smtClean="0"/>
              <a:t>：</a:t>
            </a:r>
            <a:r>
              <a:rPr lang="en-US" altLang="zh-CN" sz="3600" b="1" dirty="0" smtClean="0"/>
              <a:t>a Possible Future</a:t>
            </a:r>
            <a:endParaRPr lang="zh-CN" altLang="en-US" sz="3600" b="1" dirty="0" smtClean="0"/>
          </a:p>
        </p:txBody>
      </p:sp>
      <p:sp>
        <p:nvSpPr>
          <p:cNvPr id="116739" name="Rectangle 3"/>
          <p:cNvSpPr>
            <a:spLocks noChangeArrowheads="1"/>
          </p:cNvSpPr>
          <p:nvPr/>
        </p:nvSpPr>
        <p:spPr bwMode="auto">
          <a:xfrm>
            <a:off x="4518025" y="3186113"/>
            <a:ext cx="4608513" cy="425450"/>
          </a:xfrm>
          <a:prstGeom prst="rect">
            <a:avLst/>
          </a:prstGeom>
          <a:solidFill>
            <a:srgbClr val="FFCCFF"/>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JUNO </a:t>
            </a:r>
          </a:p>
        </p:txBody>
      </p:sp>
      <p:sp>
        <p:nvSpPr>
          <p:cNvPr id="116740" name="Rectangle 6"/>
          <p:cNvSpPr>
            <a:spLocks noChangeArrowheads="1"/>
          </p:cNvSpPr>
          <p:nvPr/>
        </p:nvSpPr>
        <p:spPr bwMode="auto">
          <a:xfrm>
            <a:off x="0" y="6350000"/>
            <a:ext cx="2203450" cy="360363"/>
          </a:xfrm>
          <a:prstGeom prst="rect">
            <a:avLst/>
          </a:prstGeom>
          <a:gradFill rotWithShape="0">
            <a:gsLst>
              <a:gs pos="0">
                <a:srgbClr val="DC8300"/>
              </a:gs>
              <a:gs pos="100000">
                <a:srgbClr val="F8C900"/>
              </a:gs>
            </a:gsLst>
            <a:lin ang="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8C900"/>
            </a:extrusionClr>
          </a:sp3d>
        </p:spPr>
        <p:txBody>
          <a:bodyPr wrap="none" anchor="ctr">
            <a:flatTx/>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spcBef>
                <a:spcPct val="50000"/>
              </a:spcBef>
              <a:spcAft>
                <a:spcPct val="0"/>
              </a:spcAft>
              <a:buFontTx/>
              <a:buNone/>
            </a:pPr>
            <a:endParaRPr lang="zh-CN" altLang="en-US" sz="4400" b="1">
              <a:solidFill>
                <a:srgbClr val="0033CC"/>
              </a:solidFill>
            </a:endParaRPr>
          </a:p>
        </p:txBody>
      </p:sp>
      <p:sp>
        <p:nvSpPr>
          <p:cNvPr id="116741" name="Rectangle 7"/>
          <p:cNvSpPr>
            <a:spLocks noChangeArrowheads="1"/>
          </p:cNvSpPr>
          <p:nvPr/>
        </p:nvSpPr>
        <p:spPr bwMode="auto">
          <a:xfrm>
            <a:off x="2195513" y="6350000"/>
            <a:ext cx="2735262" cy="360363"/>
          </a:xfrm>
          <a:prstGeom prst="rect">
            <a:avLst/>
          </a:prstGeom>
          <a:gradFill rotWithShape="0">
            <a:gsLst>
              <a:gs pos="0">
                <a:srgbClr val="58B3BA"/>
              </a:gs>
              <a:gs pos="100000">
                <a:srgbClr val="F8C900"/>
              </a:gs>
            </a:gsLst>
            <a:lin ang="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58B3BA"/>
            </a:extrusionClr>
          </a:sp3d>
        </p:spPr>
        <p:txBody>
          <a:bodyPr wrap="none" anchor="ctr">
            <a:flatTx/>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spcBef>
                <a:spcPct val="50000"/>
              </a:spcBef>
              <a:spcAft>
                <a:spcPct val="0"/>
              </a:spcAft>
              <a:buFontTx/>
              <a:buNone/>
            </a:pPr>
            <a:endParaRPr lang="zh-CN" altLang="en-US" sz="4400" b="1">
              <a:solidFill>
                <a:srgbClr val="0033CC"/>
              </a:solidFill>
            </a:endParaRPr>
          </a:p>
        </p:txBody>
      </p:sp>
      <p:sp>
        <p:nvSpPr>
          <p:cNvPr id="116742" name="AutoShape 8"/>
          <p:cNvSpPr>
            <a:spLocks noChangeArrowheads="1"/>
          </p:cNvSpPr>
          <p:nvPr/>
        </p:nvSpPr>
        <p:spPr bwMode="auto">
          <a:xfrm>
            <a:off x="7646988" y="6170613"/>
            <a:ext cx="1290637" cy="723900"/>
          </a:xfrm>
          <a:prstGeom prst="rightArrow">
            <a:avLst>
              <a:gd name="adj1" fmla="val 50000"/>
              <a:gd name="adj2" fmla="val 44572"/>
            </a:avLst>
          </a:prstGeom>
          <a:gradFill rotWithShape="0">
            <a:gsLst>
              <a:gs pos="0">
                <a:srgbClr val="FF0066"/>
              </a:gs>
              <a:gs pos="50000">
                <a:srgbClr val="FAF400"/>
              </a:gs>
              <a:gs pos="100000">
                <a:srgbClr val="FF0066"/>
              </a:gs>
            </a:gsLst>
            <a:lin ang="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0066"/>
            </a:extrusionClr>
          </a:sp3d>
        </p:spPr>
        <p:txBody>
          <a:bodyPr wrap="none" anchor="ctr">
            <a:flatTx/>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spcBef>
                <a:spcPct val="50000"/>
              </a:spcBef>
              <a:spcAft>
                <a:spcPct val="0"/>
              </a:spcAft>
              <a:buFontTx/>
              <a:buNone/>
            </a:pPr>
            <a:endParaRPr lang="zh-CN" altLang="en-US" sz="4400" b="1">
              <a:solidFill>
                <a:srgbClr val="0033CC"/>
              </a:solidFill>
            </a:endParaRPr>
          </a:p>
        </p:txBody>
      </p:sp>
      <p:sp>
        <p:nvSpPr>
          <p:cNvPr id="116743" name="Text Box 9"/>
          <p:cNvSpPr txBox="1">
            <a:spLocks noChangeArrowheads="1"/>
          </p:cNvSpPr>
          <p:nvPr/>
        </p:nvSpPr>
        <p:spPr bwMode="auto">
          <a:xfrm>
            <a:off x="1116013" y="6350000"/>
            <a:ext cx="987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spcBef>
                <a:spcPct val="50000"/>
              </a:spcBef>
              <a:spcAft>
                <a:spcPct val="0"/>
              </a:spcAft>
              <a:buFontTx/>
              <a:buNone/>
            </a:pPr>
            <a:r>
              <a:rPr lang="zh-CN" altLang="en-US" sz="1800" b="1">
                <a:solidFill>
                  <a:srgbClr val="0000CC"/>
                </a:solidFill>
                <a:latin typeface="Tahoma" pitchFamily="34" charset="0"/>
                <a:ea typeface="华文新魏" pitchFamily="2" charset="-122"/>
              </a:rPr>
              <a:t>20</a:t>
            </a:r>
            <a:r>
              <a:rPr lang="en-US" altLang="zh-CN" sz="1800" b="1">
                <a:solidFill>
                  <a:srgbClr val="0000CC"/>
                </a:solidFill>
                <a:latin typeface="Tahoma" pitchFamily="34" charset="0"/>
                <a:ea typeface="华文新魏" pitchFamily="2" charset="-122"/>
              </a:rPr>
              <a:t>10</a:t>
            </a:r>
            <a:endParaRPr lang="zh-CN" altLang="en-US" sz="1800" b="1">
              <a:solidFill>
                <a:srgbClr val="0000CC"/>
              </a:solidFill>
              <a:latin typeface="Tahoma" pitchFamily="34" charset="0"/>
              <a:ea typeface="华文新魏" pitchFamily="2" charset="-122"/>
            </a:endParaRPr>
          </a:p>
        </p:txBody>
      </p:sp>
      <p:sp>
        <p:nvSpPr>
          <p:cNvPr id="116744" name="Text Box 10"/>
          <p:cNvSpPr txBox="1">
            <a:spLocks noChangeArrowheads="1"/>
          </p:cNvSpPr>
          <p:nvPr/>
        </p:nvSpPr>
        <p:spPr bwMode="auto">
          <a:xfrm>
            <a:off x="3875088" y="6370638"/>
            <a:ext cx="987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spcBef>
                <a:spcPct val="50000"/>
              </a:spcBef>
              <a:spcAft>
                <a:spcPct val="0"/>
              </a:spcAft>
              <a:buFontTx/>
              <a:buNone/>
            </a:pPr>
            <a:r>
              <a:rPr lang="zh-CN" altLang="en-US" sz="1800" b="1">
                <a:solidFill>
                  <a:srgbClr val="0000CC"/>
                </a:solidFill>
                <a:latin typeface="Tahoma" pitchFamily="34" charset="0"/>
                <a:ea typeface="华文新魏" pitchFamily="2" charset="-122"/>
              </a:rPr>
              <a:t>201</a:t>
            </a:r>
            <a:r>
              <a:rPr lang="en-US" altLang="zh-CN" sz="1800" b="1">
                <a:solidFill>
                  <a:srgbClr val="0000CC"/>
                </a:solidFill>
                <a:latin typeface="Tahoma" pitchFamily="34" charset="0"/>
                <a:ea typeface="华文新魏" pitchFamily="2" charset="-122"/>
              </a:rPr>
              <a:t>5</a:t>
            </a:r>
            <a:endParaRPr lang="zh-CN" altLang="en-US" sz="1800" b="1">
              <a:solidFill>
                <a:srgbClr val="0000CC"/>
              </a:solidFill>
              <a:latin typeface="Tahoma" pitchFamily="34" charset="0"/>
              <a:ea typeface="华文新魏" pitchFamily="2" charset="-122"/>
            </a:endParaRPr>
          </a:p>
        </p:txBody>
      </p:sp>
      <p:sp>
        <p:nvSpPr>
          <p:cNvPr id="116745" name="Rectangle 11"/>
          <p:cNvSpPr>
            <a:spLocks noChangeArrowheads="1"/>
          </p:cNvSpPr>
          <p:nvPr/>
        </p:nvSpPr>
        <p:spPr bwMode="auto">
          <a:xfrm>
            <a:off x="7146925" y="2332038"/>
            <a:ext cx="1979613" cy="425450"/>
          </a:xfrm>
          <a:prstGeom prst="rect">
            <a:avLst/>
          </a:prstGeom>
          <a:solidFill>
            <a:srgbClr val="FF9966"/>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ILC </a:t>
            </a:r>
            <a:endParaRPr lang="zh-CN" altLang="en-US" sz="1800" b="1">
              <a:solidFill>
                <a:srgbClr val="800000"/>
              </a:solidFill>
              <a:ea typeface="仿宋_GB2312" pitchFamily="49" charset="-122"/>
            </a:endParaRPr>
          </a:p>
        </p:txBody>
      </p:sp>
      <p:sp>
        <p:nvSpPr>
          <p:cNvPr id="116746" name="Rectangle 12"/>
          <p:cNvSpPr>
            <a:spLocks noChangeArrowheads="1"/>
          </p:cNvSpPr>
          <p:nvPr/>
        </p:nvSpPr>
        <p:spPr bwMode="auto">
          <a:xfrm>
            <a:off x="1746250" y="971550"/>
            <a:ext cx="6107113" cy="425450"/>
          </a:xfrm>
          <a:prstGeom prst="rect">
            <a:avLst/>
          </a:prstGeom>
          <a:solidFill>
            <a:srgbClr val="FFFF00"/>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 BESIII physics</a:t>
            </a:r>
            <a:endParaRPr lang="zh-CN" altLang="en-US" sz="1800" b="1">
              <a:solidFill>
                <a:srgbClr val="800000"/>
              </a:solidFill>
              <a:ea typeface="仿宋_GB2312" pitchFamily="49" charset="-122"/>
            </a:endParaRPr>
          </a:p>
        </p:txBody>
      </p:sp>
      <p:sp>
        <p:nvSpPr>
          <p:cNvPr id="116747" name="Rectangle 13"/>
          <p:cNvSpPr>
            <a:spLocks noChangeArrowheads="1"/>
          </p:cNvSpPr>
          <p:nvPr/>
        </p:nvSpPr>
        <p:spPr bwMode="auto">
          <a:xfrm>
            <a:off x="-17463" y="971550"/>
            <a:ext cx="1763713" cy="425450"/>
          </a:xfrm>
          <a:prstGeom prst="rect">
            <a:avLst/>
          </a:prstGeom>
          <a:solidFill>
            <a:srgbClr val="FFCC99"/>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 </a:t>
            </a:r>
            <a:r>
              <a:rPr lang="en-US" altLang="zh-CN" sz="1200" b="1">
                <a:solidFill>
                  <a:srgbClr val="800000"/>
                </a:solidFill>
                <a:ea typeface="仿宋_GB2312" pitchFamily="49" charset="-122"/>
              </a:rPr>
              <a:t>BESIII construction </a:t>
            </a:r>
            <a:endParaRPr lang="zh-CN" altLang="en-US" sz="1200" b="1">
              <a:solidFill>
                <a:srgbClr val="800000"/>
              </a:solidFill>
              <a:ea typeface="仿宋_GB2312" pitchFamily="49" charset="-122"/>
            </a:endParaRPr>
          </a:p>
        </p:txBody>
      </p:sp>
      <p:sp>
        <p:nvSpPr>
          <p:cNvPr id="116748" name="Rectangle 14"/>
          <p:cNvSpPr>
            <a:spLocks noChangeArrowheads="1"/>
          </p:cNvSpPr>
          <p:nvPr/>
        </p:nvSpPr>
        <p:spPr bwMode="auto">
          <a:xfrm>
            <a:off x="2395538" y="1863725"/>
            <a:ext cx="6697662" cy="425450"/>
          </a:xfrm>
          <a:prstGeom prst="rect">
            <a:avLst/>
          </a:prstGeom>
          <a:solidFill>
            <a:srgbClr val="FFFF00"/>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ATLAS &amp; CMS physics</a:t>
            </a:r>
            <a:endParaRPr lang="zh-CN" altLang="en-US" sz="1800" b="1">
              <a:solidFill>
                <a:srgbClr val="800000"/>
              </a:solidFill>
              <a:ea typeface="仿宋_GB2312" pitchFamily="49" charset="-122"/>
            </a:endParaRPr>
          </a:p>
        </p:txBody>
      </p:sp>
      <p:sp>
        <p:nvSpPr>
          <p:cNvPr id="116749" name="Rectangle 15"/>
          <p:cNvSpPr>
            <a:spLocks noChangeArrowheads="1"/>
          </p:cNvSpPr>
          <p:nvPr/>
        </p:nvSpPr>
        <p:spPr bwMode="auto">
          <a:xfrm>
            <a:off x="-17463" y="1900238"/>
            <a:ext cx="2413001" cy="350837"/>
          </a:xfrm>
          <a:prstGeom prst="rect">
            <a:avLst/>
          </a:prstGeom>
          <a:solidFill>
            <a:srgbClr val="FFCC99"/>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400" b="1">
                <a:solidFill>
                  <a:srgbClr val="800000"/>
                </a:solidFill>
                <a:ea typeface="仿宋_GB2312" pitchFamily="49" charset="-122"/>
              </a:rPr>
              <a:t>ATLAS &amp; CMS construction</a:t>
            </a:r>
            <a:endParaRPr lang="zh-CN" altLang="en-US" sz="1400" b="1">
              <a:solidFill>
                <a:srgbClr val="800000"/>
              </a:solidFill>
              <a:ea typeface="仿宋_GB2312" pitchFamily="49" charset="-122"/>
            </a:endParaRPr>
          </a:p>
        </p:txBody>
      </p:sp>
      <p:sp>
        <p:nvSpPr>
          <p:cNvPr id="116750" name="Rectangle 16"/>
          <p:cNvSpPr>
            <a:spLocks noChangeArrowheads="1"/>
          </p:cNvSpPr>
          <p:nvPr/>
        </p:nvSpPr>
        <p:spPr bwMode="auto">
          <a:xfrm>
            <a:off x="-17463" y="2757488"/>
            <a:ext cx="2844801" cy="425450"/>
          </a:xfrm>
          <a:prstGeom prst="rect">
            <a:avLst/>
          </a:prstGeom>
          <a:solidFill>
            <a:srgbClr val="FFCC99"/>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Daya Bay construction</a:t>
            </a:r>
          </a:p>
        </p:txBody>
      </p:sp>
      <p:sp>
        <p:nvSpPr>
          <p:cNvPr id="116751" name="Rectangle 17"/>
          <p:cNvSpPr>
            <a:spLocks noChangeArrowheads="1"/>
          </p:cNvSpPr>
          <p:nvPr/>
        </p:nvSpPr>
        <p:spPr bwMode="auto">
          <a:xfrm>
            <a:off x="2827338" y="2757488"/>
            <a:ext cx="3382962" cy="425450"/>
          </a:xfrm>
          <a:prstGeom prst="rect">
            <a:avLst/>
          </a:prstGeom>
          <a:solidFill>
            <a:srgbClr val="FFFF00"/>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Daya Bay physics</a:t>
            </a:r>
          </a:p>
        </p:txBody>
      </p:sp>
      <p:sp>
        <p:nvSpPr>
          <p:cNvPr id="116752" name="Rectangle 18"/>
          <p:cNvSpPr>
            <a:spLocks noChangeArrowheads="1"/>
          </p:cNvSpPr>
          <p:nvPr/>
        </p:nvSpPr>
        <p:spPr bwMode="auto">
          <a:xfrm>
            <a:off x="7616825" y="1403350"/>
            <a:ext cx="1509713" cy="425450"/>
          </a:xfrm>
          <a:prstGeom prst="rect">
            <a:avLst/>
          </a:prstGeom>
          <a:solidFill>
            <a:srgbClr val="FF9966"/>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CEPC+SppC</a:t>
            </a:r>
          </a:p>
        </p:txBody>
      </p:sp>
      <p:sp>
        <p:nvSpPr>
          <p:cNvPr id="116753" name="Rectangle 21"/>
          <p:cNvSpPr>
            <a:spLocks noChangeArrowheads="1"/>
          </p:cNvSpPr>
          <p:nvPr/>
        </p:nvSpPr>
        <p:spPr bwMode="auto">
          <a:xfrm>
            <a:off x="-17463" y="4043363"/>
            <a:ext cx="4699001" cy="425450"/>
          </a:xfrm>
          <a:prstGeom prst="rect">
            <a:avLst/>
          </a:prstGeom>
          <a:solidFill>
            <a:srgbClr val="FFFF00"/>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AS</a:t>
            </a:r>
            <a:r>
              <a:rPr lang="en-US" altLang="zh-CN" sz="1800" b="1">
                <a:solidFill>
                  <a:srgbClr val="800000"/>
                </a:solidFill>
                <a:latin typeface="Symbol" pitchFamily="18" charset="2"/>
                <a:ea typeface="仿宋_GB2312" pitchFamily="49" charset="-122"/>
              </a:rPr>
              <a:t>g</a:t>
            </a:r>
            <a:r>
              <a:rPr lang="en-US" altLang="zh-CN" sz="1800" b="1">
                <a:solidFill>
                  <a:srgbClr val="800000"/>
                </a:solidFill>
                <a:ea typeface="仿宋_GB2312" pitchFamily="49" charset="-122"/>
              </a:rPr>
              <a:t> &amp; ARGO physics</a:t>
            </a:r>
          </a:p>
        </p:txBody>
      </p:sp>
      <p:sp>
        <p:nvSpPr>
          <p:cNvPr id="116754" name="Rectangle 22"/>
          <p:cNvSpPr>
            <a:spLocks noChangeArrowheads="1"/>
          </p:cNvSpPr>
          <p:nvPr/>
        </p:nvSpPr>
        <p:spPr bwMode="auto">
          <a:xfrm>
            <a:off x="2395538" y="4900613"/>
            <a:ext cx="2403475" cy="425450"/>
          </a:xfrm>
          <a:prstGeom prst="rect">
            <a:avLst/>
          </a:prstGeom>
          <a:solidFill>
            <a:srgbClr val="FFCC99"/>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HXMT construction</a:t>
            </a:r>
          </a:p>
        </p:txBody>
      </p:sp>
      <p:sp>
        <p:nvSpPr>
          <p:cNvPr id="116755" name="Rectangle 23"/>
          <p:cNvSpPr>
            <a:spLocks noChangeArrowheads="1"/>
          </p:cNvSpPr>
          <p:nvPr/>
        </p:nvSpPr>
        <p:spPr bwMode="auto">
          <a:xfrm>
            <a:off x="4829175" y="4900613"/>
            <a:ext cx="4297363" cy="425450"/>
          </a:xfrm>
          <a:prstGeom prst="rect">
            <a:avLst/>
          </a:prstGeom>
          <a:solidFill>
            <a:srgbClr val="FFFF00"/>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HXMT physics</a:t>
            </a:r>
            <a:endParaRPr lang="zh-CN" altLang="en-US" sz="1800" b="1">
              <a:solidFill>
                <a:srgbClr val="800000"/>
              </a:solidFill>
              <a:ea typeface="仿宋_GB2312" pitchFamily="49" charset="-122"/>
            </a:endParaRPr>
          </a:p>
        </p:txBody>
      </p:sp>
      <p:sp>
        <p:nvSpPr>
          <p:cNvPr id="116756" name="Rectangle 24"/>
          <p:cNvSpPr>
            <a:spLocks noChangeArrowheads="1"/>
          </p:cNvSpPr>
          <p:nvPr/>
        </p:nvSpPr>
        <p:spPr bwMode="auto">
          <a:xfrm>
            <a:off x="4913313" y="5735638"/>
            <a:ext cx="4213225" cy="425450"/>
          </a:xfrm>
          <a:prstGeom prst="rect">
            <a:avLst/>
          </a:prstGeom>
          <a:solidFill>
            <a:srgbClr val="FFCCFF"/>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HERD</a:t>
            </a:r>
          </a:p>
        </p:txBody>
      </p:sp>
      <p:sp>
        <p:nvSpPr>
          <p:cNvPr id="116757" name="Rectangle 25"/>
          <p:cNvSpPr>
            <a:spLocks noChangeArrowheads="1"/>
          </p:cNvSpPr>
          <p:nvPr/>
        </p:nvSpPr>
        <p:spPr bwMode="auto">
          <a:xfrm>
            <a:off x="3857625" y="4471988"/>
            <a:ext cx="5268913" cy="425450"/>
          </a:xfrm>
          <a:prstGeom prst="rect">
            <a:avLst/>
          </a:prstGeom>
          <a:solidFill>
            <a:srgbClr val="FFCCFF"/>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LHAASO</a:t>
            </a:r>
          </a:p>
        </p:txBody>
      </p:sp>
      <p:sp>
        <p:nvSpPr>
          <p:cNvPr id="116758" name="Rectangle 26"/>
          <p:cNvSpPr>
            <a:spLocks noChangeArrowheads="1"/>
          </p:cNvSpPr>
          <p:nvPr/>
        </p:nvSpPr>
        <p:spPr bwMode="auto">
          <a:xfrm>
            <a:off x="4859338" y="6350000"/>
            <a:ext cx="2735262" cy="360363"/>
          </a:xfrm>
          <a:prstGeom prst="rect">
            <a:avLst/>
          </a:prstGeom>
          <a:gradFill rotWithShape="1">
            <a:gsLst>
              <a:gs pos="0">
                <a:srgbClr val="BB6F7F"/>
              </a:gs>
              <a:gs pos="100000">
                <a:srgbClr val="F8C900"/>
              </a:gs>
            </a:gsLst>
            <a:lin ang="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BB6F7F"/>
            </a:extrusionClr>
          </a:sp3d>
        </p:spPr>
        <p:txBody>
          <a:bodyPr wrap="none" anchor="ctr">
            <a:flatTx/>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r" fontAlgn="base">
              <a:spcBef>
                <a:spcPct val="50000"/>
              </a:spcBef>
              <a:spcAft>
                <a:spcPct val="0"/>
              </a:spcAft>
              <a:buFontTx/>
              <a:buNone/>
            </a:pPr>
            <a:r>
              <a:rPr lang="en-US" altLang="zh-CN" sz="2000" b="1">
                <a:solidFill>
                  <a:srgbClr val="0033CC"/>
                </a:solidFill>
              </a:rPr>
              <a:t>2020</a:t>
            </a:r>
          </a:p>
        </p:txBody>
      </p:sp>
      <p:sp>
        <p:nvSpPr>
          <p:cNvPr id="116759" name="Rectangle 25"/>
          <p:cNvSpPr>
            <a:spLocks noChangeArrowheads="1"/>
          </p:cNvSpPr>
          <p:nvPr/>
        </p:nvSpPr>
        <p:spPr bwMode="auto">
          <a:xfrm>
            <a:off x="2827338" y="3614738"/>
            <a:ext cx="6299200" cy="425450"/>
          </a:xfrm>
          <a:prstGeom prst="rect">
            <a:avLst/>
          </a:prstGeom>
          <a:solidFill>
            <a:srgbClr val="FFCCFF"/>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Dark matter exp.: PandaX, CDEX, …   </a:t>
            </a:r>
          </a:p>
        </p:txBody>
      </p:sp>
      <p:sp>
        <p:nvSpPr>
          <p:cNvPr id="116760" name="Rectangle 21"/>
          <p:cNvSpPr>
            <a:spLocks noChangeArrowheads="1"/>
          </p:cNvSpPr>
          <p:nvPr/>
        </p:nvSpPr>
        <p:spPr bwMode="auto">
          <a:xfrm>
            <a:off x="2827338" y="5326063"/>
            <a:ext cx="6299200" cy="425450"/>
          </a:xfrm>
          <a:prstGeom prst="rect">
            <a:avLst/>
          </a:prstGeom>
          <a:solidFill>
            <a:srgbClr val="FFFF00"/>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AMS physics</a:t>
            </a:r>
          </a:p>
        </p:txBody>
      </p:sp>
      <p:sp>
        <p:nvSpPr>
          <p:cNvPr id="116761" name="Rectangle 16"/>
          <p:cNvSpPr>
            <a:spLocks noChangeArrowheads="1"/>
          </p:cNvSpPr>
          <p:nvPr/>
        </p:nvSpPr>
        <p:spPr bwMode="auto">
          <a:xfrm>
            <a:off x="-17463" y="5326063"/>
            <a:ext cx="2844801" cy="425450"/>
          </a:xfrm>
          <a:prstGeom prst="rect">
            <a:avLst/>
          </a:prstGeom>
          <a:solidFill>
            <a:srgbClr val="FFCC99"/>
          </a:solidFill>
          <a:ln w="28575">
            <a:solidFill>
              <a:schemeClr val="hlink"/>
            </a:solidFill>
            <a:miter lim="800000"/>
            <a:headEnd/>
            <a:tailEnd/>
          </a:ln>
          <a:effectLst>
            <a:outerShdw dist="35921" dir="2700000" algn="ctr" rotWithShape="0">
              <a:schemeClr val="bg2"/>
            </a:outerShdw>
          </a:effectLst>
        </p:spPr>
        <p:txBody>
          <a:bodyPr>
            <a:spAutoFit/>
          </a:bodyPr>
          <a:lstStyle>
            <a:lvl1pPr eaLnBrk="0" hangingPunct="0">
              <a:spcBef>
                <a:spcPct val="20000"/>
              </a:spcBef>
              <a:buChar char="•"/>
              <a:defRPr kumimoji="1" sz="3200">
                <a:solidFill>
                  <a:schemeClr val="tx1"/>
                </a:solidFill>
                <a:latin typeface="Times New Roman" pitchFamily="18" charset="0"/>
                <a:ea typeface="宋体" charset="-122"/>
              </a:defRPr>
            </a:lvl1pPr>
            <a:lvl2pPr marL="742950" indent="-285750" eaLnBrk="0" hangingPunct="0">
              <a:spcBef>
                <a:spcPct val="20000"/>
              </a:spcBef>
              <a:buChar char="–"/>
              <a:defRPr kumimoji="1" sz="2800">
                <a:solidFill>
                  <a:schemeClr val="tx1"/>
                </a:solidFill>
                <a:latin typeface="Times New Roman" pitchFamily="18" charset="0"/>
                <a:ea typeface="宋体" charset="-122"/>
              </a:defRPr>
            </a:lvl2pPr>
            <a:lvl3pPr marL="1143000" indent="-228600" eaLnBrk="0" hangingPunct="0">
              <a:spcBef>
                <a:spcPct val="20000"/>
              </a:spcBef>
              <a:buChar char="•"/>
              <a:defRPr kumimoji="1" sz="2400">
                <a:solidFill>
                  <a:schemeClr val="tx1"/>
                </a:solidFill>
                <a:latin typeface="Times New Roman" pitchFamily="18" charset="0"/>
                <a:ea typeface="宋体" charset="-122"/>
              </a:defRPr>
            </a:lvl3pPr>
            <a:lvl4pPr marL="1600200" indent="-228600" eaLnBrk="0" hangingPunct="0">
              <a:spcBef>
                <a:spcPct val="20000"/>
              </a:spcBef>
              <a:buChar char="–"/>
              <a:defRPr kumimoji="1" sz="2000">
                <a:solidFill>
                  <a:schemeClr val="tx1"/>
                </a:solidFill>
                <a:latin typeface="Times New Roman" pitchFamily="18" charset="0"/>
                <a:ea typeface="宋体" charset="-122"/>
              </a:defRPr>
            </a:lvl4pPr>
            <a:lvl5pPr marL="2057400" indent="-228600" eaLnBrk="0" hangingPunct="0">
              <a:spcBef>
                <a:spcPct val="20000"/>
              </a:spcBef>
              <a:buChar char="»"/>
              <a:defRPr kumimoji="1" sz="2000">
                <a:solidFill>
                  <a:schemeClr val="tx1"/>
                </a:solidFill>
                <a:latin typeface="Times New Roman" pitchFamily="18" charset="0"/>
                <a:ea typeface="宋体" charset="-122"/>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宋体" charset="-122"/>
              </a:defRPr>
            </a:lvl9pPr>
          </a:lstStyle>
          <a:p>
            <a:pPr algn="ctr" fontAlgn="base">
              <a:lnSpc>
                <a:spcPct val="120000"/>
              </a:lnSpc>
              <a:spcAft>
                <a:spcPct val="0"/>
              </a:spcAft>
              <a:buFontTx/>
              <a:buNone/>
            </a:pPr>
            <a:r>
              <a:rPr lang="en-US" altLang="zh-CN" sz="1800" b="1">
                <a:solidFill>
                  <a:srgbClr val="800000"/>
                </a:solidFill>
                <a:ea typeface="仿宋_GB2312" pitchFamily="49" charset="-122"/>
              </a:rPr>
              <a:t>AMS construction</a:t>
            </a:r>
          </a:p>
        </p:txBody>
      </p:sp>
    </p:spTree>
    <p:extLst>
      <p:ext uri="{BB962C8B-B14F-4D97-AF65-F5344CB8AC3E}">
        <p14:creationId xmlns:p14="http://schemas.microsoft.com/office/powerpoint/2010/main" val="1999002451"/>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标题 1"/>
          <p:cNvSpPr>
            <a:spLocks noGrp="1"/>
          </p:cNvSpPr>
          <p:nvPr>
            <p:ph type="title"/>
          </p:nvPr>
        </p:nvSpPr>
        <p:spPr/>
        <p:txBody>
          <a:bodyPr/>
          <a:lstStyle/>
          <a:p>
            <a:r>
              <a:rPr lang="en-US" altLang="zh-CN" sz="4000" b="1" dirty="0" err="1" smtClean="0">
                <a:ea typeface="黑体" pitchFamily="49" charset="-122"/>
              </a:rPr>
              <a:t>CEPC+SppC</a:t>
            </a:r>
            <a:endParaRPr lang="zh-CN" altLang="en-US" sz="4000" b="1" dirty="0" smtClean="0">
              <a:ea typeface="黑体" pitchFamily="49" charset="-122"/>
            </a:endParaRPr>
          </a:p>
        </p:txBody>
      </p:sp>
      <p:sp>
        <p:nvSpPr>
          <p:cNvPr id="115715" name="内容占位符 2"/>
          <p:cNvSpPr>
            <a:spLocks noGrp="1"/>
          </p:cNvSpPr>
          <p:nvPr>
            <p:ph idx="1"/>
          </p:nvPr>
        </p:nvSpPr>
        <p:spPr>
          <a:xfrm>
            <a:off x="179388" y="1125538"/>
            <a:ext cx="4165600" cy="4103687"/>
          </a:xfrm>
        </p:spPr>
        <p:txBody>
          <a:bodyPr/>
          <a:lstStyle/>
          <a:p>
            <a:r>
              <a:rPr lang="en-US" altLang="zh-CN" sz="2400" smtClean="0">
                <a:solidFill>
                  <a:schemeClr val="tx1"/>
                </a:solidFill>
                <a:ea typeface="黑体" pitchFamily="49" charset="-122"/>
              </a:rPr>
              <a:t>We are looking for a machine after BEPCII</a:t>
            </a:r>
          </a:p>
          <a:p>
            <a:r>
              <a:rPr lang="en-US" altLang="zh-CN" sz="2400" smtClean="0">
                <a:solidFill>
                  <a:schemeClr val="tx1"/>
                </a:solidFill>
                <a:ea typeface="黑体" pitchFamily="49" charset="-122"/>
              </a:rPr>
              <a:t>A circular Higgs factory fits our strategic needs in terms of timing, science goal, technological &amp; economical scale, manpower reality, etc.</a:t>
            </a:r>
          </a:p>
          <a:p>
            <a:r>
              <a:rPr lang="en-US" altLang="zh-CN" sz="2400" smtClean="0">
                <a:solidFill>
                  <a:schemeClr val="tx1"/>
                </a:solidFill>
                <a:ea typeface="黑体" pitchFamily="49" charset="-122"/>
              </a:rPr>
              <a:t>Its life can be extended to a pp collider: great for the future</a:t>
            </a:r>
            <a:endParaRPr lang="zh-CN" altLang="en-US" sz="2400" smtClean="0">
              <a:solidFill>
                <a:schemeClr val="tx1"/>
              </a:solidFill>
              <a:ea typeface="黑体" pitchFamily="49" charset="-122"/>
            </a:endParaRPr>
          </a:p>
        </p:txBody>
      </p:sp>
      <p:pic>
        <p:nvPicPr>
          <p:cNvPr id="1157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4988" y="981075"/>
            <a:ext cx="4799012"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7" name="矩形 1"/>
          <p:cNvSpPr>
            <a:spLocks noChangeArrowheads="1"/>
          </p:cNvSpPr>
          <p:nvPr/>
        </p:nvSpPr>
        <p:spPr bwMode="auto">
          <a:xfrm>
            <a:off x="4624388" y="3789363"/>
            <a:ext cx="432435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rgbClr val="FF3300"/>
                </a:solidFill>
                <a:latin typeface="Arial" charset="0"/>
                <a:ea typeface="黑体" pitchFamily="49" charset="-122"/>
              </a:defRPr>
            </a:lvl1pPr>
            <a:lvl2pPr marL="742950" indent="-285750" eaLnBrk="0" hangingPunct="0">
              <a:spcBef>
                <a:spcPct val="20000"/>
              </a:spcBef>
              <a:buChar char="–"/>
              <a:defRPr sz="2800">
                <a:solidFill>
                  <a:srgbClr val="FF3300"/>
                </a:solidFill>
                <a:latin typeface="Arial" charset="0"/>
                <a:ea typeface="黑体" pitchFamily="49" charset="-122"/>
              </a:defRPr>
            </a:lvl2pPr>
            <a:lvl3pPr marL="1143000" indent="-228600" eaLnBrk="0" hangingPunct="0">
              <a:spcBef>
                <a:spcPct val="20000"/>
              </a:spcBef>
              <a:buChar char="•"/>
              <a:defRPr sz="2400">
                <a:solidFill>
                  <a:srgbClr val="FF3300"/>
                </a:solidFill>
                <a:latin typeface="Arial" charset="0"/>
                <a:ea typeface="黑体" pitchFamily="49" charset="-122"/>
              </a:defRPr>
            </a:lvl3pPr>
            <a:lvl4pPr marL="1600200" indent="-228600" eaLnBrk="0" hangingPunct="0">
              <a:spcBef>
                <a:spcPct val="20000"/>
              </a:spcBef>
              <a:buChar char="–"/>
              <a:defRPr sz="2000">
                <a:solidFill>
                  <a:srgbClr val="FF3300"/>
                </a:solidFill>
                <a:latin typeface="Arial" charset="0"/>
                <a:ea typeface="黑体" pitchFamily="49" charset="-122"/>
              </a:defRPr>
            </a:lvl4pPr>
            <a:lvl5pPr marL="2057400" indent="-228600" eaLnBrk="0" hangingPunct="0">
              <a:spcBef>
                <a:spcPct val="20000"/>
              </a:spcBef>
              <a:buChar char="»"/>
              <a:defRPr sz="2000">
                <a:solidFill>
                  <a:srgbClr val="FF3300"/>
                </a:solidFill>
                <a:latin typeface="Arial" charset="0"/>
                <a:ea typeface="黑体" pitchFamily="49" charset="-122"/>
              </a:defRPr>
            </a:lvl5pPr>
            <a:lvl6pPr marL="2514600" indent="-228600" eaLnBrk="0" fontAlgn="base" hangingPunct="0">
              <a:spcBef>
                <a:spcPct val="20000"/>
              </a:spcBef>
              <a:spcAft>
                <a:spcPct val="0"/>
              </a:spcAft>
              <a:buChar char="»"/>
              <a:defRPr sz="2000">
                <a:solidFill>
                  <a:srgbClr val="FF3300"/>
                </a:solidFill>
                <a:latin typeface="Arial" charset="0"/>
                <a:ea typeface="黑体" pitchFamily="49" charset="-122"/>
              </a:defRPr>
            </a:lvl6pPr>
            <a:lvl7pPr marL="2971800" indent="-228600" eaLnBrk="0" fontAlgn="base" hangingPunct="0">
              <a:spcBef>
                <a:spcPct val="20000"/>
              </a:spcBef>
              <a:spcAft>
                <a:spcPct val="0"/>
              </a:spcAft>
              <a:buChar char="»"/>
              <a:defRPr sz="2000">
                <a:solidFill>
                  <a:srgbClr val="FF3300"/>
                </a:solidFill>
                <a:latin typeface="Arial" charset="0"/>
                <a:ea typeface="黑体" pitchFamily="49" charset="-122"/>
              </a:defRPr>
            </a:lvl7pPr>
            <a:lvl8pPr marL="3429000" indent="-228600" eaLnBrk="0" fontAlgn="base" hangingPunct="0">
              <a:spcBef>
                <a:spcPct val="20000"/>
              </a:spcBef>
              <a:spcAft>
                <a:spcPct val="0"/>
              </a:spcAft>
              <a:buChar char="»"/>
              <a:defRPr sz="2000">
                <a:solidFill>
                  <a:srgbClr val="FF3300"/>
                </a:solidFill>
                <a:latin typeface="Arial" charset="0"/>
                <a:ea typeface="黑体" pitchFamily="49" charset="-122"/>
              </a:defRPr>
            </a:lvl8pPr>
            <a:lvl9pPr marL="3886200" indent="-228600" eaLnBrk="0" fontAlgn="base" hangingPunct="0">
              <a:spcBef>
                <a:spcPct val="20000"/>
              </a:spcBef>
              <a:spcAft>
                <a:spcPct val="0"/>
              </a:spcAft>
              <a:buChar char="»"/>
              <a:defRPr sz="2000">
                <a:solidFill>
                  <a:srgbClr val="FF3300"/>
                </a:solidFill>
                <a:latin typeface="Arial" charset="0"/>
                <a:ea typeface="黑体" pitchFamily="49" charset="-122"/>
              </a:defRPr>
            </a:lvl9pPr>
          </a:lstStyle>
          <a:p>
            <a:pPr eaLnBrk="1" fontAlgn="base" hangingPunct="1">
              <a:spcBef>
                <a:spcPct val="0"/>
              </a:spcBef>
              <a:spcAft>
                <a:spcPct val="0"/>
              </a:spcAft>
              <a:buFont typeface="Wingdings" pitchFamily="2" charset="2"/>
              <a:buChar char="Ø"/>
            </a:pPr>
            <a:r>
              <a:rPr kumimoji="1" lang="en-US" altLang="zh-CN" sz="2400">
                <a:solidFill>
                  <a:srgbClr val="000000"/>
                </a:solidFill>
                <a:latin typeface="Times New Roman" pitchFamily="18" charset="0"/>
              </a:rPr>
              <a:t>Circular Higgs factory is complementary to ILC</a:t>
            </a:r>
          </a:p>
          <a:p>
            <a:pPr lvl="1" eaLnBrk="1" fontAlgn="base" hangingPunct="1">
              <a:spcBef>
                <a:spcPct val="0"/>
              </a:spcBef>
              <a:spcAft>
                <a:spcPct val="0"/>
              </a:spcAft>
              <a:buFont typeface="Wingdings" pitchFamily="2" charset="2"/>
              <a:buChar char="Ø"/>
            </a:pPr>
            <a:r>
              <a:rPr kumimoji="1" lang="en-US" altLang="zh-CN" sz="2000">
                <a:solidFill>
                  <a:srgbClr val="000000"/>
                </a:solidFill>
                <a:latin typeface="Times New Roman" pitchFamily="18" charset="0"/>
              </a:rPr>
              <a:t>Push-pull option </a:t>
            </a:r>
          </a:p>
          <a:p>
            <a:pPr lvl="1" eaLnBrk="1" fontAlgn="base" hangingPunct="1">
              <a:spcBef>
                <a:spcPct val="0"/>
              </a:spcBef>
              <a:spcAft>
                <a:spcPct val="0"/>
              </a:spcAft>
              <a:buFont typeface="Wingdings" pitchFamily="2" charset="2"/>
              <a:buChar char="Ø"/>
            </a:pPr>
            <a:r>
              <a:rPr kumimoji="1" lang="en-US" altLang="zh-CN" sz="2000">
                <a:solidFill>
                  <a:srgbClr val="000000"/>
                </a:solidFill>
                <a:latin typeface="Times New Roman" pitchFamily="18" charset="0"/>
              </a:rPr>
              <a:t>Low energy vs high energy</a:t>
            </a:r>
          </a:p>
        </p:txBody>
      </p:sp>
      <p:sp>
        <p:nvSpPr>
          <p:cNvPr id="115718" name="矩形 2"/>
          <p:cNvSpPr>
            <a:spLocks noChangeArrowheads="1"/>
          </p:cNvSpPr>
          <p:nvPr/>
        </p:nvSpPr>
        <p:spPr bwMode="auto">
          <a:xfrm>
            <a:off x="290513" y="5641975"/>
            <a:ext cx="8529637" cy="1200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rgbClr val="FF3300"/>
                </a:solidFill>
                <a:latin typeface="Arial" charset="0"/>
                <a:ea typeface="黑体" pitchFamily="49" charset="-122"/>
              </a:defRPr>
            </a:lvl1pPr>
            <a:lvl2pPr marL="742950" indent="-285750" eaLnBrk="0" hangingPunct="0">
              <a:spcBef>
                <a:spcPct val="20000"/>
              </a:spcBef>
              <a:buChar char="–"/>
              <a:defRPr sz="2800">
                <a:solidFill>
                  <a:srgbClr val="FF3300"/>
                </a:solidFill>
                <a:latin typeface="Arial" charset="0"/>
                <a:ea typeface="黑体" pitchFamily="49" charset="-122"/>
              </a:defRPr>
            </a:lvl2pPr>
            <a:lvl3pPr marL="1143000" indent="-228600" eaLnBrk="0" hangingPunct="0">
              <a:spcBef>
                <a:spcPct val="20000"/>
              </a:spcBef>
              <a:buChar char="•"/>
              <a:defRPr sz="2400">
                <a:solidFill>
                  <a:srgbClr val="FF3300"/>
                </a:solidFill>
                <a:latin typeface="Arial" charset="0"/>
                <a:ea typeface="黑体" pitchFamily="49" charset="-122"/>
              </a:defRPr>
            </a:lvl3pPr>
            <a:lvl4pPr marL="1600200" indent="-228600" eaLnBrk="0" hangingPunct="0">
              <a:spcBef>
                <a:spcPct val="20000"/>
              </a:spcBef>
              <a:buChar char="–"/>
              <a:defRPr sz="2000">
                <a:solidFill>
                  <a:srgbClr val="FF3300"/>
                </a:solidFill>
                <a:latin typeface="Arial" charset="0"/>
                <a:ea typeface="黑体" pitchFamily="49" charset="-122"/>
              </a:defRPr>
            </a:lvl4pPr>
            <a:lvl5pPr marL="2057400" indent="-228600" eaLnBrk="0" hangingPunct="0">
              <a:spcBef>
                <a:spcPct val="20000"/>
              </a:spcBef>
              <a:buChar char="»"/>
              <a:defRPr sz="2000">
                <a:solidFill>
                  <a:srgbClr val="FF3300"/>
                </a:solidFill>
                <a:latin typeface="Arial" charset="0"/>
                <a:ea typeface="黑体" pitchFamily="49" charset="-122"/>
              </a:defRPr>
            </a:lvl5pPr>
            <a:lvl6pPr marL="2514600" indent="-228600" eaLnBrk="0" fontAlgn="base" hangingPunct="0">
              <a:spcBef>
                <a:spcPct val="20000"/>
              </a:spcBef>
              <a:spcAft>
                <a:spcPct val="0"/>
              </a:spcAft>
              <a:buChar char="»"/>
              <a:defRPr sz="2000">
                <a:solidFill>
                  <a:srgbClr val="FF3300"/>
                </a:solidFill>
                <a:latin typeface="Arial" charset="0"/>
                <a:ea typeface="黑体" pitchFamily="49" charset="-122"/>
              </a:defRPr>
            </a:lvl6pPr>
            <a:lvl7pPr marL="2971800" indent="-228600" eaLnBrk="0" fontAlgn="base" hangingPunct="0">
              <a:spcBef>
                <a:spcPct val="20000"/>
              </a:spcBef>
              <a:spcAft>
                <a:spcPct val="0"/>
              </a:spcAft>
              <a:buChar char="»"/>
              <a:defRPr sz="2000">
                <a:solidFill>
                  <a:srgbClr val="FF3300"/>
                </a:solidFill>
                <a:latin typeface="Arial" charset="0"/>
                <a:ea typeface="黑体" pitchFamily="49" charset="-122"/>
              </a:defRPr>
            </a:lvl7pPr>
            <a:lvl8pPr marL="3429000" indent="-228600" eaLnBrk="0" fontAlgn="base" hangingPunct="0">
              <a:spcBef>
                <a:spcPct val="20000"/>
              </a:spcBef>
              <a:spcAft>
                <a:spcPct val="0"/>
              </a:spcAft>
              <a:buChar char="»"/>
              <a:defRPr sz="2000">
                <a:solidFill>
                  <a:srgbClr val="FF3300"/>
                </a:solidFill>
                <a:latin typeface="Arial" charset="0"/>
                <a:ea typeface="黑体" pitchFamily="49" charset="-122"/>
              </a:defRPr>
            </a:lvl8pPr>
            <a:lvl9pPr marL="3886200" indent="-228600" eaLnBrk="0" fontAlgn="base" hangingPunct="0">
              <a:spcBef>
                <a:spcPct val="20000"/>
              </a:spcBef>
              <a:spcAft>
                <a:spcPct val="0"/>
              </a:spcAft>
              <a:buChar char="»"/>
              <a:defRPr sz="2000">
                <a:solidFill>
                  <a:srgbClr val="FF3300"/>
                </a:solidFill>
                <a:latin typeface="Arial" charset="0"/>
                <a:ea typeface="黑体" pitchFamily="49" charset="-122"/>
              </a:defRPr>
            </a:lvl9pPr>
          </a:lstStyle>
          <a:p>
            <a:pPr eaLnBrk="1" fontAlgn="base" hangingPunct="1">
              <a:spcBef>
                <a:spcPct val="0"/>
              </a:spcBef>
              <a:spcAft>
                <a:spcPct val="0"/>
              </a:spcAft>
              <a:buFontTx/>
              <a:buNone/>
            </a:pPr>
            <a:r>
              <a:rPr kumimoji="1" lang="en-US" altLang="zh-CN" sz="2400">
                <a:solidFill>
                  <a:srgbClr val="000000"/>
                </a:solidFill>
                <a:latin typeface="Times New Roman" pitchFamily="18" charset="0"/>
                <a:ea typeface="宋体" charset="-122"/>
              </a:rPr>
              <a:t>We hope to collaborate with anyone who is willing to host this machine. Even if the machine is not built in China, the process will help us to build the HEP in China </a:t>
            </a:r>
            <a:endParaRPr kumimoji="1" lang="zh-CN" altLang="en-US" sz="2400">
              <a:solidFill>
                <a:srgbClr val="000000"/>
              </a:solidFill>
              <a:latin typeface="Times New Roman" pitchFamily="18" charset="0"/>
              <a:ea typeface="宋体" charset="-122"/>
            </a:endParaRPr>
          </a:p>
        </p:txBody>
      </p:sp>
    </p:spTree>
    <p:extLst>
      <p:ext uri="{BB962C8B-B14F-4D97-AF65-F5344CB8AC3E}">
        <p14:creationId xmlns:p14="http://schemas.microsoft.com/office/powerpoint/2010/main" val="84523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dirty="0" err="1" smtClean="0"/>
              <a:t>CEPC+SppC</a:t>
            </a:r>
            <a:endParaRPr lang="zh-CN" altLang="en-US" sz="4000" b="1" dirty="0"/>
          </a:p>
        </p:txBody>
      </p:sp>
      <p:sp>
        <p:nvSpPr>
          <p:cNvPr id="3" name="内容占位符 2"/>
          <p:cNvSpPr>
            <a:spLocks noGrp="1"/>
          </p:cNvSpPr>
          <p:nvPr>
            <p:ph idx="1"/>
          </p:nvPr>
        </p:nvSpPr>
        <p:spPr>
          <a:xfrm>
            <a:off x="179512" y="1052736"/>
            <a:ext cx="8856984" cy="5616624"/>
          </a:xfrm>
        </p:spPr>
        <p:txBody>
          <a:bodyPr/>
          <a:lstStyle/>
          <a:p>
            <a:r>
              <a:rPr lang="en-US" altLang="zh-CN" sz="2600" dirty="0" smtClean="0">
                <a:solidFill>
                  <a:srgbClr val="002060"/>
                </a:solidFill>
              </a:rPr>
              <a:t>Why (scientifically):</a:t>
            </a:r>
          </a:p>
          <a:p>
            <a:pPr lvl="1"/>
            <a:r>
              <a:rPr lang="en-US" altLang="zh-CN" sz="2400" dirty="0" smtClean="0">
                <a:solidFill>
                  <a:srgbClr val="002060"/>
                </a:solidFill>
              </a:rPr>
              <a:t>This workshop and the follow-up’s </a:t>
            </a:r>
          </a:p>
          <a:p>
            <a:pPr lvl="1"/>
            <a:r>
              <a:rPr lang="en-US" altLang="zh-CN" sz="2400" dirty="0" smtClean="0">
                <a:solidFill>
                  <a:srgbClr val="002060"/>
                </a:solidFill>
              </a:rPr>
              <a:t>Physics white paper by 2014</a:t>
            </a:r>
          </a:p>
          <a:p>
            <a:r>
              <a:rPr lang="en-US" altLang="zh-CN" sz="2600" dirty="0" smtClean="0">
                <a:solidFill>
                  <a:srgbClr val="002060"/>
                </a:solidFill>
              </a:rPr>
              <a:t>How:</a:t>
            </a:r>
          </a:p>
          <a:p>
            <a:pPr lvl="1"/>
            <a:r>
              <a:rPr lang="en-US" altLang="zh-CN" sz="2400" dirty="0" smtClean="0">
                <a:solidFill>
                  <a:srgbClr val="002060"/>
                </a:solidFill>
              </a:rPr>
              <a:t>Pre-CDR by 2014</a:t>
            </a:r>
          </a:p>
          <a:p>
            <a:pPr lvl="1"/>
            <a:r>
              <a:rPr lang="en-US" altLang="zh-CN" sz="2400" dirty="0" smtClean="0">
                <a:solidFill>
                  <a:srgbClr val="002060"/>
                </a:solidFill>
              </a:rPr>
              <a:t>International collaboration: </a:t>
            </a:r>
          </a:p>
          <a:p>
            <a:pPr lvl="2"/>
            <a:r>
              <a:rPr lang="en-US" altLang="zh-CN" sz="2000" dirty="0" smtClean="0">
                <a:solidFill>
                  <a:srgbClr val="002060"/>
                </a:solidFill>
              </a:rPr>
              <a:t>Joint effort by international community: welcome all</a:t>
            </a:r>
          </a:p>
          <a:p>
            <a:pPr lvl="2"/>
            <a:r>
              <a:rPr lang="en-US" altLang="zh-CN" sz="2000" dirty="0" smtClean="0">
                <a:solidFill>
                  <a:srgbClr val="002060"/>
                </a:solidFill>
              </a:rPr>
              <a:t>CFHEP </a:t>
            </a:r>
            <a:r>
              <a:rPr lang="en-US" altLang="zh-CN" sz="2000" dirty="0" smtClean="0">
                <a:solidFill>
                  <a:srgbClr val="002060"/>
                </a:solidFill>
                <a:sym typeface="Wingdings" panose="05000000000000000000" pitchFamily="2" charset="2"/>
              </a:rPr>
              <a:t> International Lab</a:t>
            </a:r>
          </a:p>
          <a:p>
            <a:pPr lvl="2"/>
            <a:r>
              <a:rPr lang="en-US" altLang="zh-CN" sz="2000" dirty="0" smtClean="0">
                <a:solidFill>
                  <a:srgbClr val="002060"/>
                </a:solidFill>
              </a:rPr>
              <a:t>Collaboration with CERN FCC </a:t>
            </a:r>
            <a:r>
              <a:rPr lang="en-US" altLang="zh-CN" sz="2000" dirty="0" smtClean="0">
                <a:solidFill>
                  <a:srgbClr val="002060"/>
                </a:solidFill>
                <a:sym typeface="Wingdings" panose="05000000000000000000" pitchFamily="2" charset="2"/>
              </a:rPr>
              <a:t> joint international effort</a:t>
            </a:r>
            <a:endParaRPr lang="en-US" altLang="zh-CN" sz="2000" dirty="0" smtClean="0">
              <a:solidFill>
                <a:srgbClr val="002060"/>
              </a:solidFill>
            </a:endParaRPr>
          </a:p>
          <a:p>
            <a:pPr lvl="1"/>
            <a:r>
              <a:rPr lang="en-US" altLang="zh-CN" sz="2400" dirty="0" smtClean="0">
                <a:solidFill>
                  <a:srgbClr val="002060"/>
                </a:solidFill>
              </a:rPr>
              <a:t>Community support and outreach</a:t>
            </a:r>
          </a:p>
          <a:p>
            <a:pPr lvl="2"/>
            <a:r>
              <a:rPr lang="en-US" altLang="zh-CN" sz="2000" dirty="0" smtClean="0">
                <a:solidFill>
                  <a:srgbClr val="002060"/>
                </a:solidFill>
              </a:rPr>
              <a:t>Organized efforts to bring everybody together: </a:t>
            </a:r>
          </a:p>
          <a:p>
            <a:pPr lvl="3"/>
            <a:r>
              <a:rPr lang="en-US" altLang="zh-CN" sz="1800" b="1" dirty="0" smtClean="0">
                <a:solidFill>
                  <a:srgbClr val="002060"/>
                </a:solidFill>
              </a:rPr>
              <a:t>just starting: IB, Steering committee, project office, coordinators</a:t>
            </a:r>
          </a:p>
          <a:p>
            <a:pPr lvl="2"/>
            <a:r>
              <a:rPr lang="en-US" altLang="zh-CN" sz="2000" dirty="0" smtClean="0">
                <a:solidFill>
                  <a:srgbClr val="002060"/>
                </a:solidFill>
              </a:rPr>
              <a:t>Scientific, economical, </a:t>
            </a:r>
            <a:r>
              <a:rPr lang="en-US" altLang="zh-CN" sz="2000" dirty="0">
                <a:solidFill>
                  <a:srgbClr val="002060"/>
                </a:solidFill>
              </a:rPr>
              <a:t>i</a:t>
            </a:r>
            <a:r>
              <a:rPr lang="en-US" altLang="zh-CN" sz="2000" dirty="0" smtClean="0">
                <a:solidFill>
                  <a:srgbClr val="002060"/>
                </a:solidFill>
              </a:rPr>
              <a:t>ndustrial benefit </a:t>
            </a:r>
          </a:p>
          <a:p>
            <a:pPr lvl="2"/>
            <a:r>
              <a:rPr lang="en-US" altLang="zh-CN" sz="2000" dirty="0" smtClean="0">
                <a:solidFill>
                  <a:srgbClr val="002060"/>
                </a:solidFill>
              </a:rPr>
              <a:t>Education</a:t>
            </a:r>
          </a:p>
          <a:p>
            <a:pPr lvl="1"/>
            <a:endParaRPr lang="en-US" altLang="zh-CN" dirty="0" smtClean="0">
              <a:solidFill>
                <a:srgbClr val="002060"/>
              </a:solidFill>
            </a:endParaRPr>
          </a:p>
          <a:p>
            <a:pPr lvl="1"/>
            <a:endParaRPr lang="zh-CN" altLang="en-US" dirty="0">
              <a:solidFill>
                <a:srgbClr val="002060"/>
              </a:solidFill>
            </a:endParaRPr>
          </a:p>
        </p:txBody>
      </p:sp>
    </p:spTree>
    <p:extLst>
      <p:ext uri="{BB962C8B-B14F-4D97-AF65-F5344CB8AC3E}">
        <p14:creationId xmlns:p14="http://schemas.microsoft.com/office/powerpoint/2010/main" val="15660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b="1" dirty="0" err="1" smtClean="0"/>
              <a:t>CEPC+SppC</a:t>
            </a:r>
            <a:endParaRPr lang="zh-CN" altLang="en-US" sz="4000" b="1" dirty="0"/>
          </a:p>
        </p:txBody>
      </p:sp>
      <p:sp>
        <p:nvSpPr>
          <p:cNvPr id="3" name="内容占位符 2"/>
          <p:cNvSpPr>
            <a:spLocks noGrp="1"/>
          </p:cNvSpPr>
          <p:nvPr>
            <p:ph idx="1"/>
          </p:nvPr>
        </p:nvSpPr>
        <p:spPr>
          <a:xfrm>
            <a:off x="457200" y="960438"/>
            <a:ext cx="8229600" cy="5348882"/>
          </a:xfrm>
        </p:spPr>
        <p:txBody>
          <a:bodyPr/>
          <a:lstStyle/>
          <a:p>
            <a:r>
              <a:rPr lang="en-US" altLang="zh-CN" dirty="0" smtClean="0">
                <a:solidFill>
                  <a:srgbClr val="002060"/>
                </a:solidFill>
              </a:rPr>
              <a:t>Where(if in China):</a:t>
            </a:r>
            <a:endParaRPr lang="en-US" altLang="zh-CN" dirty="0" smtClean="0">
              <a:solidFill>
                <a:srgbClr val="002060"/>
              </a:solidFill>
            </a:endParaRPr>
          </a:p>
          <a:p>
            <a:pPr lvl="1"/>
            <a:r>
              <a:rPr lang="en-US" altLang="zh-CN" dirty="0">
                <a:solidFill>
                  <a:srgbClr val="002060"/>
                </a:solidFill>
              </a:rPr>
              <a:t>F</a:t>
            </a:r>
            <a:r>
              <a:rPr lang="en-US" altLang="zh-CN" dirty="0" smtClean="0">
                <a:solidFill>
                  <a:srgbClr val="002060"/>
                </a:solidFill>
              </a:rPr>
              <a:t>or example, Qin-Huang-Dao</a:t>
            </a:r>
          </a:p>
          <a:p>
            <a:endParaRPr lang="en-US" altLang="zh-CN" dirty="0" smtClean="0">
              <a:solidFill>
                <a:srgbClr val="002060"/>
              </a:solidFill>
            </a:endParaRPr>
          </a:p>
          <a:p>
            <a:endParaRPr lang="zh-CN" altLang="en-US" dirty="0"/>
          </a:p>
        </p:txBody>
      </p:sp>
      <p:pic>
        <p:nvPicPr>
          <p:cNvPr id="5"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132022"/>
            <a:ext cx="7128791" cy="4645947"/>
          </a:xfrm>
          <a:prstGeom prst="rect">
            <a:avLst/>
          </a:prstGeom>
          <a:noFill/>
          <a:extLst>
            <a:ext uri="{909E8E84-426E-40DD-AFC4-6F175D3DCCD1}">
              <a14:hiddenFill xmlns:a14="http://schemas.microsoft.com/office/drawing/2010/main">
                <a:solidFill>
                  <a:srgbClr val="FFFFFF"/>
                </a:solidFill>
              </a14:hiddenFill>
            </a:ext>
          </a:extLst>
        </p:spPr>
      </p:pic>
      <p:sp>
        <p:nvSpPr>
          <p:cNvPr id="6" name="椭圆 5"/>
          <p:cNvSpPr/>
          <p:nvPr/>
        </p:nvSpPr>
        <p:spPr>
          <a:xfrm>
            <a:off x="1388876" y="3789040"/>
            <a:ext cx="2551912" cy="25462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prstClr val="white"/>
              </a:solidFill>
            </a:endParaRPr>
          </a:p>
        </p:txBody>
      </p:sp>
      <p:sp>
        <p:nvSpPr>
          <p:cNvPr id="7" name="椭圆 6"/>
          <p:cNvSpPr/>
          <p:nvPr/>
        </p:nvSpPr>
        <p:spPr>
          <a:xfrm>
            <a:off x="3415500" y="3396820"/>
            <a:ext cx="1588548" cy="15443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solidFill>
                <a:prstClr val="white"/>
              </a:solidFill>
            </a:endParaRPr>
          </a:p>
        </p:txBody>
      </p:sp>
    </p:spTree>
    <p:extLst>
      <p:ext uri="{BB962C8B-B14F-4D97-AF65-F5344CB8AC3E}">
        <p14:creationId xmlns:p14="http://schemas.microsoft.com/office/powerpoint/2010/main" val="694130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err="1" smtClean="0">
                <a:ea typeface="黑体" pitchFamily="49" charset="-122"/>
              </a:rPr>
              <a:t>CEPC+SppC</a:t>
            </a:r>
            <a:endParaRPr lang="zh-CN" altLang="en-US" dirty="0"/>
          </a:p>
        </p:txBody>
      </p:sp>
      <p:sp>
        <p:nvSpPr>
          <p:cNvPr id="3" name="内容占位符 2"/>
          <p:cNvSpPr>
            <a:spLocks noGrp="1"/>
          </p:cNvSpPr>
          <p:nvPr>
            <p:ph idx="1"/>
          </p:nvPr>
        </p:nvSpPr>
        <p:spPr>
          <a:xfrm>
            <a:off x="457200" y="960438"/>
            <a:ext cx="8229600" cy="5492898"/>
          </a:xfrm>
        </p:spPr>
        <p:txBody>
          <a:bodyPr/>
          <a:lstStyle/>
          <a:p>
            <a:r>
              <a:rPr lang="en-US" altLang="zh-CN" dirty="0" smtClean="0">
                <a:solidFill>
                  <a:srgbClr val="002060"/>
                </a:solidFill>
              </a:rPr>
              <a:t>When(dream):</a:t>
            </a:r>
          </a:p>
          <a:p>
            <a:pPr lvl="1">
              <a:spcBef>
                <a:spcPts val="0"/>
              </a:spcBef>
            </a:pPr>
            <a:r>
              <a:rPr lang="en-US" altLang="zh-CN" dirty="0" smtClean="0">
                <a:solidFill>
                  <a:srgbClr val="002060"/>
                </a:solidFill>
              </a:rPr>
              <a:t>CPEC</a:t>
            </a:r>
          </a:p>
          <a:p>
            <a:pPr lvl="2">
              <a:spcBef>
                <a:spcPts val="0"/>
              </a:spcBef>
            </a:pPr>
            <a:r>
              <a:rPr lang="en-US" altLang="zh-CN" dirty="0" smtClean="0">
                <a:solidFill>
                  <a:srgbClr val="002060"/>
                </a:solidFill>
              </a:rPr>
              <a:t>Pre-study, R&amp;D and preparation work</a:t>
            </a:r>
            <a:endParaRPr lang="en-US" altLang="zh-CN" sz="1800" dirty="0" smtClean="0">
              <a:solidFill>
                <a:srgbClr val="002060"/>
              </a:solidFill>
            </a:endParaRPr>
          </a:p>
          <a:p>
            <a:pPr lvl="3">
              <a:spcBef>
                <a:spcPts val="0"/>
              </a:spcBef>
            </a:pPr>
            <a:r>
              <a:rPr lang="en-US" altLang="zh-CN" dirty="0" smtClean="0">
                <a:solidFill>
                  <a:srgbClr val="002060"/>
                </a:solidFill>
              </a:rPr>
              <a:t>Pre-study: 2013-15</a:t>
            </a:r>
          </a:p>
          <a:p>
            <a:pPr lvl="3">
              <a:spcBef>
                <a:spcPts val="0"/>
              </a:spcBef>
            </a:pPr>
            <a:r>
              <a:rPr lang="en-US" altLang="zh-CN" dirty="0" smtClean="0">
                <a:solidFill>
                  <a:srgbClr val="002060"/>
                </a:solidFill>
              </a:rPr>
              <a:t>R&amp;D: 2015-2020 </a:t>
            </a:r>
          </a:p>
          <a:p>
            <a:pPr lvl="3">
              <a:spcBef>
                <a:spcPts val="0"/>
              </a:spcBef>
            </a:pPr>
            <a:r>
              <a:rPr lang="en-US" altLang="zh-CN" dirty="0" smtClean="0">
                <a:solidFill>
                  <a:srgbClr val="002060"/>
                </a:solidFill>
              </a:rPr>
              <a:t>Engineering Design: 2015-2020</a:t>
            </a:r>
          </a:p>
          <a:p>
            <a:pPr lvl="2">
              <a:spcBef>
                <a:spcPts val="0"/>
              </a:spcBef>
            </a:pPr>
            <a:r>
              <a:rPr lang="en-US" altLang="zh-CN" sz="2200" dirty="0" smtClean="0">
                <a:solidFill>
                  <a:srgbClr val="002060"/>
                </a:solidFill>
              </a:rPr>
              <a:t>Construction: </a:t>
            </a:r>
            <a:r>
              <a:rPr lang="en-US" altLang="zh-CN" sz="2200" dirty="0" smtClean="0">
                <a:solidFill>
                  <a:srgbClr val="002060"/>
                </a:solidFill>
              </a:rPr>
              <a:t>2021-2027</a:t>
            </a:r>
          </a:p>
          <a:p>
            <a:pPr lvl="2">
              <a:spcBef>
                <a:spcPts val="0"/>
              </a:spcBef>
            </a:pPr>
            <a:r>
              <a:rPr lang="en-US" altLang="zh-CN" sz="2200" dirty="0" smtClean="0">
                <a:solidFill>
                  <a:srgbClr val="002060"/>
                </a:solidFill>
              </a:rPr>
              <a:t>Data taking: 2028-2035</a:t>
            </a:r>
            <a:endParaRPr lang="en-US" altLang="zh-CN" sz="2200" dirty="0" smtClean="0">
              <a:solidFill>
                <a:srgbClr val="002060"/>
              </a:solidFill>
            </a:endParaRPr>
          </a:p>
          <a:p>
            <a:pPr lvl="1">
              <a:spcBef>
                <a:spcPts val="0"/>
              </a:spcBef>
            </a:pPr>
            <a:r>
              <a:rPr lang="en-US" altLang="zh-CN" dirty="0" smtClean="0">
                <a:solidFill>
                  <a:srgbClr val="002060"/>
                </a:solidFill>
              </a:rPr>
              <a:t>SPPC</a:t>
            </a:r>
          </a:p>
          <a:p>
            <a:pPr lvl="2">
              <a:spcBef>
                <a:spcPts val="0"/>
              </a:spcBef>
            </a:pPr>
            <a:r>
              <a:rPr lang="en-US" altLang="zh-CN" dirty="0" smtClean="0">
                <a:solidFill>
                  <a:srgbClr val="002060"/>
                </a:solidFill>
              </a:rPr>
              <a:t>Pre-study, R&amp;D and preparation work</a:t>
            </a:r>
            <a:endParaRPr lang="en-US" altLang="zh-CN" sz="1800" dirty="0" smtClean="0">
              <a:solidFill>
                <a:srgbClr val="002060"/>
              </a:solidFill>
            </a:endParaRPr>
          </a:p>
          <a:p>
            <a:pPr lvl="3">
              <a:spcBef>
                <a:spcPts val="0"/>
              </a:spcBef>
            </a:pPr>
            <a:r>
              <a:rPr lang="en-US" altLang="zh-CN" dirty="0" smtClean="0">
                <a:solidFill>
                  <a:srgbClr val="002060"/>
                </a:solidFill>
              </a:rPr>
              <a:t>Pre-study: 2013-2020</a:t>
            </a:r>
          </a:p>
          <a:p>
            <a:pPr lvl="3">
              <a:spcBef>
                <a:spcPts val="0"/>
              </a:spcBef>
            </a:pPr>
            <a:r>
              <a:rPr lang="en-US" altLang="zh-CN" dirty="0" smtClean="0">
                <a:solidFill>
                  <a:srgbClr val="002060"/>
                </a:solidFill>
              </a:rPr>
              <a:t>R&amp;D: 2020-2030 </a:t>
            </a:r>
          </a:p>
          <a:p>
            <a:pPr lvl="3">
              <a:spcBef>
                <a:spcPts val="0"/>
              </a:spcBef>
            </a:pPr>
            <a:r>
              <a:rPr lang="en-US" altLang="zh-CN" dirty="0" smtClean="0">
                <a:solidFill>
                  <a:srgbClr val="002060"/>
                </a:solidFill>
              </a:rPr>
              <a:t>Engineering Design: 2030-2035</a:t>
            </a:r>
            <a:endParaRPr lang="en-US" altLang="zh-CN" dirty="0" smtClean="0">
              <a:solidFill>
                <a:srgbClr val="002060"/>
              </a:solidFill>
            </a:endParaRPr>
          </a:p>
          <a:p>
            <a:pPr lvl="2">
              <a:spcBef>
                <a:spcPts val="0"/>
              </a:spcBef>
            </a:pPr>
            <a:r>
              <a:rPr lang="en-US" altLang="zh-CN" sz="2200" dirty="0" smtClean="0">
                <a:solidFill>
                  <a:srgbClr val="002060"/>
                </a:solidFill>
              </a:rPr>
              <a:t>Construction: 2035-2042</a:t>
            </a:r>
          </a:p>
          <a:p>
            <a:pPr lvl="2">
              <a:spcBef>
                <a:spcPts val="0"/>
              </a:spcBef>
            </a:pPr>
            <a:r>
              <a:rPr lang="en-US" altLang="zh-CN" sz="2200" dirty="0" smtClean="0">
                <a:solidFill>
                  <a:srgbClr val="002060"/>
                </a:solidFill>
              </a:rPr>
              <a:t>Data taking: 2042 -</a:t>
            </a:r>
          </a:p>
        </p:txBody>
      </p:sp>
    </p:spTree>
    <p:extLst>
      <p:ext uri="{BB962C8B-B14F-4D97-AF65-F5344CB8AC3E}">
        <p14:creationId xmlns:p14="http://schemas.microsoft.com/office/powerpoint/2010/main" val="2520319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57200" y="1196752"/>
            <a:ext cx="8229600" cy="5040560"/>
          </a:xfrm>
        </p:spPr>
        <p:txBody>
          <a:bodyPr/>
          <a:lstStyle/>
          <a:p>
            <a:r>
              <a:rPr lang="en-US" altLang="zh-CN" b="1" dirty="0" smtClean="0">
                <a:solidFill>
                  <a:srgbClr val="002060"/>
                </a:solidFill>
              </a:rPr>
              <a:t>It is difficult</a:t>
            </a:r>
          </a:p>
          <a:p>
            <a:r>
              <a:rPr lang="en-US" altLang="zh-CN" b="1" dirty="0" smtClean="0">
                <a:solidFill>
                  <a:srgbClr val="002060"/>
                </a:solidFill>
              </a:rPr>
              <a:t>Probability is small</a:t>
            </a:r>
          </a:p>
          <a:p>
            <a:r>
              <a:rPr lang="en-US" altLang="zh-CN" b="1" dirty="0">
                <a:solidFill>
                  <a:srgbClr val="002060"/>
                </a:solidFill>
              </a:rPr>
              <a:t>B</a:t>
            </a:r>
            <a:r>
              <a:rPr lang="en-US" altLang="zh-CN" b="1" dirty="0" smtClean="0">
                <a:solidFill>
                  <a:srgbClr val="002060"/>
                </a:solidFill>
              </a:rPr>
              <a:t>ut very exciting</a:t>
            </a:r>
          </a:p>
          <a:p>
            <a:r>
              <a:rPr lang="en-US" altLang="zh-CN" b="1" dirty="0" smtClean="0">
                <a:solidFill>
                  <a:srgbClr val="002060"/>
                </a:solidFill>
              </a:rPr>
              <a:t>Even if it is not in China, it is still very beneficial to our field and Chinese community</a:t>
            </a:r>
            <a:endParaRPr lang="en-US" altLang="zh-CN" b="1" dirty="0" smtClean="0">
              <a:solidFill>
                <a:srgbClr val="002060"/>
              </a:solidFill>
            </a:endParaRPr>
          </a:p>
          <a:p>
            <a:endParaRPr lang="en-US" altLang="zh-CN" b="1" dirty="0" smtClean="0">
              <a:solidFill>
                <a:srgbClr val="002060"/>
              </a:solidFill>
            </a:endParaRPr>
          </a:p>
          <a:p>
            <a:r>
              <a:rPr lang="en-US" altLang="zh-CN" b="1" dirty="0" smtClean="0">
                <a:solidFill>
                  <a:srgbClr val="002060"/>
                </a:solidFill>
              </a:rPr>
              <a:t>Let’s work together for our dreams</a:t>
            </a:r>
            <a:endParaRPr lang="zh-CN" altLang="en-US" dirty="0">
              <a:solidFill>
                <a:srgbClr val="002060"/>
              </a:solidFill>
            </a:endParaRPr>
          </a:p>
        </p:txBody>
      </p:sp>
    </p:spTree>
    <p:extLst>
      <p:ext uri="{BB962C8B-B14F-4D97-AF65-F5344CB8AC3E}">
        <p14:creationId xmlns:p14="http://schemas.microsoft.com/office/powerpoint/2010/main" val="178636275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PC鸟瞰（浅）">
  <a:themeElements>
    <a:clrScheme name="">
      <a:dk1>
        <a:srgbClr val="000000"/>
      </a:dk1>
      <a:lt1>
        <a:srgbClr val="FFFFFF"/>
      </a:lt1>
      <a:dk2>
        <a:srgbClr val="FF3300"/>
      </a:dk2>
      <a:lt2>
        <a:srgbClr val="808000"/>
      </a:lt2>
      <a:accent1>
        <a:srgbClr val="339933"/>
      </a:accent1>
      <a:accent2>
        <a:srgbClr val="800000"/>
      </a:accent2>
      <a:accent3>
        <a:srgbClr val="FFFFFF"/>
      </a:accent3>
      <a:accent4>
        <a:srgbClr val="000000"/>
      </a:accent4>
      <a:accent5>
        <a:srgbClr val="ADCAAD"/>
      </a:accent5>
      <a:accent6>
        <a:srgbClr val="730000"/>
      </a:accent6>
      <a:hlink>
        <a:srgbClr val="0033CC"/>
      </a:hlink>
      <a:folHlink>
        <a:srgbClr val="FFCC66"/>
      </a:folHlink>
    </a:clrScheme>
    <a:fontScheme name="BEPC鸟瞰（浅）">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outerShdw dist="89803" dir="2700000" algn="ctr" rotWithShape="0">
            <a:srgbClr val="5F5F5F"/>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zh-CN" altLang="en-US" sz="4400" b="1" i="0" u="none" strike="noStrike" cap="none" normalizeH="0" baseline="0" smtClean="0">
            <a:ln>
              <a:noFill/>
            </a:ln>
            <a:solidFill>
              <a:schemeClr val="hlink"/>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outerShdw dist="89803" dir="2700000" algn="ctr" rotWithShape="0">
            <a:srgbClr val="5F5F5F"/>
          </a:outerShdw>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zh-CN" altLang="en-US" sz="4400" b="1" i="0" u="none" strike="noStrike" cap="none" normalizeH="0" baseline="0" smtClean="0">
            <a:ln>
              <a:noFill/>
            </a:ln>
            <a:solidFill>
              <a:schemeClr val="hlink"/>
            </a:solidFill>
            <a:effectLst/>
            <a:latin typeface="Times New Roman" pitchFamily="18" charset="0"/>
            <a:ea typeface="宋体" pitchFamily="2" charset="-122"/>
          </a:defRPr>
        </a:defPPr>
      </a:lstStyle>
    </a:lnDef>
  </a:objectDefaults>
  <a:extraClrSchemeLst>
    <a:extraClrScheme>
      <a:clrScheme name="BEPC鸟瞰（浅）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EPC鸟瞰（浅）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EPC鸟瞰（浅）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EPC鸟瞰（浅）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EPC鸟瞰（浅）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EPC鸟瞰（浅）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EPC鸟瞰（浅）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1800" b="1"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43</TotalTime>
  <Words>326</Words>
  <Application>Microsoft Office PowerPoint</Application>
  <PresentationFormat>全屏显示(4:3)</PresentationFormat>
  <Paragraphs>70</Paragraphs>
  <Slides>7</Slides>
  <Notes>0</Notes>
  <HiddenSlides>0</HiddenSlides>
  <MMClips>0</MMClips>
  <ScaleCrop>false</ScaleCrop>
  <HeadingPairs>
    <vt:vector size="4" baseType="variant">
      <vt:variant>
        <vt:lpstr>主题</vt:lpstr>
      </vt:variant>
      <vt:variant>
        <vt:i4>3</vt:i4>
      </vt:variant>
      <vt:variant>
        <vt:lpstr>幻灯片标题</vt:lpstr>
      </vt:variant>
      <vt:variant>
        <vt:i4>7</vt:i4>
      </vt:variant>
    </vt:vector>
  </HeadingPairs>
  <TitlesOfParts>
    <vt:vector size="10" baseType="lpstr">
      <vt:lpstr>Office 主题​​</vt:lpstr>
      <vt:lpstr>1_BEPC鸟瞰（浅）</vt:lpstr>
      <vt:lpstr>7_默认设计模板</vt:lpstr>
      <vt:lpstr>Welcome to Beijing</vt:lpstr>
      <vt:lpstr>Particle Physics in China：a Possible Future</vt:lpstr>
      <vt:lpstr>CEPC+SppC</vt:lpstr>
      <vt:lpstr>CEPC+SppC</vt:lpstr>
      <vt:lpstr>CEPC+SppC</vt:lpstr>
      <vt:lpstr>CEPC+SppC</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Beijing</dc:title>
  <dc:creator>admin</dc:creator>
  <cp:lastModifiedBy>admin</cp:lastModifiedBy>
  <cp:revision>6</cp:revision>
  <dcterms:created xsi:type="dcterms:W3CDTF">2013-12-16T00:08:38Z</dcterms:created>
  <dcterms:modified xsi:type="dcterms:W3CDTF">2013-12-16T00:52:32Z</dcterms:modified>
</cp:coreProperties>
</file>