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0.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712" r:id="rId4"/>
    <p:sldMasterId id="2147483864" r:id="rId5"/>
    <p:sldMasterId id="2147484053" r:id="rId6"/>
    <p:sldMasterId id="2147484065" r:id="rId7"/>
    <p:sldMasterId id="2147484077" r:id="rId8"/>
    <p:sldMasterId id="2147484089" r:id="rId9"/>
    <p:sldMasterId id="2147484101" r:id="rId10"/>
    <p:sldMasterId id="2147484197" r:id="rId11"/>
    <p:sldMasterId id="2147484281" r:id="rId12"/>
    <p:sldMasterId id="2147484293" r:id="rId13"/>
    <p:sldMasterId id="2147484305" r:id="rId14"/>
    <p:sldMasterId id="2147484329" r:id="rId15"/>
    <p:sldMasterId id="2147484373" r:id="rId16"/>
    <p:sldMasterId id="2147484451" r:id="rId17"/>
    <p:sldMasterId id="2147484514" r:id="rId18"/>
    <p:sldMasterId id="2147484708" r:id="rId19"/>
    <p:sldMasterId id="2147484748" r:id="rId20"/>
    <p:sldMasterId id="2147484762" r:id="rId21"/>
    <p:sldMasterId id="2147484774" r:id="rId22"/>
    <p:sldMasterId id="2147484788" r:id="rId23"/>
    <p:sldMasterId id="2147484800" r:id="rId24"/>
    <p:sldMasterId id="2147484812" r:id="rId25"/>
    <p:sldMasterId id="2147484824" r:id="rId26"/>
    <p:sldMasterId id="2147484836" r:id="rId27"/>
    <p:sldMasterId id="2147484848" r:id="rId28"/>
    <p:sldMasterId id="2147484853" r:id="rId29"/>
    <p:sldMasterId id="2147484858" r:id="rId30"/>
    <p:sldMasterId id="2147484870" r:id="rId31"/>
  </p:sldMasterIdLst>
  <p:notesMasterIdLst>
    <p:notesMasterId r:id="rId78"/>
  </p:notesMasterIdLst>
  <p:sldIdLst>
    <p:sldId id="263" r:id="rId32"/>
    <p:sldId id="330" r:id="rId33"/>
    <p:sldId id="334" r:id="rId34"/>
    <p:sldId id="441" r:id="rId35"/>
    <p:sldId id="442" r:id="rId36"/>
    <p:sldId id="440" r:id="rId37"/>
    <p:sldId id="454" r:id="rId38"/>
    <p:sldId id="448" r:id="rId39"/>
    <p:sldId id="446" r:id="rId40"/>
    <p:sldId id="449" r:id="rId41"/>
    <p:sldId id="436" r:id="rId42"/>
    <p:sldId id="367" r:id="rId43"/>
    <p:sldId id="437" r:id="rId44"/>
    <p:sldId id="333" r:id="rId45"/>
    <p:sldId id="438" r:id="rId46"/>
    <p:sldId id="357" r:id="rId47"/>
    <p:sldId id="450" r:id="rId48"/>
    <p:sldId id="338" r:id="rId49"/>
    <p:sldId id="381" r:id="rId50"/>
    <p:sldId id="382" r:id="rId51"/>
    <p:sldId id="383" r:id="rId52"/>
    <p:sldId id="310" r:id="rId53"/>
    <p:sldId id="374" r:id="rId54"/>
    <p:sldId id="358" r:id="rId55"/>
    <p:sldId id="451" r:id="rId56"/>
    <p:sldId id="396" r:id="rId57"/>
    <p:sldId id="388" r:id="rId58"/>
    <p:sldId id="364" r:id="rId59"/>
    <p:sldId id="359" r:id="rId60"/>
    <p:sldId id="452" r:id="rId61"/>
    <p:sldId id="412" r:id="rId62"/>
    <p:sldId id="360" r:id="rId63"/>
    <p:sldId id="453" r:id="rId64"/>
    <p:sldId id="456" r:id="rId65"/>
    <p:sldId id="455" r:id="rId66"/>
    <p:sldId id="457" r:id="rId67"/>
    <p:sldId id="458" r:id="rId68"/>
    <p:sldId id="361" r:id="rId69"/>
    <p:sldId id="462" r:id="rId70"/>
    <p:sldId id="463" r:id="rId71"/>
    <p:sldId id="461" r:id="rId72"/>
    <p:sldId id="459" r:id="rId73"/>
    <p:sldId id="460" r:id="rId74"/>
    <p:sldId id="464" r:id="rId75"/>
    <p:sldId id="435" r:id="rId76"/>
    <p:sldId id="301" r:id="rId77"/>
  </p:sldIdLst>
  <p:sldSz cx="9144000" cy="6858000" type="screen4x3"/>
  <p:notesSz cx="6858000" cy="9144000"/>
  <p:defaultText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C31"/>
    <a:srgbClr val="0000FF"/>
    <a:srgbClr val="000000"/>
    <a:srgbClr val="2334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2" autoAdjust="0"/>
    <p:restoredTop sz="94601" autoAdjust="0"/>
  </p:normalViewPr>
  <p:slideViewPr>
    <p:cSldViewPr>
      <p:cViewPr>
        <p:scale>
          <a:sx n="80" d="100"/>
          <a:sy n="80" d="100"/>
        </p:scale>
        <p:origin x="-970"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8.xml"/><Relationship Id="rId21" Type="http://schemas.openxmlformats.org/officeDocument/2006/relationships/slideMaster" Target="slideMasters/slideMaster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slide" Target="slides/slide37.xml"/><Relationship Id="rId76"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E40502-C520-4EF3-A396-4907ECF80B4A}" type="datetimeFigureOut">
              <a:rPr lang="en-US" smtClean="0"/>
              <a:pPr/>
              <a:t>3/18/2014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1CAA00-E258-4F99-8311-349EB966D369}" type="slidenum">
              <a:rPr lang="en-US" smtClean="0"/>
              <a:pPr/>
              <a:t>‹#›</a:t>
            </a:fld>
            <a:endParaRPr lang="en-US"/>
          </a:p>
        </p:txBody>
      </p:sp>
    </p:spTree>
    <p:extLst>
      <p:ext uri="{BB962C8B-B14F-4D97-AF65-F5344CB8AC3E}">
        <p14:creationId xmlns:p14="http://schemas.microsoft.com/office/powerpoint/2010/main" val="1978392860"/>
      </p:ext>
    </p:extLst>
  </p:cSld>
  <p:clrMap bg1="lt1" tx1="dk1" bg2="lt2" tx2="dk2" accent1="accent1" accent2="accent2" accent3="accent3" accent4="accent4" accent5="accent5" accent6="accent6" hlink="hlink" folHlink="folHlink"/>
  <p:notesStyle>
    <a:lvl1pPr marL="0" algn="l" defTabSz="914210" rtl="0" eaLnBrk="1" latinLnBrk="0" hangingPunct="1">
      <a:defRPr sz="1200" kern="1200">
        <a:solidFill>
          <a:schemeClr val="tx1"/>
        </a:solidFill>
        <a:latin typeface="+mn-lt"/>
        <a:ea typeface="+mn-ea"/>
        <a:cs typeface="+mn-cs"/>
      </a:defRPr>
    </a:lvl1pPr>
    <a:lvl2pPr marL="457106" algn="l" defTabSz="914210" rtl="0" eaLnBrk="1" latinLnBrk="0" hangingPunct="1">
      <a:defRPr sz="1200" kern="1200">
        <a:solidFill>
          <a:schemeClr val="tx1"/>
        </a:solidFill>
        <a:latin typeface="+mn-lt"/>
        <a:ea typeface="+mn-ea"/>
        <a:cs typeface="+mn-cs"/>
      </a:defRPr>
    </a:lvl2pPr>
    <a:lvl3pPr marL="914210" algn="l" defTabSz="914210" rtl="0" eaLnBrk="1" latinLnBrk="0" hangingPunct="1">
      <a:defRPr sz="1200" kern="1200">
        <a:solidFill>
          <a:schemeClr val="tx1"/>
        </a:solidFill>
        <a:latin typeface="+mn-lt"/>
        <a:ea typeface="+mn-ea"/>
        <a:cs typeface="+mn-cs"/>
      </a:defRPr>
    </a:lvl3pPr>
    <a:lvl4pPr marL="1371316" algn="l" defTabSz="914210" rtl="0" eaLnBrk="1" latinLnBrk="0" hangingPunct="1">
      <a:defRPr sz="1200" kern="1200">
        <a:solidFill>
          <a:schemeClr val="tx1"/>
        </a:solidFill>
        <a:latin typeface="+mn-lt"/>
        <a:ea typeface="+mn-ea"/>
        <a:cs typeface="+mn-cs"/>
      </a:defRPr>
    </a:lvl4pPr>
    <a:lvl5pPr marL="1828421" algn="l" defTabSz="914210" rtl="0" eaLnBrk="1" latinLnBrk="0" hangingPunct="1">
      <a:defRPr sz="1200" kern="1200">
        <a:solidFill>
          <a:schemeClr val="tx1"/>
        </a:solidFill>
        <a:latin typeface="+mn-lt"/>
        <a:ea typeface="+mn-ea"/>
        <a:cs typeface="+mn-cs"/>
      </a:defRPr>
    </a:lvl5pPr>
    <a:lvl6pPr marL="2285526" algn="l" defTabSz="914210" rtl="0" eaLnBrk="1" latinLnBrk="0" hangingPunct="1">
      <a:defRPr sz="1200" kern="1200">
        <a:solidFill>
          <a:schemeClr val="tx1"/>
        </a:solidFill>
        <a:latin typeface="+mn-lt"/>
        <a:ea typeface="+mn-ea"/>
        <a:cs typeface="+mn-cs"/>
      </a:defRPr>
    </a:lvl6pPr>
    <a:lvl7pPr marL="2742630" algn="l" defTabSz="914210" rtl="0" eaLnBrk="1" latinLnBrk="0" hangingPunct="1">
      <a:defRPr sz="1200" kern="1200">
        <a:solidFill>
          <a:schemeClr val="tx1"/>
        </a:solidFill>
        <a:latin typeface="+mn-lt"/>
        <a:ea typeface="+mn-ea"/>
        <a:cs typeface="+mn-cs"/>
      </a:defRPr>
    </a:lvl7pPr>
    <a:lvl8pPr marL="3199736" algn="l" defTabSz="914210" rtl="0" eaLnBrk="1" latinLnBrk="0" hangingPunct="1">
      <a:defRPr sz="1200" kern="1200">
        <a:solidFill>
          <a:schemeClr val="tx1"/>
        </a:solidFill>
        <a:latin typeface="+mn-lt"/>
        <a:ea typeface="+mn-ea"/>
        <a:cs typeface="+mn-cs"/>
      </a:defRPr>
    </a:lvl8pPr>
    <a:lvl9pPr marL="3656841" algn="l" defTabSz="9142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76DBC1E-E278-423B-B517-A105C6EEA669}" type="slidenum">
              <a:rPr lang="zh-CN" altLang="en-US" smtClean="0">
                <a:solidFill>
                  <a:prstClr val="black"/>
                </a:solidFill>
              </a:rPr>
              <a:pPr>
                <a:defRPr/>
              </a:pPr>
              <a:t>26</a:t>
            </a:fld>
            <a:endParaRPr lang="zh-CN" altLang="en-US">
              <a:solidFill>
                <a:prstClr val="black"/>
              </a:solidFill>
            </a:endParaRPr>
          </a:p>
        </p:txBody>
      </p:sp>
    </p:spTree>
    <p:extLst>
      <p:ext uri="{BB962C8B-B14F-4D97-AF65-F5344CB8AC3E}">
        <p14:creationId xmlns:p14="http://schemas.microsoft.com/office/powerpoint/2010/main" val="1713961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5.xml"/><Relationship Id="rId4" Type="http://schemas.openxmlformats.org/officeDocument/2006/relationships/image" Target="../media/image9.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AF2213-D06B-4081-ADE9-72E20D05820B}" type="datetime1">
              <a:rPr lang="en-US" smtClean="0"/>
              <a:pPr/>
              <a:t>3/18/2014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272D2-101F-4CAE-BC74-5D677DE953D5}" type="datetime1">
              <a:rPr lang="en-US" smtClean="0"/>
              <a:pPr/>
              <a:t>3/18/2014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2531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4722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77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8785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7362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4481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3124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5542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186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629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4413F-C1A1-429F-B8C4-14088C4DD301}" type="datetime1">
              <a:rPr lang="en-US" smtClean="0"/>
              <a:pPr/>
              <a:t>3/18/2014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814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6227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1352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D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Click to edit Master subtitle style</a:t>
            </a:r>
            <a:endParaRPr lang="en-US"/>
          </a:p>
        </p:txBody>
      </p:sp>
      <p:sp>
        <p:nvSpPr>
          <p:cNvPr id="4" name="Date Placeholder 3"/>
          <p:cNvSpPr>
            <a:spLocks noGrp="1"/>
          </p:cNvSpPr>
          <p:nvPr>
            <p:ph type="dt" sz="half" idx="10"/>
          </p:nvPr>
        </p:nvSpPr>
        <p:spPr>
          <a:xfrm>
            <a:off x="457200" y="6492875"/>
            <a:ext cx="1193800" cy="365125"/>
          </a:xfrm>
          <a:prstGeom prst="rect">
            <a:avLst/>
          </a:prstGeom>
        </p:spPr>
        <p:txBody>
          <a:bodyPr/>
          <a:lstStyle>
            <a:lvl1pPr>
              <a:defRPr sz="1400"/>
            </a:lvl1pPr>
          </a:lstStyle>
          <a:p>
            <a:pPr defTabSz="457200"/>
            <a:endParaRPr lang="en-US" dirty="0">
              <a:solidFill>
                <a:prstClr val="black"/>
              </a:solidFill>
            </a:endParaRPr>
          </a:p>
        </p:txBody>
      </p:sp>
      <p:sp>
        <p:nvSpPr>
          <p:cNvPr id="5" name="Footer Placeholder 4"/>
          <p:cNvSpPr>
            <a:spLocks noGrp="1"/>
          </p:cNvSpPr>
          <p:nvPr>
            <p:ph type="ftr" sz="quarter" idx="11"/>
          </p:nvPr>
        </p:nvSpPr>
        <p:spPr>
          <a:xfrm>
            <a:off x="1651000" y="6492875"/>
            <a:ext cx="5791200" cy="365125"/>
          </a:xfrm>
          <a:prstGeom prst="rect">
            <a:avLst/>
          </a:prstGeom>
        </p:spPr>
        <p:txBody>
          <a:bodyPr/>
          <a:lstStyle>
            <a:lvl1pPr>
              <a:defRPr sz="1400"/>
            </a:lvl1pPr>
          </a:lstStyle>
          <a:p>
            <a:r>
              <a:rPr lang="en-US" smtClean="0">
                <a:solidFill>
                  <a:prstClr val="black"/>
                </a:solidFill>
              </a:rPr>
              <a:t>D. Schulte, CLIC, HF 2012, November 2012</a:t>
            </a:r>
            <a:endParaRPr lang="en-US" dirty="0">
              <a:solidFill>
                <a:prstClr val="black"/>
              </a:solidFill>
            </a:endParaRPr>
          </a:p>
        </p:txBody>
      </p:sp>
      <p:sp>
        <p:nvSpPr>
          <p:cNvPr id="6" name="Slide Number Placeholder 5"/>
          <p:cNvSpPr>
            <a:spLocks noGrp="1"/>
          </p:cNvSpPr>
          <p:nvPr>
            <p:ph type="sldNum" sz="quarter" idx="12"/>
          </p:nvPr>
        </p:nvSpPr>
        <p:spPr>
          <a:xfrm>
            <a:off x="7442200" y="6492875"/>
            <a:ext cx="1397000" cy="365125"/>
          </a:xfrm>
          <a:prstGeom prst="rect">
            <a:avLst/>
          </a:prstGeom>
        </p:spPr>
        <p:txBody>
          <a:bodyPr/>
          <a:lstStyle/>
          <a:p>
            <a:pPr defTabSz="457200"/>
            <a:fld id="{0D1D6AF9-1F0E-2547-B7C2-EBD1501318D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883787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Click</a:t>
            </a:r>
            <a:r>
              <a:rPr lang="de-DE" dirty="0" smtClean="0"/>
              <a:t> to </a:t>
            </a:r>
            <a:r>
              <a:rPr lang="de-DE" dirty="0" err="1" smtClean="0"/>
              <a:t>edit</a:t>
            </a:r>
            <a:r>
              <a:rPr lang="de-DE" dirty="0" smtClean="0"/>
              <a:t> Master title style</a:t>
            </a:r>
            <a:endParaRPr lang="en-US" dirty="0"/>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Date Placeholder 3"/>
          <p:cNvSpPr>
            <a:spLocks noGrp="1"/>
          </p:cNvSpPr>
          <p:nvPr>
            <p:ph type="dt" sz="half" idx="10"/>
          </p:nvPr>
        </p:nvSpPr>
        <p:spPr>
          <a:xfrm>
            <a:off x="457200" y="6492875"/>
            <a:ext cx="1193800" cy="365125"/>
          </a:xfrm>
          <a:prstGeom prst="rect">
            <a:avLst/>
          </a:prstGeom>
        </p:spPr>
        <p:txBody>
          <a:bodyPr/>
          <a:lstStyle>
            <a:lvl1pPr>
              <a:defRPr sz="1400"/>
            </a:lvl1pPr>
          </a:lstStyle>
          <a:p>
            <a:pPr defTabSz="457200"/>
            <a:endParaRPr lang="en-US" dirty="0">
              <a:solidFill>
                <a:prstClr val="black"/>
              </a:solidFill>
            </a:endParaRPr>
          </a:p>
        </p:txBody>
      </p:sp>
      <p:sp>
        <p:nvSpPr>
          <p:cNvPr id="7" name="Footer Placeholder 4"/>
          <p:cNvSpPr>
            <a:spLocks noGrp="1"/>
          </p:cNvSpPr>
          <p:nvPr>
            <p:ph type="ftr" sz="quarter" idx="11"/>
          </p:nvPr>
        </p:nvSpPr>
        <p:spPr>
          <a:xfrm>
            <a:off x="1651000" y="6492875"/>
            <a:ext cx="5791200" cy="365125"/>
          </a:xfrm>
          <a:prstGeom prst="rect">
            <a:avLst/>
          </a:prstGeom>
        </p:spPr>
        <p:txBody>
          <a:bodyPr/>
          <a:lstStyle>
            <a:lvl1pPr>
              <a:defRPr sz="1400"/>
            </a:lvl1pPr>
          </a:lstStyle>
          <a:p>
            <a:r>
              <a:rPr lang="en-US" smtClean="0">
                <a:solidFill>
                  <a:prstClr val="black"/>
                </a:solidFill>
              </a:rPr>
              <a:t>D. Schulte, CLIC, HF 2012, November 2012</a:t>
            </a:r>
            <a:endParaRPr lang="en-US" dirty="0">
              <a:solidFill>
                <a:prstClr val="black"/>
              </a:solidFill>
            </a:endParaRPr>
          </a:p>
        </p:txBody>
      </p:sp>
      <p:sp>
        <p:nvSpPr>
          <p:cNvPr id="8" name="Slide Number Placeholder 5"/>
          <p:cNvSpPr txBox="1">
            <a:spLocks/>
          </p:cNvSpPr>
          <p:nvPr userDrawn="1"/>
        </p:nvSpPr>
        <p:spPr>
          <a:xfrm>
            <a:off x="7442200" y="6492875"/>
            <a:ext cx="1397000" cy="365125"/>
          </a:xfrm>
          <a:prstGeom prst="rect">
            <a:avLst/>
          </a:prstGeom>
        </p:spPr>
        <p:txBody>
          <a:bodyPr vert="horz" lIns="91440" tIns="45720" rIns="91440" bIns="45720" rtlCol="0" anchor="ctr"/>
          <a:lstStyle/>
          <a:p>
            <a:pPr algn="r" defTabSz="457200">
              <a:defRPr/>
            </a:pPr>
            <a:fld id="{0D1D6AF9-1F0E-2547-B7C2-EBD1501318D2}" type="slidenum">
              <a:rPr lang="en-US" sz="1200" smtClean="0">
                <a:solidFill>
                  <a:prstClr val="black">
                    <a:tint val="75000"/>
                  </a:prstClr>
                </a:solidFill>
              </a:rPr>
              <a:pPr algn="r" defTabSz="457200">
                <a:defRPr/>
              </a:pPr>
              <a:t>‹#›</a:t>
            </a:fld>
            <a:endParaRPr lang="en-US" sz="1200">
              <a:solidFill>
                <a:prstClr val="black">
                  <a:tint val="75000"/>
                </a:prstClr>
              </a:solidFill>
            </a:endParaRPr>
          </a:p>
        </p:txBody>
      </p:sp>
    </p:spTree>
    <p:extLst>
      <p:ext uri="{BB962C8B-B14F-4D97-AF65-F5344CB8AC3E}">
        <p14:creationId xmlns:p14="http://schemas.microsoft.com/office/powerpoint/2010/main" val="17058395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D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400"/>
            </a:lvl1pPr>
          </a:lstStyle>
          <a:p>
            <a:pPr defTabSz="457200"/>
            <a:endParaRPr lang="en-US" dirty="0">
              <a:solidFill>
                <a:prstClr val="black"/>
              </a:solidFill>
            </a:endParaRPr>
          </a:p>
        </p:txBody>
      </p:sp>
      <p:sp>
        <p:nvSpPr>
          <p:cNvPr id="8" name="Slide Number Placeholder 5"/>
          <p:cNvSpPr txBox="1">
            <a:spLocks/>
          </p:cNvSpPr>
          <p:nvPr userDrawn="1"/>
        </p:nvSpPr>
        <p:spPr>
          <a:xfrm>
            <a:off x="7442200" y="6492875"/>
            <a:ext cx="1397000" cy="365125"/>
          </a:xfrm>
          <a:prstGeom prst="rect">
            <a:avLst/>
          </a:prstGeom>
        </p:spPr>
        <p:txBody>
          <a:bodyPr vert="horz" lIns="91440" tIns="45720" rIns="91440" bIns="45720" rtlCol="0" anchor="ctr"/>
          <a:lstStyle/>
          <a:p>
            <a:pPr algn="r" defTabSz="457200">
              <a:defRPr/>
            </a:pPr>
            <a:fld id="{0D1D6AF9-1F0E-2547-B7C2-EBD1501318D2}" type="slidenum">
              <a:rPr lang="en-US" sz="1200" smtClean="0">
                <a:solidFill>
                  <a:prstClr val="black">
                    <a:tint val="75000"/>
                  </a:prstClr>
                </a:solidFill>
              </a:rPr>
              <a:pPr algn="r" defTabSz="457200">
                <a:defRPr/>
              </a:pPr>
              <a:t>‹#›</a:t>
            </a:fld>
            <a:endParaRPr lang="en-US" sz="1200">
              <a:solidFill>
                <a:prstClr val="black">
                  <a:tint val="75000"/>
                </a:prstClr>
              </a:solidFill>
            </a:endParaRPr>
          </a:p>
        </p:txBody>
      </p:sp>
      <p:sp>
        <p:nvSpPr>
          <p:cNvPr id="9" name="Footer Placeholder 4"/>
          <p:cNvSpPr>
            <a:spLocks noGrp="1"/>
          </p:cNvSpPr>
          <p:nvPr>
            <p:ph type="ftr" sz="quarter" idx="11"/>
          </p:nvPr>
        </p:nvSpPr>
        <p:spPr>
          <a:xfrm>
            <a:off x="1803400" y="6480175"/>
            <a:ext cx="5791200" cy="365125"/>
          </a:xfrm>
          <a:prstGeom prst="rect">
            <a:avLst/>
          </a:prstGeom>
        </p:spPr>
        <p:txBody>
          <a:bodyPr/>
          <a:lstStyle>
            <a:lvl1pPr>
              <a:defRPr sz="1400"/>
            </a:lvl1pPr>
          </a:lstStyle>
          <a:p>
            <a:r>
              <a:rPr lang="en-US" smtClean="0">
                <a:solidFill>
                  <a:prstClr val="black"/>
                </a:solidFill>
              </a:rPr>
              <a:t>D. Schulte, CLIC, HF 2012, November 2012</a:t>
            </a:r>
            <a:endParaRPr lang="en-US" dirty="0">
              <a:solidFill>
                <a:prstClr val="black"/>
              </a:solidFill>
            </a:endParaRPr>
          </a:p>
        </p:txBody>
      </p:sp>
      <p:sp>
        <p:nvSpPr>
          <p:cNvPr id="10" name="Slide Number Placeholder 5"/>
          <p:cNvSpPr txBox="1">
            <a:spLocks/>
          </p:cNvSpPr>
          <p:nvPr userDrawn="1"/>
        </p:nvSpPr>
        <p:spPr>
          <a:xfrm>
            <a:off x="7594600" y="6480175"/>
            <a:ext cx="1397000" cy="365125"/>
          </a:xfrm>
          <a:prstGeom prst="rect">
            <a:avLst/>
          </a:prstGeom>
        </p:spPr>
        <p:txBody>
          <a:bodyPr vert="horz" lIns="91440" tIns="45720" rIns="91440" bIns="45720" rtlCol="0" anchor="ctr"/>
          <a:lstStyle/>
          <a:p>
            <a:pPr algn="r" defTabSz="457200">
              <a:defRPr/>
            </a:pPr>
            <a:fld id="{0D1D6AF9-1F0E-2547-B7C2-EBD1501318D2}" type="slidenum">
              <a:rPr lang="en-US" sz="1200" smtClean="0">
                <a:solidFill>
                  <a:prstClr val="black">
                    <a:tint val="75000"/>
                  </a:prstClr>
                </a:solidFill>
              </a:rPr>
              <a:pPr algn="r" defTabSz="457200">
                <a:defRPr/>
              </a:pPr>
              <a:t>‹#›</a:t>
            </a:fld>
            <a:endParaRPr lang="en-US" sz="1200">
              <a:solidFill>
                <a:prstClr val="black">
                  <a:tint val="75000"/>
                </a:prstClr>
              </a:solidFill>
            </a:endParaRPr>
          </a:p>
        </p:txBody>
      </p:sp>
    </p:spTree>
    <p:extLst>
      <p:ext uri="{BB962C8B-B14F-4D97-AF65-F5344CB8AC3E}">
        <p14:creationId xmlns:p14="http://schemas.microsoft.com/office/powerpoint/2010/main" val="2425231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Click</a:t>
            </a:r>
            <a:r>
              <a:rPr lang="de-DE" dirty="0" smtClean="0"/>
              <a:t> to </a:t>
            </a:r>
            <a:r>
              <a:rPr lang="de-DE" dirty="0" err="1" smtClean="0"/>
              <a:t>edit</a:t>
            </a:r>
            <a:r>
              <a:rPr lang="de-DE" dirty="0" smtClean="0"/>
              <a: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sz="1400"/>
            </a:lvl1pPr>
          </a:lstStyle>
          <a:p>
            <a:pPr defTabSz="457200"/>
            <a:endParaRPr lang="en-US" dirty="0">
              <a:solidFill>
                <a:prstClr val="black"/>
              </a:solidFill>
            </a:endParaRPr>
          </a:p>
        </p:txBody>
      </p:sp>
      <p:sp>
        <p:nvSpPr>
          <p:cNvPr id="8" name="Footer Placeholder 4"/>
          <p:cNvSpPr>
            <a:spLocks noGrp="1"/>
          </p:cNvSpPr>
          <p:nvPr>
            <p:ph type="ftr" sz="quarter" idx="11"/>
          </p:nvPr>
        </p:nvSpPr>
        <p:spPr>
          <a:xfrm>
            <a:off x="1651000" y="6480175"/>
            <a:ext cx="5791200" cy="365125"/>
          </a:xfrm>
          <a:prstGeom prst="rect">
            <a:avLst/>
          </a:prstGeom>
        </p:spPr>
        <p:txBody>
          <a:bodyPr/>
          <a:lstStyle>
            <a:lvl1pPr>
              <a:defRPr sz="1400"/>
            </a:lvl1pPr>
          </a:lstStyle>
          <a:p>
            <a:r>
              <a:rPr lang="en-US" smtClean="0">
                <a:solidFill>
                  <a:prstClr val="black"/>
                </a:solidFill>
              </a:rPr>
              <a:t>D. Schulte, CLIC, HF 2012, November 2012</a:t>
            </a:r>
            <a:endParaRPr lang="en-US" dirty="0">
              <a:solidFill>
                <a:prstClr val="black"/>
              </a:solidFill>
            </a:endParaRPr>
          </a:p>
        </p:txBody>
      </p:sp>
      <p:sp>
        <p:nvSpPr>
          <p:cNvPr id="9" name="Slide Number Placeholder 5"/>
          <p:cNvSpPr txBox="1">
            <a:spLocks/>
          </p:cNvSpPr>
          <p:nvPr userDrawn="1"/>
        </p:nvSpPr>
        <p:spPr>
          <a:xfrm>
            <a:off x="7442200" y="6480175"/>
            <a:ext cx="1397000" cy="365125"/>
          </a:xfrm>
          <a:prstGeom prst="rect">
            <a:avLst/>
          </a:prstGeom>
        </p:spPr>
        <p:txBody>
          <a:bodyPr vert="horz" lIns="91440" tIns="45720" rIns="91440" bIns="45720" rtlCol="0" anchor="ctr"/>
          <a:lstStyle/>
          <a:p>
            <a:pPr algn="r" defTabSz="457200">
              <a:defRPr/>
            </a:pPr>
            <a:fld id="{0D1D6AF9-1F0E-2547-B7C2-EBD1501318D2}" type="slidenum">
              <a:rPr lang="en-US" sz="1200" smtClean="0">
                <a:solidFill>
                  <a:prstClr val="black">
                    <a:tint val="75000"/>
                  </a:prstClr>
                </a:solidFill>
              </a:rPr>
              <a:pPr algn="r" defTabSz="457200">
                <a:defRPr/>
              </a:pPr>
              <a:t>‹#›</a:t>
            </a:fld>
            <a:endParaRPr lang="en-US" sz="1200">
              <a:solidFill>
                <a:prstClr val="black">
                  <a:tint val="75000"/>
                </a:prstClr>
              </a:solidFill>
            </a:endParaRPr>
          </a:p>
        </p:txBody>
      </p:sp>
    </p:spTree>
    <p:extLst>
      <p:ext uri="{BB962C8B-B14F-4D97-AF65-F5344CB8AC3E}">
        <p14:creationId xmlns:p14="http://schemas.microsoft.com/office/powerpoint/2010/main" val="21108108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sz="1400"/>
            </a:lvl1pPr>
          </a:lstStyle>
          <a:p>
            <a:pPr defTabSz="457200"/>
            <a:endParaRPr lang="en-US" dirty="0">
              <a:solidFill>
                <a:prstClr val="black"/>
              </a:solidFill>
            </a:endParaRPr>
          </a:p>
        </p:txBody>
      </p:sp>
      <p:sp>
        <p:nvSpPr>
          <p:cNvPr id="10" name="Footer Placeholder 4"/>
          <p:cNvSpPr>
            <a:spLocks noGrp="1"/>
          </p:cNvSpPr>
          <p:nvPr>
            <p:ph type="ftr" sz="quarter" idx="11"/>
          </p:nvPr>
        </p:nvSpPr>
        <p:spPr>
          <a:xfrm>
            <a:off x="1651000" y="6492875"/>
            <a:ext cx="5791200" cy="365125"/>
          </a:xfrm>
          <a:prstGeom prst="rect">
            <a:avLst/>
          </a:prstGeom>
        </p:spPr>
        <p:txBody>
          <a:bodyPr/>
          <a:lstStyle>
            <a:lvl1pPr>
              <a:defRPr sz="1400"/>
            </a:lvl1pPr>
          </a:lstStyle>
          <a:p>
            <a:r>
              <a:rPr lang="en-US" smtClean="0">
                <a:solidFill>
                  <a:prstClr val="black"/>
                </a:solidFill>
              </a:rPr>
              <a:t>D. Schulte, CLIC, HF 2012, November 2012</a:t>
            </a:r>
            <a:endParaRPr lang="en-US" dirty="0">
              <a:solidFill>
                <a:prstClr val="black"/>
              </a:solidFill>
            </a:endParaRPr>
          </a:p>
        </p:txBody>
      </p:sp>
      <p:sp>
        <p:nvSpPr>
          <p:cNvPr id="11" name="Slide Number Placeholder 5"/>
          <p:cNvSpPr>
            <a:spLocks noGrp="1"/>
          </p:cNvSpPr>
          <p:nvPr>
            <p:ph type="sldNum" sz="quarter" idx="12"/>
          </p:nvPr>
        </p:nvSpPr>
        <p:spPr>
          <a:xfrm>
            <a:off x="7442200" y="6492875"/>
            <a:ext cx="1397000" cy="365125"/>
          </a:xfrm>
          <a:prstGeom prst="rect">
            <a:avLst/>
          </a:prstGeom>
        </p:spPr>
        <p:txBody>
          <a:bodyPr/>
          <a:lstStyle/>
          <a:p>
            <a:pPr defTabSz="457200"/>
            <a:fld id="{0D1D6AF9-1F0E-2547-B7C2-EBD1501318D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3827493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sz="1400"/>
            </a:lvl1pPr>
          </a:lstStyle>
          <a:p>
            <a:pPr defTabSz="457200"/>
            <a:endParaRPr lang="en-US" dirty="0">
              <a:solidFill>
                <a:prstClr val="black"/>
              </a:solidFill>
            </a:endParaRPr>
          </a:p>
        </p:txBody>
      </p:sp>
      <p:sp>
        <p:nvSpPr>
          <p:cNvPr id="6" name="Footer Placeholder 4"/>
          <p:cNvSpPr>
            <a:spLocks noGrp="1"/>
          </p:cNvSpPr>
          <p:nvPr>
            <p:ph type="ftr" sz="quarter" idx="11"/>
          </p:nvPr>
        </p:nvSpPr>
        <p:spPr>
          <a:xfrm>
            <a:off x="1651000" y="6492875"/>
            <a:ext cx="5791200" cy="365125"/>
          </a:xfrm>
          <a:prstGeom prst="rect">
            <a:avLst/>
          </a:prstGeom>
        </p:spPr>
        <p:txBody>
          <a:bodyPr/>
          <a:lstStyle>
            <a:lvl1pPr>
              <a:defRPr sz="1400"/>
            </a:lvl1pPr>
          </a:lstStyle>
          <a:p>
            <a:r>
              <a:rPr lang="en-US" smtClean="0">
                <a:solidFill>
                  <a:prstClr val="black"/>
                </a:solidFill>
              </a:rPr>
              <a:t>D. Schulte, CLIC, HF 2012, November 2012</a:t>
            </a:r>
            <a:endParaRPr lang="en-US" dirty="0">
              <a:solidFill>
                <a:prstClr val="black"/>
              </a:solidFill>
            </a:endParaRPr>
          </a:p>
        </p:txBody>
      </p:sp>
      <p:sp>
        <p:nvSpPr>
          <p:cNvPr id="7" name="Slide Number Placeholder 5"/>
          <p:cNvSpPr>
            <a:spLocks noGrp="1"/>
          </p:cNvSpPr>
          <p:nvPr>
            <p:ph type="sldNum" sz="quarter" idx="12"/>
          </p:nvPr>
        </p:nvSpPr>
        <p:spPr>
          <a:xfrm>
            <a:off x="7442200" y="6492875"/>
            <a:ext cx="1397000" cy="365125"/>
          </a:xfrm>
          <a:prstGeom prst="rect">
            <a:avLst/>
          </a:prstGeom>
        </p:spPr>
        <p:txBody>
          <a:bodyPr/>
          <a:lstStyle/>
          <a:p>
            <a:pPr defTabSz="457200"/>
            <a:fld id="{0D1D6AF9-1F0E-2547-B7C2-EBD1501318D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7031742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sz="1400"/>
            </a:lvl1pPr>
          </a:lstStyle>
          <a:p>
            <a:pPr defTabSz="457200"/>
            <a:endParaRPr lang="en-US" dirty="0">
              <a:solidFill>
                <a:prstClr val="black"/>
              </a:solidFill>
            </a:endParaRPr>
          </a:p>
        </p:txBody>
      </p:sp>
      <p:sp>
        <p:nvSpPr>
          <p:cNvPr id="5" name="Footer Placeholder 4"/>
          <p:cNvSpPr>
            <a:spLocks noGrp="1"/>
          </p:cNvSpPr>
          <p:nvPr>
            <p:ph type="ftr" sz="quarter" idx="11"/>
          </p:nvPr>
        </p:nvSpPr>
        <p:spPr>
          <a:xfrm>
            <a:off x="1651000" y="6492875"/>
            <a:ext cx="5791200" cy="365125"/>
          </a:xfrm>
          <a:prstGeom prst="rect">
            <a:avLst/>
          </a:prstGeom>
        </p:spPr>
        <p:txBody>
          <a:bodyPr/>
          <a:lstStyle>
            <a:lvl1pPr>
              <a:defRPr sz="1400"/>
            </a:lvl1pPr>
          </a:lstStyle>
          <a:p>
            <a:r>
              <a:rPr lang="en-US" smtClean="0">
                <a:solidFill>
                  <a:prstClr val="black"/>
                </a:solidFill>
              </a:rPr>
              <a:t>D. Schulte, CLIC, HF 2012, November 2012</a:t>
            </a:r>
            <a:endParaRPr lang="en-US" dirty="0">
              <a:solidFill>
                <a:prstClr val="black"/>
              </a:solidFill>
            </a:endParaRPr>
          </a:p>
        </p:txBody>
      </p:sp>
      <p:sp>
        <p:nvSpPr>
          <p:cNvPr id="6" name="Slide Number Placeholder 5"/>
          <p:cNvSpPr>
            <a:spLocks noGrp="1"/>
          </p:cNvSpPr>
          <p:nvPr>
            <p:ph type="sldNum" sz="quarter" idx="12"/>
          </p:nvPr>
        </p:nvSpPr>
        <p:spPr>
          <a:xfrm>
            <a:off x="7442200" y="6492875"/>
            <a:ext cx="1397000" cy="365125"/>
          </a:xfrm>
          <a:prstGeom prst="rect">
            <a:avLst/>
          </a:prstGeom>
        </p:spPr>
        <p:txBody>
          <a:bodyPr/>
          <a:lstStyle/>
          <a:p>
            <a:pPr defTabSz="457200"/>
            <a:fld id="{0D1D6AF9-1F0E-2547-B7C2-EBD1501318D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50920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325"/>
          <p:cNvGrpSpPr>
            <a:grpSpLocks/>
          </p:cNvGrpSpPr>
          <p:nvPr/>
        </p:nvGrpSpPr>
        <p:grpSpPr bwMode="auto">
          <a:xfrm>
            <a:off x="0" y="68265"/>
            <a:ext cx="8678863" cy="6713537"/>
            <a:chOff x="0" y="43"/>
            <a:chExt cx="5467" cy="4229"/>
          </a:xfrm>
        </p:grpSpPr>
        <p:sp>
          <p:nvSpPr>
            <p:cNvPr id="5" name="Rectangle 217"/>
            <p:cNvSpPr>
              <a:spLocks noChangeArrowheads="1"/>
            </p:cNvSpPr>
            <p:nvPr userDrawn="1"/>
          </p:nvSpPr>
          <p:spPr bwMode="auto">
            <a:xfrm>
              <a:off x="692" y="494"/>
              <a:ext cx="4775" cy="936"/>
            </a:xfrm>
            <a:prstGeom prst="rect">
              <a:avLst/>
            </a:prstGeom>
            <a:solidFill>
              <a:schemeClr val="accent1"/>
            </a:solidFill>
            <a:ln w="9525">
              <a:noFill/>
              <a:miter lim="800000"/>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grpSp>
          <p:nvGrpSpPr>
            <p:cNvPr id="3" name="Group 324"/>
            <p:cNvGrpSpPr>
              <a:grpSpLocks/>
            </p:cNvGrpSpPr>
            <p:nvPr userDrawn="1"/>
          </p:nvGrpSpPr>
          <p:grpSpPr bwMode="auto">
            <a:xfrm>
              <a:off x="0" y="43"/>
              <a:ext cx="624" cy="4229"/>
              <a:chOff x="0" y="43"/>
              <a:chExt cx="624" cy="4229"/>
            </a:xfrm>
          </p:grpSpPr>
          <p:sp>
            <p:nvSpPr>
              <p:cNvPr id="7" name="Line 224"/>
              <p:cNvSpPr>
                <a:spLocks noChangeShapeType="1"/>
              </p:cNvSpPr>
              <p:nvPr userDrawn="1"/>
            </p:nvSpPr>
            <p:spPr bwMode="auto">
              <a:xfrm>
                <a:off x="0" y="4203"/>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8" name="Line 225"/>
              <p:cNvSpPr>
                <a:spLocks noChangeShapeType="1"/>
              </p:cNvSpPr>
              <p:nvPr userDrawn="1"/>
            </p:nvSpPr>
            <p:spPr bwMode="auto">
              <a:xfrm>
                <a:off x="0" y="4239"/>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9" name="Line 226"/>
              <p:cNvSpPr>
                <a:spLocks noChangeShapeType="1"/>
              </p:cNvSpPr>
              <p:nvPr userDrawn="1"/>
            </p:nvSpPr>
            <p:spPr bwMode="auto">
              <a:xfrm>
                <a:off x="0" y="4272"/>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 name="Line 227"/>
              <p:cNvSpPr>
                <a:spLocks noChangeShapeType="1"/>
              </p:cNvSpPr>
              <p:nvPr userDrawn="1"/>
            </p:nvSpPr>
            <p:spPr bwMode="auto">
              <a:xfrm>
                <a:off x="0" y="4113"/>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 name="Line 228"/>
              <p:cNvSpPr>
                <a:spLocks noChangeShapeType="1"/>
              </p:cNvSpPr>
              <p:nvPr userDrawn="1"/>
            </p:nvSpPr>
            <p:spPr bwMode="auto">
              <a:xfrm>
                <a:off x="0" y="4065"/>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2" name="Line 229"/>
              <p:cNvSpPr>
                <a:spLocks noChangeShapeType="1"/>
              </p:cNvSpPr>
              <p:nvPr userDrawn="1"/>
            </p:nvSpPr>
            <p:spPr bwMode="auto">
              <a:xfrm>
                <a:off x="0" y="4158"/>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3" name="Line 230"/>
              <p:cNvSpPr>
                <a:spLocks noChangeShapeType="1"/>
              </p:cNvSpPr>
              <p:nvPr userDrawn="1"/>
            </p:nvSpPr>
            <p:spPr bwMode="auto">
              <a:xfrm>
                <a:off x="0" y="3666"/>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4" name="Line 231"/>
              <p:cNvSpPr>
                <a:spLocks noChangeShapeType="1"/>
              </p:cNvSpPr>
              <p:nvPr userDrawn="1"/>
            </p:nvSpPr>
            <p:spPr bwMode="auto">
              <a:xfrm>
                <a:off x="0" y="3639"/>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5" name="Line 232"/>
              <p:cNvSpPr>
                <a:spLocks noChangeShapeType="1"/>
              </p:cNvSpPr>
              <p:nvPr userDrawn="1"/>
            </p:nvSpPr>
            <p:spPr bwMode="auto">
              <a:xfrm>
                <a:off x="0" y="4020"/>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6" name="Line 233"/>
              <p:cNvSpPr>
                <a:spLocks noChangeShapeType="1"/>
              </p:cNvSpPr>
              <p:nvPr userDrawn="1"/>
            </p:nvSpPr>
            <p:spPr bwMode="auto">
              <a:xfrm>
                <a:off x="0" y="3894"/>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7" name="Line 234"/>
              <p:cNvSpPr>
                <a:spLocks noChangeShapeType="1"/>
              </p:cNvSpPr>
              <p:nvPr userDrawn="1"/>
            </p:nvSpPr>
            <p:spPr bwMode="auto">
              <a:xfrm>
                <a:off x="0" y="3813"/>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8" name="Line 235"/>
              <p:cNvSpPr>
                <a:spLocks noChangeShapeType="1"/>
              </p:cNvSpPr>
              <p:nvPr userDrawn="1"/>
            </p:nvSpPr>
            <p:spPr bwMode="auto">
              <a:xfrm>
                <a:off x="0" y="3999"/>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9" name="Line 236"/>
              <p:cNvSpPr>
                <a:spLocks noChangeShapeType="1"/>
              </p:cNvSpPr>
              <p:nvPr userDrawn="1"/>
            </p:nvSpPr>
            <p:spPr bwMode="auto">
              <a:xfrm>
                <a:off x="0" y="3687"/>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20" name="Line 237"/>
              <p:cNvSpPr>
                <a:spLocks noChangeShapeType="1"/>
              </p:cNvSpPr>
              <p:nvPr userDrawn="1"/>
            </p:nvSpPr>
            <p:spPr bwMode="auto">
              <a:xfrm>
                <a:off x="0" y="3741"/>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21" name="Line 238"/>
              <p:cNvSpPr>
                <a:spLocks noChangeShapeType="1"/>
              </p:cNvSpPr>
              <p:nvPr userDrawn="1"/>
            </p:nvSpPr>
            <p:spPr bwMode="auto">
              <a:xfrm>
                <a:off x="0" y="3939"/>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22" name="Line 239"/>
              <p:cNvSpPr>
                <a:spLocks noChangeShapeType="1"/>
              </p:cNvSpPr>
              <p:nvPr userDrawn="1"/>
            </p:nvSpPr>
            <p:spPr bwMode="auto">
              <a:xfrm>
                <a:off x="0" y="3918"/>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23" name="Line 240"/>
              <p:cNvSpPr>
                <a:spLocks noChangeShapeType="1"/>
              </p:cNvSpPr>
              <p:nvPr userDrawn="1"/>
            </p:nvSpPr>
            <p:spPr bwMode="auto">
              <a:xfrm>
                <a:off x="0" y="3510"/>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24" name="Line 241"/>
              <p:cNvSpPr>
                <a:spLocks noChangeShapeType="1"/>
              </p:cNvSpPr>
              <p:nvPr userDrawn="1"/>
            </p:nvSpPr>
            <p:spPr bwMode="auto">
              <a:xfrm>
                <a:off x="0" y="3546"/>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25" name="Line 242"/>
              <p:cNvSpPr>
                <a:spLocks noChangeShapeType="1"/>
              </p:cNvSpPr>
              <p:nvPr userDrawn="1"/>
            </p:nvSpPr>
            <p:spPr bwMode="auto">
              <a:xfrm>
                <a:off x="0" y="3579"/>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26" name="Line 243"/>
              <p:cNvSpPr>
                <a:spLocks noChangeShapeType="1"/>
              </p:cNvSpPr>
              <p:nvPr userDrawn="1"/>
            </p:nvSpPr>
            <p:spPr bwMode="auto">
              <a:xfrm>
                <a:off x="0" y="3420"/>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27" name="Line 244"/>
              <p:cNvSpPr>
                <a:spLocks noChangeShapeType="1"/>
              </p:cNvSpPr>
              <p:nvPr userDrawn="1"/>
            </p:nvSpPr>
            <p:spPr bwMode="auto">
              <a:xfrm>
                <a:off x="0" y="3372"/>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28" name="Line 245"/>
              <p:cNvSpPr>
                <a:spLocks noChangeShapeType="1"/>
              </p:cNvSpPr>
              <p:nvPr userDrawn="1"/>
            </p:nvSpPr>
            <p:spPr bwMode="auto">
              <a:xfrm>
                <a:off x="0" y="3465"/>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29" name="Line 246"/>
              <p:cNvSpPr>
                <a:spLocks noChangeShapeType="1"/>
              </p:cNvSpPr>
              <p:nvPr userDrawn="1"/>
            </p:nvSpPr>
            <p:spPr bwMode="auto">
              <a:xfrm>
                <a:off x="0" y="2973"/>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30" name="Line 247"/>
              <p:cNvSpPr>
                <a:spLocks noChangeShapeType="1"/>
              </p:cNvSpPr>
              <p:nvPr userDrawn="1"/>
            </p:nvSpPr>
            <p:spPr bwMode="auto">
              <a:xfrm>
                <a:off x="0" y="2946"/>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31" name="Line 248"/>
              <p:cNvSpPr>
                <a:spLocks noChangeShapeType="1"/>
              </p:cNvSpPr>
              <p:nvPr userDrawn="1"/>
            </p:nvSpPr>
            <p:spPr bwMode="auto">
              <a:xfrm>
                <a:off x="0" y="3327"/>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32" name="Line 249"/>
              <p:cNvSpPr>
                <a:spLocks noChangeShapeType="1"/>
              </p:cNvSpPr>
              <p:nvPr userDrawn="1"/>
            </p:nvSpPr>
            <p:spPr bwMode="auto">
              <a:xfrm>
                <a:off x="0" y="3201"/>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33" name="Line 250"/>
              <p:cNvSpPr>
                <a:spLocks noChangeShapeType="1"/>
              </p:cNvSpPr>
              <p:nvPr userDrawn="1"/>
            </p:nvSpPr>
            <p:spPr bwMode="auto">
              <a:xfrm>
                <a:off x="0" y="3120"/>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34" name="Line 251"/>
              <p:cNvSpPr>
                <a:spLocks noChangeShapeType="1"/>
              </p:cNvSpPr>
              <p:nvPr userDrawn="1"/>
            </p:nvSpPr>
            <p:spPr bwMode="auto">
              <a:xfrm>
                <a:off x="0" y="3306"/>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35" name="Line 252"/>
              <p:cNvSpPr>
                <a:spLocks noChangeShapeType="1"/>
              </p:cNvSpPr>
              <p:nvPr userDrawn="1"/>
            </p:nvSpPr>
            <p:spPr bwMode="auto">
              <a:xfrm>
                <a:off x="0" y="2994"/>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36" name="Line 253"/>
              <p:cNvSpPr>
                <a:spLocks noChangeShapeType="1"/>
              </p:cNvSpPr>
              <p:nvPr userDrawn="1"/>
            </p:nvSpPr>
            <p:spPr bwMode="auto">
              <a:xfrm>
                <a:off x="0" y="3048"/>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37" name="Line 254"/>
              <p:cNvSpPr>
                <a:spLocks noChangeShapeType="1"/>
              </p:cNvSpPr>
              <p:nvPr userDrawn="1"/>
            </p:nvSpPr>
            <p:spPr bwMode="auto">
              <a:xfrm>
                <a:off x="0" y="3246"/>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38" name="Line 255"/>
              <p:cNvSpPr>
                <a:spLocks noChangeShapeType="1"/>
              </p:cNvSpPr>
              <p:nvPr userDrawn="1"/>
            </p:nvSpPr>
            <p:spPr bwMode="auto">
              <a:xfrm>
                <a:off x="0" y="3225"/>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39" name="Line 256"/>
              <p:cNvSpPr>
                <a:spLocks noChangeShapeType="1"/>
              </p:cNvSpPr>
              <p:nvPr userDrawn="1"/>
            </p:nvSpPr>
            <p:spPr bwMode="auto">
              <a:xfrm>
                <a:off x="0" y="2831"/>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40" name="Line 257"/>
              <p:cNvSpPr>
                <a:spLocks noChangeShapeType="1"/>
              </p:cNvSpPr>
              <p:nvPr userDrawn="1"/>
            </p:nvSpPr>
            <p:spPr bwMode="auto">
              <a:xfrm>
                <a:off x="0" y="2750"/>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41" name="Line 258"/>
              <p:cNvSpPr>
                <a:spLocks noChangeShapeType="1"/>
              </p:cNvSpPr>
              <p:nvPr userDrawn="1"/>
            </p:nvSpPr>
            <p:spPr bwMode="auto">
              <a:xfrm>
                <a:off x="0" y="2678"/>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42" name="Line 259"/>
              <p:cNvSpPr>
                <a:spLocks noChangeShapeType="1"/>
              </p:cNvSpPr>
              <p:nvPr userDrawn="1"/>
            </p:nvSpPr>
            <p:spPr bwMode="auto">
              <a:xfrm>
                <a:off x="0" y="2876"/>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43" name="Line 260"/>
              <p:cNvSpPr>
                <a:spLocks noChangeShapeType="1"/>
              </p:cNvSpPr>
              <p:nvPr userDrawn="1"/>
            </p:nvSpPr>
            <p:spPr bwMode="auto">
              <a:xfrm>
                <a:off x="0" y="2855"/>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44" name="Line 261"/>
              <p:cNvSpPr>
                <a:spLocks noChangeShapeType="1"/>
              </p:cNvSpPr>
              <p:nvPr userDrawn="1"/>
            </p:nvSpPr>
            <p:spPr bwMode="auto">
              <a:xfrm>
                <a:off x="0" y="2554"/>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45" name="Line 262"/>
              <p:cNvSpPr>
                <a:spLocks noChangeShapeType="1"/>
              </p:cNvSpPr>
              <p:nvPr userDrawn="1"/>
            </p:nvSpPr>
            <p:spPr bwMode="auto">
              <a:xfrm>
                <a:off x="0" y="2590"/>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46" name="Line 263"/>
              <p:cNvSpPr>
                <a:spLocks noChangeShapeType="1"/>
              </p:cNvSpPr>
              <p:nvPr userDrawn="1"/>
            </p:nvSpPr>
            <p:spPr bwMode="auto">
              <a:xfrm>
                <a:off x="0" y="2623"/>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47" name="Line 264"/>
              <p:cNvSpPr>
                <a:spLocks noChangeShapeType="1"/>
              </p:cNvSpPr>
              <p:nvPr userDrawn="1"/>
            </p:nvSpPr>
            <p:spPr bwMode="auto">
              <a:xfrm>
                <a:off x="0" y="2464"/>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48" name="Line 265"/>
              <p:cNvSpPr>
                <a:spLocks noChangeShapeType="1"/>
              </p:cNvSpPr>
              <p:nvPr userDrawn="1"/>
            </p:nvSpPr>
            <p:spPr bwMode="auto">
              <a:xfrm>
                <a:off x="0" y="2416"/>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49" name="Line 266"/>
              <p:cNvSpPr>
                <a:spLocks noChangeShapeType="1"/>
              </p:cNvSpPr>
              <p:nvPr userDrawn="1"/>
            </p:nvSpPr>
            <p:spPr bwMode="auto">
              <a:xfrm>
                <a:off x="0" y="2509"/>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50" name="Line 267"/>
              <p:cNvSpPr>
                <a:spLocks noChangeShapeType="1"/>
              </p:cNvSpPr>
              <p:nvPr userDrawn="1"/>
            </p:nvSpPr>
            <p:spPr bwMode="auto">
              <a:xfrm>
                <a:off x="0" y="2371"/>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51" name="Line 268"/>
              <p:cNvSpPr>
                <a:spLocks noChangeShapeType="1"/>
              </p:cNvSpPr>
              <p:nvPr userDrawn="1"/>
            </p:nvSpPr>
            <p:spPr bwMode="auto">
              <a:xfrm>
                <a:off x="0" y="2245"/>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52" name="Line 269"/>
              <p:cNvSpPr>
                <a:spLocks noChangeShapeType="1"/>
              </p:cNvSpPr>
              <p:nvPr userDrawn="1"/>
            </p:nvSpPr>
            <p:spPr bwMode="auto">
              <a:xfrm>
                <a:off x="0" y="2350"/>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53" name="Line 270"/>
              <p:cNvSpPr>
                <a:spLocks noChangeShapeType="1"/>
              </p:cNvSpPr>
              <p:nvPr userDrawn="1"/>
            </p:nvSpPr>
            <p:spPr bwMode="auto">
              <a:xfrm>
                <a:off x="0" y="2290"/>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54" name="Line 271"/>
              <p:cNvSpPr>
                <a:spLocks noChangeShapeType="1"/>
              </p:cNvSpPr>
              <p:nvPr userDrawn="1"/>
            </p:nvSpPr>
            <p:spPr bwMode="auto">
              <a:xfrm>
                <a:off x="0" y="2269"/>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55" name="Line 272"/>
              <p:cNvSpPr>
                <a:spLocks noChangeShapeType="1"/>
              </p:cNvSpPr>
              <p:nvPr userDrawn="1"/>
            </p:nvSpPr>
            <p:spPr bwMode="auto">
              <a:xfrm>
                <a:off x="0" y="2130"/>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56" name="Line 273"/>
              <p:cNvSpPr>
                <a:spLocks noChangeShapeType="1"/>
              </p:cNvSpPr>
              <p:nvPr userDrawn="1"/>
            </p:nvSpPr>
            <p:spPr bwMode="auto">
              <a:xfrm>
                <a:off x="0" y="2166"/>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57" name="Line 274"/>
              <p:cNvSpPr>
                <a:spLocks noChangeShapeType="1"/>
              </p:cNvSpPr>
              <p:nvPr userDrawn="1"/>
            </p:nvSpPr>
            <p:spPr bwMode="auto">
              <a:xfrm>
                <a:off x="0" y="2199"/>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58" name="Line 275"/>
              <p:cNvSpPr>
                <a:spLocks noChangeShapeType="1"/>
              </p:cNvSpPr>
              <p:nvPr userDrawn="1"/>
            </p:nvSpPr>
            <p:spPr bwMode="auto">
              <a:xfrm>
                <a:off x="0" y="2040"/>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59" name="Line 276"/>
              <p:cNvSpPr>
                <a:spLocks noChangeShapeType="1"/>
              </p:cNvSpPr>
              <p:nvPr userDrawn="1"/>
            </p:nvSpPr>
            <p:spPr bwMode="auto">
              <a:xfrm>
                <a:off x="0" y="1992"/>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60" name="Line 277"/>
              <p:cNvSpPr>
                <a:spLocks noChangeShapeType="1"/>
              </p:cNvSpPr>
              <p:nvPr userDrawn="1"/>
            </p:nvSpPr>
            <p:spPr bwMode="auto">
              <a:xfrm>
                <a:off x="0" y="2085"/>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61" name="Line 278"/>
              <p:cNvSpPr>
                <a:spLocks noChangeShapeType="1"/>
              </p:cNvSpPr>
              <p:nvPr userDrawn="1"/>
            </p:nvSpPr>
            <p:spPr bwMode="auto">
              <a:xfrm>
                <a:off x="0" y="1593"/>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62" name="Line 279"/>
              <p:cNvSpPr>
                <a:spLocks noChangeShapeType="1"/>
              </p:cNvSpPr>
              <p:nvPr userDrawn="1"/>
            </p:nvSpPr>
            <p:spPr bwMode="auto">
              <a:xfrm>
                <a:off x="0" y="1566"/>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63" name="Line 280"/>
              <p:cNvSpPr>
                <a:spLocks noChangeShapeType="1"/>
              </p:cNvSpPr>
              <p:nvPr userDrawn="1"/>
            </p:nvSpPr>
            <p:spPr bwMode="auto">
              <a:xfrm>
                <a:off x="0" y="1947"/>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64" name="Line 281"/>
              <p:cNvSpPr>
                <a:spLocks noChangeShapeType="1"/>
              </p:cNvSpPr>
              <p:nvPr userDrawn="1"/>
            </p:nvSpPr>
            <p:spPr bwMode="auto">
              <a:xfrm>
                <a:off x="0" y="1821"/>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65" name="Line 282"/>
              <p:cNvSpPr>
                <a:spLocks noChangeShapeType="1"/>
              </p:cNvSpPr>
              <p:nvPr userDrawn="1"/>
            </p:nvSpPr>
            <p:spPr bwMode="auto">
              <a:xfrm>
                <a:off x="0" y="1740"/>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66" name="Line 283"/>
              <p:cNvSpPr>
                <a:spLocks noChangeShapeType="1"/>
              </p:cNvSpPr>
              <p:nvPr userDrawn="1"/>
            </p:nvSpPr>
            <p:spPr bwMode="auto">
              <a:xfrm>
                <a:off x="0" y="1926"/>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67" name="Line 284"/>
              <p:cNvSpPr>
                <a:spLocks noChangeShapeType="1"/>
              </p:cNvSpPr>
              <p:nvPr userDrawn="1"/>
            </p:nvSpPr>
            <p:spPr bwMode="auto">
              <a:xfrm>
                <a:off x="0" y="1614"/>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68" name="Line 285"/>
              <p:cNvSpPr>
                <a:spLocks noChangeShapeType="1"/>
              </p:cNvSpPr>
              <p:nvPr userDrawn="1"/>
            </p:nvSpPr>
            <p:spPr bwMode="auto">
              <a:xfrm>
                <a:off x="0" y="1668"/>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69" name="Line 286"/>
              <p:cNvSpPr>
                <a:spLocks noChangeShapeType="1"/>
              </p:cNvSpPr>
              <p:nvPr userDrawn="1"/>
            </p:nvSpPr>
            <p:spPr bwMode="auto">
              <a:xfrm>
                <a:off x="0" y="1866"/>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70" name="Line 287"/>
              <p:cNvSpPr>
                <a:spLocks noChangeShapeType="1"/>
              </p:cNvSpPr>
              <p:nvPr userDrawn="1"/>
            </p:nvSpPr>
            <p:spPr bwMode="auto">
              <a:xfrm>
                <a:off x="0" y="1845"/>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71" name="Line 288"/>
              <p:cNvSpPr>
                <a:spLocks noChangeShapeType="1"/>
              </p:cNvSpPr>
              <p:nvPr userDrawn="1"/>
            </p:nvSpPr>
            <p:spPr bwMode="auto">
              <a:xfrm>
                <a:off x="0" y="1437"/>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72" name="Line 289"/>
              <p:cNvSpPr>
                <a:spLocks noChangeShapeType="1"/>
              </p:cNvSpPr>
              <p:nvPr userDrawn="1"/>
            </p:nvSpPr>
            <p:spPr bwMode="auto">
              <a:xfrm>
                <a:off x="0" y="1473"/>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73" name="Line 290"/>
              <p:cNvSpPr>
                <a:spLocks noChangeShapeType="1"/>
              </p:cNvSpPr>
              <p:nvPr userDrawn="1"/>
            </p:nvSpPr>
            <p:spPr bwMode="auto">
              <a:xfrm>
                <a:off x="0" y="1506"/>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74" name="Line 291"/>
              <p:cNvSpPr>
                <a:spLocks noChangeShapeType="1"/>
              </p:cNvSpPr>
              <p:nvPr userDrawn="1"/>
            </p:nvSpPr>
            <p:spPr bwMode="auto">
              <a:xfrm>
                <a:off x="0" y="1347"/>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75" name="Line 292"/>
              <p:cNvSpPr>
                <a:spLocks noChangeShapeType="1"/>
              </p:cNvSpPr>
              <p:nvPr userDrawn="1"/>
            </p:nvSpPr>
            <p:spPr bwMode="auto">
              <a:xfrm>
                <a:off x="0" y="1392"/>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76" name="Line 293"/>
              <p:cNvSpPr>
                <a:spLocks noChangeShapeType="1"/>
              </p:cNvSpPr>
              <p:nvPr userDrawn="1"/>
            </p:nvSpPr>
            <p:spPr bwMode="auto">
              <a:xfrm>
                <a:off x="0" y="1016"/>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77" name="Line 294"/>
              <p:cNvSpPr>
                <a:spLocks noChangeShapeType="1"/>
              </p:cNvSpPr>
              <p:nvPr userDrawn="1"/>
            </p:nvSpPr>
            <p:spPr bwMode="auto">
              <a:xfrm>
                <a:off x="0" y="989"/>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78" name="Line 295"/>
              <p:cNvSpPr>
                <a:spLocks noChangeShapeType="1"/>
              </p:cNvSpPr>
              <p:nvPr userDrawn="1"/>
            </p:nvSpPr>
            <p:spPr bwMode="auto">
              <a:xfrm>
                <a:off x="0" y="1244"/>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79" name="Line 296"/>
              <p:cNvSpPr>
                <a:spLocks noChangeShapeType="1"/>
              </p:cNvSpPr>
              <p:nvPr userDrawn="1"/>
            </p:nvSpPr>
            <p:spPr bwMode="auto">
              <a:xfrm>
                <a:off x="0" y="1163"/>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80" name="Line 297"/>
              <p:cNvSpPr>
                <a:spLocks noChangeShapeType="1"/>
              </p:cNvSpPr>
              <p:nvPr userDrawn="1"/>
            </p:nvSpPr>
            <p:spPr bwMode="auto">
              <a:xfrm>
                <a:off x="0" y="1037"/>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81" name="Line 298"/>
              <p:cNvSpPr>
                <a:spLocks noChangeShapeType="1"/>
              </p:cNvSpPr>
              <p:nvPr userDrawn="1"/>
            </p:nvSpPr>
            <p:spPr bwMode="auto">
              <a:xfrm>
                <a:off x="0" y="1091"/>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82" name="Line 299"/>
              <p:cNvSpPr>
                <a:spLocks noChangeShapeType="1"/>
              </p:cNvSpPr>
              <p:nvPr userDrawn="1"/>
            </p:nvSpPr>
            <p:spPr bwMode="auto">
              <a:xfrm>
                <a:off x="0" y="1289"/>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83" name="Line 300"/>
              <p:cNvSpPr>
                <a:spLocks noChangeShapeType="1"/>
              </p:cNvSpPr>
              <p:nvPr userDrawn="1"/>
            </p:nvSpPr>
            <p:spPr bwMode="auto">
              <a:xfrm>
                <a:off x="0" y="1268"/>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84" name="Line 301"/>
              <p:cNvSpPr>
                <a:spLocks noChangeShapeType="1"/>
              </p:cNvSpPr>
              <p:nvPr userDrawn="1"/>
            </p:nvSpPr>
            <p:spPr bwMode="auto">
              <a:xfrm>
                <a:off x="0" y="860"/>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85" name="Line 302"/>
              <p:cNvSpPr>
                <a:spLocks noChangeShapeType="1"/>
              </p:cNvSpPr>
              <p:nvPr userDrawn="1"/>
            </p:nvSpPr>
            <p:spPr bwMode="auto">
              <a:xfrm>
                <a:off x="0" y="896"/>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86" name="Line 303"/>
              <p:cNvSpPr>
                <a:spLocks noChangeShapeType="1"/>
              </p:cNvSpPr>
              <p:nvPr userDrawn="1"/>
            </p:nvSpPr>
            <p:spPr bwMode="auto">
              <a:xfrm>
                <a:off x="0" y="929"/>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87" name="Line 304"/>
              <p:cNvSpPr>
                <a:spLocks noChangeShapeType="1"/>
              </p:cNvSpPr>
              <p:nvPr userDrawn="1"/>
            </p:nvSpPr>
            <p:spPr bwMode="auto">
              <a:xfrm>
                <a:off x="0" y="770"/>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88" name="Line 305"/>
              <p:cNvSpPr>
                <a:spLocks noChangeShapeType="1"/>
              </p:cNvSpPr>
              <p:nvPr userDrawn="1"/>
            </p:nvSpPr>
            <p:spPr bwMode="auto">
              <a:xfrm>
                <a:off x="0" y="815"/>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89" name="Line 306"/>
              <p:cNvSpPr>
                <a:spLocks noChangeShapeType="1"/>
              </p:cNvSpPr>
              <p:nvPr userDrawn="1"/>
            </p:nvSpPr>
            <p:spPr bwMode="auto">
              <a:xfrm>
                <a:off x="0" y="718"/>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90" name="Line 307"/>
              <p:cNvSpPr>
                <a:spLocks noChangeShapeType="1"/>
              </p:cNvSpPr>
              <p:nvPr userDrawn="1"/>
            </p:nvSpPr>
            <p:spPr bwMode="auto">
              <a:xfrm>
                <a:off x="0" y="646"/>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91" name="Line 308"/>
              <p:cNvSpPr>
                <a:spLocks noChangeShapeType="1"/>
              </p:cNvSpPr>
              <p:nvPr userDrawn="1"/>
            </p:nvSpPr>
            <p:spPr bwMode="auto">
              <a:xfrm>
                <a:off x="0" y="522"/>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92" name="Line 309"/>
              <p:cNvSpPr>
                <a:spLocks noChangeShapeType="1"/>
              </p:cNvSpPr>
              <p:nvPr userDrawn="1"/>
            </p:nvSpPr>
            <p:spPr bwMode="auto">
              <a:xfrm>
                <a:off x="0" y="558"/>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93" name="Line 310"/>
              <p:cNvSpPr>
                <a:spLocks noChangeShapeType="1"/>
              </p:cNvSpPr>
              <p:nvPr userDrawn="1"/>
            </p:nvSpPr>
            <p:spPr bwMode="auto">
              <a:xfrm>
                <a:off x="0" y="591"/>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94" name="Line 311"/>
              <p:cNvSpPr>
                <a:spLocks noChangeShapeType="1"/>
              </p:cNvSpPr>
              <p:nvPr userDrawn="1"/>
            </p:nvSpPr>
            <p:spPr bwMode="auto">
              <a:xfrm>
                <a:off x="0" y="432"/>
                <a:ext cx="624"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95" name="Line 312"/>
              <p:cNvSpPr>
                <a:spLocks noChangeShapeType="1"/>
              </p:cNvSpPr>
              <p:nvPr userDrawn="1"/>
            </p:nvSpPr>
            <p:spPr bwMode="auto">
              <a:xfrm>
                <a:off x="0" y="384"/>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96" name="Line 313"/>
              <p:cNvSpPr>
                <a:spLocks noChangeShapeType="1"/>
              </p:cNvSpPr>
              <p:nvPr userDrawn="1"/>
            </p:nvSpPr>
            <p:spPr bwMode="auto">
              <a:xfrm>
                <a:off x="0" y="477"/>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97" name="Line 314"/>
              <p:cNvSpPr>
                <a:spLocks noChangeShapeType="1"/>
              </p:cNvSpPr>
              <p:nvPr userDrawn="1"/>
            </p:nvSpPr>
            <p:spPr bwMode="auto">
              <a:xfrm>
                <a:off x="0" y="339"/>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98" name="Line 315"/>
              <p:cNvSpPr>
                <a:spLocks noChangeShapeType="1"/>
              </p:cNvSpPr>
              <p:nvPr userDrawn="1"/>
            </p:nvSpPr>
            <p:spPr bwMode="auto">
              <a:xfrm>
                <a:off x="0" y="318"/>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99" name="Line 316"/>
              <p:cNvSpPr>
                <a:spLocks noChangeShapeType="1"/>
              </p:cNvSpPr>
              <p:nvPr userDrawn="1"/>
            </p:nvSpPr>
            <p:spPr bwMode="auto">
              <a:xfrm>
                <a:off x="0" y="258"/>
                <a:ext cx="624"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0" name="Line 317"/>
              <p:cNvSpPr>
                <a:spLocks noChangeShapeType="1"/>
              </p:cNvSpPr>
              <p:nvPr userDrawn="1"/>
            </p:nvSpPr>
            <p:spPr bwMode="auto">
              <a:xfrm>
                <a:off x="0" y="70"/>
                <a:ext cx="624"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1" name="Line 318"/>
              <p:cNvSpPr>
                <a:spLocks noChangeShapeType="1"/>
              </p:cNvSpPr>
              <p:nvPr userDrawn="1"/>
            </p:nvSpPr>
            <p:spPr bwMode="auto">
              <a:xfrm>
                <a:off x="0" y="43"/>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2" name="Line 319"/>
              <p:cNvSpPr>
                <a:spLocks noChangeShapeType="1"/>
              </p:cNvSpPr>
              <p:nvPr userDrawn="1"/>
            </p:nvSpPr>
            <p:spPr bwMode="auto">
              <a:xfrm>
                <a:off x="0" y="91"/>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3" name="Line 320"/>
              <p:cNvSpPr>
                <a:spLocks noChangeShapeType="1"/>
              </p:cNvSpPr>
              <p:nvPr userDrawn="1"/>
            </p:nvSpPr>
            <p:spPr bwMode="auto">
              <a:xfrm>
                <a:off x="0" y="145"/>
                <a:ext cx="624"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4" name="Line 321"/>
              <p:cNvSpPr>
                <a:spLocks noChangeShapeType="1"/>
              </p:cNvSpPr>
              <p:nvPr userDrawn="1"/>
            </p:nvSpPr>
            <p:spPr bwMode="auto">
              <a:xfrm>
                <a:off x="0" y="202"/>
                <a:ext cx="624"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grpSp>
      </p:grpSp>
      <p:sp>
        <p:nvSpPr>
          <p:cNvPr id="105" name="Rectangle 220"/>
          <p:cNvSpPr>
            <a:spLocks noChangeArrowheads="1"/>
          </p:cNvSpPr>
          <p:nvPr/>
        </p:nvSpPr>
        <p:spPr bwMode="auto">
          <a:xfrm>
            <a:off x="3124202" y="2438400"/>
            <a:ext cx="5662613" cy="77788"/>
          </a:xfrm>
          <a:prstGeom prst="rect">
            <a:avLst/>
          </a:prstGeom>
          <a:solidFill>
            <a:schemeClr val="hlink"/>
          </a:solidFill>
          <a:ln w="9525">
            <a:noFill/>
            <a:miter lim="800000"/>
            <a:headEnd/>
            <a:tailEnd/>
          </a:ln>
        </p:spPr>
        <p:txBody>
          <a:bodyPr wrap="none" lIns="91420" tIns="45711" rIns="91420" bIns="45711" anchor="ctr"/>
          <a:lstStyle/>
          <a:p>
            <a:pPr algn="ctr" fontAlgn="base">
              <a:spcBef>
                <a:spcPct val="0"/>
              </a:spcBef>
              <a:spcAft>
                <a:spcPct val="0"/>
              </a:spcAft>
            </a:pPr>
            <a:endParaRPr kumimoji="1" lang="en-US" sz="2400" dirty="0" smtClean="0">
              <a:solidFill>
                <a:srgbClr val="003366"/>
              </a:solidFill>
            </a:endParaRPr>
          </a:p>
        </p:txBody>
      </p:sp>
      <p:sp>
        <p:nvSpPr>
          <p:cNvPr id="106" name="Rectangle 219"/>
          <p:cNvSpPr>
            <a:spLocks noChangeArrowheads="1"/>
          </p:cNvSpPr>
          <p:nvPr/>
        </p:nvSpPr>
        <p:spPr bwMode="auto">
          <a:xfrm>
            <a:off x="990600" y="533402"/>
            <a:ext cx="5662613" cy="77788"/>
          </a:xfrm>
          <a:prstGeom prst="rect">
            <a:avLst/>
          </a:prstGeom>
          <a:solidFill>
            <a:schemeClr val="hlink"/>
          </a:solidFill>
          <a:ln w="9525">
            <a:noFill/>
            <a:miter lim="800000"/>
            <a:headEnd/>
            <a:tailEnd/>
          </a:ln>
        </p:spPr>
        <p:txBody>
          <a:bodyPr wrap="none" lIns="91420" tIns="45711" rIns="91420" bIns="45711" anchor="ctr"/>
          <a:lstStyle/>
          <a:p>
            <a:pPr algn="ctr" fontAlgn="base">
              <a:spcBef>
                <a:spcPct val="0"/>
              </a:spcBef>
              <a:spcAft>
                <a:spcPct val="0"/>
              </a:spcAft>
            </a:pPr>
            <a:endParaRPr kumimoji="1" lang="en-US" sz="2400" dirty="0" smtClean="0">
              <a:solidFill>
                <a:srgbClr val="003366"/>
              </a:solidFill>
            </a:endParaRPr>
          </a:p>
        </p:txBody>
      </p:sp>
      <p:sp>
        <p:nvSpPr>
          <p:cNvPr id="3175" name="Rectangle 103"/>
          <p:cNvSpPr>
            <a:spLocks noGrp="1" noChangeArrowheads="1"/>
          </p:cNvSpPr>
          <p:nvPr>
            <p:ph type="ctrTitle"/>
          </p:nvPr>
        </p:nvSpPr>
        <p:spPr>
          <a:xfrm>
            <a:off x="1219200" y="762000"/>
            <a:ext cx="7380288" cy="1524000"/>
          </a:xfrm>
        </p:spPr>
        <p:txBody>
          <a:bodyPr/>
          <a:lstStyle>
            <a:lvl1pPr>
              <a:defRPr/>
            </a:lvl1pPr>
          </a:lstStyle>
          <a:p>
            <a:r>
              <a:rPr lang="en-US"/>
              <a:t>Click to edit Master title style</a:t>
            </a:r>
          </a:p>
        </p:txBody>
      </p:sp>
      <p:sp>
        <p:nvSpPr>
          <p:cNvPr id="3293" name="Rectangle 221"/>
          <p:cNvSpPr>
            <a:spLocks noGrp="1" noChangeArrowheads="1"/>
          </p:cNvSpPr>
          <p:nvPr>
            <p:ph type="subTitle" idx="1"/>
          </p:nvPr>
        </p:nvSpPr>
        <p:spPr>
          <a:xfrm>
            <a:off x="1566865" y="2693988"/>
            <a:ext cx="6662737" cy="2994025"/>
          </a:xfrm>
        </p:spPr>
        <p:txBody>
          <a:bodyPr/>
          <a:lstStyle>
            <a:lvl1pPr marL="0" indent="0" algn="ctr">
              <a:buFont typeface="Wingdings" pitchFamily="2" charset="2"/>
              <a:buNone/>
              <a:defRPr/>
            </a:lvl1pPr>
          </a:lstStyle>
          <a:p>
            <a:r>
              <a:rPr lang="en-US"/>
              <a:t>Click to edit Master subtitle style</a:t>
            </a:r>
          </a:p>
        </p:txBody>
      </p:sp>
      <p:sp>
        <p:nvSpPr>
          <p:cNvPr id="107" name="Rectangle 105"/>
          <p:cNvSpPr>
            <a:spLocks noGrp="1" noChangeArrowheads="1"/>
          </p:cNvSpPr>
          <p:nvPr>
            <p:ph type="dt" sz="half" idx="10"/>
          </p:nvPr>
        </p:nvSpPr>
        <p:spPr>
          <a:xfrm>
            <a:off x="1387477" y="6357938"/>
            <a:ext cx="1355725" cy="457200"/>
          </a:xfrm>
        </p:spPr>
        <p:txBody>
          <a:bodyPr/>
          <a:lstStyle>
            <a:lvl1pPr>
              <a:defRPr/>
            </a:lvl1pPr>
          </a:lstStyle>
          <a:p>
            <a:pPr>
              <a:defRPr/>
            </a:pPr>
            <a:fld id="{B2519E22-92F7-46A9-AA49-02181C080042}" type="datetime1">
              <a:rPr lang="en-US" smtClean="0">
                <a:solidFill>
                  <a:srgbClr val="800000"/>
                </a:solidFill>
              </a:rPr>
              <a:pPr>
                <a:defRPr/>
              </a:pPr>
              <a:t>3/18/2014</a:t>
            </a:fld>
            <a:endParaRPr lang="en-US">
              <a:solidFill>
                <a:srgbClr val="800000"/>
              </a:solidFill>
            </a:endParaRPr>
          </a:p>
        </p:txBody>
      </p:sp>
      <p:sp>
        <p:nvSpPr>
          <p:cNvPr id="108" name="Rectangle 106"/>
          <p:cNvSpPr>
            <a:spLocks noGrp="1" noChangeArrowheads="1"/>
          </p:cNvSpPr>
          <p:nvPr>
            <p:ph type="ftr" sz="quarter" idx="11"/>
          </p:nvPr>
        </p:nvSpPr>
        <p:spPr>
          <a:xfrm>
            <a:off x="2743200" y="6357938"/>
            <a:ext cx="5105400" cy="457200"/>
          </a:xfrm>
        </p:spPr>
        <p:txBody>
          <a:bodyPr/>
          <a:lstStyle>
            <a:lvl1pPr>
              <a:defRPr/>
            </a:lvl1pPr>
          </a:lstStyle>
          <a:p>
            <a:pPr>
              <a:defRPr/>
            </a:pPr>
            <a:endParaRPr lang="en-US">
              <a:solidFill>
                <a:srgbClr val="800000"/>
              </a:solidFill>
            </a:endParaRPr>
          </a:p>
        </p:txBody>
      </p:sp>
      <p:sp>
        <p:nvSpPr>
          <p:cNvPr id="109" name="Rectangle 107"/>
          <p:cNvSpPr>
            <a:spLocks noGrp="1" noChangeArrowheads="1"/>
          </p:cNvSpPr>
          <p:nvPr>
            <p:ph type="sldNum" sz="quarter" idx="12"/>
          </p:nvPr>
        </p:nvSpPr>
        <p:spPr>
          <a:xfrm>
            <a:off x="7924802" y="6400800"/>
            <a:ext cx="838200" cy="457200"/>
          </a:xfrm>
        </p:spPr>
        <p:txBody>
          <a:bodyPr/>
          <a:lstStyle>
            <a:lvl1pPr>
              <a:defRPr/>
            </a:lvl1pPr>
          </a:lstStyle>
          <a:p>
            <a:pPr>
              <a:defRPr/>
            </a:pPr>
            <a:fld id="{DFBDB2C9-0C31-449B-B24A-BB0E6CD47132}" type="slidenum">
              <a:rPr lang="en-US">
                <a:solidFill>
                  <a:srgbClr val="800000"/>
                </a:solidFill>
              </a:rPr>
              <a:pPr>
                <a:defRPr/>
              </a:pPr>
              <a:t>‹#›</a:t>
            </a:fld>
            <a:endParaRPr lang="en-US">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slide(fromLeft)">
                                      <p:cBhvr>
                                        <p:cTn id="7" dur="500"/>
                                        <p:tgtEl>
                                          <p:spTgt spid="106"/>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slide(fromRight)">
                                      <p:cBhvr>
                                        <p:cTn id="1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autoUpdateAnimBg="0"/>
      <p:bldP spid="106" grpId="0" animBg="1" autoUpdateAnimBg="0"/>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D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sz="1400"/>
            </a:lvl1pPr>
          </a:lstStyle>
          <a:p>
            <a:pPr defTabSz="457200"/>
            <a:endParaRPr lang="en-US" dirty="0">
              <a:solidFill>
                <a:prstClr val="black"/>
              </a:solidFill>
            </a:endParaRPr>
          </a:p>
        </p:txBody>
      </p:sp>
      <p:sp>
        <p:nvSpPr>
          <p:cNvPr id="8" name="Footer Placeholder 4"/>
          <p:cNvSpPr>
            <a:spLocks noGrp="1"/>
          </p:cNvSpPr>
          <p:nvPr>
            <p:ph type="ftr" sz="quarter" idx="11"/>
          </p:nvPr>
        </p:nvSpPr>
        <p:spPr>
          <a:xfrm>
            <a:off x="1651000" y="6492875"/>
            <a:ext cx="5791200" cy="365125"/>
          </a:xfrm>
          <a:prstGeom prst="rect">
            <a:avLst/>
          </a:prstGeom>
        </p:spPr>
        <p:txBody>
          <a:bodyPr/>
          <a:lstStyle>
            <a:lvl1pPr>
              <a:defRPr sz="1400"/>
            </a:lvl1pPr>
          </a:lstStyle>
          <a:p>
            <a:r>
              <a:rPr lang="en-US" smtClean="0">
                <a:solidFill>
                  <a:prstClr val="black"/>
                </a:solidFill>
              </a:rPr>
              <a:t>D. Schulte, CLIC, HF 2012, November 2012</a:t>
            </a:r>
            <a:endParaRPr lang="en-US" dirty="0">
              <a:solidFill>
                <a:prstClr val="black"/>
              </a:solidFill>
            </a:endParaRPr>
          </a:p>
        </p:txBody>
      </p:sp>
      <p:sp>
        <p:nvSpPr>
          <p:cNvPr id="9" name="Slide Number Placeholder 5"/>
          <p:cNvSpPr>
            <a:spLocks noGrp="1"/>
          </p:cNvSpPr>
          <p:nvPr>
            <p:ph type="sldNum" sz="quarter" idx="12"/>
          </p:nvPr>
        </p:nvSpPr>
        <p:spPr>
          <a:xfrm>
            <a:off x="7442200" y="6492875"/>
            <a:ext cx="1397000" cy="365125"/>
          </a:xfrm>
          <a:prstGeom prst="rect">
            <a:avLst/>
          </a:prstGeom>
        </p:spPr>
        <p:txBody>
          <a:bodyPr/>
          <a:lstStyle/>
          <a:p>
            <a:pPr defTabSz="457200"/>
            <a:fld id="{0D1D6AF9-1F0E-2547-B7C2-EBD1501318D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464516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sz="1400"/>
            </a:lvl1pPr>
          </a:lstStyle>
          <a:p>
            <a:pPr defTabSz="457200"/>
            <a:endParaRPr lang="en-US" dirty="0">
              <a:solidFill>
                <a:prstClr val="black"/>
              </a:solidFill>
            </a:endParaRPr>
          </a:p>
        </p:txBody>
      </p:sp>
      <p:sp>
        <p:nvSpPr>
          <p:cNvPr id="8" name="Footer Placeholder 4"/>
          <p:cNvSpPr>
            <a:spLocks noGrp="1"/>
          </p:cNvSpPr>
          <p:nvPr>
            <p:ph type="ftr" sz="quarter" idx="11"/>
          </p:nvPr>
        </p:nvSpPr>
        <p:spPr>
          <a:xfrm>
            <a:off x="1651000" y="6492875"/>
            <a:ext cx="5791200" cy="365125"/>
          </a:xfrm>
          <a:prstGeom prst="rect">
            <a:avLst/>
          </a:prstGeom>
        </p:spPr>
        <p:txBody>
          <a:bodyPr/>
          <a:lstStyle>
            <a:lvl1pPr>
              <a:defRPr sz="1400"/>
            </a:lvl1pPr>
          </a:lstStyle>
          <a:p>
            <a:r>
              <a:rPr lang="en-US" smtClean="0">
                <a:solidFill>
                  <a:prstClr val="black"/>
                </a:solidFill>
              </a:rPr>
              <a:t>D. Schulte, CLIC, HF 2012, November 2012</a:t>
            </a:r>
            <a:endParaRPr lang="en-US" dirty="0">
              <a:solidFill>
                <a:prstClr val="black"/>
              </a:solidFill>
            </a:endParaRPr>
          </a:p>
        </p:txBody>
      </p:sp>
      <p:sp>
        <p:nvSpPr>
          <p:cNvPr id="9" name="Slide Number Placeholder 5"/>
          <p:cNvSpPr>
            <a:spLocks noGrp="1"/>
          </p:cNvSpPr>
          <p:nvPr>
            <p:ph type="sldNum" sz="quarter" idx="12"/>
          </p:nvPr>
        </p:nvSpPr>
        <p:spPr>
          <a:xfrm>
            <a:off x="7442200" y="6492875"/>
            <a:ext cx="1397000" cy="365125"/>
          </a:xfrm>
          <a:prstGeom prst="rect">
            <a:avLst/>
          </a:prstGeom>
        </p:spPr>
        <p:txBody>
          <a:bodyPr/>
          <a:lstStyle/>
          <a:p>
            <a:pPr defTabSz="457200"/>
            <a:fld id="{0D1D6AF9-1F0E-2547-B7C2-EBD1501318D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6551120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de-DE" dirty="0" err="1" smtClean="0"/>
              <a:t>Click</a:t>
            </a:r>
            <a:r>
              <a:rPr lang="de-DE" dirty="0" smtClean="0"/>
              <a:t> to </a:t>
            </a:r>
            <a:r>
              <a:rPr lang="de-DE" dirty="0" err="1" smtClean="0"/>
              <a:t>edit</a:t>
            </a:r>
            <a:r>
              <a:rPr lang="de-DE" dirty="0" smtClean="0"/>
              <a:t> Master title style</a:t>
            </a:r>
            <a:endParaRPr lang="en-US" dirty="0"/>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400"/>
            </a:lvl1pPr>
          </a:lstStyle>
          <a:p>
            <a:pPr defTabSz="457200"/>
            <a:endParaRPr lang="en-US" dirty="0">
              <a:solidFill>
                <a:prstClr val="black"/>
              </a:solidFill>
            </a:endParaRPr>
          </a:p>
        </p:txBody>
      </p:sp>
      <p:sp>
        <p:nvSpPr>
          <p:cNvPr id="7" name="Footer Placeholder 4"/>
          <p:cNvSpPr>
            <a:spLocks noGrp="1"/>
          </p:cNvSpPr>
          <p:nvPr>
            <p:ph type="ftr" sz="quarter" idx="11"/>
          </p:nvPr>
        </p:nvSpPr>
        <p:spPr>
          <a:xfrm>
            <a:off x="1651000" y="6492875"/>
            <a:ext cx="5791200" cy="365125"/>
          </a:xfrm>
          <a:prstGeom prst="rect">
            <a:avLst/>
          </a:prstGeom>
        </p:spPr>
        <p:txBody>
          <a:bodyPr/>
          <a:lstStyle>
            <a:lvl1pPr>
              <a:defRPr sz="1400"/>
            </a:lvl1pPr>
          </a:lstStyle>
          <a:p>
            <a:r>
              <a:rPr lang="en-US" smtClean="0">
                <a:solidFill>
                  <a:prstClr val="black"/>
                </a:solidFill>
              </a:rPr>
              <a:t>D. Schulte, CLIC, HF 2012, November 2012</a:t>
            </a:r>
            <a:endParaRPr lang="en-US" dirty="0">
              <a:solidFill>
                <a:prstClr val="black"/>
              </a:solidFill>
            </a:endParaRPr>
          </a:p>
        </p:txBody>
      </p:sp>
      <p:sp>
        <p:nvSpPr>
          <p:cNvPr id="8" name="Slide Number Placeholder 5"/>
          <p:cNvSpPr>
            <a:spLocks noGrp="1"/>
          </p:cNvSpPr>
          <p:nvPr>
            <p:ph type="sldNum" sz="quarter" idx="12"/>
          </p:nvPr>
        </p:nvSpPr>
        <p:spPr>
          <a:xfrm>
            <a:off x="7442200" y="6492875"/>
            <a:ext cx="1397000" cy="365125"/>
          </a:xfrm>
          <a:prstGeom prst="rect">
            <a:avLst/>
          </a:prstGeom>
        </p:spPr>
        <p:txBody>
          <a:bodyPr/>
          <a:lstStyle/>
          <a:p>
            <a:pPr defTabSz="457200"/>
            <a:fld id="{0D1D6AF9-1F0E-2547-B7C2-EBD1501318D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5533470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7" name="Footer Placeholder 4"/>
          <p:cNvSpPr>
            <a:spLocks noGrp="1"/>
          </p:cNvSpPr>
          <p:nvPr>
            <p:ph type="ftr" sz="quarter" idx="11"/>
          </p:nvPr>
        </p:nvSpPr>
        <p:spPr>
          <a:xfrm>
            <a:off x="1651000" y="6492875"/>
            <a:ext cx="5791200" cy="365125"/>
          </a:xfrm>
          <a:prstGeom prst="rect">
            <a:avLst/>
          </a:prstGeom>
        </p:spPr>
        <p:txBody>
          <a:bodyPr/>
          <a:lstStyle>
            <a:lvl1pPr>
              <a:defRPr sz="1400"/>
            </a:lvl1pPr>
          </a:lstStyle>
          <a:p>
            <a:r>
              <a:rPr lang="en-US" smtClean="0">
                <a:solidFill>
                  <a:prstClr val="black"/>
                </a:solidFill>
              </a:rPr>
              <a:t>D. Schulte, CLIC, HF 2012, November 2012</a:t>
            </a:r>
            <a:endParaRPr lang="en-US" dirty="0">
              <a:solidFill>
                <a:prstClr val="black"/>
              </a:solidFill>
            </a:endParaRPr>
          </a:p>
        </p:txBody>
      </p:sp>
      <p:sp>
        <p:nvSpPr>
          <p:cNvPr id="8" name="Slide Number Placeholder 5"/>
          <p:cNvSpPr txBox="1">
            <a:spLocks/>
          </p:cNvSpPr>
          <p:nvPr userDrawn="1"/>
        </p:nvSpPr>
        <p:spPr>
          <a:xfrm>
            <a:off x="7442200" y="6492875"/>
            <a:ext cx="1397000" cy="365125"/>
          </a:xfrm>
          <a:prstGeom prst="rect">
            <a:avLst/>
          </a:prstGeom>
        </p:spPr>
        <p:txBody>
          <a:bodyPr vert="horz" lIns="91440" tIns="45720" rIns="91440" bIns="45720" rtlCol="0" anchor="ctr"/>
          <a:lstStyle/>
          <a:p>
            <a:pPr algn="r" defTabSz="457200">
              <a:defRPr/>
            </a:pPr>
            <a:fld id="{0D1D6AF9-1F0E-2547-B7C2-EBD1501318D2}" type="slidenum">
              <a:rPr lang="en-US" sz="1200" smtClean="0">
                <a:solidFill>
                  <a:prstClr val="black">
                    <a:tint val="75000"/>
                  </a:prstClr>
                </a:solidFill>
              </a:rPr>
              <a:pPr algn="r" defTabSz="457200">
                <a:defRPr/>
              </a:pPr>
              <a:t>‹#›</a:t>
            </a:fld>
            <a:endParaRPr lang="en-US" sz="1200">
              <a:solidFill>
                <a:prstClr val="black">
                  <a:tint val="75000"/>
                </a:prstClr>
              </a:solidFill>
            </a:endParaRPr>
          </a:p>
        </p:txBody>
      </p:sp>
    </p:spTree>
    <p:extLst>
      <p:ext uri="{BB962C8B-B14F-4D97-AF65-F5344CB8AC3E}">
        <p14:creationId xmlns:p14="http://schemas.microsoft.com/office/powerpoint/2010/main" val="25378097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ilccolor"/>
          <p:cNvPicPr>
            <a:picLocks noChangeAspect="1" noChangeArrowheads="1"/>
          </p:cNvPicPr>
          <p:nvPr/>
        </p:nvPicPr>
        <p:blipFill>
          <a:blip r:embed="rId2" cstate="print"/>
          <a:srcRect/>
          <a:stretch>
            <a:fillRect/>
          </a:stretch>
        </p:blipFill>
        <p:spPr bwMode="auto">
          <a:xfrm>
            <a:off x="0" y="152400"/>
            <a:ext cx="1219200" cy="796925"/>
          </a:xfrm>
          <a:prstGeom prst="rect">
            <a:avLst/>
          </a:prstGeom>
          <a:noFill/>
          <a:ln w="9525">
            <a:noFill/>
            <a:miter lim="800000"/>
            <a:headEnd/>
            <a:tailEnd/>
          </a:ln>
        </p:spPr>
      </p:pic>
      <p:pic>
        <p:nvPicPr>
          <p:cNvPr id="5" name="Picture 7" descr="1024_greendot_divider"/>
          <p:cNvPicPr>
            <a:picLocks noChangeAspect="1" noChangeArrowheads="1"/>
          </p:cNvPicPr>
          <p:nvPr/>
        </p:nvPicPr>
        <p:blipFill>
          <a:blip r:embed="rId3" cstate="print"/>
          <a:srcRect/>
          <a:stretch>
            <a:fillRect/>
          </a:stretch>
        </p:blipFill>
        <p:spPr bwMode="auto">
          <a:xfrm>
            <a:off x="1295400" y="838200"/>
            <a:ext cx="7848600" cy="153988"/>
          </a:xfrm>
          <a:prstGeom prst="rect">
            <a:avLst/>
          </a:prstGeom>
          <a:noFill/>
          <a:ln w="9525">
            <a:noFill/>
            <a:miter lim="800000"/>
            <a:headEnd/>
            <a:tailEnd/>
          </a:ln>
        </p:spPr>
      </p:pic>
      <p:sp>
        <p:nvSpPr>
          <p:cNvPr id="6" name="Text Box 8"/>
          <p:cNvSpPr txBox="1">
            <a:spLocks noChangeArrowheads="1"/>
          </p:cNvSpPr>
          <p:nvPr/>
        </p:nvSpPr>
        <p:spPr bwMode="auto">
          <a:xfrm>
            <a:off x="1295400" y="0"/>
            <a:ext cx="7620000" cy="457200"/>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sp>
        <p:nvSpPr>
          <p:cNvPr id="7" name="Text Box 9"/>
          <p:cNvSpPr txBox="1">
            <a:spLocks noChangeArrowheads="1"/>
          </p:cNvSpPr>
          <p:nvPr/>
        </p:nvSpPr>
        <p:spPr bwMode="auto">
          <a:xfrm>
            <a:off x="1828800" y="0"/>
            <a:ext cx="6629400" cy="457200"/>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pic>
        <p:nvPicPr>
          <p:cNvPr id="8" name="Picture 11" descr="1024_greendot_divider"/>
          <p:cNvPicPr>
            <a:picLocks noChangeAspect="1" noChangeArrowheads="1"/>
          </p:cNvPicPr>
          <p:nvPr/>
        </p:nvPicPr>
        <p:blipFill>
          <a:blip r:embed="rId3" cstate="print"/>
          <a:srcRect/>
          <a:stretch>
            <a:fillRect/>
          </a:stretch>
        </p:blipFill>
        <p:spPr bwMode="auto">
          <a:xfrm>
            <a:off x="0" y="6096000"/>
            <a:ext cx="9144000" cy="179388"/>
          </a:xfrm>
          <a:prstGeom prst="rect">
            <a:avLst/>
          </a:prstGeom>
          <a:noFill/>
          <a:ln w="9525">
            <a:noFill/>
            <a:miter lim="800000"/>
            <a:headEnd/>
            <a:tailEnd/>
          </a:ln>
        </p:spPr>
      </p:pic>
      <p:sp>
        <p:nvSpPr>
          <p:cNvPr id="512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GB"/>
          </a:p>
        </p:txBody>
      </p:sp>
      <p:sp>
        <p:nvSpPr>
          <p:cNvPr id="5130" name="Rectangle 10"/>
          <p:cNvSpPr>
            <a:spLocks noGrp="1" noChangeArrowheads="1"/>
          </p:cNvSpPr>
          <p:nvPr>
            <p:ph type="ctrTitle"/>
          </p:nvPr>
        </p:nvSpPr>
        <p:spPr>
          <a:xfrm>
            <a:off x="762000" y="2286000"/>
            <a:ext cx="7772400" cy="1143000"/>
          </a:xfrm>
        </p:spPr>
        <p:txBody>
          <a:bodyPr/>
          <a:lstStyle>
            <a:lvl1pPr>
              <a:defRPr sz="4800"/>
            </a:lvl1pPr>
          </a:lstStyle>
          <a:p>
            <a:r>
              <a:rPr lang="en-US" smtClean="0"/>
              <a:t>Click to edit Master title style</a:t>
            </a:r>
            <a:endParaRPr lang="en-GB"/>
          </a:p>
        </p:txBody>
      </p:sp>
      <p:sp>
        <p:nvSpPr>
          <p:cNvPr id="9" name="Rectangle 3"/>
          <p:cNvSpPr>
            <a:spLocks noGrp="1" noChangeArrowheads="1"/>
          </p:cNvSpPr>
          <p:nvPr>
            <p:ph type="dt" sz="half" idx="10"/>
          </p:nvPr>
        </p:nvSpPr>
        <p:spPr>
          <a:xfrm>
            <a:off x="0" y="6248400"/>
            <a:ext cx="3124200" cy="457200"/>
          </a:xfrm>
        </p:spPr>
        <p:txBody>
          <a:bodyPr/>
          <a:lstStyle>
            <a:lvl1pPr>
              <a:defRPr/>
            </a:lvl1pPr>
          </a:lstStyle>
          <a:p>
            <a:r>
              <a:rPr lang="en-US" smtClean="0">
                <a:solidFill>
                  <a:srgbClr val="000000"/>
                </a:solidFill>
              </a:rPr>
              <a:t>23.10.12</a:t>
            </a:r>
            <a:endParaRPr lang="en-US">
              <a:solidFill>
                <a:srgbClr val="000000"/>
              </a:solidFill>
            </a:endParaRPr>
          </a:p>
        </p:txBody>
      </p:sp>
      <p:sp>
        <p:nvSpPr>
          <p:cNvPr id="10" name="Rectangle 4"/>
          <p:cNvSpPr>
            <a:spLocks noGrp="1" noChangeArrowheads="1"/>
          </p:cNvSpPr>
          <p:nvPr>
            <p:ph type="ftr" sz="quarter" idx="11"/>
          </p:nvPr>
        </p:nvSpPr>
        <p:spPr>
          <a:xfrm>
            <a:off x="3124200" y="6248400"/>
            <a:ext cx="2895600" cy="457200"/>
          </a:xfrm>
        </p:spPr>
        <p:txBody>
          <a:bodyPr/>
          <a:lstStyle>
            <a:lvl1pPr>
              <a:defRPr/>
            </a:lvl1pPr>
          </a:lstStyle>
          <a:p>
            <a:r>
              <a:rPr lang="en-US" smtClean="0"/>
              <a:t>N. Walker --LCWS '12</a:t>
            </a:r>
            <a:endParaRPr lang="en-US"/>
          </a:p>
        </p:txBody>
      </p:sp>
      <p:sp>
        <p:nvSpPr>
          <p:cNvPr id="11" name="Rectangle 5"/>
          <p:cNvSpPr>
            <a:spLocks noGrp="1" noChangeArrowheads="1"/>
          </p:cNvSpPr>
          <p:nvPr>
            <p:ph type="sldNum" sz="quarter" idx="12"/>
          </p:nvPr>
        </p:nvSpPr>
        <p:spPr>
          <a:xfrm>
            <a:off x="6553200" y="6248400"/>
            <a:ext cx="2362200" cy="457200"/>
          </a:xfrm>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205930"/>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a:defRPr b="1"/>
            </a:lvl1pPr>
            <a:lvl2pPr>
              <a:defRPr b="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678563"/>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09642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7546935"/>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9"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858534"/>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5"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9635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86C1D9C-8F67-4FD2-9418-0A04F3C97125}" type="datetime1">
              <a:rPr lang="en-US" smtClean="0">
                <a:solidFill>
                  <a:srgbClr val="800000"/>
                </a:solidFill>
              </a:rPr>
              <a:pPr>
                <a:defRPr/>
              </a:pPr>
              <a:t>3/18/2014</a:t>
            </a:fld>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030F56-F100-4F86-B447-EF61D5B65C02}"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4"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35681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6250242"/>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110012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540280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550521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ilccolor"/>
          <p:cNvPicPr>
            <a:picLocks noChangeAspect="1" noChangeArrowheads="1"/>
          </p:cNvPicPr>
          <p:nvPr/>
        </p:nvPicPr>
        <p:blipFill>
          <a:blip r:embed="rId2" cstate="print"/>
          <a:srcRect/>
          <a:stretch>
            <a:fillRect/>
          </a:stretch>
        </p:blipFill>
        <p:spPr bwMode="auto">
          <a:xfrm>
            <a:off x="0" y="152400"/>
            <a:ext cx="1219200" cy="796925"/>
          </a:xfrm>
          <a:prstGeom prst="rect">
            <a:avLst/>
          </a:prstGeom>
          <a:noFill/>
          <a:ln w="9525">
            <a:noFill/>
            <a:miter lim="800000"/>
            <a:headEnd/>
            <a:tailEnd/>
          </a:ln>
        </p:spPr>
      </p:pic>
      <p:pic>
        <p:nvPicPr>
          <p:cNvPr id="5" name="Picture 7" descr="1024_greendot_divider"/>
          <p:cNvPicPr>
            <a:picLocks noChangeAspect="1" noChangeArrowheads="1"/>
          </p:cNvPicPr>
          <p:nvPr/>
        </p:nvPicPr>
        <p:blipFill>
          <a:blip r:embed="rId3" cstate="print"/>
          <a:srcRect/>
          <a:stretch>
            <a:fillRect/>
          </a:stretch>
        </p:blipFill>
        <p:spPr bwMode="auto">
          <a:xfrm>
            <a:off x="1295400" y="838200"/>
            <a:ext cx="7848600" cy="153988"/>
          </a:xfrm>
          <a:prstGeom prst="rect">
            <a:avLst/>
          </a:prstGeom>
          <a:noFill/>
          <a:ln w="9525">
            <a:noFill/>
            <a:miter lim="800000"/>
            <a:headEnd/>
            <a:tailEnd/>
          </a:ln>
        </p:spPr>
      </p:pic>
      <p:sp>
        <p:nvSpPr>
          <p:cNvPr id="6" name="Text Box 8"/>
          <p:cNvSpPr txBox="1">
            <a:spLocks noChangeArrowheads="1"/>
          </p:cNvSpPr>
          <p:nvPr/>
        </p:nvSpPr>
        <p:spPr bwMode="auto">
          <a:xfrm>
            <a:off x="1295400" y="0"/>
            <a:ext cx="7620000" cy="457200"/>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sp>
        <p:nvSpPr>
          <p:cNvPr id="7" name="Text Box 9"/>
          <p:cNvSpPr txBox="1">
            <a:spLocks noChangeArrowheads="1"/>
          </p:cNvSpPr>
          <p:nvPr/>
        </p:nvSpPr>
        <p:spPr bwMode="auto">
          <a:xfrm>
            <a:off x="1828800" y="0"/>
            <a:ext cx="6629400" cy="457200"/>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pic>
        <p:nvPicPr>
          <p:cNvPr id="8" name="Picture 11" descr="1024_greendot_divider"/>
          <p:cNvPicPr>
            <a:picLocks noChangeAspect="1" noChangeArrowheads="1"/>
          </p:cNvPicPr>
          <p:nvPr/>
        </p:nvPicPr>
        <p:blipFill>
          <a:blip r:embed="rId3" cstate="print"/>
          <a:srcRect/>
          <a:stretch>
            <a:fillRect/>
          </a:stretch>
        </p:blipFill>
        <p:spPr bwMode="auto">
          <a:xfrm>
            <a:off x="0" y="6096000"/>
            <a:ext cx="9144000" cy="179388"/>
          </a:xfrm>
          <a:prstGeom prst="rect">
            <a:avLst/>
          </a:prstGeom>
          <a:noFill/>
          <a:ln w="9525">
            <a:noFill/>
            <a:miter lim="800000"/>
            <a:headEnd/>
            <a:tailEnd/>
          </a:ln>
        </p:spPr>
      </p:pic>
      <p:sp>
        <p:nvSpPr>
          <p:cNvPr id="512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GB"/>
          </a:p>
        </p:txBody>
      </p:sp>
      <p:sp>
        <p:nvSpPr>
          <p:cNvPr id="5130" name="Rectangle 10"/>
          <p:cNvSpPr>
            <a:spLocks noGrp="1" noChangeArrowheads="1"/>
          </p:cNvSpPr>
          <p:nvPr>
            <p:ph type="ctrTitle"/>
          </p:nvPr>
        </p:nvSpPr>
        <p:spPr>
          <a:xfrm>
            <a:off x="762000" y="2286000"/>
            <a:ext cx="7772400" cy="1143000"/>
          </a:xfrm>
        </p:spPr>
        <p:txBody>
          <a:bodyPr/>
          <a:lstStyle>
            <a:lvl1pPr>
              <a:defRPr sz="4800"/>
            </a:lvl1pPr>
          </a:lstStyle>
          <a:p>
            <a:r>
              <a:rPr lang="en-US" smtClean="0"/>
              <a:t>Click to edit Master title style</a:t>
            </a:r>
            <a:endParaRPr lang="en-GB"/>
          </a:p>
        </p:txBody>
      </p:sp>
      <p:sp>
        <p:nvSpPr>
          <p:cNvPr id="9" name="Rectangle 3"/>
          <p:cNvSpPr>
            <a:spLocks noGrp="1" noChangeArrowheads="1"/>
          </p:cNvSpPr>
          <p:nvPr>
            <p:ph type="dt" sz="half" idx="10"/>
          </p:nvPr>
        </p:nvSpPr>
        <p:spPr>
          <a:xfrm>
            <a:off x="0" y="6248400"/>
            <a:ext cx="3124200" cy="457200"/>
          </a:xfrm>
        </p:spPr>
        <p:txBody>
          <a:bodyPr/>
          <a:lstStyle>
            <a:lvl1pPr>
              <a:defRPr/>
            </a:lvl1pPr>
          </a:lstStyle>
          <a:p>
            <a:r>
              <a:rPr lang="en-US" smtClean="0">
                <a:solidFill>
                  <a:srgbClr val="000000"/>
                </a:solidFill>
              </a:rPr>
              <a:t>23.10.12</a:t>
            </a:r>
            <a:endParaRPr lang="en-US">
              <a:solidFill>
                <a:srgbClr val="000000"/>
              </a:solidFill>
            </a:endParaRPr>
          </a:p>
        </p:txBody>
      </p:sp>
      <p:sp>
        <p:nvSpPr>
          <p:cNvPr id="10" name="Rectangle 4"/>
          <p:cNvSpPr>
            <a:spLocks noGrp="1" noChangeArrowheads="1"/>
          </p:cNvSpPr>
          <p:nvPr>
            <p:ph type="ftr" sz="quarter" idx="11"/>
          </p:nvPr>
        </p:nvSpPr>
        <p:spPr>
          <a:xfrm>
            <a:off x="3124200" y="6248400"/>
            <a:ext cx="2895600" cy="457200"/>
          </a:xfrm>
        </p:spPr>
        <p:txBody>
          <a:bodyPr/>
          <a:lstStyle>
            <a:lvl1pPr>
              <a:defRPr/>
            </a:lvl1pPr>
          </a:lstStyle>
          <a:p>
            <a:r>
              <a:rPr lang="en-US" smtClean="0"/>
              <a:t>N. Walker --LCWS '12</a:t>
            </a:r>
            <a:endParaRPr lang="en-US"/>
          </a:p>
        </p:txBody>
      </p:sp>
      <p:sp>
        <p:nvSpPr>
          <p:cNvPr id="11" name="Rectangle 5"/>
          <p:cNvSpPr>
            <a:spLocks noGrp="1" noChangeArrowheads="1"/>
          </p:cNvSpPr>
          <p:nvPr>
            <p:ph type="sldNum" sz="quarter" idx="12"/>
          </p:nvPr>
        </p:nvSpPr>
        <p:spPr>
          <a:xfrm>
            <a:off x="6553200" y="6248400"/>
            <a:ext cx="2362200" cy="457200"/>
          </a:xfrm>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3521753"/>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a:defRPr b="1"/>
            </a:lvl1pPr>
            <a:lvl2pPr>
              <a:defRPr b="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384312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585068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2806465"/>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9"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12096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797487C-6ED3-4F7D-B4D7-F559C3DF8E3B}" type="datetime1">
              <a:rPr lang="en-US" smtClean="0">
                <a:solidFill>
                  <a:srgbClr val="800000"/>
                </a:solidFill>
              </a:rPr>
              <a:pPr>
                <a:defRPr/>
              </a:pPr>
              <a:t>3/18/2014</a:t>
            </a:fld>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440F5-2FC7-499D-9809-3B66F5B56130}"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5"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927918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4"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7566876"/>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48415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9469720"/>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574391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7534503"/>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ilccolor"/>
          <p:cNvPicPr>
            <a:picLocks noChangeAspect="1" noChangeArrowheads="1"/>
          </p:cNvPicPr>
          <p:nvPr/>
        </p:nvPicPr>
        <p:blipFill>
          <a:blip r:embed="rId2" cstate="print"/>
          <a:srcRect/>
          <a:stretch>
            <a:fillRect/>
          </a:stretch>
        </p:blipFill>
        <p:spPr bwMode="auto">
          <a:xfrm>
            <a:off x="0" y="152400"/>
            <a:ext cx="1219200" cy="796925"/>
          </a:xfrm>
          <a:prstGeom prst="rect">
            <a:avLst/>
          </a:prstGeom>
          <a:noFill/>
          <a:ln w="9525">
            <a:noFill/>
            <a:miter lim="800000"/>
            <a:headEnd/>
            <a:tailEnd/>
          </a:ln>
        </p:spPr>
      </p:pic>
      <p:pic>
        <p:nvPicPr>
          <p:cNvPr id="5" name="Picture 7" descr="1024_greendot_divider"/>
          <p:cNvPicPr>
            <a:picLocks noChangeAspect="1" noChangeArrowheads="1"/>
          </p:cNvPicPr>
          <p:nvPr/>
        </p:nvPicPr>
        <p:blipFill>
          <a:blip r:embed="rId3" cstate="print"/>
          <a:srcRect/>
          <a:stretch>
            <a:fillRect/>
          </a:stretch>
        </p:blipFill>
        <p:spPr bwMode="auto">
          <a:xfrm>
            <a:off x="1295400" y="838200"/>
            <a:ext cx="7848600" cy="153988"/>
          </a:xfrm>
          <a:prstGeom prst="rect">
            <a:avLst/>
          </a:prstGeom>
          <a:noFill/>
          <a:ln w="9525">
            <a:noFill/>
            <a:miter lim="800000"/>
            <a:headEnd/>
            <a:tailEnd/>
          </a:ln>
        </p:spPr>
      </p:pic>
      <p:sp>
        <p:nvSpPr>
          <p:cNvPr id="6" name="Text Box 8"/>
          <p:cNvSpPr txBox="1">
            <a:spLocks noChangeArrowheads="1"/>
          </p:cNvSpPr>
          <p:nvPr/>
        </p:nvSpPr>
        <p:spPr bwMode="auto">
          <a:xfrm>
            <a:off x="1295400" y="0"/>
            <a:ext cx="7620000" cy="457200"/>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sp>
        <p:nvSpPr>
          <p:cNvPr id="7" name="Text Box 9"/>
          <p:cNvSpPr txBox="1">
            <a:spLocks noChangeArrowheads="1"/>
          </p:cNvSpPr>
          <p:nvPr/>
        </p:nvSpPr>
        <p:spPr bwMode="auto">
          <a:xfrm>
            <a:off x="1828800" y="0"/>
            <a:ext cx="6629400" cy="457200"/>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pic>
        <p:nvPicPr>
          <p:cNvPr id="8" name="Picture 11" descr="1024_greendot_divider"/>
          <p:cNvPicPr>
            <a:picLocks noChangeAspect="1" noChangeArrowheads="1"/>
          </p:cNvPicPr>
          <p:nvPr/>
        </p:nvPicPr>
        <p:blipFill>
          <a:blip r:embed="rId3" cstate="print"/>
          <a:srcRect/>
          <a:stretch>
            <a:fillRect/>
          </a:stretch>
        </p:blipFill>
        <p:spPr bwMode="auto">
          <a:xfrm>
            <a:off x="0" y="6096000"/>
            <a:ext cx="9144000" cy="179388"/>
          </a:xfrm>
          <a:prstGeom prst="rect">
            <a:avLst/>
          </a:prstGeom>
          <a:noFill/>
          <a:ln w="9525">
            <a:noFill/>
            <a:miter lim="800000"/>
            <a:headEnd/>
            <a:tailEnd/>
          </a:ln>
        </p:spPr>
      </p:pic>
      <p:sp>
        <p:nvSpPr>
          <p:cNvPr id="512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GB"/>
          </a:p>
        </p:txBody>
      </p:sp>
      <p:sp>
        <p:nvSpPr>
          <p:cNvPr id="5130" name="Rectangle 10"/>
          <p:cNvSpPr>
            <a:spLocks noGrp="1" noChangeArrowheads="1"/>
          </p:cNvSpPr>
          <p:nvPr>
            <p:ph type="ctrTitle"/>
          </p:nvPr>
        </p:nvSpPr>
        <p:spPr>
          <a:xfrm>
            <a:off x="762000" y="2286000"/>
            <a:ext cx="7772400" cy="1143000"/>
          </a:xfrm>
        </p:spPr>
        <p:txBody>
          <a:bodyPr/>
          <a:lstStyle>
            <a:lvl1pPr>
              <a:defRPr sz="4800"/>
            </a:lvl1pPr>
          </a:lstStyle>
          <a:p>
            <a:r>
              <a:rPr lang="en-US" smtClean="0"/>
              <a:t>Click to edit Master title style</a:t>
            </a:r>
            <a:endParaRPr lang="en-GB"/>
          </a:p>
        </p:txBody>
      </p:sp>
      <p:sp>
        <p:nvSpPr>
          <p:cNvPr id="9" name="Rectangle 3"/>
          <p:cNvSpPr>
            <a:spLocks noGrp="1" noChangeArrowheads="1"/>
          </p:cNvSpPr>
          <p:nvPr>
            <p:ph type="dt" sz="half" idx="10"/>
          </p:nvPr>
        </p:nvSpPr>
        <p:spPr>
          <a:xfrm>
            <a:off x="0" y="6248400"/>
            <a:ext cx="3124200" cy="457200"/>
          </a:xfrm>
        </p:spPr>
        <p:txBody>
          <a:bodyPr/>
          <a:lstStyle>
            <a:lvl1pPr>
              <a:defRPr/>
            </a:lvl1pPr>
          </a:lstStyle>
          <a:p>
            <a:r>
              <a:rPr lang="en-US" smtClean="0">
                <a:solidFill>
                  <a:srgbClr val="000000"/>
                </a:solidFill>
              </a:rPr>
              <a:t>23.10.12</a:t>
            </a:r>
            <a:endParaRPr lang="en-US">
              <a:solidFill>
                <a:srgbClr val="000000"/>
              </a:solidFill>
            </a:endParaRPr>
          </a:p>
        </p:txBody>
      </p:sp>
      <p:sp>
        <p:nvSpPr>
          <p:cNvPr id="10" name="Rectangle 4"/>
          <p:cNvSpPr>
            <a:spLocks noGrp="1" noChangeArrowheads="1"/>
          </p:cNvSpPr>
          <p:nvPr>
            <p:ph type="ftr" sz="quarter" idx="11"/>
          </p:nvPr>
        </p:nvSpPr>
        <p:spPr>
          <a:xfrm>
            <a:off x="3124200" y="6248400"/>
            <a:ext cx="2895600" cy="457200"/>
          </a:xfrm>
        </p:spPr>
        <p:txBody>
          <a:bodyPr/>
          <a:lstStyle>
            <a:lvl1pPr>
              <a:defRPr/>
            </a:lvl1pPr>
          </a:lstStyle>
          <a:p>
            <a:r>
              <a:rPr lang="en-US" smtClean="0"/>
              <a:t>N. Walker --LCWS '12</a:t>
            </a:r>
            <a:endParaRPr lang="en-US"/>
          </a:p>
        </p:txBody>
      </p:sp>
      <p:sp>
        <p:nvSpPr>
          <p:cNvPr id="11" name="Rectangle 5"/>
          <p:cNvSpPr>
            <a:spLocks noGrp="1" noChangeArrowheads="1"/>
          </p:cNvSpPr>
          <p:nvPr>
            <p:ph type="sldNum" sz="quarter" idx="12"/>
          </p:nvPr>
        </p:nvSpPr>
        <p:spPr>
          <a:xfrm>
            <a:off x="6553200" y="6248400"/>
            <a:ext cx="2362200" cy="457200"/>
          </a:xfrm>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4443590"/>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a:defRPr b="1"/>
            </a:lvl1pPr>
            <a:lvl2pPr>
              <a:defRPr b="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674572"/>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676110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599032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9627" y="2214564"/>
            <a:ext cx="3902075" cy="3881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64102" y="2214564"/>
            <a:ext cx="3903663" cy="3881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D4E7147-3894-4E6D-A8E6-A92933F8705A}" type="datetime1">
              <a:rPr lang="en-US" smtClean="0">
                <a:solidFill>
                  <a:srgbClr val="800000"/>
                </a:solidFill>
              </a:rPr>
              <a:pPr>
                <a:defRPr/>
              </a:pPr>
              <a:t>3/18/2014</a:t>
            </a:fld>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A5F702-4931-4FDB-9C3D-EC015A5CEA6E}"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9"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085844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5"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7354982"/>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4"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7532626"/>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5895393"/>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796075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409320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23.10.12</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N. Walker --LCWS '12</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4337864"/>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p:nvPicPr>
        <p:blipFill>
          <a:blip r:embed="rId2" cstate="print"/>
          <a:srcRect/>
          <a:stretch>
            <a:fillRect/>
          </a:stretch>
        </p:blipFill>
        <p:spPr bwMode="auto">
          <a:xfrm>
            <a:off x="0" y="0"/>
            <a:ext cx="9144001" cy="6858000"/>
          </a:xfrm>
          <a:prstGeom prst="rect">
            <a:avLst/>
          </a:prstGeom>
          <a:noFill/>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124575"/>
            <a:ext cx="2524389" cy="73342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276600"/>
            <a:ext cx="7989887" cy="255727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spTree>
    <p:extLst>
      <p:ext uri="{BB962C8B-B14F-4D97-AF65-F5344CB8AC3E}">
        <p14:creationId xmlns:p14="http://schemas.microsoft.com/office/powerpoint/2010/main" val="2631577146"/>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pPr>
              <a:defRPr/>
            </a:pPr>
            <a:fld id="{D6A6C862-CD6E-4C31-8A29-FC3CE1D30A1F}" type="slidenum">
              <a:rPr lang="en-US" smtClean="0">
                <a:solidFill>
                  <a:srgbClr val="000000"/>
                </a:solidFill>
              </a:rPr>
              <a:pPr>
                <a:defRPr/>
              </a:pPr>
              <a:t>‹#›</a:t>
            </a:fld>
            <a:endParaRPr lang="en-US" sz="140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7" name="Footer Placeholder 11"/>
          <p:cNvSpPr>
            <a:spLocks noGrp="1"/>
          </p:cNvSpPr>
          <p:nvPr>
            <p:ph type="ftr" sz="quarter" idx="3"/>
          </p:nvPr>
        </p:nvSpPr>
        <p:spPr>
          <a:xfrm>
            <a:off x="2426672" y="6400800"/>
            <a:ext cx="4126528" cy="314326"/>
          </a:xfrm>
          <a:prstGeom prst="rect">
            <a:avLst/>
          </a:prstGeom>
        </p:spPr>
        <p:txBody>
          <a:bodyPr/>
          <a:lstStyle>
            <a:lvl1pPr algn="ctr">
              <a:defRPr sz="1100" b="0">
                <a:solidFill>
                  <a:schemeClr val="tx1"/>
                </a:solidFill>
              </a:defRPr>
            </a:lvl1pPr>
          </a:lstStyle>
          <a:p>
            <a:pPr>
              <a:defRPr/>
            </a:pPr>
            <a:r>
              <a:rPr lang="en-US" smtClean="0">
                <a:solidFill>
                  <a:srgbClr val="000000"/>
                </a:solidFill>
              </a:rPr>
              <a:t>Higgs Factory Workshop, 11/14/12</a:t>
            </a:r>
            <a:endParaRPr lang="en-US" sz="1400">
              <a:solidFill>
                <a:srgbClr val="000000"/>
              </a:solidFill>
            </a:endParaRPr>
          </a:p>
        </p:txBody>
      </p:sp>
    </p:spTree>
    <p:extLst>
      <p:ext uri="{BB962C8B-B14F-4D97-AF65-F5344CB8AC3E}">
        <p14:creationId xmlns:p14="http://schemas.microsoft.com/office/powerpoint/2010/main" val="180108307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pPr>
              <a:defRPr/>
            </a:pPr>
            <a:fld id="{580AE26D-8464-4046-B24B-A27805965E15}" type="slidenum">
              <a:rPr lang="en-US" smtClean="0">
                <a:solidFill>
                  <a:srgbClr val="000000"/>
                </a:solidFill>
              </a:rPr>
              <a:pPr>
                <a:defRPr/>
              </a:pPr>
              <a:t>‹#›</a:t>
            </a:fld>
            <a:endParaRPr lang="en-US" sz="140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6" name="Footer Placeholder 11"/>
          <p:cNvSpPr>
            <a:spLocks noGrp="1"/>
          </p:cNvSpPr>
          <p:nvPr>
            <p:ph type="ftr" sz="quarter" idx="3"/>
          </p:nvPr>
        </p:nvSpPr>
        <p:spPr>
          <a:xfrm>
            <a:off x="2426672" y="6400800"/>
            <a:ext cx="4126528" cy="314326"/>
          </a:xfrm>
          <a:prstGeom prst="rect">
            <a:avLst/>
          </a:prstGeom>
        </p:spPr>
        <p:txBody>
          <a:bodyPr/>
          <a:lstStyle>
            <a:lvl1pPr algn="ctr">
              <a:defRPr sz="1100" b="0">
                <a:solidFill>
                  <a:schemeClr val="tx1"/>
                </a:solidFill>
              </a:defRPr>
            </a:lvl1pPr>
          </a:lstStyle>
          <a:p>
            <a:pPr>
              <a:defRPr/>
            </a:pPr>
            <a:r>
              <a:rPr lang="en-US" smtClean="0">
                <a:solidFill>
                  <a:srgbClr val="000000"/>
                </a:solidFill>
              </a:rPr>
              <a:t>Higgs Factory Workshop, 11/14/12</a:t>
            </a:r>
            <a:endParaRPr lang="en-US" sz="1400">
              <a:solidFill>
                <a:srgbClr val="000000"/>
              </a:solidFill>
            </a:endParaRPr>
          </a:p>
        </p:txBody>
      </p:sp>
    </p:spTree>
    <p:extLst>
      <p:ext uri="{BB962C8B-B14F-4D97-AF65-F5344CB8AC3E}">
        <p14:creationId xmlns:p14="http://schemas.microsoft.com/office/powerpoint/2010/main" val="19758045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B18CA50-9EB3-4AFD-9CDD-2D0271416EA3}" type="datetime1">
              <a:rPr lang="en-US" smtClean="0">
                <a:solidFill>
                  <a:srgbClr val="800000"/>
                </a:solidFill>
              </a:rPr>
              <a:pPr>
                <a:defRPr/>
              </a:pPr>
              <a:t>3/18/2014</a:t>
            </a:fld>
            <a:endParaRPr lang="en-US">
              <a:solidFill>
                <a:srgbClr val="8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D2E036-452D-40B1-8AF7-1A023394F84E}"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a:solidFill>
                <a:srgbClr val="000000"/>
              </a:solidFill>
            </a:endParaRPr>
          </a:p>
        </p:txBody>
      </p:sp>
      <p:sp>
        <p:nvSpPr>
          <p:cNvPr id="5" name="Footer Placeholder 4"/>
          <p:cNvSpPr>
            <a:spLocks noGrp="1"/>
          </p:cNvSpPr>
          <p:nvPr>
            <p:ph type="ftr" sz="quarter" idx="11"/>
          </p:nvPr>
        </p:nvSpPr>
        <p:spPr/>
        <p:txBody>
          <a:bodyPr/>
          <a:lstStyle/>
          <a:p>
            <a:r>
              <a:rPr lang="en-US" smtClean="0">
                <a:solidFill>
                  <a:srgbClr val="000000"/>
                </a:solidFill>
              </a:rPr>
              <a:t>Higgs Factory Workshop, 11/14/12</a:t>
            </a:r>
            <a:endParaRPr lang="en-US">
              <a:solidFill>
                <a:srgbClr val="000000"/>
              </a:solidFill>
            </a:endParaRPr>
          </a:p>
        </p:txBody>
      </p:sp>
      <p:sp>
        <p:nvSpPr>
          <p:cNvPr id="6" name="Slide Number Placeholder 5"/>
          <p:cNvSpPr>
            <a:spLocks noGrp="1"/>
          </p:cNvSpPr>
          <p:nvPr>
            <p:ph type="sldNum" sz="quarter" idx="12"/>
          </p:nvPr>
        </p:nvSpPr>
        <p:spPr/>
        <p:txBody>
          <a:bodyPr/>
          <a:lstStyle/>
          <a:p>
            <a:fld id="{4B14824A-A800-42EF-91EB-E57D53D1A1B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1133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endParaRPr lang="en-US">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Higgs Factory Workshop, 11/14/12</a:t>
            </a:r>
            <a:endParaRPr lang="en-US">
              <a:solidFill>
                <a:srgbClr val="00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0911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F426240-AB1E-48A6-87CA-B89034565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3384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pPr defTabSz="914400" fontAlgn="base">
              <a:spcBef>
                <a:spcPct val="0"/>
              </a:spcBef>
              <a:spcAft>
                <a:spcPct val="0"/>
              </a:spcAft>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2B1AFEF-4A09-4412-9093-98833BC7CF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2641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2012-11-15</a:t>
            </a: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HF2012</a:t>
            </a: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65EE55-DC31-4154-9E58-D781299931C3}" type="slidenum">
              <a:rPr lang="zh-CN" altLang="en-US">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39300818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2012-11-15</a:t>
            </a: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HF2012</a:t>
            </a: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4BBAEB-A9A6-4EE5-B7F0-47408F28582D}" type="slidenum">
              <a:rPr lang="zh-CN" altLang="en-US">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5105013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2012-11-15</a:t>
            </a: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HF2012</a:t>
            </a: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4E200-638F-494F-B8DF-0CDF07982CDF}" type="slidenum">
              <a:rPr lang="zh-CN" altLang="en-US">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8787885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2012-11-15</a:t>
            </a: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HF2012</a:t>
            </a: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80E6A8-C8B6-4770-9BA0-D38174885062}" type="slidenum">
              <a:rPr lang="zh-CN" altLang="en-US">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23134817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2012-11-15</a:t>
            </a: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HF2012</a:t>
            </a: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330300-283A-454D-819E-A9F794C1C8F2}" type="slidenum">
              <a:rPr lang="zh-CN" altLang="en-US">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39359643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2012-11-15</a:t>
            </a: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HF2012</a:t>
            </a: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05FA2D-499E-4EEA-A39C-A3A1D58A4F91}" type="slidenum">
              <a:rPr lang="zh-CN" altLang="en-US">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140175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8DB406B-E0E6-4FF6-AE8C-4B0BCB977394}" type="datetime1">
              <a:rPr lang="en-US" smtClean="0">
                <a:solidFill>
                  <a:srgbClr val="800000"/>
                </a:solidFill>
              </a:rPr>
              <a:pPr>
                <a:defRPr/>
              </a:pPr>
              <a:t>3/18/2014</a:t>
            </a:fld>
            <a:endParaRPr lang="en-US">
              <a:solidFill>
                <a:srgbClr val="8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A71199-DD8C-4648-B3F1-614F001431E5}"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2012-11-15</a:t>
            </a: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HF2012</a:t>
            </a: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1A31C9-C7EF-40A8-B970-7B91ECB66636}" type="slidenum">
              <a:rPr lang="zh-CN" altLang="en-US">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9960465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2012-11-15</a:t>
            </a: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HF2012</a:t>
            </a: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B9211-6E18-4EB2-BB59-4C7D19D111AF}" type="slidenum">
              <a:rPr lang="zh-CN" altLang="en-US">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41846084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2012-11-15</a:t>
            </a: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HF2012</a:t>
            </a: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173CD4-E323-4279-81F2-AF0DE1B93D97}" type="slidenum">
              <a:rPr lang="zh-CN" altLang="en-US">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2801040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2012-11-15</a:t>
            </a: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HF2012</a:t>
            </a: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0E6A8E-6F0D-4C7C-80BA-07B701F9DEF6}" type="slidenum">
              <a:rPr lang="zh-CN" altLang="en-US">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801118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5927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5927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smtClean="0">
                <a:solidFill>
                  <a:srgbClr val="000000"/>
                </a:solidFill>
              </a:rPr>
              <a:t>2012-11-15</a:t>
            </a: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HF2012</a:t>
            </a: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3ED191-7E40-433B-ABB8-E33FEA4C0B5C}" type="slidenum">
              <a:rPr lang="zh-CN" altLang="en-US">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33142572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Valery Telnov</a:t>
            </a:r>
          </a:p>
          <a:p>
            <a:endParaRPr lang="ru-R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95A70B-4D21-41D4-B733-C129FAB7E33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9133104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Valery Telnov</a:t>
            </a:r>
          </a:p>
          <a:p>
            <a:endParaRPr lang="ru-R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31DD8-54D1-4458-A749-F11B96FE814E}"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1169837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Valery Telnov</a:t>
            </a:r>
          </a:p>
          <a:p>
            <a:endParaRPr lang="ru-R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85D0BB-C05A-405C-ACFA-B1506EFF01E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19690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825" y="1125538"/>
            <a:ext cx="4208463" cy="504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1688" y="1125538"/>
            <a:ext cx="4208462" cy="504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Valery Telnov</a:t>
            </a:r>
          </a:p>
          <a:p>
            <a:endParaRPr lang="ru-R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197128-965E-4B04-A270-08E2CE49662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8935859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Valery Telnov</a:t>
            </a:r>
          </a:p>
          <a:p>
            <a:endParaRPr lang="ru-RU">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91EB4F9-6D85-4337-8B0B-8DD6266B39CD}"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394648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0A0AC4B-780F-46F7-BA2C-2192B6B52A20}" type="datetime1">
              <a:rPr lang="en-US" smtClean="0">
                <a:solidFill>
                  <a:srgbClr val="800000"/>
                </a:solidFill>
              </a:rPr>
              <a:pPr>
                <a:defRPr/>
              </a:pPr>
              <a:t>3/18/2014</a:t>
            </a:fld>
            <a:endParaRPr lang="en-US">
              <a:solidFill>
                <a:srgbClr val="8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E85DE8-DE14-4502-8754-9B732DB3BA4C}"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Valery Telnov</a:t>
            </a:r>
          </a:p>
          <a:p>
            <a:endParaRPr lang="ru-RU">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4A26C02-3B22-43F6-B827-869620A5227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6136788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Valery Telnov</a:t>
            </a:r>
          </a:p>
          <a:p>
            <a:endParaRPr lang="ru-RU">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E871C2E-ECBD-4DDB-86DA-B696B3FFE65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954586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Valery Telnov</a:t>
            </a:r>
          </a:p>
          <a:p>
            <a:endParaRPr lang="ru-R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F35768-EEC5-4D7E-8A60-C106FFB81AA8}"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92365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Valery Telnov</a:t>
            </a:r>
          </a:p>
          <a:p>
            <a:endParaRPr lang="ru-R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86145A-CA45-48DE-9991-C396FBD5F14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304292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Valery Telnov</a:t>
            </a:r>
          </a:p>
          <a:p>
            <a:endParaRPr lang="ru-R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5E1EABC-CA7C-4229-863F-245D797B1A0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8482250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274638"/>
            <a:ext cx="2141537" cy="58912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825" y="274638"/>
            <a:ext cx="6275388" cy="58912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Valery Telnov</a:t>
            </a:r>
          </a:p>
          <a:p>
            <a:endParaRPr lang="ru-R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F88B0C-C37E-4982-BCDC-C00BC399BA4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7538484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613" cy="706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50825" y="1125538"/>
            <a:ext cx="4208463"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1688" y="1125538"/>
            <a:ext cx="4208462"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50825" y="6453188"/>
            <a:ext cx="2808288" cy="268287"/>
          </a:xfrm>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6" name="Footer Placeholder 5"/>
          <p:cNvSpPr>
            <a:spLocks noGrp="1"/>
          </p:cNvSpPr>
          <p:nvPr>
            <p:ph type="ftr" sz="quarter" idx="11"/>
          </p:nvPr>
        </p:nvSpPr>
        <p:spPr>
          <a:xfrm>
            <a:off x="3124200" y="6453188"/>
            <a:ext cx="2895600" cy="268287"/>
          </a:xfrm>
        </p:spPr>
        <p:txBody>
          <a:bodyPr/>
          <a:lstStyle>
            <a:lvl1pPr>
              <a:defRPr/>
            </a:lvl1pPr>
          </a:lstStyle>
          <a:p>
            <a:r>
              <a:rPr lang="en-US">
                <a:solidFill>
                  <a:srgbClr val="000000"/>
                </a:solidFill>
              </a:rPr>
              <a:t>Valery Telnov</a:t>
            </a:r>
          </a:p>
          <a:p>
            <a:endParaRPr lang="ru-RU">
              <a:solidFill>
                <a:srgbClr val="000000"/>
              </a:solidFill>
            </a:endParaRPr>
          </a:p>
        </p:txBody>
      </p:sp>
      <p:sp>
        <p:nvSpPr>
          <p:cNvPr id="7" name="Slide Number Placeholder 6"/>
          <p:cNvSpPr>
            <a:spLocks noGrp="1"/>
          </p:cNvSpPr>
          <p:nvPr>
            <p:ph type="sldNum" sz="quarter" idx="12"/>
          </p:nvPr>
        </p:nvSpPr>
        <p:spPr>
          <a:xfrm>
            <a:off x="6588125" y="6308725"/>
            <a:ext cx="2133600" cy="339725"/>
          </a:xfrm>
        </p:spPr>
        <p:txBody>
          <a:bodyPr/>
          <a:lstStyle>
            <a:lvl1pPr>
              <a:defRPr/>
            </a:lvl1pPr>
          </a:lstStyle>
          <a:p>
            <a:fld id="{2FE85115-3295-4005-AA6A-C6E8E09C3A63}"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7199066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075613" cy="70643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50825" y="1125538"/>
            <a:ext cx="4208463" cy="2443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1688" y="1125538"/>
            <a:ext cx="4208462" cy="2443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50825" y="3721100"/>
            <a:ext cx="4208463" cy="244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1688" y="3721100"/>
            <a:ext cx="4208462" cy="244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50825" y="6453188"/>
            <a:ext cx="2808288" cy="268287"/>
          </a:xfrm>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8" name="Footer Placeholder 7"/>
          <p:cNvSpPr>
            <a:spLocks noGrp="1"/>
          </p:cNvSpPr>
          <p:nvPr>
            <p:ph type="ftr" sz="quarter" idx="11"/>
          </p:nvPr>
        </p:nvSpPr>
        <p:spPr>
          <a:xfrm>
            <a:off x="3124200" y="6453188"/>
            <a:ext cx="2895600" cy="268287"/>
          </a:xfrm>
        </p:spPr>
        <p:txBody>
          <a:bodyPr/>
          <a:lstStyle>
            <a:lvl1pPr>
              <a:defRPr/>
            </a:lvl1pPr>
          </a:lstStyle>
          <a:p>
            <a:r>
              <a:rPr lang="en-US">
                <a:solidFill>
                  <a:srgbClr val="000000"/>
                </a:solidFill>
              </a:rPr>
              <a:t>Valery Telnov</a:t>
            </a:r>
          </a:p>
          <a:p>
            <a:endParaRPr lang="ru-RU">
              <a:solidFill>
                <a:srgbClr val="000000"/>
              </a:solidFill>
            </a:endParaRPr>
          </a:p>
        </p:txBody>
      </p:sp>
      <p:sp>
        <p:nvSpPr>
          <p:cNvPr id="9" name="Slide Number Placeholder 8"/>
          <p:cNvSpPr>
            <a:spLocks noGrp="1"/>
          </p:cNvSpPr>
          <p:nvPr>
            <p:ph type="sldNum" sz="quarter" idx="12"/>
          </p:nvPr>
        </p:nvSpPr>
        <p:spPr>
          <a:xfrm>
            <a:off x="6588125" y="6308725"/>
            <a:ext cx="2133600" cy="339725"/>
          </a:xfrm>
        </p:spPr>
        <p:txBody>
          <a:bodyPr/>
          <a:lstStyle>
            <a:lvl1pPr>
              <a:defRPr/>
            </a:lvl1pPr>
          </a:lstStyle>
          <a:p>
            <a:fld id="{4B245DA3-5D4D-4071-90FE-6CD5D61B65B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4018198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613" cy="706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50825" y="1125538"/>
            <a:ext cx="4208463"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1688" y="1125538"/>
            <a:ext cx="4208462" cy="2443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1688" y="3721100"/>
            <a:ext cx="4208462" cy="244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250825" y="6453188"/>
            <a:ext cx="2808288" cy="268287"/>
          </a:xfrm>
        </p:spPr>
        <p:txBody>
          <a:bodyPr/>
          <a:lstStyle>
            <a:lvl1pPr>
              <a:defRPr/>
            </a:lvl1pPr>
          </a:lstStyle>
          <a:p>
            <a:r>
              <a:rPr lang="en-US">
                <a:solidFill>
                  <a:srgbClr val="000000"/>
                </a:solidFill>
              </a:rPr>
              <a:t>November. 15, 2012, HF-2012, FNAL</a:t>
            </a:r>
          </a:p>
          <a:p>
            <a:endParaRPr lang="ru-RU">
              <a:solidFill>
                <a:srgbClr val="000000"/>
              </a:solidFill>
            </a:endParaRPr>
          </a:p>
        </p:txBody>
      </p:sp>
      <p:sp>
        <p:nvSpPr>
          <p:cNvPr id="7" name="Footer Placeholder 6"/>
          <p:cNvSpPr>
            <a:spLocks noGrp="1"/>
          </p:cNvSpPr>
          <p:nvPr>
            <p:ph type="ftr" sz="quarter" idx="11"/>
          </p:nvPr>
        </p:nvSpPr>
        <p:spPr>
          <a:xfrm>
            <a:off x="3124200" y="6453188"/>
            <a:ext cx="2895600" cy="268287"/>
          </a:xfrm>
        </p:spPr>
        <p:txBody>
          <a:bodyPr/>
          <a:lstStyle>
            <a:lvl1pPr>
              <a:defRPr/>
            </a:lvl1pPr>
          </a:lstStyle>
          <a:p>
            <a:r>
              <a:rPr lang="en-US">
                <a:solidFill>
                  <a:srgbClr val="000000"/>
                </a:solidFill>
              </a:rPr>
              <a:t>Valery Telnov</a:t>
            </a:r>
          </a:p>
          <a:p>
            <a:endParaRPr lang="ru-RU">
              <a:solidFill>
                <a:srgbClr val="000000"/>
              </a:solidFill>
            </a:endParaRPr>
          </a:p>
        </p:txBody>
      </p:sp>
      <p:sp>
        <p:nvSpPr>
          <p:cNvPr id="8" name="Slide Number Placeholder 7"/>
          <p:cNvSpPr>
            <a:spLocks noGrp="1"/>
          </p:cNvSpPr>
          <p:nvPr>
            <p:ph type="sldNum" sz="quarter" idx="12"/>
          </p:nvPr>
        </p:nvSpPr>
        <p:spPr>
          <a:xfrm>
            <a:off x="6588125" y="6308725"/>
            <a:ext cx="2133600" cy="339725"/>
          </a:xfrm>
        </p:spPr>
        <p:txBody>
          <a:bodyPr/>
          <a:lstStyle>
            <a:lvl1pPr>
              <a:defRPr/>
            </a:lvl1pPr>
          </a:lstStyle>
          <a:p>
            <a:fld id="{061817D6-300B-45DF-BADD-DFC57CF73D6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6596374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44098" name="Rectangle 2"/>
          <p:cNvSpPr>
            <a:spLocks noGrp="1" noChangeArrowheads="1"/>
          </p:cNvSpPr>
          <p:nvPr>
            <p:ph type="ctrTitle"/>
          </p:nvPr>
        </p:nvSpPr>
        <p:spPr>
          <a:xfrm>
            <a:off x="652463" y="1482725"/>
            <a:ext cx="7772400" cy="1470025"/>
          </a:xfrm>
        </p:spPr>
        <p:txBody>
          <a:bodyPr/>
          <a:lstStyle>
            <a:lvl1pPr>
              <a:defRPr sz="3200" b="0"/>
            </a:lvl1pPr>
          </a:lstStyle>
          <a:p>
            <a:pPr lvl="0"/>
            <a:r>
              <a:rPr lang="en-US" noProof="0" smtClean="0"/>
              <a:t>Click to edit Master title style</a:t>
            </a:r>
          </a:p>
        </p:txBody>
      </p:sp>
      <p:sp>
        <p:nvSpPr>
          <p:cNvPr id="644099"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b="0"/>
            </a:lvl1pPr>
          </a:lstStyle>
          <a:p>
            <a:pPr lvl="0"/>
            <a:r>
              <a:rPr lang="en-US" noProof="0" smtClean="0"/>
              <a:t>Click to edit Master subtitle style</a:t>
            </a:r>
          </a:p>
        </p:txBody>
      </p:sp>
      <p:sp>
        <p:nvSpPr>
          <p:cNvPr id="4" name="Rectangle 6"/>
          <p:cNvSpPr>
            <a:spLocks noGrp="1" noChangeArrowheads="1"/>
          </p:cNvSpPr>
          <p:nvPr>
            <p:ph type="sldNum" sz="quarter" idx="10"/>
          </p:nvPr>
        </p:nvSpPr>
        <p:spPr>
          <a:xfrm>
            <a:off x="6553200" y="6245225"/>
            <a:ext cx="2133600" cy="476250"/>
          </a:xfrm>
        </p:spPr>
        <p:txBody>
          <a:bodyPr/>
          <a:lstStyle>
            <a:lvl1pPr>
              <a:defRPr/>
            </a:lvl1pPr>
          </a:lstStyle>
          <a:p>
            <a:pPr>
              <a:defRPr/>
            </a:pPr>
            <a:fld id="{C8218580-927E-4FD5-85BA-2F1137B39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04050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B086904-0F8E-4D3B-A739-AFD6D061FF1F}" type="datetime1">
              <a:rPr lang="en-US" smtClean="0">
                <a:solidFill>
                  <a:srgbClr val="800000"/>
                </a:solidFill>
              </a:rPr>
              <a:pPr>
                <a:defRPr/>
              </a:pPr>
              <a:t>3/18/2014</a:t>
            </a:fld>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ADF6B2-4591-495B-BC5C-9A35DDC2DF6A}"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1"/>
          <p:cNvSpPr>
            <a:spLocks noGrp="1" noChangeArrowheads="1"/>
          </p:cNvSpPr>
          <p:nvPr>
            <p:ph type="sldNum" sz="quarter" idx="10"/>
          </p:nvPr>
        </p:nvSpPr>
        <p:spPr>
          <a:ln/>
        </p:spPr>
        <p:txBody>
          <a:bodyPr/>
          <a:lstStyle>
            <a:lvl1pPr>
              <a:defRPr/>
            </a:lvl1pPr>
          </a:lstStyle>
          <a:p>
            <a:pPr>
              <a:defRPr/>
            </a:pPr>
            <a:fld id="{3CFC355F-10EE-4B52-B5BF-7309F104D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24746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
          <p:cNvSpPr>
            <a:spLocks noGrp="1" noChangeArrowheads="1"/>
          </p:cNvSpPr>
          <p:nvPr>
            <p:ph type="sldNum" sz="quarter" idx="10"/>
          </p:nvPr>
        </p:nvSpPr>
        <p:spPr>
          <a:ln/>
        </p:spPr>
        <p:txBody>
          <a:bodyPr/>
          <a:lstStyle>
            <a:lvl1pPr>
              <a:defRPr/>
            </a:lvl1pPr>
          </a:lstStyle>
          <a:p>
            <a:pPr>
              <a:defRPr/>
            </a:pPr>
            <a:fld id="{65315E86-2A98-48B6-8D12-4916F9396F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586844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800100"/>
            <a:ext cx="3810000" cy="5524500"/>
          </a:xfrm>
        </p:spPr>
        <p:txBody>
          <a:bodyPr/>
          <a:lstStyle>
            <a:lvl1pPr>
              <a:defRPr sz="2400">
                <a:latin typeface="Arial" pitchFamily="34" charset="0"/>
                <a:cs typeface="Arial"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800100"/>
            <a:ext cx="3810000" cy="5524500"/>
          </a:xfrm>
        </p:spPr>
        <p:txBody>
          <a:bodyPr/>
          <a:lstStyle>
            <a:lvl1pPr>
              <a:defRPr sz="2400">
                <a:latin typeface="Arial" pitchFamily="34" charset="0"/>
                <a:cs typeface="Arial"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1"/>
          <p:cNvSpPr>
            <a:spLocks noGrp="1" noChangeArrowheads="1"/>
          </p:cNvSpPr>
          <p:nvPr>
            <p:ph type="sldNum" sz="quarter" idx="10"/>
          </p:nvPr>
        </p:nvSpPr>
        <p:spPr>
          <a:ln/>
        </p:spPr>
        <p:txBody>
          <a:bodyPr/>
          <a:lstStyle>
            <a:lvl1pPr>
              <a:defRPr/>
            </a:lvl1pPr>
          </a:lstStyle>
          <a:p>
            <a:pPr>
              <a:defRPr/>
            </a:pPr>
            <a:fld id="{F4BFBA0E-F5C1-4BDB-9017-606CA2BA40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148051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
          <p:cNvSpPr>
            <a:spLocks noGrp="1" noChangeArrowheads="1"/>
          </p:cNvSpPr>
          <p:nvPr>
            <p:ph type="sldNum" sz="quarter" idx="10"/>
          </p:nvPr>
        </p:nvSpPr>
        <p:spPr>
          <a:ln/>
        </p:spPr>
        <p:txBody>
          <a:bodyPr/>
          <a:lstStyle>
            <a:lvl1pPr>
              <a:defRPr/>
            </a:lvl1pPr>
          </a:lstStyle>
          <a:p>
            <a:pPr>
              <a:defRPr/>
            </a:pPr>
            <a:fld id="{6E692A6B-D427-4BBE-9B2C-84FC6ABCB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93457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
          <p:cNvSpPr>
            <a:spLocks noGrp="1" noChangeArrowheads="1"/>
          </p:cNvSpPr>
          <p:nvPr>
            <p:ph type="sldNum" sz="quarter" idx="10"/>
          </p:nvPr>
        </p:nvSpPr>
        <p:spPr>
          <a:ln/>
        </p:spPr>
        <p:txBody>
          <a:bodyPr/>
          <a:lstStyle>
            <a:lvl1pPr>
              <a:defRPr/>
            </a:lvl1pPr>
          </a:lstStyle>
          <a:p>
            <a:pPr>
              <a:defRPr/>
            </a:pPr>
            <a:fld id="{0D166FFF-4C14-45D7-AD7E-F5E12DF70B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81551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sldNum" sz="quarter" idx="10"/>
          </p:nvPr>
        </p:nvSpPr>
        <p:spPr>
          <a:ln/>
        </p:spPr>
        <p:txBody>
          <a:bodyPr/>
          <a:lstStyle>
            <a:lvl1pPr>
              <a:defRPr/>
            </a:lvl1pPr>
          </a:lstStyle>
          <a:p>
            <a:pPr>
              <a:defRPr/>
            </a:pPr>
            <a:fld id="{DC9C94A4-4893-46CE-8A48-0C9600160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307286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noChangeArrowheads="1"/>
          </p:cNvSpPr>
          <p:nvPr>
            <p:ph type="sldNum" sz="quarter" idx="10"/>
          </p:nvPr>
        </p:nvSpPr>
        <p:spPr>
          <a:ln/>
        </p:spPr>
        <p:txBody>
          <a:bodyPr/>
          <a:lstStyle>
            <a:lvl1pPr>
              <a:defRPr/>
            </a:lvl1pPr>
          </a:lstStyle>
          <a:p>
            <a:pPr>
              <a:defRPr/>
            </a:pPr>
            <a:fld id="{3EFE2A4B-F000-4F20-AC10-F9A380C6F3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37888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3100" y="0"/>
            <a:ext cx="7370763" cy="6477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800100"/>
            <a:ext cx="3810000" cy="552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00100"/>
            <a:ext cx="3810000" cy="552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
          <p:cNvSpPr>
            <a:spLocks noGrp="1" noChangeArrowheads="1"/>
          </p:cNvSpPr>
          <p:nvPr>
            <p:ph type="sldNum" sz="quarter" idx="10"/>
          </p:nvPr>
        </p:nvSpPr>
        <p:spPr>
          <a:ln/>
        </p:spPr>
        <p:txBody>
          <a:bodyPr/>
          <a:lstStyle>
            <a:lvl1pPr>
              <a:defRPr/>
            </a:lvl1pPr>
          </a:lstStyle>
          <a:p>
            <a:pPr>
              <a:defRPr/>
            </a:pPr>
            <a:fld id="{C5C4FCA1-8E9E-4AB0-B29E-301DE2C0B6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992647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73100" y="0"/>
            <a:ext cx="7370763" cy="6477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800100"/>
            <a:ext cx="3810000" cy="552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800100"/>
            <a:ext cx="3810000" cy="5524500"/>
          </a:xfrm>
        </p:spPr>
        <p:txBody>
          <a:bodyPr/>
          <a:lstStyle/>
          <a:p>
            <a:pPr lvl="0"/>
            <a:endParaRPr lang="en-US" noProof="0" smtClean="0"/>
          </a:p>
        </p:txBody>
      </p:sp>
      <p:sp>
        <p:nvSpPr>
          <p:cNvPr id="5" name="Rectangle 21"/>
          <p:cNvSpPr>
            <a:spLocks noGrp="1" noChangeArrowheads="1"/>
          </p:cNvSpPr>
          <p:nvPr>
            <p:ph type="sldNum" sz="quarter" idx="10"/>
          </p:nvPr>
        </p:nvSpPr>
        <p:spPr>
          <a:ln/>
        </p:spPr>
        <p:txBody>
          <a:bodyPr/>
          <a:lstStyle>
            <a:lvl1pPr>
              <a:defRPr/>
            </a:lvl1pPr>
          </a:lstStyle>
          <a:p>
            <a:pPr>
              <a:defRPr/>
            </a:pPr>
            <a:fld id="{D33C7193-A398-44FB-9361-134AF13E11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08361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4B2B65EF-62D2-4973-9AA9-4E929AC2F6B1}" type="datetime1">
              <a:rPr lang="en-US"/>
              <a:pPr>
                <a:defRPr/>
              </a:pPr>
              <a:t>3/18/2014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A371F505-F35C-4227-9045-FB181F65C6B5}" type="slidenum">
              <a:rPr lang="en-US"/>
              <a:pPr>
                <a:defRPr/>
              </a:pPr>
              <a:t>‹#›</a:t>
            </a:fld>
            <a:endParaRPr lang="en-US"/>
          </a:p>
        </p:txBody>
      </p:sp>
    </p:spTree>
    <p:extLst>
      <p:ext uri="{BB962C8B-B14F-4D97-AF65-F5344CB8AC3E}">
        <p14:creationId xmlns:p14="http://schemas.microsoft.com/office/powerpoint/2010/main" val="216593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89108C-59B6-47C8-BB00-A43AC8EBF781}" type="datetime1">
              <a:rPr lang="en-US" smtClean="0"/>
              <a:pPr/>
              <a:t>3/18/2014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FD210CD-019D-4496-9399-D7326CF0CE42}" type="datetime1">
              <a:rPr lang="en-US" smtClean="0">
                <a:solidFill>
                  <a:srgbClr val="800000"/>
                </a:solidFill>
              </a:rPr>
              <a:pPr>
                <a:defRPr/>
              </a:pPr>
              <a:t>3/18/2014</a:t>
            </a:fld>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EEDAB7-806D-43BF-8B7D-4614997221F8}"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DE8B4252-5D62-41CE-AFCE-9947FF3481E6}" type="datetime1">
              <a:rPr lang="en-US"/>
              <a:pPr>
                <a:defRPr/>
              </a:pPr>
              <a:t>3/18/2014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5A7C83EF-7D8D-4697-A334-11882F5A28C2}" type="slidenum">
              <a:rPr lang="en-US"/>
              <a:pPr>
                <a:defRPr/>
              </a:pPr>
              <a:t>‹#›</a:t>
            </a:fld>
            <a:endParaRPr lang="en-US"/>
          </a:p>
        </p:txBody>
      </p:sp>
    </p:spTree>
    <p:extLst>
      <p:ext uri="{BB962C8B-B14F-4D97-AF65-F5344CB8AC3E}">
        <p14:creationId xmlns:p14="http://schemas.microsoft.com/office/powerpoint/2010/main" val="20711893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62105BB4-B8C2-4A78-BEA4-70997E658337}" type="datetime1">
              <a:rPr lang="en-US"/>
              <a:pPr>
                <a:defRPr/>
              </a:pPr>
              <a:t>3/18/2014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E970A2F3-D182-4C3C-9A9E-65F16BABB2FF}" type="slidenum">
              <a:rPr lang="en-US"/>
              <a:pPr>
                <a:defRPr/>
              </a:pPr>
              <a:t>‹#›</a:t>
            </a:fld>
            <a:endParaRPr lang="en-US"/>
          </a:p>
        </p:txBody>
      </p:sp>
    </p:spTree>
    <p:extLst>
      <p:ext uri="{BB962C8B-B14F-4D97-AF65-F5344CB8AC3E}">
        <p14:creationId xmlns:p14="http://schemas.microsoft.com/office/powerpoint/2010/main" val="30472180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C0DF3967-81CB-4B1B-A4D8-DFC86E9E66B5}" type="datetime1">
              <a:rPr lang="en-US"/>
              <a:pPr>
                <a:defRPr/>
              </a:pPr>
              <a:t>3/18/2014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83332D87-F197-4D0A-B91E-34D9E25C4CD9}" type="slidenum">
              <a:rPr lang="en-US"/>
              <a:pPr>
                <a:defRPr/>
              </a:pPr>
              <a:t>‹#›</a:t>
            </a:fld>
            <a:endParaRPr lang="en-US"/>
          </a:p>
        </p:txBody>
      </p:sp>
    </p:spTree>
    <p:extLst>
      <p:ext uri="{BB962C8B-B14F-4D97-AF65-F5344CB8AC3E}">
        <p14:creationId xmlns:p14="http://schemas.microsoft.com/office/powerpoint/2010/main" val="38121525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3023DBC2-64B6-4BA5-A501-224E4999895C}" type="datetime1">
              <a:rPr lang="en-US"/>
              <a:pPr>
                <a:defRPr/>
              </a:pPr>
              <a:t>3/18/2014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2B418C78-B751-4E1D-9CCE-79630852F0DC}" type="slidenum">
              <a:rPr lang="en-US"/>
              <a:pPr>
                <a:defRPr/>
              </a:pPr>
              <a:t>‹#›</a:t>
            </a:fld>
            <a:endParaRPr lang="en-US"/>
          </a:p>
        </p:txBody>
      </p:sp>
    </p:spTree>
    <p:extLst>
      <p:ext uri="{BB962C8B-B14F-4D97-AF65-F5344CB8AC3E}">
        <p14:creationId xmlns:p14="http://schemas.microsoft.com/office/powerpoint/2010/main" val="19170767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4B566087-B829-449E-98AB-16287E74DABB}" type="datetime1">
              <a:rPr lang="en-US"/>
              <a:pPr>
                <a:defRPr/>
              </a:pPr>
              <a:t>3/18/2014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F56B925C-AD42-409C-B979-542D6A087ADC}" type="slidenum">
              <a:rPr lang="en-US"/>
              <a:pPr>
                <a:defRPr/>
              </a:pPr>
              <a:t>‹#›</a:t>
            </a:fld>
            <a:endParaRPr lang="en-US"/>
          </a:p>
        </p:txBody>
      </p:sp>
    </p:spTree>
    <p:extLst>
      <p:ext uri="{BB962C8B-B14F-4D97-AF65-F5344CB8AC3E}">
        <p14:creationId xmlns:p14="http://schemas.microsoft.com/office/powerpoint/2010/main" val="220523163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4C88C111-58EC-4F17-ACF5-FCC51FEDCF69}" type="datetime1">
              <a:rPr lang="en-US"/>
              <a:pPr>
                <a:defRPr/>
              </a:pPr>
              <a:t>3/18/2014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26A1EF73-3604-42CF-B345-83C288949A76}" type="slidenum">
              <a:rPr lang="en-US"/>
              <a:pPr>
                <a:defRPr/>
              </a:pPr>
              <a:t>‹#›</a:t>
            </a:fld>
            <a:endParaRPr lang="en-US"/>
          </a:p>
        </p:txBody>
      </p:sp>
    </p:spTree>
    <p:extLst>
      <p:ext uri="{BB962C8B-B14F-4D97-AF65-F5344CB8AC3E}">
        <p14:creationId xmlns:p14="http://schemas.microsoft.com/office/powerpoint/2010/main" val="2678782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6899A34C-B99D-499F-9C2C-0BBD21E40A2F}" type="datetime1">
              <a:rPr lang="en-US"/>
              <a:pPr>
                <a:defRPr/>
              </a:pPr>
              <a:t>3/18/2014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1C235966-D784-492F-9E3A-8EFF77F42E41}" type="slidenum">
              <a:rPr lang="en-US"/>
              <a:pPr>
                <a:defRPr/>
              </a:pPr>
              <a:t>‹#›</a:t>
            </a:fld>
            <a:endParaRPr lang="en-US"/>
          </a:p>
        </p:txBody>
      </p:sp>
    </p:spTree>
    <p:extLst>
      <p:ext uri="{BB962C8B-B14F-4D97-AF65-F5344CB8AC3E}">
        <p14:creationId xmlns:p14="http://schemas.microsoft.com/office/powerpoint/2010/main" val="3442598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9ACF65A6-FAC4-41BB-B5D1-A7F1B140BD6F}" type="datetime1">
              <a:rPr lang="en-US"/>
              <a:pPr>
                <a:defRPr/>
              </a:pPr>
              <a:t>3/18/2014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BA1CFF41-E375-49FE-91BC-AAFE000071AE}" type="slidenum">
              <a:rPr lang="en-US"/>
              <a:pPr>
                <a:defRPr/>
              </a:pPr>
              <a:t>‹#›</a:t>
            </a:fld>
            <a:endParaRPr lang="en-US"/>
          </a:p>
        </p:txBody>
      </p:sp>
    </p:spTree>
    <p:extLst>
      <p:ext uri="{BB962C8B-B14F-4D97-AF65-F5344CB8AC3E}">
        <p14:creationId xmlns:p14="http://schemas.microsoft.com/office/powerpoint/2010/main" val="31744635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5A8CD253-6625-4212-A174-46AFB0DAA027}" type="datetime1">
              <a:rPr lang="en-US"/>
              <a:pPr>
                <a:defRPr/>
              </a:pPr>
              <a:t>3/18/2014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1AF282F6-64A6-4924-B3E4-92090E8C1668}" type="slidenum">
              <a:rPr lang="en-US"/>
              <a:pPr>
                <a:defRPr/>
              </a:pPr>
              <a:t>‹#›</a:t>
            </a:fld>
            <a:endParaRPr lang="en-US"/>
          </a:p>
        </p:txBody>
      </p:sp>
    </p:spTree>
    <p:extLst>
      <p:ext uri="{BB962C8B-B14F-4D97-AF65-F5344CB8AC3E}">
        <p14:creationId xmlns:p14="http://schemas.microsoft.com/office/powerpoint/2010/main" val="42869864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7991A2BC-3923-4127-80C8-AC0ED3CE5FD9}" type="datetime1">
              <a:rPr lang="en-US"/>
              <a:pPr>
                <a:defRPr/>
              </a:pPr>
              <a:t>3/18/2014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E46D689B-C8EB-4B65-899A-1E7B585B3CC3}" type="slidenum">
              <a:rPr lang="en-US"/>
              <a:pPr>
                <a:defRPr/>
              </a:pPr>
              <a:t>‹#›</a:t>
            </a:fld>
            <a:endParaRPr lang="en-US"/>
          </a:p>
        </p:txBody>
      </p:sp>
    </p:spTree>
    <p:extLst>
      <p:ext uri="{BB962C8B-B14F-4D97-AF65-F5344CB8AC3E}">
        <p14:creationId xmlns:p14="http://schemas.microsoft.com/office/powerpoint/2010/main" val="688858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F3DFCE2-1D54-453D-B05B-004A7C287863}" type="datetime1">
              <a:rPr lang="en-US" smtClean="0">
                <a:solidFill>
                  <a:srgbClr val="800000"/>
                </a:solidFill>
              </a:rPr>
              <a:pPr>
                <a:defRPr/>
              </a:pPr>
              <a:t>3/18/2014</a:t>
            </a:fld>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0B4FFD-CE2F-4122-AB4D-C6AF0056D361}"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6" name="Rectangle 6"/>
          <p:cNvSpPr>
            <a:spLocks noGrp="1" noChangeArrowheads="1"/>
          </p:cNvSpPr>
          <p:nvPr>
            <p:ph type="sldNum" sz="quarter" idx="12"/>
          </p:nvPr>
        </p:nvSpPr>
        <p:spPr>
          <a:ln/>
        </p:spPr>
        <p:txBody>
          <a:bodyPr/>
          <a:lstStyle>
            <a:lvl1pPr>
              <a:defRPr/>
            </a:lvl1pPr>
          </a:lstStyle>
          <a:p>
            <a:pPr>
              <a:defRPr/>
            </a:pPr>
            <a:fld id="{7CFFEB2E-ED00-443E-9594-DF84C6DA8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29189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6" name="Rectangle 6"/>
          <p:cNvSpPr>
            <a:spLocks noGrp="1" noChangeArrowheads="1"/>
          </p:cNvSpPr>
          <p:nvPr>
            <p:ph type="sldNum" sz="quarter" idx="12"/>
          </p:nvPr>
        </p:nvSpPr>
        <p:spPr>
          <a:ln/>
        </p:spPr>
        <p:txBody>
          <a:bodyPr/>
          <a:lstStyle>
            <a:lvl1pPr>
              <a:defRPr/>
            </a:lvl1pPr>
          </a:lstStyle>
          <a:p>
            <a:pPr>
              <a:defRPr/>
            </a:pPr>
            <a:fld id="{945B4400-4C13-467B-9228-3ACABC88D4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199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6" name="Rectangle 6"/>
          <p:cNvSpPr>
            <a:spLocks noGrp="1" noChangeArrowheads="1"/>
          </p:cNvSpPr>
          <p:nvPr>
            <p:ph type="sldNum" sz="quarter" idx="12"/>
          </p:nvPr>
        </p:nvSpPr>
        <p:spPr>
          <a:ln/>
        </p:spPr>
        <p:txBody>
          <a:bodyPr/>
          <a:lstStyle>
            <a:lvl1pPr>
              <a:defRPr/>
            </a:lvl1pPr>
          </a:lstStyle>
          <a:p>
            <a:pPr>
              <a:defRPr/>
            </a:pPr>
            <a:fld id="{4F70502F-4F9C-4606-A732-8EE56C176C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6196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7" name="Rectangle 6"/>
          <p:cNvSpPr>
            <a:spLocks noGrp="1" noChangeArrowheads="1"/>
          </p:cNvSpPr>
          <p:nvPr>
            <p:ph type="sldNum" sz="quarter" idx="12"/>
          </p:nvPr>
        </p:nvSpPr>
        <p:spPr>
          <a:ln/>
        </p:spPr>
        <p:txBody>
          <a:bodyPr/>
          <a:lstStyle>
            <a:lvl1pPr>
              <a:defRPr/>
            </a:lvl1pPr>
          </a:lstStyle>
          <a:p>
            <a:pPr>
              <a:defRPr/>
            </a:pPr>
            <a:fld id="{295B34A5-3931-4C66-87A7-FCA42372D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15325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9" name="Rectangle 6"/>
          <p:cNvSpPr>
            <a:spLocks noGrp="1" noChangeArrowheads="1"/>
          </p:cNvSpPr>
          <p:nvPr>
            <p:ph type="sldNum" sz="quarter" idx="12"/>
          </p:nvPr>
        </p:nvSpPr>
        <p:spPr>
          <a:ln/>
        </p:spPr>
        <p:txBody>
          <a:bodyPr/>
          <a:lstStyle>
            <a:lvl1pPr>
              <a:defRPr/>
            </a:lvl1pPr>
          </a:lstStyle>
          <a:p>
            <a:pPr>
              <a:defRPr/>
            </a:pPr>
            <a:fld id="{8A454BD0-2C6F-4DA6-9936-3A2229281D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732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5" name="Rectangle 6"/>
          <p:cNvSpPr>
            <a:spLocks noGrp="1" noChangeArrowheads="1"/>
          </p:cNvSpPr>
          <p:nvPr>
            <p:ph type="sldNum" sz="quarter" idx="12"/>
          </p:nvPr>
        </p:nvSpPr>
        <p:spPr>
          <a:ln/>
        </p:spPr>
        <p:txBody>
          <a:bodyPr/>
          <a:lstStyle>
            <a:lvl1pPr>
              <a:defRPr/>
            </a:lvl1pPr>
          </a:lstStyle>
          <a:p>
            <a:pPr>
              <a:defRPr/>
            </a:pPr>
            <a:fld id="{20AF6C7F-E734-44E7-B9A9-3DE730EE91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35239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4" name="Rectangle 6"/>
          <p:cNvSpPr>
            <a:spLocks noGrp="1" noChangeArrowheads="1"/>
          </p:cNvSpPr>
          <p:nvPr>
            <p:ph type="sldNum" sz="quarter" idx="12"/>
          </p:nvPr>
        </p:nvSpPr>
        <p:spPr>
          <a:ln/>
        </p:spPr>
        <p:txBody>
          <a:bodyPr/>
          <a:lstStyle>
            <a:lvl1pPr>
              <a:defRPr/>
            </a:lvl1pPr>
          </a:lstStyle>
          <a:p>
            <a:pPr>
              <a:defRPr/>
            </a:pPr>
            <a:fld id="{312E154B-67D6-43DF-A58B-602C17C7C4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7219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7" name="Rectangle 6"/>
          <p:cNvSpPr>
            <a:spLocks noGrp="1" noChangeArrowheads="1"/>
          </p:cNvSpPr>
          <p:nvPr>
            <p:ph type="sldNum" sz="quarter" idx="12"/>
          </p:nvPr>
        </p:nvSpPr>
        <p:spPr>
          <a:ln/>
        </p:spPr>
        <p:txBody>
          <a:bodyPr/>
          <a:lstStyle>
            <a:lvl1pPr>
              <a:defRPr/>
            </a:lvl1pPr>
          </a:lstStyle>
          <a:p>
            <a:pPr>
              <a:defRPr/>
            </a:pPr>
            <a:fld id="{632A4973-2D6F-4F5D-9E0E-27D7A6E29A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41868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7" name="Rectangle 6"/>
          <p:cNvSpPr>
            <a:spLocks noGrp="1" noChangeArrowheads="1"/>
          </p:cNvSpPr>
          <p:nvPr>
            <p:ph type="sldNum" sz="quarter" idx="12"/>
          </p:nvPr>
        </p:nvSpPr>
        <p:spPr>
          <a:ln/>
        </p:spPr>
        <p:txBody>
          <a:bodyPr/>
          <a:lstStyle>
            <a:lvl1pPr>
              <a:defRPr/>
            </a:lvl1pPr>
          </a:lstStyle>
          <a:p>
            <a:pPr>
              <a:defRPr/>
            </a:pPr>
            <a:fld id="{E7FC3CB6-7D43-4B5A-9A0F-1EEC99C211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76628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6" name="Rectangle 6"/>
          <p:cNvSpPr>
            <a:spLocks noGrp="1" noChangeArrowheads="1"/>
          </p:cNvSpPr>
          <p:nvPr>
            <p:ph type="sldNum" sz="quarter" idx="12"/>
          </p:nvPr>
        </p:nvSpPr>
        <p:spPr>
          <a:ln/>
        </p:spPr>
        <p:txBody>
          <a:bodyPr/>
          <a:lstStyle>
            <a:lvl1pPr>
              <a:defRPr/>
            </a:lvl1pPr>
          </a:lstStyle>
          <a:p>
            <a:pPr>
              <a:defRPr/>
            </a:pPr>
            <a:fld id="{1842F813-0890-4ECD-90C5-60609CA6D0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25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226" y="762000"/>
            <a:ext cx="2022475"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9625" y="762000"/>
            <a:ext cx="59182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3BADB3D-585B-47C2-87D4-F1B83A8ACC82}" type="datetime1">
              <a:rPr lang="en-US" smtClean="0">
                <a:solidFill>
                  <a:srgbClr val="800000"/>
                </a:solidFill>
              </a:rPr>
              <a:pPr>
                <a:defRPr/>
              </a:pPr>
              <a:t>3/18/2014</a:t>
            </a:fld>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7D906-5202-4C99-B649-3269924CD899}"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6" name="Rectangle 6"/>
          <p:cNvSpPr>
            <a:spLocks noGrp="1" noChangeArrowheads="1"/>
          </p:cNvSpPr>
          <p:nvPr>
            <p:ph type="sldNum" sz="quarter" idx="12"/>
          </p:nvPr>
        </p:nvSpPr>
        <p:spPr>
          <a:ln/>
        </p:spPr>
        <p:txBody>
          <a:bodyPr/>
          <a:lstStyle>
            <a:lvl1pPr>
              <a:defRPr/>
            </a:lvl1pPr>
          </a:lstStyle>
          <a:p>
            <a:pPr>
              <a:defRPr/>
            </a:pPr>
            <a:fld id="{76D39783-B4E4-4361-A3C8-5D21FEB67A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524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8" name="Rectangle 6"/>
          <p:cNvSpPr>
            <a:spLocks noGrp="1" noChangeArrowheads="1"/>
          </p:cNvSpPr>
          <p:nvPr>
            <p:ph type="sldNum" sz="quarter" idx="12"/>
          </p:nvPr>
        </p:nvSpPr>
        <p:spPr>
          <a:ln/>
        </p:spPr>
        <p:txBody>
          <a:bodyPr/>
          <a:lstStyle>
            <a:lvl1pPr>
              <a:defRPr/>
            </a:lvl1pPr>
          </a:lstStyle>
          <a:p>
            <a:pPr>
              <a:defRPr/>
            </a:pPr>
            <a:fld id="{78E81CB2-DAB4-4036-8C46-FBE01255B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84670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W. Chou</a:t>
            </a: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ICFA Meeting, Feb 17-18, 2011, IHEP</a:t>
            </a:r>
          </a:p>
        </p:txBody>
      </p:sp>
      <p:sp>
        <p:nvSpPr>
          <p:cNvPr id="9" name="Rectangle 6"/>
          <p:cNvSpPr>
            <a:spLocks noGrp="1" noChangeArrowheads="1"/>
          </p:cNvSpPr>
          <p:nvPr>
            <p:ph type="sldNum" sz="quarter" idx="12"/>
          </p:nvPr>
        </p:nvSpPr>
        <p:spPr>
          <a:ln/>
        </p:spPr>
        <p:txBody>
          <a:bodyPr/>
          <a:lstStyle>
            <a:lvl1pPr>
              <a:defRPr/>
            </a:lvl1pPr>
          </a:lstStyle>
          <a:p>
            <a:pPr>
              <a:defRPr/>
            </a:pPr>
            <a:fld id="{4CA2D581-3C76-41E8-B9E7-5111C998B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87286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86354241-3D1E-4ECB-8BC7-A53C770A2372}"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1F0265F1-C3F4-498E-9A23-226793EFDE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843698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6354241-3D1E-4ECB-8BC7-A53C770A2372}"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1F0265F1-C3F4-498E-9A23-226793EFDE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109720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86354241-3D1E-4ECB-8BC7-A53C770A2372}"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1F0265F1-C3F4-498E-9A23-226793EFDE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748457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86354241-3D1E-4ECB-8BC7-A53C770A2372}"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1F0265F1-C3F4-498E-9A23-226793EFDE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401730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86354241-3D1E-4ECB-8BC7-A53C770A2372}"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1F0265F1-C3F4-498E-9A23-226793EFDE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601458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86354241-3D1E-4ECB-8BC7-A53C770A2372}"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1F0265F1-C3F4-498E-9A23-226793EFDE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461489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6354241-3D1E-4ECB-8BC7-A53C770A2372}"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1F0265F1-C3F4-498E-9A23-226793EFDE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76202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0"/>
            <a:ext cx="73787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09625" y="2214564"/>
            <a:ext cx="7958138" cy="1863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9625" y="4230688"/>
            <a:ext cx="7958138" cy="1865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B25EBAC-C85A-4F04-A089-7FACC0A57FEE}" type="datetime1">
              <a:rPr lang="en-US" smtClean="0">
                <a:solidFill>
                  <a:srgbClr val="800000"/>
                </a:solidFill>
              </a:rPr>
              <a:pPr>
                <a:defRPr/>
              </a:pPr>
              <a:t>3/18/2014</a:t>
            </a:fld>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984FD7-47BD-40BA-A756-85F4A2B2E168}"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86354241-3D1E-4ECB-8BC7-A53C770A2372}"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1F0265F1-C3F4-498E-9A23-226793EFDE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922837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86354241-3D1E-4ECB-8BC7-A53C770A2372}"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1F0265F1-C3F4-498E-9A23-226793EFDE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6392085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6354241-3D1E-4ECB-8BC7-A53C770A2372}"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1F0265F1-C3F4-498E-9A23-226793EFDE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202724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6354241-3D1E-4ECB-8BC7-A53C770A2372}"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1F0265F1-C3F4-498E-9A23-226793EFDE4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18391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6" name="Rectangle 6"/>
          <p:cNvSpPr>
            <a:spLocks noGrp="1" noChangeArrowheads="1"/>
          </p:cNvSpPr>
          <p:nvPr>
            <p:ph type="sldNum" sz="quarter" idx="12"/>
          </p:nvPr>
        </p:nvSpPr>
        <p:spPr>
          <a:ln/>
        </p:spPr>
        <p:txBody>
          <a:bodyPr/>
          <a:lstStyle>
            <a:lvl1pPr>
              <a:defRPr/>
            </a:lvl1pPr>
          </a:lstStyle>
          <a:p>
            <a:pPr>
              <a:defRPr/>
            </a:pPr>
            <a:fld id="{A3BE1A57-CC1C-4B81-8BCD-A3C2304E501A}" type="slidenum">
              <a:rPr lang="en-US"/>
              <a:pPr>
                <a:defRPr/>
              </a:pPr>
              <a:t>‹#›</a:t>
            </a:fld>
            <a:endParaRPr lang="en-US"/>
          </a:p>
        </p:txBody>
      </p:sp>
    </p:spTree>
    <p:extLst>
      <p:ext uri="{BB962C8B-B14F-4D97-AF65-F5344CB8AC3E}">
        <p14:creationId xmlns:p14="http://schemas.microsoft.com/office/powerpoint/2010/main" val="7022684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6" name="Rectangle 6"/>
          <p:cNvSpPr>
            <a:spLocks noGrp="1" noChangeArrowheads="1"/>
          </p:cNvSpPr>
          <p:nvPr>
            <p:ph type="sldNum" sz="quarter" idx="12"/>
          </p:nvPr>
        </p:nvSpPr>
        <p:spPr>
          <a:ln/>
        </p:spPr>
        <p:txBody>
          <a:bodyPr/>
          <a:lstStyle>
            <a:lvl1pPr>
              <a:defRPr/>
            </a:lvl1pPr>
          </a:lstStyle>
          <a:p>
            <a:pPr>
              <a:defRPr/>
            </a:pPr>
            <a:fld id="{C2A62AEA-1E4E-47A1-B7DF-609EFC5CBA04}" type="slidenum">
              <a:rPr lang="en-US"/>
              <a:pPr>
                <a:defRPr/>
              </a:pPr>
              <a:t>‹#›</a:t>
            </a:fld>
            <a:endParaRPr lang="en-US"/>
          </a:p>
        </p:txBody>
      </p:sp>
    </p:spTree>
    <p:extLst>
      <p:ext uri="{BB962C8B-B14F-4D97-AF65-F5344CB8AC3E}">
        <p14:creationId xmlns:p14="http://schemas.microsoft.com/office/powerpoint/2010/main" val="261755914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6" name="Rectangle 6"/>
          <p:cNvSpPr>
            <a:spLocks noGrp="1" noChangeArrowheads="1"/>
          </p:cNvSpPr>
          <p:nvPr>
            <p:ph type="sldNum" sz="quarter" idx="12"/>
          </p:nvPr>
        </p:nvSpPr>
        <p:spPr>
          <a:ln/>
        </p:spPr>
        <p:txBody>
          <a:bodyPr/>
          <a:lstStyle>
            <a:lvl1pPr>
              <a:defRPr/>
            </a:lvl1pPr>
          </a:lstStyle>
          <a:p>
            <a:pPr>
              <a:defRPr/>
            </a:pPr>
            <a:fld id="{552242D1-BD8E-48A3-8B8D-34BFE98C99F3}" type="slidenum">
              <a:rPr lang="en-US"/>
              <a:pPr>
                <a:defRPr/>
              </a:pPr>
              <a:t>‹#›</a:t>
            </a:fld>
            <a:endParaRPr lang="en-US"/>
          </a:p>
        </p:txBody>
      </p:sp>
    </p:spTree>
    <p:extLst>
      <p:ext uri="{BB962C8B-B14F-4D97-AF65-F5344CB8AC3E}">
        <p14:creationId xmlns:p14="http://schemas.microsoft.com/office/powerpoint/2010/main" val="655058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7" name="Rectangle 6"/>
          <p:cNvSpPr>
            <a:spLocks noGrp="1" noChangeArrowheads="1"/>
          </p:cNvSpPr>
          <p:nvPr>
            <p:ph type="sldNum" sz="quarter" idx="12"/>
          </p:nvPr>
        </p:nvSpPr>
        <p:spPr>
          <a:ln/>
        </p:spPr>
        <p:txBody>
          <a:bodyPr/>
          <a:lstStyle>
            <a:lvl1pPr>
              <a:defRPr/>
            </a:lvl1pPr>
          </a:lstStyle>
          <a:p>
            <a:pPr>
              <a:defRPr/>
            </a:pPr>
            <a:fld id="{0E5E1954-0F47-411C-964F-AE8CA45C96AD}" type="slidenum">
              <a:rPr lang="en-US"/>
              <a:pPr>
                <a:defRPr/>
              </a:pPr>
              <a:t>‹#›</a:t>
            </a:fld>
            <a:endParaRPr lang="en-US"/>
          </a:p>
        </p:txBody>
      </p:sp>
    </p:spTree>
    <p:extLst>
      <p:ext uri="{BB962C8B-B14F-4D97-AF65-F5344CB8AC3E}">
        <p14:creationId xmlns:p14="http://schemas.microsoft.com/office/powerpoint/2010/main" val="34723357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9" name="Rectangle 6"/>
          <p:cNvSpPr>
            <a:spLocks noGrp="1" noChangeArrowheads="1"/>
          </p:cNvSpPr>
          <p:nvPr>
            <p:ph type="sldNum" sz="quarter" idx="12"/>
          </p:nvPr>
        </p:nvSpPr>
        <p:spPr>
          <a:ln/>
        </p:spPr>
        <p:txBody>
          <a:bodyPr/>
          <a:lstStyle>
            <a:lvl1pPr>
              <a:defRPr/>
            </a:lvl1pPr>
          </a:lstStyle>
          <a:p>
            <a:pPr>
              <a:defRPr/>
            </a:pPr>
            <a:fld id="{0991226F-0C59-4156-A6DA-C6083BAA5AB9}" type="slidenum">
              <a:rPr lang="en-US"/>
              <a:pPr>
                <a:defRPr/>
              </a:pPr>
              <a:t>‹#›</a:t>
            </a:fld>
            <a:endParaRPr lang="en-US"/>
          </a:p>
        </p:txBody>
      </p:sp>
    </p:spTree>
    <p:extLst>
      <p:ext uri="{BB962C8B-B14F-4D97-AF65-F5344CB8AC3E}">
        <p14:creationId xmlns:p14="http://schemas.microsoft.com/office/powerpoint/2010/main" val="31565113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5" name="Rectangle 6"/>
          <p:cNvSpPr>
            <a:spLocks noGrp="1" noChangeArrowheads="1"/>
          </p:cNvSpPr>
          <p:nvPr>
            <p:ph type="sldNum" sz="quarter" idx="12"/>
          </p:nvPr>
        </p:nvSpPr>
        <p:spPr>
          <a:ln/>
        </p:spPr>
        <p:txBody>
          <a:bodyPr/>
          <a:lstStyle>
            <a:lvl1pPr>
              <a:defRPr/>
            </a:lvl1pPr>
          </a:lstStyle>
          <a:p>
            <a:pPr>
              <a:defRPr/>
            </a:pPr>
            <a:fld id="{B492D125-93E6-42E1-BB80-F1B3EB2BEE92}" type="slidenum">
              <a:rPr lang="en-US"/>
              <a:pPr>
                <a:defRPr/>
              </a:pPr>
              <a:t>‹#›</a:t>
            </a:fld>
            <a:endParaRPr lang="en-US"/>
          </a:p>
        </p:txBody>
      </p:sp>
    </p:spTree>
    <p:extLst>
      <p:ext uri="{BB962C8B-B14F-4D97-AF65-F5344CB8AC3E}">
        <p14:creationId xmlns:p14="http://schemas.microsoft.com/office/powerpoint/2010/main" val="4199615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325"/>
          <p:cNvGrpSpPr>
            <a:grpSpLocks/>
          </p:cNvGrpSpPr>
          <p:nvPr/>
        </p:nvGrpSpPr>
        <p:grpSpPr bwMode="auto">
          <a:xfrm>
            <a:off x="0" y="68265"/>
            <a:ext cx="8678863" cy="6713537"/>
            <a:chOff x="0" y="43"/>
            <a:chExt cx="5467" cy="4229"/>
          </a:xfrm>
        </p:grpSpPr>
        <p:sp>
          <p:nvSpPr>
            <p:cNvPr id="5" name="Rectangle 217"/>
            <p:cNvSpPr>
              <a:spLocks noChangeArrowheads="1"/>
            </p:cNvSpPr>
            <p:nvPr userDrawn="1"/>
          </p:nvSpPr>
          <p:spPr bwMode="auto">
            <a:xfrm>
              <a:off x="692" y="494"/>
              <a:ext cx="4775" cy="936"/>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grpSp>
          <p:nvGrpSpPr>
            <p:cNvPr id="3" name="Group 324"/>
            <p:cNvGrpSpPr>
              <a:grpSpLocks/>
            </p:cNvGrpSpPr>
            <p:nvPr userDrawn="1"/>
          </p:nvGrpSpPr>
          <p:grpSpPr bwMode="auto">
            <a:xfrm>
              <a:off x="0" y="43"/>
              <a:ext cx="624" cy="4229"/>
              <a:chOff x="0" y="43"/>
              <a:chExt cx="624" cy="4229"/>
            </a:xfrm>
          </p:grpSpPr>
          <p:sp>
            <p:nvSpPr>
              <p:cNvPr id="7" name="Line 224"/>
              <p:cNvSpPr>
                <a:spLocks noChangeShapeType="1"/>
              </p:cNvSpPr>
              <p:nvPr userDrawn="1"/>
            </p:nvSpPr>
            <p:spPr bwMode="auto">
              <a:xfrm>
                <a:off x="0" y="4203"/>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8" name="Line 225"/>
              <p:cNvSpPr>
                <a:spLocks noChangeShapeType="1"/>
              </p:cNvSpPr>
              <p:nvPr userDrawn="1"/>
            </p:nvSpPr>
            <p:spPr bwMode="auto">
              <a:xfrm>
                <a:off x="0" y="4239"/>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9" name="Line 226"/>
              <p:cNvSpPr>
                <a:spLocks noChangeShapeType="1"/>
              </p:cNvSpPr>
              <p:nvPr userDrawn="1"/>
            </p:nvSpPr>
            <p:spPr bwMode="auto">
              <a:xfrm>
                <a:off x="0" y="4272"/>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0" name="Line 227"/>
              <p:cNvSpPr>
                <a:spLocks noChangeShapeType="1"/>
              </p:cNvSpPr>
              <p:nvPr userDrawn="1"/>
            </p:nvSpPr>
            <p:spPr bwMode="auto">
              <a:xfrm>
                <a:off x="0" y="4113"/>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1" name="Line 228"/>
              <p:cNvSpPr>
                <a:spLocks noChangeShapeType="1"/>
              </p:cNvSpPr>
              <p:nvPr userDrawn="1"/>
            </p:nvSpPr>
            <p:spPr bwMode="auto">
              <a:xfrm>
                <a:off x="0" y="4065"/>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 name="Line 229"/>
              <p:cNvSpPr>
                <a:spLocks noChangeShapeType="1"/>
              </p:cNvSpPr>
              <p:nvPr userDrawn="1"/>
            </p:nvSpPr>
            <p:spPr bwMode="auto">
              <a:xfrm>
                <a:off x="0" y="4158"/>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 name="Line 230"/>
              <p:cNvSpPr>
                <a:spLocks noChangeShapeType="1"/>
              </p:cNvSpPr>
              <p:nvPr userDrawn="1"/>
            </p:nvSpPr>
            <p:spPr bwMode="auto">
              <a:xfrm>
                <a:off x="0" y="3666"/>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4" name="Line 231"/>
              <p:cNvSpPr>
                <a:spLocks noChangeShapeType="1"/>
              </p:cNvSpPr>
              <p:nvPr userDrawn="1"/>
            </p:nvSpPr>
            <p:spPr bwMode="auto">
              <a:xfrm>
                <a:off x="0" y="3639"/>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5" name="Line 232"/>
              <p:cNvSpPr>
                <a:spLocks noChangeShapeType="1"/>
              </p:cNvSpPr>
              <p:nvPr userDrawn="1"/>
            </p:nvSpPr>
            <p:spPr bwMode="auto">
              <a:xfrm>
                <a:off x="0" y="4020"/>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6" name="Line 233"/>
              <p:cNvSpPr>
                <a:spLocks noChangeShapeType="1"/>
              </p:cNvSpPr>
              <p:nvPr userDrawn="1"/>
            </p:nvSpPr>
            <p:spPr bwMode="auto">
              <a:xfrm>
                <a:off x="0" y="3894"/>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7" name="Line 234"/>
              <p:cNvSpPr>
                <a:spLocks noChangeShapeType="1"/>
              </p:cNvSpPr>
              <p:nvPr userDrawn="1"/>
            </p:nvSpPr>
            <p:spPr bwMode="auto">
              <a:xfrm>
                <a:off x="0" y="3813"/>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8" name="Line 235"/>
              <p:cNvSpPr>
                <a:spLocks noChangeShapeType="1"/>
              </p:cNvSpPr>
              <p:nvPr userDrawn="1"/>
            </p:nvSpPr>
            <p:spPr bwMode="auto">
              <a:xfrm>
                <a:off x="0" y="3999"/>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9" name="Line 236"/>
              <p:cNvSpPr>
                <a:spLocks noChangeShapeType="1"/>
              </p:cNvSpPr>
              <p:nvPr userDrawn="1"/>
            </p:nvSpPr>
            <p:spPr bwMode="auto">
              <a:xfrm>
                <a:off x="0" y="3687"/>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20" name="Line 237"/>
              <p:cNvSpPr>
                <a:spLocks noChangeShapeType="1"/>
              </p:cNvSpPr>
              <p:nvPr userDrawn="1"/>
            </p:nvSpPr>
            <p:spPr bwMode="auto">
              <a:xfrm>
                <a:off x="0" y="3741"/>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21" name="Line 238"/>
              <p:cNvSpPr>
                <a:spLocks noChangeShapeType="1"/>
              </p:cNvSpPr>
              <p:nvPr userDrawn="1"/>
            </p:nvSpPr>
            <p:spPr bwMode="auto">
              <a:xfrm>
                <a:off x="0" y="3939"/>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22" name="Line 239"/>
              <p:cNvSpPr>
                <a:spLocks noChangeShapeType="1"/>
              </p:cNvSpPr>
              <p:nvPr userDrawn="1"/>
            </p:nvSpPr>
            <p:spPr bwMode="auto">
              <a:xfrm>
                <a:off x="0" y="3918"/>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23" name="Line 240"/>
              <p:cNvSpPr>
                <a:spLocks noChangeShapeType="1"/>
              </p:cNvSpPr>
              <p:nvPr userDrawn="1"/>
            </p:nvSpPr>
            <p:spPr bwMode="auto">
              <a:xfrm>
                <a:off x="0" y="3510"/>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24" name="Line 241"/>
              <p:cNvSpPr>
                <a:spLocks noChangeShapeType="1"/>
              </p:cNvSpPr>
              <p:nvPr userDrawn="1"/>
            </p:nvSpPr>
            <p:spPr bwMode="auto">
              <a:xfrm>
                <a:off x="0" y="3546"/>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25" name="Line 242"/>
              <p:cNvSpPr>
                <a:spLocks noChangeShapeType="1"/>
              </p:cNvSpPr>
              <p:nvPr userDrawn="1"/>
            </p:nvSpPr>
            <p:spPr bwMode="auto">
              <a:xfrm>
                <a:off x="0" y="3579"/>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26" name="Line 243"/>
              <p:cNvSpPr>
                <a:spLocks noChangeShapeType="1"/>
              </p:cNvSpPr>
              <p:nvPr userDrawn="1"/>
            </p:nvSpPr>
            <p:spPr bwMode="auto">
              <a:xfrm>
                <a:off x="0" y="3420"/>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27" name="Line 244"/>
              <p:cNvSpPr>
                <a:spLocks noChangeShapeType="1"/>
              </p:cNvSpPr>
              <p:nvPr userDrawn="1"/>
            </p:nvSpPr>
            <p:spPr bwMode="auto">
              <a:xfrm>
                <a:off x="0" y="3372"/>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28" name="Line 245"/>
              <p:cNvSpPr>
                <a:spLocks noChangeShapeType="1"/>
              </p:cNvSpPr>
              <p:nvPr userDrawn="1"/>
            </p:nvSpPr>
            <p:spPr bwMode="auto">
              <a:xfrm>
                <a:off x="0" y="3465"/>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29" name="Line 246"/>
              <p:cNvSpPr>
                <a:spLocks noChangeShapeType="1"/>
              </p:cNvSpPr>
              <p:nvPr userDrawn="1"/>
            </p:nvSpPr>
            <p:spPr bwMode="auto">
              <a:xfrm>
                <a:off x="0" y="2973"/>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30" name="Line 247"/>
              <p:cNvSpPr>
                <a:spLocks noChangeShapeType="1"/>
              </p:cNvSpPr>
              <p:nvPr userDrawn="1"/>
            </p:nvSpPr>
            <p:spPr bwMode="auto">
              <a:xfrm>
                <a:off x="0" y="2946"/>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31" name="Line 248"/>
              <p:cNvSpPr>
                <a:spLocks noChangeShapeType="1"/>
              </p:cNvSpPr>
              <p:nvPr userDrawn="1"/>
            </p:nvSpPr>
            <p:spPr bwMode="auto">
              <a:xfrm>
                <a:off x="0" y="3327"/>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32" name="Line 249"/>
              <p:cNvSpPr>
                <a:spLocks noChangeShapeType="1"/>
              </p:cNvSpPr>
              <p:nvPr userDrawn="1"/>
            </p:nvSpPr>
            <p:spPr bwMode="auto">
              <a:xfrm>
                <a:off x="0" y="3201"/>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33" name="Line 250"/>
              <p:cNvSpPr>
                <a:spLocks noChangeShapeType="1"/>
              </p:cNvSpPr>
              <p:nvPr userDrawn="1"/>
            </p:nvSpPr>
            <p:spPr bwMode="auto">
              <a:xfrm>
                <a:off x="0" y="3120"/>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34" name="Line 251"/>
              <p:cNvSpPr>
                <a:spLocks noChangeShapeType="1"/>
              </p:cNvSpPr>
              <p:nvPr userDrawn="1"/>
            </p:nvSpPr>
            <p:spPr bwMode="auto">
              <a:xfrm>
                <a:off x="0" y="3306"/>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35" name="Line 252"/>
              <p:cNvSpPr>
                <a:spLocks noChangeShapeType="1"/>
              </p:cNvSpPr>
              <p:nvPr userDrawn="1"/>
            </p:nvSpPr>
            <p:spPr bwMode="auto">
              <a:xfrm>
                <a:off x="0" y="2994"/>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36" name="Line 253"/>
              <p:cNvSpPr>
                <a:spLocks noChangeShapeType="1"/>
              </p:cNvSpPr>
              <p:nvPr userDrawn="1"/>
            </p:nvSpPr>
            <p:spPr bwMode="auto">
              <a:xfrm>
                <a:off x="0" y="3048"/>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37" name="Line 254"/>
              <p:cNvSpPr>
                <a:spLocks noChangeShapeType="1"/>
              </p:cNvSpPr>
              <p:nvPr userDrawn="1"/>
            </p:nvSpPr>
            <p:spPr bwMode="auto">
              <a:xfrm>
                <a:off x="0" y="3246"/>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38" name="Line 255"/>
              <p:cNvSpPr>
                <a:spLocks noChangeShapeType="1"/>
              </p:cNvSpPr>
              <p:nvPr userDrawn="1"/>
            </p:nvSpPr>
            <p:spPr bwMode="auto">
              <a:xfrm>
                <a:off x="0" y="3225"/>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39" name="Line 256"/>
              <p:cNvSpPr>
                <a:spLocks noChangeShapeType="1"/>
              </p:cNvSpPr>
              <p:nvPr userDrawn="1"/>
            </p:nvSpPr>
            <p:spPr bwMode="auto">
              <a:xfrm>
                <a:off x="0" y="2831"/>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40" name="Line 257"/>
              <p:cNvSpPr>
                <a:spLocks noChangeShapeType="1"/>
              </p:cNvSpPr>
              <p:nvPr userDrawn="1"/>
            </p:nvSpPr>
            <p:spPr bwMode="auto">
              <a:xfrm>
                <a:off x="0" y="2750"/>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41" name="Line 258"/>
              <p:cNvSpPr>
                <a:spLocks noChangeShapeType="1"/>
              </p:cNvSpPr>
              <p:nvPr userDrawn="1"/>
            </p:nvSpPr>
            <p:spPr bwMode="auto">
              <a:xfrm>
                <a:off x="0" y="2678"/>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42" name="Line 259"/>
              <p:cNvSpPr>
                <a:spLocks noChangeShapeType="1"/>
              </p:cNvSpPr>
              <p:nvPr userDrawn="1"/>
            </p:nvSpPr>
            <p:spPr bwMode="auto">
              <a:xfrm>
                <a:off x="0" y="2876"/>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43" name="Line 260"/>
              <p:cNvSpPr>
                <a:spLocks noChangeShapeType="1"/>
              </p:cNvSpPr>
              <p:nvPr userDrawn="1"/>
            </p:nvSpPr>
            <p:spPr bwMode="auto">
              <a:xfrm>
                <a:off x="0" y="2855"/>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44" name="Line 261"/>
              <p:cNvSpPr>
                <a:spLocks noChangeShapeType="1"/>
              </p:cNvSpPr>
              <p:nvPr userDrawn="1"/>
            </p:nvSpPr>
            <p:spPr bwMode="auto">
              <a:xfrm>
                <a:off x="0" y="2554"/>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45" name="Line 262"/>
              <p:cNvSpPr>
                <a:spLocks noChangeShapeType="1"/>
              </p:cNvSpPr>
              <p:nvPr userDrawn="1"/>
            </p:nvSpPr>
            <p:spPr bwMode="auto">
              <a:xfrm>
                <a:off x="0" y="2590"/>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46" name="Line 263"/>
              <p:cNvSpPr>
                <a:spLocks noChangeShapeType="1"/>
              </p:cNvSpPr>
              <p:nvPr userDrawn="1"/>
            </p:nvSpPr>
            <p:spPr bwMode="auto">
              <a:xfrm>
                <a:off x="0" y="2623"/>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47" name="Line 264"/>
              <p:cNvSpPr>
                <a:spLocks noChangeShapeType="1"/>
              </p:cNvSpPr>
              <p:nvPr userDrawn="1"/>
            </p:nvSpPr>
            <p:spPr bwMode="auto">
              <a:xfrm>
                <a:off x="0" y="2464"/>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48" name="Line 265"/>
              <p:cNvSpPr>
                <a:spLocks noChangeShapeType="1"/>
              </p:cNvSpPr>
              <p:nvPr userDrawn="1"/>
            </p:nvSpPr>
            <p:spPr bwMode="auto">
              <a:xfrm>
                <a:off x="0" y="2416"/>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49" name="Line 266"/>
              <p:cNvSpPr>
                <a:spLocks noChangeShapeType="1"/>
              </p:cNvSpPr>
              <p:nvPr userDrawn="1"/>
            </p:nvSpPr>
            <p:spPr bwMode="auto">
              <a:xfrm>
                <a:off x="0" y="2509"/>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50" name="Line 267"/>
              <p:cNvSpPr>
                <a:spLocks noChangeShapeType="1"/>
              </p:cNvSpPr>
              <p:nvPr userDrawn="1"/>
            </p:nvSpPr>
            <p:spPr bwMode="auto">
              <a:xfrm>
                <a:off x="0" y="2371"/>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51" name="Line 268"/>
              <p:cNvSpPr>
                <a:spLocks noChangeShapeType="1"/>
              </p:cNvSpPr>
              <p:nvPr userDrawn="1"/>
            </p:nvSpPr>
            <p:spPr bwMode="auto">
              <a:xfrm>
                <a:off x="0" y="2245"/>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52" name="Line 269"/>
              <p:cNvSpPr>
                <a:spLocks noChangeShapeType="1"/>
              </p:cNvSpPr>
              <p:nvPr userDrawn="1"/>
            </p:nvSpPr>
            <p:spPr bwMode="auto">
              <a:xfrm>
                <a:off x="0" y="2350"/>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53" name="Line 270"/>
              <p:cNvSpPr>
                <a:spLocks noChangeShapeType="1"/>
              </p:cNvSpPr>
              <p:nvPr userDrawn="1"/>
            </p:nvSpPr>
            <p:spPr bwMode="auto">
              <a:xfrm>
                <a:off x="0" y="2290"/>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54" name="Line 271"/>
              <p:cNvSpPr>
                <a:spLocks noChangeShapeType="1"/>
              </p:cNvSpPr>
              <p:nvPr userDrawn="1"/>
            </p:nvSpPr>
            <p:spPr bwMode="auto">
              <a:xfrm>
                <a:off x="0" y="2269"/>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55" name="Line 272"/>
              <p:cNvSpPr>
                <a:spLocks noChangeShapeType="1"/>
              </p:cNvSpPr>
              <p:nvPr userDrawn="1"/>
            </p:nvSpPr>
            <p:spPr bwMode="auto">
              <a:xfrm>
                <a:off x="0" y="2130"/>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56" name="Line 273"/>
              <p:cNvSpPr>
                <a:spLocks noChangeShapeType="1"/>
              </p:cNvSpPr>
              <p:nvPr userDrawn="1"/>
            </p:nvSpPr>
            <p:spPr bwMode="auto">
              <a:xfrm>
                <a:off x="0" y="2166"/>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57" name="Line 274"/>
              <p:cNvSpPr>
                <a:spLocks noChangeShapeType="1"/>
              </p:cNvSpPr>
              <p:nvPr userDrawn="1"/>
            </p:nvSpPr>
            <p:spPr bwMode="auto">
              <a:xfrm>
                <a:off x="0" y="2199"/>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58" name="Line 275"/>
              <p:cNvSpPr>
                <a:spLocks noChangeShapeType="1"/>
              </p:cNvSpPr>
              <p:nvPr userDrawn="1"/>
            </p:nvSpPr>
            <p:spPr bwMode="auto">
              <a:xfrm>
                <a:off x="0" y="2040"/>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59" name="Line 276"/>
              <p:cNvSpPr>
                <a:spLocks noChangeShapeType="1"/>
              </p:cNvSpPr>
              <p:nvPr userDrawn="1"/>
            </p:nvSpPr>
            <p:spPr bwMode="auto">
              <a:xfrm>
                <a:off x="0" y="1992"/>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60" name="Line 277"/>
              <p:cNvSpPr>
                <a:spLocks noChangeShapeType="1"/>
              </p:cNvSpPr>
              <p:nvPr userDrawn="1"/>
            </p:nvSpPr>
            <p:spPr bwMode="auto">
              <a:xfrm>
                <a:off x="0" y="2085"/>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61" name="Line 278"/>
              <p:cNvSpPr>
                <a:spLocks noChangeShapeType="1"/>
              </p:cNvSpPr>
              <p:nvPr userDrawn="1"/>
            </p:nvSpPr>
            <p:spPr bwMode="auto">
              <a:xfrm>
                <a:off x="0" y="1593"/>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62" name="Line 279"/>
              <p:cNvSpPr>
                <a:spLocks noChangeShapeType="1"/>
              </p:cNvSpPr>
              <p:nvPr userDrawn="1"/>
            </p:nvSpPr>
            <p:spPr bwMode="auto">
              <a:xfrm>
                <a:off x="0" y="1566"/>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63" name="Line 280"/>
              <p:cNvSpPr>
                <a:spLocks noChangeShapeType="1"/>
              </p:cNvSpPr>
              <p:nvPr userDrawn="1"/>
            </p:nvSpPr>
            <p:spPr bwMode="auto">
              <a:xfrm>
                <a:off x="0" y="1947"/>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64" name="Line 281"/>
              <p:cNvSpPr>
                <a:spLocks noChangeShapeType="1"/>
              </p:cNvSpPr>
              <p:nvPr userDrawn="1"/>
            </p:nvSpPr>
            <p:spPr bwMode="auto">
              <a:xfrm>
                <a:off x="0" y="1821"/>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65" name="Line 282"/>
              <p:cNvSpPr>
                <a:spLocks noChangeShapeType="1"/>
              </p:cNvSpPr>
              <p:nvPr userDrawn="1"/>
            </p:nvSpPr>
            <p:spPr bwMode="auto">
              <a:xfrm>
                <a:off x="0" y="1740"/>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66" name="Line 283"/>
              <p:cNvSpPr>
                <a:spLocks noChangeShapeType="1"/>
              </p:cNvSpPr>
              <p:nvPr userDrawn="1"/>
            </p:nvSpPr>
            <p:spPr bwMode="auto">
              <a:xfrm>
                <a:off x="0" y="1926"/>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67" name="Line 284"/>
              <p:cNvSpPr>
                <a:spLocks noChangeShapeType="1"/>
              </p:cNvSpPr>
              <p:nvPr userDrawn="1"/>
            </p:nvSpPr>
            <p:spPr bwMode="auto">
              <a:xfrm>
                <a:off x="0" y="1614"/>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68" name="Line 285"/>
              <p:cNvSpPr>
                <a:spLocks noChangeShapeType="1"/>
              </p:cNvSpPr>
              <p:nvPr userDrawn="1"/>
            </p:nvSpPr>
            <p:spPr bwMode="auto">
              <a:xfrm>
                <a:off x="0" y="1668"/>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69" name="Line 286"/>
              <p:cNvSpPr>
                <a:spLocks noChangeShapeType="1"/>
              </p:cNvSpPr>
              <p:nvPr userDrawn="1"/>
            </p:nvSpPr>
            <p:spPr bwMode="auto">
              <a:xfrm>
                <a:off x="0" y="1866"/>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70" name="Line 287"/>
              <p:cNvSpPr>
                <a:spLocks noChangeShapeType="1"/>
              </p:cNvSpPr>
              <p:nvPr userDrawn="1"/>
            </p:nvSpPr>
            <p:spPr bwMode="auto">
              <a:xfrm>
                <a:off x="0" y="1845"/>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71" name="Line 288"/>
              <p:cNvSpPr>
                <a:spLocks noChangeShapeType="1"/>
              </p:cNvSpPr>
              <p:nvPr userDrawn="1"/>
            </p:nvSpPr>
            <p:spPr bwMode="auto">
              <a:xfrm>
                <a:off x="0" y="1437"/>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72" name="Line 289"/>
              <p:cNvSpPr>
                <a:spLocks noChangeShapeType="1"/>
              </p:cNvSpPr>
              <p:nvPr userDrawn="1"/>
            </p:nvSpPr>
            <p:spPr bwMode="auto">
              <a:xfrm>
                <a:off x="0" y="1473"/>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73" name="Line 290"/>
              <p:cNvSpPr>
                <a:spLocks noChangeShapeType="1"/>
              </p:cNvSpPr>
              <p:nvPr userDrawn="1"/>
            </p:nvSpPr>
            <p:spPr bwMode="auto">
              <a:xfrm>
                <a:off x="0" y="1506"/>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74" name="Line 291"/>
              <p:cNvSpPr>
                <a:spLocks noChangeShapeType="1"/>
              </p:cNvSpPr>
              <p:nvPr userDrawn="1"/>
            </p:nvSpPr>
            <p:spPr bwMode="auto">
              <a:xfrm>
                <a:off x="0" y="1347"/>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75" name="Line 292"/>
              <p:cNvSpPr>
                <a:spLocks noChangeShapeType="1"/>
              </p:cNvSpPr>
              <p:nvPr userDrawn="1"/>
            </p:nvSpPr>
            <p:spPr bwMode="auto">
              <a:xfrm>
                <a:off x="0" y="1392"/>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76" name="Line 293"/>
              <p:cNvSpPr>
                <a:spLocks noChangeShapeType="1"/>
              </p:cNvSpPr>
              <p:nvPr userDrawn="1"/>
            </p:nvSpPr>
            <p:spPr bwMode="auto">
              <a:xfrm>
                <a:off x="0" y="1016"/>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77" name="Line 294"/>
              <p:cNvSpPr>
                <a:spLocks noChangeShapeType="1"/>
              </p:cNvSpPr>
              <p:nvPr userDrawn="1"/>
            </p:nvSpPr>
            <p:spPr bwMode="auto">
              <a:xfrm>
                <a:off x="0" y="989"/>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78" name="Line 295"/>
              <p:cNvSpPr>
                <a:spLocks noChangeShapeType="1"/>
              </p:cNvSpPr>
              <p:nvPr userDrawn="1"/>
            </p:nvSpPr>
            <p:spPr bwMode="auto">
              <a:xfrm>
                <a:off x="0" y="1244"/>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79" name="Line 296"/>
              <p:cNvSpPr>
                <a:spLocks noChangeShapeType="1"/>
              </p:cNvSpPr>
              <p:nvPr userDrawn="1"/>
            </p:nvSpPr>
            <p:spPr bwMode="auto">
              <a:xfrm>
                <a:off x="0" y="1163"/>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80" name="Line 297"/>
              <p:cNvSpPr>
                <a:spLocks noChangeShapeType="1"/>
              </p:cNvSpPr>
              <p:nvPr userDrawn="1"/>
            </p:nvSpPr>
            <p:spPr bwMode="auto">
              <a:xfrm>
                <a:off x="0" y="1037"/>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81" name="Line 298"/>
              <p:cNvSpPr>
                <a:spLocks noChangeShapeType="1"/>
              </p:cNvSpPr>
              <p:nvPr userDrawn="1"/>
            </p:nvSpPr>
            <p:spPr bwMode="auto">
              <a:xfrm>
                <a:off x="0" y="1091"/>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82" name="Line 299"/>
              <p:cNvSpPr>
                <a:spLocks noChangeShapeType="1"/>
              </p:cNvSpPr>
              <p:nvPr userDrawn="1"/>
            </p:nvSpPr>
            <p:spPr bwMode="auto">
              <a:xfrm>
                <a:off x="0" y="1289"/>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83" name="Line 300"/>
              <p:cNvSpPr>
                <a:spLocks noChangeShapeType="1"/>
              </p:cNvSpPr>
              <p:nvPr userDrawn="1"/>
            </p:nvSpPr>
            <p:spPr bwMode="auto">
              <a:xfrm>
                <a:off x="0" y="1268"/>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84" name="Line 301"/>
              <p:cNvSpPr>
                <a:spLocks noChangeShapeType="1"/>
              </p:cNvSpPr>
              <p:nvPr userDrawn="1"/>
            </p:nvSpPr>
            <p:spPr bwMode="auto">
              <a:xfrm>
                <a:off x="0" y="860"/>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85" name="Line 302"/>
              <p:cNvSpPr>
                <a:spLocks noChangeShapeType="1"/>
              </p:cNvSpPr>
              <p:nvPr userDrawn="1"/>
            </p:nvSpPr>
            <p:spPr bwMode="auto">
              <a:xfrm>
                <a:off x="0" y="896"/>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86" name="Line 303"/>
              <p:cNvSpPr>
                <a:spLocks noChangeShapeType="1"/>
              </p:cNvSpPr>
              <p:nvPr userDrawn="1"/>
            </p:nvSpPr>
            <p:spPr bwMode="auto">
              <a:xfrm>
                <a:off x="0" y="929"/>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87" name="Line 304"/>
              <p:cNvSpPr>
                <a:spLocks noChangeShapeType="1"/>
              </p:cNvSpPr>
              <p:nvPr userDrawn="1"/>
            </p:nvSpPr>
            <p:spPr bwMode="auto">
              <a:xfrm>
                <a:off x="0" y="770"/>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88" name="Line 305"/>
              <p:cNvSpPr>
                <a:spLocks noChangeShapeType="1"/>
              </p:cNvSpPr>
              <p:nvPr userDrawn="1"/>
            </p:nvSpPr>
            <p:spPr bwMode="auto">
              <a:xfrm>
                <a:off x="0" y="815"/>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89" name="Line 306"/>
              <p:cNvSpPr>
                <a:spLocks noChangeShapeType="1"/>
              </p:cNvSpPr>
              <p:nvPr userDrawn="1"/>
            </p:nvSpPr>
            <p:spPr bwMode="auto">
              <a:xfrm>
                <a:off x="0" y="718"/>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90" name="Line 307"/>
              <p:cNvSpPr>
                <a:spLocks noChangeShapeType="1"/>
              </p:cNvSpPr>
              <p:nvPr userDrawn="1"/>
            </p:nvSpPr>
            <p:spPr bwMode="auto">
              <a:xfrm>
                <a:off x="0" y="646"/>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91" name="Line 308"/>
              <p:cNvSpPr>
                <a:spLocks noChangeShapeType="1"/>
              </p:cNvSpPr>
              <p:nvPr userDrawn="1"/>
            </p:nvSpPr>
            <p:spPr bwMode="auto">
              <a:xfrm>
                <a:off x="0" y="522"/>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92" name="Line 309"/>
              <p:cNvSpPr>
                <a:spLocks noChangeShapeType="1"/>
              </p:cNvSpPr>
              <p:nvPr userDrawn="1"/>
            </p:nvSpPr>
            <p:spPr bwMode="auto">
              <a:xfrm>
                <a:off x="0" y="558"/>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93" name="Line 310"/>
              <p:cNvSpPr>
                <a:spLocks noChangeShapeType="1"/>
              </p:cNvSpPr>
              <p:nvPr userDrawn="1"/>
            </p:nvSpPr>
            <p:spPr bwMode="auto">
              <a:xfrm>
                <a:off x="0" y="591"/>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94" name="Line 311"/>
              <p:cNvSpPr>
                <a:spLocks noChangeShapeType="1"/>
              </p:cNvSpPr>
              <p:nvPr userDrawn="1"/>
            </p:nvSpPr>
            <p:spPr bwMode="auto">
              <a:xfrm>
                <a:off x="0" y="432"/>
                <a:ext cx="624"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95" name="Line 312"/>
              <p:cNvSpPr>
                <a:spLocks noChangeShapeType="1"/>
              </p:cNvSpPr>
              <p:nvPr userDrawn="1"/>
            </p:nvSpPr>
            <p:spPr bwMode="auto">
              <a:xfrm>
                <a:off x="0" y="384"/>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96" name="Line 313"/>
              <p:cNvSpPr>
                <a:spLocks noChangeShapeType="1"/>
              </p:cNvSpPr>
              <p:nvPr userDrawn="1"/>
            </p:nvSpPr>
            <p:spPr bwMode="auto">
              <a:xfrm>
                <a:off x="0" y="477"/>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97" name="Line 314"/>
              <p:cNvSpPr>
                <a:spLocks noChangeShapeType="1"/>
              </p:cNvSpPr>
              <p:nvPr userDrawn="1"/>
            </p:nvSpPr>
            <p:spPr bwMode="auto">
              <a:xfrm>
                <a:off x="0" y="339"/>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98" name="Line 315"/>
              <p:cNvSpPr>
                <a:spLocks noChangeShapeType="1"/>
              </p:cNvSpPr>
              <p:nvPr userDrawn="1"/>
            </p:nvSpPr>
            <p:spPr bwMode="auto">
              <a:xfrm>
                <a:off x="0" y="318"/>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99" name="Line 316"/>
              <p:cNvSpPr>
                <a:spLocks noChangeShapeType="1"/>
              </p:cNvSpPr>
              <p:nvPr userDrawn="1"/>
            </p:nvSpPr>
            <p:spPr bwMode="auto">
              <a:xfrm>
                <a:off x="0" y="258"/>
                <a:ext cx="624"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00" name="Line 317"/>
              <p:cNvSpPr>
                <a:spLocks noChangeShapeType="1"/>
              </p:cNvSpPr>
              <p:nvPr userDrawn="1"/>
            </p:nvSpPr>
            <p:spPr bwMode="auto">
              <a:xfrm>
                <a:off x="0" y="70"/>
                <a:ext cx="624"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01" name="Line 318"/>
              <p:cNvSpPr>
                <a:spLocks noChangeShapeType="1"/>
              </p:cNvSpPr>
              <p:nvPr userDrawn="1"/>
            </p:nvSpPr>
            <p:spPr bwMode="auto">
              <a:xfrm>
                <a:off x="0" y="43"/>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02" name="Line 319"/>
              <p:cNvSpPr>
                <a:spLocks noChangeShapeType="1"/>
              </p:cNvSpPr>
              <p:nvPr userDrawn="1"/>
            </p:nvSpPr>
            <p:spPr bwMode="auto">
              <a:xfrm>
                <a:off x="0" y="91"/>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03" name="Line 320"/>
              <p:cNvSpPr>
                <a:spLocks noChangeShapeType="1"/>
              </p:cNvSpPr>
              <p:nvPr userDrawn="1"/>
            </p:nvSpPr>
            <p:spPr bwMode="auto">
              <a:xfrm>
                <a:off x="0" y="145"/>
                <a:ext cx="624"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04" name="Line 321"/>
              <p:cNvSpPr>
                <a:spLocks noChangeShapeType="1"/>
              </p:cNvSpPr>
              <p:nvPr userDrawn="1"/>
            </p:nvSpPr>
            <p:spPr bwMode="auto">
              <a:xfrm>
                <a:off x="0" y="202"/>
                <a:ext cx="624"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grpSp>
      </p:grpSp>
      <p:sp>
        <p:nvSpPr>
          <p:cNvPr id="105" name="Rectangle 220"/>
          <p:cNvSpPr>
            <a:spLocks noChangeArrowheads="1"/>
          </p:cNvSpPr>
          <p:nvPr/>
        </p:nvSpPr>
        <p:spPr bwMode="auto">
          <a:xfrm>
            <a:off x="3124202" y="2438400"/>
            <a:ext cx="5662613" cy="77788"/>
          </a:xfrm>
          <a:prstGeom prst="rect">
            <a:avLst/>
          </a:prstGeom>
          <a:solidFill>
            <a:schemeClr val="hlink"/>
          </a:solidFill>
          <a:ln w="9525">
            <a:noFill/>
            <a:miter lim="800000"/>
            <a:headEnd/>
            <a:tailEnd/>
          </a:ln>
          <a:effectLst/>
        </p:spPr>
        <p:txBody>
          <a:bodyPr wrap="none" lIns="91420" tIns="45711" rIns="91420" bIns="45711" anchor="ctr"/>
          <a:lstStyle/>
          <a:p>
            <a:pPr algn="ctr" fontAlgn="base">
              <a:spcBef>
                <a:spcPct val="0"/>
              </a:spcBef>
              <a:spcAft>
                <a:spcPct val="0"/>
              </a:spcAft>
              <a:defRPr/>
            </a:pPr>
            <a:endParaRPr kumimoji="1" lang="en-US" sz="2400" dirty="0">
              <a:solidFill>
                <a:srgbClr val="003366"/>
              </a:solidFill>
            </a:endParaRPr>
          </a:p>
        </p:txBody>
      </p:sp>
      <p:sp>
        <p:nvSpPr>
          <p:cNvPr id="106" name="Rectangle 219"/>
          <p:cNvSpPr>
            <a:spLocks noChangeArrowheads="1"/>
          </p:cNvSpPr>
          <p:nvPr/>
        </p:nvSpPr>
        <p:spPr bwMode="auto">
          <a:xfrm>
            <a:off x="990600" y="533402"/>
            <a:ext cx="5662613" cy="77788"/>
          </a:xfrm>
          <a:prstGeom prst="rect">
            <a:avLst/>
          </a:prstGeom>
          <a:solidFill>
            <a:schemeClr val="hlink"/>
          </a:solidFill>
          <a:ln w="9525">
            <a:noFill/>
            <a:miter lim="800000"/>
            <a:headEnd/>
            <a:tailEnd/>
          </a:ln>
          <a:effectLst/>
        </p:spPr>
        <p:txBody>
          <a:bodyPr wrap="none" lIns="91420" tIns="45711" rIns="91420" bIns="45711" anchor="ctr"/>
          <a:lstStyle/>
          <a:p>
            <a:pPr algn="ctr" fontAlgn="base">
              <a:spcBef>
                <a:spcPct val="0"/>
              </a:spcBef>
              <a:spcAft>
                <a:spcPct val="0"/>
              </a:spcAft>
              <a:defRPr/>
            </a:pPr>
            <a:endParaRPr kumimoji="1" lang="en-US" sz="2400" dirty="0">
              <a:solidFill>
                <a:srgbClr val="003366"/>
              </a:solidFill>
            </a:endParaRPr>
          </a:p>
        </p:txBody>
      </p:sp>
      <p:sp>
        <p:nvSpPr>
          <p:cNvPr id="3175" name="Rectangle 103"/>
          <p:cNvSpPr>
            <a:spLocks noGrp="1" noChangeArrowheads="1"/>
          </p:cNvSpPr>
          <p:nvPr>
            <p:ph type="ctrTitle"/>
          </p:nvPr>
        </p:nvSpPr>
        <p:spPr>
          <a:xfrm>
            <a:off x="1219200" y="762000"/>
            <a:ext cx="7380288" cy="1524000"/>
          </a:xfrm>
        </p:spPr>
        <p:txBody>
          <a:bodyPr/>
          <a:lstStyle>
            <a:lvl1pPr>
              <a:defRPr/>
            </a:lvl1pPr>
          </a:lstStyle>
          <a:p>
            <a:r>
              <a:rPr lang="en-US"/>
              <a:t>Click to edit Master title style</a:t>
            </a:r>
          </a:p>
        </p:txBody>
      </p:sp>
      <p:sp>
        <p:nvSpPr>
          <p:cNvPr id="3293" name="Rectangle 221"/>
          <p:cNvSpPr>
            <a:spLocks noGrp="1" noChangeArrowheads="1"/>
          </p:cNvSpPr>
          <p:nvPr>
            <p:ph type="subTitle" idx="1"/>
          </p:nvPr>
        </p:nvSpPr>
        <p:spPr>
          <a:xfrm>
            <a:off x="1566865" y="2693988"/>
            <a:ext cx="6662737" cy="2994025"/>
          </a:xfrm>
        </p:spPr>
        <p:txBody>
          <a:bodyPr/>
          <a:lstStyle>
            <a:lvl1pPr marL="0" indent="0" algn="ctr">
              <a:buFont typeface="Wingdings" pitchFamily="2" charset="2"/>
              <a:buNone/>
              <a:defRPr/>
            </a:lvl1pPr>
          </a:lstStyle>
          <a:p>
            <a:r>
              <a:rPr lang="en-US"/>
              <a:t>Click to edit Master subtitle style</a:t>
            </a:r>
          </a:p>
        </p:txBody>
      </p:sp>
      <p:sp>
        <p:nvSpPr>
          <p:cNvPr id="107" name="Rectangle 105"/>
          <p:cNvSpPr>
            <a:spLocks noGrp="1" noChangeArrowheads="1"/>
          </p:cNvSpPr>
          <p:nvPr>
            <p:ph type="dt" sz="half" idx="10"/>
          </p:nvPr>
        </p:nvSpPr>
        <p:spPr>
          <a:xfrm>
            <a:off x="1387477" y="6357938"/>
            <a:ext cx="1355725" cy="457200"/>
          </a:xfrm>
        </p:spPr>
        <p:txBody>
          <a:bodyPr/>
          <a:lstStyle>
            <a:lvl1pPr>
              <a:defRPr/>
            </a:lvl1pPr>
          </a:lstStyle>
          <a:p>
            <a:pPr>
              <a:defRPr/>
            </a:pPr>
            <a:r>
              <a:rPr lang="en-US">
                <a:solidFill>
                  <a:srgbClr val="800000"/>
                </a:solidFill>
              </a:rPr>
              <a:t>W. Chou</a:t>
            </a:r>
          </a:p>
        </p:txBody>
      </p:sp>
      <p:sp>
        <p:nvSpPr>
          <p:cNvPr id="108" name="Rectangle 106"/>
          <p:cNvSpPr>
            <a:spLocks noGrp="1" noChangeArrowheads="1"/>
          </p:cNvSpPr>
          <p:nvPr>
            <p:ph type="ftr" sz="quarter" idx="11"/>
          </p:nvPr>
        </p:nvSpPr>
        <p:spPr>
          <a:xfrm>
            <a:off x="2743200" y="6357938"/>
            <a:ext cx="5105400" cy="457200"/>
          </a:xfrm>
        </p:spPr>
        <p:txBody>
          <a:bodyPr/>
          <a:lstStyle>
            <a:lvl1pPr>
              <a:defRPr/>
            </a:lvl1pPr>
          </a:lstStyle>
          <a:p>
            <a:pPr>
              <a:defRPr/>
            </a:pPr>
            <a:r>
              <a:rPr lang="en-US">
                <a:solidFill>
                  <a:srgbClr val="800000"/>
                </a:solidFill>
              </a:rPr>
              <a:t>ICFA Meeting, Feb 25-26, 2010, BNL</a:t>
            </a:r>
          </a:p>
        </p:txBody>
      </p:sp>
      <p:sp>
        <p:nvSpPr>
          <p:cNvPr id="109" name="Rectangle 107"/>
          <p:cNvSpPr>
            <a:spLocks noGrp="1" noChangeArrowheads="1"/>
          </p:cNvSpPr>
          <p:nvPr>
            <p:ph type="sldNum" sz="quarter" idx="12"/>
          </p:nvPr>
        </p:nvSpPr>
        <p:spPr>
          <a:xfrm>
            <a:off x="7924802" y="6400800"/>
            <a:ext cx="838200" cy="457200"/>
          </a:xfrm>
        </p:spPr>
        <p:txBody>
          <a:bodyPr/>
          <a:lstStyle>
            <a:lvl1pPr>
              <a:defRPr/>
            </a:lvl1pPr>
          </a:lstStyle>
          <a:p>
            <a:pPr>
              <a:defRPr/>
            </a:pPr>
            <a:fld id="{256201F8-2686-42E1-9D19-3D774DCF77DC}" type="slidenum">
              <a:rPr lang="en-US">
                <a:solidFill>
                  <a:srgbClr val="800000"/>
                </a:solidFill>
              </a:rPr>
              <a:pPr>
                <a:defRPr/>
              </a:pPr>
              <a:t>‹#›</a:t>
            </a:fld>
            <a:endParaRPr lang="en-US">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slide(fromLeft)">
                                      <p:cBhvr>
                                        <p:cTn id="7" dur="500"/>
                                        <p:tgtEl>
                                          <p:spTgt spid="106"/>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slide(fromRight)">
                                      <p:cBhvr>
                                        <p:cTn id="1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autoUpdateAnimBg="0"/>
      <p:bldP spid="106" grpId="0" animBg="1" autoUpdateAnimBg="0"/>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4" name="Rectangle 6"/>
          <p:cNvSpPr>
            <a:spLocks noGrp="1" noChangeArrowheads="1"/>
          </p:cNvSpPr>
          <p:nvPr>
            <p:ph type="sldNum" sz="quarter" idx="12"/>
          </p:nvPr>
        </p:nvSpPr>
        <p:spPr>
          <a:ln/>
        </p:spPr>
        <p:txBody>
          <a:bodyPr/>
          <a:lstStyle>
            <a:lvl1pPr>
              <a:defRPr/>
            </a:lvl1pPr>
          </a:lstStyle>
          <a:p>
            <a:pPr>
              <a:defRPr/>
            </a:pPr>
            <a:fld id="{E3E44A45-8C84-411B-8724-D239566E938C}" type="slidenum">
              <a:rPr lang="en-US"/>
              <a:pPr>
                <a:defRPr/>
              </a:pPr>
              <a:t>‹#›</a:t>
            </a:fld>
            <a:endParaRPr lang="en-US"/>
          </a:p>
        </p:txBody>
      </p:sp>
    </p:spTree>
    <p:extLst>
      <p:ext uri="{BB962C8B-B14F-4D97-AF65-F5344CB8AC3E}">
        <p14:creationId xmlns:p14="http://schemas.microsoft.com/office/powerpoint/2010/main" val="207955886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7" name="Rectangle 6"/>
          <p:cNvSpPr>
            <a:spLocks noGrp="1" noChangeArrowheads="1"/>
          </p:cNvSpPr>
          <p:nvPr>
            <p:ph type="sldNum" sz="quarter" idx="12"/>
          </p:nvPr>
        </p:nvSpPr>
        <p:spPr>
          <a:ln/>
        </p:spPr>
        <p:txBody>
          <a:bodyPr/>
          <a:lstStyle>
            <a:lvl1pPr>
              <a:defRPr/>
            </a:lvl1pPr>
          </a:lstStyle>
          <a:p>
            <a:pPr>
              <a:defRPr/>
            </a:pPr>
            <a:fld id="{A3480C54-AA10-4578-B84B-004775ADCC47}" type="slidenum">
              <a:rPr lang="en-US"/>
              <a:pPr>
                <a:defRPr/>
              </a:pPr>
              <a:t>‹#›</a:t>
            </a:fld>
            <a:endParaRPr lang="en-US"/>
          </a:p>
        </p:txBody>
      </p:sp>
    </p:spTree>
    <p:extLst>
      <p:ext uri="{BB962C8B-B14F-4D97-AF65-F5344CB8AC3E}">
        <p14:creationId xmlns:p14="http://schemas.microsoft.com/office/powerpoint/2010/main" val="22380969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7" name="Rectangle 6"/>
          <p:cNvSpPr>
            <a:spLocks noGrp="1" noChangeArrowheads="1"/>
          </p:cNvSpPr>
          <p:nvPr>
            <p:ph type="sldNum" sz="quarter" idx="12"/>
          </p:nvPr>
        </p:nvSpPr>
        <p:spPr>
          <a:ln/>
        </p:spPr>
        <p:txBody>
          <a:bodyPr/>
          <a:lstStyle>
            <a:lvl1pPr>
              <a:defRPr/>
            </a:lvl1pPr>
          </a:lstStyle>
          <a:p>
            <a:pPr>
              <a:defRPr/>
            </a:pPr>
            <a:fld id="{6689A5EE-B855-4B6C-ACCD-F9186AF365B9}" type="slidenum">
              <a:rPr lang="en-US"/>
              <a:pPr>
                <a:defRPr/>
              </a:pPr>
              <a:t>‹#›</a:t>
            </a:fld>
            <a:endParaRPr lang="en-US"/>
          </a:p>
        </p:txBody>
      </p:sp>
    </p:spTree>
    <p:extLst>
      <p:ext uri="{BB962C8B-B14F-4D97-AF65-F5344CB8AC3E}">
        <p14:creationId xmlns:p14="http://schemas.microsoft.com/office/powerpoint/2010/main" val="31109302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6" name="Rectangle 6"/>
          <p:cNvSpPr>
            <a:spLocks noGrp="1" noChangeArrowheads="1"/>
          </p:cNvSpPr>
          <p:nvPr>
            <p:ph type="sldNum" sz="quarter" idx="12"/>
          </p:nvPr>
        </p:nvSpPr>
        <p:spPr>
          <a:ln/>
        </p:spPr>
        <p:txBody>
          <a:bodyPr/>
          <a:lstStyle>
            <a:lvl1pPr>
              <a:defRPr/>
            </a:lvl1pPr>
          </a:lstStyle>
          <a:p>
            <a:pPr>
              <a:defRPr/>
            </a:pPr>
            <a:fld id="{85DBA099-7BD0-4BC7-9403-2A1F9E064532}" type="slidenum">
              <a:rPr lang="en-US"/>
              <a:pPr>
                <a:defRPr/>
              </a:pPr>
              <a:t>‹#›</a:t>
            </a:fld>
            <a:endParaRPr lang="en-US"/>
          </a:p>
        </p:txBody>
      </p:sp>
    </p:spTree>
    <p:extLst>
      <p:ext uri="{BB962C8B-B14F-4D97-AF65-F5344CB8AC3E}">
        <p14:creationId xmlns:p14="http://schemas.microsoft.com/office/powerpoint/2010/main" val="22257770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6" name="Rectangle 6"/>
          <p:cNvSpPr>
            <a:spLocks noGrp="1" noChangeArrowheads="1"/>
          </p:cNvSpPr>
          <p:nvPr>
            <p:ph type="sldNum" sz="quarter" idx="12"/>
          </p:nvPr>
        </p:nvSpPr>
        <p:spPr>
          <a:ln/>
        </p:spPr>
        <p:txBody>
          <a:bodyPr/>
          <a:lstStyle>
            <a:lvl1pPr>
              <a:defRPr/>
            </a:lvl1pPr>
          </a:lstStyle>
          <a:p>
            <a:pPr>
              <a:defRPr/>
            </a:pPr>
            <a:fld id="{0B28C0CF-9E60-47C5-B9EC-94D86F8792CE}" type="slidenum">
              <a:rPr lang="en-US"/>
              <a:pPr>
                <a:defRPr/>
              </a:pPr>
              <a:t>‹#›</a:t>
            </a:fld>
            <a:endParaRPr lang="en-US"/>
          </a:p>
        </p:txBody>
      </p:sp>
    </p:spTree>
    <p:extLst>
      <p:ext uri="{BB962C8B-B14F-4D97-AF65-F5344CB8AC3E}">
        <p14:creationId xmlns:p14="http://schemas.microsoft.com/office/powerpoint/2010/main" val="22437637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8" name="Rectangle 6"/>
          <p:cNvSpPr>
            <a:spLocks noGrp="1" noChangeArrowheads="1"/>
          </p:cNvSpPr>
          <p:nvPr>
            <p:ph type="sldNum" sz="quarter" idx="12"/>
          </p:nvPr>
        </p:nvSpPr>
        <p:spPr>
          <a:ln/>
        </p:spPr>
        <p:txBody>
          <a:bodyPr/>
          <a:lstStyle>
            <a:lvl1pPr>
              <a:defRPr/>
            </a:lvl1pPr>
          </a:lstStyle>
          <a:p>
            <a:pPr>
              <a:defRPr/>
            </a:pPr>
            <a:fld id="{CE2BC5B4-25FE-4C0B-A5EA-5C445F3D991C}" type="slidenum">
              <a:rPr lang="en-US"/>
              <a:pPr>
                <a:defRPr/>
              </a:pPr>
              <a:t>‹#›</a:t>
            </a:fld>
            <a:endParaRPr lang="en-US"/>
          </a:p>
        </p:txBody>
      </p:sp>
    </p:spTree>
    <p:extLst>
      <p:ext uri="{BB962C8B-B14F-4D97-AF65-F5344CB8AC3E}">
        <p14:creationId xmlns:p14="http://schemas.microsoft.com/office/powerpoint/2010/main" val="11050264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W. Chou</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ICFA Meeting, Feb 17-18, 2011, IHEP</a:t>
            </a:r>
          </a:p>
        </p:txBody>
      </p:sp>
      <p:sp>
        <p:nvSpPr>
          <p:cNvPr id="9" name="Rectangle 6"/>
          <p:cNvSpPr>
            <a:spLocks noGrp="1" noChangeArrowheads="1"/>
          </p:cNvSpPr>
          <p:nvPr>
            <p:ph type="sldNum" sz="quarter" idx="12"/>
          </p:nvPr>
        </p:nvSpPr>
        <p:spPr>
          <a:ln/>
        </p:spPr>
        <p:txBody>
          <a:bodyPr/>
          <a:lstStyle>
            <a:lvl1pPr>
              <a:defRPr/>
            </a:lvl1pPr>
          </a:lstStyle>
          <a:p>
            <a:pPr>
              <a:defRPr/>
            </a:pPr>
            <a:fld id="{0400B15B-EBC7-461A-B5C9-DA1D5A0599E2}" type="slidenum">
              <a:rPr lang="en-US"/>
              <a:pPr>
                <a:defRPr/>
              </a:pPr>
              <a:t>‹#›</a:t>
            </a:fld>
            <a:endParaRPr lang="en-US"/>
          </a:p>
        </p:txBody>
      </p:sp>
    </p:spTree>
    <p:extLst>
      <p:ext uri="{BB962C8B-B14F-4D97-AF65-F5344CB8AC3E}">
        <p14:creationId xmlns:p14="http://schemas.microsoft.com/office/powerpoint/2010/main" val="323778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D8E474CC-27AF-440D-A621-7ADF85C8A9DA}" type="datetime1">
              <a:rPr lang="en-US"/>
              <a:pPr>
                <a:defRPr/>
              </a:pPr>
              <a:t>3/18/2014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8DA600B8-B99C-4F4E-B346-9D03AF4F08F9}" type="slidenum">
              <a:rPr lang="en-US"/>
              <a:pPr>
                <a:defRPr/>
              </a:pPr>
              <a:t>‹#›</a:t>
            </a:fld>
            <a:endParaRPr lang="en-US"/>
          </a:p>
        </p:txBody>
      </p:sp>
    </p:spTree>
    <p:extLst>
      <p:ext uri="{BB962C8B-B14F-4D97-AF65-F5344CB8AC3E}">
        <p14:creationId xmlns:p14="http://schemas.microsoft.com/office/powerpoint/2010/main" val="345702082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FC714A9C-884F-4001-8CAD-C924037A4DFD}" type="datetime1">
              <a:rPr lang="en-US"/>
              <a:pPr>
                <a:defRPr/>
              </a:pPr>
              <a:t>3/18/2014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78EC4130-6E4C-41C8-8E92-CF22A7F0046F}" type="slidenum">
              <a:rPr lang="en-US"/>
              <a:pPr>
                <a:defRPr/>
              </a:pPr>
              <a:t>‹#›</a:t>
            </a:fld>
            <a:endParaRPr lang="en-US"/>
          </a:p>
        </p:txBody>
      </p:sp>
    </p:spTree>
    <p:extLst>
      <p:ext uri="{BB962C8B-B14F-4D97-AF65-F5344CB8AC3E}">
        <p14:creationId xmlns:p14="http://schemas.microsoft.com/office/powerpoint/2010/main" val="1463660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CAE338B4-B7D4-4065-8B60-47011C9BFEA5}" type="datetime1">
              <a:rPr lang="en-US"/>
              <a:pPr>
                <a:defRPr/>
              </a:pPr>
              <a:t>3/18/2014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3D652359-3675-4057-9E9B-F7AFD572DD52}" type="slidenum">
              <a:rPr lang="en-US"/>
              <a:pPr>
                <a:defRPr/>
              </a:pPr>
              <a:t>‹#›</a:t>
            </a:fld>
            <a:endParaRPr lang="en-US"/>
          </a:p>
        </p:txBody>
      </p:sp>
    </p:spTree>
    <p:extLst>
      <p:ext uri="{BB962C8B-B14F-4D97-AF65-F5344CB8AC3E}">
        <p14:creationId xmlns:p14="http://schemas.microsoft.com/office/powerpoint/2010/main" val="1935440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800000"/>
                </a:solidFill>
              </a:rPr>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ICFA Meeting, Feb 25-26, 2010, BNL</a:t>
            </a:r>
          </a:p>
        </p:txBody>
      </p:sp>
      <p:sp>
        <p:nvSpPr>
          <p:cNvPr id="6" name="Rectangle 6"/>
          <p:cNvSpPr>
            <a:spLocks noGrp="1" noChangeArrowheads="1"/>
          </p:cNvSpPr>
          <p:nvPr>
            <p:ph type="sldNum" sz="quarter" idx="12"/>
          </p:nvPr>
        </p:nvSpPr>
        <p:spPr>
          <a:ln/>
        </p:spPr>
        <p:txBody>
          <a:bodyPr/>
          <a:lstStyle>
            <a:lvl1pPr>
              <a:defRPr/>
            </a:lvl1pPr>
          </a:lstStyle>
          <a:p>
            <a:pPr>
              <a:defRPr/>
            </a:pPr>
            <a:fld id="{4157A442-3B1D-4298-8205-7F688548C8B8}"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0C16250A-B1BB-4235-A357-CDA9AF11A30F}" type="datetime1">
              <a:rPr lang="en-US"/>
              <a:pPr>
                <a:defRPr/>
              </a:pPr>
              <a:t>3/18/2014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05DCD4C1-E838-49B6-A051-AE4026F42741}" type="slidenum">
              <a:rPr lang="en-US"/>
              <a:pPr>
                <a:defRPr/>
              </a:pPr>
              <a:t>‹#›</a:t>
            </a:fld>
            <a:endParaRPr lang="en-US"/>
          </a:p>
        </p:txBody>
      </p:sp>
    </p:spTree>
    <p:extLst>
      <p:ext uri="{BB962C8B-B14F-4D97-AF65-F5344CB8AC3E}">
        <p14:creationId xmlns:p14="http://schemas.microsoft.com/office/powerpoint/2010/main" val="16249216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4248AFAF-D4A2-4A4C-9B53-C063E39AA854}" type="datetime1">
              <a:rPr lang="en-US"/>
              <a:pPr>
                <a:defRPr/>
              </a:pPr>
              <a:t>3/18/2014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37DBBC9E-96D3-4A9B-BA31-1B9ACE3411D4}" type="slidenum">
              <a:rPr lang="en-US"/>
              <a:pPr>
                <a:defRPr/>
              </a:pPr>
              <a:t>‹#›</a:t>
            </a:fld>
            <a:endParaRPr lang="en-US"/>
          </a:p>
        </p:txBody>
      </p:sp>
    </p:spTree>
    <p:extLst>
      <p:ext uri="{BB962C8B-B14F-4D97-AF65-F5344CB8AC3E}">
        <p14:creationId xmlns:p14="http://schemas.microsoft.com/office/powerpoint/2010/main" val="36900060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E704C85A-7736-40CE-A8B0-F28B5E6070F3}" type="datetime1">
              <a:rPr lang="en-US"/>
              <a:pPr>
                <a:defRPr/>
              </a:pPr>
              <a:t>3/18/2014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204BE9D8-47DB-41B4-A9E5-2946990E83FC}" type="slidenum">
              <a:rPr lang="en-US"/>
              <a:pPr>
                <a:defRPr/>
              </a:pPr>
              <a:t>‹#›</a:t>
            </a:fld>
            <a:endParaRPr lang="en-US"/>
          </a:p>
        </p:txBody>
      </p:sp>
    </p:spTree>
    <p:extLst>
      <p:ext uri="{BB962C8B-B14F-4D97-AF65-F5344CB8AC3E}">
        <p14:creationId xmlns:p14="http://schemas.microsoft.com/office/powerpoint/2010/main" val="24038823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8663BAFB-AC02-46EB-B2EC-B12A60ED1E01}" type="datetime1">
              <a:rPr lang="en-US"/>
              <a:pPr>
                <a:defRPr/>
              </a:pPr>
              <a:t>3/18/2014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8B4AB440-510A-4144-BF8F-EB02566C9721}" type="slidenum">
              <a:rPr lang="en-US"/>
              <a:pPr>
                <a:defRPr/>
              </a:pPr>
              <a:t>‹#›</a:t>
            </a:fld>
            <a:endParaRPr lang="en-US"/>
          </a:p>
        </p:txBody>
      </p:sp>
    </p:spTree>
    <p:extLst>
      <p:ext uri="{BB962C8B-B14F-4D97-AF65-F5344CB8AC3E}">
        <p14:creationId xmlns:p14="http://schemas.microsoft.com/office/powerpoint/2010/main" val="420481244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8D967A15-42FA-4D7D-845D-A903801EC80C}" type="datetime1">
              <a:rPr lang="en-US"/>
              <a:pPr>
                <a:defRPr/>
              </a:pPr>
              <a:t>3/18/2014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4C686EF6-F974-40DB-BE2F-14CAD08AF1BD}" type="slidenum">
              <a:rPr lang="en-US"/>
              <a:pPr>
                <a:defRPr/>
              </a:pPr>
              <a:t>‹#›</a:t>
            </a:fld>
            <a:endParaRPr lang="en-US"/>
          </a:p>
        </p:txBody>
      </p:sp>
    </p:spTree>
    <p:extLst>
      <p:ext uri="{BB962C8B-B14F-4D97-AF65-F5344CB8AC3E}">
        <p14:creationId xmlns:p14="http://schemas.microsoft.com/office/powerpoint/2010/main" val="41626971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47BFC422-BA0D-4B54-BD39-B26B68F75D6B}" type="datetime1">
              <a:rPr lang="en-US"/>
              <a:pPr>
                <a:defRPr/>
              </a:pPr>
              <a:t>3/18/2014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F3BB99EF-4498-4049-A870-9A312DF8B137}" type="slidenum">
              <a:rPr lang="en-US"/>
              <a:pPr>
                <a:defRPr/>
              </a:pPr>
              <a:t>‹#›</a:t>
            </a:fld>
            <a:endParaRPr lang="en-US"/>
          </a:p>
        </p:txBody>
      </p:sp>
    </p:spTree>
    <p:extLst>
      <p:ext uri="{BB962C8B-B14F-4D97-AF65-F5344CB8AC3E}">
        <p14:creationId xmlns:p14="http://schemas.microsoft.com/office/powerpoint/2010/main" val="31107667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FFAF8881-3736-4264-B615-67DA2505D0BA}" type="datetime1">
              <a:rPr lang="en-US"/>
              <a:pPr>
                <a:defRPr/>
              </a:pPr>
              <a:t>3/18/2014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8DF92253-F015-4761-BD21-23F5B5DAB89A}" type="slidenum">
              <a:rPr lang="en-US"/>
              <a:pPr>
                <a:defRPr/>
              </a:pPr>
              <a:t>‹#›</a:t>
            </a:fld>
            <a:endParaRPr lang="en-US"/>
          </a:p>
        </p:txBody>
      </p:sp>
    </p:spTree>
    <p:extLst>
      <p:ext uri="{BB962C8B-B14F-4D97-AF65-F5344CB8AC3E}">
        <p14:creationId xmlns:p14="http://schemas.microsoft.com/office/powerpoint/2010/main" val="36991330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Tahoma" pitchFamily="34" charset="0"/>
              </a:defRPr>
            </a:lvl1pPr>
          </a:lstStyle>
          <a:p>
            <a:pPr>
              <a:defRPr/>
            </a:pPr>
            <a:fld id="{A6EE9071-227F-4E07-B2CB-1166DA3215C2}" type="datetime1">
              <a:rPr lang="en-US"/>
              <a:pPr>
                <a:defRPr/>
              </a:pPr>
              <a:t>3/18/2014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Tahoma" pitchFamily="34" charset="0"/>
              </a:defRPr>
            </a:lvl1pPr>
          </a:lstStyle>
          <a:p>
            <a:pPr>
              <a:defRPr/>
            </a:pPr>
            <a:fld id="{807D0BEE-3A8B-41F0-823F-0492746F2644}" type="slidenum">
              <a:rPr lang="en-US"/>
              <a:pPr>
                <a:defRPr/>
              </a:pPr>
              <a:t>‹#›</a:t>
            </a:fld>
            <a:endParaRPr lang="en-US"/>
          </a:p>
        </p:txBody>
      </p:sp>
    </p:spTree>
    <p:extLst>
      <p:ext uri="{BB962C8B-B14F-4D97-AF65-F5344CB8AC3E}">
        <p14:creationId xmlns:p14="http://schemas.microsoft.com/office/powerpoint/2010/main" val="270447133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D8BD707-D9CF-40AE-B4C6-C98DA3205C09}" type="datetimeFigureOut">
              <a:rPr lang="en-US"/>
              <a:pPr>
                <a:defRPr/>
              </a:pPr>
              <a:t>3/18/2014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3907B882-D740-4B2D-A64D-03667D0D36F7}" type="slidenum">
              <a:rPr lang="en-US"/>
              <a:pPr>
                <a:defRPr/>
              </a:pPr>
              <a:t>‹#›</a:t>
            </a:fld>
            <a:endParaRPr lang="en-US"/>
          </a:p>
        </p:txBody>
      </p:sp>
    </p:spTree>
    <p:extLst>
      <p:ext uri="{BB962C8B-B14F-4D97-AF65-F5344CB8AC3E}">
        <p14:creationId xmlns:p14="http://schemas.microsoft.com/office/powerpoint/2010/main" val="4273348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D8BD707-D9CF-40AE-B4C6-C98DA3205C09}" type="datetimeFigureOut">
              <a:rPr lang="en-US"/>
              <a:pPr>
                <a:defRPr/>
              </a:pPr>
              <a:t>3/18/2014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94C154F7-4DBA-4998-81CE-3AB57B9A3DAA}" type="slidenum">
              <a:rPr lang="en-US"/>
              <a:pPr>
                <a:defRPr/>
              </a:pPr>
              <a:t>‹#›</a:t>
            </a:fld>
            <a:endParaRPr lang="en-US"/>
          </a:p>
        </p:txBody>
      </p:sp>
    </p:spTree>
    <p:extLst>
      <p:ext uri="{BB962C8B-B14F-4D97-AF65-F5344CB8AC3E}">
        <p14:creationId xmlns:p14="http://schemas.microsoft.com/office/powerpoint/2010/main" val="363215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800000"/>
                </a:solidFill>
              </a:rPr>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ICFA Meeting, Feb 25-26, 2010, BNL</a:t>
            </a:r>
          </a:p>
        </p:txBody>
      </p:sp>
      <p:sp>
        <p:nvSpPr>
          <p:cNvPr id="6" name="Rectangle 6"/>
          <p:cNvSpPr>
            <a:spLocks noGrp="1" noChangeArrowheads="1"/>
          </p:cNvSpPr>
          <p:nvPr>
            <p:ph type="sldNum" sz="quarter" idx="12"/>
          </p:nvPr>
        </p:nvSpPr>
        <p:spPr>
          <a:ln/>
        </p:spPr>
        <p:txBody>
          <a:bodyPr/>
          <a:lstStyle>
            <a:lvl1pPr>
              <a:defRPr/>
            </a:lvl1pPr>
          </a:lstStyle>
          <a:p>
            <a:pPr>
              <a:defRPr/>
            </a:pPr>
            <a:fld id="{9DA3AFCB-566A-4158-A36D-6861364027B7}"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D8BD707-D9CF-40AE-B4C6-C98DA3205C09}" type="datetimeFigureOut">
              <a:rPr lang="en-US"/>
              <a:pPr>
                <a:defRPr/>
              </a:pPr>
              <a:t>3/18/2014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EA78793F-7AE3-431A-8FFE-AE6EA89C206A}" type="slidenum">
              <a:rPr lang="en-US"/>
              <a:pPr>
                <a:defRPr/>
              </a:pPr>
              <a:t>‹#›</a:t>
            </a:fld>
            <a:endParaRPr lang="en-US"/>
          </a:p>
        </p:txBody>
      </p:sp>
    </p:spTree>
    <p:extLst>
      <p:ext uri="{BB962C8B-B14F-4D97-AF65-F5344CB8AC3E}">
        <p14:creationId xmlns:p14="http://schemas.microsoft.com/office/powerpoint/2010/main" val="151691002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D8BD707-D9CF-40AE-B4C6-C98DA3205C09}" type="datetimeFigureOut">
              <a:rPr lang="en-US"/>
              <a:pPr>
                <a:defRPr/>
              </a:pPr>
              <a:t>3/18/2014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719543A3-FBDF-4814-8CB1-A8BD3D85238F}" type="slidenum">
              <a:rPr lang="en-US"/>
              <a:pPr>
                <a:defRPr/>
              </a:pPr>
              <a:t>‹#›</a:t>
            </a:fld>
            <a:endParaRPr lang="en-US"/>
          </a:p>
        </p:txBody>
      </p:sp>
    </p:spTree>
    <p:extLst>
      <p:ext uri="{BB962C8B-B14F-4D97-AF65-F5344CB8AC3E}">
        <p14:creationId xmlns:p14="http://schemas.microsoft.com/office/powerpoint/2010/main" val="95553394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D8BD707-D9CF-40AE-B4C6-C98DA3205C09}" type="datetimeFigureOut">
              <a:rPr lang="en-US"/>
              <a:pPr>
                <a:defRPr/>
              </a:pPr>
              <a:t>3/18/2014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AB4922A0-CCA5-46D6-9A30-EAC2E821CA84}" type="slidenum">
              <a:rPr lang="en-US"/>
              <a:pPr>
                <a:defRPr/>
              </a:pPr>
              <a:t>‹#›</a:t>
            </a:fld>
            <a:endParaRPr lang="en-US"/>
          </a:p>
        </p:txBody>
      </p:sp>
    </p:spTree>
    <p:extLst>
      <p:ext uri="{BB962C8B-B14F-4D97-AF65-F5344CB8AC3E}">
        <p14:creationId xmlns:p14="http://schemas.microsoft.com/office/powerpoint/2010/main" val="14280195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D8BD707-D9CF-40AE-B4C6-C98DA3205C09}" type="datetimeFigureOut">
              <a:rPr lang="en-US"/>
              <a:pPr>
                <a:defRPr/>
              </a:pPr>
              <a:t>3/18/2014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A565789F-C53D-450D-87B2-5622C822E7C7}" type="slidenum">
              <a:rPr lang="en-US"/>
              <a:pPr>
                <a:defRPr/>
              </a:pPr>
              <a:t>‹#›</a:t>
            </a:fld>
            <a:endParaRPr lang="en-US"/>
          </a:p>
        </p:txBody>
      </p:sp>
    </p:spTree>
    <p:extLst>
      <p:ext uri="{BB962C8B-B14F-4D97-AF65-F5344CB8AC3E}">
        <p14:creationId xmlns:p14="http://schemas.microsoft.com/office/powerpoint/2010/main" val="41127958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D8BD707-D9CF-40AE-B4C6-C98DA3205C09}" type="datetimeFigureOut">
              <a:rPr lang="en-US"/>
              <a:pPr>
                <a:defRPr/>
              </a:pPr>
              <a:t>3/18/2014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DA6BA5F2-86A1-4F97-8E36-08D161D02439}" type="slidenum">
              <a:rPr lang="en-US"/>
              <a:pPr>
                <a:defRPr/>
              </a:pPr>
              <a:t>‹#›</a:t>
            </a:fld>
            <a:endParaRPr lang="en-US"/>
          </a:p>
        </p:txBody>
      </p:sp>
    </p:spTree>
    <p:extLst>
      <p:ext uri="{BB962C8B-B14F-4D97-AF65-F5344CB8AC3E}">
        <p14:creationId xmlns:p14="http://schemas.microsoft.com/office/powerpoint/2010/main" val="28967629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D8BD707-D9CF-40AE-B4C6-C98DA3205C09}" type="datetimeFigureOut">
              <a:rPr lang="en-US"/>
              <a:pPr>
                <a:defRPr/>
              </a:pPr>
              <a:t>3/18/2014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942CD05D-D8B1-435A-84E7-0E828DBDECEF}" type="slidenum">
              <a:rPr lang="en-US"/>
              <a:pPr>
                <a:defRPr/>
              </a:pPr>
              <a:t>‹#›</a:t>
            </a:fld>
            <a:endParaRPr lang="en-US"/>
          </a:p>
        </p:txBody>
      </p:sp>
    </p:spTree>
    <p:extLst>
      <p:ext uri="{BB962C8B-B14F-4D97-AF65-F5344CB8AC3E}">
        <p14:creationId xmlns:p14="http://schemas.microsoft.com/office/powerpoint/2010/main" val="29246546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D8BD707-D9CF-40AE-B4C6-C98DA3205C09}" type="datetimeFigureOut">
              <a:rPr lang="en-US"/>
              <a:pPr>
                <a:defRPr/>
              </a:pPr>
              <a:t>3/18/2014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5C5577B5-A208-4255-9CCB-057E880009A1}" type="slidenum">
              <a:rPr lang="en-US"/>
              <a:pPr>
                <a:defRPr/>
              </a:pPr>
              <a:t>‹#›</a:t>
            </a:fld>
            <a:endParaRPr lang="en-US"/>
          </a:p>
        </p:txBody>
      </p:sp>
    </p:spTree>
    <p:extLst>
      <p:ext uri="{BB962C8B-B14F-4D97-AF65-F5344CB8AC3E}">
        <p14:creationId xmlns:p14="http://schemas.microsoft.com/office/powerpoint/2010/main" val="25196660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D8BD707-D9CF-40AE-B4C6-C98DA3205C09}" type="datetimeFigureOut">
              <a:rPr lang="en-US"/>
              <a:pPr>
                <a:defRPr/>
              </a:pPr>
              <a:t>3/18/2014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C830B835-07FB-4564-A88B-94A7C5742288}" type="slidenum">
              <a:rPr lang="en-US"/>
              <a:pPr>
                <a:defRPr/>
              </a:pPr>
              <a:t>‹#›</a:t>
            </a:fld>
            <a:endParaRPr lang="en-US"/>
          </a:p>
        </p:txBody>
      </p:sp>
    </p:spTree>
    <p:extLst>
      <p:ext uri="{BB962C8B-B14F-4D97-AF65-F5344CB8AC3E}">
        <p14:creationId xmlns:p14="http://schemas.microsoft.com/office/powerpoint/2010/main" val="264626111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D8BD707-D9CF-40AE-B4C6-C98DA3205C09}" type="datetimeFigureOut">
              <a:rPr lang="en-US"/>
              <a:pPr>
                <a:defRPr/>
              </a:pPr>
              <a:t>3/18/2014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862420AB-6BDD-4CD1-A7CF-20983DB54FE1}" type="slidenum">
              <a:rPr lang="en-US"/>
              <a:pPr>
                <a:defRPr/>
              </a:pPr>
              <a:t>‹#›</a:t>
            </a:fld>
            <a:endParaRPr lang="en-US"/>
          </a:p>
        </p:txBody>
      </p:sp>
    </p:spTree>
    <p:extLst>
      <p:ext uri="{BB962C8B-B14F-4D97-AF65-F5344CB8AC3E}">
        <p14:creationId xmlns:p14="http://schemas.microsoft.com/office/powerpoint/2010/main" val="5997276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AF2213-D06B-4081-ADE9-72E20D05820B}"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670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9627" y="2214564"/>
            <a:ext cx="3902075" cy="3881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64102" y="2214564"/>
            <a:ext cx="3903663" cy="3881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800000"/>
                </a:solidFill>
              </a:rPr>
              <a:t>W. Chou</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ICFA Meeting, Feb 25-26, 2010, BNL</a:t>
            </a:r>
          </a:p>
        </p:txBody>
      </p:sp>
      <p:sp>
        <p:nvSpPr>
          <p:cNvPr id="7" name="Rectangle 6"/>
          <p:cNvSpPr>
            <a:spLocks noGrp="1" noChangeArrowheads="1"/>
          </p:cNvSpPr>
          <p:nvPr>
            <p:ph type="sldNum" sz="quarter" idx="12"/>
          </p:nvPr>
        </p:nvSpPr>
        <p:spPr>
          <a:ln/>
        </p:spPr>
        <p:txBody>
          <a:bodyPr/>
          <a:lstStyle>
            <a:lvl1pPr>
              <a:defRPr/>
            </a:lvl1pPr>
          </a:lstStyle>
          <a:p>
            <a:pPr>
              <a:defRPr/>
            </a:pPr>
            <a:fld id="{FC07BBA8-87E6-47BA-A6B8-EF7DDB763BD5}"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89108C-59B6-47C8-BB00-A43AC8EBF781}"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3321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816126-4E2E-4F01-B9A5-20758F5D5CA5}"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55082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673AB5-3863-4CF8-A315-E1847444069F}" type="datetime1">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3640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D1DE7B-C30C-48E3-B0BE-DE5BD27CA9AC}" type="datetime1">
              <a:rPr lang="en-US" smtClean="0">
                <a:solidFill>
                  <a:prstClr val="black">
                    <a:tint val="75000"/>
                  </a:prstClr>
                </a:solidFill>
              </a:rPr>
              <a:pPr/>
              <a:t>3/18/2014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8897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84D4D7-BED0-424A-9E41-FBF327128116}" type="datetime1">
              <a:rPr lang="en-US" smtClean="0">
                <a:solidFill>
                  <a:prstClr val="black">
                    <a:tint val="75000"/>
                  </a:prstClr>
                </a:solidFill>
              </a:rPr>
              <a:pPr/>
              <a:t>3/18/2014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7138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A57F4-8913-450F-9AC7-79DAD366E2C9}" type="datetime1">
              <a:rPr lang="en-US" smtClean="0">
                <a:solidFill>
                  <a:prstClr val="black">
                    <a:tint val="75000"/>
                  </a:prstClr>
                </a:solidFill>
              </a:rPr>
              <a:pPr/>
              <a:t>3/18/2014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7699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8FD795-6E45-4F36-9C6F-A89F8088A7F3}" type="datetime1">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229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51198E-5327-43A2-862F-CF468C652102}" type="datetime1">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5581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272D2-101F-4CAE-BC74-5D677DE953D5}"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08997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4413F-C1A1-429F-B8C4-14088C4DD301}"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261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800000"/>
                </a:solidFill>
              </a:rPr>
              <a:t>W. Chou</a:t>
            </a: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ICFA Meeting, Feb 25-26, 2010, BNL</a:t>
            </a:r>
          </a:p>
        </p:txBody>
      </p:sp>
      <p:sp>
        <p:nvSpPr>
          <p:cNvPr id="9" name="Rectangle 6"/>
          <p:cNvSpPr>
            <a:spLocks noGrp="1" noChangeArrowheads="1"/>
          </p:cNvSpPr>
          <p:nvPr>
            <p:ph type="sldNum" sz="quarter" idx="12"/>
          </p:nvPr>
        </p:nvSpPr>
        <p:spPr>
          <a:ln/>
        </p:spPr>
        <p:txBody>
          <a:bodyPr/>
          <a:lstStyle>
            <a:lvl1pPr>
              <a:defRPr/>
            </a:lvl1pPr>
          </a:lstStyle>
          <a:p>
            <a:pPr>
              <a:defRPr/>
            </a:pPr>
            <a:fld id="{45E21338-74C7-47E4-9526-2D417CEA125D}"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AF2213-D06B-4081-ADE9-72E20D05820B}"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8177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89108C-59B6-47C8-BB00-A43AC8EBF781}"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2969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816126-4E2E-4F01-B9A5-20758F5D5CA5}"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5394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673AB5-3863-4CF8-A315-E1847444069F}" type="datetime1">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2116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D1DE7B-C30C-48E3-B0BE-DE5BD27CA9AC}" type="datetime1">
              <a:rPr lang="en-US" smtClean="0">
                <a:solidFill>
                  <a:prstClr val="black">
                    <a:tint val="75000"/>
                  </a:prstClr>
                </a:solidFill>
              </a:rPr>
              <a:pPr/>
              <a:t>3/18/2014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5199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84D4D7-BED0-424A-9E41-FBF327128116}" type="datetime1">
              <a:rPr lang="en-US" smtClean="0">
                <a:solidFill>
                  <a:prstClr val="black">
                    <a:tint val="75000"/>
                  </a:prstClr>
                </a:solidFill>
              </a:rPr>
              <a:pPr/>
              <a:t>3/18/2014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5718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A57F4-8913-450F-9AC7-79DAD366E2C9}" type="datetime1">
              <a:rPr lang="en-US" smtClean="0">
                <a:solidFill>
                  <a:prstClr val="black">
                    <a:tint val="75000"/>
                  </a:prstClr>
                </a:solidFill>
              </a:rPr>
              <a:pPr/>
              <a:t>3/18/2014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98172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8FD795-6E45-4F36-9C6F-A89F8088A7F3}" type="datetime1">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909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51198E-5327-43A2-862F-CF468C652102}" type="datetime1">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3194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272D2-101F-4CAE-BC74-5D677DE953D5}"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483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800000"/>
                </a:solidFill>
              </a:rPr>
              <a:t>W. Chou</a:t>
            </a: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ICFA Meeting, Feb 25-26, 2010, BNL</a:t>
            </a:r>
          </a:p>
        </p:txBody>
      </p:sp>
      <p:sp>
        <p:nvSpPr>
          <p:cNvPr id="5" name="Rectangle 6"/>
          <p:cNvSpPr>
            <a:spLocks noGrp="1" noChangeArrowheads="1"/>
          </p:cNvSpPr>
          <p:nvPr>
            <p:ph type="sldNum" sz="quarter" idx="12"/>
          </p:nvPr>
        </p:nvSpPr>
        <p:spPr>
          <a:ln/>
        </p:spPr>
        <p:txBody>
          <a:bodyPr/>
          <a:lstStyle>
            <a:lvl1pPr>
              <a:defRPr/>
            </a:lvl1pPr>
          </a:lstStyle>
          <a:p>
            <a:pPr>
              <a:defRPr/>
            </a:pPr>
            <a:fld id="{BA756645-1022-4C07-B995-EEB6ACEA4114}"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4413F-C1A1-429F-B8C4-14088C4DD301}"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3643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AF2213-D06B-4081-ADE9-72E20D05820B}"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3293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89108C-59B6-47C8-BB00-A43AC8EBF781}"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639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816126-4E2E-4F01-B9A5-20758F5D5CA5}"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72208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673AB5-3863-4CF8-A315-E1847444069F}" type="datetime1">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47928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D1DE7B-C30C-48E3-B0BE-DE5BD27CA9AC}" type="datetime1">
              <a:rPr lang="en-US" smtClean="0">
                <a:solidFill>
                  <a:prstClr val="black">
                    <a:tint val="75000"/>
                  </a:prstClr>
                </a:solidFill>
              </a:rPr>
              <a:pPr/>
              <a:t>3/18/2014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82114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84D4D7-BED0-424A-9E41-FBF327128116}" type="datetime1">
              <a:rPr lang="en-US" smtClean="0">
                <a:solidFill>
                  <a:prstClr val="black">
                    <a:tint val="75000"/>
                  </a:prstClr>
                </a:solidFill>
              </a:rPr>
              <a:pPr/>
              <a:t>3/18/2014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87557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A57F4-8913-450F-9AC7-79DAD366E2C9}" type="datetime1">
              <a:rPr lang="en-US" smtClean="0">
                <a:solidFill>
                  <a:prstClr val="black">
                    <a:tint val="75000"/>
                  </a:prstClr>
                </a:solidFill>
              </a:rPr>
              <a:pPr/>
              <a:t>3/18/2014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52082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8FD795-6E45-4F36-9C6F-A89F8088A7F3}" type="datetime1">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3230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51198E-5327-43A2-862F-CF468C652102}" type="datetime1">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60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816126-4E2E-4F01-B9A5-20758F5D5CA5}" type="datetime1">
              <a:rPr lang="en-US" smtClean="0"/>
              <a:pPr/>
              <a:t>3/18/2014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800000"/>
                </a:solidFill>
              </a:rPr>
              <a:t>W. Chou</a:t>
            </a: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ICFA Meeting, Feb 25-26, 2010, BNL</a:t>
            </a:r>
          </a:p>
        </p:txBody>
      </p:sp>
      <p:sp>
        <p:nvSpPr>
          <p:cNvPr id="4" name="Rectangle 6"/>
          <p:cNvSpPr>
            <a:spLocks noGrp="1" noChangeArrowheads="1"/>
          </p:cNvSpPr>
          <p:nvPr>
            <p:ph type="sldNum" sz="quarter" idx="12"/>
          </p:nvPr>
        </p:nvSpPr>
        <p:spPr>
          <a:ln/>
        </p:spPr>
        <p:txBody>
          <a:bodyPr/>
          <a:lstStyle>
            <a:lvl1pPr>
              <a:defRPr/>
            </a:lvl1pPr>
          </a:lstStyle>
          <a:p>
            <a:pPr>
              <a:defRPr/>
            </a:pPr>
            <a:fld id="{F2BC87CF-CF36-4D7D-B7C9-E83874EA32CF}"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272D2-101F-4CAE-BC74-5D677DE953D5}"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65960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4413F-C1A1-429F-B8C4-14088C4DD301}"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75041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78202946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1827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6726" y="2420890"/>
            <a:ext cx="1172455" cy="1467041"/>
          </a:xfrm>
          <a:prstGeom prst="rect">
            <a:avLst/>
          </a:prstGeom>
        </p:spPr>
      </p:pic>
    </p:spTree>
    <p:extLst>
      <p:ext uri="{BB962C8B-B14F-4D97-AF65-F5344CB8AC3E}">
        <p14:creationId xmlns:p14="http://schemas.microsoft.com/office/powerpoint/2010/main" val="14654201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914400"/>
            <a:fld id="{E8030FAA-46A4-414D-B2F6-E374BB5BD7BA}" type="datetime1">
              <a:rPr lang="en-US" smtClean="0">
                <a:solidFill>
                  <a:prstClr val="black">
                    <a:tint val="75000"/>
                  </a:prstClr>
                </a:solidFill>
              </a:rPr>
              <a:pPr defTabSz="914400"/>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87F30A-F85A-8145-A133-C342ECAA07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09937"/>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50000"/>
              </a:spcBef>
              <a:defRPr b="1"/>
            </a:lvl1pPr>
          </a:lstStyle>
          <a:p>
            <a:pPr>
              <a:defRPr/>
            </a:pPr>
            <a:fld id="{23C47228-D3EF-4F6A-9D30-41A4DD8DBD31}" type="datetime1">
              <a:rPr lang="zh-CN" altLang="en-US" smtClean="0"/>
              <a:pPr>
                <a:defRPr/>
              </a:pPr>
              <a:t>2014/3/18</a:t>
            </a:fld>
            <a:endParaRPr lang="en-US" altLang="zh-CN"/>
          </a:p>
        </p:txBody>
      </p:sp>
      <p:sp>
        <p:nvSpPr>
          <p:cNvPr id="3" name="Rectangle 5"/>
          <p:cNvSpPr>
            <a:spLocks noGrp="1" noChangeArrowheads="1"/>
          </p:cNvSpPr>
          <p:nvPr>
            <p:ph type="ftr" sz="quarter" idx="11"/>
          </p:nvPr>
        </p:nvSpPr>
        <p:spPr/>
        <p:txBody>
          <a:bodyPr/>
          <a:lstStyle>
            <a:lvl1pPr eaLnBrk="0" hangingPunct="0">
              <a:spcBef>
                <a:spcPct val="50000"/>
              </a:spcBef>
              <a:defRPr b="1"/>
            </a:lvl1pPr>
          </a:lstStyle>
          <a:p>
            <a:pPr>
              <a:defRPr/>
            </a:pPr>
            <a:endParaRPr lang="en-US" altLang="zh-CN"/>
          </a:p>
        </p:txBody>
      </p:sp>
      <p:sp>
        <p:nvSpPr>
          <p:cNvPr id="4" name="Rectangle 6"/>
          <p:cNvSpPr>
            <a:spLocks noGrp="1" noChangeArrowheads="1"/>
          </p:cNvSpPr>
          <p:nvPr>
            <p:ph type="sldNum" sz="quarter" idx="12"/>
          </p:nvPr>
        </p:nvSpPr>
        <p:spPr/>
        <p:txBody>
          <a:bodyPr/>
          <a:lstStyle>
            <a:lvl1pPr eaLnBrk="0" hangingPunct="0">
              <a:spcBef>
                <a:spcPct val="50000"/>
              </a:spcBef>
              <a:defRPr b="1"/>
            </a:lvl1pPr>
          </a:lstStyle>
          <a:p>
            <a:pPr>
              <a:defRPr/>
            </a:pPr>
            <a:fld id="{5B15B247-200A-4EFB-9107-77464F4CE0B7}" type="slidenum">
              <a:rPr lang="en-US" altLang="zh-CN"/>
              <a:pPr>
                <a:defRPr/>
              </a:pPr>
              <a:t>‹#›</a:t>
            </a:fld>
            <a:r>
              <a:rPr lang="en-US" altLang="zh-CN" dirty="0"/>
              <a:t>/45</a:t>
            </a:r>
          </a:p>
        </p:txBody>
      </p:sp>
    </p:spTree>
    <p:extLst>
      <p:ext uri="{BB962C8B-B14F-4D97-AF65-F5344CB8AC3E}">
        <p14:creationId xmlns:p14="http://schemas.microsoft.com/office/powerpoint/2010/main" val="41757282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838200"/>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960438"/>
            <a:ext cx="8229600" cy="452596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lgn="ctr" eaLnBrk="0" hangingPunct="0">
              <a:spcBef>
                <a:spcPct val="50000"/>
              </a:spcBef>
              <a:defRPr b="1"/>
            </a:lvl1pPr>
          </a:lstStyle>
          <a:p>
            <a:pPr>
              <a:defRPr/>
            </a:pPr>
            <a:fld id="{055E33E1-A409-488A-8A11-2E694FDA19A7}" type="datetime1">
              <a:rPr lang="zh-CN" altLang="en-US" smtClean="0"/>
              <a:pPr>
                <a:defRPr/>
              </a:pPr>
              <a:t>2014/3/18</a:t>
            </a:fld>
            <a:endParaRPr lang="en-US" altLang="zh-CN"/>
          </a:p>
        </p:txBody>
      </p:sp>
      <p:sp>
        <p:nvSpPr>
          <p:cNvPr id="5" name="Rectangle 5"/>
          <p:cNvSpPr>
            <a:spLocks noGrp="1" noChangeArrowheads="1"/>
          </p:cNvSpPr>
          <p:nvPr>
            <p:ph type="ftr" sz="quarter" idx="11"/>
          </p:nvPr>
        </p:nvSpPr>
        <p:spPr/>
        <p:txBody>
          <a:bodyPr/>
          <a:lstStyle>
            <a:lvl1pPr eaLnBrk="0" hangingPunct="0">
              <a:spcBef>
                <a:spcPct val="50000"/>
              </a:spcBef>
              <a:defRPr b="1"/>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spcBef>
                <a:spcPct val="50000"/>
              </a:spcBef>
              <a:defRPr b="1"/>
            </a:lvl1pPr>
          </a:lstStyle>
          <a:p>
            <a:pPr>
              <a:defRPr/>
            </a:pPr>
            <a:fld id="{E947CD67-063B-4177-8D99-56FA5E038D2D}" type="slidenum">
              <a:rPr lang="en-US" altLang="zh-CN"/>
              <a:pPr>
                <a:defRPr/>
              </a:pPr>
              <a:t>‹#›</a:t>
            </a:fld>
            <a:r>
              <a:rPr lang="en-US" altLang="zh-CN" dirty="0"/>
              <a:t>/45</a:t>
            </a:r>
          </a:p>
        </p:txBody>
      </p:sp>
    </p:spTree>
    <p:extLst>
      <p:ext uri="{BB962C8B-B14F-4D97-AF65-F5344CB8AC3E}">
        <p14:creationId xmlns:p14="http://schemas.microsoft.com/office/powerpoint/2010/main" val="88460330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lgn="ctr" eaLnBrk="0" hangingPunct="0">
              <a:spcBef>
                <a:spcPct val="50000"/>
              </a:spcBef>
              <a:defRPr b="1"/>
            </a:lvl1pPr>
          </a:lstStyle>
          <a:p>
            <a:pPr>
              <a:defRPr/>
            </a:pPr>
            <a:fld id="{5E394D7F-A2B8-489E-9381-8EE42073913F}" type="datetime1">
              <a:rPr lang="zh-CN" altLang="en-US" smtClean="0"/>
              <a:pPr>
                <a:defRPr/>
              </a:pPr>
              <a:t>2014/3/18</a:t>
            </a:fld>
            <a:endParaRPr lang="en-US" altLang="zh-CN"/>
          </a:p>
        </p:txBody>
      </p:sp>
      <p:sp>
        <p:nvSpPr>
          <p:cNvPr id="4" name="Rectangle 5"/>
          <p:cNvSpPr>
            <a:spLocks noGrp="1" noChangeArrowheads="1"/>
          </p:cNvSpPr>
          <p:nvPr>
            <p:ph type="ftr" sz="quarter" idx="11"/>
          </p:nvPr>
        </p:nvSpPr>
        <p:spPr/>
        <p:txBody>
          <a:bodyPr/>
          <a:lstStyle>
            <a:lvl1pPr eaLnBrk="0" hangingPunct="0">
              <a:spcBef>
                <a:spcPct val="50000"/>
              </a:spcBef>
              <a:defRPr b="1"/>
            </a:lvl1pPr>
          </a:lstStyle>
          <a:p>
            <a:pPr>
              <a:defRPr/>
            </a:pPr>
            <a:endParaRPr lang="en-US" altLang="zh-CN"/>
          </a:p>
        </p:txBody>
      </p:sp>
      <p:sp>
        <p:nvSpPr>
          <p:cNvPr id="5" name="Rectangle 6"/>
          <p:cNvSpPr>
            <a:spLocks noGrp="1" noChangeArrowheads="1"/>
          </p:cNvSpPr>
          <p:nvPr>
            <p:ph type="sldNum" sz="quarter" idx="12"/>
          </p:nvPr>
        </p:nvSpPr>
        <p:spPr/>
        <p:txBody>
          <a:bodyPr/>
          <a:lstStyle>
            <a:lvl1pPr eaLnBrk="0" hangingPunct="0">
              <a:spcBef>
                <a:spcPct val="50000"/>
              </a:spcBef>
              <a:defRPr b="1"/>
            </a:lvl1pPr>
          </a:lstStyle>
          <a:p>
            <a:pPr>
              <a:defRPr/>
            </a:pPr>
            <a:fld id="{2BB7369E-9BEC-4350-B1ED-49A3D0FF6E9B}" type="slidenum">
              <a:rPr lang="en-US" altLang="zh-CN"/>
              <a:pPr>
                <a:defRPr/>
              </a:pPr>
              <a:t>‹#›</a:t>
            </a:fld>
            <a:r>
              <a:rPr lang="en-US" altLang="zh-CN" dirty="0"/>
              <a:t>/45</a:t>
            </a:r>
          </a:p>
        </p:txBody>
      </p:sp>
    </p:spTree>
    <p:extLst>
      <p:ext uri="{BB962C8B-B14F-4D97-AF65-F5344CB8AC3E}">
        <p14:creationId xmlns:p14="http://schemas.microsoft.com/office/powerpoint/2010/main" val="33525120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0" y="990600"/>
            <a:ext cx="9144000" cy="0"/>
          </a:xfrm>
          <a:prstGeom prst="line">
            <a:avLst/>
          </a:prstGeom>
          <a:noFill/>
          <a:ln w="44450">
            <a:solidFill>
              <a:srgbClr val="3366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CN" altLang="en-US" sz="2400">
              <a:solidFill>
                <a:srgbClr val="000000"/>
              </a:solidFill>
              <a:latin typeface="Times New Roman" pitchFamily="18" charset="0"/>
            </a:endParaRPr>
          </a:p>
        </p:txBody>
      </p:sp>
      <p:sp>
        <p:nvSpPr>
          <p:cNvPr id="2" name="标题 1"/>
          <p:cNvSpPr>
            <a:spLocks noGrp="1"/>
          </p:cNvSpPr>
          <p:nvPr>
            <p:ph type="ctrTitle"/>
          </p:nvPr>
        </p:nvSpPr>
        <p:spPr>
          <a:xfrm>
            <a:off x="685800" y="213054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5" name="Rectangle 4"/>
          <p:cNvSpPr>
            <a:spLocks noGrp="1" noChangeArrowheads="1"/>
          </p:cNvSpPr>
          <p:nvPr>
            <p:ph type="dt" sz="half" idx="10"/>
          </p:nvPr>
        </p:nvSpPr>
        <p:spPr/>
        <p:txBody>
          <a:bodyPr/>
          <a:lstStyle>
            <a:lvl1pPr algn="ctr" eaLnBrk="0" hangingPunct="0">
              <a:spcBef>
                <a:spcPct val="50000"/>
              </a:spcBef>
              <a:defRPr b="1"/>
            </a:lvl1pPr>
          </a:lstStyle>
          <a:p>
            <a:pPr>
              <a:defRPr/>
            </a:pPr>
            <a:fld id="{A1E4EEA7-9435-4910-9B35-4A19AD1B401A}" type="datetime1">
              <a:rPr lang="zh-CN" altLang="en-US" smtClean="0"/>
              <a:pPr>
                <a:defRPr/>
              </a:pPr>
              <a:t>2014/3/18</a:t>
            </a:fld>
            <a:endParaRPr lang="en-US" altLang="zh-CN"/>
          </a:p>
        </p:txBody>
      </p:sp>
      <p:sp>
        <p:nvSpPr>
          <p:cNvPr id="6" name="Rectangle 5"/>
          <p:cNvSpPr>
            <a:spLocks noGrp="1" noChangeArrowheads="1"/>
          </p:cNvSpPr>
          <p:nvPr>
            <p:ph type="ftr" sz="quarter" idx="11"/>
          </p:nvPr>
        </p:nvSpPr>
        <p:spPr/>
        <p:txBody>
          <a:bodyPr/>
          <a:lstStyle>
            <a:lvl1pPr eaLnBrk="0" hangingPunct="0">
              <a:spcBef>
                <a:spcPct val="50000"/>
              </a:spcBef>
              <a:defRPr b="1"/>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spcBef>
                <a:spcPct val="50000"/>
              </a:spcBef>
              <a:defRPr b="1">
                <a:latin typeface="Arial" charset="0"/>
                <a:ea typeface="宋体" charset="-122"/>
              </a:defRPr>
            </a:lvl1pPr>
          </a:lstStyle>
          <a:p>
            <a:pPr>
              <a:defRPr/>
            </a:pPr>
            <a:fld id="{A93BF87A-6DDE-4A9D-8FA2-537C73D1400A}" type="slidenum">
              <a:rPr lang="en-US" altLang="zh-CN"/>
              <a:pPr>
                <a:defRPr/>
              </a:pPr>
              <a:t>‹#›</a:t>
            </a:fld>
            <a:r>
              <a:rPr lang="en-US" altLang="zh-CN" dirty="0"/>
              <a:t>/45</a:t>
            </a:r>
          </a:p>
        </p:txBody>
      </p:sp>
    </p:spTree>
    <p:extLst>
      <p:ext uri="{BB962C8B-B14F-4D97-AF65-F5344CB8AC3E}">
        <p14:creationId xmlns:p14="http://schemas.microsoft.com/office/powerpoint/2010/main" val="1473945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800000"/>
                </a:solidFill>
              </a:rPr>
              <a:t>W. Chou</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ICFA Meeting, Feb 25-26, 2010, BNL</a:t>
            </a:r>
          </a:p>
        </p:txBody>
      </p:sp>
      <p:sp>
        <p:nvSpPr>
          <p:cNvPr id="7" name="Rectangle 6"/>
          <p:cNvSpPr>
            <a:spLocks noGrp="1" noChangeArrowheads="1"/>
          </p:cNvSpPr>
          <p:nvPr>
            <p:ph type="sldNum" sz="quarter" idx="12"/>
          </p:nvPr>
        </p:nvSpPr>
        <p:spPr>
          <a:ln/>
        </p:spPr>
        <p:txBody>
          <a:bodyPr/>
          <a:lstStyle>
            <a:lvl1pPr>
              <a:defRPr/>
            </a:lvl1pPr>
          </a:lstStyle>
          <a:p>
            <a:pPr>
              <a:defRPr/>
            </a:pPr>
            <a:fld id="{C4C143EF-8611-4EC0-AE17-4B630B0B69A0}"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766D4EA-F79D-4196-A66E-48E32564DB09}"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14EB09D-6800-40EE-85A5-5F4AD3D72B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839114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766D4EA-F79D-4196-A66E-48E32564DB09}"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14EB09D-6800-40EE-85A5-5F4AD3D72B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04377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766D4EA-F79D-4196-A66E-48E32564DB09}"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14EB09D-6800-40EE-85A5-5F4AD3D72B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3939276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766D4EA-F79D-4196-A66E-48E32564DB09}"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14EB09D-6800-40EE-85A5-5F4AD3D72B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4718965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766D4EA-F79D-4196-A66E-48E32564DB09}"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14EB09D-6800-40EE-85A5-5F4AD3D72B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624828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766D4EA-F79D-4196-A66E-48E32564DB09}"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14EB09D-6800-40EE-85A5-5F4AD3D72B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7446831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766D4EA-F79D-4196-A66E-48E32564DB09}"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14EB09D-6800-40EE-85A5-5F4AD3D72B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8209544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766D4EA-F79D-4196-A66E-48E32564DB09}"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14EB09D-6800-40EE-85A5-5F4AD3D72B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72102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766D4EA-F79D-4196-A66E-48E32564DB09}"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14EB09D-6800-40EE-85A5-5F4AD3D72B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8570457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766D4EA-F79D-4196-A66E-48E32564DB09}"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14EB09D-6800-40EE-85A5-5F4AD3D72B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58248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800000"/>
                </a:solidFill>
              </a:rPr>
              <a:t>W. Chou</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ICFA Meeting, Feb 25-26, 2010, BNL</a:t>
            </a:r>
          </a:p>
        </p:txBody>
      </p:sp>
      <p:sp>
        <p:nvSpPr>
          <p:cNvPr id="7" name="Rectangle 6"/>
          <p:cNvSpPr>
            <a:spLocks noGrp="1" noChangeArrowheads="1"/>
          </p:cNvSpPr>
          <p:nvPr>
            <p:ph type="sldNum" sz="quarter" idx="12"/>
          </p:nvPr>
        </p:nvSpPr>
        <p:spPr>
          <a:ln/>
        </p:spPr>
        <p:txBody>
          <a:bodyPr/>
          <a:lstStyle>
            <a:lvl1pPr>
              <a:defRPr/>
            </a:lvl1pPr>
          </a:lstStyle>
          <a:p>
            <a:pPr>
              <a:defRPr/>
            </a:pPr>
            <a:fld id="{CAC139E1-63C0-4FAE-AD21-A3C9809E88A1}"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766D4EA-F79D-4196-A66E-48E32564DB09}" type="datetimeFigureOut">
              <a:rPr lang="ja-JP" altLang="en-US" smtClean="0">
                <a:solidFill>
                  <a:prstClr val="black">
                    <a:tint val="75000"/>
                  </a:prstClr>
                </a:solidFill>
              </a:rPr>
              <a:pPr/>
              <a:t>2014/3/18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14EB09D-6800-40EE-85A5-5F4AD3D72B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36652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6943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0591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70304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42742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50294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53584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37848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52247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723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800000"/>
                </a:solidFill>
              </a:rPr>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ICFA Meeting, Feb 25-26, 2010, BNL</a:t>
            </a:r>
          </a:p>
        </p:txBody>
      </p:sp>
      <p:sp>
        <p:nvSpPr>
          <p:cNvPr id="6" name="Rectangle 6"/>
          <p:cNvSpPr>
            <a:spLocks noGrp="1" noChangeArrowheads="1"/>
          </p:cNvSpPr>
          <p:nvPr>
            <p:ph type="sldNum" sz="quarter" idx="12"/>
          </p:nvPr>
        </p:nvSpPr>
        <p:spPr>
          <a:ln/>
        </p:spPr>
        <p:txBody>
          <a:bodyPr/>
          <a:lstStyle>
            <a:lvl1pPr>
              <a:defRPr/>
            </a:lvl1pPr>
          </a:lstStyle>
          <a:p>
            <a:pPr>
              <a:defRPr/>
            </a:pPr>
            <a:fld id="{AC8F73D6-DC73-4908-985D-5C7BAAA31A57}"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1815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564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226" y="762000"/>
            <a:ext cx="2022475"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9625" y="762000"/>
            <a:ext cx="59182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800000"/>
                </a:solidFill>
              </a:rPr>
              <a:t>W. Chou</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ICFA Meeting, Feb 25-26, 2010, BNL</a:t>
            </a:r>
          </a:p>
        </p:txBody>
      </p:sp>
      <p:sp>
        <p:nvSpPr>
          <p:cNvPr id="6" name="Rectangle 6"/>
          <p:cNvSpPr>
            <a:spLocks noGrp="1" noChangeArrowheads="1"/>
          </p:cNvSpPr>
          <p:nvPr>
            <p:ph type="sldNum" sz="quarter" idx="12"/>
          </p:nvPr>
        </p:nvSpPr>
        <p:spPr>
          <a:ln/>
        </p:spPr>
        <p:txBody>
          <a:bodyPr/>
          <a:lstStyle>
            <a:lvl1pPr>
              <a:defRPr/>
            </a:lvl1pPr>
          </a:lstStyle>
          <a:p>
            <a:pPr>
              <a:defRPr/>
            </a:pPr>
            <a:fld id="{057B3239-6182-4180-AA20-FEC22F0A08B7}"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0"/>
            <a:ext cx="73787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09625" y="2214564"/>
            <a:ext cx="7958138" cy="1863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9625" y="4230688"/>
            <a:ext cx="7958138" cy="1865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800000"/>
                </a:solidFill>
              </a:rPr>
              <a:t>W. Chou</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800000"/>
                </a:solidFill>
              </a:rPr>
              <a:t>ICFA Meeting, Feb 25-26, 2010, BNL</a:t>
            </a:r>
          </a:p>
        </p:txBody>
      </p:sp>
      <p:sp>
        <p:nvSpPr>
          <p:cNvPr id="7" name="Rectangle 6"/>
          <p:cNvSpPr>
            <a:spLocks noGrp="1" noChangeArrowheads="1"/>
          </p:cNvSpPr>
          <p:nvPr>
            <p:ph type="sldNum" sz="quarter" idx="12"/>
          </p:nvPr>
        </p:nvSpPr>
        <p:spPr>
          <a:ln/>
        </p:spPr>
        <p:txBody>
          <a:bodyPr/>
          <a:lstStyle>
            <a:lvl1pPr>
              <a:defRPr/>
            </a:lvl1pPr>
          </a:lstStyle>
          <a:p>
            <a:pPr>
              <a:defRPr/>
            </a:pPr>
            <a:fld id="{EDBC866E-F038-4CCD-8D36-CE9EBF7A5864}" type="slidenum">
              <a:rPr lang="en-US">
                <a:solidFill>
                  <a:srgbClr val="800000"/>
                </a:solidFill>
              </a:rPr>
              <a:pPr>
                <a:defRPr/>
              </a:pPr>
              <a:t>‹#›</a:t>
            </a:fld>
            <a:endParaRPr lang="en-US">
              <a:solidFill>
                <a:srgbClr val="8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it-IT" smtClean="0"/>
              <a:t>Fare clic per modificare lo stile del sottotitolo dello schema</a:t>
            </a:r>
            <a:endParaRPr lang="en-US"/>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12/09/12 Krakow – ESG                                                                     C.Biscari - "High Energy Accelerators" </a:t>
            </a:r>
            <a:endParaRPr lang="en-US">
              <a:solidFill>
                <a:srgbClr val="000000"/>
              </a:solidFill>
            </a:endParaRPr>
          </a:p>
        </p:txBody>
      </p:sp>
    </p:spTree>
    <p:extLst>
      <p:ext uri="{BB962C8B-B14F-4D97-AF65-F5344CB8AC3E}">
        <p14:creationId xmlns:p14="http://schemas.microsoft.com/office/powerpoint/2010/main" val="3262742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12/09/12 Krakow – ESG                                                                     C.Biscari - "High Energy Accelerators" </a:t>
            </a:r>
            <a:endParaRPr lang="en-US">
              <a:solidFill>
                <a:srgbClr val="000000"/>
              </a:solidFill>
            </a:endParaRPr>
          </a:p>
        </p:txBody>
      </p:sp>
    </p:spTree>
    <p:extLst>
      <p:ext uri="{BB962C8B-B14F-4D97-AF65-F5344CB8AC3E}">
        <p14:creationId xmlns:p14="http://schemas.microsoft.com/office/powerpoint/2010/main" val="1180262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it-IT" smtClean="0"/>
              <a:t>Fare clic per modificare stili del testo dello schema</a:t>
            </a:r>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12/09/12 Krakow – ESG                                                                     C.Biscari - "High Energy Accelerators" </a:t>
            </a:r>
            <a:endParaRPr lang="en-US">
              <a:solidFill>
                <a:srgbClr val="000000"/>
              </a:solidFill>
            </a:endParaRPr>
          </a:p>
        </p:txBody>
      </p:sp>
    </p:spTree>
    <p:extLst>
      <p:ext uri="{BB962C8B-B14F-4D97-AF65-F5344CB8AC3E}">
        <p14:creationId xmlns:p14="http://schemas.microsoft.com/office/powerpoint/2010/main" val="219008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piè di pagina 4"/>
          <p:cNvSpPr>
            <a:spLocks noGrp="1"/>
          </p:cNvSpPr>
          <p:nvPr>
            <p:ph type="ftr" sz="quarter" idx="10"/>
          </p:nvPr>
        </p:nvSpPr>
        <p:spPr/>
        <p:txBody>
          <a:bodyPr/>
          <a:lstStyle>
            <a:lvl1pPr>
              <a:defRPr/>
            </a:lvl1pPr>
          </a:lstStyle>
          <a:p>
            <a:r>
              <a:rPr lang="en-US" smtClean="0">
                <a:solidFill>
                  <a:srgbClr val="000000"/>
                </a:solidFill>
              </a:rPr>
              <a:t>12/09/12 Krakow – ESG                                                                     C.Biscari - "High Energy Accelerators" </a:t>
            </a:r>
            <a:endParaRPr lang="en-US">
              <a:solidFill>
                <a:srgbClr val="000000"/>
              </a:solidFill>
            </a:endParaRPr>
          </a:p>
        </p:txBody>
      </p:sp>
    </p:spTree>
    <p:extLst>
      <p:ext uri="{BB962C8B-B14F-4D97-AF65-F5344CB8AC3E}">
        <p14:creationId xmlns:p14="http://schemas.microsoft.com/office/powerpoint/2010/main" val="2949748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673AB5-3863-4CF8-A315-E1847444069F}" type="datetime1">
              <a:rPr lang="en-US" smtClean="0"/>
              <a:pPr/>
              <a:t>3/18/2014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piè di pagina 6"/>
          <p:cNvSpPr>
            <a:spLocks noGrp="1"/>
          </p:cNvSpPr>
          <p:nvPr>
            <p:ph type="ftr" sz="quarter" idx="10"/>
          </p:nvPr>
        </p:nvSpPr>
        <p:spPr/>
        <p:txBody>
          <a:bodyPr/>
          <a:lstStyle>
            <a:lvl1pPr>
              <a:defRPr/>
            </a:lvl1pPr>
          </a:lstStyle>
          <a:p>
            <a:r>
              <a:rPr lang="en-US" smtClean="0">
                <a:solidFill>
                  <a:srgbClr val="000000"/>
                </a:solidFill>
              </a:rPr>
              <a:t>12/09/12 Krakow – ESG                                                                     C.Biscari - "High Energy Accelerators" </a:t>
            </a:r>
            <a:endParaRPr lang="en-US">
              <a:solidFill>
                <a:srgbClr val="000000"/>
              </a:solidFill>
            </a:endParaRPr>
          </a:p>
        </p:txBody>
      </p:sp>
    </p:spTree>
    <p:extLst>
      <p:ext uri="{BB962C8B-B14F-4D97-AF65-F5344CB8AC3E}">
        <p14:creationId xmlns:p14="http://schemas.microsoft.com/office/powerpoint/2010/main" val="428471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piè di pagina 2"/>
          <p:cNvSpPr>
            <a:spLocks noGrp="1"/>
          </p:cNvSpPr>
          <p:nvPr>
            <p:ph type="ftr" sz="quarter" idx="10"/>
          </p:nvPr>
        </p:nvSpPr>
        <p:spPr/>
        <p:txBody>
          <a:bodyPr/>
          <a:lstStyle>
            <a:lvl1pPr>
              <a:defRPr/>
            </a:lvl1pPr>
          </a:lstStyle>
          <a:p>
            <a:r>
              <a:rPr lang="en-US" smtClean="0">
                <a:solidFill>
                  <a:srgbClr val="000000"/>
                </a:solidFill>
              </a:rPr>
              <a:t>12/09/12 Krakow – ESG                                                                     C.Biscari - "High Energy Accelerators" </a:t>
            </a:r>
            <a:endParaRPr lang="en-US">
              <a:solidFill>
                <a:srgbClr val="000000"/>
              </a:solidFill>
            </a:endParaRPr>
          </a:p>
        </p:txBody>
      </p:sp>
    </p:spTree>
    <p:extLst>
      <p:ext uri="{BB962C8B-B14F-4D97-AF65-F5344CB8AC3E}">
        <p14:creationId xmlns:p14="http://schemas.microsoft.com/office/powerpoint/2010/main" val="4144188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lvl1pPr>
              <a:defRPr/>
            </a:lvl1pPr>
          </a:lstStyle>
          <a:p>
            <a:r>
              <a:rPr lang="en-US" smtClean="0">
                <a:solidFill>
                  <a:srgbClr val="000000"/>
                </a:solidFill>
              </a:rPr>
              <a:t>12/09/12 Krakow – ESG                                                                     C.Biscari - "High Energy Accelerators" </a:t>
            </a:r>
            <a:endParaRPr lang="en-US">
              <a:solidFill>
                <a:srgbClr val="000000"/>
              </a:solidFill>
            </a:endParaRPr>
          </a:p>
        </p:txBody>
      </p:sp>
    </p:spTree>
    <p:extLst>
      <p:ext uri="{BB962C8B-B14F-4D97-AF65-F5344CB8AC3E}">
        <p14:creationId xmlns:p14="http://schemas.microsoft.com/office/powerpoint/2010/main" val="4039178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it-IT" smtClean="0"/>
              <a:t>Fare clic per modificare stili del testo dello schema</a:t>
            </a:r>
          </a:p>
        </p:txBody>
      </p:sp>
      <p:sp>
        <p:nvSpPr>
          <p:cNvPr id="5" name="Segnaposto piè di pagina 4"/>
          <p:cNvSpPr>
            <a:spLocks noGrp="1"/>
          </p:cNvSpPr>
          <p:nvPr>
            <p:ph type="ftr" sz="quarter" idx="10"/>
          </p:nvPr>
        </p:nvSpPr>
        <p:spPr/>
        <p:txBody>
          <a:bodyPr/>
          <a:lstStyle>
            <a:lvl1pPr>
              <a:defRPr/>
            </a:lvl1pPr>
          </a:lstStyle>
          <a:p>
            <a:r>
              <a:rPr lang="en-US" smtClean="0">
                <a:solidFill>
                  <a:srgbClr val="000000"/>
                </a:solidFill>
              </a:rPr>
              <a:t>12/09/12 Krakow – ESG                                                                     C.Biscari - "High Energy Accelerators" </a:t>
            </a:r>
            <a:endParaRPr lang="en-US">
              <a:solidFill>
                <a:srgbClr val="000000"/>
              </a:solidFill>
            </a:endParaRPr>
          </a:p>
        </p:txBody>
      </p:sp>
    </p:spTree>
    <p:extLst>
      <p:ext uri="{BB962C8B-B14F-4D97-AF65-F5344CB8AC3E}">
        <p14:creationId xmlns:p14="http://schemas.microsoft.com/office/powerpoint/2010/main" val="3813887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it-IT" smtClean="0"/>
              <a:t>Fare clic per modificare stili del testo dello schema</a:t>
            </a:r>
          </a:p>
        </p:txBody>
      </p:sp>
      <p:sp>
        <p:nvSpPr>
          <p:cNvPr id="5" name="Segnaposto piè di pagina 4"/>
          <p:cNvSpPr>
            <a:spLocks noGrp="1"/>
          </p:cNvSpPr>
          <p:nvPr>
            <p:ph type="ftr" sz="quarter" idx="10"/>
          </p:nvPr>
        </p:nvSpPr>
        <p:spPr/>
        <p:txBody>
          <a:bodyPr/>
          <a:lstStyle>
            <a:lvl1pPr>
              <a:defRPr/>
            </a:lvl1pPr>
          </a:lstStyle>
          <a:p>
            <a:r>
              <a:rPr lang="en-US" smtClean="0">
                <a:solidFill>
                  <a:srgbClr val="000000"/>
                </a:solidFill>
              </a:rPr>
              <a:t>12/09/12 Krakow – ESG                                                                     C.Biscari - "High Energy Accelerators" </a:t>
            </a:r>
            <a:endParaRPr lang="en-US">
              <a:solidFill>
                <a:srgbClr val="000000"/>
              </a:solidFill>
            </a:endParaRPr>
          </a:p>
        </p:txBody>
      </p:sp>
    </p:spTree>
    <p:extLst>
      <p:ext uri="{BB962C8B-B14F-4D97-AF65-F5344CB8AC3E}">
        <p14:creationId xmlns:p14="http://schemas.microsoft.com/office/powerpoint/2010/main" val="3864356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12/09/12 Krakow – ESG                                                                     C.Biscari - "High Energy Accelerators" </a:t>
            </a:r>
            <a:endParaRPr lang="en-US">
              <a:solidFill>
                <a:srgbClr val="000000"/>
              </a:solidFill>
            </a:endParaRPr>
          </a:p>
        </p:txBody>
      </p:sp>
    </p:spTree>
    <p:extLst>
      <p:ext uri="{BB962C8B-B14F-4D97-AF65-F5344CB8AC3E}">
        <p14:creationId xmlns:p14="http://schemas.microsoft.com/office/powerpoint/2010/main" val="3041853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152400"/>
            <a:ext cx="2057400" cy="61722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152400"/>
            <a:ext cx="6019800" cy="6172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12/09/12 Krakow – ESG                                                                     C.Biscari - "High Energy Accelerators" </a:t>
            </a:r>
            <a:endParaRPr lang="en-US">
              <a:solidFill>
                <a:srgbClr val="000000"/>
              </a:solidFill>
            </a:endParaRPr>
          </a:p>
        </p:txBody>
      </p:sp>
    </p:spTree>
    <p:extLst>
      <p:ext uri="{BB962C8B-B14F-4D97-AF65-F5344CB8AC3E}">
        <p14:creationId xmlns:p14="http://schemas.microsoft.com/office/powerpoint/2010/main" val="933602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ilccolor"/>
          <p:cNvPicPr>
            <a:picLocks noChangeAspect="1" noChangeArrowheads="1"/>
          </p:cNvPicPr>
          <p:nvPr userDrawn="1"/>
        </p:nvPicPr>
        <p:blipFill>
          <a:blip r:embed="rId2" cstate="print"/>
          <a:srcRect/>
          <a:stretch>
            <a:fillRect/>
          </a:stretch>
        </p:blipFill>
        <p:spPr bwMode="auto">
          <a:xfrm>
            <a:off x="0" y="2"/>
            <a:ext cx="1219200" cy="796925"/>
          </a:xfrm>
          <a:prstGeom prst="rect">
            <a:avLst/>
          </a:prstGeom>
          <a:noFill/>
          <a:ln w="9525">
            <a:noFill/>
            <a:miter lim="800000"/>
            <a:headEnd/>
            <a:tailEnd/>
          </a:ln>
        </p:spPr>
      </p:pic>
      <p:pic>
        <p:nvPicPr>
          <p:cNvPr id="5" name="Picture 8" descr="1024_greendot_divider"/>
          <p:cNvPicPr>
            <a:picLocks noChangeAspect="1" noChangeArrowheads="1"/>
          </p:cNvPicPr>
          <p:nvPr userDrawn="1"/>
        </p:nvPicPr>
        <p:blipFill>
          <a:blip r:embed="rId3" cstate="print"/>
          <a:srcRect/>
          <a:stretch>
            <a:fillRect/>
          </a:stretch>
        </p:blipFill>
        <p:spPr bwMode="auto">
          <a:xfrm>
            <a:off x="1295400" y="685802"/>
            <a:ext cx="7848600" cy="153988"/>
          </a:xfrm>
          <a:prstGeom prst="rect">
            <a:avLst/>
          </a:prstGeom>
          <a:noFill/>
          <a:ln w="9525">
            <a:noFill/>
            <a:miter lim="800000"/>
            <a:headEnd/>
            <a:tailEnd/>
          </a:ln>
        </p:spPr>
      </p:pic>
      <p:sp>
        <p:nvSpPr>
          <p:cNvPr id="6" name="Text Box 9"/>
          <p:cNvSpPr txBox="1">
            <a:spLocks noChangeArrowheads="1"/>
          </p:cNvSpPr>
          <p:nvPr userDrawn="1"/>
        </p:nvSpPr>
        <p:spPr bwMode="auto">
          <a:xfrm>
            <a:off x="1295400" y="0"/>
            <a:ext cx="7620000" cy="457200"/>
          </a:xfrm>
          <a:prstGeom prst="rect">
            <a:avLst/>
          </a:prstGeom>
          <a:noFill/>
          <a:ln w="9525">
            <a:noFill/>
            <a:miter lim="800000"/>
            <a:headEnd/>
            <a:tailEnd/>
          </a:ln>
          <a:effectLst/>
        </p:spPr>
        <p:txBody>
          <a:bodyPr lIns="91420" tIns="45711" rIns="91420" bIns="45711">
            <a:spAutoFit/>
          </a:bodyPr>
          <a:lstStyle/>
          <a:p>
            <a:pPr eaLnBrk="0" fontAlgn="ctr" hangingPunct="0">
              <a:spcBef>
                <a:spcPct val="50000"/>
              </a:spcBef>
              <a:spcAft>
                <a:spcPct val="0"/>
              </a:spcAft>
            </a:pPr>
            <a:endParaRPr lang="en-US" sz="2400" dirty="0" smtClean="0">
              <a:solidFill>
                <a:srgbClr val="000000"/>
              </a:solidFill>
              <a:ea typeface="ＭＳ Ｐゴシック" pitchFamily="34" charset="-128"/>
            </a:endParaRPr>
          </a:p>
        </p:txBody>
      </p:sp>
      <p:sp>
        <p:nvSpPr>
          <p:cNvPr id="7" name="Text Box 10"/>
          <p:cNvSpPr txBox="1">
            <a:spLocks noChangeArrowheads="1"/>
          </p:cNvSpPr>
          <p:nvPr userDrawn="1"/>
        </p:nvSpPr>
        <p:spPr bwMode="auto">
          <a:xfrm>
            <a:off x="1828800" y="0"/>
            <a:ext cx="6629400" cy="457200"/>
          </a:xfrm>
          <a:prstGeom prst="rect">
            <a:avLst/>
          </a:prstGeom>
          <a:noFill/>
          <a:ln w="9525">
            <a:noFill/>
            <a:miter lim="800000"/>
            <a:headEnd/>
            <a:tailEnd/>
          </a:ln>
          <a:effectLst/>
        </p:spPr>
        <p:txBody>
          <a:bodyPr lIns="91420" tIns="45711" rIns="91420" bIns="45711">
            <a:spAutoFit/>
          </a:bodyPr>
          <a:lstStyle/>
          <a:p>
            <a:pPr eaLnBrk="0" fontAlgn="ctr" hangingPunct="0">
              <a:spcBef>
                <a:spcPct val="50000"/>
              </a:spcBef>
              <a:spcAft>
                <a:spcPct val="0"/>
              </a:spcAft>
            </a:pPr>
            <a:endParaRPr lang="en-US" sz="2400" dirty="0" smtClean="0">
              <a:solidFill>
                <a:srgbClr val="000000"/>
              </a:solidFill>
              <a:ea typeface="ＭＳ Ｐゴシック" pitchFamily="34" charset="-128"/>
            </a:endParaRPr>
          </a:p>
        </p:txBody>
      </p:sp>
      <p:pic>
        <p:nvPicPr>
          <p:cNvPr id="8" name="Picture 12" descr="1024_greendot_divider"/>
          <p:cNvPicPr>
            <a:picLocks noChangeAspect="1" noChangeArrowheads="1"/>
          </p:cNvPicPr>
          <p:nvPr userDrawn="1"/>
        </p:nvPicPr>
        <p:blipFill>
          <a:blip r:embed="rId3" cstate="print"/>
          <a:srcRect/>
          <a:stretch>
            <a:fillRect/>
          </a:stretch>
        </p:blipFill>
        <p:spPr bwMode="auto">
          <a:xfrm>
            <a:off x="0" y="6096000"/>
            <a:ext cx="9144000" cy="179388"/>
          </a:xfrm>
          <a:prstGeom prst="rect">
            <a:avLst/>
          </a:prstGeom>
          <a:noFill/>
          <a:ln w="9525">
            <a:noFill/>
            <a:miter lim="800000"/>
            <a:headEnd/>
            <a:tailEnd/>
          </a:ln>
        </p:spPr>
      </p:pic>
      <p:sp>
        <p:nvSpPr>
          <p:cNvPr id="102402" name="Rectangle 2"/>
          <p:cNvSpPr>
            <a:spLocks noGrp="1" noChangeArrowheads="1"/>
          </p:cNvSpPr>
          <p:nvPr>
            <p:ph type="subTitle" idx="1"/>
          </p:nvPr>
        </p:nvSpPr>
        <p:spPr>
          <a:xfrm>
            <a:off x="1371600" y="3886202"/>
            <a:ext cx="6400800" cy="1752600"/>
          </a:xfrm>
        </p:spPr>
        <p:txBody>
          <a:bodyPr/>
          <a:lstStyle>
            <a:lvl1pPr marL="0" indent="0" algn="ctr">
              <a:buFontTx/>
              <a:buNone/>
              <a:defRPr/>
            </a:lvl1pPr>
          </a:lstStyle>
          <a:p>
            <a:pPr lvl="0"/>
            <a:r>
              <a:rPr lang="en-US" noProof="0" smtClean="0"/>
              <a:t>Click to edit Master subtitle style</a:t>
            </a:r>
          </a:p>
        </p:txBody>
      </p:sp>
      <p:sp>
        <p:nvSpPr>
          <p:cNvPr id="102411" name="Rectangle 11"/>
          <p:cNvSpPr>
            <a:spLocks noGrp="1" noChangeArrowheads="1"/>
          </p:cNvSpPr>
          <p:nvPr>
            <p:ph type="ctrTitle"/>
          </p:nvPr>
        </p:nvSpPr>
        <p:spPr>
          <a:xfrm>
            <a:off x="762000" y="2286000"/>
            <a:ext cx="7772400" cy="1143000"/>
          </a:xfrm>
        </p:spPr>
        <p:txBody>
          <a:bodyPr/>
          <a:lstStyle>
            <a:lvl1pPr>
              <a:defRPr sz="4400"/>
            </a:lvl1pPr>
          </a:lstStyle>
          <a:p>
            <a:pPr lvl="0"/>
            <a:r>
              <a:rPr lang="en-US" noProof="0" smtClean="0"/>
              <a:t>Click to edit Master title style</a:t>
            </a:r>
          </a:p>
        </p:txBody>
      </p:sp>
      <p:sp>
        <p:nvSpPr>
          <p:cNvPr id="9" name="Rectangle 3"/>
          <p:cNvSpPr>
            <a:spLocks noGrp="1" noChangeArrowheads="1"/>
          </p:cNvSpPr>
          <p:nvPr>
            <p:ph type="dt" sz="half" idx="10"/>
          </p:nvPr>
        </p:nvSpPr>
        <p:spPr>
          <a:xfrm>
            <a:off x="685800" y="6248400"/>
            <a:ext cx="23622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a:defRPr/>
            </a:pPr>
            <a:r>
              <a:rPr lang="en-US">
                <a:solidFill>
                  <a:srgbClr val="000000"/>
                </a:solidFill>
              </a:rPr>
              <a:t>22-Oct-12                                   LCWS12 - Arlington, TX</a:t>
            </a:r>
          </a:p>
        </p:txBody>
      </p:sp>
      <p:sp>
        <p:nvSpPr>
          <p:cNvPr id="10" name="Rectangle 4"/>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a:defRPr/>
            </a:pPr>
            <a:r>
              <a:rPr lang="en-US"/>
              <a:t>Global Design Effort</a:t>
            </a:r>
          </a:p>
        </p:txBody>
      </p:sp>
      <p:sp>
        <p:nvSpPr>
          <p:cNvPr id="11" name="Rectangle 5"/>
          <p:cNvSpPr>
            <a:spLocks noGrp="1" noChangeArrowheads="1"/>
          </p:cNvSpPr>
          <p:nvPr>
            <p:ph type="sldNum" sz="quarter" idx="12"/>
          </p:nvPr>
        </p:nvSpPr>
        <p:spPr>
          <a:xfrm>
            <a:off x="6553200" y="6248400"/>
            <a:ext cx="1905000" cy="4572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fld id="{CDBE350F-E0A5-475B-970E-09DD022C4D9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22-Oct-12                                   LCWS12 - Arlington, TX</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Global Design Effort</a:t>
            </a:r>
          </a:p>
        </p:txBody>
      </p:sp>
      <p:sp>
        <p:nvSpPr>
          <p:cNvPr id="6" name="Rectangle 6"/>
          <p:cNvSpPr>
            <a:spLocks noGrp="1" noChangeArrowheads="1"/>
          </p:cNvSpPr>
          <p:nvPr>
            <p:ph type="sldNum" sz="quarter" idx="12"/>
          </p:nvPr>
        </p:nvSpPr>
        <p:spPr>
          <a:ln/>
        </p:spPr>
        <p:txBody>
          <a:bodyPr/>
          <a:lstStyle>
            <a:lvl1pPr>
              <a:defRPr/>
            </a:lvl1pPr>
          </a:lstStyle>
          <a:p>
            <a:fld id="{99EF8B3D-7390-4048-BC96-A2897AD1F6E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22-Oct-12                                   LCWS12 - Arlington, TX</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Global Design Effort</a:t>
            </a:r>
          </a:p>
        </p:txBody>
      </p:sp>
      <p:sp>
        <p:nvSpPr>
          <p:cNvPr id="6" name="Rectangle 6"/>
          <p:cNvSpPr>
            <a:spLocks noGrp="1" noChangeArrowheads="1"/>
          </p:cNvSpPr>
          <p:nvPr>
            <p:ph type="sldNum" sz="quarter" idx="12"/>
          </p:nvPr>
        </p:nvSpPr>
        <p:spPr>
          <a:ln/>
        </p:spPr>
        <p:txBody>
          <a:bodyPr/>
          <a:lstStyle>
            <a:lvl1pPr>
              <a:defRPr/>
            </a:lvl1pPr>
          </a:lstStyle>
          <a:p>
            <a:fld id="{1158CE02-ED6F-4E50-85AA-39A058D7AA5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D1DE7B-C30C-48E3-B0BE-DE5BD27CA9AC}" type="datetime1">
              <a:rPr lang="en-US" smtClean="0"/>
              <a:pPr/>
              <a:t>3/18/2014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22-Oct-12                                   LCWS12 - Arlington, TX</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Global Design Effort</a:t>
            </a:r>
          </a:p>
        </p:txBody>
      </p:sp>
      <p:sp>
        <p:nvSpPr>
          <p:cNvPr id="7" name="Rectangle 6"/>
          <p:cNvSpPr>
            <a:spLocks noGrp="1" noChangeArrowheads="1"/>
          </p:cNvSpPr>
          <p:nvPr>
            <p:ph type="sldNum" sz="quarter" idx="12"/>
          </p:nvPr>
        </p:nvSpPr>
        <p:spPr>
          <a:ln/>
        </p:spPr>
        <p:txBody>
          <a:bodyPr/>
          <a:lstStyle>
            <a:lvl1pPr>
              <a:defRPr/>
            </a:lvl1pPr>
          </a:lstStyle>
          <a:p>
            <a:fld id="{F2210FF7-AB34-417A-B0F8-A0BE5BB52C9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22-Oct-12                                   LCWS12 - Arlington, TX</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Global Design Effort</a:t>
            </a:r>
          </a:p>
        </p:txBody>
      </p:sp>
      <p:sp>
        <p:nvSpPr>
          <p:cNvPr id="9" name="Rectangle 6"/>
          <p:cNvSpPr>
            <a:spLocks noGrp="1" noChangeArrowheads="1"/>
          </p:cNvSpPr>
          <p:nvPr>
            <p:ph type="sldNum" sz="quarter" idx="12"/>
          </p:nvPr>
        </p:nvSpPr>
        <p:spPr>
          <a:ln/>
        </p:spPr>
        <p:txBody>
          <a:bodyPr/>
          <a:lstStyle>
            <a:lvl1pPr>
              <a:defRPr/>
            </a:lvl1pPr>
          </a:lstStyle>
          <a:p>
            <a:fld id="{20CCEDF0-D00E-4F25-8CAB-11C98FB9C84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22-Oct-12                                   LCWS12 - Arlington, TX</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Global Design Effort</a:t>
            </a:r>
          </a:p>
        </p:txBody>
      </p:sp>
      <p:sp>
        <p:nvSpPr>
          <p:cNvPr id="5" name="Rectangle 6"/>
          <p:cNvSpPr>
            <a:spLocks noGrp="1" noChangeArrowheads="1"/>
          </p:cNvSpPr>
          <p:nvPr>
            <p:ph type="sldNum" sz="quarter" idx="12"/>
          </p:nvPr>
        </p:nvSpPr>
        <p:spPr>
          <a:ln/>
        </p:spPr>
        <p:txBody>
          <a:bodyPr/>
          <a:lstStyle>
            <a:lvl1pPr>
              <a:defRPr/>
            </a:lvl1pPr>
          </a:lstStyle>
          <a:p>
            <a:fld id="{AFAD5524-0F44-4736-9867-D005B459CCB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22-Oct-12                                   LCWS12 - Arlington, TX</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Global Design Effort</a:t>
            </a:r>
          </a:p>
        </p:txBody>
      </p:sp>
      <p:sp>
        <p:nvSpPr>
          <p:cNvPr id="4" name="Rectangle 6"/>
          <p:cNvSpPr>
            <a:spLocks noGrp="1" noChangeArrowheads="1"/>
          </p:cNvSpPr>
          <p:nvPr>
            <p:ph type="sldNum" sz="quarter" idx="12"/>
          </p:nvPr>
        </p:nvSpPr>
        <p:spPr>
          <a:ln/>
        </p:spPr>
        <p:txBody>
          <a:bodyPr/>
          <a:lstStyle>
            <a:lvl1pPr>
              <a:defRPr/>
            </a:lvl1pPr>
          </a:lstStyle>
          <a:p>
            <a:fld id="{BE6ECF9E-1634-4A49-86EF-EBCF5C1B610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22-Oct-12                                   LCWS12 - Arlington, TX</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Global Design Effort</a:t>
            </a:r>
          </a:p>
        </p:txBody>
      </p:sp>
      <p:sp>
        <p:nvSpPr>
          <p:cNvPr id="7" name="Rectangle 6"/>
          <p:cNvSpPr>
            <a:spLocks noGrp="1" noChangeArrowheads="1"/>
          </p:cNvSpPr>
          <p:nvPr>
            <p:ph type="sldNum" sz="quarter" idx="12"/>
          </p:nvPr>
        </p:nvSpPr>
        <p:spPr>
          <a:ln/>
        </p:spPr>
        <p:txBody>
          <a:bodyPr/>
          <a:lstStyle>
            <a:lvl1pPr>
              <a:defRPr/>
            </a:lvl1pPr>
          </a:lstStyle>
          <a:p>
            <a:fld id="{C66C80D1-65D5-4DA5-8173-9BCD8696914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22-Oct-12                                   LCWS12 - Arlington, TX</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Global Design Effort</a:t>
            </a:r>
          </a:p>
        </p:txBody>
      </p:sp>
      <p:sp>
        <p:nvSpPr>
          <p:cNvPr id="7" name="Rectangle 6"/>
          <p:cNvSpPr>
            <a:spLocks noGrp="1" noChangeArrowheads="1"/>
          </p:cNvSpPr>
          <p:nvPr>
            <p:ph type="sldNum" sz="quarter" idx="12"/>
          </p:nvPr>
        </p:nvSpPr>
        <p:spPr>
          <a:ln/>
        </p:spPr>
        <p:txBody>
          <a:bodyPr/>
          <a:lstStyle>
            <a:lvl1pPr>
              <a:defRPr/>
            </a:lvl1pPr>
          </a:lstStyle>
          <a:p>
            <a:fld id="{17B7D86D-97BB-4ECD-9B02-9D647CA627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22-Oct-12                                   LCWS12 - Arlington, TX</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Global Design Effort</a:t>
            </a:r>
          </a:p>
        </p:txBody>
      </p:sp>
      <p:sp>
        <p:nvSpPr>
          <p:cNvPr id="6" name="Rectangle 6"/>
          <p:cNvSpPr>
            <a:spLocks noGrp="1" noChangeArrowheads="1"/>
          </p:cNvSpPr>
          <p:nvPr>
            <p:ph type="sldNum" sz="quarter" idx="12"/>
          </p:nvPr>
        </p:nvSpPr>
        <p:spPr>
          <a:ln/>
        </p:spPr>
        <p:txBody>
          <a:bodyPr/>
          <a:lstStyle>
            <a:lvl1pPr>
              <a:defRPr/>
            </a:lvl1pPr>
          </a:lstStyle>
          <a:p>
            <a:fld id="{5C1C5F6D-3D8B-4D97-B6E3-B8AA1974E69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22-Oct-12                                   LCWS12 - Arlington, TX</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Global Design Effort</a:t>
            </a:r>
          </a:p>
        </p:txBody>
      </p:sp>
      <p:sp>
        <p:nvSpPr>
          <p:cNvPr id="6" name="Rectangle 6"/>
          <p:cNvSpPr>
            <a:spLocks noGrp="1" noChangeArrowheads="1"/>
          </p:cNvSpPr>
          <p:nvPr>
            <p:ph type="sldNum" sz="quarter" idx="12"/>
          </p:nvPr>
        </p:nvSpPr>
        <p:spPr>
          <a:ln/>
        </p:spPr>
        <p:txBody>
          <a:bodyPr/>
          <a:lstStyle>
            <a:lvl1pPr>
              <a:defRPr/>
            </a:lvl1pPr>
          </a:lstStyle>
          <a:p>
            <a:fld id="{33C43E1C-D20A-449D-9429-E3EADA90E9D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0287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950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84D4D7-BED0-424A-9E41-FBF327128116}" type="datetime1">
              <a:rPr lang="en-US" smtClean="0"/>
              <a:pPr/>
              <a:t>3/18/2014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5930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132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5250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841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684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3789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1345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9040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1866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80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A57F4-8913-450F-9AC7-79DAD366E2C9}" type="datetime1">
              <a:rPr lang="en-US" smtClean="0"/>
              <a:pPr/>
              <a:t>3/18/2014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691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6854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655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1381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2549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2355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310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5608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9581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31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8FD795-6E45-4F36-9C6F-A89F8088A7F3}" type="datetime1">
              <a:rPr lang="en-US" smtClean="0"/>
              <a:pPr/>
              <a:t>3/18/2014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2331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0733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8009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4133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2276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8313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6476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9564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8397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363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51198E-5327-43A2-862F-CF468C652102}" type="datetime1">
              <a:rPr lang="en-US" smtClean="0"/>
              <a:pPr/>
              <a:t>3/18/2014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9270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6262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2302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175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6129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0177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5859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8883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7089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65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5.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4.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4.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4.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5" Type="http://schemas.openxmlformats.org/officeDocument/2006/relationships/slideLayout" Target="../slideLayouts/slideLayout161.xml"/><Relationship Id="rId4" Type="http://schemas.openxmlformats.org/officeDocument/2006/relationships/slideLayout" Target="../slideLayouts/slideLayout160.xml"/><Relationship Id="rId9" Type="http://schemas.openxmlformats.org/officeDocument/2006/relationships/image" Target="../media/image6.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12.jpe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13.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theme" Target="../theme/theme17.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5.jpe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image" Target="../media/image14.png"/><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theme" Target="../theme/theme18.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16.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5.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304.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image" Target="../media/image17.emf"/><Relationship Id="rId5" Type="http://schemas.openxmlformats.org/officeDocument/2006/relationships/theme" Target="../theme/theme28.xml"/><Relationship Id="rId4" Type="http://schemas.openxmlformats.org/officeDocument/2006/relationships/slideLayout" Target="../slideLayouts/slideLayout305.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308.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5" Type="http://schemas.openxmlformats.org/officeDocument/2006/relationships/theme" Target="../theme/theme29.xml"/><Relationship Id="rId4"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0.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1.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fld id="{855046B5-BD30-4A8F-A458-262FCDC3247A}" type="datetime1">
              <a:rPr lang="en-US" smtClean="0"/>
              <a:pPr/>
              <a:t>3/18/2014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3/18/2014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76903487"/>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8520" y="1634"/>
            <a:ext cx="7566923" cy="504363"/>
          </a:xfrm>
          <a:prstGeom prst="rect">
            <a:avLst/>
          </a:prstGeom>
        </p:spPr>
        <p:txBody>
          <a:bodyPr vert="horz" lIns="91440" tIns="45720" rIns="91440" bIns="45720" rtlCol="0" anchor="ctr">
            <a:noAutofit/>
          </a:bodyPr>
          <a:lstStyle/>
          <a:p>
            <a:r>
              <a:rPr lang="de-DE" dirty="0" err="1" smtClean="0"/>
              <a:t>Click</a:t>
            </a:r>
            <a:r>
              <a:rPr lang="de-DE" dirty="0" smtClean="0"/>
              <a:t> to </a:t>
            </a:r>
            <a:r>
              <a:rPr lang="de-DE" dirty="0" err="1" smtClean="0"/>
              <a:t>edit</a:t>
            </a:r>
            <a:r>
              <a:rPr lang="de-DE" dirty="0" smtClean="0"/>
              <a:t> Master title style</a:t>
            </a:r>
            <a:endParaRPr lang="en-US" dirty="0"/>
          </a:p>
        </p:txBody>
      </p:sp>
      <p:sp>
        <p:nvSpPr>
          <p:cNvPr id="3" name="Text Placeholder 2"/>
          <p:cNvSpPr>
            <a:spLocks noGrp="1"/>
          </p:cNvSpPr>
          <p:nvPr>
            <p:ph type="body" idx="1"/>
          </p:nvPr>
        </p:nvSpPr>
        <p:spPr>
          <a:xfrm>
            <a:off x="457200" y="1011494"/>
            <a:ext cx="8229600" cy="5114670"/>
          </a:xfrm>
          <a:prstGeom prst="rect">
            <a:avLst/>
          </a:prstGeom>
        </p:spPr>
        <p:txBody>
          <a:bodyPr vert="horz" lIns="91440" tIns="45720" rIns="91440" bIns="45720" rtlCol="0">
            <a:normAutofit/>
          </a:bodyPr>
          <a:lstStyle/>
          <a:p>
            <a:pPr lvl="0"/>
            <a:r>
              <a:rPr lang="de-DE" dirty="0" err="1" smtClean="0"/>
              <a:t>Click</a:t>
            </a:r>
            <a:r>
              <a:rPr lang="de-DE" dirty="0" smtClean="0"/>
              <a:t> to </a:t>
            </a:r>
            <a:r>
              <a:rPr lang="de-DE" dirty="0" err="1" smtClean="0"/>
              <a:t>edit</a:t>
            </a:r>
            <a:r>
              <a:rPr lang="de-DE" dirty="0" smtClean="0"/>
              <a:t> Master text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en-US" dirty="0"/>
          </a:p>
        </p:txBody>
      </p:sp>
      <p:pic>
        <p:nvPicPr>
          <p:cNvPr id="7" name="Picture 6" descr="CLIC-Logo-Color.jpg"/>
          <p:cNvPicPr>
            <a:picLocks noChangeAspect="1"/>
          </p:cNvPicPr>
          <p:nvPr userDrawn="1"/>
        </p:nvPicPr>
        <p:blipFill>
          <a:blip r:embed="rId13" cstate="print"/>
          <a:stretch>
            <a:fillRect/>
          </a:stretch>
        </p:blipFill>
        <p:spPr>
          <a:xfrm>
            <a:off x="164945" y="1635"/>
            <a:ext cx="504363" cy="504363"/>
          </a:xfrm>
          <a:prstGeom prst="rect">
            <a:avLst/>
          </a:prstGeom>
        </p:spPr>
      </p:pic>
      <p:pic>
        <p:nvPicPr>
          <p:cNvPr id="8" name="Picture 7" descr="CLIC-Logo-Color.jpg"/>
          <p:cNvPicPr>
            <a:picLocks noChangeAspect="1"/>
          </p:cNvPicPr>
          <p:nvPr userDrawn="1"/>
        </p:nvPicPr>
        <p:blipFill>
          <a:blip r:embed="rId13" cstate="print"/>
          <a:stretch>
            <a:fillRect/>
          </a:stretch>
        </p:blipFill>
        <p:spPr>
          <a:xfrm>
            <a:off x="8434618" y="1635"/>
            <a:ext cx="504363" cy="504363"/>
          </a:xfrm>
          <a:prstGeom prst="rect">
            <a:avLst/>
          </a:prstGeom>
        </p:spPr>
      </p:pic>
      <p:sp>
        <p:nvSpPr>
          <p:cNvPr id="9" name="Footer Placeholder 4"/>
          <p:cNvSpPr>
            <a:spLocks noGrp="1"/>
          </p:cNvSpPr>
          <p:nvPr>
            <p:ph type="ftr" sz="quarter" idx="3"/>
          </p:nvPr>
        </p:nvSpPr>
        <p:spPr>
          <a:xfrm>
            <a:off x="1651000" y="6492875"/>
            <a:ext cx="5791200" cy="365125"/>
          </a:xfrm>
          <a:prstGeom prst="rect">
            <a:avLst/>
          </a:prstGeom>
        </p:spPr>
        <p:txBody>
          <a:bodyPr/>
          <a:lstStyle>
            <a:lvl1pPr>
              <a:defRPr sz="1400"/>
            </a:lvl1pPr>
          </a:lstStyle>
          <a:p>
            <a:pPr defTabSz="457200"/>
            <a:r>
              <a:rPr lang="en-US" smtClean="0">
                <a:solidFill>
                  <a:prstClr val="black"/>
                </a:solidFill>
              </a:rPr>
              <a:t>D. Schulte, CLIC, HF 2012, November 2012</a:t>
            </a:r>
            <a:endParaRPr lang="en-US" dirty="0">
              <a:solidFill>
                <a:prstClr val="black"/>
              </a:solidFill>
            </a:endParaRPr>
          </a:p>
        </p:txBody>
      </p:sp>
      <p:sp>
        <p:nvSpPr>
          <p:cNvPr id="10" name="Slide Number Placeholder 5"/>
          <p:cNvSpPr txBox="1">
            <a:spLocks/>
          </p:cNvSpPr>
          <p:nvPr userDrawn="1"/>
        </p:nvSpPr>
        <p:spPr>
          <a:xfrm>
            <a:off x="7442200" y="6492875"/>
            <a:ext cx="1397000" cy="365125"/>
          </a:xfrm>
          <a:prstGeom prst="rect">
            <a:avLst/>
          </a:prstGeom>
        </p:spPr>
        <p:txBody>
          <a:bodyPr vert="horz" lIns="91440" tIns="45720" rIns="91440" bIns="45720" rtlCol="0" anchor="ctr"/>
          <a:lstStyle/>
          <a:p>
            <a:pPr algn="r" defTabSz="457200">
              <a:defRPr/>
            </a:pPr>
            <a:fld id="{0D1D6AF9-1F0E-2547-B7C2-EBD1501318D2}" type="slidenum">
              <a:rPr lang="en-US" sz="1200" smtClean="0">
                <a:solidFill>
                  <a:prstClr val="black">
                    <a:tint val="75000"/>
                  </a:prstClr>
                </a:solidFill>
              </a:rPr>
              <a:pPr algn="r" defTabSz="457200">
                <a:defRPr/>
              </a:pPr>
              <a:t>‹#›</a:t>
            </a:fld>
            <a:endParaRPr lang="en-US" sz="1200">
              <a:solidFill>
                <a:prstClr val="black">
                  <a:tint val="75000"/>
                </a:prstClr>
              </a:solidFill>
            </a:endParaRPr>
          </a:p>
        </p:txBody>
      </p:sp>
    </p:spTree>
    <p:extLst>
      <p:ext uri="{BB962C8B-B14F-4D97-AF65-F5344CB8AC3E}">
        <p14:creationId xmlns:p14="http://schemas.microsoft.com/office/powerpoint/2010/main" val="1211113306"/>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hf sldNum="0" hdr="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85800" y="13716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sp>
        <p:nvSpPr>
          <p:cNvPr id="4099" name="Rectangle 3"/>
          <p:cNvSpPr>
            <a:spLocks noGrp="1" noChangeArrowheads="1"/>
          </p:cNvSpPr>
          <p:nvPr>
            <p:ph type="dt" sz="half" idx="2"/>
          </p:nvPr>
        </p:nvSpPr>
        <p:spPr bwMode="auto">
          <a:xfrm>
            <a:off x="381000" y="6400800"/>
            <a:ext cx="2438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defTabSz="457200"/>
            <a:r>
              <a:rPr lang="en-US" smtClean="0">
                <a:solidFill>
                  <a:srgbClr val="000000"/>
                </a:solidFill>
              </a:rPr>
              <a:t>23.10.12</a:t>
            </a:r>
            <a:endParaRPr lang="en-US">
              <a:solidFill>
                <a:srgbClr val="000000"/>
              </a:solidFill>
            </a:endParaRPr>
          </a:p>
        </p:txBody>
      </p:sp>
      <p:sp>
        <p:nvSpPr>
          <p:cNvPr id="4100" name="Rectangle 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fontAlgn="base">
              <a:spcBef>
                <a:spcPts val="0"/>
              </a:spcBef>
              <a:spcAft>
                <a:spcPts val="0"/>
              </a:spcAft>
              <a:defRPr sz="1600" b="1">
                <a:solidFill>
                  <a:srgbClr val="23346C"/>
                </a:solidFill>
                <a:latin typeface="+mn-lt"/>
                <a:ea typeface="+mn-ea"/>
                <a:cs typeface="+mn-cs"/>
              </a:defRPr>
            </a:lvl1pPr>
          </a:lstStyle>
          <a:p>
            <a:pPr defTabSz="457200"/>
            <a:r>
              <a:rPr lang="en-US" smtClean="0"/>
              <a:t>N. Walker --LCWS '12</a:t>
            </a:r>
            <a:endParaRPr lang="en-US"/>
          </a:p>
        </p:txBody>
      </p:sp>
      <p:sp>
        <p:nvSpPr>
          <p:cNvPr id="4101" name="Rectangle 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457200"/>
            <a:fld id="{AAB6FA28-7AEC-3F43-9C2D-3DB969CFEC6A}" type="slidenum">
              <a:rPr lang="en-US" smtClean="0">
                <a:solidFill>
                  <a:srgbClr val="000000"/>
                </a:solidFill>
              </a:rPr>
              <a:pPr defTabSz="457200"/>
              <a:t>‹#›</a:t>
            </a:fld>
            <a:endParaRPr lang="en-US">
              <a:solidFill>
                <a:srgbClr val="000000"/>
              </a:solidFill>
            </a:endParaRPr>
          </a:p>
        </p:txBody>
      </p:sp>
      <p:sp>
        <p:nvSpPr>
          <p:cNvPr id="4102" name="Text Box 6"/>
          <p:cNvSpPr txBox="1">
            <a:spLocks noChangeArrowheads="1"/>
          </p:cNvSpPr>
          <p:nvPr/>
        </p:nvSpPr>
        <p:spPr bwMode="auto">
          <a:xfrm>
            <a:off x="1295400" y="0"/>
            <a:ext cx="7620000" cy="457200"/>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sp>
        <p:nvSpPr>
          <p:cNvPr id="4103" name="Text Box 7"/>
          <p:cNvSpPr txBox="1">
            <a:spLocks noChangeArrowheads="1"/>
          </p:cNvSpPr>
          <p:nvPr/>
        </p:nvSpPr>
        <p:spPr bwMode="auto">
          <a:xfrm>
            <a:off x="1828800" y="0"/>
            <a:ext cx="6629400" cy="457200"/>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sp>
        <p:nvSpPr>
          <p:cNvPr id="2056" name="Rectangle 8"/>
          <p:cNvSpPr>
            <a:spLocks noGrp="1" noChangeArrowheads="1"/>
          </p:cNvSpPr>
          <p:nvPr>
            <p:ph type="title"/>
          </p:nvPr>
        </p:nvSpPr>
        <p:spPr bwMode="auto">
          <a:xfrm>
            <a:off x="1295400" y="76200"/>
            <a:ext cx="7086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pic>
        <p:nvPicPr>
          <p:cNvPr id="2057" name="Picture 9" descr="1024_greendot_divider"/>
          <p:cNvPicPr>
            <a:picLocks noChangeAspect="1" noChangeArrowheads="1"/>
          </p:cNvPicPr>
          <p:nvPr/>
        </p:nvPicPr>
        <p:blipFill>
          <a:blip r:embed="rId13" cstate="print"/>
          <a:srcRect/>
          <a:stretch>
            <a:fillRect/>
          </a:stretch>
        </p:blipFill>
        <p:spPr bwMode="auto">
          <a:xfrm>
            <a:off x="0" y="6248400"/>
            <a:ext cx="9144000" cy="179388"/>
          </a:xfrm>
          <a:prstGeom prst="rect">
            <a:avLst/>
          </a:prstGeom>
          <a:noFill/>
          <a:ln w="9525">
            <a:noFill/>
            <a:miter lim="800000"/>
            <a:headEnd/>
            <a:tailEnd/>
          </a:ln>
        </p:spPr>
      </p:pic>
      <p:pic>
        <p:nvPicPr>
          <p:cNvPr id="2058" name="Picture 10" descr="ilccolor"/>
          <p:cNvPicPr>
            <a:picLocks noChangeAspect="1" noChangeArrowheads="1"/>
          </p:cNvPicPr>
          <p:nvPr/>
        </p:nvPicPr>
        <p:blipFill>
          <a:blip r:embed="rId14" cstate="print"/>
          <a:srcRect/>
          <a:stretch>
            <a:fillRect/>
          </a:stretch>
        </p:blipFill>
        <p:spPr bwMode="auto">
          <a:xfrm>
            <a:off x="0" y="152400"/>
            <a:ext cx="1219200" cy="796925"/>
          </a:xfrm>
          <a:prstGeom prst="rect">
            <a:avLst/>
          </a:prstGeom>
          <a:noFill/>
          <a:ln w="9525">
            <a:noFill/>
            <a:miter lim="800000"/>
            <a:headEnd/>
            <a:tailEnd/>
          </a:ln>
        </p:spPr>
      </p:pic>
      <p:pic>
        <p:nvPicPr>
          <p:cNvPr id="2059" name="Picture 11" descr="1024_greendot_divider"/>
          <p:cNvPicPr>
            <a:picLocks noChangeAspect="1" noChangeArrowheads="1"/>
          </p:cNvPicPr>
          <p:nvPr/>
        </p:nvPicPr>
        <p:blipFill>
          <a:blip r:embed="rId13" cstate="print"/>
          <a:srcRect/>
          <a:stretch>
            <a:fillRect/>
          </a:stretch>
        </p:blipFill>
        <p:spPr bwMode="auto">
          <a:xfrm>
            <a:off x="1295400" y="838200"/>
            <a:ext cx="7848600" cy="153988"/>
          </a:xfrm>
          <a:prstGeom prst="rect">
            <a:avLst/>
          </a:prstGeom>
          <a:noFill/>
          <a:ln w="9525">
            <a:noFill/>
            <a:miter lim="800000"/>
            <a:headEnd/>
            <a:tailEnd/>
          </a:ln>
        </p:spPr>
      </p:pic>
    </p:spTree>
    <p:extLst>
      <p:ext uri="{BB962C8B-B14F-4D97-AF65-F5344CB8AC3E}">
        <p14:creationId xmlns:p14="http://schemas.microsoft.com/office/powerpoint/2010/main" val="58531020"/>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fade/>
  </p:transition>
  <p:hf sldNum="0" hdr="0" ftr="0" dt="0"/>
  <p:txStyles>
    <p:titleStyle>
      <a:lvl1pPr algn="ctr" rtl="0" eaLnBrk="1" fontAlgn="base" hangingPunct="1">
        <a:spcBef>
          <a:spcPct val="0"/>
        </a:spcBef>
        <a:spcAft>
          <a:spcPct val="0"/>
        </a:spcAft>
        <a:defRPr sz="3600">
          <a:solidFill>
            <a:srgbClr val="23346C"/>
          </a:solidFill>
          <a:latin typeface="+mj-lt"/>
          <a:ea typeface="+mj-ea"/>
          <a:cs typeface="+mj-cs"/>
        </a:defRPr>
      </a:lvl1pPr>
      <a:lvl2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2pPr>
      <a:lvl3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3pPr>
      <a:lvl4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4pPr>
      <a:lvl5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5pPr>
      <a:lvl6pPr marL="4572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6pPr>
      <a:lvl7pPr marL="9144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7pPr>
      <a:lvl8pPr marL="13716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8pPr>
      <a:lvl9pPr marL="18288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9pPr>
    </p:titleStyle>
    <p:bodyStyle>
      <a:lvl1pPr marL="342900" indent="-342900" algn="l" rtl="0" eaLnBrk="1" fontAlgn="base" hangingPunct="1">
        <a:spcBef>
          <a:spcPct val="20000"/>
        </a:spcBef>
        <a:spcAft>
          <a:spcPct val="0"/>
        </a:spcAft>
        <a:buChar char="•"/>
        <a:defRPr sz="2800">
          <a:solidFill>
            <a:srgbClr val="23346C"/>
          </a:solidFill>
          <a:latin typeface="+mn-lt"/>
          <a:ea typeface="+mn-ea"/>
          <a:cs typeface="+mn-cs"/>
        </a:defRPr>
      </a:lvl1pPr>
      <a:lvl2pPr marL="742950" indent="-285750" algn="l" rtl="0" eaLnBrk="1" fontAlgn="base" hangingPunct="1">
        <a:spcBef>
          <a:spcPct val="20000"/>
        </a:spcBef>
        <a:spcAft>
          <a:spcPct val="0"/>
        </a:spcAft>
        <a:buChar char="–"/>
        <a:defRPr sz="2400" b="1">
          <a:solidFill>
            <a:srgbClr val="23346C"/>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85800" y="13716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sp>
        <p:nvSpPr>
          <p:cNvPr id="4099" name="Rectangle 3"/>
          <p:cNvSpPr>
            <a:spLocks noGrp="1" noChangeArrowheads="1"/>
          </p:cNvSpPr>
          <p:nvPr>
            <p:ph type="dt" sz="half" idx="2"/>
          </p:nvPr>
        </p:nvSpPr>
        <p:spPr bwMode="auto">
          <a:xfrm>
            <a:off x="381000" y="6400800"/>
            <a:ext cx="2438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defTabSz="457200"/>
            <a:r>
              <a:rPr lang="en-US" smtClean="0">
                <a:solidFill>
                  <a:srgbClr val="000000"/>
                </a:solidFill>
              </a:rPr>
              <a:t>23.10.12</a:t>
            </a:r>
            <a:endParaRPr lang="en-US">
              <a:solidFill>
                <a:srgbClr val="000000"/>
              </a:solidFill>
            </a:endParaRPr>
          </a:p>
        </p:txBody>
      </p:sp>
      <p:sp>
        <p:nvSpPr>
          <p:cNvPr id="4100" name="Rectangle 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fontAlgn="base">
              <a:spcBef>
                <a:spcPts val="0"/>
              </a:spcBef>
              <a:spcAft>
                <a:spcPts val="0"/>
              </a:spcAft>
              <a:defRPr sz="1600" b="1">
                <a:solidFill>
                  <a:srgbClr val="23346C"/>
                </a:solidFill>
                <a:latin typeface="+mn-lt"/>
                <a:ea typeface="+mn-ea"/>
                <a:cs typeface="+mn-cs"/>
              </a:defRPr>
            </a:lvl1pPr>
          </a:lstStyle>
          <a:p>
            <a:pPr defTabSz="457200"/>
            <a:r>
              <a:rPr lang="en-US" smtClean="0"/>
              <a:t>N. Walker --LCWS '12</a:t>
            </a:r>
            <a:endParaRPr lang="en-US"/>
          </a:p>
        </p:txBody>
      </p:sp>
      <p:sp>
        <p:nvSpPr>
          <p:cNvPr id="4101" name="Rectangle 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457200"/>
            <a:fld id="{AAB6FA28-7AEC-3F43-9C2D-3DB969CFEC6A}" type="slidenum">
              <a:rPr lang="en-US" smtClean="0">
                <a:solidFill>
                  <a:srgbClr val="000000"/>
                </a:solidFill>
              </a:rPr>
              <a:pPr defTabSz="457200"/>
              <a:t>‹#›</a:t>
            </a:fld>
            <a:endParaRPr lang="en-US">
              <a:solidFill>
                <a:srgbClr val="000000"/>
              </a:solidFill>
            </a:endParaRPr>
          </a:p>
        </p:txBody>
      </p:sp>
      <p:sp>
        <p:nvSpPr>
          <p:cNvPr id="4102" name="Text Box 6"/>
          <p:cNvSpPr txBox="1">
            <a:spLocks noChangeArrowheads="1"/>
          </p:cNvSpPr>
          <p:nvPr/>
        </p:nvSpPr>
        <p:spPr bwMode="auto">
          <a:xfrm>
            <a:off x="1295400" y="0"/>
            <a:ext cx="7620000" cy="457200"/>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sp>
        <p:nvSpPr>
          <p:cNvPr id="4103" name="Text Box 7"/>
          <p:cNvSpPr txBox="1">
            <a:spLocks noChangeArrowheads="1"/>
          </p:cNvSpPr>
          <p:nvPr/>
        </p:nvSpPr>
        <p:spPr bwMode="auto">
          <a:xfrm>
            <a:off x="1828800" y="0"/>
            <a:ext cx="6629400" cy="457200"/>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sp>
        <p:nvSpPr>
          <p:cNvPr id="2056" name="Rectangle 8"/>
          <p:cNvSpPr>
            <a:spLocks noGrp="1" noChangeArrowheads="1"/>
          </p:cNvSpPr>
          <p:nvPr>
            <p:ph type="title"/>
          </p:nvPr>
        </p:nvSpPr>
        <p:spPr bwMode="auto">
          <a:xfrm>
            <a:off x="1295400" y="76200"/>
            <a:ext cx="7086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pic>
        <p:nvPicPr>
          <p:cNvPr id="2057" name="Picture 9" descr="1024_greendot_divider"/>
          <p:cNvPicPr>
            <a:picLocks noChangeAspect="1" noChangeArrowheads="1"/>
          </p:cNvPicPr>
          <p:nvPr/>
        </p:nvPicPr>
        <p:blipFill>
          <a:blip r:embed="rId13" cstate="print"/>
          <a:srcRect/>
          <a:stretch>
            <a:fillRect/>
          </a:stretch>
        </p:blipFill>
        <p:spPr bwMode="auto">
          <a:xfrm>
            <a:off x="0" y="6248400"/>
            <a:ext cx="9144000" cy="179388"/>
          </a:xfrm>
          <a:prstGeom prst="rect">
            <a:avLst/>
          </a:prstGeom>
          <a:noFill/>
          <a:ln w="9525">
            <a:noFill/>
            <a:miter lim="800000"/>
            <a:headEnd/>
            <a:tailEnd/>
          </a:ln>
        </p:spPr>
      </p:pic>
      <p:pic>
        <p:nvPicPr>
          <p:cNvPr id="2058" name="Picture 10" descr="ilccolor"/>
          <p:cNvPicPr>
            <a:picLocks noChangeAspect="1" noChangeArrowheads="1"/>
          </p:cNvPicPr>
          <p:nvPr/>
        </p:nvPicPr>
        <p:blipFill>
          <a:blip r:embed="rId14" cstate="print"/>
          <a:srcRect/>
          <a:stretch>
            <a:fillRect/>
          </a:stretch>
        </p:blipFill>
        <p:spPr bwMode="auto">
          <a:xfrm>
            <a:off x="0" y="152400"/>
            <a:ext cx="1219200" cy="796925"/>
          </a:xfrm>
          <a:prstGeom prst="rect">
            <a:avLst/>
          </a:prstGeom>
          <a:noFill/>
          <a:ln w="9525">
            <a:noFill/>
            <a:miter lim="800000"/>
            <a:headEnd/>
            <a:tailEnd/>
          </a:ln>
        </p:spPr>
      </p:pic>
      <p:pic>
        <p:nvPicPr>
          <p:cNvPr id="2059" name="Picture 11" descr="1024_greendot_divider"/>
          <p:cNvPicPr>
            <a:picLocks noChangeAspect="1" noChangeArrowheads="1"/>
          </p:cNvPicPr>
          <p:nvPr/>
        </p:nvPicPr>
        <p:blipFill>
          <a:blip r:embed="rId13" cstate="print"/>
          <a:srcRect/>
          <a:stretch>
            <a:fillRect/>
          </a:stretch>
        </p:blipFill>
        <p:spPr bwMode="auto">
          <a:xfrm>
            <a:off x="1295400" y="838200"/>
            <a:ext cx="7848600" cy="153988"/>
          </a:xfrm>
          <a:prstGeom prst="rect">
            <a:avLst/>
          </a:prstGeom>
          <a:noFill/>
          <a:ln w="9525">
            <a:noFill/>
            <a:miter lim="800000"/>
            <a:headEnd/>
            <a:tailEnd/>
          </a:ln>
        </p:spPr>
      </p:pic>
    </p:spTree>
    <p:extLst>
      <p:ext uri="{BB962C8B-B14F-4D97-AF65-F5344CB8AC3E}">
        <p14:creationId xmlns:p14="http://schemas.microsoft.com/office/powerpoint/2010/main" val="4055350981"/>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ransition>
    <p:fade/>
  </p:transition>
  <p:hf sldNum="0" hdr="0" ftr="0" dt="0"/>
  <p:txStyles>
    <p:titleStyle>
      <a:lvl1pPr algn="ctr" rtl="0" eaLnBrk="1" fontAlgn="base" hangingPunct="1">
        <a:spcBef>
          <a:spcPct val="0"/>
        </a:spcBef>
        <a:spcAft>
          <a:spcPct val="0"/>
        </a:spcAft>
        <a:defRPr sz="3600">
          <a:solidFill>
            <a:srgbClr val="23346C"/>
          </a:solidFill>
          <a:latin typeface="+mj-lt"/>
          <a:ea typeface="+mj-ea"/>
          <a:cs typeface="+mj-cs"/>
        </a:defRPr>
      </a:lvl1pPr>
      <a:lvl2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2pPr>
      <a:lvl3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3pPr>
      <a:lvl4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4pPr>
      <a:lvl5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5pPr>
      <a:lvl6pPr marL="4572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6pPr>
      <a:lvl7pPr marL="9144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7pPr>
      <a:lvl8pPr marL="13716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8pPr>
      <a:lvl9pPr marL="18288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9pPr>
    </p:titleStyle>
    <p:bodyStyle>
      <a:lvl1pPr marL="342900" indent="-342900" algn="l" rtl="0" eaLnBrk="1" fontAlgn="base" hangingPunct="1">
        <a:spcBef>
          <a:spcPct val="20000"/>
        </a:spcBef>
        <a:spcAft>
          <a:spcPct val="0"/>
        </a:spcAft>
        <a:buChar char="•"/>
        <a:defRPr sz="2800">
          <a:solidFill>
            <a:srgbClr val="23346C"/>
          </a:solidFill>
          <a:latin typeface="+mn-lt"/>
          <a:ea typeface="+mn-ea"/>
          <a:cs typeface="+mn-cs"/>
        </a:defRPr>
      </a:lvl1pPr>
      <a:lvl2pPr marL="742950" indent="-285750" algn="l" rtl="0" eaLnBrk="1" fontAlgn="base" hangingPunct="1">
        <a:spcBef>
          <a:spcPct val="20000"/>
        </a:spcBef>
        <a:spcAft>
          <a:spcPct val="0"/>
        </a:spcAft>
        <a:buChar char="–"/>
        <a:defRPr sz="2400" b="1">
          <a:solidFill>
            <a:srgbClr val="23346C"/>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85800" y="13716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sp>
        <p:nvSpPr>
          <p:cNvPr id="4099" name="Rectangle 3"/>
          <p:cNvSpPr>
            <a:spLocks noGrp="1" noChangeArrowheads="1"/>
          </p:cNvSpPr>
          <p:nvPr>
            <p:ph type="dt" sz="half" idx="2"/>
          </p:nvPr>
        </p:nvSpPr>
        <p:spPr bwMode="auto">
          <a:xfrm>
            <a:off x="381000" y="6400800"/>
            <a:ext cx="2438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defTabSz="457200"/>
            <a:r>
              <a:rPr lang="en-US" smtClean="0">
                <a:solidFill>
                  <a:srgbClr val="000000"/>
                </a:solidFill>
              </a:rPr>
              <a:t>23.10.12</a:t>
            </a:r>
            <a:endParaRPr lang="en-US">
              <a:solidFill>
                <a:srgbClr val="000000"/>
              </a:solidFill>
            </a:endParaRPr>
          </a:p>
        </p:txBody>
      </p:sp>
      <p:sp>
        <p:nvSpPr>
          <p:cNvPr id="4100" name="Rectangle 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fontAlgn="base">
              <a:spcBef>
                <a:spcPts val="0"/>
              </a:spcBef>
              <a:spcAft>
                <a:spcPts val="0"/>
              </a:spcAft>
              <a:defRPr sz="1600" b="1">
                <a:solidFill>
                  <a:srgbClr val="23346C"/>
                </a:solidFill>
                <a:latin typeface="+mn-lt"/>
                <a:ea typeface="+mn-ea"/>
                <a:cs typeface="+mn-cs"/>
              </a:defRPr>
            </a:lvl1pPr>
          </a:lstStyle>
          <a:p>
            <a:pPr defTabSz="457200"/>
            <a:r>
              <a:rPr lang="en-US" smtClean="0"/>
              <a:t>N. Walker --LCWS '12</a:t>
            </a:r>
            <a:endParaRPr lang="en-US"/>
          </a:p>
        </p:txBody>
      </p:sp>
      <p:sp>
        <p:nvSpPr>
          <p:cNvPr id="4101" name="Rectangle 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457200"/>
            <a:fld id="{AAB6FA28-7AEC-3F43-9C2D-3DB969CFEC6A}" type="slidenum">
              <a:rPr lang="en-US" smtClean="0">
                <a:solidFill>
                  <a:srgbClr val="000000"/>
                </a:solidFill>
              </a:rPr>
              <a:pPr defTabSz="457200"/>
              <a:t>‹#›</a:t>
            </a:fld>
            <a:endParaRPr lang="en-US">
              <a:solidFill>
                <a:srgbClr val="000000"/>
              </a:solidFill>
            </a:endParaRPr>
          </a:p>
        </p:txBody>
      </p:sp>
      <p:sp>
        <p:nvSpPr>
          <p:cNvPr id="4102" name="Text Box 6"/>
          <p:cNvSpPr txBox="1">
            <a:spLocks noChangeArrowheads="1"/>
          </p:cNvSpPr>
          <p:nvPr/>
        </p:nvSpPr>
        <p:spPr bwMode="auto">
          <a:xfrm>
            <a:off x="1295400" y="0"/>
            <a:ext cx="7620000" cy="457200"/>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sp>
        <p:nvSpPr>
          <p:cNvPr id="4103" name="Text Box 7"/>
          <p:cNvSpPr txBox="1">
            <a:spLocks noChangeArrowheads="1"/>
          </p:cNvSpPr>
          <p:nvPr/>
        </p:nvSpPr>
        <p:spPr bwMode="auto">
          <a:xfrm>
            <a:off x="1828800" y="0"/>
            <a:ext cx="6629400" cy="457200"/>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sp>
        <p:nvSpPr>
          <p:cNvPr id="2056" name="Rectangle 8"/>
          <p:cNvSpPr>
            <a:spLocks noGrp="1" noChangeArrowheads="1"/>
          </p:cNvSpPr>
          <p:nvPr>
            <p:ph type="title"/>
          </p:nvPr>
        </p:nvSpPr>
        <p:spPr bwMode="auto">
          <a:xfrm>
            <a:off x="1295400" y="76200"/>
            <a:ext cx="7086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pic>
        <p:nvPicPr>
          <p:cNvPr id="2057" name="Picture 9" descr="1024_greendot_divider"/>
          <p:cNvPicPr>
            <a:picLocks noChangeAspect="1" noChangeArrowheads="1"/>
          </p:cNvPicPr>
          <p:nvPr/>
        </p:nvPicPr>
        <p:blipFill>
          <a:blip r:embed="rId13" cstate="print"/>
          <a:srcRect/>
          <a:stretch>
            <a:fillRect/>
          </a:stretch>
        </p:blipFill>
        <p:spPr bwMode="auto">
          <a:xfrm>
            <a:off x="0" y="6248400"/>
            <a:ext cx="9144000" cy="179388"/>
          </a:xfrm>
          <a:prstGeom prst="rect">
            <a:avLst/>
          </a:prstGeom>
          <a:noFill/>
          <a:ln w="9525">
            <a:noFill/>
            <a:miter lim="800000"/>
            <a:headEnd/>
            <a:tailEnd/>
          </a:ln>
        </p:spPr>
      </p:pic>
      <p:pic>
        <p:nvPicPr>
          <p:cNvPr id="2058" name="Picture 10" descr="ilccolor"/>
          <p:cNvPicPr>
            <a:picLocks noChangeAspect="1" noChangeArrowheads="1"/>
          </p:cNvPicPr>
          <p:nvPr/>
        </p:nvPicPr>
        <p:blipFill>
          <a:blip r:embed="rId14" cstate="print"/>
          <a:srcRect/>
          <a:stretch>
            <a:fillRect/>
          </a:stretch>
        </p:blipFill>
        <p:spPr bwMode="auto">
          <a:xfrm>
            <a:off x="0" y="152400"/>
            <a:ext cx="1219200" cy="796925"/>
          </a:xfrm>
          <a:prstGeom prst="rect">
            <a:avLst/>
          </a:prstGeom>
          <a:noFill/>
          <a:ln w="9525">
            <a:noFill/>
            <a:miter lim="800000"/>
            <a:headEnd/>
            <a:tailEnd/>
          </a:ln>
        </p:spPr>
      </p:pic>
      <p:pic>
        <p:nvPicPr>
          <p:cNvPr id="2059" name="Picture 11" descr="1024_greendot_divider"/>
          <p:cNvPicPr>
            <a:picLocks noChangeAspect="1" noChangeArrowheads="1"/>
          </p:cNvPicPr>
          <p:nvPr/>
        </p:nvPicPr>
        <p:blipFill>
          <a:blip r:embed="rId13" cstate="print"/>
          <a:srcRect/>
          <a:stretch>
            <a:fillRect/>
          </a:stretch>
        </p:blipFill>
        <p:spPr bwMode="auto">
          <a:xfrm>
            <a:off x="1295400" y="838200"/>
            <a:ext cx="7848600" cy="153988"/>
          </a:xfrm>
          <a:prstGeom prst="rect">
            <a:avLst/>
          </a:prstGeom>
          <a:noFill/>
          <a:ln w="9525">
            <a:noFill/>
            <a:miter lim="800000"/>
            <a:headEnd/>
            <a:tailEnd/>
          </a:ln>
        </p:spPr>
      </p:pic>
    </p:spTree>
    <p:extLst>
      <p:ext uri="{BB962C8B-B14F-4D97-AF65-F5344CB8AC3E}">
        <p14:creationId xmlns:p14="http://schemas.microsoft.com/office/powerpoint/2010/main" val="2886026388"/>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ransition>
    <p:fade/>
  </p:transition>
  <p:hf sldNum="0" hdr="0" ftr="0" dt="0"/>
  <p:txStyles>
    <p:titleStyle>
      <a:lvl1pPr algn="ctr" rtl="0" eaLnBrk="1" fontAlgn="base" hangingPunct="1">
        <a:spcBef>
          <a:spcPct val="0"/>
        </a:spcBef>
        <a:spcAft>
          <a:spcPct val="0"/>
        </a:spcAft>
        <a:defRPr sz="3600">
          <a:solidFill>
            <a:srgbClr val="23346C"/>
          </a:solidFill>
          <a:latin typeface="+mj-lt"/>
          <a:ea typeface="+mj-ea"/>
          <a:cs typeface="+mj-cs"/>
        </a:defRPr>
      </a:lvl1pPr>
      <a:lvl2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2pPr>
      <a:lvl3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3pPr>
      <a:lvl4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4pPr>
      <a:lvl5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5pPr>
      <a:lvl6pPr marL="4572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6pPr>
      <a:lvl7pPr marL="9144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7pPr>
      <a:lvl8pPr marL="13716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8pPr>
      <a:lvl9pPr marL="18288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9pPr>
    </p:titleStyle>
    <p:bodyStyle>
      <a:lvl1pPr marL="342900" indent="-342900" algn="l" rtl="0" eaLnBrk="1" fontAlgn="base" hangingPunct="1">
        <a:spcBef>
          <a:spcPct val="20000"/>
        </a:spcBef>
        <a:spcAft>
          <a:spcPct val="0"/>
        </a:spcAft>
        <a:buChar char="•"/>
        <a:defRPr sz="2800">
          <a:solidFill>
            <a:srgbClr val="23346C"/>
          </a:solidFill>
          <a:latin typeface="+mn-lt"/>
          <a:ea typeface="+mn-ea"/>
          <a:cs typeface="+mn-cs"/>
        </a:defRPr>
      </a:lvl1pPr>
      <a:lvl2pPr marL="742950" indent="-285750" algn="l" rtl="0" eaLnBrk="1" fontAlgn="base" hangingPunct="1">
        <a:spcBef>
          <a:spcPct val="20000"/>
        </a:spcBef>
        <a:spcAft>
          <a:spcPct val="0"/>
        </a:spcAft>
        <a:buChar char="–"/>
        <a:defRPr sz="2400" b="1">
          <a:solidFill>
            <a:srgbClr val="23346C"/>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825068"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defTabSz="914400" fontAlgn="base">
              <a:spcBef>
                <a:spcPct val="0"/>
              </a:spcBef>
              <a:spcAft>
                <a:spcPct val="0"/>
              </a:spcAft>
              <a:defRPr/>
            </a:pPr>
            <a:fld id="{580AE26D-8464-4046-B24B-A27805965E15}" type="slidenum">
              <a:rPr lang="en-US" smtClean="0">
                <a:solidFill>
                  <a:srgbClr val="000000"/>
                </a:solidFill>
              </a:rPr>
              <a:pPr defTabSz="914400" fontAlgn="base">
                <a:spcBef>
                  <a:spcPct val="0"/>
                </a:spcBef>
                <a:spcAft>
                  <a:spcPct val="0"/>
                </a:spcAft>
                <a:defRPr/>
              </a:pPr>
              <a:t>‹#›</a:t>
            </a:fld>
            <a:endParaRPr lang="en-US" sz="1400">
              <a:solidFill>
                <a:srgbClr val="000000"/>
              </a:solidFill>
            </a:endParaRPr>
          </a:p>
        </p:txBody>
      </p:sp>
      <p:sp>
        <p:nvSpPr>
          <p:cNvPr id="8" name="Footer Placeholder 11"/>
          <p:cNvSpPr>
            <a:spLocks noGrp="1"/>
          </p:cNvSpPr>
          <p:nvPr>
            <p:ph type="ftr" sz="quarter" idx="3"/>
          </p:nvPr>
        </p:nvSpPr>
        <p:spPr>
          <a:xfrm>
            <a:off x="2426672" y="6400800"/>
            <a:ext cx="4126528" cy="314326"/>
          </a:xfrm>
          <a:prstGeom prst="rect">
            <a:avLst/>
          </a:prstGeom>
        </p:spPr>
        <p:txBody>
          <a:bodyPr/>
          <a:lstStyle>
            <a:lvl1pPr algn="ctr">
              <a:defRPr sz="1100" b="0">
                <a:solidFill>
                  <a:schemeClr val="tx1"/>
                </a:solidFill>
              </a:defRPr>
            </a:lvl1pPr>
          </a:lstStyle>
          <a:p>
            <a:pPr defTabSz="914400" fontAlgn="base">
              <a:spcBef>
                <a:spcPct val="0"/>
              </a:spcBef>
              <a:spcAft>
                <a:spcPct val="0"/>
              </a:spcAft>
              <a:defRPr/>
            </a:pPr>
            <a:r>
              <a:rPr lang="en-US" smtClean="0">
                <a:solidFill>
                  <a:srgbClr val="000000"/>
                </a:solidFill>
              </a:rPr>
              <a:t>Higgs Factory Workshop, 11/14/12</a:t>
            </a:r>
            <a:endParaRPr lang="en-US" sz="1400">
              <a:solidFill>
                <a:srgbClr val="000000"/>
              </a:solidFill>
            </a:endParaRPr>
          </a:p>
        </p:txBody>
      </p:sp>
      <p:pic>
        <p:nvPicPr>
          <p:cNvPr id="9" name="Picture 9"/>
          <p:cNvPicPr>
            <a:picLocks noChangeAspect="1" noChangeArrowheads="1"/>
          </p:cNvPicPr>
          <p:nvPr userDrawn="1"/>
        </p:nvPicPr>
        <p:blipFill>
          <a:blip r:embed="rId9" cstate="print"/>
          <a:srcRect/>
          <a:stretch>
            <a:fillRect/>
          </a:stretch>
        </p:blipFill>
        <p:spPr bwMode="auto">
          <a:xfrm>
            <a:off x="7620000" y="6421437"/>
            <a:ext cx="858838" cy="284163"/>
          </a:xfrm>
          <a:prstGeom prst="rect">
            <a:avLst/>
          </a:prstGeom>
          <a:noFill/>
          <a:ln w="9525">
            <a:noFill/>
            <a:miter lim="800000"/>
            <a:headEnd/>
            <a:tailEnd/>
          </a:ln>
        </p:spPr>
      </p:pic>
    </p:spTree>
    <p:extLst>
      <p:ext uri="{BB962C8B-B14F-4D97-AF65-F5344CB8AC3E}">
        <p14:creationId xmlns:p14="http://schemas.microsoft.com/office/powerpoint/2010/main" val="446578500"/>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Line 9"/>
          <p:cNvSpPr>
            <a:spLocks noChangeShapeType="1"/>
          </p:cNvSpPr>
          <p:nvPr/>
        </p:nvSpPr>
        <p:spPr bwMode="auto">
          <a:xfrm>
            <a:off x="755650" y="5876925"/>
            <a:ext cx="7704138" cy="0"/>
          </a:xfrm>
          <a:prstGeom prst="line">
            <a:avLst/>
          </a:prstGeom>
          <a:noFill/>
          <a:ln w="50800">
            <a:solidFill>
              <a:srgbClr val="000080"/>
            </a:solidFill>
            <a:round/>
            <a:headEnd/>
            <a:tailEnd/>
          </a:ln>
          <a:effectLst/>
        </p:spPr>
        <p:txBody>
          <a:bodyPr/>
          <a:lstStyle/>
          <a:p>
            <a:pPr defTabSz="914400">
              <a:defRPr/>
            </a:pPr>
            <a:endParaRPr lang="zh-CN" altLang="en-US">
              <a:solidFill>
                <a:srgbClr val="000000"/>
              </a:solidFill>
            </a:endParaRPr>
          </a:p>
        </p:txBody>
      </p:sp>
      <p:pic>
        <p:nvPicPr>
          <p:cNvPr id="7171" name="Picture 10" descr="symbol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88125" y="5994400"/>
            <a:ext cx="24415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7" descr="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56550" y="809625"/>
            <a:ext cx="100806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2"/>
          <p:cNvSpPr>
            <a:spLocks noGrp="1" noChangeArrowheads="1"/>
          </p:cNvSpPr>
          <p:nvPr>
            <p:ph type="title"/>
          </p:nvPr>
        </p:nvSpPr>
        <p:spPr bwMode="auto">
          <a:xfrm>
            <a:off x="457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7174" name="Rectangle 3"/>
          <p:cNvSpPr>
            <a:spLocks noGrp="1" noChangeArrowheads="1"/>
          </p:cNvSpPr>
          <p:nvPr>
            <p:ph type="body" idx="1"/>
          </p:nvPr>
        </p:nvSpPr>
        <p:spPr bwMode="auto">
          <a:xfrm>
            <a:off x="457200" y="1341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defRPr>
            </a:lvl1pPr>
          </a:lstStyle>
          <a:p>
            <a:pPr defTabSz="914400">
              <a:defRPr/>
            </a:pPr>
            <a:r>
              <a:rPr lang="en-US" altLang="zh-CN" smtClean="0">
                <a:solidFill>
                  <a:srgbClr val="000000"/>
                </a:solidFill>
              </a:rPr>
              <a:t>2012-11-15</a:t>
            </a:r>
            <a:endParaRPr lang="zh-CN"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defRPr>
            </a:lvl1pPr>
          </a:lstStyle>
          <a:p>
            <a:pPr defTabSz="914400">
              <a:defRPr/>
            </a:pPr>
            <a:r>
              <a:rPr lang="en-US" altLang="zh-CN" smtClean="0">
                <a:solidFill>
                  <a:srgbClr val="000000"/>
                </a:solidFill>
              </a:rPr>
              <a:t>HF2012</a:t>
            </a:r>
            <a:endParaRPr lang="zh-CN"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ea typeface="+mn-ea"/>
              </a:defRPr>
            </a:lvl1pPr>
          </a:lstStyle>
          <a:p>
            <a:pPr defTabSz="914400">
              <a:defRPr/>
            </a:pPr>
            <a:fld id="{BE330DB3-2C51-419A-95D3-76EE11656482}" type="slidenum">
              <a:rPr lang="zh-CN" altLang="en-US">
                <a:solidFill>
                  <a:srgbClr val="000000"/>
                </a:solidFill>
              </a:rPr>
              <a:pPr defTabSz="914400">
                <a:defRPr/>
              </a:pPr>
              <a:t>‹#›</a:t>
            </a:fld>
            <a:endParaRPr lang="zh-CN" altLang="en-US">
              <a:solidFill>
                <a:srgbClr val="000000"/>
              </a:solidFill>
            </a:endParaRPr>
          </a:p>
        </p:txBody>
      </p:sp>
      <p:sp>
        <p:nvSpPr>
          <p:cNvPr id="1032" name="Line 8"/>
          <p:cNvSpPr>
            <a:spLocks noChangeShapeType="1"/>
          </p:cNvSpPr>
          <p:nvPr/>
        </p:nvSpPr>
        <p:spPr bwMode="auto">
          <a:xfrm>
            <a:off x="757238" y="1196975"/>
            <a:ext cx="7127875" cy="0"/>
          </a:xfrm>
          <a:prstGeom prst="line">
            <a:avLst/>
          </a:prstGeom>
          <a:noFill/>
          <a:ln w="50800">
            <a:solidFill>
              <a:srgbClr val="000080"/>
            </a:solidFill>
            <a:round/>
            <a:headEnd/>
            <a:tailEnd/>
          </a:ln>
          <a:effectLst/>
        </p:spPr>
        <p:txBody>
          <a:bodyPr/>
          <a:lstStyle/>
          <a:p>
            <a:pPr defTabSz="914400">
              <a:defRPr/>
            </a:pPr>
            <a:endParaRPr lang="zh-CN" altLang="en-US">
              <a:solidFill>
                <a:srgbClr val="000000"/>
              </a:solidFill>
            </a:endParaRPr>
          </a:p>
        </p:txBody>
      </p:sp>
    </p:spTree>
    <p:extLst>
      <p:ext uri="{BB962C8B-B14F-4D97-AF65-F5344CB8AC3E}">
        <p14:creationId xmlns:p14="http://schemas.microsoft.com/office/powerpoint/2010/main" val="4044904188"/>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hf hdr="0"/>
  <p:txStyles>
    <p:titleStyle>
      <a:lvl1pPr algn="ctr" rtl="0" eaLnBrk="1" fontAlgn="base" hangingPunct="1">
        <a:spcBef>
          <a:spcPct val="0"/>
        </a:spcBef>
        <a:spcAft>
          <a:spcPct val="0"/>
        </a:spcAft>
        <a:defRPr sz="3200" b="1">
          <a:solidFill>
            <a:srgbClr val="CC0000"/>
          </a:solidFill>
          <a:latin typeface="+mj-lt"/>
          <a:ea typeface="+mj-ea"/>
          <a:cs typeface="+mj-cs"/>
        </a:defRPr>
      </a:lvl1pPr>
      <a:lvl2pPr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2pPr>
      <a:lvl3pPr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3pPr>
      <a:lvl4pPr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4pPr>
      <a:lvl5pPr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5pPr>
      <a:lvl6pPr marL="4572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6pPr>
      <a:lvl7pPr marL="9144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7pPr>
      <a:lvl8pPr marL="13716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8pPr>
      <a:lvl9pPr marL="18288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9pPr>
    </p:titleStyle>
    <p:bodyStyle>
      <a:lvl1pPr marL="342900" indent="-342900" algn="l" rtl="0" eaLnBrk="1" fontAlgn="base" hangingPunct="1">
        <a:spcBef>
          <a:spcPct val="20000"/>
        </a:spcBef>
        <a:spcAft>
          <a:spcPct val="0"/>
        </a:spcAft>
        <a:buChar char="•"/>
        <a:defRPr sz="2800" b="1">
          <a:solidFill>
            <a:srgbClr val="3333CC"/>
          </a:solidFill>
          <a:latin typeface="+mn-lt"/>
          <a:ea typeface="+mn-ea"/>
          <a:cs typeface="+mn-cs"/>
        </a:defRPr>
      </a:lvl1pPr>
      <a:lvl2pPr marL="742950" indent="-285750" algn="l" rtl="0" eaLnBrk="1" fontAlgn="base" hangingPunct="1">
        <a:spcBef>
          <a:spcPct val="20000"/>
        </a:spcBef>
        <a:spcAft>
          <a:spcPct val="0"/>
        </a:spcAft>
        <a:buChar char="–"/>
        <a:defRPr sz="2400" b="1">
          <a:solidFill>
            <a:srgbClr val="660033"/>
          </a:solidFill>
          <a:latin typeface="+mn-lt"/>
          <a:ea typeface="宋体" pitchFamily="2" charset="-122"/>
        </a:defRPr>
      </a:lvl2pPr>
      <a:lvl3pPr marL="1143000" indent="-228600" algn="l" rtl="0" eaLnBrk="1" fontAlgn="base" hangingPunct="1">
        <a:spcBef>
          <a:spcPct val="20000"/>
        </a:spcBef>
        <a:spcAft>
          <a:spcPct val="0"/>
        </a:spcAft>
        <a:buChar char="•"/>
        <a:defRPr sz="2000" b="1">
          <a:solidFill>
            <a:srgbClr val="000066"/>
          </a:solidFill>
          <a:latin typeface="+mn-lt"/>
          <a:ea typeface="宋体" pitchFamily="2" charset="-122"/>
        </a:defRPr>
      </a:lvl3pPr>
      <a:lvl4pPr marL="1600200" indent="-228600" algn="l" rtl="0" eaLnBrk="1" fontAlgn="base" hangingPunct="1">
        <a:spcBef>
          <a:spcPct val="20000"/>
        </a:spcBef>
        <a:spcAft>
          <a:spcPct val="0"/>
        </a:spcAft>
        <a:buChar char="–"/>
        <a:defRPr b="1">
          <a:solidFill>
            <a:srgbClr val="006600"/>
          </a:solidFill>
          <a:latin typeface="+mn-lt"/>
          <a:ea typeface="宋体" pitchFamily="2" charset="-122"/>
        </a:defRPr>
      </a:lvl4pPr>
      <a:lvl5pPr marL="2057400" indent="-228600" algn="l" rtl="0" eaLnBrk="1" fontAlgn="base" hangingPunct="1">
        <a:spcBef>
          <a:spcPct val="20000"/>
        </a:spcBef>
        <a:spcAft>
          <a:spcPct val="0"/>
        </a:spcAft>
        <a:buChar char="»"/>
        <a:defRPr sz="1600" b="1">
          <a:solidFill>
            <a:schemeClr val="tx1"/>
          </a:solidFill>
          <a:latin typeface="+mn-lt"/>
          <a:ea typeface="宋体" pitchFamily="2" charset="-122"/>
        </a:defRPr>
      </a:lvl5pPr>
      <a:lvl6pPr marL="2514600" indent="-228600" algn="l" rtl="0" eaLnBrk="1" fontAlgn="base" hangingPunct="1">
        <a:spcBef>
          <a:spcPct val="20000"/>
        </a:spcBef>
        <a:spcAft>
          <a:spcPct val="0"/>
        </a:spcAft>
        <a:buChar char="»"/>
        <a:defRPr sz="1600" b="1">
          <a:solidFill>
            <a:schemeClr val="tx1"/>
          </a:solidFill>
          <a:latin typeface="+mn-lt"/>
          <a:ea typeface="宋体" pitchFamily="2" charset="-122"/>
        </a:defRPr>
      </a:lvl6pPr>
      <a:lvl7pPr marL="2971800" indent="-228600" algn="l" rtl="0" eaLnBrk="1" fontAlgn="base" hangingPunct="1">
        <a:spcBef>
          <a:spcPct val="20000"/>
        </a:spcBef>
        <a:spcAft>
          <a:spcPct val="0"/>
        </a:spcAft>
        <a:buChar char="»"/>
        <a:defRPr sz="1600" b="1">
          <a:solidFill>
            <a:schemeClr val="tx1"/>
          </a:solidFill>
          <a:latin typeface="+mn-lt"/>
          <a:ea typeface="宋体" pitchFamily="2" charset="-122"/>
        </a:defRPr>
      </a:lvl7pPr>
      <a:lvl8pPr marL="3429000" indent="-228600" algn="l" rtl="0" eaLnBrk="1" fontAlgn="base" hangingPunct="1">
        <a:spcBef>
          <a:spcPct val="20000"/>
        </a:spcBef>
        <a:spcAft>
          <a:spcPct val="0"/>
        </a:spcAft>
        <a:buChar char="»"/>
        <a:defRPr sz="1600" b="1">
          <a:solidFill>
            <a:schemeClr val="tx1"/>
          </a:solidFill>
          <a:latin typeface="+mn-lt"/>
          <a:ea typeface="宋体" pitchFamily="2" charset="-122"/>
        </a:defRPr>
      </a:lvl8pPr>
      <a:lvl9pPr marL="3886200" indent="-228600" algn="l" rtl="0" eaLnBrk="1" fontAlgn="base" hangingPunct="1">
        <a:spcBef>
          <a:spcPct val="20000"/>
        </a:spcBef>
        <a:spcAft>
          <a:spcPct val="0"/>
        </a:spcAft>
        <a:buChar char="»"/>
        <a:defRPr sz="1600" b="1">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075613"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250825" y="1125538"/>
            <a:ext cx="8569325"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250825" y="6453188"/>
            <a:ext cx="2808288"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defTabSz="914400" fontAlgn="base">
              <a:spcBef>
                <a:spcPct val="0"/>
              </a:spcBef>
              <a:spcAft>
                <a:spcPct val="0"/>
              </a:spcAft>
            </a:pPr>
            <a:r>
              <a:rPr lang="en-US" smtClean="0">
                <a:solidFill>
                  <a:srgbClr val="000000"/>
                </a:solidFill>
              </a:rPr>
              <a:t>November. 15, 2012, HF-2012, FNAL</a:t>
            </a:r>
          </a:p>
          <a:p>
            <a:pPr defTabSz="914400" fontAlgn="base">
              <a:spcBef>
                <a:spcPct val="0"/>
              </a:spcBef>
              <a:spcAft>
                <a:spcPct val="0"/>
              </a:spcAft>
            </a:pPr>
            <a:endParaRPr lang="ru-RU" smtClean="0">
              <a:solidFill>
                <a:srgbClr val="000000"/>
              </a:solidFill>
            </a:endParaRPr>
          </a:p>
        </p:txBody>
      </p:sp>
      <p:sp>
        <p:nvSpPr>
          <p:cNvPr id="1029" name="Rectangle 5"/>
          <p:cNvSpPr>
            <a:spLocks noGrp="1" noChangeArrowheads="1"/>
          </p:cNvSpPr>
          <p:nvPr>
            <p:ph type="ftr" sz="quarter" idx="3"/>
          </p:nvPr>
        </p:nvSpPr>
        <p:spPr bwMode="auto">
          <a:xfrm>
            <a:off x="3124200" y="6453188"/>
            <a:ext cx="28956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chemeClr val="tx1"/>
                </a:solidFill>
                <a:latin typeface="+mn-lt"/>
              </a:defRPr>
            </a:lvl1pPr>
          </a:lstStyle>
          <a:p>
            <a:pPr defTabSz="914400" fontAlgn="base">
              <a:spcBef>
                <a:spcPct val="0"/>
              </a:spcBef>
              <a:spcAft>
                <a:spcPct val="0"/>
              </a:spcAft>
            </a:pPr>
            <a:r>
              <a:rPr lang="en-US" smtClean="0">
                <a:solidFill>
                  <a:srgbClr val="000000"/>
                </a:solidFill>
              </a:rPr>
              <a:t>Valery Telnov</a:t>
            </a:r>
          </a:p>
          <a:p>
            <a:pPr defTabSz="914400" fontAlgn="base">
              <a:spcBef>
                <a:spcPct val="0"/>
              </a:spcBef>
              <a:spcAft>
                <a:spcPct val="0"/>
              </a:spcAft>
            </a:pPr>
            <a:endParaRPr lang="ru-RU" smtClean="0">
              <a:solidFill>
                <a:srgbClr val="000000"/>
              </a:solidFill>
            </a:endParaRPr>
          </a:p>
        </p:txBody>
      </p:sp>
      <p:sp>
        <p:nvSpPr>
          <p:cNvPr id="1030" name="Rectangle 6"/>
          <p:cNvSpPr>
            <a:spLocks noGrp="1" noChangeArrowheads="1"/>
          </p:cNvSpPr>
          <p:nvPr>
            <p:ph type="sldNum" sz="quarter" idx="4"/>
          </p:nvPr>
        </p:nvSpPr>
        <p:spPr bwMode="auto">
          <a:xfrm>
            <a:off x="6588125" y="6308725"/>
            <a:ext cx="2133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defTabSz="914400" fontAlgn="base">
              <a:spcBef>
                <a:spcPct val="0"/>
              </a:spcBef>
              <a:spcAft>
                <a:spcPct val="0"/>
              </a:spcAft>
            </a:pPr>
            <a:fld id="{D4AB9131-0EFF-4591-8D99-C6D212F527F9}" type="slidenum">
              <a:rPr lang="ru-RU" smtClean="0">
                <a:solidFill>
                  <a:srgbClr val="000000"/>
                </a:solidFill>
              </a:rPr>
              <a:pPr defTabSz="914400" fontAlgn="base">
                <a:spcBef>
                  <a:spcPct val="0"/>
                </a:spcBef>
                <a:spcAft>
                  <a:spcPct val="0"/>
                </a:spcAft>
              </a:pPr>
              <a:t>‹#›</a:t>
            </a:fld>
            <a:endParaRPr lang="ru-RU" smtClean="0">
              <a:solidFill>
                <a:srgbClr val="000000"/>
              </a:solidFill>
            </a:endParaRPr>
          </a:p>
        </p:txBody>
      </p:sp>
    </p:spTree>
    <p:extLst>
      <p:ext uri="{BB962C8B-B14F-4D97-AF65-F5344CB8AC3E}">
        <p14:creationId xmlns:p14="http://schemas.microsoft.com/office/powerpoint/2010/main" val="4251483932"/>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 id="2147484464" r:id="rId13"/>
    <p:sldLayoutId id="2147484465" r:id="rId14"/>
  </p:sldLayoutIdLst>
  <p:hf hdr="0"/>
  <p:txStyles>
    <p:titleStyle>
      <a:lvl1pPr algn="ctr" rtl="0" fontAlgn="base">
        <a:spcBef>
          <a:spcPct val="0"/>
        </a:spcBef>
        <a:spcAft>
          <a:spcPct val="0"/>
        </a:spcAft>
        <a:defRPr sz="3600">
          <a:solidFill>
            <a:srgbClr val="CC00CC"/>
          </a:solidFill>
          <a:latin typeface="+mj-lt"/>
          <a:ea typeface="+mj-ea"/>
          <a:cs typeface="+mj-cs"/>
        </a:defRPr>
      </a:lvl1pPr>
      <a:lvl2pPr algn="ctr" rtl="0" fontAlgn="base">
        <a:spcBef>
          <a:spcPct val="0"/>
        </a:spcBef>
        <a:spcAft>
          <a:spcPct val="0"/>
        </a:spcAft>
        <a:defRPr sz="3600">
          <a:solidFill>
            <a:srgbClr val="CC00CC"/>
          </a:solidFill>
          <a:latin typeface="Arial" pitchFamily="34" charset="0"/>
        </a:defRPr>
      </a:lvl2pPr>
      <a:lvl3pPr algn="ctr" rtl="0" fontAlgn="base">
        <a:spcBef>
          <a:spcPct val="0"/>
        </a:spcBef>
        <a:spcAft>
          <a:spcPct val="0"/>
        </a:spcAft>
        <a:defRPr sz="3600">
          <a:solidFill>
            <a:srgbClr val="CC00CC"/>
          </a:solidFill>
          <a:latin typeface="Arial" pitchFamily="34" charset="0"/>
        </a:defRPr>
      </a:lvl3pPr>
      <a:lvl4pPr algn="ctr" rtl="0" fontAlgn="base">
        <a:spcBef>
          <a:spcPct val="0"/>
        </a:spcBef>
        <a:spcAft>
          <a:spcPct val="0"/>
        </a:spcAft>
        <a:defRPr sz="3600">
          <a:solidFill>
            <a:srgbClr val="CC00CC"/>
          </a:solidFill>
          <a:latin typeface="Arial" pitchFamily="34" charset="0"/>
        </a:defRPr>
      </a:lvl4pPr>
      <a:lvl5pPr algn="ctr" rtl="0" fontAlgn="base">
        <a:spcBef>
          <a:spcPct val="0"/>
        </a:spcBef>
        <a:spcAft>
          <a:spcPct val="0"/>
        </a:spcAft>
        <a:defRPr sz="3600">
          <a:solidFill>
            <a:srgbClr val="CC00CC"/>
          </a:solidFill>
          <a:latin typeface="Arial" pitchFamily="34" charset="0"/>
        </a:defRPr>
      </a:lvl5pPr>
      <a:lvl6pPr marL="457200" algn="ctr" rtl="0" fontAlgn="base">
        <a:spcBef>
          <a:spcPct val="0"/>
        </a:spcBef>
        <a:spcAft>
          <a:spcPct val="0"/>
        </a:spcAft>
        <a:defRPr sz="3600">
          <a:solidFill>
            <a:srgbClr val="CC00CC"/>
          </a:solidFill>
          <a:latin typeface="Arial" pitchFamily="34" charset="0"/>
        </a:defRPr>
      </a:lvl6pPr>
      <a:lvl7pPr marL="914400" algn="ctr" rtl="0" fontAlgn="base">
        <a:spcBef>
          <a:spcPct val="0"/>
        </a:spcBef>
        <a:spcAft>
          <a:spcPct val="0"/>
        </a:spcAft>
        <a:defRPr sz="3600">
          <a:solidFill>
            <a:srgbClr val="CC00CC"/>
          </a:solidFill>
          <a:latin typeface="Arial" pitchFamily="34" charset="0"/>
        </a:defRPr>
      </a:lvl7pPr>
      <a:lvl8pPr marL="1371600" algn="ctr" rtl="0" fontAlgn="base">
        <a:spcBef>
          <a:spcPct val="0"/>
        </a:spcBef>
        <a:spcAft>
          <a:spcPct val="0"/>
        </a:spcAft>
        <a:defRPr sz="3600">
          <a:solidFill>
            <a:srgbClr val="CC00CC"/>
          </a:solidFill>
          <a:latin typeface="Arial" pitchFamily="34" charset="0"/>
        </a:defRPr>
      </a:lvl8pPr>
      <a:lvl9pPr marL="1828800" algn="ctr" rtl="0" fontAlgn="base">
        <a:spcBef>
          <a:spcPct val="0"/>
        </a:spcBef>
        <a:spcAft>
          <a:spcPct val="0"/>
        </a:spcAft>
        <a:defRPr sz="3600">
          <a:solidFill>
            <a:srgbClr val="CC00CC"/>
          </a:solidFill>
          <a:latin typeface="Arial" pitchFamily="34" charset="0"/>
        </a:defRPr>
      </a:lvl9pPr>
    </p:titleStyle>
    <p:bodyStyle>
      <a:lvl1pPr marL="342900" indent="-342900" algn="l" rtl="0" fontAlgn="base">
        <a:spcBef>
          <a:spcPct val="20000"/>
        </a:spcBef>
        <a:spcAft>
          <a:spcPct val="0"/>
        </a:spcAft>
        <a:buChar char="•"/>
        <a:defRPr sz="2600">
          <a:solidFill>
            <a:srgbClr val="0000FF"/>
          </a:solidFill>
          <a:latin typeface="+mn-lt"/>
          <a:ea typeface="+mn-ea"/>
          <a:cs typeface="+mn-cs"/>
        </a:defRPr>
      </a:lvl1pPr>
      <a:lvl2pPr marL="742950" indent="-285750" algn="l" rtl="0" fontAlgn="base">
        <a:spcBef>
          <a:spcPct val="20000"/>
        </a:spcBef>
        <a:spcAft>
          <a:spcPct val="0"/>
        </a:spcAft>
        <a:buChar char="–"/>
        <a:defRPr sz="2400">
          <a:solidFill>
            <a:srgbClr val="0000FF"/>
          </a:solidFill>
          <a:latin typeface="+mn-lt"/>
        </a:defRPr>
      </a:lvl2pPr>
      <a:lvl3pPr marL="1143000" indent="-228600" algn="l" rtl="0" fontAlgn="base">
        <a:spcBef>
          <a:spcPct val="20000"/>
        </a:spcBef>
        <a:spcAft>
          <a:spcPct val="0"/>
        </a:spcAft>
        <a:buChar char="•"/>
        <a:defRPr sz="2200">
          <a:solidFill>
            <a:srgbClr val="0000FF"/>
          </a:solidFill>
          <a:latin typeface="+mn-lt"/>
        </a:defRPr>
      </a:lvl3pPr>
      <a:lvl4pPr marL="1600200" indent="-228600" algn="l" rtl="0" fontAlgn="base">
        <a:spcBef>
          <a:spcPct val="20000"/>
        </a:spcBef>
        <a:spcAft>
          <a:spcPct val="0"/>
        </a:spcAft>
        <a:buChar char="–"/>
        <a:defRPr sz="2000">
          <a:solidFill>
            <a:srgbClr val="0000FF"/>
          </a:solidFill>
          <a:latin typeface="+mn-lt"/>
        </a:defRPr>
      </a:lvl4pPr>
      <a:lvl5pPr marL="2057400" indent="-228600" algn="l" rtl="0" fontAlgn="base">
        <a:spcBef>
          <a:spcPct val="20000"/>
        </a:spcBef>
        <a:spcAft>
          <a:spcPct val="0"/>
        </a:spcAft>
        <a:buChar char="»"/>
        <a:defRPr sz="2000">
          <a:solidFill>
            <a:srgbClr val="0000FF"/>
          </a:solidFill>
          <a:latin typeface="+mn-lt"/>
        </a:defRPr>
      </a:lvl5pPr>
      <a:lvl6pPr marL="2514600" indent="-228600" algn="l" rtl="0" fontAlgn="base">
        <a:spcBef>
          <a:spcPct val="20000"/>
        </a:spcBef>
        <a:spcAft>
          <a:spcPct val="0"/>
        </a:spcAft>
        <a:buChar char="»"/>
        <a:defRPr sz="2000">
          <a:solidFill>
            <a:srgbClr val="0000FF"/>
          </a:solidFill>
          <a:latin typeface="+mn-lt"/>
        </a:defRPr>
      </a:lvl6pPr>
      <a:lvl7pPr marL="2971800" indent="-228600" algn="l" rtl="0" fontAlgn="base">
        <a:spcBef>
          <a:spcPct val="20000"/>
        </a:spcBef>
        <a:spcAft>
          <a:spcPct val="0"/>
        </a:spcAft>
        <a:buChar char="»"/>
        <a:defRPr sz="2000">
          <a:solidFill>
            <a:srgbClr val="0000FF"/>
          </a:solidFill>
          <a:latin typeface="+mn-lt"/>
        </a:defRPr>
      </a:lvl7pPr>
      <a:lvl8pPr marL="3429000" indent="-228600" algn="l" rtl="0" fontAlgn="base">
        <a:spcBef>
          <a:spcPct val="20000"/>
        </a:spcBef>
        <a:spcAft>
          <a:spcPct val="0"/>
        </a:spcAft>
        <a:buChar char="»"/>
        <a:defRPr sz="2000">
          <a:solidFill>
            <a:srgbClr val="0000FF"/>
          </a:solidFill>
          <a:latin typeface="+mn-lt"/>
        </a:defRPr>
      </a:lvl8pPr>
      <a:lvl9pPr marL="3886200" indent="-228600" algn="l" rtl="0" fontAlgn="base">
        <a:spcBef>
          <a:spcPct val="20000"/>
        </a:spcBef>
        <a:spcAft>
          <a:spcPct val="0"/>
        </a:spcAft>
        <a:buChar char="»"/>
        <a:defRPr sz="2000">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4"/>
          <p:cNvSpPr>
            <a:spLocks noGrp="1" noChangeArrowheads="1"/>
          </p:cNvSpPr>
          <p:nvPr>
            <p:ph type="title"/>
          </p:nvPr>
        </p:nvSpPr>
        <p:spPr bwMode="auto">
          <a:xfrm>
            <a:off x="673100" y="0"/>
            <a:ext cx="73707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15"/>
          <p:cNvSpPr>
            <a:spLocks noGrp="1" noChangeArrowheads="1"/>
          </p:cNvSpPr>
          <p:nvPr>
            <p:ph type="body" idx="1"/>
          </p:nvPr>
        </p:nvSpPr>
        <p:spPr bwMode="auto">
          <a:xfrm>
            <a:off x="685800" y="800100"/>
            <a:ext cx="77724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Line 17"/>
          <p:cNvSpPr>
            <a:spLocks noChangeShapeType="1"/>
          </p:cNvSpPr>
          <p:nvPr userDrawn="1"/>
        </p:nvSpPr>
        <p:spPr bwMode="auto">
          <a:xfrm>
            <a:off x="685800" y="714375"/>
            <a:ext cx="7772400" cy="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endParaRPr lang="en-US">
              <a:solidFill>
                <a:srgbClr val="000000"/>
              </a:solidFill>
              <a:latin typeface="Arial" charset="0"/>
            </a:endParaRPr>
          </a:p>
        </p:txBody>
      </p:sp>
      <p:sp>
        <p:nvSpPr>
          <p:cNvPr id="1045" name="Rectangle 21"/>
          <p:cNvSpPr>
            <a:spLocks noGrp="1" noChangeArrowheads="1"/>
          </p:cNvSpPr>
          <p:nvPr>
            <p:ph type="sldNum" sz="quarter" idx="4"/>
          </p:nvPr>
        </p:nvSpPr>
        <p:spPr bwMode="auto">
          <a:xfrm>
            <a:off x="6477000" y="63849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6326375-DD19-41AB-B95F-2852AB5D527C}" type="slidenum">
              <a:rPr lang="en-US">
                <a:solidFill>
                  <a:srgbClr val="000000"/>
                </a:solidFill>
                <a:latin typeface="Arial" charset="0"/>
              </a:rPr>
              <a:pPr defTabSz="914400" fontAlgn="base">
                <a:spcBef>
                  <a:spcPct val="0"/>
                </a:spcBef>
                <a:spcAft>
                  <a:spcPct val="0"/>
                </a:spcAft>
                <a:defRPr/>
              </a:pPr>
              <a:t>‹#›</a:t>
            </a:fld>
            <a:endParaRPr lang="en-US">
              <a:solidFill>
                <a:srgbClr val="000000"/>
              </a:solidFill>
              <a:latin typeface="Arial" charset="0"/>
            </a:endParaRPr>
          </a:p>
        </p:txBody>
      </p:sp>
      <p:pic>
        <p:nvPicPr>
          <p:cNvPr id="1031" name="Picture 23" descr="FNAL_logo_sm"/>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8478838" y="0"/>
            <a:ext cx="66516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6" descr="mu-symbol"/>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924800" y="0"/>
            <a:ext cx="5683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map-091203a"/>
          <p:cNvPicPr>
            <a:picLocks noChangeAspect="1" noChangeArrowheads="1"/>
          </p:cNvPicPr>
          <p:nvPr userDrawn="1"/>
        </p:nvPicPr>
        <p:blipFill>
          <a:blip r:embed="rId14" cstate="print"/>
          <a:srcRect/>
          <a:stretch>
            <a:fillRect/>
          </a:stretch>
        </p:blipFill>
        <p:spPr bwMode="auto">
          <a:xfrm>
            <a:off x="-19050" y="-18885"/>
            <a:ext cx="806450" cy="917575"/>
          </a:xfrm>
          <a:prstGeom prst="rect">
            <a:avLst/>
          </a:prstGeom>
          <a:noFill/>
          <a:ln w="9525">
            <a:noFill/>
            <a:miter lim="800000"/>
            <a:headEnd/>
            <a:tailEnd/>
          </a:ln>
        </p:spPr>
      </p:pic>
    </p:spTree>
    <p:extLst>
      <p:ext uri="{BB962C8B-B14F-4D97-AF65-F5344CB8AC3E}">
        <p14:creationId xmlns:p14="http://schemas.microsoft.com/office/powerpoint/2010/main" val="3652165388"/>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Lst>
  <mc:AlternateContent xmlns:mc="http://schemas.openxmlformats.org/markup-compatibility/2006" xmlns:p14="http://schemas.microsoft.com/office/powerpoint/2010/main">
    <mc:Choice Requires="p14">
      <p:transition>
        <p14:prism/>
      </p:transition>
    </mc:Choice>
    <mc:Fallback xmlns="">
      <p:transition>
        <p:fade/>
      </p:transition>
    </mc:Fallback>
  </mc:AlternateContent>
  <p:hf hdr="0" ftr="0" dt="0"/>
  <p:txStyles>
    <p:titleStyle>
      <a:lvl1pPr algn="ctr" rtl="0" eaLnBrk="0" fontAlgn="base" hangingPunct="0">
        <a:spcBef>
          <a:spcPct val="0"/>
        </a:spcBef>
        <a:spcAft>
          <a:spcPct val="0"/>
        </a:spcAft>
        <a:defRPr sz="2800" b="1">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5pPr>
      <a:lvl6pPr marL="457200" algn="ctr" rtl="0" fontAlgn="base">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6pPr>
      <a:lvl7pPr marL="914400" algn="ctr" rtl="0" fontAlgn="base">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7pPr>
      <a:lvl8pPr marL="1371600" algn="ctr" rtl="0" fontAlgn="base">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8pPr>
      <a:lvl9pPr marL="1828800" algn="ctr" rtl="0" fontAlgn="base">
        <a:spcBef>
          <a:spcPct val="0"/>
        </a:spcBef>
        <a:spcAft>
          <a:spcPct val="0"/>
        </a:spcAft>
        <a:defRPr sz="2800" b="1">
          <a:solidFill>
            <a:srgbClr val="CC0000"/>
          </a:solidFill>
          <a:effectLst>
            <a:outerShdw blurRad="38100" dist="38100" dir="2700000" algn="tl">
              <a:srgbClr val="C0C0C0"/>
            </a:outerShdw>
          </a:effectLst>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Ø"/>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Font typeface="Wingdings" pitchFamily="2" charset="2"/>
        <a:buChar char="§"/>
        <a:defRPr sz="2000">
          <a:solidFill>
            <a:schemeClr val="accent2"/>
          </a:solidFill>
          <a:latin typeface="+mn-lt"/>
        </a:defRPr>
      </a:lvl2pPr>
      <a:lvl3pPr marL="1143000" indent="-228600" algn="l" rtl="0" eaLnBrk="0" fontAlgn="base" hangingPunct="0">
        <a:spcBef>
          <a:spcPct val="20000"/>
        </a:spcBef>
        <a:spcAft>
          <a:spcPct val="0"/>
        </a:spcAft>
        <a:buClr>
          <a:srgbClr val="0033CC"/>
        </a:buClr>
        <a:buSzPct val="150000"/>
        <a:buChar char="•"/>
        <a:defRPr>
          <a:solidFill>
            <a:srgbClr val="CC0000"/>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en-US" altLang="en-US" smtClean="0"/>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0" tIns="45711" rIns="91420" bIns="45711" rtlCol="0" anchor="ctr"/>
          <a:lstStyle>
            <a:lvl1pPr algn="l" defTabSz="914210" fontAlgn="auto">
              <a:spcBef>
                <a:spcPts val="0"/>
              </a:spcBef>
              <a:spcAft>
                <a:spcPts val="0"/>
              </a:spcAft>
              <a:defRPr sz="1200">
                <a:solidFill>
                  <a:prstClr val="black">
                    <a:tint val="75000"/>
                  </a:prstClr>
                </a:solidFill>
                <a:latin typeface="Calibri"/>
              </a:defRPr>
            </a:lvl1pPr>
          </a:lstStyle>
          <a:p>
            <a:pPr>
              <a:defRPr/>
            </a:pPr>
            <a:fld id="{BCA4EE8B-857A-410C-9B8F-D7BEEF4643F7}" type="datetime1">
              <a:rPr lang="en-US"/>
              <a:pPr>
                <a:defRPr/>
              </a:pPr>
              <a:t>3/18/2014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914210"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0" tIns="45711" rIns="91420" bIns="45711" rtlCol="0" anchor="ctr"/>
          <a:lstStyle>
            <a:lvl1pPr algn="r" defTabSz="914210" fontAlgn="auto">
              <a:spcBef>
                <a:spcPts val="0"/>
              </a:spcBef>
              <a:spcAft>
                <a:spcPts val="0"/>
              </a:spcAft>
              <a:defRPr sz="1200">
                <a:solidFill>
                  <a:prstClr val="black">
                    <a:tint val="75000"/>
                  </a:prstClr>
                </a:solidFill>
                <a:latin typeface="Calibri"/>
              </a:defRPr>
            </a:lvl1pPr>
          </a:lstStyle>
          <a:p>
            <a:pPr>
              <a:defRPr/>
            </a:pPr>
            <a:fld id="{3EEA9856-7D79-42CE-8E4F-DC8B0945B1C7}" type="slidenum">
              <a:rPr lang="en-US"/>
              <a:pPr>
                <a:defRPr/>
              </a:pPr>
              <a:t>‹#›</a:t>
            </a:fld>
            <a:endParaRPr lang="en-US"/>
          </a:p>
        </p:txBody>
      </p:sp>
    </p:spTree>
    <p:extLst>
      <p:ext uri="{BB962C8B-B14F-4D97-AF65-F5344CB8AC3E}">
        <p14:creationId xmlns:p14="http://schemas.microsoft.com/office/powerpoint/2010/main" val="1817221861"/>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hf hdr="0" ftr="0" dt="0"/>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809625" y="2214564"/>
            <a:ext cx="7958138" cy="3881437"/>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809627" y="6373813"/>
            <a:ext cx="1628775"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l">
              <a:defRPr sz="1400">
                <a:solidFill>
                  <a:schemeClr val="folHlink"/>
                </a:solidFill>
                <a:latin typeface="+mn-lt"/>
              </a:defRPr>
            </a:lvl1pPr>
          </a:lstStyle>
          <a:p>
            <a:pPr fontAlgn="base">
              <a:spcBef>
                <a:spcPct val="0"/>
              </a:spcBef>
              <a:spcAft>
                <a:spcPct val="0"/>
              </a:spcAft>
              <a:defRPr/>
            </a:pPr>
            <a:fld id="{2FE8D093-731B-48BB-8AA5-0B3D7D796A3F}" type="datetime1">
              <a:rPr lang="en-US" smtClean="0">
                <a:solidFill>
                  <a:srgbClr val="800000"/>
                </a:solidFill>
              </a:rPr>
              <a:pPr fontAlgn="base">
                <a:spcBef>
                  <a:spcPct val="0"/>
                </a:spcBef>
                <a:spcAft>
                  <a:spcPct val="0"/>
                </a:spcAft>
                <a:defRPr/>
              </a:pPr>
              <a:t>3/18/2014</a:t>
            </a:fld>
            <a:endParaRPr lang="en-US">
              <a:solidFill>
                <a:srgbClr val="800000"/>
              </a:solidFill>
            </a:endParaRPr>
          </a:p>
        </p:txBody>
      </p:sp>
      <p:sp>
        <p:nvSpPr>
          <p:cNvPr id="1029" name="Rectangle 5"/>
          <p:cNvSpPr>
            <a:spLocks noGrp="1" noChangeArrowheads="1"/>
          </p:cNvSpPr>
          <p:nvPr>
            <p:ph type="ftr" sz="quarter" idx="3"/>
          </p:nvPr>
        </p:nvSpPr>
        <p:spPr bwMode="auto">
          <a:xfrm>
            <a:off x="2514600" y="6376988"/>
            <a:ext cx="4876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defRPr sz="1400">
                <a:solidFill>
                  <a:schemeClr val="folHlink"/>
                </a:solidFill>
                <a:latin typeface="+mn-lt"/>
              </a:defRPr>
            </a:lvl1pPr>
          </a:lstStyle>
          <a:p>
            <a:pPr algn="ctr" fontAlgn="base">
              <a:spcBef>
                <a:spcPct val="0"/>
              </a:spcBef>
              <a:spcAft>
                <a:spcPct val="0"/>
              </a:spcAft>
              <a:defRPr/>
            </a:pPr>
            <a:endParaRPr lang="en-US">
              <a:solidFill>
                <a:srgbClr val="800000"/>
              </a:solidFill>
            </a:endParaRPr>
          </a:p>
        </p:txBody>
      </p:sp>
      <p:sp>
        <p:nvSpPr>
          <p:cNvPr id="1030" name="Rectangle 6"/>
          <p:cNvSpPr>
            <a:spLocks noGrp="1" noChangeArrowheads="1"/>
          </p:cNvSpPr>
          <p:nvPr>
            <p:ph type="sldNum" sz="quarter" idx="4"/>
          </p:nvPr>
        </p:nvSpPr>
        <p:spPr bwMode="auto">
          <a:xfrm>
            <a:off x="7467600" y="6376988"/>
            <a:ext cx="1316038"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r">
              <a:defRPr sz="1400">
                <a:solidFill>
                  <a:schemeClr val="folHlink"/>
                </a:solidFill>
                <a:latin typeface="+mn-lt"/>
              </a:defRPr>
            </a:lvl1pPr>
          </a:lstStyle>
          <a:p>
            <a:pPr fontAlgn="base">
              <a:spcBef>
                <a:spcPct val="0"/>
              </a:spcBef>
              <a:spcAft>
                <a:spcPct val="0"/>
              </a:spcAft>
              <a:defRPr/>
            </a:pPr>
            <a:fld id="{6BDFCD85-98F9-4566-9B29-FF644B9211A0}" type="slidenum">
              <a:rPr lang="en-US">
                <a:solidFill>
                  <a:srgbClr val="800000"/>
                </a:solidFill>
              </a:rPr>
              <a:pPr fontAlgn="base">
                <a:spcBef>
                  <a:spcPct val="0"/>
                </a:spcBef>
                <a:spcAft>
                  <a:spcPct val="0"/>
                </a:spcAft>
                <a:defRPr/>
              </a:pPr>
              <a:t>‹#›</a:t>
            </a:fld>
            <a:endParaRPr lang="en-US">
              <a:solidFill>
                <a:srgbClr val="800000"/>
              </a:solidFill>
            </a:endParaRPr>
          </a:p>
        </p:txBody>
      </p:sp>
      <p:sp>
        <p:nvSpPr>
          <p:cNvPr id="2" name="Rectangle 2"/>
          <p:cNvSpPr>
            <a:spLocks noGrp="1" noChangeArrowheads="1"/>
          </p:cNvSpPr>
          <p:nvPr>
            <p:ph type="title"/>
          </p:nvPr>
        </p:nvSpPr>
        <p:spPr bwMode="auto">
          <a:xfrm>
            <a:off x="1524000" y="762000"/>
            <a:ext cx="7378700" cy="8382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smtClean="0"/>
              <a:t>Click to edit Master title style</a:t>
            </a:r>
          </a:p>
        </p:txBody>
      </p:sp>
      <p:grpSp>
        <p:nvGrpSpPr>
          <p:cNvPr id="3" name="Group 226"/>
          <p:cNvGrpSpPr>
            <a:grpSpLocks/>
          </p:cNvGrpSpPr>
          <p:nvPr userDrawn="1"/>
        </p:nvGrpSpPr>
        <p:grpSpPr bwMode="auto">
          <a:xfrm>
            <a:off x="0" y="0"/>
            <a:ext cx="8915400" cy="6713538"/>
            <a:chOff x="0" y="43"/>
            <a:chExt cx="5616" cy="4229"/>
          </a:xfrm>
        </p:grpSpPr>
        <p:grpSp>
          <p:nvGrpSpPr>
            <p:cNvPr id="4" name="Group 227"/>
            <p:cNvGrpSpPr>
              <a:grpSpLocks/>
            </p:cNvGrpSpPr>
            <p:nvPr userDrawn="1"/>
          </p:nvGrpSpPr>
          <p:grpSpPr bwMode="auto">
            <a:xfrm>
              <a:off x="0" y="43"/>
              <a:ext cx="408" cy="4229"/>
              <a:chOff x="0" y="43"/>
              <a:chExt cx="5760" cy="4229"/>
            </a:xfrm>
          </p:grpSpPr>
          <p:sp>
            <p:nvSpPr>
              <p:cNvPr id="1038" name="Line 228"/>
              <p:cNvSpPr>
                <a:spLocks noChangeShapeType="1"/>
              </p:cNvSpPr>
              <p:nvPr userDrawn="1"/>
            </p:nvSpPr>
            <p:spPr bwMode="auto">
              <a:xfrm>
                <a:off x="0" y="4203"/>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39" name="Line 229"/>
              <p:cNvSpPr>
                <a:spLocks noChangeShapeType="1"/>
              </p:cNvSpPr>
              <p:nvPr userDrawn="1"/>
            </p:nvSpPr>
            <p:spPr bwMode="auto">
              <a:xfrm>
                <a:off x="0" y="4239"/>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40" name="Line 230"/>
              <p:cNvSpPr>
                <a:spLocks noChangeShapeType="1"/>
              </p:cNvSpPr>
              <p:nvPr userDrawn="1"/>
            </p:nvSpPr>
            <p:spPr bwMode="auto">
              <a:xfrm>
                <a:off x="0" y="4272"/>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41" name="Line 231"/>
              <p:cNvSpPr>
                <a:spLocks noChangeShapeType="1"/>
              </p:cNvSpPr>
              <p:nvPr userDrawn="1"/>
            </p:nvSpPr>
            <p:spPr bwMode="auto">
              <a:xfrm>
                <a:off x="0" y="4113"/>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42" name="Line 232"/>
              <p:cNvSpPr>
                <a:spLocks noChangeShapeType="1"/>
              </p:cNvSpPr>
              <p:nvPr userDrawn="1"/>
            </p:nvSpPr>
            <p:spPr bwMode="auto">
              <a:xfrm>
                <a:off x="0" y="4065"/>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43" name="Line 233"/>
              <p:cNvSpPr>
                <a:spLocks noChangeShapeType="1"/>
              </p:cNvSpPr>
              <p:nvPr userDrawn="1"/>
            </p:nvSpPr>
            <p:spPr bwMode="auto">
              <a:xfrm>
                <a:off x="0" y="4158"/>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44" name="Line 234"/>
              <p:cNvSpPr>
                <a:spLocks noChangeShapeType="1"/>
              </p:cNvSpPr>
              <p:nvPr userDrawn="1"/>
            </p:nvSpPr>
            <p:spPr bwMode="auto">
              <a:xfrm>
                <a:off x="0" y="3666"/>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45" name="Line 235"/>
              <p:cNvSpPr>
                <a:spLocks noChangeShapeType="1"/>
              </p:cNvSpPr>
              <p:nvPr userDrawn="1"/>
            </p:nvSpPr>
            <p:spPr bwMode="auto">
              <a:xfrm>
                <a:off x="0" y="3639"/>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46" name="Line 236"/>
              <p:cNvSpPr>
                <a:spLocks noChangeShapeType="1"/>
              </p:cNvSpPr>
              <p:nvPr userDrawn="1"/>
            </p:nvSpPr>
            <p:spPr bwMode="auto">
              <a:xfrm>
                <a:off x="0" y="4020"/>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47" name="Line 237"/>
              <p:cNvSpPr>
                <a:spLocks noChangeShapeType="1"/>
              </p:cNvSpPr>
              <p:nvPr userDrawn="1"/>
            </p:nvSpPr>
            <p:spPr bwMode="auto">
              <a:xfrm>
                <a:off x="0" y="3894"/>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48" name="Line 238"/>
              <p:cNvSpPr>
                <a:spLocks noChangeShapeType="1"/>
              </p:cNvSpPr>
              <p:nvPr userDrawn="1"/>
            </p:nvSpPr>
            <p:spPr bwMode="auto">
              <a:xfrm>
                <a:off x="0" y="3813"/>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49" name="Line 239"/>
              <p:cNvSpPr>
                <a:spLocks noChangeShapeType="1"/>
              </p:cNvSpPr>
              <p:nvPr userDrawn="1"/>
            </p:nvSpPr>
            <p:spPr bwMode="auto">
              <a:xfrm>
                <a:off x="0" y="3999"/>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50" name="Line 240"/>
              <p:cNvSpPr>
                <a:spLocks noChangeShapeType="1"/>
              </p:cNvSpPr>
              <p:nvPr userDrawn="1"/>
            </p:nvSpPr>
            <p:spPr bwMode="auto">
              <a:xfrm>
                <a:off x="0" y="3687"/>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51" name="Line 241"/>
              <p:cNvSpPr>
                <a:spLocks noChangeShapeType="1"/>
              </p:cNvSpPr>
              <p:nvPr userDrawn="1"/>
            </p:nvSpPr>
            <p:spPr bwMode="auto">
              <a:xfrm>
                <a:off x="0" y="3741"/>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52" name="Line 242"/>
              <p:cNvSpPr>
                <a:spLocks noChangeShapeType="1"/>
              </p:cNvSpPr>
              <p:nvPr userDrawn="1"/>
            </p:nvSpPr>
            <p:spPr bwMode="auto">
              <a:xfrm>
                <a:off x="0" y="3939"/>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53" name="Line 243"/>
              <p:cNvSpPr>
                <a:spLocks noChangeShapeType="1"/>
              </p:cNvSpPr>
              <p:nvPr userDrawn="1"/>
            </p:nvSpPr>
            <p:spPr bwMode="auto">
              <a:xfrm>
                <a:off x="0" y="3918"/>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54" name="Line 244"/>
              <p:cNvSpPr>
                <a:spLocks noChangeShapeType="1"/>
              </p:cNvSpPr>
              <p:nvPr userDrawn="1"/>
            </p:nvSpPr>
            <p:spPr bwMode="auto">
              <a:xfrm>
                <a:off x="0" y="3510"/>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55" name="Line 245"/>
              <p:cNvSpPr>
                <a:spLocks noChangeShapeType="1"/>
              </p:cNvSpPr>
              <p:nvPr userDrawn="1"/>
            </p:nvSpPr>
            <p:spPr bwMode="auto">
              <a:xfrm>
                <a:off x="0" y="3546"/>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56" name="Line 246"/>
              <p:cNvSpPr>
                <a:spLocks noChangeShapeType="1"/>
              </p:cNvSpPr>
              <p:nvPr userDrawn="1"/>
            </p:nvSpPr>
            <p:spPr bwMode="auto">
              <a:xfrm>
                <a:off x="0" y="3579"/>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57" name="Line 247"/>
              <p:cNvSpPr>
                <a:spLocks noChangeShapeType="1"/>
              </p:cNvSpPr>
              <p:nvPr userDrawn="1"/>
            </p:nvSpPr>
            <p:spPr bwMode="auto">
              <a:xfrm>
                <a:off x="0" y="3420"/>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58" name="Line 248"/>
              <p:cNvSpPr>
                <a:spLocks noChangeShapeType="1"/>
              </p:cNvSpPr>
              <p:nvPr userDrawn="1"/>
            </p:nvSpPr>
            <p:spPr bwMode="auto">
              <a:xfrm>
                <a:off x="0" y="3372"/>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59" name="Line 249"/>
              <p:cNvSpPr>
                <a:spLocks noChangeShapeType="1"/>
              </p:cNvSpPr>
              <p:nvPr userDrawn="1"/>
            </p:nvSpPr>
            <p:spPr bwMode="auto">
              <a:xfrm>
                <a:off x="0" y="3465"/>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60" name="Line 250"/>
              <p:cNvSpPr>
                <a:spLocks noChangeShapeType="1"/>
              </p:cNvSpPr>
              <p:nvPr userDrawn="1"/>
            </p:nvSpPr>
            <p:spPr bwMode="auto">
              <a:xfrm>
                <a:off x="0" y="2973"/>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61" name="Line 251"/>
              <p:cNvSpPr>
                <a:spLocks noChangeShapeType="1"/>
              </p:cNvSpPr>
              <p:nvPr userDrawn="1"/>
            </p:nvSpPr>
            <p:spPr bwMode="auto">
              <a:xfrm>
                <a:off x="0" y="2946"/>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62" name="Line 252"/>
              <p:cNvSpPr>
                <a:spLocks noChangeShapeType="1"/>
              </p:cNvSpPr>
              <p:nvPr userDrawn="1"/>
            </p:nvSpPr>
            <p:spPr bwMode="auto">
              <a:xfrm>
                <a:off x="0" y="3327"/>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63" name="Line 253"/>
              <p:cNvSpPr>
                <a:spLocks noChangeShapeType="1"/>
              </p:cNvSpPr>
              <p:nvPr userDrawn="1"/>
            </p:nvSpPr>
            <p:spPr bwMode="auto">
              <a:xfrm>
                <a:off x="0" y="3201"/>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64" name="Line 254"/>
              <p:cNvSpPr>
                <a:spLocks noChangeShapeType="1"/>
              </p:cNvSpPr>
              <p:nvPr userDrawn="1"/>
            </p:nvSpPr>
            <p:spPr bwMode="auto">
              <a:xfrm>
                <a:off x="0" y="3120"/>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65" name="Line 255"/>
              <p:cNvSpPr>
                <a:spLocks noChangeShapeType="1"/>
              </p:cNvSpPr>
              <p:nvPr userDrawn="1"/>
            </p:nvSpPr>
            <p:spPr bwMode="auto">
              <a:xfrm>
                <a:off x="0" y="3306"/>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66" name="Line 256"/>
              <p:cNvSpPr>
                <a:spLocks noChangeShapeType="1"/>
              </p:cNvSpPr>
              <p:nvPr userDrawn="1"/>
            </p:nvSpPr>
            <p:spPr bwMode="auto">
              <a:xfrm>
                <a:off x="0" y="2994"/>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67" name="Line 257"/>
              <p:cNvSpPr>
                <a:spLocks noChangeShapeType="1"/>
              </p:cNvSpPr>
              <p:nvPr userDrawn="1"/>
            </p:nvSpPr>
            <p:spPr bwMode="auto">
              <a:xfrm>
                <a:off x="0" y="3048"/>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68" name="Line 258"/>
              <p:cNvSpPr>
                <a:spLocks noChangeShapeType="1"/>
              </p:cNvSpPr>
              <p:nvPr userDrawn="1"/>
            </p:nvSpPr>
            <p:spPr bwMode="auto">
              <a:xfrm>
                <a:off x="0" y="3246"/>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69" name="Line 259"/>
              <p:cNvSpPr>
                <a:spLocks noChangeShapeType="1"/>
              </p:cNvSpPr>
              <p:nvPr userDrawn="1"/>
            </p:nvSpPr>
            <p:spPr bwMode="auto">
              <a:xfrm>
                <a:off x="0" y="3225"/>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70" name="Line 260"/>
              <p:cNvSpPr>
                <a:spLocks noChangeShapeType="1"/>
              </p:cNvSpPr>
              <p:nvPr userDrawn="1"/>
            </p:nvSpPr>
            <p:spPr bwMode="auto">
              <a:xfrm>
                <a:off x="0" y="2831"/>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71" name="Line 261"/>
              <p:cNvSpPr>
                <a:spLocks noChangeShapeType="1"/>
              </p:cNvSpPr>
              <p:nvPr userDrawn="1"/>
            </p:nvSpPr>
            <p:spPr bwMode="auto">
              <a:xfrm>
                <a:off x="0" y="2750"/>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72" name="Line 262"/>
              <p:cNvSpPr>
                <a:spLocks noChangeShapeType="1"/>
              </p:cNvSpPr>
              <p:nvPr userDrawn="1"/>
            </p:nvSpPr>
            <p:spPr bwMode="auto">
              <a:xfrm>
                <a:off x="0" y="2678"/>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73" name="Line 263"/>
              <p:cNvSpPr>
                <a:spLocks noChangeShapeType="1"/>
              </p:cNvSpPr>
              <p:nvPr userDrawn="1"/>
            </p:nvSpPr>
            <p:spPr bwMode="auto">
              <a:xfrm>
                <a:off x="0" y="2876"/>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74" name="Line 264"/>
              <p:cNvSpPr>
                <a:spLocks noChangeShapeType="1"/>
              </p:cNvSpPr>
              <p:nvPr userDrawn="1"/>
            </p:nvSpPr>
            <p:spPr bwMode="auto">
              <a:xfrm>
                <a:off x="0" y="2855"/>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75" name="Line 265"/>
              <p:cNvSpPr>
                <a:spLocks noChangeShapeType="1"/>
              </p:cNvSpPr>
              <p:nvPr userDrawn="1"/>
            </p:nvSpPr>
            <p:spPr bwMode="auto">
              <a:xfrm>
                <a:off x="0" y="2554"/>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76" name="Line 266"/>
              <p:cNvSpPr>
                <a:spLocks noChangeShapeType="1"/>
              </p:cNvSpPr>
              <p:nvPr userDrawn="1"/>
            </p:nvSpPr>
            <p:spPr bwMode="auto">
              <a:xfrm>
                <a:off x="0" y="2590"/>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77" name="Line 267"/>
              <p:cNvSpPr>
                <a:spLocks noChangeShapeType="1"/>
              </p:cNvSpPr>
              <p:nvPr userDrawn="1"/>
            </p:nvSpPr>
            <p:spPr bwMode="auto">
              <a:xfrm>
                <a:off x="0" y="2623"/>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78" name="Line 268"/>
              <p:cNvSpPr>
                <a:spLocks noChangeShapeType="1"/>
              </p:cNvSpPr>
              <p:nvPr userDrawn="1"/>
            </p:nvSpPr>
            <p:spPr bwMode="auto">
              <a:xfrm>
                <a:off x="0" y="2464"/>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79" name="Line 269"/>
              <p:cNvSpPr>
                <a:spLocks noChangeShapeType="1"/>
              </p:cNvSpPr>
              <p:nvPr userDrawn="1"/>
            </p:nvSpPr>
            <p:spPr bwMode="auto">
              <a:xfrm>
                <a:off x="0" y="2416"/>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80" name="Line 270"/>
              <p:cNvSpPr>
                <a:spLocks noChangeShapeType="1"/>
              </p:cNvSpPr>
              <p:nvPr userDrawn="1"/>
            </p:nvSpPr>
            <p:spPr bwMode="auto">
              <a:xfrm>
                <a:off x="0" y="2509"/>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81" name="Line 271"/>
              <p:cNvSpPr>
                <a:spLocks noChangeShapeType="1"/>
              </p:cNvSpPr>
              <p:nvPr userDrawn="1"/>
            </p:nvSpPr>
            <p:spPr bwMode="auto">
              <a:xfrm>
                <a:off x="0" y="2371"/>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82" name="Line 272"/>
              <p:cNvSpPr>
                <a:spLocks noChangeShapeType="1"/>
              </p:cNvSpPr>
              <p:nvPr userDrawn="1"/>
            </p:nvSpPr>
            <p:spPr bwMode="auto">
              <a:xfrm>
                <a:off x="0" y="2245"/>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83" name="Line 273"/>
              <p:cNvSpPr>
                <a:spLocks noChangeShapeType="1"/>
              </p:cNvSpPr>
              <p:nvPr userDrawn="1"/>
            </p:nvSpPr>
            <p:spPr bwMode="auto">
              <a:xfrm>
                <a:off x="0" y="2350"/>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84" name="Line 274"/>
              <p:cNvSpPr>
                <a:spLocks noChangeShapeType="1"/>
              </p:cNvSpPr>
              <p:nvPr userDrawn="1"/>
            </p:nvSpPr>
            <p:spPr bwMode="auto">
              <a:xfrm>
                <a:off x="0" y="2290"/>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85" name="Line 275"/>
              <p:cNvSpPr>
                <a:spLocks noChangeShapeType="1"/>
              </p:cNvSpPr>
              <p:nvPr userDrawn="1"/>
            </p:nvSpPr>
            <p:spPr bwMode="auto">
              <a:xfrm>
                <a:off x="0" y="2269"/>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86" name="Line 276"/>
              <p:cNvSpPr>
                <a:spLocks noChangeShapeType="1"/>
              </p:cNvSpPr>
              <p:nvPr userDrawn="1"/>
            </p:nvSpPr>
            <p:spPr bwMode="auto">
              <a:xfrm>
                <a:off x="0" y="2130"/>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87" name="Line 277"/>
              <p:cNvSpPr>
                <a:spLocks noChangeShapeType="1"/>
              </p:cNvSpPr>
              <p:nvPr userDrawn="1"/>
            </p:nvSpPr>
            <p:spPr bwMode="auto">
              <a:xfrm>
                <a:off x="0" y="2166"/>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88" name="Line 278"/>
              <p:cNvSpPr>
                <a:spLocks noChangeShapeType="1"/>
              </p:cNvSpPr>
              <p:nvPr userDrawn="1"/>
            </p:nvSpPr>
            <p:spPr bwMode="auto">
              <a:xfrm>
                <a:off x="0" y="2199"/>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89" name="Line 279"/>
              <p:cNvSpPr>
                <a:spLocks noChangeShapeType="1"/>
              </p:cNvSpPr>
              <p:nvPr userDrawn="1"/>
            </p:nvSpPr>
            <p:spPr bwMode="auto">
              <a:xfrm>
                <a:off x="0" y="2040"/>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90" name="Line 280"/>
              <p:cNvSpPr>
                <a:spLocks noChangeShapeType="1"/>
              </p:cNvSpPr>
              <p:nvPr userDrawn="1"/>
            </p:nvSpPr>
            <p:spPr bwMode="auto">
              <a:xfrm>
                <a:off x="0" y="1992"/>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91" name="Line 281"/>
              <p:cNvSpPr>
                <a:spLocks noChangeShapeType="1"/>
              </p:cNvSpPr>
              <p:nvPr userDrawn="1"/>
            </p:nvSpPr>
            <p:spPr bwMode="auto">
              <a:xfrm>
                <a:off x="0" y="2085"/>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92" name="Line 282"/>
              <p:cNvSpPr>
                <a:spLocks noChangeShapeType="1"/>
              </p:cNvSpPr>
              <p:nvPr userDrawn="1"/>
            </p:nvSpPr>
            <p:spPr bwMode="auto">
              <a:xfrm>
                <a:off x="0" y="1593"/>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93" name="Line 283"/>
              <p:cNvSpPr>
                <a:spLocks noChangeShapeType="1"/>
              </p:cNvSpPr>
              <p:nvPr userDrawn="1"/>
            </p:nvSpPr>
            <p:spPr bwMode="auto">
              <a:xfrm>
                <a:off x="0" y="1566"/>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94" name="Line 284"/>
              <p:cNvSpPr>
                <a:spLocks noChangeShapeType="1"/>
              </p:cNvSpPr>
              <p:nvPr userDrawn="1"/>
            </p:nvSpPr>
            <p:spPr bwMode="auto">
              <a:xfrm>
                <a:off x="0" y="1947"/>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95" name="Line 285"/>
              <p:cNvSpPr>
                <a:spLocks noChangeShapeType="1"/>
              </p:cNvSpPr>
              <p:nvPr userDrawn="1"/>
            </p:nvSpPr>
            <p:spPr bwMode="auto">
              <a:xfrm>
                <a:off x="0" y="1821"/>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96" name="Line 286"/>
              <p:cNvSpPr>
                <a:spLocks noChangeShapeType="1"/>
              </p:cNvSpPr>
              <p:nvPr userDrawn="1"/>
            </p:nvSpPr>
            <p:spPr bwMode="auto">
              <a:xfrm>
                <a:off x="0" y="1740"/>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97" name="Line 287"/>
              <p:cNvSpPr>
                <a:spLocks noChangeShapeType="1"/>
              </p:cNvSpPr>
              <p:nvPr userDrawn="1"/>
            </p:nvSpPr>
            <p:spPr bwMode="auto">
              <a:xfrm>
                <a:off x="0" y="1926"/>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98" name="Line 288"/>
              <p:cNvSpPr>
                <a:spLocks noChangeShapeType="1"/>
              </p:cNvSpPr>
              <p:nvPr userDrawn="1"/>
            </p:nvSpPr>
            <p:spPr bwMode="auto">
              <a:xfrm>
                <a:off x="0" y="1614"/>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99" name="Line 289"/>
              <p:cNvSpPr>
                <a:spLocks noChangeShapeType="1"/>
              </p:cNvSpPr>
              <p:nvPr userDrawn="1"/>
            </p:nvSpPr>
            <p:spPr bwMode="auto">
              <a:xfrm>
                <a:off x="0" y="1668"/>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00" name="Line 290"/>
              <p:cNvSpPr>
                <a:spLocks noChangeShapeType="1"/>
              </p:cNvSpPr>
              <p:nvPr userDrawn="1"/>
            </p:nvSpPr>
            <p:spPr bwMode="auto">
              <a:xfrm>
                <a:off x="0" y="1866"/>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01" name="Line 291"/>
              <p:cNvSpPr>
                <a:spLocks noChangeShapeType="1"/>
              </p:cNvSpPr>
              <p:nvPr userDrawn="1"/>
            </p:nvSpPr>
            <p:spPr bwMode="auto">
              <a:xfrm>
                <a:off x="0" y="1845"/>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02" name="Line 292"/>
              <p:cNvSpPr>
                <a:spLocks noChangeShapeType="1"/>
              </p:cNvSpPr>
              <p:nvPr userDrawn="1"/>
            </p:nvSpPr>
            <p:spPr bwMode="auto">
              <a:xfrm>
                <a:off x="0" y="1437"/>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03" name="Line 293"/>
              <p:cNvSpPr>
                <a:spLocks noChangeShapeType="1"/>
              </p:cNvSpPr>
              <p:nvPr userDrawn="1"/>
            </p:nvSpPr>
            <p:spPr bwMode="auto">
              <a:xfrm>
                <a:off x="0" y="1473"/>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04" name="Line 294"/>
              <p:cNvSpPr>
                <a:spLocks noChangeShapeType="1"/>
              </p:cNvSpPr>
              <p:nvPr userDrawn="1"/>
            </p:nvSpPr>
            <p:spPr bwMode="auto">
              <a:xfrm>
                <a:off x="0" y="1506"/>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05" name="Line 295"/>
              <p:cNvSpPr>
                <a:spLocks noChangeShapeType="1"/>
              </p:cNvSpPr>
              <p:nvPr userDrawn="1"/>
            </p:nvSpPr>
            <p:spPr bwMode="auto">
              <a:xfrm>
                <a:off x="0" y="1347"/>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06" name="Line 296"/>
              <p:cNvSpPr>
                <a:spLocks noChangeShapeType="1"/>
              </p:cNvSpPr>
              <p:nvPr userDrawn="1"/>
            </p:nvSpPr>
            <p:spPr bwMode="auto">
              <a:xfrm>
                <a:off x="0" y="1392"/>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07" name="Line 297"/>
              <p:cNvSpPr>
                <a:spLocks noChangeShapeType="1"/>
              </p:cNvSpPr>
              <p:nvPr userDrawn="1"/>
            </p:nvSpPr>
            <p:spPr bwMode="auto">
              <a:xfrm>
                <a:off x="0" y="1016"/>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08" name="Line 298"/>
              <p:cNvSpPr>
                <a:spLocks noChangeShapeType="1"/>
              </p:cNvSpPr>
              <p:nvPr userDrawn="1"/>
            </p:nvSpPr>
            <p:spPr bwMode="auto">
              <a:xfrm>
                <a:off x="0" y="989"/>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09" name="Line 299"/>
              <p:cNvSpPr>
                <a:spLocks noChangeShapeType="1"/>
              </p:cNvSpPr>
              <p:nvPr userDrawn="1"/>
            </p:nvSpPr>
            <p:spPr bwMode="auto">
              <a:xfrm>
                <a:off x="0" y="1244"/>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10" name="Line 300"/>
              <p:cNvSpPr>
                <a:spLocks noChangeShapeType="1"/>
              </p:cNvSpPr>
              <p:nvPr userDrawn="1"/>
            </p:nvSpPr>
            <p:spPr bwMode="auto">
              <a:xfrm>
                <a:off x="0" y="1163"/>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11" name="Line 301"/>
              <p:cNvSpPr>
                <a:spLocks noChangeShapeType="1"/>
              </p:cNvSpPr>
              <p:nvPr userDrawn="1"/>
            </p:nvSpPr>
            <p:spPr bwMode="auto">
              <a:xfrm>
                <a:off x="0" y="1037"/>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12" name="Line 302"/>
              <p:cNvSpPr>
                <a:spLocks noChangeShapeType="1"/>
              </p:cNvSpPr>
              <p:nvPr userDrawn="1"/>
            </p:nvSpPr>
            <p:spPr bwMode="auto">
              <a:xfrm>
                <a:off x="0" y="1091"/>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13" name="Line 303"/>
              <p:cNvSpPr>
                <a:spLocks noChangeShapeType="1"/>
              </p:cNvSpPr>
              <p:nvPr userDrawn="1"/>
            </p:nvSpPr>
            <p:spPr bwMode="auto">
              <a:xfrm>
                <a:off x="0" y="1289"/>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14" name="Line 304"/>
              <p:cNvSpPr>
                <a:spLocks noChangeShapeType="1"/>
              </p:cNvSpPr>
              <p:nvPr userDrawn="1"/>
            </p:nvSpPr>
            <p:spPr bwMode="auto">
              <a:xfrm>
                <a:off x="0" y="1268"/>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15" name="Line 305"/>
              <p:cNvSpPr>
                <a:spLocks noChangeShapeType="1"/>
              </p:cNvSpPr>
              <p:nvPr userDrawn="1"/>
            </p:nvSpPr>
            <p:spPr bwMode="auto">
              <a:xfrm>
                <a:off x="0" y="860"/>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16" name="Line 306"/>
              <p:cNvSpPr>
                <a:spLocks noChangeShapeType="1"/>
              </p:cNvSpPr>
              <p:nvPr userDrawn="1"/>
            </p:nvSpPr>
            <p:spPr bwMode="auto">
              <a:xfrm>
                <a:off x="0" y="896"/>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17" name="Line 307"/>
              <p:cNvSpPr>
                <a:spLocks noChangeShapeType="1"/>
              </p:cNvSpPr>
              <p:nvPr userDrawn="1"/>
            </p:nvSpPr>
            <p:spPr bwMode="auto">
              <a:xfrm>
                <a:off x="0" y="929"/>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18" name="Line 308"/>
              <p:cNvSpPr>
                <a:spLocks noChangeShapeType="1"/>
              </p:cNvSpPr>
              <p:nvPr userDrawn="1"/>
            </p:nvSpPr>
            <p:spPr bwMode="auto">
              <a:xfrm>
                <a:off x="0" y="770"/>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19" name="Line 309"/>
              <p:cNvSpPr>
                <a:spLocks noChangeShapeType="1"/>
              </p:cNvSpPr>
              <p:nvPr userDrawn="1"/>
            </p:nvSpPr>
            <p:spPr bwMode="auto">
              <a:xfrm>
                <a:off x="0" y="815"/>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20" name="Line 310"/>
              <p:cNvSpPr>
                <a:spLocks noChangeShapeType="1"/>
              </p:cNvSpPr>
              <p:nvPr userDrawn="1"/>
            </p:nvSpPr>
            <p:spPr bwMode="auto">
              <a:xfrm>
                <a:off x="0" y="718"/>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21" name="Line 311"/>
              <p:cNvSpPr>
                <a:spLocks noChangeShapeType="1"/>
              </p:cNvSpPr>
              <p:nvPr userDrawn="1"/>
            </p:nvSpPr>
            <p:spPr bwMode="auto">
              <a:xfrm>
                <a:off x="0" y="646"/>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22" name="Line 312"/>
              <p:cNvSpPr>
                <a:spLocks noChangeShapeType="1"/>
              </p:cNvSpPr>
              <p:nvPr userDrawn="1"/>
            </p:nvSpPr>
            <p:spPr bwMode="auto">
              <a:xfrm>
                <a:off x="0" y="522"/>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23" name="Line 313"/>
              <p:cNvSpPr>
                <a:spLocks noChangeShapeType="1"/>
              </p:cNvSpPr>
              <p:nvPr userDrawn="1"/>
            </p:nvSpPr>
            <p:spPr bwMode="auto">
              <a:xfrm>
                <a:off x="0" y="558"/>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24" name="Line 314"/>
              <p:cNvSpPr>
                <a:spLocks noChangeShapeType="1"/>
              </p:cNvSpPr>
              <p:nvPr userDrawn="1"/>
            </p:nvSpPr>
            <p:spPr bwMode="auto">
              <a:xfrm>
                <a:off x="0" y="591"/>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25" name="Line 315"/>
              <p:cNvSpPr>
                <a:spLocks noChangeShapeType="1"/>
              </p:cNvSpPr>
              <p:nvPr userDrawn="1"/>
            </p:nvSpPr>
            <p:spPr bwMode="auto">
              <a:xfrm>
                <a:off x="0" y="432"/>
                <a:ext cx="5760" cy="0"/>
              </a:xfrm>
              <a:prstGeom prst="line">
                <a:avLst/>
              </a:prstGeom>
              <a:noFill/>
              <a:ln w="2857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26" name="Line 316"/>
              <p:cNvSpPr>
                <a:spLocks noChangeShapeType="1"/>
              </p:cNvSpPr>
              <p:nvPr userDrawn="1"/>
            </p:nvSpPr>
            <p:spPr bwMode="auto">
              <a:xfrm>
                <a:off x="0" y="384"/>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27" name="Line 317"/>
              <p:cNvSpPr>
                <a:spLocks noChangeShapeType="1"/>
              </p:cNvSpPr>
              <p:nvPr userDrawn="1"/>
            </p:nvSpPr>
            <p:spPr bwMode="auto">
              <a:xfrm>
                <a:off x="0" y="477"/>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28" name="Line 318"/>
              <p:cNvSpPr>
                <a:spLocks noChangeShapeType="1"/>
              </p:cNvSpPr>
              <p:nvPr userDrawn="1"/>
            </p:nvSpPr>
            <p:spPr bwMode="auto">
              <a:xfrm>
                <a:off x="0" y="339"/>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29" name="Line 319"/>
              <p:cNvSpPr>
                <a:spLocks noChangeShapeType="1"/>
              </p:cNvSpPr>
              <p:nvPr userDrawn="1"/>
            </p:nvSpPr>
            <p:spPr bwMode="auto">
              <a:xfrm>
                <a:off x="0" y="318"/>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30" name="Line 320"/>
              <p:cNvSpPr>
                <a:spLocks noChangeShapeType="1"/>
              </p:cNvSpPr>
              <p:nvPr userDrawn="1"/>
            </p:nvSpPr>
            <p:spPr bwMode="auto">
              <a:xfrm>
                <a:off x="0" y="258"/>
                <a:ext cx="5760" cy="0"/>
              </a:xfrm>
              <a:prstGeom prst="line">
                <a:avLst/>
              </a:prstGeom>
              <a:noFill/>
              <a:ln w="1905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31" name="Line 321"/>
              <p:cNvSpPr>
                <a:spLocks noChangeShapeType="1"/>
              </p:cNvSpPr>
              <p:nvPr userDrawn="1"/>
            </p:nvSpPr>
            <p:spPr bwMode="auto">
              <a:xfrm>
                <a:off x="0" y="70"/>
                <a:ext cx="5760" cy="0"/>
              </a:xfrm>
              <a:prstGeom prst="line">
                <a:avLst/>
              </a:prstGeom>
              <a:noFill/>
              <a:ln w="9525">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32" name="Line 322"/>
              <p:cNvSpPr>
                <a:spLocks noChangeShapeType="1"/>
              </p:cNvSpPr>
              <p:nvPr userDrawn="1"/>
            </p:nvSpPr>
            <p:spPr bwMode="auto">
              <a:xfrm>
                <a:off x="0" y="43"/>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33" name="Line 323"/>
              <p:cNvSpPr>
                <a:spLocks noChangeShapeType="1"/>
              </p:cNvSpPr>
              <p:nvPr userDrawn="1"/>
            </p:nvSpPr>
            <p:spPr bwMode="auto">
              <a:xfrm>
                <a:off x="0" y="91"/>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34" name="Line 324"/>
              <p:cNvSpPr>
                <a:spLocks noChangeShapeType="1"/>
              </p:cNvSpPr>
              <p:nvPr userDrawn="1"/>
            </p:nvSpPr>
            <p:spPr bwMode="auto">
              <a:xfrm>
                <a:off x="0" y="145"/>
                <a:ext cx="5760" cy="0"/>
              </a:xfrm>
              <a:prstGeom prst="line">
                <a:avLst/>
              </a:prstGeom>
              <a:noFill/>
              <a:ln w="127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135" name="Line 325"/>
              <p:cNvSpPr>
                <a:spLocks noChangeShapeType="1"/>
              </p:cNvSpPr>
              <p:nvPr userDrawn="1"/>
            </p:nvSpPr>
            <p:spPr bwMode="auto">
              <a:xfrm>
                <a:off x="0" y="202"/>
                <a:ext cx="5760" cy="0"/>
              </a:xfrm>
              <a:prstGeom prst="line">
                <a:avLst/>
              </a:prstGeom>
              <a:noFill/>
              <a:ln w="38100">
                <a:solidFill>
                  <a:schemeClr val="bg2"/>
                </a:solidFill>
                <a:round/>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grpSp>
        <p:grpSp>
          <p:nvGrpSpPr>
            <p:cNvPr id="5" name="Group 326"/>
            <p:cNvGrpSpPr>
              <a:grpSpLocks/>
            </p:cNvGrpSpPr>
            <p:nvPr userDrawn="1"/>
          </p:nvGrpSpPr>
          <p:grpSpPr bwMode="auto">
            <a:xfrm>
              <a:off x="400" y="205"/>
              <a:ext cx="5216" cy="1123"/>
              <a:chOff x="400" y="205"/>
              <a:chExt cx="5216" cy="1123"/>
            </a:xfrm>
          </p:grpSpPr>
          <p:sp>
            <p:nvSpPr>
              <p:cNvPr id="1034" name="Rectangle 327"/>
              <p:cNvSpPr>
                <a:spLocks noChangeArrowheads="1"/>
              </p:cNvSpPr>
              <p:nvPr userDrawn="1"/>
            </p:nvSpPr>
            <p:spPr bwMode="auto">
              <a:xfrm>
                <a:off x="557" y="205"/>
                <a:ext cx="313" cy="914"/>
              </a:xfrm>
              <a:prstGeom prst="rect">
                <a:avLst/>
              </a:prstGeom>
              <a:solidFill>
                <a:schemeClr val="accent1"/>
              </a:solidFill>
              <a:ln w="9525">
                <a:noFill/>
                <a:miter lim="800000"/>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35" name="Rectangle 328"/>
              <p:cNvSpPr>
                <a:spLocks noChangeArrowheads="1"/>
              </p:cNvSpPr>
              <p:nvPr userDrawn="1"/>
            </p:nvSpPr>
            <p:spPr bwMode="auto">
              <a:xfrm>
                <a:off x="400" y="288"/>
                <a:ext cx="3567" cy="49"/>
              </a:xfrm>
              <a:prstGeom prst="rect">
                <a:avLst/>
              </a:prstGeom>
              <a:solidFill>
                <a:schemeClr val="hlink"/>
              </a:solidFill>
              <a:ln w="9525">
                <a:noFill/>
                <a:miter lim="800000"/>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36" name="Rectangle 329"/>
              <p:cNvSpPr>
                <a:spLocks noChangeArrowheads="1"/>
              </p:cNvSpPr>
              <p:nvPr userDrawn="1"/>
            </p:nvSpPr>
            <p:spPr bwMode="auto">
              <a:xfrm>
                <a:off x="4599" y="1115"/>
                <a:ext cx="929" cy="213"/>
              </a:xfrm>
              <a:prstGeom prst="rect">
                <a:avLst/>
              </a:prstGeom>
              <a:solidFill>
                <a:schemeClr val="accent1"/>
              </a:solidFill>
              <a:ln w="9525">
                <a:noFill/>
                <a:miter lim="800000"/>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sp>
            <p:nvSpPr>
              <p:cNvPr id="1037" name="Rectangle 330"/>
              <p:cNvSpPr>
                <a:spLocks noChangeArrowheads="1"/>
              </p:cNvSpPr>
              <p:nvPr userDrawn="1"/>
            </p:nvSpPr>
            <p:spPr bwMode="auto">
              <a:xfrm>
                <a:off x="2049" y="1211"/>
                <a:ext cx="3567" cy="49"/>
              </a:xfrm>
              <a:prstGeom prst="rect">
                <a:avLst/>
              </a:prstGeom>
              <a:solidFill>
                <a:schemeClr val="hlink"/>
              </a:solidFill>
              <a:ln w="9525">
                <a:noFill/>
                <a:miter lim="800000"/>
                <a:headEnd/>
                <a:tailEnd/>
              </a:ln>
            </p:spPr>
            <p:txBody>
              <a:bodyPr wrap="none" anchor="ctr"/>
              <a:lstStyle/>
              <a:p>
                <a:pPr algn="ctr" fontAlgn="base">
                  <a:spcBef>
                    <a:spcPct val="0"/>
                  </a:spcBef>
                  <a:spcAft>
                    <a:spcPct val="0"/>
                  </a:spcAft>
                </a:pPr>
                <a:endParaRPr lang="en-US" sz="1700" dirty="0" smtClean="0">
                  <a:solidFill>
                    <a:srgbClr val="003366"/>
                  </a:solidFill>
                  <a:latin typeface="Tahoma" pitchFamily="34" charset="0"/>
                </a:endParaRPr>
              </a:p>
            </p:txBody>
          </p:sp>
        </p:gr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lnSpc>
          <a:spcPct val="85000"/>
        </a:lnSpc>
        <a:spcBef>
          <a:spcPct val="0"/>
        </a:spcBef>
        <a:spcAft>
          <a:spcPct val="0"/>
        </a:spcAft>
        <a:defRPr sz="3600">
          <a:solidFill>
            <a:schemeClr val="tx2"/>
          </a:solidFill>
          <a:latin typeface="+mj-lt"/>
          <a:ea typeface="+mj-ea"/>
          <a:cs typeface="+mj-cs"/>
        </a:defRPr>
      </a:lvl1pPr>
      <a:lvl2pPr algn="ctr" rtl="0" eaLnBrk="0" fontAlgn="base" hangingPunct="0">
        <a:lnSpc>
          <a:spcPct val="85000"/>
        </a:lnSpc>
        <a:spcBef>
          <a:spcPct val="0"/>
        </a:spcBef>
        <a:spcAft>
          <a:spcPct val="0"/>
        </a:spcAft>
        <a:defRPr sz="3600">
          <a:solidFill>
            <a:schemeClr val="tx2"/>
          </a:solidFill>
          <a:latin typeface="Times New Roman" pitchFamily="18" charset="0"/>
        </a:defRPr>
      </a:lvl2pPr>
      <a:lvl3pPr algn="ctr" rtl="0" eaLnBrk="0" fontAlgn="base" hangingPunct="0">
        <a:lnSpc>
          <a:spcPct val="85000"/>
        </a:lnSpc>
        <a:spcBef>
          <a:spcPct val="0"/>
        </a:spcBef>
        <a:spcAft>
          <a:spcPct val="0"/>
        </a:spcAft>
        <a:defRPr sz="3600">
          <a:solidFill>
            <a:schemeClr val="tx2"/>
          </a:solidFill>
          <a:latin typeface="Times New Roman" pitchFamily="18" charset="0"/>
        </a:defRPr>
      </a:lvl3pPr>
      <a:lvl4pPr algn="ctr" rtl="0" eaLnBrk="0" fontAlgn="base" hangingPunct="0">
        <a:lnSpc>
          <a:spcPct val="85000"/>
        </a:lnSpc>
        <a:spcBef>
          <a:spcPct val="0"/>
        </a:spcBef>
        <a:spcAft>
          <a:spcPct val="0"/>
        </a:spcAft>
        <a:defRPr sz="3600">
          <a:solidFill>
            <a:schemeClr val="tx2"/>
          </a:solidFill>
          <a:latin typeface="Times New Roman" pitchFamily="18" charset="0"/>
        </a:defRPr>
      </a:lvl4pPr>
      <a:lvl5pPr algn="ctr" rtl="0" eaLnBrk="0" fontAlgn="base" hangingPunct="0">
        <a:lnSpc>
          <a:spcPct val="85000"/>
        </a:lnSpc>
        <a:spcBef>
          <a:spcPct val="0"/>
        </a:spcBef>
        <a:spcAft>
          <a:spcPct val="0"/>
        </a:spcAft>
        <a:defRPr sz="3600">
          <a:solidFill>
            <a:schemeClr val="tx2"/>
          </a:solidFill>
          <a:latin typeface="Times New Roman" pitchFamily="18" charset="0"/>
        </a:defRPr>
      </a:lvl5pPr>
      <a:lvl6pPr marL="457106" algn="ctr" rtl="0" fontAlgn="base">
        <a:lnSpc>
          <a:spcPct val="85000"/>
        </a:lnSpc>
        <a:spcBef>
          <a:spcPct val="0"/>
        </a:spcBef>
        <a:spcAft>
          <a:spcPct val="0"/>
        </a:spcAft>
        <a:defRPr sz="3600">
          <a:solidFill>
            <a:schemeClr val="tx2"/>
          </a:solidFill>
          <a:latin typeface="Times New Roman" pitchFamily="18" charset="0"/>
        </a:defRPr>
      </a:lvl6pPr>
      <a:lvl7pPr marL="914210" algn="ctr" rtl="0" fontAlgn="base">
        <a:lnSpc>
          <a:spcPct val="85000"/>
        </a:lnSpc>
        <a:spcBef>
          <a:spcPct val="0"/>
        </a:spcBef>
        <a:spcAft>
          <a:spcPct val="0"/>
        </a:spcAft>
        <a:defRPr sz="3600">
          <a:solidFill>
            <a:schemeClr val="tx2"/>
          </a:solidFill>
          <a:latin typeface="Times New Roman" pitchFamily="18" charset="0"/>
        </a:defRPr>
      </a:lvl7pPr>
      <a:lvl8pPr marL="1371316" algn="ctr" rtl="0" fontAlgn="base">
        <a:lnSpc>
          <a:spcPct val="85000"/>
        </a:lnSpc>
        <a:spcBef>
          <a:spcPct val="0"/>
        </a:spcBef>
        <a:spcAft>
          <a:spcPct val="0"/>
        </a:spcAft>
        <a:defRPr sz="3600">
          <a:solidFill>
            <a:schemeClr val="tx2"/>
          </a:solidFill>
          <a:latin typeface="Times New Roman" pitchFamily="18" charset="0"/>
        </a:defRPr>
      </a:lvl8pPr>
      <a:lvl9pPr marL="1828421" algn="ctr" rtl="0" fontAlgn="base">
        <a:lnSpc>
          <a:spcPct val="85000"/>
        </a:lnSpc>
        <a:spcBef>
          <a:spcPct val="0"/>
        </a:spcBef>
        <a:spcAft>
          <a:spcPct val="0"/>
        </a:spcAft>
        <a:defRPr sz="3600">
          <a:solidFill>
            <a:schemeClr val="tx2"/>
          </a:solidFill>
          <a:latin typeface="Times New Roman" pitchFamily="18" charset="0"/>
        </a:defRPr>
      </a:lvl9pPr>
    </p:titleStyle>
    <p:bodyStyle>
      <a:lvl1pPr marL="342829" indent="-342829" algn="l" rtl="0" eaLnBrk="0" fontAlgn="base" hangingPunct="0">
        <a:spcBef>
          <a:spcPct val="20000"/>
        </a:spcBef>
        <a:spcAft>
          <a:spcPct val="0"/>
        </a:spcAft>
        <a:buClr>
          <a:schemeClr val="accent2"/>
        </a:buClr>
        <a:buFont typeface="Wingdings" pitchFamily="2" charset="2"/>
        <a:buChar char="w"/>
        <a:defRPr sz="3200">
          <a:solidFill>
            <a:schemeClr val="tx1"/>
          </a:solidFill>
          <a:latin typeface="+mn-lt"/>
          <a:ea typeface="+mn-ea"/>
          <a:cs typeface="+mn-cs"/>
        </a:defRPr>
      </a:lvl1pPr>
      <a:lvl2pPr marL="742796" indent="-285690" algn="l" rtl="0" eaLnBrk="0" fontAlgn="base" hangingPunct="0">
        <a:spcBef>
          <a:spcPct val="20000"/>
        </a:spcBef>
        <a:spcAft>
          <a:spcPct val="0"/>
        </a:spcAft>
        <a:buClr>
          <a:schemeClr val="accent2"/>
        </a:buClr>
        <a:buSzPct val="55000"/>
        <a:buFont typeface="Wingdings" pitchFamily="2" charset="2"/>
        <a:buChar char="n"/>
        <a:defRPr sz="2800">
          <a:solidFill>
            <a:schemeClr val="tx1"/>
          </a:solidFill>
          <a:latin typeface="+mn-lt"/>
        </a:defRPr>
      </a:lvl2pPr>
      <a:lvl3pPr marL="1085625" indent="-228553"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defRPr>
      </a:lvl3pPr>
      <a:lvl4pPr marL="1428454" indent="-228553" algn="l" rtl="0" eaLnBrk="0" fontAlgn="base" hangingPunct="0">
        <a:spcBef>
          <a:spcPct val="20000"/>
        </a:spcBef>
        <a:spcAft>
          <a:spcPct val="0"/>
        </a:spcAft>
        <a:buClr>
          <a:schemeClr val="accent2"/>
        </a:buClr>
        <a:buSzPct val="85000"/>
        <a:buFont typeface="Wingdings" pitchFamily="2" charset="2"/>
        <a:buChar char="w"/>
        <a:defRPr sz="2000">
          <a:solidFill>
            <a:schemeClr val="tx1"/>
          </a:solidFill>
          <a:latin typeface="+mn-lt"/>
        </a:defRPr>
      </a:lvl4pPr>
      <a:lvl5pPr marL="1771283" indent="-228553" algn="l" rtl="0" eaLnBrk="0" fontAlgn="base" hangingPunct="0">
        <a:spcBef>
          <a:spcPct val="20000"/>
        </a:spcBef>
        <a:spcAft>
          <a:spcPct val="0"/>
        </a:spcAft>
        <a:buClr>
          <a:schemeClr val="accent2"/>
        </a:buClr>
        <a:buSzPct val="80000"/>
        <a:buFont typeface="Wingdings" pitchFamily="2" charset="2"/>
        <a:buChar char="§"/>
        <a:defRPr>
          <a:solidFill>
            <a:schemeClr val="tx1"/>
          </a:solidFill>
          <a:latin typeface="+mn-lt"/>
        </a:defRPr>
      </a:lvl5pPr>
      <a:lvl6pPr marL="2228388"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6pPr>
      <a:lvl7pPr marL="2685493"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7pPr>
      <a:lvl8pPr marL="3142598"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8pPr>
      <a:lvl9pPr marL="3599704"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6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defTabSz="914400" fontAlgn="base">
              <a:spcBef>
                <a:spcPct val="0"/>
              </a:spcBef>
              <a:spcAft>
                <a:spcPct val="0"/>
              </a:spcAft>
              <a:defRPr/>
            </a:pPr>
            <a:r>
              <a:rPr lang="en-US">
                <a:solidFill>
                  <a:srgbClr val="000000"/>
                </a:solidFill>
              </a:rPr>
              <a:t>W. Chou</a:t>
            </a:r>
          </a:p>
        </p:txBody>
      </p:sp>
      <p:sp>
        <p:nvSpPr>
          <p:cNvPr id="616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ctr" defTabSz="914400" fontAlgn="base">
              <a:spcBef>
                <a:spcPct val="0"/>
              </a:spcBef>
              <a:spcAft>
                <a:spcPct val="0"/>
              </a:spcAft>
              <a:defRPr/>
            </a:pPr>
            <a:r>
              <a:rPr lang="en-US">
                <a:solidFill>
                  <a:srgbClr val="000000"/>
                </a:solidFill>
              </a:rPr>
              <a:t>ICFA Meeting, Feb 17-18, 2011, IHEP</a:t>
            </a:r>
          </a:p>
        </p:txBody>
      </p:sp>
      <p:sp>
        <p:nvSpPr>
          <p:cNvPr id="616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defRPr/>
            </a:pPr>
            <a:fld id="{F2BDF0D4-2F4C-4EAA-9D9F-44582774DD4D}"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17448453"/>
      </p:ext>
    </p:extLst>
  </p:cSld>
  <p:clrMap bg1="lt1" tx1="dk1" bg2="lt2" tx2="dk2" accent1="accent1" accent2="accent2" accent3="accent3" accent4="accent4" accent5="accent5" accent6="accent6" hlink="hlink" folHlink="folHlink"/>
  <p:sldLayoutIdLst>
    <p:sldLayoutId id="2147484749" r:id="rId1"/>
    <p:sldLayoutId id="2147484750" r:id="rId2"/>
    <p:sldLayoutId id="2147484751" r:id="rId3"/>
    <p:sldLayoutId id="2147484752" r:id="rId4"/>
    <p:sldLayoutId id="2147484753" r:id="rId5"/>
    <p:sldLayoutId id="2147484754" r:id="rId6"/>
    <p:sldLayoutId id="2147484755" r:id="rId7"/>
    <p:sldLayoutId id="2147484756" r:id="rId8"/>
    <p:sldLayoutId id="2147484757" r:id="rId9"/>
    <p:sldLayoutId id="2147484758" r:id="rId10"/>
    <p:sldLayoutId id="2147484759" r:id="rId11"/>
    <p:sldLayoutId id="2147484760" r:id="rId12"/>
    <p:sldLayoutId id="2147484761" r:id="rId13"/>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6354241-3D1E-4ECB-8BC7-A53C770A2372}" type="datetimeFigureOut">
              <a:rPr kumimoji="1" lang="ja-JP" altLang="en-US" smtClean="0">
                <a:solidFill>
                  <a:prstClr val="black">
                    <a:tint val="75000"/>
                  </a:prstClr>
                </a:solidFill>
              </a:rPr>
              <a:pPr defTabSz="914400"/>
              <a:t>2014/3/18</a:t>
            </a:fld>
            <a:endParaRPr kumimoji="1"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kumimoji="1"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F0265F1-C3F4-498E-9A23-226793EFDE4A}" type="slidenum">
              <a:rPr kumimoji="1" lang="ja-JP" altLang="en-US" smtClean="0">
                <a:solidFill>
                  <a:prstClr val="black">
                    <a:tint val="75000"/>
                  </a:prstClr>
                </a:solidFill>
              </a:rPr>
              <a:pPr defTabSz="914400"/>
              <a:t>‹#›</a:t>
            </a:fld>
            <a:endParaRPr kumimoji="1" lang="ja-JP" altLang="en-US">
              <a:solidFill>
                <a:prstClr val="black">
                  <a:tint val="75000"/>
                </a:prstClr>
              </a:solidFill>
            </a:endParaRPr>
          </a:p>
        </p:txBody>
      </p:sp>
    </p:spTree>
    <p:extLst>
      <p:ext uri="{BB962C8B-B14F-4D97-AF65-F5344CB8AC3E}">
        <p14:creationId xmlns:p14="http://schemas.microsoft.com/office/powerpoint/2010/main" val="3227678585"/>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6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defTabSz="914400" fontAlgn="base">
              <a:spcBef>
                <a:spcPct val="0"/>
              </a:spcBef>
              <a:spcAft>
                <a:spcPct val="0"/>
              </a:spcAft>
              <a:defRPr/>
            </a:pPr>
            <a:r>
              <a:rPr lang="en-US"/>
              <a:t>W. Chou</a:t>
            </a:r>
          </a:p>
        </p:txBody>
      </p:sp>
      <p:sp>
        <p:nvSpPr>
          <p:cNvPr id="616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defTabSz="914400" fontAlgn="base">
              <a:spcBef>
                <a:spcPct val="0"/>
              </a:spcBef>
              <a:spcAft>
                <a:spcPct val="0"/>
              </a:spcAft>
              <a:defRPr/>
            </a:pPr>
            <a:r>
              <a:rPr lang="en-US"/>
              <a:t>ICFA Meeting, Feb 17-18, 2011, IHEP</a:t>
            </a:r>
          </a:p>
        </p:txBody>
      </p:sp>
      <p:sp>
        <p:nvSpPr>
          <p:cNvPr id="616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defTabSz="914400" fontAlgn="base">
              <a:spcBef>
                <a:spcPct val="0"/>
              </a:spcBef>
              <a:spcAft>
                <a:spcPct val="0"/>
              </a:spcAft>
              <a:defRPr/>
            </a:pPr>
            <a:fld id="{A42FFE16-E6C9-4E94-A770-D1B0DCB525ED}"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007919868"/>
      </p:ext>
    </p:extLst>
  </p:cSld>
  <p:clrMap bg1="lt1" tx1="dk1" bg2="lt2" tx2="dk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 id="2147484786" r:id="rId12"/>
    <p:sldLayoutId id="2147484787" r:id="rId13"/>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en-US" alt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0" tIns="45711" rIns="91420" bIns="45711" rtlCol="0" anchor="ctr"/>
          <a:lstStyle>
            <a:lvl1pPr algn="l" defTabSz="914210" fontAlgn="auto">
              <a:spcBef>
                <a:spcPts val="0"/>
              </a:spcBef>
              <a:spcAft>
                <a:spcPts val="0"/>
              </a:spcAft>
              <a:defRPr sz="1200">
                <a:solidFill>
                  <a:prstClr val="black">
                    <a:tint val="75000"/>
                  </a:prstClr>
                </a:solidFill>
                <a:latin typeface="Calibri"/>
              </a:defRPr>
            </a:lvl1pPr>
          </a:lstStyle>
          <a:p>
            <a:pPr>
              <a:defRPr/>
            </a:pPr>
            <a:fld id="{0640D394-E45A-42B7-B220-5753045AF64D}" type="datetime1">
              <a:rPr lang="en-US"/>
              <a:pPr>
                <a:defRPr/>
              </a:pPr>
              <a:t>3/18/2014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914210"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0" tIns="45711" rIns="91420" bIns="45711" rtlCol="0" anchor="ctr"/>
          <a:lstStyle>
            <a:lvl1pPr algn="r" defTabSz="914210" fontAlgn="auto">
              <a:spcBef>
                <a:spcPts val="0"/>
              </a:spcBef>
              <a:spcAft>
                <a:spcPts val="0"/>
              </a:spcAft>
              <a:defRPr sz="1200">
                <a:solidFill>
                  <a:prstClr val="black">
                    <a:tint val="75000"/>
                  </a:prstClr>
                </a:solidFill>
                <a:latin typeface="Calibri"/>
              </a:defRPr>
            </a:lvl1pPr>
          </a:lstStyle>
          <a:p>
            <a:pPr>
              <a:defRPr/>
            </a:pPr>
            <a:fld id="{1443BE8F-1737-4D2B-8A70-7B9C043E1D18}" type="slidenum">
              <a:rPr lang="en-US"/>
              <a:pPr>
                <a:defRPr/>
              </a:pPr>
              <a:t>‹#›</a:t>
            </a:fld>
            <a:endParaRPr lang="en-US"/>
          </a:p>
        </p:txBody>
      </p:sp>
    </p:spTree>
    <p:extLst>
      <p:ext uri="{BB962C8B-B14F-4D97-AF65-F5344CB8AC3E}">
        <p14:creationId xmlns:p14="http://schemas.microsoft.com/office/powerpoint/2010/main" val="2546212131"/>
      </p:ext>
    </p:extLst>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Lst>
  <p:hf hdr="0" ftr="0" dt="0"/>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defTabSz="914400">
              <a:defRPr/>
            </a:pPr>
            <a:fld id="{1D8BD707-D9CF-40AE-B4C6-C98DA3205C09}" type="datetimeFigureOut">
              <a:rPr lang="en-US"/>
              <a:pPr defTabSz="914400">
                <a:defRPr/>
              </a:pPr>
              <a:t>3/18/2014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defTabSz="914400">
              <a:defRPr/>
            </a:pPr>
            <a:fld id="{65D422D2-D6CA-4F50-98D9-4C1DB1390FB9}" type="slidenum">
              <a:rPr lang="en-US"/>
              <a:pPr defTabSz="914400">
                <a:defRPr/>
              </a:pPr>
              <a:t>‹#›</a:t>
            </a:fld>
            <a:endParaRPr lang="en-US"/>
          </a:p>
        </p:txBody>
      </p:sp>
    </p:spTree>
    <p:extLst>
      <p:ext uri="{BB962C8B-B14F-4D97-AF65-F5344CB8AC3E}">
        <p14:creationId xmlns:p14="http://schemas.microsoft.com/office/powerpoint/2010/main" val="1094476301"/>
      </p:ext>
    </p:extLst>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fld id="{855046B5-BD30-4A8F-A458-262FCDC3247A}"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643633"/>
      </p:ext>
    </p:extLst>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hf hdr="0" ftr="0" dt="0"/>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fld id="{855046B5-BD30-4A8F-A458-262FCDC3247A}"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952501"/>
      </p:ext>
    </p:extLst>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hf hdr="0" ftr="0" dt="0"/>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fld id="{855046B5-BD30-4A8F-A458-262FCDC3247A}" type="datetime1">
              <a:rPr lang="en-US" smtClean="0">
                <a:solidFill>
                  <a:prstClr val="black">
                    <a:tint val="75000"/>
                  </a:prstClr>
                </a:solidFill>
              </a:rPr>
              <a:pPr/>
              <a:t>3/18/2014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426794"/>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Lst>
  <p:hf hdr="0" ftr="0" dt="0"/>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fr-CH" smtClean="0"/>
              <a:t>Cliquez et modifiez le titre</a:t>
            </a:r>
            <a:endParaRPr kumimoji="0" lang="en-US"/>
          </a:p>
        </p:txBody>
      </p:sp>
      <p:sp>
        <p:nvSpPr>
          <p:cNvPr id="30" name="Espace réservé du texte 29"/>
          <p:cNvSpPr>
            <a:spLocks noGrp="1"/>
          </p:cNvSpPr>
          <p:nvPr>
            <p:ph type="body" idx="1"/>
          </p:nvPr>
        </p:nvSpPr>
        <p:spPr>
          <a:xfrm>
            <a:off x="457200" y="1600202"/>
            <a:ext cx="7467600" cy="4525963"/>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6" name="Slide Number Placeholder 5"/>
          <p:cNvSpPr>
            <a:spLocks noGrp="1"/>
          </p:cNvSpPr>
          <p:nvPr>
            <p:ph type="sldNum" sz="quarter" idx="4"/>
          </p:nvPr>
        </p:nvSpPr>
        <p:spPr>
          <a:xfrm>
            <a:off x="8172401" y="6356824"/>
            <a:ext cx="792088" cy="365125"/>
          </a:xfrm>
          <a:prstGeom prst="rect">
            <a:avLst/>
          </a:prstGeom>
        </p:spPr>
        <p:txBody>
          <a:bodyPr/>
          <a:lstStyle>
            <a:lvl1pPr>
              <a:defRPr sz="1400">
                <a:solidFill>
                  <a:schemeClr val="bg1"/>
                </a:solidFill>
              </a:defRPr>
            </a:lvl1pPr>
          </a:lstStyle>
          <a:p>
            <a:pPr defTabSz="914400"/>
            <a:fld id="{6501926D-BD55-4F99-B46D-3C231A52E354}" type="slidenum">
              <a:rPr lang="en-GB" smtClean="0">
                <a:solidFill>
                  <a:srgbClr val="FFFFFF"/>
                </a:solidFill>
              </a:rPr>
              <a:pPr defTabSz="914400"/>
              <a:t>‹#›</a:t>
            </a:fld>
            <a:endParaRPr lang="en-GB" dirty="0">
              <a:solidFill>
                <a:srgbClr val="FFFFFF"/>
              </a:solidFill>
            </a:endParaRPr>
          </a:p>
        </p:txBody>
      </p:sp>
      <p:sp>
        <p:nvSpPr>
          <p:cNvPr id="8" name="Footer Placeholder 4"/>
          <p:cNvSpPr>
            <a:spLocks noGrp="1"/>
          </p:cNvSpPr>
          <p:nvPr>
            <p:ph type="ftr" sz="quarter" idx="3"/>
          </p:nvPr>
        </p:nvSpPr>
        <p:spPr>
          <a:xfrm>
            <a:off x="3995936" y="6338552"/>
            <a:ext cx="3888432" cy="365125"/>
          </a:xfrm>
          <a:prstGeom prst="rect">
            <a:avLst/>
          </a:prstGeom>
        </p:spPr>
        <p:txBody>
          <a:bodyPr/>
          <a:lstStyle>
            <a:lvl1pPr>
              <a:defRPr>
                <a:solidFill>
                  <a:schemeClr val="bg1"/>
                </a:solidFill>
              </a:defRPr>
            </a:lvl1pPr>
          </a:lstStyle>
          <a:p>
            <a:pPr defTabSz="914400"/>
            <a:endParaRPr lang="en-GB" dirty="0">
              <a:solidFill>
                <a:srgbClr val="FFFFFF"/>
              </a:solidFill>
            </a:endParaRPr>
          </a:p>
        </p:txBody>
      </p:sp>
      <p:pic>
        <p:nvPicPr>
          <p:cNvPr id="7" name="Image 4" descr="bande-01.eps"/>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6165304"/>
            <a:ext cx="9144000" cy="707202"/>
          </a:xfrm>
          <a:prstGeom prst="rect">
            <a:avLst/>
          </a:prstGeom>
          <a:solidFill>
            <a:srgbClr val="000000"/>
          </a:solidFill>
        </p:spPr>
      </p:pic>
      <p:sp>
        <p:nvSpPr>
          <p:cNvPr id="10" name="Slide Number Placeholder 2"/>
          <p:cNvSpPr txBox="1">
            <a:spLocks/>
          </p:cNvSpPr>
          <p:nvPr userDrawn="1"/>
        </p:nvSpPr>
        <p:spPr>
          <a:xfrm>
            <a:off x="6553200" y="635635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mtClean="0">
                <a:solidFill>
                  <a:srgbClr val="FFFFFF"/>
                </a:solidFill>
              </a:rPr>
              <a:pPr/>
              <a:t>‹#›</a:t>
            </a:fld>
            <a:endParaRPr lang="en-GB" dirty="0">
              <a:solidFill>
                <a:srgbClr val="FFFFFF"/>
              </a:solidFill>
            </a:endParaRPr>
          </a:p>
        </p:txBody>
      </p:sp>
      <p:sp>
        <p:nvSpPr>
          <p:cNvPr id="11" name="TextBox 10"/>
          <p:cNvSpPr txBox="1"/>
          <p:nvPr userDrawn="1"/>
        </p:nvSpPr>
        <p:spPr>
          <a:xfrm>
            <a:off x="715841" y="6266289"/>
            <a:ext cx="4648247" cy="553998"/>
          </a:xfrm>
          <a:prstGeom prst="rect">
            <a:avLst/>
          </a:prstGeom>
          <a:noFill/>
        </p:spPr>
        <p:txBody>
          <a:bodyPr wrap="square" rtlCol="0">
            <a:spAutoFit/>
          </a:bodyPr>
          <a:lstStyle/>
          <a:p>
            <a:pPr defTabSz="914400"/>
            <a:r>
              <a:rPr lang="en-GB" sz="1000" b="1" dirty="0" smtClean="0">
                <a:solidFill>
                  <a:srgbClr val="FFFFFF"/>
                </a:solidFill>
              </a:rPr>
              <a:t>Future Circular Collider Study</a:t>
            </a:r>
            <a:br>
              <a:rPr lang="en-GB" sz="1000" b="1" dirty="0" smtClean="0">
                <a:solidFill>
                  <a:srgbClr val="FFFFFF"/>
                </a:solidFill>
              </a:rPr>
            </a:br>
            <a:r>
              <a:rPr lang="en-US" sz="1000" dirty="0" smtClean="0">
                <a:solidFill>
                  <a:srgbClr val="FFFFFF"/>
                </a:solidFill>
              </a:rPr>
              <a:t>Michael Benedikt</a:t>
            </a:r>
          </a:p>
          <a:p>
            <a:pPr defTabSz="914400">
              <a:defRPr/>
            </a:pPr>
            <a:r>
              <a:rPr lang="en-GB" sz="1000" dirty="0" smtClean="0">
                <a:solidFill>
                  <a:srgbClr val="FFFFFF"/>
                </a:solidFill>
              </a:rPr>
              <a:t>FCC Kick-Off 2014</a:t>
            </a:r>
          </a:p>
        </p:txBody>
      </p:sp>
    </p:spTree>
    <p:extLst>
      <p:ext uri="{BB962C8B-B14F-4D97-AF65-F5344CB8AC3E}">
        <p14:creationId xmlns:p14="http://schemas.microsoft.com/office/powerpoint/2010/main" val="2161907808"/>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24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123" name="Rectangle 3"/>
          <p:cNvSpPr>
            <a:spLocks noGrp="1" noChangeArrowheads="1"/>
          </p:cNvSpPr>
          <p:nvPr>
            <p:ph type="body" idx="1"/>
          </p:nvPr>
        </p:nvSpPr>
        <p:spPr bwMode="auto">
          <a:xfrm>
            <a:off x="457200" y="960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kumimoji="0" sz="1400" b="0">
                <a:solidFill>
                  <a:srgbClr val="000000"/>
                </a:solidFill>
                <a:latin typeface="Arial" charset="0"/>
                <a:ea typeface="宋体" pitchFamily="2" charset="-122"/>
              </a:defRPr>
            </a:lvl1pPr>
          </a:lstStyle>
          <a:p>
            <a:pPr defTabSz="914400" fontAlgn="base">
              <a:spcAft>
                <a:spcPct val="0"/>
              </a:spcAft>
              <a:defRPr/>
            </a:pPr>
            <a:fld id="{57A94D70-FA7F-433A-A4F9-1EFFC4D847A4}" type="datetime1">
              <a:rPr lang="zh-CN" altLang="en-US" smtClean="0"/>
              <a:pPr defTabSz="914400" fontAlgn="base">
                <a:spcAft>
                  <a:spcPct val="0"/>
                </a:spcAft>
                <a:defRPr/>
              </a:pPr>
              <a:t>2014/3/18</a:t>
            </a:fld>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kumimoji="0" sz="1400" b="0">
                <a:solidFill>
                  <a:srgbClr val="000000"/>
                </a:solidFill>
                <a:latin typeface="Arial" charset="0"/>
                <a:ea typeface="宋体" pitchFamily="2" charset="-122"/>
              </a:defRPr>
            </a:lvl1pPr>
          </a:lstStyle>
          <a:p>
            <a:pPr defTabSz="914400" fontAlgn="base">
              <a:spcAft>
                <a:spcPct val="0"/>
              </a:spcAft>
              <a:defRPr/>
            </a:pPr>
            <a:endParaRPr lang="en-US" altLang="zh-CN"/>
          </a:p>
        </p:txBody>
      </p:sp>
      <p:sp>
        <p:nvSpPr>
          <p:cNvPr id="1030" name="Rectangle 6"/>
          <p:cNvSpPr>
            <a:spLocks noGrp="1" noChangeArrowheads="1"/>
          </p:cNvSpPr>
          <p:nvPr>
            <p:ph type="sldNum" sz="quarter" idx="4"/>
          </p:nvPr>
        </p:nvSpPr>
        <p:spPr bwMode="auto">
          <a:xfrm>
            <a:off x="70104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kumimoji="0" sz="1400" b="0">
                <a:solidFill>
                  <a:srgbClr val="000000"/>
                </a:solidFill>
                <a:latin typeface="Arial" charset="0"/>
                <a:ea typeface="宋体" pitchFamily="2" charset="-122"/>
              </a:defRPr>
            </a:lvl1pPr>
          </a:lstStyle>
          <a:p>
            <a:pPr defTabSz="914400" fontAlgn="base">
              <a:spcAft>
                <a:spcPct val="0"/>
              </a:spcAft>
              <a:defRPr/>
            </a:pPr>
            <a:fld id="{B3BF3D16-D722-46FB-ACBF-B10A70147FF9}" type="slidenum">
              <a:rPr lang="en-US" altLang="zh-CN"/>
              <a:pPr defTabSz="914400" fontAlgn="base">
                <a:spcAft>
                  <a:spcPct val="0"/>
                </a:spcAft>
                <a:defRPr/>
              </a:pPr>
              <a:t>‹#›</a:t>
            </a:fld>
            <a:r>
              <a:rPr lang="en-US" altLang="zh-CN" dirty="0"/>
              <a:t>/45</a:t>
            </a:r>
          </a:p>
        </p:txBody>
      </p:sp>
      <p:sp>
        <p:nvSpPr>
          <p:cNvPr id="5127" name="Line 7"/>
          <p:cNvSpPr>
            <a:spLocks noChangeShapeType="1"/>
          </p:cNvSpPr>
          <p:nvPr userDrawn="1"/>
        </p:nvSpPr>
        <p:spPr bwMode="auto">
          <a:xfrm>
            <a:off x="0" y="838200"/>
            <a:ext cx="9144000" cy="0"/>
          </a:xfrm>
          <a:prstGeom prst="line">
            <a:avLst/>
          </a:prstGeom>
          <a:noFill/>
          <a:ln w="44450">
            <a:solidFill>
              <a:srgbClr val="3366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kumimoji="1" lang="zh-CN" altLang="en-US" sz="2400">
              <a:solidFill>
                <a:srgbClr val="000000"/>
              </a:solidFill>
              <a:latin typeface="Times New Roman" pitchFamily="18" charset="0"/>
            </a:endParaRPr>
          </a:p>
        </p:txBody>
      </p:sp>
    </p:spTree>
    <p:extLst>
      <p:ext uri="{BB962C8B-B14F-4D97-AF65-F5344CB8AC3E}">
        <p14:creationId xmlns:p14="http://schemas.microsoft.com/office/powerpoint/2010/main" val="4190512476"/>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3600">
          <a:solidFill>
            <a:srgbClr val="FF3300"/>
          </a:solidFill>
          <a:latin typeface="+mj-lt"/>
          <a:ea typeface="黑体" pitchFamily="2" charset="-122"/>
          <a:cs typeface="+mj-cs"/>
        </a:defRPr>
      </a:lvl1pPr>
      <a:lvl2pPr algn="ctr" rtl="0" eaLnBrk="0" fontAlgn="base" hangingPunct="0">
        <a:spcBef>
          <a:spcPct val="0"/>
        </a:spcBef>
        <a:spcAft>
          <a:spcPct val="0"/>
        </a:spcAft>
        <a:defRPr sz="3600">
          <a:solidFill>
            <a:srgbClr val="FF3300"/>
          </a:solidFill>
          <a:latin typeface="Arial" charset="0"/>
          <a:ea typeface="黑体" pitchFamily="2" charset="-122"/>
        </a:defRPr>
      </a:lvl2pPr>
      <a:lvl3pPr algn="ctr" rtl="0" eaLnBrk="0" fontAlgn="base" hangingPunct="0">
        <a:spcBef>
          <a:spcPct val="0"/>
        </a:spcBef>
        <a:spcAft>
          <a:spcPct val="0"/>
        </a:spcAft>
        <a:defRPr sz="3600">
          <a:solidFill>
            <a:srgbClr val="FF3300"/>
          </a:solidFill>
          <a:latin typeface="Arial" charset="0"/>
          <a:ea typeface="黑体" pitchFamily="2" charset="-122"/>
        </a:defRPr>
      </a:lvl3pPr>
      <a:lvl4pPr algn="ctr" rtl="0" eaLnBrk="0" fontAlgn="base" hangingPunct="0">
        <a:spcBef>
          <a:spcPct val="0"/>
        </a:spcBef>
        <a:spcAft>
          <a:spcPct val="0"/>
        </a:spcAft>
        <a:defRPr sz="3600">
          <a:solidFill>
            <a:srgbClr val="FF3300"/>
          </a:solidFill>
          <a:latin typeface="Arial" charset="0"/>
          <a:ea typeface="黑体" pitchFamily="2" charset="-122"/>
        </a:defRPr>
      </a:lvl4pPr>
      <a:lvl5pPr algn="ctr" rtl="0" eaLnBrk="0" fontAlgn="base" hangingPunct="0">
        <a:spcBef>
          <a:spcPct val="0"/>
        </a:spcBef>
        <a:spcAft>
          <a:spcPct val="0"/>
        </a:spcAft>
        <a:defRPr sz="3600">
          <a:solidFill>
            <a:srgbClr val="FF3300"/>
          </a:solidFill>
          <a:latin typeface="Arial" charset="0"/>
          <a:ea typeface="黑体" pitchFamily="2"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rgbClr val="FF3300"/>
          </a:solidFill>
          <a:latin typeface="+mn-lt"/>
          <a:ea typeface="黑体" pitchFamily="2" charset="-122"/>
          <a:cs typeface="+mn-cs"/>
        </a:defRPr>
      </a:lvl1pPr>
      <a:lvl2pPr marL="742950" indent="-285750" algn="l" rtl="0" eaLnBrk="0" fontAlgn="base" hangingPunct="0">
        <a:spcBef>
          <a:spcPct val="20000"/>
        </a:spcBef>
        <a:spcAft>
          <a:spcPct val="0"/>
        </a:spcAft>
        <a:buChar char="–"/>
        <a:defRPr sz="2800">
          <a:solidFill>
            <a:srgbClr val="FF3300"/>
          </a:solidFill>
          <a:latin typeface="+mn-lt"/>
          <a:ea typeface="黑体" pitchFamily="2" charset="-122"/>
        </a:defRPr>
      </a:lvl2pPr>
      <a:lvl3pPr marL="1143000" indent="-228600" algn="l" rtl="0" eaLnBrk="0" fontAlgn="base" hangingPunct="0">
        <a:spcBef>
          <a:spcPct val="20000"/>
        </a:spcBef>
        <a:spcAft>
          <a:spcPct val="0"/>
        </a:spcAft>
        <a:buChar char="•"/>
        <a:defRPr sz="2400">
          <a:solidFill>
            <a:srgbClr val="FF3300"/>
          </a:solidFill>
          <a:latin typeface="+mn-lt"/>
          <a:ea typeface="黑体" pitchFamily="2" charset="-122"/>
        </a:defRPr>
      </a:lvl3pPr>
      <a:lvl4pPr marL="1600200" indent="-228600" algn="l" rtl="0" eaLnBrk="0" fontAlgn="base" hangingPunct="0">
        <a:spcBef>
          <a:spcPct val="20000"/>
        </a:spcBef>
        <a:spcAft>
          <a:spcPct val="0"/>
        </a:spcAft>
        <a:buChar char="–"/>
        <a:defRPr sz="2000">
          <a:solidFill>
            <a:srgbClr val="FF3300"/>
          </a:solidFill>
          <a:latin typeface="+mn-lt"/>
          <a:ea typeface="黑体" pitchFamily="2" charset="-122"/>
        </a:defRPr>
      </a:lvl4pPr>
      <a:lvl5pPr marL="2057400" indent="-228600" algn="l" rtl="0" eaLnBrk="0" fontAlgn="base" hangingPunct="0">
        <a:spcBef>
          <a:spcPct val="20000"/>
        </a:spcBef>
        <a:spcAft>
          <a:spcPct val="0"/>
        </a:spcAft>
        <a:buChar char="»"/>
        <a:defRPr sz="2000">
          <a:solidFill>
            <a:srgbClr val="FF3300"/>
          </a:solidFill>
          <a:latin typeface="+mn-lt"/>
          <a:ea typeface="黑体"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bwMode="auto">
          <a:xfrm>
            <a:off x="809625" y="2214564"/>
            <a:ext cx="7958138" cy="3881437"/>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809627" y="6373813"/>
            <a:ext cx="1628775"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l">
              <a:defRPr sz="1400">
                <a:solidFill>
                  <a:schemeClr val="folHlink"/>
                </a:solidFill>
                <a:latin typeface="+mn-lt"/>
              </a:defRPr>
            </a:lvl1pPr>
          </a:lstStyle>
          <a:p>
            <a:pPr fontAlgn="base">
              <a:spcBef>
                <a:spcPct val="0"/>
              </a:spcBef>
              <a:spcAft>
                <a:spcPct val="0"/>
              </a:spcAft>
              <a:defRPr/>
            </a:pPr>
            <a:r>
              <a:rPr lang="en-US">
                <a:solidFill>
                  <a:srgbClr val="800000"/>
                </a:solidFill>
              </a:rPr>
              <a:t>W. Chou</a:t>
            </a:r>
          </a:p>
        </p:txBody>
      </p:sp>
      <p:sp>
        <p:nvSpPr>
          <p:cNvPr id="1029" name="Rectangle 5"/>
          <p:cNvSpPr>
            <a:spLocks noGrp="1" noChangeArrowheads="1"/>
          </p:cNvSpPr>
          <p:nvPr>
            <p:ph type="ftr" sz="quarter" idx="3"/>
          </p:nvPr>
        </p:nvSpPr>
        <p:spPr bwMode="auto">
          <a:xfrm>
            <a:off x="2514600" y="6376988"/>
            <a:ext cx="4876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defRPr sz="1400">
                <a:solidFill>
                  <a:schemeClr val="folHlink"/>
                </a:solidFill>
                <a:latin typeface="+mn-lt"/>
              </a:defRPr>
            </a:lvl1pPr>
          </a:lstStyle>
          <a:p>
            <a:pPr algn="ctr" fontAlgn="base">
              <a:spcBef>
                <a:spcPct val="0"/>
              </a:spcBef>
              <a:spcAft>
                <a:spcPct val="0"/>
              </a:spcAft>
              <a:defRPr/>
            </a:pPr>
            <a:r>
              <a:rPr lang="en-US">
                <a:solidFill>
                  <a:srgbClr val="800000"/>
                </a:solidFill>
              </a:rPr>
              <a:t>ICFA Meeting, Feb 25-26, 2010, BNL</a:t>
            </a:r>
          </a:p>
        </p:txBody>
      </p:sp>
      <p:sp>
        <p:nvSpPr>
          <p:cNvPr id="1030" name="Rectangle 6"/>
          <p:cNvSpPr>
            <a:spLocks noGrp="1" noChangeArrowheads="1"/>
          </p:cNvSpPr>
          <p:nvPr>
            <p:ph type="sldNum" sz="quarter" idx="4"/>
          </p:nvPr>
        </p:nvSpPr>
        <p:spPr bwMode="auto">
          <a:xfrm>
            <a:off x="7467600" y="6376988"/>
            <a:ext cx="1316038"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r">
              <a:defRPr sz="1400">
                <a:solidFill>
                  <a:schemeClr val="folHlink"/>
                </a:solidFill>
                <a:latin typeface="+mn-lt"/>
              </a:defRPr>
            </a:lvl1pPr>
          </a:lstStyle>
          <a:p>
            <a:pPr fontAlgn="base">
              <a:spcBef>
                <a:spcPct val="0"/>
              </a:spcBef>
              <a:spcAft>
                <a:spcPct val="0"/>
              </a:spcAft>
              <a:defRPr/>
            </a:pPr>
            <a:fld id="{2AF259E5-7FC0-46CF-AD3E-C7D99E709986}" type="slidenum">
              <a:rPr lang="en-US">
                <a:solidFill>
                  <a:srgbClr val="800000"/>
                </a:solidFill>
              </a:rPr>
              <a:pPr fontAlgn="base">
                <a:spcBef>
                  <a:spcPct val="0"/>
                </a:spcBef>
                <a:spcAft>
                  <a:spcPct val="0"/>
                </a:spcAft>
                <a:defRPr/>
              </a:pPr>
              <a:t>‹#›</a:t>
            </a:fld>
            <a:endParaRPr lang="en-US">
              <a:solidFill>
                <a:srgbClr val="800000"/>
              </a:solidFill>
            </a:endParaRPr>
          </a:p>
        </p:txBody>
      </p:sp>
      <p:sp>
        <p:nvSpPr>
          <p:cNvPr id="11270" name="Rectangle 2"/>
          <p:cNvSpPr>
            <a:spLocks noGrp="1" noChangeArrowheads="1"/>
          </p:cNvSpPr>
          <p:nvPr>
            <p:ph type="title"/>
          </p:nvPr>
        </p:nvSpPr>
        <p:spPr bwMode="auto">
          <a:xfrm>
            <a:off x="1524000" y="762000"/>
            <a:ext cx="7378700" cy="8382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smtClean="0"/>
              <a:t>Click to edit Master title style</a:t>
            </a:r>
          </a:p>
        </p:txBody>
      </p:sp>
      <p:grpSp>
        <p:nvGrpSpPr>
          <p:cNvPr id="2" name="Group 226"/>
          <p:cNvGrpSpPr>
            <a:grpSpLocks/>
          </p:cNvGrpSpPr>
          <p:nvPr userDrawn="1"/>
        </p:nvGrpSpPr>
        <p:grpSpPr bwMode="auto">
          <a:xfrm>
            <a:off x="0" y="0"/>
            <a:ext cx="8915400" cy="6713538"/>
            <a:chOff x="0" y="43"/>
            <a:chExt cx="5616" cy="4229"/>
          </a:xfrm>
        </p:grpSpPr>
        <p:grpSp>
          <p:nvGrpSpPr>
            <p:cNvPr id="3" name="Group 227"/>
            <p:cNvGrpSpPr>
              <a:grpSpLocks/>
            </p:cNvGrpSpPr>
            <p:nvPr userDrawn="1"/>
          </p:nvGrpSpPr>
          <p:grpSpPr bwMode="auto">
            <a:xfrm>
              <a:off x="0" y="43"/>
              <a:ext cx="408" cy="4229"/>
              <a:chOff x="0" y="43"/>
              <a:chExt cx="5760" cy="4229"/>
            </a:xfrm>
          </p:grpSpPr>
          <p:sp>
            <p:nvSpPr>
              <p:cNvPr id="1252" name="Line 228"/>
              <p:cNvSpPr>
                <a:spLocks noChangeShapeType="1"/>
              </p:cNvSpPr>
              <p:nvPr userDrawn="1"/>
            </p:nvSpPr>
            <p:spPr bwMode="auto">
              <a:xfrm>
                <a:off x="0" y="4203"/>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53" name="Line 229"/>
              <p:cNvSpPr>
                <a:spLocks noChangeShapeType="1"/>
              </p:cNvSpPr>
              <p:nvPr userDrawn="1"/>
            </p:nvSpPr>
            <p:spPr bwMode="auto">
              <a:xfrm>
                <a:off x="0" y="4239"/>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54" name="Line 230"/>
              <p:cNvSpPr>
                <a:spLocks noChangeShapeType="1"/>
              </p:cNvSpPr>
              <p:nvPr userDrawn="1"/>
            </p:nvSpPr>
            <p:spPr bwMode="auto">
              <a:xfrm>
                <a:off x="0" y="4272"/>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55" name="Line 231"/>
              <p:cNvSpPr>
                <a:spLocks noChangeShapeType="1"/>
              </p:cNvSpPr>
              <p:nvPr userDrawn="1"/>
            </p:nvSpPr>
            <p:spPr bwMode="auto">
              <a:xfrm>
                <a:off x="0" y="4113"/>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56" name="Line 232"/>
              <p:cNvSpPr>
                <a:spLocks noChangeShapeType="1"/>
              </p:cNvSpPr>
              <p:nvPr userDrawn="1"/>
            </p:nvSpPr>
            <p:spPr bwMode="auto">
              <a:xfrm>
                <a:off x="0" y="4065"/>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57" name="Line 233"/>
              <p:cNvSpPr>
                <a:spLocks noChangeShapeType="1"/>
              </p:cNvSpPr>
              <p:nvPr userDrawn="1"/>
            </p:nvSpPr>
            <p:spPr bwMode="auto">
              <a:xfrm>
                <a:off x="0" y="4158"/>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58" name="Line 234"/>
              <p:cNvSpPr>
                <a:spLocks noChangeShapeType="1"/>
              </p:cNvSpPr>
              <p:nvPr userDrawn="1"/>
            </p:nvSpPr>
            <p:spPr bwMode="auto">
              <a:xfrm>
                <a:off x="0" y="3666"/>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59" name="Line 235"/>
              <p:cNvSpPr>
                <a:spLocks noChangeShapeType="1"/>
              </p:cNvSpPr>
              <p:nvPr userDrawn="1"/>
            </p:nvSpPr>
            <p:spPr bwMode="auto">
              <a:xfrm>
                <a:off x="0" y="3639"/>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60" name="Line 236"/>
              <p:cNvSpPr>
                <a:spLocks noChangeShapeType="1"/>
              </p:cNvSpPr>
              <p:nvPr userDrawn="1"/>
            </p:nvSpPr>
            <p:spPr bwMode="auto">
              <a:xfrm>
                <a:off x="0" y="4020"/>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61" name="Line 237"/>
              <p:cNvSpPr>
                <a:spLocks noChangeShapeType="1"/>
              </p:cNvSpPr>
              <p:nvPr userDrawn="1"/>
            </p:nvSpPr>
            <p:spPr bwMode="auto">
              <a:xfrm>
                <a:off x="0" y="3894"/>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62" name="Line 238"/>
              <p:cNvSpPr>
                <a:spLocks noChangeShapeType="1"/>
              </p:cNvSpPr>
              <p:nvPr userDrawn="1"/>
            </p:nvSpPr>
            <p:spPr bwMode="auto">
              <a:xfrm>
                <a:off x="0" y="3813"/>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63" name="Line 239"/>
              <p:cNvSpPr>
                <a:spLocks noChangeShapeType="1"/>
              </p:cNvSpPr>
              <p:nvPr userDrawn="1"/>
            </p:nvSpPr>
            <p:spPr bwMode="auto">
              <a:xfrm>
                <a:off x="0" y="3999"/>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64" name="Line 240"/>
              <p:cNvSpPr>
                <a:spLocks noChangeShapeType="1"/>
              </p:cNvSpPr>
              <p:nvPr userDrawn="1"/>
            </p:nvSpPr>
            <p:spPr bwMode="auto">
              <a:xfrm>
                <a:off x="0" y="3687"/>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65" name="Line 241"/>
              <p:cNvSpPr>
                <a:spLocks noChangeShapeType="1"/>
              </p:cNvSpPr>
              <p:nvPr userDrawn="1"/>
            </p:nvSpPr>
            <p:spPr bwMode="auto">
              <a:xfrm>
                <a:off x="0" y="3741"/>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66" name="Line 242"/>
              <p:cNvSpPr>
                <a:spLocks noChangeShapeType="1"/>
              </p:cNvSpPr>
              <p:nvPr userDrawn="1"/>
            </p:nvSpPr>
            <p:spPr bwMode="auto">
              <a:xfrm>
                <a:off x="0" y="3939"/>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67" name="Line 243"/>
              <p:cNvSpPr>
                <a:spLocks noChangeShapeType="1"/>
              </p:cNvSpPr>
              <p:nvPr userDrawn="1"/>
            </p:nvSpPr>
            <p:spPr bwMode="auto">
              <a:xfrm>
                <a:off x="0" y="3918"/>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68" name="Line 244"/>
              <p:cNvSpPr>
                <a:spLocks noChangeShapeType="1"/>
              </p:cNvSpPr>
              <p:nvPr userDrawn="1"/>
            </p:nvSpPr>
            <p:spPr bwMode="auto">
              <a:xfrm>
                <a:off x="0" y="3510"/>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69" name="Line 245"/>
              <p:cNvSpPr>
                <a:spLocks noChangeShapeType="1"/>
              </p:cNvSpPr>
              <p:nvPr userDrawn="1"/>
            </p:nvSpPr>
            <p:spPr bwMode="auto">
              <a:xfrm>
                <a:off x="0" y="3546"/>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70" name="Line 246"/>
              <p:cNvSpPr>
                <a:spLocks noChangeShapeType="1"/>
              </p:cNvSpPr>
              <p:nvPr userDrawn="1"/>
            </p:nvSpPr>
            <p:spPr bwMode="auto">
              <a:xfrm>
                <a:off x="0" y="3579"/>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71" name="Line 247"/>
              <p:cNvSpPr>
                <a:spLocks noChangeShapeType="1"/>
              </p:cNvSpPr>
              <p:nvPr userDrawn="1"/>
            </p:nvSpPr>
            <p:spPr bwMode="auto">
              <a:xfrm>
                <a:off x="0" y="3420"/>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72" name="Line 248"/>
              <p:cNvSpPr>
                <a:spLocks noChangeShapeType="1"/>
              </p:cNvSpPr>
              <p:nvPr userDrawn="1"/>
            </p:nvSpPr>
            <p:spPr bwMode="auto">
              <a:xfrm>
                <a:off x="0" y="3372"/>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73" name="Line 249"/>
              <p:cNvSpPr>
                <a:spLocks noChangeShapeType="1"/>
              </p:cNvSpPr>
              <p:nvPr userDrawn="1"/>
            </p:nvSpPr>
            <p:spPr bwMode="auto">
              <a:xfrm>
                <a:off x="0" y="3465"/>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74" name="Line 250"/>
              <p:cNvSpPr>
                <a:spLocks noChangeShapeType="1"/>
              </p:cNvSpPr>
              <p:nvPr userDrawn="1"/>
            </p:nvSpPr>
            <p:spPr bwMode="auto">
              <a:xfrm>
                <a:off x="0" y="2973"/>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75" name="Line 251"/>
              <p:cNvSpPr>
                <a:spLocks noChangeShapeType="1"/>
              </p:cNvSpPr>
              <p:nvPr userDrawn="1"/>
            </p:nvSpPr>
            <p:spPr bwMode="auto">
              <a:xfrm>
                <a:off x="0" y="2946"/>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76" name="Line 252"/>
              <p:cNvSpPr>
                <a:spLocks noChangeShapeType="1"/>
              </p:cNvSpPr>
              <p:nvPr userDrawn="1"/>
            </p:nvSpPr>
            <p:spPr bwMode="auto">
              <a:xfrm>
                <a:off x="0" y="3327"/>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77" name="Line 253"/>
              <p:cNvSpPr>
                <a:spLocks noChangeShapeType="1"/>
              </p:cNvSpPr>
              <p:nvPr userDrawn="1"/>
            </p:nvSpPr>
            <p:spPr bwMode="auto">
              <a:xfrm>
                <a:off x="0" y="3201"/>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78" name="Line 254"/>
              <p:cNvSpPr>
                <a:spLocks noChangeShapeType="1"/>
              </p:cNvSpPr>
              <p:nvPr userDrawn="1"/>
            </p:nvSpPr>
            <p:spPr bwMode="auto">
              <a:xfrm>
                <a:off x="0" y="3120"/>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79" name="Line 255"/>
              <p:cNvSpPr>
                <a:spLocks noChangeShapeType="1"/>
              </p:cNvSpPr>
              <p:nvPr userDrawn="1"/>
            </p:nvSpPr>
            <p:spPr bwMode="auto">
              <a:xfrm>
                <a:off x="0" y="3306"/>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80" name="Line 256"/>
              <p:cNvSpPr>
                <a:spLocks noChangeShapeType="1"/>
              </p:cNvSpPr>
              <p:nvPr userDrawn="1"/>
            </p:nvSpPr>
            <p:spPr bwMode="auto">
              <a:xfrm>
                <a:off x="0" y="2994"/>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81" name="Line 257"/>
              <p:cNvSpPr>
                <a:spLocks noChangeShapeType="1"/>
              </p:cNvSpPr>
              <p:nvPr userDrawn="1"/>
            </p:nvSpPr>
            <p:spPr bwMode="auto">
              <a:xfrm>
                <a:off x="0" y="3048"/>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82" name="Line 258"/>
              <p:cNvSpPr>
                <a:spLocks noChangeShapeType="1"/>
              </p:cNvSpPr>
              <p:nvPr userDrawn="1"/>
            </p:nvSpPr>
            <p:spPr bwMode="auto">
              <a:xfrm>
                <a:off x="0" y="3246"/>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83" name="Line 259"/>
              <p:cNvSpPr>
                <a:spLocks noChangeShapeType="1"/>
              </p:cNvSpPr>
              <p:nvPr userDrawn="1"/>
            </p:nvSpPr>
            <p:spPr bwMode="auto">
              <a:xfrm>
                <a:off x="0" y="3225"/>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84" name="Line 260"/>
              <p:cNvSpPr>
                <a:spLocks noChangeShapeType="1"/>
              </p:cNvSpPr>
              <p:nvPr userDrawn="1"/>
            </p:nvSpPr>
            <p:spPr bwMode="auto">
              <a:xfrm>
                <a:off x="0" y="2831"/>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85" name="Line 261"/>
              <p:cNvSpPr>
                <a:spLocks noChangeShapeType="1"/>
              </p:cNvSpPr>
              <p:nvPr userDrawn="1"/>
            </p:nvSpPr>
            <p:spPr bwMode="auto">
              <a:xfrm>
                <a:off x="0" y="2750"/>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86" name="Line 262"/>
              <p:cNvSpPr>
                <a:spLocks noChangeShapeType="1"/>
              </p:cNvSpPr>
              <p:nvPr userDrawn="1"/>
            </p:nvSpPr>
            <p:spPr bwMode="auto">
              <a:xfrm>
                <a:off x="0" y="2678"/>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87" name="Line 263"/>
              <p:cNvSpPr>
                <a:spLocks noChangeShapeType="1"/>
              </p:cNvSpPr>
              <p:nvPr userDrawn="1"/>
            </p:nvSpPr>
            <p:spPr bwMode="auto">
              <a:xfrm>
                <a:off x="0" y="2876"/>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88" name="Line 264"/>
              <p:cNvSpPr>
                <a:spLocks noChangeShapeType="1"/>
              </p:cNvSpPr>
              <p:nvPr userDrawn="1"/>
            </p:nvSpPr>
            <p:spPr bwMode="auto">
              <a:xfrm>
                <a:off x="0" y="2855"/>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89" name="Line 265"/>
              <p:cNvSpPr>
                <a:spLocks noChangeShapeType="1"/>
              </p:cNvSpPr>
              <p:nvPr userDrawn="1"/>
            </p:nvSpPr>
            <p:spPr bwMode="auto">
              <a:xfrm>
                <a:off x="0" y="2554"/>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90" name="Line 266"/>
              <p:cNvSpPr>
                <a:spLocks noChangeShapeType="1"/>
              </p:cNvSpPr>
              <p:nvPr userDrawn="1"/>
            </p:nvSpPr>
            <p:spPr bwMode="auto">
              <a:xfrm>
                <a:off x="0" y="2590"/>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91" name="Line 267"/>
              <p:cNvSpPr>
                <a:spLocks noChangeShapeType="1"/>
              </p:cNvSpPr>
              <p:nvPr userDrawn="1"/>
            </p:nvSpPr>
            <p:spPr bwMode="auto">
              <a:xfrm>
                <a:off x="0" y="2623"/>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92" name="Line 268"/>
              <p:cNvSpPr>
                <a:spLocks noChangeShapeType="1"/>
              </p:cNvSpPr>
              <p:nvPr userDrawn="1"/>
            </p:nvSpPr>
            <p:spPr bwMode="auto">
              <a:xfrm>
                <a:off x="0" y="2464"/>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93" name="Line 269"/>
              <p:cNvSpPr>
                <a:spLocks noChangeShapeType="1"/>
              </p:cNvSpPr>
              <p:nvPr userDrawn="1"/>
            </p:nvSpPr>
            <p:spPr bwMode="auto">
              <a:xfrm>
                <a:off x="0" y="2416"/>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94" name="Line 270"/>
              <p:cNvSpPr>
                <a:spLocks noChangeShapeType="1"/>
              </p:cNvSpPr>
              <p:nvPr userDrawn="1"/>
            </p:nvSpPr>
            <p:spPr bwMode="auto">
              <a:xfrm>
                <a:off x="0" y="2509"/>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95" name="Line 271"/>
              <p:cNvSpPr>
                <a:spLocks noChangeShapeType="1"/>
              </p:cNvSpPr>
              <p:nvPr userDrawn="1"/>
            </p:nvSpPr>
            <p:spPr bwMode="auto">
              <a:xfrm>
                <a:off x="0" y="2371"/>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96" name="Line 272"/>
              <p:cNvSpPr>
                <a:spLocks noChangeShapeType="1"/>
              </p:cNvSpPr>
              <p:nvPr userDrawn="1"/>
            </p:nvSpPr>
            <p:spPr bwMode="auto">
              <a:xfrm>
                <a:off x="0" y="2245"/>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97" name="Line 273"/>
              <p:cNvSpPr>
                <a:spLocks noChangeShapeType="1"/>
              </p:cNvSpPr>
              <p:nvPr userDrawn="1"/>
            </p:nvSpPr>
            <p:spPr bwMode="auto">
              <a:xfrm>
                <a:off x="0" y="2350"/>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98" name="Line 274"/>
              <p:cNvSpPr>
                <a:spLocks noChangeShapeType="1"/>
              </p:cNvSpPr>
              <p:nvPr userDrawn="1"/>
            </p:nvSpPr>
            <p:spPr bwMode="auto">
              <a:xfrm>
                <a:off x="0" y="2290"/>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299" name="Line 275"/>
              <p:cNvSpPr>
                <a:spLocks noChangeShapeType="1"/>
              </p:cNvSpPr>
              <p:nvPr userDrawn="1"/>
            </p:nvSpPr>
            <p:spPr bwMode="auto">
              <a:xfrm>
                <a:off x="0" y="2269"/>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00" name="Line 276"/>
              <p:cNvSpPr>
                <a:spLocks noChangeShapeType="1"/>
              </p:cNvSpPr>
              <p:nvPr userDrawn="1"/>
            </p:nvSpPr>
            <p:spPr bwMode="auto">
              <a:xfrm>
                <a:off x="0" y="2130"/>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01" name="Line 277"/>
              <p:cNvSpPr>
                <a:spLocks noChangeShapeType="1"/>
              </p:cNvSpPr>
              <p:nvPr userDrawn="1"/>
            </p:nvSpPr>
            <p:spPr bwMode="auto">
              <a:xfrm>
                <a:off x="0" y="2166"/>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02" name="Line 278"/>
              <p:cNvSpPr>
                <a:spLocks noChangeShapeType="1"/>
              </p:cNvSpPr>
              <p:nvPr userDrawn="1"/>
            </p:nvSpPr>
            <p:spPr bwMode="auto">
              <a:xfrm>
                <a:off x="0" y="2199"/>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03" name="Line 279"/>
              <p:cNvSpPr>
                <a:spLocks noChangeShapeType="1"/>
              </p:cNvSpPr>
              <p:nvPr userDrawn="1"/>
            </p:nvSpPr>
            <p:spPr bwMode="auto">
              <a:xfrm>
                <a:off x="0" y="2040"/>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04" name="Line 280"/>
              <p:cNvSpPr>
                <a:spLocks noChangeShapeType="1"/>
              </p:cNvSpPr>
              <p:nvPr userDrawn="1"/>
            </p:nvSpPr>
            <p:spPr bwMode="auto">
              <a:xfrm>
                <a:off x="0" y="1992"/>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05" name="Line 281"/>
              <p:cNvSpPr>
                <a:spLocks noChangeShapeType="1"/>
              </p:cNvSpPr>
              <p:nvPr userDrawn="1"/>
            </p:nvSpPr>
            <p:spPr bwMode="auto">
              <a:xfrm>
                <a:off x="0" y="2085"/>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06" name="Line 282"/>
              <p:cNvSpPr>
                <a:spLocks noChangeShapeType="1"/>
              </p:cNvSpPr>
              <p:nvPr userDrawn="1"/>
            </p:nvSpPr>
            <p:spPr bwMode="auto">
              <a:xfrm>
                <a:off x="0" y="1593"/>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07" name="Line 283"/>
              <p:cNvSpPr>
                <a:spLocks noChangeShapeType="1"/>
              </p:cNvSpPr>
              <p:nvPr userDrawn="1"/>
            </p:nvSpPr>
            <p:spPr bwMode="auto">
              <a:xfrm>
                <a:off x="0" y="1566"/>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08" name="Line 284"/>
              <p:cNvSpPr>
                <a:spLocks noChangeShapeType="1"/>
              </p:cNvSpPr>
              <p:nvPr userDrawn="1"/>
            </p:nvSpPr>
            <p:spPr bwMode="auto">
              <a:xfrm>
                <a:off x="0" y="1947"/>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09" name="Line 285"/>
              <p:cNvSpPr>
                <a:spLocks noChangeShapeType="1"/>
              </p:cNvSpPr>
              <p:nvPr userDrawn="1"/>
            </p:nvSpPr>
            <p:spPr bwMode="auto">
              <a:xfrm>
                <a:off x="0" y="1821"/>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10" name="Line 286"/>
              <p:cNvSpPr>
                <a:spLocks noChangeShapeType="1"/>
              </p:cNvSpPr>
              <p:nvPr userDrawn="1"/>
            </p:nvSpPr>
            <p:spPr bwMode="auto">
              <a:xfrm>
                <a:off x="0" y="1740"/>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11" name="Line 287"/>
              <p:cNvSpPr>
                <a:spLocks noChangeShapeType="1"/>
              </p:cNvSpPr>
              <p:nvPr userDrawn="1"/>
            </p:nvSpPr>
            <p:spPr bwMode="auto">
              <a:xfrm>
                <a:off x="0" y="1926"/>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12" name="Line 288"/>
              <p:cNvSpPr>
                <a:spLocks noChangeShapeType="1"/>
              </p:cNvSpPr>
              <p:nvPr userDrawn="1"/>
            </p:nvSpPr>
            <p:spPr bwMode="auto">
              <a:xfrm>
                <a:off x="0" y="1614"/>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13" name="Line 289"/>
              <p:cNvSpPr>
                <a:spLocks noChangeShapeType="1"/>
              </p:cNvSpPr>
              <p:nvPr userDrawn="1"/>
            </p:nvSpPr>
            <p:spPr bwMode="auto">
              <a:xfrm>
                <a:off x="0" y="1668"/>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14" name="Line 290"/>
              <p:cNvSpPr>
                <a:spLocks noChangeShapeType="1"/>
              </p:cNvSpPr>
              <p:nvPr userDrawn="1"/>
            </p:nvSpPr>
            <p:spPr bwMode="auto">
              <a:xfrm>
                <a:off x="0" y="1866"/>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15" name="Line 291"/>
              <p:cNvSpPr>
                <a:spLocks noChangeShapeType="1"/>
              </p:cNvSpPr>
              <p:nvPr userDrawn="1"/>
            </p:nvSpPr>
            <p:spPr bwMode="auto">
              <a:xfrm>
                <a:off x="0" y="1845"/>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16" name="Line 292"/>
              <p:cNvSpPr>
                <a:spLocks noChangeShapeType="1"/>
              </p:cNvSpPr>
              <p:nvPr userDrawn="1"/>
            </p:nvSpPr>
            <p:spPr bwMode="auto">
              <a:xfrm>
                <a:off x="0" y="1437"/>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17" name="Line 293"/>
              <p:cNvSpPr>
                <a:spLocks noChangeShapeType="1"/>
              </p:cNvSpPr>
              <p:nvPr userDrawn="1"/>
            </p:nvSpPr>
            <p:spPr bwMode="auto">
              <a:xfrm>
                <a:off x="0" y="1473"/>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18" name="Line 294"/>
              <p:cNvSpPr>
                <a:spLocks noChangeShapeType="1"/>
              </p:cNvSpPr>
              <p:nvPr userDrawn="1"/>
            </p:nvSpPr>
            <p:spPr bwMode="auto">
              <a:xfrm>
                <a:off x="0" y="1506"/>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19" name="Line 295"/>
              <p:cNvSpPr>
                <a:spLocks noChangeShapeType="1"/>
              </p:cNvSpPr>
              <p:nvPr userDrawn="1"/>
            </p:nvSpPr>
            <p:spPr bwMode="auto">
              <a:xfrm>
                <a:off x="0" y="1347"/>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20" name="Line 296"/>
              <p:cNvSpPr>
                <a:spLocks noChangeShapeType="1"/>
              </p:cNvSpPr>
              <p:nvPr userDrawn="1"/>
            </p:nvSpPr>
            <p:spPr bwMode="auto">
              <a:xfrm>
                <a:off x="0" y="1392"/>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21" name="Line 297"/>
              <p:cNvSpPr>
                <a:spLocks noChangeShapeType="1"/>
              </p:cNvSpPr>
              <p:nvPr userDrawn="1"/>
            </p:nvSpPr>
            <p:spPr bwMode="auto">
              <a:xfrm>
                <a:off x="0" y="1016"/>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22" name="Line 298"/>
              <p:cNvSpPr>
                <a:spLocks noChangeShapeType="1"/>
              </p:cNvSpPr>
              <p:nvPr userDrawn="1"/>
            </p:nvSpPr>
            <p:spPr bwMode="auto">
              <a:xfrm>
                <a:off x="0" y="989"/>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23" name="Line 299"/>
              <p:cNvSpPr>
                <a:spLocks noChangeShapeType="1"/>
              </p:cNvSpPr>
              <p:nvPr userDrawn="1"/>
            </p:nvSpPr>
            <p:spPr bwMode="auto">
              <a:xfrm>
                <a:off x="0" y="1244"/>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24" name="Line 300"/>
              <p:cNvSpPr>
                <a:spLocks noChangeShapeType="1"/>
              </p:cNvSpPr>
              <p:nvPr userDrawn="1"/>
            </p:nvSpPr>
            <p:spPr bwMode="auto">
              <a:xfrm>
                <a:off x="0" y="1163"/>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25" name="Line 301"/>
              <p:cNvSpPr>
                <a:spLocks noChangeShapeType="1"/>
              </p:cNvSpPr>
              <p:nvPr userDrawn="1"/>
            </p:nvSpPr>
            <p:spPr bwMode="auto">
              <a:xfrm>
                <a:off x="0" y="1037"/>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26" name="Line 302"/>
              <p:cNvSpPr>
                <a:spLocks noChangeShapeType="1"/>
              </p:cNvSpPr>
              <p:nvPr userDrawn="1"/>
            </p:nvSpPr>
            <p:spPr bwMode="auto">
              <a:xfrm>
                <a:off x="0" y="1091"/>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27" name="Line 303"/>
              <p:cNvSpPr>
                <a:spLocks noChangeShapeType="1"/>
              </p:cNvSpPr>
              <p:nvPr userDrawn="1"/>
            </p:nvSpPr>
            <p:spPr bwMode="auto">
              <a:xfrm>
                <a:off x="0" y="1289"/>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28" name="Line 304"/>
              <p:cNvSpPr>
                <a:spLocks noChangeShapeType="1"/>
              </p:cNvSpPr>
              <p:nvPr userDrawn="1"/>
            </p:nvSpPr>
            <p:spPr bwMode="auto">
              <a:xfrm>
                <a:off x="0" y="1268"/>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29" name="Line 305"/>
              <p:cNvSpPr>
                <a:spLocks noChangeShapeType="1"/>
              </p:cNvSpPr>
              <p:nvPr userDrawn="1"/>
            </p:nvSpPr>
            <p:spPr bwMode="auto">
              <a:xfrm>
                <a:off x="0" y="860"/>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30" name="Line 306"/>
              <p:cNvSpPr>
                <a:spLocks noChangeShapeType="1"/>
              </p:cNvSpPr>
              <p:nvPr userDrawn="1"/>
            </p:nvSpPr>
            <p:spPr bwMode="auto">
              <a:xfrm>
                <a:off x="0" y="896"/>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31" name="Line 307"/>
              <p:cNvSpPr>
                <a:spLocks noChangeShapeType="1"/>
              </p:cNvSpPr>
              <p:nvPr userDrawn="1"/>
            </p:nvSpPr>
            <p:spPr bwMode="auto">
              <a:xfrm>
                <a:off x="0" y="929"/>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32" name="Line 308"/>
              <p:cNvSpPr>
                <a:spLocks noChangeShapeType="1"/>
              </p:cNvSpPr>
              <p:nvPr userDrawn="1"/>
            </p:nvSpPr>
            <p:spPr bwMode="auto">
              <a:xfrm>
                <a:off x="0" y="770"/>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33" name="Line 309"/>
              <p:cNvSpPr>
                <a:spLocks noChangeShapeType="1"/>
              </p:cNvSpPr>
              <p:nvPr userDrawn="1"/>
            </p:nvSpPr>
            <p:spPr bwMode="auto">
              <a:xfrm>
                <a:off x="0" y="815"/>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34" name="Line 310"/>
              <p:cNvSpPr>
                <a:spLocks noChangeShapeType="1"/>
              </p:cNvSpPr>
              <p:nvPr userDrawn="1"/>
            </p:nvSpPr>
            <p:spPr bwMode="auto">
              <a:xfrm>
                <a:off x="0" y="718"/>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35" name="Line 311"/>
              <p:cNvSpPr>
                <a:spLocks noChangeShapeType="1"/>
              </p:cNvSpPr>
              <p:nvPr userDrawn="1"/>
            </p:nvSpPr>
            <p:spPr bwMode="auto">
              <a:xfrm>
                <a:off x="0" y="646"/>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36" name="Line 312"/>
              <p:cNvSpPr>
                <a:spLocks noChangeShapeType="1"/>
              </p:cNvSpPr>
              <p:nvPr userDrawn="1"/>
            </p:nvSpPr>
            <p:spPr bwMode="auto">
              <a:xfrm>
                <a:off x="0" y="522"/>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37" name="Line 313"/>
              <p:cNvSpPr>
                <a:spLocks noChangeShapeType="1"/>
              </p:cNvSpPr>
              <p:nvPr userDrawn="1"/>
            </p:nvSpPr>
            <p:spPr bwMode="auto">
              <a:xfrm>
                <a:off x="0" y="558"/>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38" name="Line 314"/>
              <p:cNvSpPr>
                <a:spLocks noChangeShapeType="1"/>
              </p:cNvSpPr>
              <p:nvPr userDrawn="1"/>
            </p:nvSpPr>
            <p:spPr bwMode="auto">
              <a:xfrm>
                <a:off x="0" y="591"/>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39" name="Line 315"/>
              <p:cNvSpPr>
                <a:spLocks noChangeShapeType="1"/>
              </p:cNvSpPr>
              <p:nvPr userDrawn="1"/>
            </p:nvSpPr>
            <p:spPr bwMode="auto">
              <a:xfrm>
                <a:off x="0" y="432"/>
                <a:ext cx="5760" cy="0"/>
              </a:xfrm>
              <a:prstGeom prst="line">
                <a:avLst/>
              </a:prstGeom>
              <a:noFill/>
              <a:ln w="2857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40" name="Line 316"/>
              <p:cNvSpPr>
                <a:spLocks noChangeShapeType="1"/>
              </p:cNvSpPr>
              <p:nvPr userDrawn="1"/>
            </p:nvSpPr>
            <p:spPr bwMode="auto">
              <a:xfrm>
                <a:off x="0" y="384"/>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41" name="Line 317"/>
              <p:cNvSpPr>
                <a:spLocks noChangeShapeType="1"/>
              </p:cNvSpPr>
              <p:nvPr userDrawn="1"/>
            </p:nvSpPr>
            <p:spPr bwMode="auto">
              <a:xfrm>
                <a:off x="0" y="477"/>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42" name="Line 318"/>
              <p:cNvSpPr>
                <a:spLocks noChangeShapeType="1"/>
              </p:cNvSpPr>
              <p:nvPr userDrawn="1"/>
            </p:nvSpPr>
            <p:spPr bwMode="auto">
              <a:xfrm>
                <a:off x="0" y="339"/>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43" name="Line 319"/>
              <p:cNvSpPr>
                <a:spLocks noChangeShapeType="1"/>
              </p:cNvSpPr>
              <p:nvPr userDrawn="1"/>
            </p:nvSpPr>
            <p:spPr bwMode="auto">
              <a:xfrm>
                <a:off x="0" y="318"/>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44" name="Line 320"/>
              <p:cNvSpPr>
                <a:spLocks noChangeShapeType="1"/>
              </p:cNvSpPr>
              <p:nvPr userDrawn="1"/>
            </p:nvSpPr>
            <p:spPr bwMode="auto">
              <a:xfrm>
                <a:off x="0" y="258"/>
                <a:ext cx="5760" cy="0"/>
              </a:xfrm>
              <a:prstGeom prst="line">
                <a:avLst/>
              </a:prstGeom>
              <a:noFill/>
              <a:ln w="1905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45" name="Line 321"/>
              <p:cNvSpPr>
                <a:spLocks noChangeShapeType="1"/>
              </p:cNvSpPr>
              <p:nvPr userDrawn="1"/>
            </p:nvSpPr>
            <p:spPr bwMode="auto">
              <a:xfrm>
                <a:off x="0" y="70"/>
                <a:ext cx="5760" cy="0"/>
              </a:xfrm>
              <a:prstGeom prst="line">
                <a:avLst/>
              </a:prstGeom>
              <a:noFill/>
              <a:ln w="9525">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46" name="Line 322"/>
              <p:cNvSpPr>
                <a:spLocks noChangeShapeType="1"/>
              </p:cNvSpPr>
              <p:nvPr userDrawn="1"/>
            </p:nvSpPr>
            <p:spPr bwMode="auto">
              <a:xfrm>
                <a:off x="0" y="43"/>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47" name="Line 323"/>
              <p:cNvSpPr>
                <a:spLocks noChangeShapeType="1"/>
              </p:cNvSpPr>
              <p:nvPr userDrawn="1"/>
            </p:nvSpPr>
            <p:spPr bwMode="auto">
              <a:xfrm>
                <a:off x="0" y="91"/>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48" name="Line 324"/>
              <p:cNvSpPr>
                <a:spLocks noChangeShapeType="1"/>
              </p:cNvSpPr>
              <p:nvPr userDrawn="1"/>
            </p:nvSpPr>
            <p:spPr bwMode="auto">
              <a:xfrm>
                <a:off x="0" y="145"/>
                <a:ext cx="5760" cy="0"/>
              </a:xfrm>
              <a:prstGeom prst="line">
                <a:avLst/>
              </a:prstGeom>
              <a:noFill/>
              <a:ln w="127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49" name="Line 325"/>
              <p:cNvSpPr>
                <a:spLocks noChangeShapeType="1"/>
              </p:cNvSpPr>
              <p:nvPr userDrawn="1"/>
            </p:nvSpPr>
            <p:spPr bwMode="auto">
              <a:xfrm>
                <a:off x="0" y="202"/>
                <a:ext cx="5760" cy="0"/>
              </a:xfrm>
              <a:prstGeom prst="line">
                <a:avLst/>
              </a:prstGeom>
              <a:noFill/>
              <a:ln w="38100">
                <a:solidFill>
                  <a:schemeClr val="bg2"/>
                </a:solidFill>
                <a:round/>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grpSp>
        <p:grpSp>
          <p:nvGrpSpPr>
            <p:cNvPr id="4" name="Group 326"/>
            <p:cNvGrpSpPr>
              <a:grpSpLocks/>
            </p:cNvGrpSpPr>
            <p:nvPr userDrawn="1"/>
          </p:nvGrpSpPr>
          <p:grpSpPr bwMode="auto">
            <a:xfrm>
              <a:off x="400" y="205"/>
              <a:ext cx="5216" cy="1123"/>
              <a:chOff x="400" y="205"/>
              <a:chExt cx="5216" cy="1123"/>
            </a:xfrm>
          </p:grpSpPr>
          <p:sp>
            <p:nvSpPr>
              <p:cNvPr id="1351" name="Rectangle 327"/>
              <p:cNvSpPr>
                <a:spLocks noChangeArrowheads="1"/>
              </p:cNvSpPr>
              <p:nvPr userDrawn="1"/>
            </p:nvSpPr>
            <p:spPr bwMode="auto">
              <a:xfrm>
                <a:off x="557" y="205"/>
                <a:ext cx="313" cy="914"/>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52" name="Rectangle 328"/>
              <p:cNvSpPr>
                <a:spLocks noChangeArrowheads="1"/>
              </p:cNvSpPr>
              <p:nvPr userDrawn="1"/>
            </p:nvSpPr>
            <p:spPr bwMode="auto">
              <a:xfrm>
                <a:off x="400" y="288"/>
                <a:ext cx="3567" cy="49"/>
              </a:xfrm>
              <a:prstGeom prst="rect">
                <a:avLst/>
              </a:prstGeom>
              <a:solidFill>
                <a:schemeClr val="hlink"/>
              </a:solidFill>
              <a:ln w="9525">
                <a:noFill/>
                <a:miter lim="800000"/>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53" name="Rectangle 329"/>
              <p:cNvSpPr>
                <a:spLocks noChangeArrowheads="1"/>
              </p:cNvSpPr>
              <p:nvPr userDrawn="1"/>
            </p:nvSpPr>
            <p:spPr bwMode="auto">
              <a:xfrm>
                <a:off x="4599" y="1115"/>
                <a:ext cx="929" cy="213"/>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sp>
            <p:nvSpPr>
              <p:cNvPr id="1354" name="Rectangle 330"/>
              <p:cNvSpPr>
                <a:spLocks noChangeArrowheads="1"/>
              </p:cNvSpPr>
              <p:nvPr userDrawn="1"/>
            </p:nvSpPr>
            <p:spPr bwMode="auto">
              <a:xfrm>
                <a:off x="2049" y="1211"/>
                <a:ext cx="3567" cy="49"/>
              </a:xfrm>
              <a:prstGeom prst="rect">
                <a:avLst/>
              </a:prstGeom>
              <a:solidFill>
                <a:schemeClr val="hlink"/>
              </a:solidFill>
              <a:ln w="9525">
                <a:noFill/>
                <a:miter lim="800000"/>
                <a:headEnd/>
                <a:tailEnd/>
              </a:ln>
              <a:effectLst/>
            </p:spPr>
            <p:txBody>
              <a:bodyPr wrap="none" anchor="ctr"/>
              <a:lstStyle/>
              <a:p>
                <a:pPr algn="ctr" fontAlgn="base">
                  <a:spcBef>
                    <a:spcPct val="0"/>
                  </a:spcBef>
                  <a:spcAft>
                    <a:spcPct val="0"/>
                  </a:spcAft>
                  <a:defRPr/>
                </a:pPr>
                <a:endParaRPr lang="en-US" sz="1700" dirty="0">
                  <a:solidFill>
                    <a:srgbClr val="003366"/>
                  </a:solidFill>
                  <a:latin typeface="Tahoma" pitchFamily="34" charset="0"/>
                </a:endParaRPr>
              </a:p>
            </p:txBody>
          </p:sp>
        </p:grpSp>
      </p:gr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p:txStyles>
    <p:titleStyle>
      <a:lvl1pPr algn="ctr" rtl="0" eaLnBrk="0" fontAlgn="base" hangingPunct="0">
        <a:lnSpc>
          <a:spcPct val="85000"/>
        </a:lnSpc>
        <a:spcBef>
          <a:spcPct val="0"/>
        </a:spcBef>
        <a:spcAft>
          <a:spcPct val="0"/>
        </a:spcAft>
        <a:defRPr sz="3600">
          <a:solidFill>
            <a:schemeClr val="tx2"/>
          </a:solidFill>
          <a:latin typeface="+mj-lt"/>
          <a:ea typeface="+mj-ea"/>
          <a:cs typeface="+mj-cs"/>
        </a:defRPr>
      </a:lvl1pPr>
      <a:lvl2pPr algn="ctr" rtl="0" eaLnBrk="0" fontAlgn="base" hangingPunct="0">
        <a:lnSpc>
          <a:spcPct val="85000"/>
        </a:lnSpc>
        <a:spcBef>
          <a:spcPct val="0"/>
        </a:spcBef>
        <a:spcAft>
          <a:spcPct val="0"/>
        </a:spcAft>
        <a:defRPr sz="3600">
          <a:solidFill>
            <a:schemeClr val="tx2"/>
          </a:solidFill>
          <a:latin typeface="Times New Roman" pitchFamily="18" charset="0"/>
        </a:defRPr>
      </a:lvl2pPr>
      <a:lvl3pPr algn="ctr" rtl="0" eaLnBrk="0" fontAlgn="base" hangingPunct="0">
        <a:lnSpc>
          <a:spcPct val="85000"/>
        </a:lnSpc>
        <a:spcBef>
          <a:spcPct val="0"/>
        </a:spcBef>
        <a:spcAft>
          <a:spcPct val="0"/>
        </a:spcAft>
        <a:defRPr sz="3600">
          <a:solidFill>
            <a:schemeClr val="tx2"/>
          </a:solidFill>
          <a:latin typeface="Times New Roman" pitchFamily="18" charset="0"/>
        </a:defRPr>
      </a:lvl3pPr>
      <a:lvl4pPr algn="ctr" rtl="0" eaLnBrk="0" fontAlgn="base" hangingPunct="0">
        <a:lnSpc>
          <a:spcPct val="85000"/>
        </a:lnSpc>
        <a:spcBef>
          <a:spcPct val="0"/>
        </a:spcBef>
        <a:spcAft>
          <a:spcPct val="0"/>
        </a:spcAft>
        <a:defRPr sz="3600">
          <a:solidFill>
            <a:schemeClr val="tx2"/>
          </a:solidFill>
          <a:latin typeface="Times New Roman" pitchFamily="18" charset="0"/>
        </a:defRPr>
      </a:lvl4pPr>
      <a:lvl5pPr algn="ctr" rtl="0" eaLnBrk="0" fontAlgn="base" hangingPunct="0">
        <a:lnSpc>
          <a:spcPct val="85000"/>
        </a:lnSpc>
        <a:spcBef>
          <a:spcPct val="0"/>
        </a:spcBef>
        <a:spcAft>
          <a:spcPct val="0"/>
        </a:spcAft>
        <a:defRPr sz="3600">
          <a:solidFill>
            <a:schemeClr val="tx2"/>
          </a:solidFill>
          <a:latin typeface="Times New Roman" pitchFamily="18" charset="0"/>
        </a:defRPr>
      </a:lvl5pPr>
      <a:lvl6pPr marL="457106" algn="ctr" rtl="0" fontAlgn="base">
        <a:lnSpc>
          <a:spcPct val="85000"/>
        </a:lnSpc>
        <a:spcBef>
          <a:spcPct val="0"/>
        </a:spcBef>
        <a:spcAft>
          <a:spcPct val="0"/>
        </a:spcAft>
        <a:defRPr sz="3600">
          <a:solidFill>
            <a:schemeClr val="tx2"/>
          </a:solidFill>
          <a:latin typeface="Times New Roman" pitchFamily="18" charset="0"/>
        </a:defRPr>
      </a:lvl6pPr>
      <a:lvl7pPr marL="914210" algn="ctr" rtl="0" fontAlgn="base">
        <a:lnSpc>
          <a:spcPct val="85000"/>
        </a:lnSpc>
        <a:spcBef>
          <a:spcPct val="0"/>
        </a:spcBef>
        <a:spcAft>
          <a:spcPct val="0"/>
        </a:spcAft>
        <a:defRPr sz="3600">
          <a:solidFill>
            <a:schemeClr val="tx2"/>
          </a:solidFill>
          <a:latin typeface="Times New Roman" pitchFamily="18" charset="0"/>
        </a:defRPr>
      </a:lvl7pPr>
      <a:lvl8pPr marL="1371316" algn="ctr" rtl="0" fontAlgn="base">
        <a:lnSpc>
          <a:spcPct val="85000"/>
        </a:lnSpc>
        <a:spcBef>
          <a:spcPct val="0"/>
        </a:spcBef>
        <a:spcAft>
          <a:spcPct val="0"/>
        </a:spcAft>
        <a:defRPr sz="3600">
          <a:solidFill>
            <a:schemeClr val="tx2"/>
          </a:solidFill>
          <a:latin typeface="Times New Roman" pitchFamily="18" charset="0"/>
        </a:defRPr>
      </a:lvl8pPr>
      <a:lvl9pPr marL="1828421" algn="ctr" rtl="0" fontAlgn="base">
        <a:lnSpc>
          <a:spcPct val="85000"/>
        </a:lnSpc>
        <a:spcBef>
          <a:spcPct val="0"/>
        </a:spcBef>
        <a:spcAft>
          <a:spcPct val="0"/>
        </a:spcAft>
        <a:defRPr sz="3600">
          <a:solidFill>
            <a:schemeClr val="tx2"/>
          </a:solidFill>
          <a:latin typeface="Times New Roman" pitchFamily="18" charset="0"/>
        </a:defRPr>
      </a:lvl9pPr>
    </p:titleStyle>
    <p:bodyStyle>
      <a:lvl1pPr marL="342829" indent="-342829" algn="l" rtl="0" eaLnBrk="0" fontAlgn="base" hangingPunct="0">
        <a:spcBef>
          <a:spcPct val="20000"/>
        </a:spcBef>
        <a:spcAft>
          <a:spcPct val="0"/>
        </a:spcAft>
        <a:buClr>
          <a:schemeClr val="accent2"/>
        </a:buClr>
        <a:buFont typeface="Wingdings" pitchFamily="2" charset="2"/>
        <a:buChar char="w"/>
        <a:defRPr sz="3200">
          <a:solidFill>
            <a:schemeClr val="tx1"/>
          </a:solidFill>
          <a:latin typeface="+mn-lt"/>
          <a:ea typeface="+mn-ea"/>
          <a:cs typeface="+mn-cs"/>
        </a:defRPr>
      </a:lvl1pPr>
      <a:lvl2pPr marL="742796" indent="-285690" algn="l" rtl="0" eaLnBrk="0" fontAlgn="base" hangingPunct="0">
        <a:spcBef>
          <a:spcPct val="20000"/>
        </a:spcBef>
        <a:spcAft>
          <a:spcPct val="0"/>
        </a:spcAft>
        <a:buClr>
          <a:schemeClr val="accent2"/>
        </a:buClr>
        <a:buSzPct val="55000"/>
        <a:buFont typeface="Wingdings" pitchFamily="2" charset="2"/>
        <a:buChar char="n"/>
        <a:defRPr sz="2800">
          <a:solidFill>
            <a:schemeClr val="tx1"/>
          </a:solidFill>
          <a:latin typeface="+mn-lt"/>
        </a:defRPr>
      </a:lvl2pPr>
      <a:lvl3pPr marL="1085625" indent="-228553"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defRPr>
      </a:lvl3pPr>
      <a:lvl4pPr marL="1428454" indent="-228553" algn="l" rtl="0" eaLnBrk="0" fontAlgn="base" hangingPunct="0">
        <a:spcBef>
          <a:spcPct val="20000"/>
        </a:spcBef>
        <a:spcAft>
          <a:spcPct val="0"/>
        </a:spcAft>
        <a:buClr>
          <a:schemeClr val="accent2"/>
        </a:buClr>
        <a:buSzPct val="85000"/>
        <a:buFont typeface="Wingdings" pitchFamily="2" charset="2"/>
        <a:buChar char="w"/>
        <a:defRPr sz="2000">
          <a:solidFill>
            <a:schemeClr val="tx1"/>
          </a:solidFill>
          <a:latin typeface="+mn-lt"/>
        </a:defRPr>
      </a:lvl4pPr>
      <a:lvl5pPr marL="1771283" indent="-228553" algn="l" rtl="0" eaLnBrk="0" fontAlgn="base" hangingPunct="0">
        <a:spcBef>
          <a:spcPct val="20000"/>
        </a:spcBef>
        <a:spcAft>
          <a:spcPct val="0"/>
        </a:spcAft>
        <a:buClr>
          <a:schemeClr val="accent2"/>
        </a:buClr>
        <a:buSzPct val="80000"/>
        <a:buFont typeface="Wingdings" pitchFamily="2" charset="2"/>
        <a:buChar char="§"/>
        <a:defRPr>
          <a:solidFill>
            <a:schemeClr val="tx1"/>
          </a:solidFill>
          <a:latin typeface="+mn-lt"/>
        </a:defRPr>
      </a:lvl5pPr>
      <a:lvl6pPr marL="2228388"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6pPr>
      <a:lvl7pPr marL="2685493"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7pPr>
      <a:lvl8pPr marL="3142598"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8pPr>
      <a:lvl9pPr marL="3599704"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766D4EA-F79D-4196-A66E-48E32564DB09}" type="datetimeFigureOut">
              <a:rPr kumimoji="1" lang="ja-JP" altLang="en-US" smtClean="0">
                <a:solidFill>
                  <a:prstClr val="black">
                    <a:tint val="75000"/>
                  </a:prstClr>
                </a:solidFill>
              </a:rPr>
              <a:pPr defTabSz="914400"/>
              <a:t>2014/3/18</a:t>
            </a:fld>
            <a:endParaRPr kumimoji="1"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kumimoji="1"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14EB09D-6800-40EE-85A5-5F4AD3D72B16}" type="slidenum">
              <a:rPr kumimoji="1" lang="ja-JP" altLang="en-US" smtClean="0">
                <a:solidFill>
                  <a:prstClr val="black">
                    <a:tint val="75000"/>
                  </a:prstClr>
                </a:solidFill>
              </a:rPr>
              <a:pPr defTabSz="914400"/>
              <a:t>‹#›</a:t>
            </a:fld>
            <a:endParaRPr kumimoji="1" lang="ja-JP" altLang="en-US">
              <a:solidFill>
                <a:prstClr val="black">
                  <a:tint val="75000"/>
                </a:prstClr>
              </a:solidFill>
            </a:endParaRPr>
          </a:p>
        </p:txBody>
      </p:sp>
    </p:spTree>
    <p:extLst>
      <p:ext uri="{BB962C8B-B14F-4D97-AF65-F5344CB8AC3E}">
        <p14:creationId xmlns:p14="http://schemas.microsoft.com/office/powerpoint/2010/main" val="1562939697"/>
      </p:ext>
    </p:extLst>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3/18/2014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8505938"/>
      </p:ext>
    </p:extLst>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A128C"/>
            </a:gs>
            <a:gs pos="99000">
              <a:srgbClr val="0A0C4E"/>
            </a:gs>
          </a:gsLst>
          <a:lin ang="5400000" scaled="0"/>
          <a:tileRect/>
        </a:gradFill>
        <a:effectLst/>
      </p:bgPr>
    </p:bg>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bwMode="auto">
          <a:xfrm>
            <a:off x="1371600" y="152400"/>
            <a:ext cx="71628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11" rIns="91420" bIns="45711" numCol="1" anchor="ctr" anchorCtr="0" compatLnSpc="1">
            <a:prstTxWarp prst="textNoShape">
              <a:avLst/>
            </a:prstTxWarp>
          </a:bodyPr>
          <a:lstStyle/>
          <a:p>
            <a:pPr lvl="0"/>
            <a:r>
              <a:rPr lang="en-US" smtClean="0"/>
              <a:t>Click to edit Master title style</a:t>
            </a:r>
          </a:p>
        </p:txBody>
      </p:sp>
      <p:sp>
        <p:nvSpPr>
          <p:cNvPr id="483331" name="Rectangle 3"/>
          <p:cNvSpPr>
            <a:spLocks noGrp="1" noChangeArrowheads="1"/>
          </p:cNvSpPr>
          <p:nvPr>
            <p:ph type="body" idx="1"/>
          </p:nvPr>
        </p:nvSpPr>
        <p:spPr bwMode="auto">
          <a:xfrm>
            <a:off x="457200" y="1066800"/>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11" rIns="91420"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3333" name="Rectangle 5"/>
          <p:cNvSpPr>
            <a:spLocks noGrp="1" noChangeArrowheads="1"/>
          </p:cNvSpPr>
          <p:nvPr>
            <p:ph type="ftr" sz="quarter" idx="3"/>
          </p:nvPr>
        </p:nvSpPr>
        <p:spPr bwMode="auto">
          <a:xfrm>
            <a:off x="215900" y="6553200"/>
            <a:ext cx="8724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0" tIns="45711" rIns="91420" bIns="45711" numCol="1" anchor="t" anchorCtr="0" compatLnSpc="1">
            <a:prstTxWarp prst="textNoShape">
              <a:avLst/>
            </a:prstTxWarp>
          </a:bodyPr>
          <a:lstStyle>
            <a:lvl1pPr algn="ctr">
              <a:defRPr sz="1400"/>
            </a:lvl1pPr>
          </a:lstStyle>
          <a:p>
            <a:pPr fontAlgn="base">
              <a:spcBef>
                <a:spcPct val="0"/>
              </a:spcBef>
              <a:spcAft>
                <a:spcPct val="0"/>
              </a:spcAft>
            </a:pPr>
            <a:r>
              <a:rPr lang="en-US" smtClean="0">
                <a:solidFill>
                  <a:srgbClr val="000000"/>
                </a:solidFill>
                <a:latin typeface="Arial" pitchFamily="34" charset="0"/>
              </a:rPr>
              <a:t>12/09/12 Krakow – ESG                                                                     C.Biscari - "High Energy Accelerators" </a:t>
            </a:r>
          </a:p>
        </p:txBody>
      </p:sp>
      <p:pic>
        <p:nvPicPr>
          <p:cNvPr id="483335" name="Picture 7" descr="ilccolo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05801" y="2"/>
            <a:ext cx="838200" cy="549275"/>
          </a:xfrm>
          <a:prstGeom prst="rect">
            <a:avLst/>
          </a:prstGeom>
          <a:noFill/>
          <a:extLst>
            <a:ext uri="{909E8E84-426E-40DD-AFC4-6F175D3DCCD1}">
              <a14:hiddenFill xmlns:a14="http://schemas.microsoft.com/office/drawing/2010/main">
                <a:solidFill>
                  <a:srgbClr val="FFFFFF"/>
                </a:solidFill>
              </a14:hiddenFill>
            </a:ext>
          </a:extLst>
        </p:spPr>
      </p:pic>
      <p:pic>
        <p:nvPicPr>
          <p:cNvPr id="483336" name="Picture 8" descr="logos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2"/>
            <a:ext cx="18288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6787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dt="0"/>
  <p:txStyles>
    <p:titleStyle>
      <a:lvl1pPr algn="ctr" rtl="0" fontAlgn="base">
        <a:spcBef>
          <a:spcPct val="0"/>
        </a:spcBef>
        <a:spcAft>
          <a:spcPct val="0"/>
        </a:spcAft>
        <a:defRPr sz="3200" b="1" i="1">
          <a:solidFill>
            <a:srgbClr val="FF0000"/>
          </a:solidFill>
          <a:latin typeface="+mj-lt"/>
          <a:ea typeface="+mj-ea"/>
          <a:cs typeface="+mj-cs"/>
        </a:defRPr>
      </a:lvl1pPr>
      <a:lvl2pPr algn="ctr" rtl="0" fontAlgn="base">
        <a:spcBef>
          <a:spcPct val="0"/>
        </a:spcBef>
        <a:spcAft>
          <a:spcPct val="0"/>
        </a:spcAft>
        <a:defRPr sz="3200" b="1" i="1">
          <a:solidFill>
            <a:srgbClr val="FF0000"/>
          </a:solidFill>
          <a:latin typeface="Times New Roman" pitchFamily="18" charset="0"/>
        </a:defRPr>
      </a:lvl2pPr>
      <a:lvl3pPr algn="ctr" rtl="0" fontAlgn="base">
        <a:spcBef>
          <a:spcPct val="0"/>
        </a:spcBef>
        <a:spcAft>
          <a:spcPct val="0"/>
        </a:spcAft>
        <a:defRPr sz="3200" b="1" i="1">
          <a:solidFill>
            <a:srgbClr val="FF0000"/>
          </a:solidFill>
          <a:latin typeface="Times New Roman" pitchFamily="18" charset="0"/>
        </a:defRPr>
      </a:lvl3pPr>
      <a:lvl4pPr algn="ctr" rtl="0" fontAlgn="base">
        <a:spcBef>
          <a:spcPct val="0"/>
        </a:spcBef>
        <a:spcAft>
          <a:spcPct val="0"/>
        </a:spcAft>
        <a:defRPr sz="3200" b="1" i="1">
          <a:solidFill>
            <a:srgbClr val="FF0000"/>
          </a:solidFill>
          <a:latin typeface="Times New Roman" pitchFamily="18" charset="0"/>
        </a:defRPr>
      </a:lvl4pPr>
      <a:lvl5pPr algn="ctr" rtl="0" fontAlgn="base">
        <a:spcBef>
          <a:spcPct val="0"/>
        </a:spcBef>
        <a:spcAft>
          <a:spcPct val="0"/>
        </a:spcAft>
        <a:defRPr sz="3200" b="1" i="1">
          <a:solidFill>
            <a:srgbClr val="FF0000"/>
          </a:solidFill>
          <a:latin typeface="Times New Roman" pitchFamily="18" charset="0"/>
        </a:defRPr>
      </a:lvl5pPr>
      <a:lvl6pPr marL="457106" algn="ctr" rtl="0" fontAlgn="base">
        <a:spcBef>
          <a:spcPct val="0"/>
        </a:spcBef>
        <a:spcAft>
          <a:spcPct val="0"/>
        </a:spcAft>
        <a:defRPr sz="3200" b="1" i="1">
          <a:solidFill>
            <a:srgbClr val="FF0000"/>
          </a:solidFill>
          <a:latin typeface="Times New Roman" pitchFamily="18" charset="0"/>
        </a:defRPr>
      </a:lvl6pPr>
      <a:lvl7pPr marL="914210" algn="ctr" rtl="0" fontAlgn="base">
        <a:spcBef>
          <a:spcPct val="0"/>
        </a:spcBef>
        <a:spcAft>
          <a:spcPct val="0"/>
        </a:spcAft>
        <a:defRPr sz="3200" b="1" i="1">
          <a:solidFill>
            <a:srgbClr val="FF0000"/>
          </a:solidFill>
          <a:latin typeface="Times New Roman" pitchFamily="18" charset="0"/>
        </a:defRPr>
      </a:lvl7pPr>
      <a:lvl8pPr marL="1371316" algn="ctr" rtl="0" fontAlgn="base">
        <a:spcBef>
          <a:spcPct val="0"/>
        </a:spcBef>
        <a:spcAft>
          <a:spcPct val="0"/>
        </a:spcAft>
        <a:defRPr sz="3200" b="1" i="1">
          <a:solidFill>
            <a:srgbClr val="FF0000"/>
          </a:solidFill>
          <a:latin typeface="Times New Roman" pitchFamily="18" charset="0"/>
        </a:defRPr>
      </a:lvl8pPr>
      <a:lvl9pPr marL="1828421" algn="ctr" rtl="0" fontAlgn="base">
        <a:spcBef>
          <a:spcPct val="0"/>
        </a:spcBef>
        <a:spcAft>
          <a:spcPct val="0"/>
        </a:spcAft>
        <a:defRPr sz="3200" b="1" i="1">
          <a:solidFill>
            <a:srgbClr val="FF0000"/>
          </a:solidFill>
          <a:latin typeface="Times New Roman" pitchFamily="18" charset="0"/>
        </a:defRPr>
      </a:lvl9pPr>
    </p:titleStyle>
    <p:bodyStyle>
      <a:lvl1pPr marL="342829" indent="-342829" algn="l" rtl="0" fontAlgn="base">
        <a:spcBef>
          <a:spcPct val="20000"/>
        </a:spcBef>
        <a:spcAft>
          <a:spcPct val="0"/>
        </a:spcAft>
        <a:buChar char="•"/>
        <a:defRPr sz="2800" b="1">
          <a:solidFill>
            <a:srgbClr val="0033CC"/>
          </a:solidFill>
          <a:latin typeface="+mn-lt"/>
          <a:ea typeface="+mn-ea"/>
          <a:cs typeface="+mn-cs"/>
        </a:defRPr>
      </a:lvl1pPr>
      <a:lvl2pPr marL="742796" indent="-285690" algn="l" rtl="0" fontAlgn="base">
        <a:spcBef>
          <a:spcPct val="20000"/>
        </a:spcBef>
        <a:spcAft>
          <a:spcPct val="0"/>
        </a:spcAft>
        <a:buChar char="–"/>
        <a:defRPr sz="2400" b="1">
          <a:solidFill>
            <a:schemeClr val="tx1"/>
          </a:solidFill>
          <a:latin typeface="Arial" pitchFamily="34" charset="0"/>
        </a:defRPr>
      </a:lvl2pPr>
      <a:lvl3pPr marL="1142764" indent="-228553" algn="l" rtl="0" fontAlgn="base">
        <a:spcBef>
          <a:spcPct val="20000"/>
        </a:spcBef>
        <a:spcAft>
          <a:spcPct val="0"/>
        </a:spcAft>
        <a:buChar char="•"/>
        <a:defRPr sz="2000">
          <a:solidFill>
            <a:schemeClr val="tx1"/>
          </a:solidFill>
          <a:latin typeface="Arial" pitchFamily="34" charset="0"/>
        </a:defRPr>
      </a:lvl3pPr>
      <a:lvl4pPr marL="1599868" indent="-228553" algn="l" rtl="0" fontAlgn="base">
        <a:spcBef>
          <a:spcPct val="20000"/>
        </a:spcBef>
        <a:spcAft>
          <a:spcPct val="0"/>
        </a:spcAft>
        <a:buChar char="–"/>
        <a:defRPr sz="2000">
          <a:solidFill>
            <a:schemeClr val="tx1"/>
          </a:solidFill>
          <a:latin typeface="Arial" pitchFamily="34" charset="0"/>
        </a:defRPr>
      </a:lvl4pPr>
      <a:lvl5pPr marL="2056974" indent="-228553" algn="l" rtl="0" fontAlgn="base">
        <a:spcBef>
          <a:spcPct val="20000"/>
        </a:spcBef>
        <a:spcAft>
          <a:spcPct val="0"/>
        </a:spcAft>
        <a:buChar char="»"/>
        <a:defRPr sz="2000">
          <a:solidFill>
            <a:schemeClr val="tx1"/>
          </a:solidFill>
          <a:latin typeface="Arial" pitchFamily="34" charset="0"/>
        </a:defRPr>
      </a:lvl5pPr>
      <a:lvl6pPr marL="2514079" indent="-228553" algn="l" rtl="0" fontAlgn="base">
        <a:spcBef>
          <a:spcPct val="20000"/>
        </a:spcBef>
        <a:spcAft>
          <a:spcPct val="0"/>
        </a:spcAft>
        <a:buChar char="»"/>
        <a:defRPr sz="2000">
          <a:solidFill>
            <a:schemeClr val="tx1"/>
          </a:solidFill>
          <a:latin typeface="Arial" pitchFamily="34" charset="0"/>
        </a:defRPr>
      </a:lvl6pPr>
      <a:lvl7pPr marL="2971184" indent="-228553" algn="l" rtl="0" fontAlgn="base">
        <a:spcBef>
          <a:spcPct val="20000"/>
        </a:spcBef>
        <a:spcAft>
          <a:spcPct val="0"/>
        </a:spcAft>
        <a:buChar char="»"/>
        <a:defRPr sz="2000">
          <a:solidFill>
            <a:schemeClr val="tx1"/>
          </a:solidFill>
          <a:latin typeface="Arial" pitchFamily="34" charset="0"/>
        </a:defRPr>
      </a:lvl7pPr>
      <a:lvl8pPr marL="3428289" indent="-228553" algn="l" rtl="0" fontAlgn="base">
        <a:spcBef>
          <a:spcPct val="20000"/>
        </a:spcBef>
        <a:spcAft>
          <a:spcPct val="0"/>
        </a:spcAft>
        <a:buChar char="»"/>
        <a:defRPr sz="2000">
          <a:solidFill>
            <a:schemeClr val="tx1"/>
          </a:solidFill>
          <a:latin typeface="Arial" pitchFamily="34" charset="0"/>
        </a:defRPr>
      </a:lvl8pPr>
      <a:lvl9pPr marL="3885394" indent="-228553" algn="l" rtl="0" fontAlgn="base">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990600"/>
            <a:ext cx="7772400" cy="53340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28" name="Rectangle 4"/>
          <p:cNvSpPr>
            <a:spLocks noGrp="1" noChangeArrowheads="1"/>
          </p:cNvSpPr>
          <p:nvPr>
            <p:ph type="dt" sz="half" idx="2"/>
          </p:nvPr>
        </p:nvSpPr>
        <p:spPr bwMode="auto">
          <a:xfrm>
            <a:off x="381001" y="6400800"/>
            <a:ext cx="2438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0" tIns="45711" rIns="91420" bIns="45711" numCol="1" anchor="t" anchorCtr="0" compatLnSpc="1">
            <a:prstTxWarp prst="textNoShape">
              <a:avLst/>
            </a:prstTxWarp>
          </a:bodyPr>
          <a:lstStyle>
            <a:lvl1pPr fontAlgn="base">
              <a:defRPr sz="1200">
                <a:latin typeface="Arial" pitchFamily="34" charset="0"/>
                <a:ea typeface="+mn-ea"/>
              </a:defRPr>
            </a:lvl1pPr>
          </a:lstStyle>
          <a:p>
            <a:pPr eaLnBrk="0" hangingPunct="0">
              <a:spcBef>
                <a:spcPct val="0"/>
              </a:spcBef>
              <a:spcAft>
                <a:spcPct val="0"/>
              </a:spcAft>
              <a:defRPr/>
            </a:pPr>
            <a:r>
              <a:rPr lang="en-US">
                <a:solidFill>
                  <a:srgbClr val="000000"/>
                </a:solidFill>
              </a:rPr>
              <a:t>22-Oct-12                                   LCWS12 - Arlington, TX</a:t>
            </a:r>
          </a:p>
        </p:txBody>
      </p:sp>
      <p:sp>
        <p:nvSpPr>
          <p:cNvPr id="1029" name="Rectangle 5"/>
          <p:cNvSpPr>
            <a:spLocks noGrp="1" noChangeArrowheads="1"/>
          </p:cNvSpPr>
          <p:nvPr>
            <p:ph type="ftr" sz="quarter" idx="3"/>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0" tIns="45711" rIns="91420" bIns="45711" numCol="1" anchor="t" anchorCtr="0" compatLnSpc="1">
            <a:prstTxWarp prst="textNoShape">
              <a:avLst/>
            </a:prstTxWarp>
          </a:bodyPr>
          <a:lstStyle>
            <a:lvl1pPr algn="ctr" fontAlgn="base">
              <a:defRPr sz="1600" b="1">
                <a:solidFill>
                  <a:srgbClr val="23346C"/>
                </a:solidFill>
                <a:latin typeface="Arial" pitchFamily="34" charset="0"/>
                <a:ea typeface="+mn-ea"/>
              </a:defRPr>
            </a:lvl1pPr>
          </a:lstStyle>
          <a:p>
            <a:pPr eaLnBrk="0" hangingPunct="0">
              <a:spcBef>
                <a:spcPct val="0"/>
              </a:spcBef>
              <a:spcAft>
                <a:spcPct val="0"/>
              </a:spcAft>
              <a:defRPr/>
            </a:pPr>
            <a:r>
              <a:rPr lang="en-US"/>
              <a:t>Global Design Effort</a:t>
            </a:r>
          </a:p>
        </p:txBody>
      </p:sp>
      <p:sp>
        <p:nvSpPr>
          <p:cNvPr id="1030" name="Rectangle 6"/>
          <p:cNvSpPr>
            <a:spLocks noGrp="1" noChangeArrowheads="1"/>
          </p:cNvSpPr>
          <p:nvPr>
            <p:ph type="sldNum" sz="quarter" idx="4"/>
          </p:nvPr>
        </p:nvSpPr>
        <p:spPr bwMode="auto">
          <a:xfrm>
            <a:off x="6553200" y="6400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20" tIns="45711" rIns="91420" bIns="45711" numCol="1" anchor="t" anchorCtr="0" compatLnSpc="1">
            <a:prstTxWarp prst="textNoShape">
              <a:avLst/>
            </a:prstTxWarp>
          </a:bodyPr>
          <a:lstStyle>
            <a:lvl1pPr algn="r" fontAlgn="base">
              <a:defRPr sz="1400"/>
            </a:lvl1pPr>
          </a:lstStyle>
          <a:p>
            <a:pPr eaLnBrk="0" hangingPunct="0">
              <a:spcBef>
                <a:spcPct val="0"/>
              </a:spcBef>
              <a:spcAft>
                <a:spcPct val="0"/>
              </a:spcAft>
            </a:pPr>
            <a:fld id="{4252868B-3FE2-40E2-8514-EAE04297F309}" type="slidenum">
              <a:rPr lang="en-US" smtClean="0">
                <a:solidFill>
                  <a:srgbClr val="000000"/>
                </a:solidFill>
                <a:ea typeface="ＭＳ Ｐゴシック" pitchFamily="34" charset="-128"/>
              </a:rPr>
              <a:pPr eaLnBrk="0" hangingPunct="0">
                <a:spcBef>
                  <a:spcPct val="0"/>
                </a:spcBef>
                <a:spcAft>
                  <a:spcPct val="0"/>
                </a:spcAft>
              </a:pPr>
              <a:t>‹#›</a:t>
            </a:fld>
            <a:endParaRPr lang="en-US" smtClean="0">
              <a:solidFill>
                <a:srgbClr val="000000"/>
              </a:solidFill>
              <a:ea typeface="ＭＳ Ｐゴシック" pitchFamily="34" charset="-128"/>
            </a:endParaRPr>
          </a:p>
        </p:txBody>
      </p:sp>
      <p:pic>
        <p:nvPicPr>
          <p:cNvPr id="2" name="Picture 15" descr="ilccolor"/>
          <p:cNvPicPr>
            <a:picLocks noChangeAspect="1" noChangeArrowheads="1"/>
          </p:cNvPicPr>
          <p:nvPr userDrawn="1"/>
        </p:nvPicPr>
        <p:blipFill>
          <a:blip r:embed="rId13" cstate="print"/>
          <a:srcRect/>
          <a:stretch>
            <a:fillRect/>
          </a:stretch>
        </p:blipFill>
        <p:spPr bwMode="auto">
          <a:xfrm>
            <a:off x="0" y="2"/>
            <a:ext cx="1219200" cy="796925"/>
          </a:xfrm>
          <a:prstGeom prst="rect">
            <a:avLst/>
          </a:prstGeom>
          <a:noFill/>
          <a:ln w="9525">
            <a:noFill/>
            <a:miter lim="800000"/>
            <a:headEnd/>
            <a:tailEnd/>
          </a:ln>
        </p:spPr>
      </p:pic>
      <p:pic>
        <p:nvPicPr>
          <p:cNvPr id="1031" name="Picture 16" descr="1024_greendot_divider"/>
          <p:cNvPicPr>
            <a:picLocks noChangeAspect="1" noChangeArrowheads="1"/>
          </p:cNvPicPr>
          <p:nvPr userDrawn="1"/>
        </p:nvPicPr>
        <p:blipFill>
          <a:blip r:embed="rId14" cstate="print"/>
          <a:srcRect/>
          <a:stretch>
            <a:fillRect/>
          </a:stretch>
        </p:blipFill>
        <p:spPr bwMode="auto">
          <a:xfrm>
            <a:off x="1295400" y="685802"/>
            <a:ext cx="7848600" cy="153988"/>
          </a:xfrm>
          <a:prstGeom prst="rect">
            <a:avLst/>
          </a:prstGeom>
          <a:noFill/>
          <a:ln w="9525">
            <a:noFill/>
            <a:miter lim="800000"/>
            <a:headEnd/>
            <a:tailEnd/>
          </a:ln>
        </p:spPr>
      </p:pic>
      <p:sp>
        <p:nvSpPr>
          <p:cNvPr id="1032" name="Text Box 17"/>
          <p:cNvSpPr txBox="1">
            <a:spLocks noChangeArrowheads="1"/>
          </p:cNvSpPr>
          <p:nvPr userDrawn="1"/>
        </p:nvSpPr>
        <p:spPr bwMode="auto">
          <a:xfrm>
            <a:off x="1295400" y="0"/>
            <a:ext cx="7620000" cy="457200"/>
          </a:xfrm>
          <a:prstGeom prst="rect">
            <a:avLst/>
          </a:prstGeom>
          <a:noFill/>
          <a:ln w="9525">
            <a:noFill/>
            <a:miter lim="800000"/>
            <a:headEnd/>
            <a:tailEnd/>
          </a:ln>
          <a:effectLst/>
        </p:spPr>
        <p:txBody>
          <a:bodyPr lIns="91420" tIns="45711" rIns="91420" bIns="45711">
            <a:spAutoFit/>
          </a:bodyPr>
          <a:lstStyle/>
          <a:p>
            <a:pPr eaLnBrk="0" fontAlgn="ctr" hangingPunct="0">
              <a:spcBef>
                <a:spcPct val="50000"/>
              </a:spcBef>
              <a:spcAft>
                <a:spcPct val="0"/>
              </a:spcAft>
            </a:pPr>
            <a:endParaRPr lang="en-US" sz="2400" dirty="0" smtClean="0">
              <a:solidFill>
                <a:srgbClr val="000000"/>
              </a:solidFill>
              <a:ea typeface="ＭＳ Ｐゴシック" pitchFamily="34" charset="-128"/>
            </a:endParaRPr>
          </a:p>
        </p:txBody>
      </p:sp>
      <p:sp>
        <p:nvSpPr>
          <p:cNvPr id="1033" name="Text Box 18"/>
          <p:cNvSpPr txBox="1">
            <a:spLocks noChangeArrowheads="1"/>
          </p:cNvSpPr>
          <p:nvPr userDrawn="1"/>
        </p:nvSpPr>
        <p:spPr bwMode="auto">
          <a:xfrm>
            <a:off x="1828800" y="0"/>
            <a:ext cx="6629400" cy="457200"/>
          </a:xfrm>
          <a:prstGeom prst="rect">
            <a:avLst/>
          </a:prstGeom>
          <a:noFill/>
          <a:ln w="9525">
            <a:noFill/>
            <a:miter lim="800000"/>
            <a:headEnd/>
            <a:tailEnd/>
          </a:ln>
          <a:effectLst/>
        </p:spPr>
        <p:txBody>
          <a:bodyPr lIns="91420" tIns="45711" rIns="91420" bIns="45711">
            <a:spAutoFit/>
          </a:bodyPr>
          <a:lstStyle/>
          <a:p>
            <a:pPr eaLnBrk="0" fontAlgn="ctr" hangingPunct="0">
              <a:spcBef>
                <a:spcPct val="50000"/>
              </a:spcBef>
              <a:spcAft>
                <a:spcPct val="0"/>
              </a:spcAft>
            </a:pPr>
            <a:endParaRPr lang="en-US" sz="2400" dirty="0" smtClean="0">
              <a:solidFill>
                <a:srgbClr val="000000"/>
              </a:solidFill>
              <a:ea typeface="ＭＳ Ｐゴシック" pitchFamily="34" charset="-128"/>
            </a:endParaRPr>
          </a:p>
        </p:txBody>
      </p:sp>
      <p:sp>
        <p:nvSpPr>
          <p:cNvPr id="1034" name="Rectangle 20"/>
          <p:cNvSpPr>
            <a:spLocks noGrp="1" noChangeArrowheads="1"/>
          </p:cNvSpPr>
          <p:nvPr>
            <p:ph type="title"/>
          </p:nvPr>
        </p:nvSpPr>
        <p:spPr bwMode="auto">
          <a:xfrm>
            <a:off x="1295400" y="2"/>
            <a:ext cx="708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pic>
        <p:nvPicPr>
          <p:cNvPr id="1035" name="Picture 21" descr="1024_greendot_divider"/>
          <p:cNvPicPr>
            <a:picLocks noChangeAspect="1" noChangeArrowheads="1"/>
          </p:cNvPicPr>
          <p:nvPr userDrawn="1"/>
        </p:nvPicPr>
        <p:blipFill>
          <a:blip r:embed="rId14" cstate="print"/>
          <a:srcRect/>
          <a:stretch>
            <a:fillRect/>
          </a:stretch>
        </p:blipFill>
        <p:spPr bwMode="auto">
          <a:xfrm>
            <a:off x="0" y="6248400"/>
            <a:ext cx="9144000" cy="1793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p:txStyles>
    <p:titleStyle>
      <a:lvl1pPr algn="ctr" rtl="0" eaLnBrk="0" fontAlgn="base" hangingPunct="0">
        <a:spcBef>
          <a:spcPct val="0"/>
        </a:spcBef>
        <a:spcAft>
          <a:spcPct val="0"/>
        </a:spcAft>
        <a:defRPr sz="3200" b="1">
          <a:solidFill>
            <a:schemeClr val="tx1"/>
          </a:solidFill>
          <a:latin typeface="+mj-lt"/>
          <a:ea typeface="ＭＳ Ｐゴシック" charset="0"/>
          <a:cs typeface="+mj-cs"/>
        </a:defRPr>
      </a:lvl1pPr>
      <a:lvl2pPr algn="ctr" rtl="0" eaLnBrk="0" fontAlgn="base" hangingPunct="0">
        <a:spcBef>
          <a:spcPct val="0"/>
        </a:spcBef>
        <a:spcAft>
          <a:spcPct val="0"/>
        </a:spcAft>
        <a:defRPr sz="3200" b="1">
          <a:solidFill>
            <a:schemeClr val="tx1"/>
          </a:solidFill>
          <a:latin typeface="Arial" pitchFamily="34" charset="0"/>
          <a:ea typeface="ＭＳ Ｐゴシック" charset="0"/>
        </a:defRPr>
      </a:lvl2pPr>
      <a:lvl3pPr algn="ctr" rtl="0" eaLnBrk="0" fontAlgn="base" hangingPunct="0">
        <a:spcBef>
          <a:spcPct val="0"/>
        </a:spcBef>
        <a:spcAft>
          <a:spcPct val="0"/>
        </a:spcAft>
        <a:defRPr sz="3200" b="1">
          <a:solidFill>
            <a:schemeClr val="tx1"/>
          </a:solidFill>
          <a:latin typeface="Arial" pitchFamily="34" charset="0"/>
          <a:ea typeface="ＭＳ Ｐゴシック" charset="0"/>
        </a:defRPr>
      </a:lvl3pPr>
      <a:lvl4pPr algn="ctr" rtl="0" eaLnBrk="0" fontAlgn="base" hangingPunct="0">
        <a:spcBef>
          <a:spcPct val="0"/>
        </a:spcBef>
        <a:spcAft>
          <a:spcPct val="0"/>
        </a:spcAft>
        <a:defRPr sz="3200" b="1">
          <a:solidFill>
            <a:schemeClr val="tx1"/>
          </a:solidFill>
          <a:latin typeface="Arial" pitchFamily="34" charset="0"/>
          <a:ea typeface="ＭＳ Ｐゴシック" charset="0"/>
        </a:defRPr>
      </a:lvl4pPr>
      <a:lvl5pPr algn="ctr" rtl="0" eaLnBrk="0" fontAlgn="base" hangingPunct="0">
        <a:spcBef>
          <a:spcPct val="0"/>
        </a:spcBef>
        <a:spcAft>
          <a:spcPct val="0"/>
        </a:spcAft>
        <a:defRPr sz="3200" b="1">
          <a:solidFill>
            <a:schemeClr val="tx1"/>
          </a:solidFill>
          <a:latin typeface="Arial" pitchFamily="34" charset="0"/>
          <a:ea typeface="ＭＳ Ｐゴシック" charset="0"/>
        </a:defRPr>
      </a:lvl5pPr>
      <a:lvl6pPr marL="457106" algn="ctr" rtl="0" fontAlgn="base">
        <a:spcBef>
          <a:spcPct val="0"/>
        </a:spcBef>
        <a:spcAft>
          <a:spcPct val="0"/>
        </a:spcAft>
        <a:defRPr sz="3200" b="1">
          <a:solidFill>
            <a:schemeClr val="tx1"/>
          </a:solidFill>
          <a:latin typeface="Arial" pitchFamily="34" charset="0"/>
        </a:defRPr>
      </a:lvl6pPr>
      <a:lvl7pPr marL="914210" algn="ctr" rtl="0" fontAlgn="base">
        <a:spcBef>
          <a:spcPct val="0"/>
        </a:spcBef>
        <a:spcAft>
          <a:spcPct val="0"/>
        </a:spcAft>
        <a:defRPr sz="3200" b="1">
          <a:solidFill>
            <a:schemeClr val="tx1"/>
          </a:solidFill>
          <a:latin typeface="Arial" pitchFamily="34" charset="0"/>
        </a:defRPr>
      </a:lvl7pPr>
      <a:lvl8pPr marL="1371316" algn="ctr" rtl="0" fontAlgn="base">
        <a:spcBef>
          <a:spcPct val="0"/>
        </a:spcBef>
        <a:spcAft>
          <a:spcPct val="0"/>
        </a:spcAft>
        <a:defRPr sz="3200" b="1">
          <a:solidFill>
            <a:schemeClr val="tx1"/>
          </a:solidFill>
          <a:latin typeface="Arial" pitchFamily="34" charset="0"/>
        </a:defRPr>
      </a:lvl8pPr>
      <a:lvl9pPr marL="1828421" algn="ctr" rtl="0" fontAlgn="base">
        <a:spcBef>
          <a:spcPct val="0"/>
        </a:spcBef>
        <a:spcAft>
          <a:spcPct val="0"/>
        </a:spcAft>
        <a:defRPr sz="3200" b="1">
          <a:solidFill>
            <a:schemeClr val="tx1"/>
          </a:solidFill>
          <a:latin typeface="Arial" pitchFamily="34" charset="0"/>
        </a:defRPr>
      </a:lvl9pPr>
    </p:titleStyle>
    <p:bodyStyle>
      <a:lvl1pPr marL="342829" indent="-342829" algn="l" rtl="0" eaLnBrk="0" fontAlgn="base" hangingPunct="0">
        <a:spcBef>
          <a:spcPct val="20000"/>
        </a:spcBef>
        <a:spcAft>
          <a:spcPct val="0"/>
        </a:spcAft>
        <a:buChar char="•"/>
        <a:defRPr sz="2800">
          <a:solidFill>
            <a:srgbClr val="23346C"/>
          </a:solidFill>
          <a:latin typeface="+mn-lt"/>
          <a:ea typeface="ＭＳ Ｐゴシック" charset="0"/>
          <a:cs typeface="+mn-cs"/>
        </a:defRPr>
      </a:lvl1pPr>
      <a:lvl2pPr marL="742796" indent="-285690" algn="l" rtl="0" eaLnBrk="0" fontAlgn="base" hangingPunct="0">
        <a:spcBef>
          <a:spcPct val="20000"/>
        </a:spcBef>
        <a:spcAft>
          <a:spcPct val="0"/>
        </a:spcAft>
        <a:buChar char="–"/>
        <a:defRPr sz="2400" b="1">
          <a:solidFill>
            <a:schemeClr val="folHlink"/>
          </a:solidFill>
          <a:latin typeface="+mn-lt"/>
          <a:ea typeface="ＭＳ Ｐゴシック" charset="0"/>
        </a:defRPr>
      </a:lvl2pPr>
      <a:lvl3pPr marL="1142764" indent="-228553" algn="l" rtl="0" eaLnBrk="0" fontAlgn="base" hangingPunct="0">
        <a:spcBef>
          <a:spcPct val="20000"/>
        </a:spcBef>
        <a:spcAft>
          <a:spcPct val="0"/>
        </a:spcAft>
        <a:buChar char="•"/>
        <a:defRPr sz="2000">
          <a:solidFill>
            <a:schemeClr val="tx1"/>
          </a:solidFill>
          <a:latin typeface="+mn-lt"/>
          <a:ea typeface="ＭＳ Ｐゴシック" charset="0"/>
        </a:defRPr>
      </a:lvl3pPr>
      <a:lvl4pPr marL="1599868" indent="-228553" algn="l" rtl="0" eaLnBrk="0" fontAlgn="base" hangingPunct="0">
        <a:spcBef>
          <a:spcPct val="20000"/>
        </a:spcBef>
        <a:spcAft>
          <a:spcPct val="0"/>
        </a:spcAft>
        <a:buChar char="–"/>
        <a:defRPr sz="2000">
          <a:solidFill>
            <a:schemeClr val="tx1"/>
          </a:solidFill>
          <a:latin typeface="+mn-lt"/>
          <a:ea typeface="ＭＳ Ｐゴシック" charset="0"/>
        </a:defRPr>
      </a:lvl4pPr>
      <a:lvl5pPr marL="2056974" indent="-228553" algn="l" rtl="0" eaLnBrk="0" fontAlgn="base" hangingPunct="0">
        <a:spcBef>
          <a:spcPct val="20000"/>
        </a:spcBef>
        <a:spcAft>
          <a:spcPct val="0"/>
        </a:spcAft>
        <a:buChar char="»"/>
        <a:defRPr sz="2000">
          <a:solidFill>
            <a:schemeClr val="tx1"/>
          </a:solidFill>
          <a:latin typeface="+mn-lt"/>
          <a:ea typeface="ＭＳ Ｐゴシック" charset="0"/>
        </a:defRPr>
      </a:lvl5pPr>
      <a:lvl6pPr marL="2514079" indent="-228553" algn="l" rtl="0" fontAlgn="base">
        <a:spcBef>
          <a:spcPct val="20000"/>
        </a:spcBef>
        <a:spcAft>
          <a:spcPct val="0"/>
        </a:spcAft>
        <a:buChar char="»"/>
        <a:defRPr sz="2000">
          <a:solidFill>
            <a:schemeClr val="tx1"/>
          </a:solidFill>
          <a:latin typeface="+mn-lt"/>
        </a:defRPr>
      </a:lvl6pPr>
      <a:lvl7pPr marL="2971184" indent="-228553" algn="l" rtl="0" fontAlgn="base">
        <a:spcBef>
          <a:spcPct val="20000"/>
        </a:spcBef>
        <a:spcAft>
          <a:spcPct val="0"/>
        </a:spcAft>
        <a:buChar char="»"/>
        <a:defRPr sz="2000">
          <a:solidFill>
            <a:schemeClr val="tx1"/>
          </a:solidFill>
          <a:latin typeface="+mn-lt"/>
        </a:defRPr>
      </a:lvl7pPr>
      <a:lvl8pPr marL="3428289" indent="-228553" algn="l" rtl="0" fontAlgn="base">
        <a:spcBef>
          <a:spcPct val="20000"/>
        </a:spcBef>
        <a:spcAft>
          <a:spcPct val="0"/>
        </a:spcAft>
        <a:buChar char="»"/>
        <a:defRPr sz="2000">
          <a:solidFill>
            <a:schemeClr val="tx1"/>
          </a:solidFill>
          <a:latin typeface="+mn-lt"/>
        </a:defRPr>
      </a:lvl8pPr>
      <a:lvl9pPr marL="3885394" indent="-228553"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3/18/2014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92042256"/>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3/18/2014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30421112"/>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3/18/2014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32716700"/>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3/18/2014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128602266"/>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39.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0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48.xml"/></Relationships>
</file>

<file path=ppt/slides/_rels/slide1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48.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59.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5.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1.xlsx"/><Relationship Id="rId7"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emf"/></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59.xml"/></Relationships>
</file>

<file path=ppt/slides/_rels/slide3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9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59.xml"/><Relationship Id="rId5" Type="http://schemas.openxmlformats.org/officeDocument/2006/relationships/image" Target="../media/image85.png"/><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75.xml"/></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8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4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16.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303.xml"/><Relationship Id="rId5" Type="http://schemas.openxmlformats.org/officeDocument/2006/relationships/image" Target="../media/image92.png"/><Relationship Id="rId4" Type="http://schemas.openxmlformats.org/officeDocument/2006/relationships/image" Target="../media/image9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jpe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jpeg"/><Relationship Id="rId2" Type="http://schemas.openxmlformats.org/officeDocument/2006/relationships/image" Target="../media/image29.jpe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24.xml"/><Relationship Id="rId6" Type="http://schemas.openxmlformats.org/officeDocument/2006/relationships/image" Target="../media/image33.jpeg"/><Relationship Id="rId11" Type="http://schemas.openxmlformats.org/officeDocument/2006/relationships/image" Target="../media/image38.jpeg"/><Relationship Id="rId24" Type="http://schemas.openxmlformats.org/officeDocument/2006/relationships/image" Target="../media/image51.jpeg"/><Relationship Id="rId5" Type="http://schemas.openxmlformats.org/officeDocument/2006/relationships/image" Target="../media/image32.jpe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jpeg"/><Relationship Id="rId10" Type="http://schemas.openxmlformats.org/officeDocument/2006/relationships/image" Target="../media/image37.jpe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6.xml"/><Relationship Id="rId1" Type="http://schemas.openxmlformats.org/officeDocument/2006/relationships/vmlDrawing" Target="../drawings/vmlDrawing1.vml"/><Relationship Id="rId4" Type="http://schemas.openxmlformats.org/officeDocument/2006/relationships/image" Target="../media/image5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1066800" y="762000"/>
            <a:ext cx="7620000" cy="1524000"/>
          </a:xfrm>
        </p:spPr>
        <p:txBody>
          <a:bodyPr/>
          <a:lstStyle/>
          <a:p>
            <a:pPr eaLnBrk="1" hangingPunct="1"/>
            <a:r>
              <a:rPr lang="en-US" sz="2800" dirty="0" smtClean="0">
                <a:solidFill>
                  <a:srgbClr val="000000"/>
                </a:solidFill>
                <a:latin typeface="Tahoma" pitchFamily="34" charset="0"/>
              </a:rPr>
              <a:t>World HEP Program – Today and Tomorrow</a:t>
            </a:r>
            <a:br>
              <a:rPr lang="en-US" sz="2800" dirty="0" smtClean="0">
                <a:solidFill>
                  <a:srgbClr val="000000"/>
                </a:solidFill>
                <a:latin typeface="Tahoma" pitchFamily="34" charset="0"/>
              </a:rPr>
            </a:br>
            <a:r>
              <a:rPr lang="en-US" sz="2800" dirty="0" smtClean="0">
                <a:solidFill>
                  <a:srgbClr val="000000"/>
                </a:solidFill>
                <a:latin typeface="Tahoma" pitchFamily="34" charset="0"/>
              </a:rPr>
              <a:t>&amp;</a:t>
            </a:r>
            <a:br>
              <a:rPr lang="en-US" sz="2800" dirty="0" smtClean="0">
                <a:solidFill>
                  <a:srgbClr val="000000"/>
                </a:solidFill>
                <a:latin typeface="Tahoma" pitchFamily="34" charset="0"/>
              </a:rPr>
            </a:br>
            <a:r>
              <a:rPr lang="en-US" sz="2800" dirty="0" smtClean="0">
                <a:solidFill>
                  <a:srgbClr val="000000"/>
                </a:solidFill>
                <a:latin typeface="Tahoma" pitchFamily="34" charset="0"/>
              </a:rPr>
              <a:t>The Chinese Dream – No. 1 in Energy Frontier</a:t>
            </a:r>
          </a:p>
        </p:txBody>
      </p:sp>
      <p:sp>
        <p:nvSpPr>
          <p:cNvPr id="38915" name="Rectangle 3"/>
          <p:cNvSpPr>
            <a:spLocks noGrp="1" noChangeArrowheads="1"/>
          </p:cNvSpPr>
          <p:nvPr>
            <p:ph type="subTitle" idx="1"/>
          </p:nvPr>
        </p:nvSpPr>
        <p:spPr>
          <a:xfrm>
            <a:off x="1524000" y="3025775"/>
            <a:ext cx="6662738" cy="2994025"/>
          </a:xfrm>
        </p:spPr>
        <p:txBody>
          <a:bodyPr/>
          <a:lstStyle/>
          <a:p>
            <a:pPr eaLnBrk="1" hangingPunct="1"/>
            <a:r>
              <a:rPr lang="en-US" sz="2400" dirty="0" err="1" smtClean="0">
                <a:latin typeface="Tahoma" pitchFamily="34" charset="0"/>
              </a:rPr>
              <a:t>Weiren</a:t>
            </a:r>
            <a:r>
              <a:rPr lang="en-US" sz="2400" dirty="0" smtClean="0">
                <a:latin typeface="Tahoma" pitchFamily="34" charset="0"/>
              </a:rPr>
              <a:t> Chou (</a:t>
            </a:r>
            <a:r>
              <a:rPr lang="zh-CN" altLang="en-US" sz="2400" dirty="0" smtClean="0">
                <a:latin typeface="FZBeiWeiKaiShu-Z15T" panose="03000509000000000000" pitchFamily="65" charset="-122"/>
                <a:ea typeface="FZBeiWeiKaiShu-Z15T" panose="03000509000000000000" pitchFamily="65" charset="-122"/>
              </a:rPr>
              <a:t>周为仁</a:t>
            </a:r>
            <a:r>
              <a:rPr lang="en-US" altLang="zh-CN" sz="2400" dirty="0" smtClean="0">
                <a:latin typeface="Tahoma" pitchFamily="34" charset="0"/>
              </a:rPr>
              <a:t>)</a:t>
            </a:r>
            <a:endParaRPr lang="en-US" sz="2400" dirty="0" smtClean="0">
              <a:latin typeface="Tahoma" pitchFamily="34" charset="0"/>
            </a:endParaRPr>
          </a:p>
          <a:p>
            <a:pPr eaLnBrk="1" hangingPunct="1"/>
            <a:r>
              <a:rPr lang="en-US" sz="2400" dirty="0" smtClean="0">
                <a:latin typeface="Tahoma" pitchFamily="34" charset="0"/>
              </a:rPr>
              <a:t> </a:t>
            </a:r>
            <a:r>
              <a:rPr lang="en-US" sz="2400" dirty="0" err="1" smtClean="0">
                <a:latin typeface="Tahoma" pitchFamily="34" charset="0"/>
              </a:rPr>
              <a:t>Fermilab</a:t>
            </a:r>
            <a:endParaRPr lang="en-US" sz="2400" dirty="0" smtClean="0">
              <a:latin typeface="Tahoma" pitchFamily="34" charset="0"/>
            </a:endParaRPr>
          </a:p>
          <a:p>
            <a:pPr eaLnBrk="1" hangingPunct="1"/>
            <a:endParaRPr lang="en-US" sz="2000" dirty="0" smtClean="0">
              <a:latin typeface="Tahoma" pitchFamily="34" charset="0"/>
            </a:endParaRPr>
          </a:p>
          <a:p>
            <a:pPr eaLnBrk="1" hangingPunct="1"/>
            <a:endParaRPr lang="en-US" sz="2000" dirty="0" smtClean="0">
              <a:latin typeface="Tahoma" pitchFamily="34" charset="0"/>
            </a:endParaRPr>
          </a:p>
          <a:p>
            <a:pPr eaLnBrk="1" hangingPunct="1"/>
            <a:endParaRPr lang="en-US" sz="2000" dirty="0" smtClean="0">
              <a:latin typeface="Tahoma" pitchFamily="34" charset="0"/>
            </a:endParaRPr>
          </a:p>
          <a:p>
            <a:pPr eaLnBrk="1" hangingPunct="1"/>
            <a:endParaRPr lang="en-US" sz="2000" dirty="0" smtClean="0">
              <a:latin typeface="Tahoma" pitchFamily="34" charset="0"/>
            </a:endParaRPr>
          </a:p>
          <a:p>
            <a:pPr eaLnBrk="1" hangingPunct="1"/>
            <a:r>
              <a:rPr lang="en-US" sz="1800" dirty="0" smtClean="0">
                <a:latin typeface="Tahoma" pitchFamily="34" charset="0"/>
              </a:rPr>
              <a:t>Presentation to the 3</a:t>
            </a:r>
            <a:r>
              <a:rPr lang="en-US" sz="1800" baseline="30000" dirty="0" smtClean="0">
                <a:latin typeface="Tahoma" pitchFamily="34" charset="0"/>
              </a:rPr>
              <a:t>rd</a:t>
            </a:r>
            <a:r>
              <a:rPr lang="en-US" sz="1800" dirty="0" smtClean="0">
                <a:latin typeface="Tahoma" pitchFamily="34" charset="0"/>
              </a:rPr>
              <a:t> CEPC-</a:t>
            </a:r>
            <a:r>
              <a:rPr lang="en-US" sz="1800" dirty="0" err="1" smtClean="0">
                <a:latin typeface="Tahoma" pitchFamily="34" charset="0"/>
              </a:rPr>
              <a:t>SppC</a:t>
            </a:r>
            <a:r>
              <a:rPr lang="en-US" sz="1800" dirty="0" smtClean="0">
                <a:latin typeface="Tahoma" pitchFamily="34" charset="0"/>
              </a:rPr>
              <a:t> Workshop</a:t>
            </a:r>
          </a:p>
          <a:p>
            <a:pPr eaLnBrk="1" hangingPunct="1"/>
            <a:r>
              <a:rPr lang="en-US" sz="1800" dirty="0" smtClean="0">
                <a:latin typeface="Tahoma" pitchFamily="34" charset="0"/>
              </a:rPr>
              <a:t>March </a:t>
            </a:r>
            <a:r>
              <a:rPr lang="en-US" sz="1800" dirty="0" smtClean="0">
                <a:latin typeface="Tahoma" pitchFamily="34" charset="0"/>
              </a:rPr>
              <a:t>19</a:t>
            </a:r>
            <a:r>
              <a:rPr lang="en-US" sz="1800" dirty="0" smtClean="0">
                <a:latin typeface="Tahoma" pitchFamily="34" charset="0"/>
              </a:rPr>
              <a:t>, 2014, IHEP, Beijing, China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txBox="1">
            <a:spLocks noChangeArrowheads="1"/>
          </p:cNvSpPr>
          <p:nvPr/>
        </p:nvSpPr>
        <p:spPr bwMode="auto">
          <a:xfrm>
            <a:off x="304800" y="457200"/>
            <a:ext cx="8534400" cy="354013"/>
          </a:xfrm>
          <a:prstGeom prst="rect">
            <a:avLst/>
          </a:prstGeom>
          <a:solidFill>
            <a:schemeClr val="bg2">
              <a:lumMod val="20000"/>
              <a:lumOff val="80000"/>
            </a:schemeClr>
          </a:solidFill>
          <a:ln w="9525">
            <a:noFill/>
            <a:miter lim="800000"/>
            <a:headEnd/>
            <a:tailEnd/>
          </a:ln>
        </p:spPr>
        <p:txBody>
          <a:bodyPr>
            <a:spAutoFit/>
          </a:bodyPr>
          <a:lstStyle/>
          <a:p>
            <a:pPr algn="ctr" defTabSz="914400" fontAlgn="base">
              <a:spcBef>
                <a:spcPct val="0"/>
              </a:spcBef>
              <a:spcAft>
                <a:spcPct val="0"/>
              </a:spcAft>
              <a:defRPr/>
            </a:pPr>
            <a:r>
              <a:rPr lang="en-US" sz="1700" b="1" dirty="0">
                <a:solidFill>
                  <a:srgbClr val="FF0000"/>
                </a:solidFill>
                <a:latin typeface="Tahoma" pitchFamily="34" charset="0"/>
              </a:rPr>
              <a:t>25 Nobel Prizes in Physics that had direct contribution from accelerators</a:t>
            </a:r>
          </a:p>
        </p:txBody>
      </p:sp>
      <p:sp>
        <p:nvSpPr>
          <p:cNvPr id="2051" name="Rectangle 8"/>
          <p:cNvSpPr>
            <a:spLocks noChangeArrowheads="1"/>
          </p:cNvSpPr>
          <p:nvPr/>
        </p:nvSpPr>
        <p:spPr bwMode="auto">
          <a:xfrm>
            <a:off x="325913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algn="ctr" defTabSz="914400" fontAlgn="base">
              <a:spcBef>
                <a:spcPct val="0"/>
              </a:spcBef>
              <a:spcAft>
                <a:spcPct val="0"/>
              </a:spcAft>
            </a:pPr>
            <a:endParaRPr lang="en-US" altLang="en-US" smtClean="0">
              <a:solidFill>
                <a:srgbClr val="000000"/>
              </a:solidFill>
            </a:endParaRPr>
          </a:p>
        </p:txBody>
      </p:sp>
      <p:pic>
        <p:nvPicPr>
          <p:cNvPr id="205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90600"/>
            <a:ext cx="4038600"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50" y="990600"/>
            <a:ext cx="4133850"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423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04802"/>
            <a:ext cx="8458200" cy="338536"/>
          </a:xfrm>
          <a:prstGeom prst="rect">
            <a:avLst/>
          </a:prstGeom>
          <a:solidFill>
            <a:schemeClr val="accent1">
              <a:lumMod val="20000"/>
              <a:lumOff val="80000"/>
            </a:schemeClr>
          </a:solidFill>
        </p:spPr>
        <p:txBody>
          <a:bodyPr wrap="square" lIns="91420" tIns="45711" rIns="91420" bIns="45711" rtlCol="0">
            <a:spAutoFit/>
          </a:bodyPr>
          <a:lstStyle/>
          <a:p>
            <a:pPr algn="ctr"/>
            <a:r>
              <a:rPr lang="en-US" sz="1600" b="1" dirty="0" smtClean="0">
                <a:latin typeface="Tahoma" pitchFamily="34" charset="0"/>
                <a:cs typeface="Tahoma" pitchFamily="34" charset="0"/>
              </a:rPr>
              <a:t>Hadron Colliders in the Last 30 Years (1984 – 2014)</a:t>
            </a:r>
            <a:endParaRPr lang="en-US" sz="1600" b="1" dirty="0">
              <a:latin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8953500" cy="4827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838200" y="205740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dirty="0">
              <a:solidFill>
                <a:srgbClr val="FF0000"/>
              </a:solidFill>
            </a:endParaRPr>
          </a:p>
        </p:txBody>
      </p:sp>
      <p:sp>
        <p:nvSpPr>
          <p:cNvPr id="8" name="Oval 7"/>
          <p:cNvSpPr/>
          <p:nvPr/>
        </p:nvSpPr>
        <p:spPr>
          <a:xfrm>
            <a:off x="847725" y="478155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dirty="0">
              <a:solidFill>
                <a:srgbClr val="FF0000"/>
              </a:solidFill>
            </a:endParaRPr>
          </a:p>
        </p:txBody>
      </p:sp>
    </p:spTree>
    <p:extLst>
      <p:ext uri="{BB962C8B-B14F-4D97-AF65-F5344CB8AC3E}">
        <p14:creationId xmlns:p14="http://schemas.microsoft.com/office/powerpoint/2010/main" val="13628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04802"/>
            <a:ext cx="8458200" cy="338536"/>
          </a:xfrm>
          <a:prstGeom prst="rect">
            <a:avLst/>
          </a:prstGeom>
          <a:solidFill>
            <a:schemeClr val="accent1">
              <a:lumMod val="20000"/>
              <a:lumOff val="80000"/>
            </a:schemeClr>
          </a:solidFill>
        </p:spPr>
        <p:txBody>
          <a:bodyPr wrap="square" lIns="91420" tIns="45711" rIns="91420" bIns="45711" rtlCol="0">
            <a:spAutoFit/>
          </a:bodyPr>
          <a:lstStyle/>
          <a:p>
            <a:pPr algn="ctr"/>
            <a:r>
              <a:rPr lang="en-US" sz="1600" b="1" dirty="0" err="1" smtClean="0">
                <a:latin typeface="Tahoma" pitchFamily="34" charset="0"/>
                <a:cs typeface="Tahoma" pitchFamily="34" charset="0"/>
              </a:rPr>
              <a:t>e</a:t>
            </a:r>
            <a:r>
              <a:rPr lang="en-US" sz="1600" b="1" baseline="30000" dirty="0" err="1" smtClean="0">
                <a:latin typeface="Tahoma" pitchFamily="34" charset="0"/>
                <a:cs typeface="Tahoma" pitchFamily="34" charset="0"/>
              </a:rPr>
              <a:t>+</a:t>
            </a:r>
            <a:r>
              <a:rPr lang="en-US" sz="1600" b="1" dirty="0" err="1" smtClean="0">
                <a:latin typeface="Tahoma" pitchFamily="34" charset="0"/>
                <a:cs typeface="Tahoma" pitchFamily="34" charset="0"/>
              </a:rPr>
              <a:t>e</a:t>
            </a:r>
            <a:r>
              <a:rPr lang="en-US" sz="1600" b="1" baseline="30000" dirty="0" smtClean="0">
                <a:latin typeface="Tahoma" pitchFamily="34" charset="0"/>
                <a:cs typeface="Tahoma" pitchFamily="34" charset="0"/>
                <a:sym typeface="Symbol"/>
              </a:rPr>
              <a:t></a:t>
            </a:r>
            <a:r>
              <a:rPr lang="en-US" sz="1600" b="1" dirty="0" smtClean="0">
                <a:latin typeface="Tahoma" pitchFamily="34" charset="0"/>
                <a:cs typeface="Tahoma" pitchFamily="34" charset="0"/>
              </a:rPr>
              <a:t> Collider in the Last 20 Years (1991 – 2011)</a:t>
            </a:r>
            <a:endParaRPr lang="en-US" sz="1600" b="1" dirty="0">
              <a:latin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331856" y="762002"/>
            <a:ext cx="8431144" cy="6053012"/>
          </a:xfrm>
          <a:prstGeom prst="rect">
            <a:avLst/>
          </a:prstGeom>
          <a:noFill/>
          <a:ln w="9525">
            <a:noFill/>
            <a:miter lim="800000"/>
            <a:headEnd/>
            <a:tailEnd/>
          </a:ln>
        </p:spPr>
      </p:pic>
      <p:sp>
        <p:nvSpPr>
          <p:cNvPr id="5" name="Oval 4"/>
          <p:cNvSpPr/>
          <p:nvPr/>
        </p:nvSpPr>
        <p:spPr>
          <a:xfrm>
            <a:off x="1066800" y="188595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dirty="0">
              <a:solidFill>
                <a:srgbClr val="FF0000"/>
              </a:solidFill>
            </a:endParaRPr>
          </a:p>
        </p:txBody>
      </p:sp>
      <p:sp>
        <p:nvSpPr>
          <p:cNvPr id="7" name="Oval 6"/>
          <p:cNvSpPr/>
          <p:nvPr/>
        </p:nvSpPr>
        <p:spPr>
          <a:xfrm>
            <a:off x="1066800" y="6038850"/>
            <a:ext cx="685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dirty="0">
              <a:solidFill>
                <a:srgbClr val="FF0000"/>
              </a:solidFill>
            </a:endParaRPr>
          </a:p>
        </p:txBody>
      </p:sp>
      <p:sp>
        <p:nvSpPr>
          <p:cNvPr id="9" name="Oval 8"/>
          <p:cNvSpPr/>
          <p:nvPr/>
        </p:nvSpPr>
        <p:spPr>
          <a:xfrm>
            <a:off x="1076325" y="5210175"/>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dirty="0">
              <a:solidFill>
                <a:srgbClr val="FF0000"/>
              </a:solidFill>
            </a:endParaRPr>
          </a:p>
        </p:txBody>
      </p:sp>
      <p:sp>
        <p:nvSpPr>
          <p:cNvPr id="10" name="Oval 9"/>
          <p:cNvSpPr/>
          <p:nvPr/>
        </p:nvSpPr>
        <p:spPr>
          <a:xfrm>
            <a:off x="1066800" y="6448425"/>
            <a:ext cx="685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dirty="0">
              <a:solidFill>
                <a:srgbClr val="FF0000"/>
              </a:solidFill>
            </a:endParaRPr>
          </a:p>
        </p:txBody>
      </p:sp>
      <p:sp>
        <p:nvSpPr>
          <p:cNvPr id="11" name="Oval 10"/>
          <p:cNvSpPr/>
          <p:nvPr/>
        </p:nvSpPr>
        <p:spPr>
          <a:xfrm>
            <a:off x="1066800" y="5629275"/>
            <a:ext cx="1066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dirty="0">
              <a:solidFill>
                <a:srgbClr val="FF0000"/>
              </a:solidFill>
            </a:endParaRPr>
          </a:p>
        </p:txBody>
      </p:sp>
    </p:spTree>
    <p:extLst>
      <p:ext uri="{BB962C8B-B14F-4D97-AF65-F5344CB8AC3E}">
        <p14:creationId xmlns:p14="http://schemas.microsoft.com/office/powerpoint/2010/main" val="16079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04800"/>
            <a:ext cx="8458200" cy="342900"/>
          </a:xfrm>
          <a:prstGeom prst="rect">
            <a:avLst/>
          </a:prstGeom>
          <a:solidFill>
            <a:schemeClr val="accent1">
              <a:lumMod val="20000"/>
              <a:lumOff val="80000"/>
            </a:schemeClr>
          </a:solidFill>
        </p:spPr>
        <p:txBody>
          <a:bodyPr lIns="91420" tIns="45711" rIns="91420" bIns="45711">
            <a:spAutoFit/>
          </a:bodyPr>
          <a:lstStyle/>
          <a:p>
            <a:pPr algn="ctr">
              <a:defRPr/>
            </a:pPr>
            <a:r>
              <a:rPr lang="en-US" sz="1600" b="1" dirty="0">
                <a:solidFill>
                  <a:prstClr val="black"/>
                </a:solidFill>
                <a:latin typeface="Tahoma" pitchFamily="34" charset="0"/>
                <a:cs typeface="Tahoma" pitchFamily="34" charset="0"/>
              </a:rPr>
              <a:t>The World HEP </a:t>
            </a:r>
            <a:r>
              <a:rPr lang="en-US" sz="1600" b="1" dirty="0" smtClean="0">
                <a:solidFill>
                  <a:prstClr val="black"/>
                </a:solidFill>
                <a:latin typeface="Tahoma" pitchFamily="34" charset="0"/>
                <a:cs typeface="Tahoma" pitchFamily="34" charset="0"/>
              </a:rPr>
              <a:t>Planning </a:t>
            </a:r>
            <a:r>
              <a:rPr lang="en-US" sz="1600" b="1" dirty="0">
                <a:solidFill>
                  <a:prstClr val="black"/>
                </a:solidFill>
                <a:latin typeface="Tahoma" pitchFamily="34" charset="0"/>
                <a:cs typeface="Tahoma" pitchFamily="34" charset="0"/>
              </a:rPr>
              <a:t>– a </a:t>
            </a:r>
            <a:r>
              <a:rPr lang="en-US" sz="1600" b="1" dirty="0" smtClean="0">
                <a:solidFill>
                  <a:prstClr val="black"/>
                </a:solidFill>
                <a:latin typeface="Tahoma" pitchFamily="34" charset="0"/>
                <a:cs typeface="Tahoma" pitchFamily="34" charset="0"/>
              </a:rPr>
              <a:t>Circle</a:t>
            </a:r>
            <a:endParaRPr lang="en-US" sz="1600" b="1" dirty="0">
              <a:solidFill>
                <a:prstClr val="black"/>
              </a:solidFill>
              <a:latin typeface="Tahoma" pitchFamily="34" charset="0"/>
              <a:cs typeface="Tahoma" pitchFamily="34" charset="0"/>
            </a:endParaRPr>
          </a:p>
        </p:txBody>
      </p:sp>
      <p:sp>
        <p:nvSpPr>
          <p:cNvPr id="1382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eaLnBrk="1" hangingPunct="1"/>
            <a:fld id="{5584FCBE-87FF-430D-AB1A-0993868F9BA3}" type="slidenum">
              <a:rPr lang="en-US" altLang="en-US" sz="1200" smtClean="0">
                <a:solidFill>
                  <a:srgbClr val="898989"/>
                </a:solidFill>
              </a:rPr>
              <a:pPr eaLnBrk="1" hangingPunct="1"/>
              <a:t>13</a:t>
            </a:fld>
            <a:endParaRPr lang="en-US" altLang="en-US" sz="1200" smtClean="0">
              <a:solidFill>
                <a:srgbClr val="898989"/>
              </a:solidFill>
            </a:endParaRPr>
          </a:p>
        </p:txBody>
      </p:sp>
      <p:sp>
        <p:nvSpPr>
          <p:cNvPr id="138244" name="TextBox 6"/>
          <p:cNvSpPr txBox="1">
            <a:spLocks noChangeArrowheads="1"/>
          </p:cNvSpPr>
          <p:nvPr/>
        </p:nvSpPr>
        <p:spPr bwMode="auto">
          <a:xfrm>
            <a:off x="3505200" y="1752600"/>
            <a:ext cx="2209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1700">
                <a:solidFill>
                  <a:schemeClr val="tx1"/>
                </a:solidFill>
                <a:latin typeface="Tahoma" pitchFamily="34" charset="0"/>
              </a:defRPr>
            </a:lvl1pPr>
            <a:lvl2pPr marL="455613" defTabSz="912813" eaLnBrk="0" hangingPunct="0">
              <a:defRPr sz="1700">
                <a:solidFill>
                  <a:schemeClr val="tx1"/>
                </a:solidFill>
                <a:latin typeface="Tahoma" pitchFamily="34" charset="0"/>
              </a:defRPr>
            </a:lvl2pPr>
            <a:lvl3pPr marL="1143000" indent="-228600" defTabSz="912813" eaLnBrk="0" hangingPunct="0">
              <a:defRPr sz="1700">
                <a:solidFill>
                  <a:schemeClr val="tx1"/>
                </a:solidFill>
                <a:latin typeface="Tahoma" pitchFamily="34" charset="0"/>
              </a:defRPr>
            </a:lvl3pPr>
            <a:lvl4pPr marL="1600200" indent="-228600" defTabSz="912813" eaLnBrk="0" hangingPunct="0">
              <a:defRPr sz="1700">
                <a:solidFill>
                  <a:schemeClr val="tx1"/>
                </a:solidFill>
                <a:latin typeface="Tahoma" pitchFamily="34" charset="0"/>
              </a:defRPr>
            </a:lvl4pPr>
            <a:lvl5pPr marL="2057400" indent="-228600" defTabSz="912813" eaLnBrk="0" hangingPunct="0">
              <a:defRPr sz="1700">
                <a:solidFill>
                  <a:schemeClr val="tx1"/>
                </a:solidFill>
                <a:latin typeface="Tahoma" pitchFamily="34" charset="0"/>
              </a:defRPr>
            </a:lvl5pPr>
            <a:lvl6pPr marL="2514600" indent="-228600" algn="ctr" defTabSz="912813" eaLnBrk="0" fontAlgn="base" hangingPunct="0">
              <a:spcBef>
                <a:spcPct val="0"/>
              </a:spcBef>
              <a:spcAft>
                <a:spcPct val="0"/>
              </a:spcAft>
              <a:defRPr sz="1700">
                <a:solidFill>
                  <a:schemeClr val="tx1"/>
                </a:solidFill>
                <a:latin typeface="Tahoma" pitchFamily="34" charset="0"/>
              </a:defRPr>
            </a:lvl6pPr>
            <a:lvl7pPr marL="2971800" indent="-228600" algn="ctr" defTabSz="912813" eaLnBrk="0" fontAlgn="base" hangingPunct="0">
              <a:spcBef>
                <a:spcPct val="0"/>
              </a:spcBef>
              <a:spcAft>
                <a:spcPct val="0"/>
              </a:spcAft>
              <a:defRPr sz="1700">
                <a:solidFill>
                  <a:schemeClr val="tx1"/>
                </a:solidFill>
                <a:latin typeface="Tahoma" pitchFamily="34" charset="0"/>
              </a:defRPr>
            </a:lvl7pPr>
            <a:lvl8pPr marL="3429000" indent="-228600" algn="ctr" defTabSz="912813" eaLnBrk="0" fontAlgn="base" hangingPunct="0">
              <a:spcBef>
                <a:spcPct val="0"/>
              </a:spcBef>
              <a:spcAft>
                <a:spcPct val="0"/>
              </a:spcAft>
              <a:defRPr sz="1700">
                <a:solidFill>
                  <a:schemeClr val="tx1"/>
                </a:solidFill>
                <a:latin typeface="Tahoma" pitchFamily="34" charset="0"/>
              </a:defRPr>
            </a:lvl8pPr>
            <a:lvl9pPr marL="3886200" indent="-228600" algn="ctr" defTabSz="912813" eaLnBrk="0" fontAlgn="base" hangingPunct="0">
              <a:spcBef>
                <a:spcPct val="0"/>
              </a:spcBef>
              <a:spcAft>
                <a:spcPct val="0"/>
              </a:spcAft>
              <a:defRPr sz="1700">
                <a:solidFill>
                  <a:schemeClr val="tx1"/>
                </a:solidFill>
                <a:latin typeface="Tahoma" pitchFamily="34" charset="0"/>
              </a:defRPr>
            </a:lvl9pPr>
          </a:lstStyle>
          <a:p>
            <a:pPr lvl="1" eaLnBrk="1" fontAlgn="base" hangingPunct="1">
              <a:spcBef>
                <a:spcPct val="20000"/>
              </a:spcBef>
              <a:spcAft>
                <a:spcPct val="0"/>
              </a:spcAft>
            </a:pPr>
            <a:endParaRPr lang="en-US" altLang="en-US" sz="1600" smtClean="0">
              <a:solidFill>
                <a:srgbClr val="000000"/>
              </a:solidFill>
              <a:latin typeface="Calibri" pitchFamily="34" charset="0"/>
            </a:endParaRPr>
          </a:p>
          <a:p>
            <a:pPr eaLnBrk="1" fontAlgn="base" hangingPunct="1">
              <a:spcBef>
                <a:spcPct val="0"/>
              </a:spcBef>
              <a:spcAft>
                <a:spcPct val="0"/>
              </a:spcAft>
            </a:pPr>
            <a:endParaRPr lang="en-US" altLang="en-US" smtClean="0">
              <a:solidFill>
                <a:prstClr val="black"/>
              </a:solidFill>
            </a:endParaRPr>
          </a:p>
        </p:txBody>
      </p:sp>
      <p:sp>
        <p:nvSpPr>
          <p:cNvPr id="113669" name="TextBox 4"/>
          <p:cNvSpPr txBox="1">
            <a:spLocks noChangeArrowheads="1"/>
          </p:cNvSpPr>
          <p:nvPr/>
        </p:nvSpPr>
        <p:spPr bwMode="auto">
          <a:xfrm>
            <a:off x="304800" y="1371600"/>
            <a:ext cx="2590800" cy="2585323"/>
          </a:xfrm>
          <a:prstGeom prst="rect">
            <a:avLst/>
          </a:prstGeom>
          <a:solidFill>
            <a:schemeClr val="accent6">
              <a:lumMod val="20000"/>
              <a:lumOff val="80000"/>
            </a:schemeClr>
          </a:solidFill>
          <a:ln w="9525">
            <a:solidFill>
              <a:srgbClr val="FF0000"/>
            </a:solidFill>
            <a:miter lim="800000"/>
            <a:headEnd/>
            <a:tailEnd/>
          </a:ln>
        </p:spPr>
        <p:txBody>
          <a:bodyPr wrap="square">
            <a:spAutoFit/>
          </a:bodyPr>
          <a:lstStyle>
            <a:lvl1pPr marL="285750" indent="-285750"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defTabSz="914400" eaLnBrk="1" fontAlgn="base" hangingPunct="1">
              <a:lnSpc>
                <a:spcPct val="150000"/>
              </a:lnSpc>
              <a:spcBef>
                <a:spcPct val="0"/>
              </a:spcBef>
              <a:spcAft>
                <a:spcPct val="0"/>
              </a:spcAft>
              <a:buFont typeface="Arial" charset="0"/>
              <a:buChar char="•"/>
              <a:defRPr/>
            </a:pPr>
            <a:r>
              <a:rPr lang="en-US" sz="1400" dirty="0" smtClean="0">
                <a:solidFill>
                  <a:srgbClr val="FF0000"/>
                </a:solidFill>
              </a:rPr>
              <a:t>Linear </a:t>
            </a:r>
            <a:r>
              <a:rPr lang="en-US" sz="1400" dirty="0" err="1" smtClean="0">
                <a:solidFill>
                  <a:srgbClr val="FF0000"/>
                </a:solidFill>
              </a:rPr>
              <a:t>e+e</a:t>
            </a:r>
            <a:r>
              <a:rPr lang="en-US" sz="1400" dirty="0" smtClean="0">
                <a:solidFill>
                  <a:srgbClr val="FF0000"/>
                </a:solidFill>
              </a:rPr>
              <a:t>-</a:t>
            </a:r>
          </a:p>
          <a:p>
            <a:pPr lvl="1" defTabSz="914400" eaLnBrk="1" fontAlgn="base" hangingPunct="1">
              <a:lnSpc>
                <a:spcPct val="150000"/>
              </a:lnSpc>
              <a:spcBef>
                <a:spcPct val="0"/>
              </a:spcBef>
              <a:spcAft>
                <a:spcPct val="0"/>
              </a:spcAft>
              <a:buFont typeface="Wingdings" pitchFamily="2" charset="2"/>
              <a:buChar char="Ø"/>
              <a:defRPr/>
            </a:pPr>
            <a:r>
              <a:rPr lang="en-US" sz="1200" dirty="0" smtClean="0">
                <a:solidFill>
                  <a:srgbClr val="FF0000"/>
                </a:solidFill>
              </a:rPr>
              <a:t>Cold (TESLA) </a:t>
            </a:r>
          </a:p>
          <a:p>
            <a:pPr lvl="1" defTabSz="914400" eaLnBrk="1" fontAlgn="base" hangingPunct="1">
              <a:lnSpc>
                <a:spcPct val="150000"/>
              </a:lnSpc>
              <a:spcBef>
                <a:spcPct val="0"/>
              </a:spcBef>
              <a:spcAft>
                <a:spcPct val="0"/>
              </a:spcAft>
              <a:buFont typeface="Wingdings" pitchFamily="2" charset="2"/>
              <a:buChar char="Ø"/>
              <a:defRPr/>
            </a:pPr>
            <a:r>
              <a:rPr lang="en-US" sz="1200" dirty="0" smtClean="0">
                <a:solidFill>
                  <a:srgbClr val="FF0000"/>
                </a:solidFill>
              </a:rPr>
              <a:t>Warm (NLC/JLC) </a:t>
            </a:r>
          </a:p>
          <a:p>
            <a:pPr defTabSz="914400" eaLnBrk="1" fontAlgn="base" hangingPunct="1">
              <a:lnSpc>
                <a:spcPct val="150000"/>
              </a:lnSpc>
              <a:spcBef>
                <a:spcPct val="0"/>
              </a:spcBef>
              <a:spcAft>
                <a:spcPct val="0"/>
              </a:spcAft>
              <a:buFont typeface="Arial" charset="0"/>
              <a:buChar char="•"/>
              <a:defRPr/>
            </a:pPr>
            <a:r>
              <a:rPr lang="en-US" sz="1400" dirty="0" smtClean="0">
                <a:solidFill>
                  <a:srgbClr val="FF0000"/>
                </a:solidFill>
              </a:rPr>
              <a:t>Circular </a:t>
            </a:r>
            <a:r>
              <a:rPr lang="en-US" sz="1400" dirty="0" err="1" smtClean="0">
                <a:solidFill>
                  <a:srgbClr val="FF0000"/>
                </a:solidFill>
              </a:rPr>
              <a:t>e+e</a:t>
            </a:r>
            <a:r>
              <a:rPr lang="en-US" sz="1400" dirty="0" smtClean="0">
                <a:solidFill>
                  <a:srgbClr val="FF0000"/>
                </a:solidFill>
              </a:rPr>
              <a:t>-</a:t>
            </a:r>
          </a:p>
          <a:p>
            <a:pPr defTabSz="914400" eaLnBrk="1" fontAlgn="base" hangingPunct="1">
              <a:lnSpc>
                <a:spcPct val="150000"/>
              </a:lnSpc>
              <a:spcBef>
                <a:spcPct val="0"/>
              </a:spcBef>
              <a:spcAft>
                <a:spcPct val="0"/>
              </a:spcAft>
              <a:buFont typeface="Arial" charset="0"/>
              <a:buChar char="•"/>
              <a:defRPr/>
            </a:pPr>
            <a:r>
              <a:rPr lang="en-US" sz="1400" dirty="0" smtClean="0">
                <a:solidFill>
                  <a:srgbClr val="FF0000"/>
                </a:solidFill>
              </a:rPr>
              <a:t>VLHC / VLLC</a:t>
            </a:r>
          </a:p>
          <a:p>
            <a:pPr defTabSz="914400" eaLnBrk="1" fontAlgn="base" hangingPunct="1">
              <a:lnSpc>
                <a:spcPct val="150000"/>
              </a:lnSpc>
              <a:spcBef>
                <a:spcPct val="0"/>
              </a:spcBef>
              <a:spcAft>
                <a:spcPct val="0"/>
              </a:spcAft>
              <a:buFont typeface="Arial" charset="0"/>
              <a:buChar char="•"/>
              <a:defRPr/>
            </a:pPr>
            <a:r>
              <a:rPr lang="en-US" sz="1400" dirty="0" err="1">
                <a:solidFill>
                  <a:srgbClr val="FF0000"/>
                </a:solidFill>
              </a:rPr>
              <a:t>Muon</a:t>
            </a:r>
            <a:r>
              <a:rPr lang="en-US" sz="1400" dirty="0">
                <a:solidFill>
                  <a:srgbClr val="FF0000"/>
                </a:solidFill>
              </a:rPr>
              <a:t> collider</a:t>
            </a:r>
          </a:p>
          <a:p>
            <a:pPr defTabSz="914400" eaLnBrk="1" fontAlgn="base" hangingPunct="1">
              <a:lnSpc>
                <a:spcPct val="150000"/>
              </a:lnSpc>
              <a:spcBef>
                <a:spcPct val="0"/>
              </a:spcBef>
              <a:spcAft>
                <a:spcPct val="0"/>
              </a:spcAft>
              <a:buFont typeface="Arial" charset="0"/>
              <a:buChar char="•"/>
              <a:defRPr/>
            </a:pPr>
            <a:r>
              <a:rPr lang="en-US" sz="1400" dirty="0" smtClean="0">
                <a:solidFill>
                  <a:srgbClr val="FF0000"/>
                </a:solidFill>
              </a:rPr>
              <a:t>High intensity proton source (aka Proton Driver)</a:t>
            </a:r>
          </a:p>
        </p:txBody>
      </p:sp>
      <p:sp>
        <p:nvSpPr>
          <p:cNvPr id="113670" name="TextBox 9"/>
          <p:cNvSpPr txBox="1">
            <a:spLocks noChangeArrowheads="1"/>
          </p:cNvSpPr>
          <p:nvPr/>
        </p:nvSpPr>
        <p:spPr bwMode="auto">
          <a:xfrm>
            <a:off x="3048000" y="1371600"/>
            <a:ext cx="2590800" cy="371475"/>
          </a:xfrm>
          <a:prstGeom prst="rect">
            <a:avLst/>
          </a:prstGeom>
          <a:solidFill>
            <a:schemeClr val="accent1">
              <a:lumMod val="20000"/>
              <a:lumOff val="80000"/>
            </a:schemeClr>
          </a:solidFill>
          <a:ln w="9525">
            <a:solidFill>
              <a:srgbClr val="0000FF"/>
            </a:solidFill>
            <a:miter lim="800000"/>
            <a:headEnd/>
            <a:tailEnd/>
          </a:ln>
        </p:spPr>
        <p:txBody>
          <a:bodyPr>
            <a:spAutoFit/>
          </a:bodyPr>
          <a:lstStyle>
            <a:lvl1pPr marL="285750" indent="-285750"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defTabSz="914400" eaLnBrk="1" fontAlgn="base" hangingPunct="1">
              <a:lnSpc>
                <a:spcPct val="150000"/>
              </a:lnSpc>
              <a:spcBef>
                <a:spcPct val="0"/>
              </a:spcBef>
              <a:spcAft>
                <a:spcPct val="0"/>
              </a:spcAft>
              <a:buFont typeface="Arial" charset="0"/>
              <a:buChar char="•"/>
              <a:defRPr/>
            </a:pPr>
            <a:r>
              <a:rPr lang="en-US" sz="1400" b="1" dirty="0" smtClean="0">
                <a:solidFill>
                  <a:srgbClr val="0000FF"/>
                </a:solidFill>
              </a:rPr>
              <a:t>Cold Linear </a:t>
            </a:r>
            <a:r>
              <a:rPr lang="en-US" sz="1400" b="1" dirty="0" err="1" smtClean="0">
                <a:solidFill>
                  <a:srgbClr val="0000FF"/>
                </a:solidFill>
              </a:rPr>
              <a:t>e+e</a:t>
            </a:r>
            <a:r>
              <a:rPr lang="en-US" sz="1400" b="1" dirty="0" smtClean="0">
                <a:solidFill>
                  <a:srgbClr val="0000FF"/>
                </a:solidFill>
              </a:rPr>
              <a:t>- (ILC)</a:t>
            </a:r>
          </a:p>
        </p:txBody>
      </p:sp>
      <p:sp>
        <p:nvSpPr>
          <p:cNvPr id="113671" name="TextBox 10"/>
          <p:cNvSpPr txBox="1">
            <a:spLocks noChangeArrowheads="1"/>
          </p:cNvSpPr>
          <p:nvPr/>
        </p:nvSpPr>
        <p:spPr bwMode="auto">
          <a:xfrm>
            <a:off x="5791200" y="1371600"/>
            <a:ext cx="3048000" cy="4986338"/>
          </a:xfrm>
          <a:prstGeom prst="rect">
            <a:avLst/>
          </a:prstGeom>
          <a:solidFill>
            <a:schemeClr val="accent6">
              <a:lumMod val="20000"/>
              <a:lumOff val="80000"/>
            </a:schemeClr>
          </a:solidFill>
          <a:ln w="9525">
            <a:solidFill>
              <a:srgbClr val="FF0000"/>
            </a:solidFill>
            <a:miter lim="800000"/>
            <a:headEnd/>
            <a:tailEnd/>
          </a:ln>
        </p:spPr>
        <p:txBody>
          <a:bodyPr>
            <a:spAutoFit/>
          </a:bodyPr>
          <a:lstStyle>
            <a:lvl1pPr marL="285750" indent="-285750"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defTabSz="914400" eaLnBrk="1" fontAlgn="base" hangingPunct="1">
              <a:lnSpc>
                <a:spcPct val="150000"/>
              </a:lnSpc>
              <a:spcBef>
                <a:spcPct val="0"/>
              </a:spcBef>
              <a:spcAft>
                <a:spcPct val="0"/>
              </a:spcAft>
              <a:buFont typeface="Arial" charset="0"/>
              <a:buChar char="•"/>
              <a:defRPr/>
            </a:pPr>
            <a:r>
              <a:rPr lang="en-US" sz="1400" dirty="0" smtClean="0">
                <a:solidFill>
                  <a:srgbClr val="FF0000"/>
                </a:solidFill>
              </a:rPr>
              <a:t>Linear </a:t>
            </a:r>
            <a:r>
              <a:rPr lang="en-US" sz="1400" dirty="0" err="1" smtClean="0">
                <a:solidFill>
                  <a:srgbClr val="FF0000"/>
                </a:solidFill>
              </a:rPr>
              <a:t>e+e</a:t>
            </a:r>
            <a:r>
              <a:rPr lang="en-US" sz="1400" dirty="0" smtClean="0">
                <a:solidFill>
                  <a:srgbClr val="FF0000"/>
                </a:solidFill>
              </a:rPr>
              <a:t>-</a:t>
            </a:r>
          </a:p>
          <a:p>
            <a:pPr lvl="1" defTabSz="914400" eaLnBrk="1" fontAlgn="base" hangingPunct="1">
              <a:lnSpc>
                <a:spcPct val="150000"/>
              </a:lnSpc>
              <a:spcBef>
                <a:spcPct val="0"/>
              </a:spcBef>
              <a:spcAft>
                <a:spcPct val="0"/>
              </a:spcAft>
              <a:buFont typeface="Wingdings" pitchFamily="2" charset="2"/>
              <a:buChar char="Ø"/>
              <a:defRPr/>
            </a:pPr>
            <a:r>
              <a:rPr lang="en-US" sz="1200" dirty="0" smtClean="0">
                <a:solidFill>
                  <a:srgbClr val="FF0000"/>
                </a:solidFill>
              </a:rPr>
              <a:t>ILC</a:t>
            </a:r>
          </a:p>
          <a:p>
            <a:pPr lvl="1" defTabSz="914400" eaLnBrk="1" fontAlgn="base" hangingPunct="1">
              <a:lnSpc>
                <a:spcPct val="150000"/>
              </a:lnSpc>
              <a:spcBef>
                <a:spcPct val="0"/>
              </a:spcBef>
              <a:spcAft>
                <a:spcPct val="0"/>
              </a:spcAft>
              <a:buFont typeface="Wingdings" pitchFamily="2" charset="2"/>
              <a:buChar char="Ø"/>
              <a:defRPr/>
            </a:pPr>
            <a:r>
              <a:rPr lang="en-US" sz="1200" dirty="0" smtClean="0">
                <a:solidFill>
                  <a:srgbClr val="FF0000"/>
                </a:solidFill>
              </a:rPr>
              <a:t>CLIC</a:t>
            </a:r>
          </a:p>
          <a:p>
            <a:pPr lvl="1" defTabSz="914400" eaLnBrk="1" fontAlgn="base" hangingPunct="1">
              <a:lnSpc>
                <a:spcPct val="150000"/>
              </a:lnSpc>
              <a:spcBef>
                <a:spcPct val="0"/>
              </a:spcBef>
              <a:spcAft>
                <a:spcPct val="0"/>
              </a:spcAft>
              <a:buFont typeface="Wingdings" pitchFamily="2" charset="2"/>
              <a:buChar char="Ø"/>
              <a:defRPr/>
            </a:pPr>
            <a:r>
              <a:rPr lang="en-US" sz="1200" dirty="0" smtClean="0">
                <a:solidFill>
                  <a:srgbClr val="FF0000"/>
                </a:solidFill>
              </a:rPr>
              <a:t>X-band klystron based</a:t>
            </a:r>
          </a:p>
          <a:p>
            <a:pPr defTabSz="914400" eaLnBrk="1" fontAlgn="base" hangingPunct="1">
              <a:lnSpc>
                <a:spcPct val="150000"/>
              </a:lnSpc>
              <a:spcBef>
                <a:spcPct val="0"/>
              </a:spcBef>
              <a:spcAft>
                <a:spcPct val="0"/>
              </a:spcAft>
              <a:buFont typeface="Arial" charset="0"/>
              <a:buChar char="•"/>
              <a:defRPr/>
            </a:pPr>
            <a:r>
              <a:rPr lang="en-US" sz="1400" dirty="0" smtClean="0">
                <a:solidFill>
                  <a:srgbClr val="FF0000"/>
                </a:solidFill>
              </a:rPr>
              <a:t>Circular </a:t>
            </a:r>
            <a:r>
              <a:rPr lang="en-US" sz="1400" dirty="0" err="1" smtClean="0">
                <a:solidFill>
                  <a:srgbClr val="FF0000"/>
                </a:solidFill>
              </a:rPr>
              <a:t>e+e</a:t>
            </a:r>
            <a:r>
              <a:rPr lang="en-US" sz="1400" dirty="0" smtClean="0">
                <a:solidFill>
                  <a:srgbClr val="FF0000"/>
                </a:solidFill>
              </a:rPr>
              <a:t>-</a:t>
            </a:r>
          </a:p>
          <a:p>
            <a:pPr lvl="1" defTabSz="914400" eaLnBrk="1" fontAlgn="base" hangingPunct="1">
              <a:lnSpc>
                <a:spcPct val="150000"/>
              </a:lnSpc>
              <a:spcBef>
                <a:spcPct val="0"/>
              </a:spcBef>
              <a:spcAft>
                <a:spcPct val="0"/>
              </a:spcAft>
              <a:buFont typeface="Wingdings" pitchFamily="2" charset="2"/>
              <a:buChar char="Ø"/>
              <a:defRPr/>
            </a:pPr>
            <a:r>
              <a:rPr lang="en-US" sz="1200" dirty="0" err="1" smtClean="0">
                <a:solidFill>
                  <a:srgbClr val="FF0000"/>
                </a:solidFill>
              </a:rPr>
              <a:t>Fermilab</a:t>
            </a:r>
            <a:r>
              <a:rPr lang="en-US" sz="1200" dirty="0" smtClean="0">
                <a:solidFill>
                  <a:srgbClr val="FF0000"/>
                </a:solidFill>
              </a:rPr>
              <a:t> site filler</a:t>
            </a:r>
          </a:p>
          <a:p>
            <a:pPr lvl="1" defTabSz="914400" eaLnBrk="1" fontAlgn="base" hangingPunct="1">
              <a:lnSpc>
                <a:spcPct val="150000"/>
              </a:lnSpc>
              <a:spcBef>
                <a:spcPct val="0"/>
              </a:spcBef>
              <a:spcAft>
                <a:spcPct val="0"/>
              </a:spcAft>
              <a:buFont typeface="Wingdings" pitchFamily="2" charset="2"/>
              <a:buChar char="Ø"/>
              <a:defRPr/>
            </a:pPr>
            <a:r>
              <a:rPr lang="en-US" sz="1200" dirty="0" smtClean="0">
                <a:solidFill>
                  <a:srgbClr val="FF0000"/>
                </a:solidFill>
              </a:rPr>
              <a:t>LEP3 and TLEP</a:t>
            </a:r>
          </a:p>
          <a:p>
            <a:pPr lvl="1" defTabSz="914400" eaLnBrk="1" fontAlgn="base" hangingPunct="1">
              <a:lnSpc>
                <a:spcPct val="150000"/>
              </a:lnSpc>
              <a:spcBef>
                <a:spcPct val="0"/>
              </a:spcBef>
              <a:spcAft>
                <a:spcPct val="0"/>
              </a:spcAft>
              <a:buFont typeface="Wingdings" pitchFamily="2" charset="2"/>
              <a:buChar char="Ø"/>
              <a:defRPr/>
            </a:pPr>
            <a:r>
              <a:rPr lang="en-US" sz="1200" dirty="0" err="1" smtClean="0">
                <a:solidFill>
                  <a:srgbClr val="FF0000"/>
                </a:solidFill>
              </a:rPr>
              <a:t>SuperTRISTAN</a:t>
            </a:r>
            <a:endParaRPr lang="en-US" sz="1200" dirty="0" smtClean="0">
              <a:solidFill>
                <a:srgbClr val="FF0000"/>
              </a:solidFill>
            </a:endParaRPr>
          </a:p>
          <a:p>
            <a:pPr lvl="1" defTabSz="914400" eaLnBrk="1" fontAlgn="base" hangingPunct="1">
              <a:lnSpc>
                <a:spcPct val="150000"/>
              </a:lnSpc>
              <a:spcBef>
                <a:spcPct val="0"/>
              </a:spcBef>
              <a:spcAft>
                <a:spcPct val="0"/>
              </a:spcAft>
              <a:buFont typeface="Wingdings" pitchFamily="2" charset="2"/>
              <a:buChar char="Ø"/>
              <a:defRPr/>
            </a:pPr>
            <a:r>
              <a:rPr lang="en-US" sz="1200" dirty="0" smtClean="0">
                <a:solidFill>
                  <a:srgbClr val="FF0000"/>
                </a:solidFill>
              </a:rPr>
              <a:t>China Higgs Factory (CHF)</a:t>
            </a:r>
          </a:p>
          <a:p>
            <a:pPr lvl="1" defTabSz="914400" eaLnBrk="1" fontAlgn="base" hangingPunct="1">
              <a:lnSpc>
                <a:spcPct val="150000"/>
              </a:lnSpc>
              <a:spcBef>
                <a:spcPct val="0"/>
              </a:spcBef>
              <a:spcAft>
                <a:spcPct val="0"/>
              </a:spcAft>
              <a:buFont typeface="Wingdings" pitchFamily="2" charset="2"/>
              <a:buChar char="Ø"/>
              <a:defRPr/>
            </a:pPr>
            <a:r>
              <a:rPr lang="en-US" sz="1200" dirty="0" smtClean="0">
                <a:solidFill>
                  <a:srgbClr val="FF0000"/>
                </a:solidFill>
              </a:rPr>
              <a:t>VLLC</a:t>
            </a:r>
          </a:p>
          <a:p>
            <a:pPr defTabSz="914400" eaLnBrk="1" fontAlgn="base" hangingPunct="1">
              <a:lnSpc>
                <a:spcPct val="150000"/>
              </a:lnSpc>
              <a:spcBef>
                <a:spcPct val="0"/>
              </a:spcBef>
              <a:spcAft>
                <a:spcPct val="0"/>
              </a:spcAft>
              <a:buFont typeface="Arial" charset="0"/>
              <a:buChar char="•"/>
              <a:defRPr/>
            </a:pPr>
            <a:r>
              <a:rPr lang="en-US" sz="1400" dirty="0" err="1" smtClean="0">
                <a:solidFill>
                  <a:srgbClr val="FF0000"/>
                </a:solidFill>
              </a:rPr>
              <a:t>Muon</a:t>
            </a:r>
            <a:r>
              <a:rPr lang="en-US" sz="1400" dirty="0" smtClean="0">
                <a:solidFill>
                  <a:srgbClr val="FF0000"/>
                </a:solidFill>
              </a:rPr>
              <a:t> collider</a:t>
            </a:r>
          </a:p>
          <a:p>
            <a:pPr defTabSz="914400" eaLnBrk="1" fontAlgn="base" hangingPunct="1">
              <a:lnSpc>
                <a:spcPct val="150000"/>
              </a:lnSpc>
              <a:spcBef>
                <a:spcPct val="0"/>
              </a:spcBef>
              <a:spcAft>
                <a:spcPct val="0"/>
              </a:spcAft>
              <a:buFont typeface="Arial" charset="0"/>
              <a:buChar char="•"/>
              <a:defRPr/>
            </a:pPr>
            <a:r>
              <a:rPr lang="en-US" sz="1400" dirty="0" smtClean="0">
                <a:solidFill>
                  <a:srgbClr val="FF0000"/>
                </a:solidFill>
              </a:rPr>
              <a:t>Photon </a:t>
            </a:r>
            <a:r>
              <a:rPr lang="en-US" sz="1400" dirty="0" err="1" smtClean="0">
                <a:solidFill>
                  <a:srgbClr val="FF0000"/>
                </a:solidFill>
              </a:rPr>
              <a:t>cillider</a:t>
            </a:r>
            <a:endParaRPr lang="en-US" sz="1400" dirty="0" smtClean="0">
              <a:solidFill>
                <a:srgbClr val="FF0000"/>
              </a:solidFill>
            </a:endParaRPr>
          </a:p>
          <a:p>
            <a:pPr lvl="1" defTabSz="914400" eaLnBrk="1" fontAlgn="base" hangingPunct="1">
              <a:lnSpc>
                <a:spcPct val="150000"/>
              </a:lnSpc>
              <a:spcBef>
                <a:spcPct val="0"/>
              </a:spcBef>
              <a:spcAft>
                <a:spcPct val="0"/>
              </a:spcAft>
              <a:buFont typeface="Wingdings" pitchFamily="2" charset="2"/>
              <a:buChar char="Ø"/>
              <a:defRPr/>
            </a:pPr>
            <a:r>
              <a:rPr lang="en-US" sz="1200" dirty="0" smtClean="0">
                <a:solidFill>
                  <a:srgbClr val="FF0000"/>
                </a:solidFill>
              </a:rPr>
              <a:t>ILC-based</a:t>
            </a:r>
          </a:p>
          <a:p>
            <a:pPr lvl="1" defTabSz="914400" eaLnBrk="1" fontAlgn="base" hangingPunct="1">
              <a:lnSpc>
                <a:spcPct val="150000"/>
              </a:lnSpc>
              <a:spcBef>
                <a:spcPct val="0"/>
              </a:spcBef>
              <a:spcAft>
                <a:spcPct val="0"/>
              </a:spcAft>
              <a:buFont typeface="Wingdings" pitchFamily="2" charset="2"/>
              <a:buChar char="Ø"/>
              <a:defRPr/>
            </a:pPr>
            <a:r>
              <a:rPr lang="en-US" sz="1200" dirty="0" smtClean="0">
                <a:solidFill>
                  <a:srgbClr val="FF0000"/>
                </a:solidFill>
              </a:rPr>
              <a:t>CLIC-based</a:t>
            </a:r>
          </a:p>
          <a:p>
            <a:pPr lvl="1" defTabSz="914400" eaLnBrk="1" fontAlgn="base" hangingPunct="1">
              <a:lnSpc>
                <a:spcPct val="150000"/>
              </a:lnSpc>
              <a:spcBef>
                <a:spcPct val="0"/>
              </a:spcBef>
              <a:spcAft>
                <a:spcPct val="0"/>
              </a:spcAft>
              <a:buFont typeface="Wingdings" pitchFamily="2" charset="2"/>
              <a:buChar char="Ø"/>
              <a:defRPr/>
            </a:pPr>
            <a:r>
              <a:rPr lang="en-US" sz="1200" dirty="0" err="1" smtClean="0">
                <a:solidFill>
                  <a:srgbClr val="FF0000"/>
                </a:solidFill>
              </a:rPr>
              <a:t>SAPPHiRE</a:t>
            </a:r>
            <a:endParaRPr lang="en-US" sz="1200" dirty="0" smtClean="0">
              <a:solidFill>
                <a:srgbClr val="FF0000"/>
              </a:solidFill>
            </a:endParaRPr>
          </a:p>
          <a:p>
            <a:pPr lvl="1" defTabSz="914400" eaLnBrk="1" fontAlgn="base" hangingPunct="1">
              <a:lnSpc>
                <a:spcPct val="150000"/>
              </a:lnSpc>
              <a:spcBef>
                <a:spcPct val="0"/>
              </a:spcBef>
              <a:spcAft>
                <a:spcPct val="0"/>
              </a:spcAft>
              <a:buFont typeface="Wingdings" pitchFamily="2" charset="2"/>
              <a:buChar char="Ø"/>
              <a:defRPr/>
            </a:pPr>
            <a:r>
              <a:rPr lang="en-US" sz="1200" dirty="0" smtClean="0">
                <a:solidFill>
                  <a:srgbClr val="FF0000"/>
                </a:solidFill>
              </a:rPr>
              <a:t>SLC-type</a:t>
            </a:r>
          </a:p>
          <a:p>
            <a:pPr lvl="1" defTabSz="914400" eaLnBrk="1" fontAlgn="base" hangingPunct="1">
              <a:lnSpc>
                <a:spcPct val="150000"/>
              </a:lnSpc>
              <a:spcBef>
                <a:spcPct val="0"/>
              </a:spcBef>
              <a:spcAft>
                <a:spcPct val="0"/>
              </a:spcAft>
              <a:buFont typeface="Wingdings" pitchFamily="2" charset="2"/>
              <a:buChar char="Ø"/>
              <a:defRPr/>
            </a:pPr>
            <a:r>
              <a:rPr lang="en-US" sz="1200" dirty="0" smtClean="0">
                <a:solidFill>
                  <a:srgbClr val="FF0000"/>
                </a:solidFill>
              </a:rPr>
              <a:t>ERL-based</a:t>
            </a:r>
          </a:p>
        </p:txBody>
      </p:sp>
      <p:sp>
        <p:nvSpPr>
          <p:cNvPr id="138248" name="TextBox 11"/>
          <p:cNvSpPr txBox="1">
            <a:spLocks noChangeArrowheads="1"/>
          </p:cNvSpPr>
          <p:nvPr/>
        </p:nvSpPr>
        <p:spPr bwMode="auto">
          <a:xfrm>
            <a:off x="533400" y="914400"/>
            <a:ext cx="2057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algn="ctr" defTabSz="914400" eaLnBrk="1" fontAlgn="base" hangingPunct="1">
              <a:spcBef>
                <a:spcPct val="0"/>
              </a:spcBef>
              <a:spcAft>
                <a:spcPct val="0"/>
              </a:spcAft>
            </a:pPr>
            <a:r>
              <a:rPr lang="en-US" altLang="en-US" b="1" smtClean="0">
                <a:solidFill>
                  <a:srgbClr val="FF0000"/>
                </a:solidFill>
              </a:rPr>
              <a:t>2001 Snowmass</a:t>
            </a:r>
          </a:p>
        </p:txBody>
      </p:sp>
      <p:sp>
        <p:nvSpPr>
          <p:cNvPr id="138249" name="TextBox 12"/>
          <p:cNvSpPr txBox="1">
            <a:spLocks noChangeArrowheads="1"/>
          </p:cNvSpPr>
          <p:nvPr/>
        </p:nvSpPr>
        <p:spPr bwMode="auto">
          <a:xfrm>
            <a:off x="3276600" y="914400"/>
            <a:ext cx="2057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algn="ctr" defTabSz="914400" eaLnBrk="1" fontAlgn="base" hangingPunct="1">
              <a:spcBef>
                <a:spcPct val="0"/>
              </a:spcBef>
              <a:spcAft>
                <a:spcPct val="0"/>
              </a:spcAft>
            </a:pPr>
            <a:r>
              <a:rPr lang="en-US" altLang="en-US" b="1" dirty="0" smtClean="0">
                <a:solidFill>
                  <a:srgbClr val="0000FF"/>
                </a:solidFill>
              </a:rPr>
              <a:t>2004 ICFA</a:t>
            </a:r>
          </a:p>
        </p:txBody>
      </p:sp>
      <p:sp>
        <p:nvSpPr>
          <p:cNvPr id="138250" name="TextBox 13"/>
          <p:cNvSpPr txBox="1">
            <a:spLocks noChangeArrowheads="1"/>
          </p:cNvSpPr>
          <p:nvPr/>
        </p:nvSpPr>
        <p:spPr bwMode="auto">
          <a:xfrm>
            <a:off x="5867400" y="914400"/>
            <a:ext cx="2819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algn="ctr" defTabSz="914400" eaLnBrk="1" fontAlgn="base" hangingPunct="1">
              <a:spcBef>
                <a:spcPct val="0"/>
              </a:spcBef>
              <a:spcAft>
                <a:spcPct val="0"/>
              </a:spcAft>
            </a:pPr>
            <a:r>
              <a:rPr lang="en-US" altLang="en-US" b="1" smtClean="0">
                <a:solidFill>
                  <a:srgbClr val="FF0000"/>
                </a:solidFill>
              </a:rPr>
              <a:t>After 4</a:t>
            </a:r>
            <a:r>
              <a:rPr lang="en-US" altLang="en-US" b="1" baseline="30000" smtClean="0">
                <a:solidFill>
                  <a:srgbClr val="FF0000"/>
                </a:solidFill>
              </a:rPr>
              <a:t>th</a:t>
            </a:r>
            <a:r>
              <a:rPr lang="en-US" altLang="en-US" b="1" smtClean="0">
                <a:solidFill>
                  <a:srgbClr val="FF0000"/>
                </a:solidFill>
              </a:rPr>
              <a:t> of July 2012</a:t>
            </a:r>
          </a:p>
        </p:txBody>
      </p:sp>
      <p:cxnSp>
        <p:nvCxnSpPr>
          <p:cNvPr id="3" name="Straight Arrow Connector 2"/>
          <p:cNvCxnSpPr/>
          <p:nvPr/>
        </p:nvCxnSpPr>
        <p:spPr>
          <a:xfrm>
            <a:off x="2667000" y="1092200"/>
            <a:ext cx="68580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181600" y="11049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102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6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82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82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3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animBg="1"/>
      <p:bldP spid="113671" grpId="0" animBg="1"/>
      <p:bldP spid="138249" grpId="0"/>
      <p:bldP spid="1382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pic>
        <p:nvPicPr>
          <p:cNvPr id="106498" name="Picture 2" descr="C:\Users\chou\Desktop\Chou_driveC\misc\CERN &amp; Europe\CERN SPC\FINAL_HiggsFactory_HeaderGraphic_112012_J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55223"/>
            <a:ext cx="8229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600" y="381000"/>
            <a:ext cx="7162800" cy="769423"/>
          </a:xfrm>
          <a:prstGeom prst="rect">
            <a:avLst/>
          </a:prstGeom>
          <a:solidFill>
            <a:srgbClr val="FFFF00"/>
          </a:solidFill>
        </p:spPr>
        <p:txBody>
          <a:bodyPr wrap="square" lIns="91420" tIns="45711" rIns="91420" bIns="45711" rtlCol="0">
            <a:spAutoFit/>
          </a:bodyPr>
          <a:lstStyle/>
          <a:p>
            <a:pPr algn="ctr"/>
            <a:r>
              <a:rPr lang="en-US" sz="2800" b="1" dirty="0" smtClean="0">
                <a:latin typeface="Tahoma" pitchFamily="34" charset="0"/>
                <a:cs typeface="Tahoma" pitchFamily="34" charset="0"/>
              </a:rPr>
              <a:t>Hundred Flowers Bloom </a:t>
            </a:r>
            <a:endParaRPr lang="en-US" sz="1600" b="1" dirty="0">
              <a:latin typeface="Tahoma" pitchFamily="34" charset="0"/>
              <a:cs typeface="Tahoma" pitchFamily="34" charset="0"/>
            </a:endParaRPr>
          </a:p>
          <a:p>
            <a:pPr algn="ctr"/>
            <a:r>
              <a:rPr lang="en-US" sz="1600" b="1" dirty="0">
                <a:latin typeface="Tahoma" pitchFamily="34" charset="0"/>
                <a:cs typeface="Tahoma" pitchFamily="34" charset="0"/>
              </a:rPr>
              <a:t>- Symmetry </a:t>
            </a:r>
            <a:r>
              <a:rPr lang="en-US" sz="1600" b="1" dirty="0" smtClean="0">
                <a:latin typeface="Tahoma" pitchFamily="34" charset="0"/>
                <a:cs typeface="Tahoma" pitchFamily="34" charset="0"/>
              </a:rPr>
              <a:t>magazine</a:t>
            </a:r>
            <a:endParaRPr lang="en-US" sz="1600" b="1" dirty="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115" y="393143"/>
            <a:ext cx="3790085" cy="585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eaLnBrk="1" hangingPunct="1"/>
            <a:fld id="{D3B5EB91-806F-4F56-9CED-B833A88AB971}" type="slidenum">
              <a:rPr lang="en-US" altLang="en-US" sz="1200" smtClean="0">
                <a:solidFill>
                  <a:srgbClr val="898989"/>
                </a:solidFill>
              </a:rPr>
              <a:pPr eaLnBrk="1" hangingPunct="1"/>
              <a:t>15</a:t>
            </a:fld>
            <a:endParaRPr lang="en-US" altLang="en-US" sz="1200" smtClean="0">
              <a:solidFill>
                <a:srgbClr val="898989"/>
              </a:solidFill>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5465" y="393144"/>
            <a:ext cx="3902587" cy="5855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419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458200" cy="523220"/>
          </a:xfrm>
          <a:prstGeom prst="rect">
            <a:avLst/>
          </a:prstGeom>
          <a:solidFill>
            <a:schemeClr val="accent1">
              <a:lumMod val="20000"/>
              <a:lumOff val="80000"/>
            </a:schemeClr>
          </a:solidFill>
        </p:spPr>
        <p:txBody>
          <a:bodyPr wrap="square" rtlCol="0">
            <a:spAutoFit/>
          </a:bodyPr>
          <a:lstStyle/>
          <a:p>
            <a:pPr algn="ctr" defTabSz="914400"/>
            <a:r>
              <a:rPr lang="en-US" sz="2800" b="1" dirty="0" smtClean="0">
                <a:solidFill>
                  <a:prstClr val="black"/>
                </a:solidFill>
                <a:latin typeface="Tahoma" pitchFamily="34" charset="0"/>
                <a:cs typeface="Tahoma" pitchFamily="34" charset="0"/>
              </a:rPr>
              <a:t>(1) Linear </a:t>
            </a:r>
            <a:r>
              <a:rPr lang="en-US" sz="2800" b="1" dirty="0" err="1" smtClean="0">
                <a:solidFill>
                  <a:prstClr val="black"/>
                </a:solidFill>
                <a:latin typeface="Tahoma" pitchFamily="34" charset="0"/>
                <a:cs typeface="Tahoma" pitchFamily="34" charset="0"/>
              </a:rPr>
              <a:t>e</a:t>
            </a:r>
            <a:r>
              <a:rPr lang="en-US" sz="2800" b="1" baseline="30000" dirty="0" err="1" smtClean="0">
                <a:solidFill>
                  <a:prstClr val="black"/>
                </a:solidFill>
                <a:latin typeface="Tahoma" pitchFamily="34" charset="0"/>
                <a:cs typeface="Tahoma" pitchFamily="34" charset="0"/>
              </a:rPr>
              <a:t>+</a:t>
            </a:r>
            <a:r>
              <a:rPr lang="en-US" sz="2800" b="1" dirty="0" err="1" smtClean="0">
                <a:solidFill>
                  <a:prstClr val="black"/>
                </a:solidFill>
                <a:latin typeface="Tahoma" pitchFamily="34" charset="0"/>
                <a:cs typeface="Tahoma" pitchFamily="34" charset="0"/>
              </a:rPr>
              <a:t>e</a:t>
            </a:r>
            <a:r>
              <a:rPr lang="en-US" sz="2800" b="1" baseline="30000" dirty="0" smtClean="0">
                <a:solidFill>
                  <a:prstClr val="black"/>
                </a:solidFill>
                <a:latin typeface="Tahoma" pitchFamily="34" charset="0"/>
                <a:cs typeface="Tahoma" pitchFamily="34" charset="0"/>
                <a:sym typeface="Symbol"/>
              </a:rPr>
              <a:t> </a:t>
            </a:r>
            <a:r>
              <a:rPr lang="en-US" sz="2800" b="1" dirty="0" smtClean="0">
                <a:solidFill>
                  <a:prstClr val="black"/>
                </a:solidFill>
                <a:latin typeface="Tahoma" pitchFamily="34" charset="0"/>
                <a:cs typeface="Tahoma" pitchFamily="34" charset="0"/>
              </a:rPr>
              <a:t>Collider as a Higgs Factory</a:t>
            </a:r>
            <a:endParaRPr lang="en-US" sz="2800" b="1" dirty="0">
              <a:solidFill>
                <a:prstClr val="black"/>
              </a:solidFill>
              <a:latin typeface="Tahoma" pitchFamily="34" charset="0"/>
              <a:cs typeface="Tahoma" pitchFamily="34" charset="0"/>
            </a:endParaRPr>
          </a:p>
        </p:txBody>
      </p:sp>
      <p:sp>
        <p:nvSpPr>
          <p:cNvPr id="10" name="Content Placeholder 4"/>
          <p:cNvSpPr txBox="1">
            <a:spLocks/>
          </p:cNvSpPr>
          <p:nvPr/>
        </p:nvSpPr>
        <p:spPr>
          <a:xfrm>
            <a:off x="381000" y="1219200"/>
            <a:ext cx="8534400" cy="5334000"/>
          </a:xfrm>
          <a:prstGeom prst="rect">
            <a:avLst/>
          </a:prstGeom>
        </p:spPr>
        <p:txBody>
          <a:bodyPr vert="horz" lIns="91440" tIns="45720" rIns="91440" bIns="45720" rtlCol="0">
            <a:normAutofit/>
          </a:bodyPr>
          <a:lstStyle/>
          <a:p>
            <a:pPr marL="342900" indent="-342900" defTabSz="914400">
              <a:spcBef>
                <a:spcPct val="20000"/>
              </a:spcBef>
              <a:buFont typeface="Arial" pitchFamily="34" charset="0"/>
              <a:buChar char="•"/>
            </a:pPr>
            <a:r>
              <a:rPr lang="en-US" dirty="0" smtClean="0">
                <a:solidFill>
                  <a:prstClr val="black"/>
                </a:solidFill>
              </a:rPr>
              <a:t>Advantages: </a:t>
            </a:r>
          </a:p>
          <a:p>
            <a:pPr marL="742950" lvl="1" indent="-285750" defTabSz="914400">
              <a:spcBef>
                <a:spcPct val="20000"/>
              </a:spcBef>
              <a:buFont typeface="Wingdings" pitchFamily="2" charset="2"/>
              <a:buChar char="Ø"/>
              <a:defRPr/>
            </a:pPr>
            <a:r>
              <a:rPr lang="en-US" sz="1400" dirty="0" smtClean="0">
                <a:solidFill>
                  <a:prstClr val="black"/>
                </a:solidFill>
              </a:rPr>
              <a:t>Extensive design and prototyping work have been done</a:t>
            </a:r>
          </a:p>
          <a:p>
            <a:pPr marL="742950" lvl="1" indent="-285750" defTabSz="914400">
              <a:spcBef>
                <a:spcPct val="20000"/>
              </a:spcBef>
              <a:buFont typeface="Wingdings" pitchFamily="2" charset="2"/>
              <a:buChar char="Ø"/>
              <a:defRPr/>
            </a:pPr>
            <a:r>
              <a:rPr lang="en-US" sz="1400" dirty="0" smtClean="0">
                <a:solidFill>
                  <a:prstClr val="black"/>
                </a:solidFill>
              </a:rPr>
              <a:t>Big investment have been made. Key technologies are in hand.</a:t>
            </a:r>
          </a:p>
          <a:p>
            <a:pPr marL="742950" lvl="1" indent="-285750" defTabSz="914400">
              <a:spcBef>
                <a:spcPct val="20000"/>
              </a:spcBef>
              <a:buFont typeface="Wingdings" pitchFamily="2" charset="2"/>
              <a:buChar char="Ø"/>
              <a:defRPr/>
            </a:pPr>
            <a:r>
              <a:rPr lang="en-US" sz="1400" dirty="0" smtClean="0">
                <a:solidFill>
                  <a:prstClr val="black"/>
                </a:solidFill>
              </a:rPr>
              <a:t>There exist well-organized international collaborations led respectively by the ILC GDE and CLIC Collaboration (to be combined under the Linear Collider Director appointed by ICFA)</a:t>
            </a:r>
          </a:p>
          <a:p>
            <a:pPr marL="742950" lvl="1" indent="-285750" defTabSz="914400">
              <a:spcBef>
                <a:spcPct val="20000"/>
              </a:spcBef>
              <a:buFont typeface="Wingdings" pitchFamily="2" charset="2"/>
              <a:buChar char="Ø"/>
              <a:defRPr/>
            </a:pPr>
            <a:r>
              <a:rPr lang="fr-CH" sz="1400" dirty="0" smtClean="0">
                <a:solidFill>
                  <a:prstClr val="black"/>
                </a:solidFill>
              </a:rPr>
              <a:t>Important </a:t>
            </a:r>
            <a:r>
              <a:rPr lang="fr-CH" sz="1400" dirty="0" err="1" smtClean="0">
                <a:solidFill>
                  <a:prstClr val="black"/>
                </a:solidFill>
              </a:rPr>
              <a:t>step</a:t>
            </a:r>
            <a:r>
              <a:rPr lang="fr-CH" sz="1400" dirty="0" smtClean="0">
                <a:solidFill>
                  <a:prstClr val="black"/>
                </a:solidFill>
              </a:rPr>
              <a:t> </a:t>
            </a:r>
            <a:r>
              <a:rPr lang="fr-CH" sz="1400" dirty="0" err="1" smtClean="0">
                <a:solidFill>
                  <a:prstClr val="black"/>
                </a:solidFill>
              </a:rPr>
              <a:t>towards</a:t>
            </a:r>
            <a:r>
              <a:rPr lang="fr-CH" sz="1400" dirty="0" smtClean="0">
                <a:solidFill>
                  <a:prstClr val="black"/>
                </a:solidFill>
              </a:rPr>
              <a:t> high </a:t>
            </a:r>
            <a:r>
              <a:rPr lang="fr-CH" sz="1400" dirty="0" err="1" smtClean="0">
                <a:solidFill>
                  <a:prstClr val="black"/>
                </a:solidFill>
              </a:rPr>
              <a:t>energy</a:t>
            </a:r>
            <a:r>
              <a:rPr lang="fr-CH" sz="1400" dirty="0" smtClean="0">
                <a:solidFill>
                  <a:prstClr val="black"/>
                </a:solidFill>
              </a:rPr>
              <a:t> </a:t>
            </a:r>
            <a:r>
              <a:rPr lang="fr-CH" sz="1400" dirty="0" err="1" smtClean="0">
                <a:solidFill>
                  <a:prstClr val="black"/>
                </a:solidFill>
              </a:rPr>
              <a:t>e+e</a:t>
            </a:r>
            <a:r>
              <a:rPr lang="fr-CH" sz="1400" dirty="0" smtClean="0">
                <a:solidFill>
                  <a:prstClr val="black"/>
                </a:solidFill>
              </a:rPr>
              <a:t>- collisions</a:t>
            </a:r>
          </a:p>
          <a:p>
            <a:pPr marL="742950" lvl="1" indent="-285750" defTabSz="914400">
              <a:spcBef>
                <a:spcPct val="20000"/>
              </a:spcBef>
              <a:buFont typeface="Wingdings" pitchFamily="2" charset="2"/>
              <a:buChar char="Ø"/>
              <a:defRPr/>
            </a:pPr>
            <a:r>
              <a:rPr lang="fr-CH" sz="1400" dirty="0" err="1" smtClean="0">
                <a:solidFill>
                  <a:prstClr val="black"/>
                </a:solidFill>
              </a:rPr>
              <a:t>Polarized</a:t>
            </a:r>
            <a:r>
              <a:rPr lang="fr-CH" sz="1400" dirty="0" smtClean="0">
                <a:solidFill>
                  <a:prstClr val="black"/>
                </a:solidFill>
              </a:rPr>
              <a:t> </a:t>
            </a:r>
            <a:r>
              <a:rPr lang="fr-CH" sz="1400" dirty="0" err="1" smtClean="0">
                <a:solidFill>
                  <a:prstClr val="black"/>
                </a:solidFill>
              </a:rPr>
              <a:t>beams</a:t>
            </a:r>
            <a:r>
              <a:rPr lang="fr-CH" sz="1400" dirty="0" smtClean="0">
                <a:solidFill>
                  <a:prstClr val="black"/>
                </a:solidFill>
              </a:rPr>
              <a:t> (e- 80%, e+ 30%)</a:t>
            </a:r>
            <a:endParaRPr lang="en-US" sz="1400" dirty="0" smtClean="0">
              <a:solidFill>
                <a:prstClr val="black"/>
              </a:solidFill>
            </a:endParaRPr>
          </a:p>
          <a:p>
            <a:pPr marL="742950" lvl="1" indent="-285750" defTabSz="914400">
              <a:spcBef>
                <a:spcPct val="20000"/>
              </a:spcBef>
              <a:buFont typeface="Wingdings" pitchFamily="2" charset="2"/>
              <a:buChar char="Ø"/>
              <a:defRPr/>
            </a:pPr>
            <a:r>
              <a:rPr lang="en-US" sz="1400" dirty="0" smtClean="0">
                <a:solidFill>
                  <a:prstClr val="black"/>
                </a:solidFill>
              </a:rPr>
              <a:t>A front runner (in terms of readiness)</a:t>
            </a:r>
          </a:p>
          <a:p>
            <a:pPr marL="342900" indent="-342900" defTabSz="914400">
              <a:spcBef>
                <a:spcPct val="20000"/>
              </a:spcBef>
              <a:buFont typeface="Arial" pitchFamily="34" charset="0"/>
              <a:buChar char="•"/>
            </a:pPr>
            <a:r>
              <a:rPr lang="en-US" dirty="0" smtClean="0">
                <a:solidFill>
                  <a:prstClr val="black"/>
                </a:solidFill>
              </a:rPr>
              <a:t>Challenges: </a:t>
            </a:r>
          </a:p>
          <a:p>
            <a:pPr marL="742950" lvl="1" indent="-285750" defTabSz="914400">
              <a:spcBef>
                <a:spcPct val="20000"/>
              </a:spcBef>
              <a:buFont typeface="Wingdings" pitchFamily="2" charset="2"/>
              <a:buChar char="Ø"/>
              <a:defRPr/>
            </a:pPr>
            <a:r>
              <a:rPr lang="en-US" sz="1400" dirty="0" smtClean="0">
                <a:solidFill>
                  <a:prstClr val="black"/>
                </a:solidFill>
              </a:rPr>
              <a:t>High cost</a:t>
            </a:r>
          </a:p>
          <a:p>
            <a:pPr marL="342900" indent="-342900" defTabSz="914400">
              <a:spcBef>
                <a:spcPct val="20000"/>
              </a:spcBef>
              <a:buFont typeface="Arial" pitchFamily="34" charset="0"/>
              <a:buChar char="•"/>
            </a:pPr>
            <a:r>
              <a:rPr lang="en-US" dirty="0" smtClean="0">
                <a:solidFill>
                  <a:prstClr val="black"/>
                </a:solidFill>
              </a:rPr>
              <a:t>Specific issues: </a:t>
            </a:r>
            <a:endParaRPr lang="en-US" dirty="0">
              <a:solidFill>
                <a:prstClr val="black"/>
              </a:solidFill>
            </a:endParaRPr>
          </a:p>
          <a:p>
            <a:pPr marL="742950" lvl="1" indent="-285750" defTabSz="914400">
              <a:spcBef>
                <a:spcPct val="20000"/>
              </a:spcBef>
              <a:buFont typeface="Wingdings" pitchFamily="2" charset="2"/>
              <a:buChar char="Ø"/>
              <a:defRPr/>
            </a:pPr>
            <a:r>
              <a:rPr lang="en-US" sz="1400" dirty="0" smtClean="0">
                <a:solidFill>
                  <a:prstClr val="black"/>
                </a:solidFill>
              </a:rPr>
              <a:t>ILC</a:t>
            </a:r>
          </a:p>
          <a:p>
            <a:pPr marL="1200150" lvl="2" indent="-285750" defTabSz="914400">
              <a:spcBef>
                <a:spcPct val="20000"/>
              </a:spcBef>
              <a:buFont typeface="Wingdings" pitchFamily="2" charset="2"/>
              <a:buChar char="v"/>
              <a:defRPr/>
            </a:pPr>
            <a:r>
              <a:rPr lang="en-US" sz="1200" dirty="0" smtClean="0">
                <a:solidFill>
                  <a:prstClr val="black"/>
                </a:solidFill>
              </a:rPr>
              <a:t>FFS</a:t>
            </a:r>
          </a:p>
          <a:p>
            <a:pPr marL="1200150" lvl="2" indent="-285750" defTabSz="914400">
              <a:spcBef>
                <a:spcPct val="20000"/>
              </a:spcBef>
              <a:buFont typeface="Wingdings" pitchFamily="2" charset="2"/>
              <a:buChar char="v"/>
              <a:defRPr/>
            </a:pPr>
            <a:r>
              <a:rPr lang="en-US" sz="1200" dirty="0" smtClean="0">
                <a:solidFill>
                  <a:prstClr val="black"/>
                </a:solidFill>
              </a:rPr>
              <a:t>Positron source</a:t>
            </a:r>
          </a:p>
          <a:p>
            <a:pPr marL="1200150" lvl="2" indent="-285750" defTabSz="914400">
              <a:spcBef>
                <a:spcPct val="20000"/>
              </a:spcBef>
              <a:buFont typeface="Wingdings" pitchFamily="2" charset="2"/>
              <a:buChar char="v"/>
              <a:defRPr/>
            </a:pPr>
            <a:r>
              <a:rPr lang="en-US" sz="1200" dirty="0" smtClean="0">
                <a:solidFill>
                  <a:prstClr val="black"/>
                </a:solidFill>
              </a:rPr>
              <a:t>Industrialization of SRF</a:t>
            </a:r>
          </a:p>
          <a:p>
            <a:pPr marL="1200150" lvl="2" indent="-285750" defTabSz="914400">
              <a:spcBef>
                <a:spcPct val="20000"/>
              </a:spcBef>
              <a:buFont typeface="Wingdings" pitchFamily="2" charset="2"/>
              <a:buChar char="v"/>
              <a:defRPr/>
            </a:pPr>
            <a:r>
              <a:rPr lang="en-US" sz="1200" dirty="0" smtClean="0">
                <a:solidFill>
                  <a:prstClr val="black"/>
                </a:solidFill>
              </a:rPr>
              <a:t>For Higgs factory: Need 10 Hz for e+ production, or use </a:t>
            </a:r>
            <a:r>
              <a:rPr lang="en-US" sz="1200" dirty="0" err="1" smtClean="0">
                <a:solidFill>
                  <a:prstClr val="black"/>
                </a:solidFill>
              </a:rPr>
              <a:t>unpolarized</a:t>
            </a:r>
            <a:r>
              <a:rPr lang="en-US" sz="1200" dirty="0" smtClean="0">
                <a:solidFill>
                  <a:prstClr val="black"/>
                </a:solidFill>
              </a:rPr>
              <a:t> e+ beam as a backup scheme</a:t>
            </a:r>
          </a:p>
          <a:p>
            <a:pPr marL="742950" lvl="1" indent="-285750" defTabSz="914400">
              <a:spcBef>
                <a:spcPct val="20000"/>
              </a:spcBef>
              <a:buFont typeface="Wingdings" pitchFamily="2" charset="2"/>
              <a:buChar char="Ø"/>
              <a:defRPr/>
            </a:pPr>
            <a:r>
              <a:rPr lang="en-US" sz="1400" dirty="0" smtClean="0">
                <a:solidFill>
                  <a:prstClr val="black"/>
                </a:solidFill>
              </a:rPr>
              <a:t>CLIC</a:t>
            </a:r>
          </a:p>
          <a:p>
            <a:pPr marL="1200150" lvl="2" indent="-285750" defTabSz="914400">
              <a:spcBef>
                <a:spcPct val="20000"/>
              </a:spcBef>
              <a:buFont typeface="Wingdings" pitchFamily="2" charset="2"/>
              <a:buChar char="v"/>
              <a:defRPr/>
            </a:pPr>
            <a:r>
              <a:rPr lang="en-US" sz="1200" dirty="0" smtClean="0">
                <a:solidFill>
                  <a:prstClr val="black"/>
                </a:solidFill>
              </a:rPr>
              <a:t>Accelerating structure</a:t>
            </a:r>
            <a:endParaRPr lang="en-US" sz="1200" dirty="0">
              <a:solidFill>
                <a:prstClr val="black"/>
              </a:solidFill>
            </a:endParaRPr>
          </a:p>
          <a:p>
            <a:pPr marL="1200150" lvl="2" indent="-285750" defTabSz="914400">
              <a:spcBef>
                <a:spcPct val="20000"/>
              </a:spcBef>
              <a:buFont typeface="Wingdings" pitchFamily="2" charset="2"/>
              <a:buChar char="v"/>
              <a:defRPr/>
            </a:pPr>
            <a:r>
              <a:rPr lang="en-US" sz="1200" dirty="0" smtClean="0">
                <a:solidFill>
                  <a:prstClr val="black"/>
                </a:solidFill>
              </a:rPr>
              <a:t>Industrialization of major components</a:t>
            </a:r>
            <a:endParaRPr lang="en-US" sz="1200" dirty="0">
              <a:solidFill>
                <a:prstClr val="black"/>
              </a:solidFill>
            </a:endParaRPr>
          </a:p>
          <a:p>
            <a:pPr marL="1200150" lvl="2" indent="-285750" defTabSz="914400">
              <a:spcBef>
                <a:spcPct val="20000"/>
              </a:spcBef>
              <a:buFont typeface="Wingdings" pitchFamily="2" charset="2"/>
              <a:buChar char="v"/>
              <a:defRPr/>
            </a:pPr>
            <a:r>
              <a:rPr lang="en-US" sz="1200" dirty="0" smtClean="0">
                <a:solidFill>
                  <a:prstClr val="black"/>
                </a:solidFill>
              </a:rPr>
              <a:t>From CDR to TDR</a:t>
            </a:r>
            <a:endParaRPr lang="en-US" sz="1200" dirty="0">
              <a:solidFill>
                <a:prstClr val="black"/>
              </a:solidFill>
            </a:endParaRPr>
          </a:p>
          <a:p>
            <a:pPr marL="742950" lvl="1" indent="-285750" defTabSz="914400">
              <a:spcBef>
                <a:spcPct val="20000"/>
              </a:spcBef>
              <a:buFont typeface="Wingdings" pitchFamily="2" charset="2"/>
              <a:buChar char="Ø"/>
              <a:defRPr/>
            </a:pPr>
            <a:endParaRPr lang="en-US" sz="1400" dirty="0" smtClean="0">
              <a:solidFill>
                <a:prstClr val="black"/>
              </a:solidFill>
            </a:endParaRPr>
          </a:p>
          <a:p>
            <a:pPr marL="742950" lvl="1" indent="-285750" defTabSz="914400">
              <a:spcBef>
                <a:spcPct val="20000"/>
              </a:spcBef>
              <a:defRPr/>
            </a:pPr>
            <a:endParaRPr lang="en-US" sz="1400" dirty="0" smtClean="0">
              <a:solidFill>
                <a:prstClr val="black"/>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2092762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C:\Chou_driveC\icfa\Mini_ws\Higgs Factory\HF2012\HF2012 talks\ILC-SchemeTDR-e1345563241776-1024x4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14400"/>
            <a:ext cx="472440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eaLnBrk="1" hangingPunct="1"/>
            <a:fld id="{C906ECFC-0905-4236-800D-6FEF3CEBC44D}" type="slidenum">
              <a:rPr lang="en-US" altLang="en-US" sz="1200" smtClean="0">
                <a:solidFill>
                  <a:srgbClr val="898989"/>
                </a:solidFill>
              </a:rPr>
              <a:pPr eaLnBrk="1" hangingPunct="1"/>
              <a:t>17</a:t>
            </a:fld>
            <a:endParaRPr lang="en-US" altLang="en-US" sz="1200" smtClean="0">
              <a:solidFill>
                <a:srgbClr val="898989"/>
              </a:solidFill>
            </a:endParaRPr>
          </a:p>
        </p:txBody>
      </p:sp>
      <p:pic>
        <p:nvPicPr>
          <p:cNvPr id="14336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640138"/>
            <a:ext cx="563880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04800" y="304800"/>
            <a:ext cx="8458200" cy="523875"/>
          </a:xfrm>
          <a:prstGeom prst="rect">
            <a:avLst/>
          </a:prstGeom>
          <a:solidFill>
            <a:schemeClr val="accent1">
              <a:lumMod val="20000"/>
              <a:lumOff val="80000"/>
            </a:schemeClr>
          </a:solidFill>
        </p:spPr>
        <p:txBody>
          <a:bodyPr>
            <a:spAutoFit/>
          </a:bodyPr>
          <a:lstStyle/>
          <a:p>
            <a:pPr algn="ctr" defTabSz="914400">
              <a:defRPr/>
            </a:pPr>
            <a:r>
              <a:rPr lang="en-US" sz="2800" b="1" dirty="0">
                <a:solidFill>
                  <a:prstClr val="black"/>
                </a:solidFill>
                <a:latin typeface="Tahoma" pitchFamily="34" charset="0"/>
                <a:cs typeface="Tahoma" pitchFamily="34" charset="0"/>
              </a:rPr>
              <a:t>(1) Linear </a:t>
            </a:r>
            <a:r>
              <a:rPr lang="en-US" sz="2800" b="1" dirty="0" err="1">
                <a:solidFill>
                  <a:prstClr val="black"/>
                </a:solidFill>
                <a:latin typeface="Tahoma" pitchFamily="34" charset="0"/>
                <a:cs typeface="Tahoma" pitchFamily="34" charset="0"/>
              </a:rPr>
              <a:t>e</a:t>
            </a:r>
            <a:r>
              <a:rPr lang="en-US" sz="2800" b="1" baseline="30000" dirty="0" err="1">
                <a:solidFill>
                  <a:prstClr val="black"/>
                </a:solidFill>
                <a:latin typeface="Tahoma" pitchFamily="34" charset="0"/>
                <a:cs typeface="Tahoma" pitchFamily="34" charset="0"/>
              </a:rPr>
              <a:t>+</a:t>
            </a:r>
            <a:r>
              <a:rPr lang="en-US" sz="2800" b="1" dirty="0" err="1">
                <a:solidFill>
                  <a:prstClr val="black"/>
                </a:solidFill>
                <a:latin typeface="Tahoma" pitchFamily="34" charset="0"/>
                <a:cs typeface="Tahoma" pitchFamily="34" charset="0"/>
              </a:rPr>
              <a:t>e</a:t>
            </a:r>
            <a:r>
              <a:rPr lang="en-US" sz="2800" b="1" baseline="30000" dirty="0">
                <a:solidFill>
                  <a:prstClr val="black"/>
                </a:solidFill>
                <a:latin typeface="Tahoma" pitchFamily="34" charset="0"/>
                <a:cs typeface="Tahoma" pitchFamily="34" charset="0"/>
                <a:sym typeface="Symbol"/>
              </a:rPr>
              <a:t> </a:t>
            </a:r>
            <a:r>
              <a:rPr lang="en-US" sz="2800" b="1" dirty="0">
                <a:solidFill>
                  <a:prstClr val="black"/>
                </a:solidFill>
                <a:latin typeface="Tahoma" pitchFamily="34" charset="0"/>
                <a:cs typeface="Tahoma" pitchFamily="34" charset="0"/>
              </a:rPr>
              <a:t>Collider as a Higgs Factory</a:t>
            </a:r>
          </a:p>
        </p:txBody>
      </p:sp>
      <p:sp>
        <p:nvSpPr>
          <p:cNvPr id="6" name="Title 1"/>
          <p:cNvSpPr txBox="1">
            <a:spLocks/>
          </p:cNvSpPr>
          <p:nvPr/>
        </p:nvSpPr>
        <p:spPr>
          <a:xfrm>
            <a:off x="1752600" y="1219200"/>
            <a:ext cx="1752600" cy="333375"/>
          </a:xfrm>
          <a:prstGeom prst="rect">
            <a:avLst/>
          </a:prstGeom>
          <a:solidFill>
            <a:schemeClr val="accent6">
              <a:lumMod val="20000"/>
              <a:lumOff val="80000"/>
            </a:schemeClr>
          </a:solidFill>
        </p:spPr>
        <p:txBody>
          <a:bodyPr lIns="91420" tIns="45711" rIns="91420" bIns="45711" anchor="ctr">
            <a:normAutofit lnSpcReduction="10000"/>
          </a:bodyPr>
          <a:lstStyle/>
          <a:p>
            <a:pPr algn="ctr" defTabSz="914400" fontAlgn="base">
              <a:spcBef>
                <a:spcPct val="0"/>
              </a:spcBef>
              <a:spcAft>
                <a:spcPct val="0"/>
              </a:spcAft>
              <a:defRPr/>
            </a:pPr>
            <a:r>
              <a:rPr lang="en-US" sz="1600" b="1" dirty="0">
                <a:solidFill>
                  <a:srgbClr val="FF0000"/>
                </a:solidFill>
                <a:latin typeface="Tahoma" pitchFamily="34" charset="0"/>
                <a:ea typeface="+mj-ea"/>
                <a:cs typeface="Tahoma" pitchFamily="34" charset="0"/>
              </a:rPr>
              <a:t>ILC</a:t>
            </a:r>
          </a:p>
        </p:txBody>
      </p:sp>
      <p:sp>
        <p:nvSpPr>
          <p:cNvPr id="7" name="Title 1"/>
          <p:cNvSpPr txBox="1">
            <a:spLocks/>
          </p:cNvSpPr>
          <p:nvPr/>
        </p:nvSpPr>
        <p:spPr>
          <a:xfrm>
            <a:off x="1752600" y="3324225"/>
            <a:ext cx="5334000" cy="333375"/>
          </a:xfrm>
          <a:prstGeom prst="rect">
            <a:avLst/>
          </a:prstGeom>
          <a:solidFill>
            <a:schemeClr val="accent6">
              <a:lumMod val="20000"/>
              <a:lumOff val="80000"/>
            </a:schemeClr>
          </a:solidFill>
        </p:spPr>
        <p:txBody>
          <a:bodyPr lIns="91420" tIns="45711" rIns="91420" bIns="45711" anchor="ctr">
            <a:normAutofit lnSpcReduction="10000"/>
          </a:bodyPr>
          <a:lstStyle/>
          <a:p>
            <a:pPr algn="ctr" defTabSz="914400" fontAlgn="base">
              <a:spcBef>
                <a:spcPct val="0"/>
              </a:spcBef>
              <a:spcAft>
                <a:spcPct val="0"/>
              </a:spcAft>
              <a:defRPr/>
            </a:pPr>
            <a:r>
              <a:rPr lang="en-US" sz="1600" b="1" dirty="0">
                <a:solidFill>
                  <a:srgbClr val="FF0000"/>
                </a:solidFill>
                <a:latin typeface="Tahoma" pitchFamily="34" charset="0"/>
                <a:ea typeface="+mj-ea"/>
                <a:cs typeface="Tahoma" pitchFamily="34" charset="0"/>
              </a:rPr>
              <a:t>CLIC (also has a klystron version for low energy)</a:t>
            </a:r>
          </a:p>
        </p:txBody>
      </p:sp>
    </p:spTree>
    <p:extLst>
      <p:ext uri="{BB962C8B-B14F-4D97-AF65-F5344CB8AC3E}">
        <p14:creationId xmlns:p14="http://schemas.microsoft.com/office/powerpoint/2010/main" val="3685937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173288" y="6350"/>
            <a:ext cx="5746750" cy="762000"/>
          </a:xfrm>
          <a:solidFill>
            <a:srgbClr val="FFFFCC"/>
          </a:solidFill>
        </p:spPr>
        <p:txBody>
          <a:bodyPr/>
          <a:lstStyle/>
          <a:p>
            <a:pPr>
              <a:defRPr/>
            </a:pPr>
            <a:r>
              <a:rPr lang="en-GB"/>
              <a:t>TDR Technical Volumes</a:t>
            </a:r>
          </a:p>
        </p:txBody>
      </p:sp>
      <p:pic>
        <p:nvPicPr>
          <p:cNvPr id="47106" name="Picture 6"/>
          <p:cNvPicPr>
            <a:picLocks noChangeAspect="1"/>
          </p:cNvPicPr>
          <p:nvPr/>
        </p:nvPicPr>
        <p:blipFill>
          <a:blip r:embed="rId2" cstate="print"/>
          <a:srcRect/>
          <a:stretch>
            <a:fillRect/>
          </a:stretch>
        </p:blipFill>
        <p:spPr bwMode="auto">
          <a:xfrm>
            <a:off x="2814638" y="1482727"/>
            <a:ext cx="1346200" cy="1938338"/>
          </a:xfrm>
          <a:prstGeom prst="rect">
            <a:avLst/>
          </a:prstGeom>
          <a:noFill/>
          <a:ln w="9525">
            <a:noFill/>
            <a:miter lim="800000"/>
            <a:headEnd/>
            <a:tailEnd/>
          </a:ln>
        </p:spPr>
      </p:pic>
      <p:pic>
        <p:nvPicPr>
          <p:cNvPr id="47107" name="Picture 7"/>
          <p:cNvPicPr>
            <a:picLocks noChangeAspect="1"/>
          </p:cNvPicPr>
          <p:nvPr/>
        </p:nvPicPr>
        <p:blipFill>
          <a:blip r:embed="rId3" cstate="print"/>
          <a:srcRect/>
          <a:stretch>
            <a:fillRect/>
          </a:stretch>
        </p:blipFill>
        <p:spPr bwMode="auto">
          <a:xfrm>
            <a:off x="858838" y="3862390"/>
            <a:ext cx="1314450" cy="1711325"/>
          </a:xfrm>
          <a:prstGeom prst="rect">
            <a:avLst/>
          </a:prstGeom>
          <a:noFill/>
          <a:ln w="9525">
            <a:noFill/>
            <a:miter lim="800000"/>
            <a:headEnd/>
            <a:tailEnd/>
          </a:ln>
        </p:spPr>
      </p:pic>
      <p:sp>
        <p:nvSpPr>
          <p:cNvPr id="47108" name="TextBox 9"/>
          <p:cNvSpPr txBox="1">
            <a:spLocks noChangeArrowheads="1"/>
          </p:cNvSpPr>
          <p:nvPr/>
        </p:nvSpPr>
        <p:spPr bwMode="auto">
          <a:xfrm>
            <a:off x="771525" y="5535614"/>
            <a:ext cx="2276475" cy="708025"/>
          </a:xfrm>
          <a:prstGeom prst="rect">
            <a:avLst/>
          </a:prstGeom>
          <a:noFill/>
          <a:ln w="9525">
            <a:noFill/>
            <a:miter lim="800000"/>
            <a:headEnd/>
            <a:tailEnd/>
          </a:ln>
        </p:spPr>
        <p:txBody>
          <a:bodyPr lIns="91420" tIns="45711" rIns="91420" bIns="45711">
            <a:spAutoFit/>
          </a:bodyPr>
          <a:lstStyle/>
          <a:p>
            <a:pPr eaLnBrk="0" fontAlgn="ctr" hangingPunct="0">
              <a:spcBef>
                <a:spcPct val="0"/>
              </a:spcBef>
              <a:spcAft>
                <a:spcPct val="0"/>
              </a:spcAft>
            </a:pPr>
            <a:r>
              <a:rPr lang="en-GB" sz="2000" dirty="0" smtClean="0">
                <a:solidFill>
                  <a:srgbClr val="000000"/>
                </a:solidFill>
                <a:ea typeface="ＭＳ Ｐゴシック" pitchFamily="34" charset="-128"/>
              </a:rPr>
              <a:t>Reference Design Report</a:t>
            </a:r>
          </a:p>
        </p:txBody>
      </p:sp>
      <p:sp>
        <p:nvSpPr>
          <p:cNvPr id="47109" name="TextBox 10"/>
          <p:cNvSpPr txBox="1">
            <a:spLocks noChangeArrowheads="1"/>
          </p:cNvSpPr>
          <p:nvPr/>
        </p:nvSpPr>
        <p:spPr bwMode="auto">
          <a:xfrm>
            <a:off x="2814638" y="3344863"/>
            <a:ext cx="2073275" cy="1046422"/>
          </a:xfrm>
          <a:prstGeom prst="rect">
            <a:avLst/>
          </a:prstGeom>
          <a:noFill/>
          <a:ln w="9525">
            <a:noFill/>
            <a:miter lim="800000"/>
            <a:headEnd/>
            <a:tailEnd/>
          </a:ln>
        </p:spPr>
        <p:txBody>
          <a:bodyPr lIns="91420" tIns="45711" rIns="91420" bIns="45711">
            <a:spAutoFit/>
          </a:bodyPr>
          <a:lstStyle/>
          <a:p>
            <a:pPr eaLnBrk="0" fontAlgn="ctr" hangingPunct="0">
              <a:spcBef>
                <a:spcPct val="0"/>
              </a:spcBef>
              <a:spcAft>
                <a:spcPct val="0"/>
              </a:spcAft>
            </a:pPr>
            <a:r>
              <a:rPr lang="en-GB" sz="2000" dirty="0" smtClean="0">
                <a:solidFill>
                  <a:srgbClr val="000000"/>
                </a:solidFill>
                <a:ea typeface="ＭＳ Ｐゴシック" pitchFamily="34" charset="-128"/>
              </a:rPr>
              <a:t>ILC Technical Progress Report </a:t>
            </a:r>
          </a:p>
          <a:p>
            <a:pPr eaLnBrk="0" fontAlgn="ctr" hangingPunct="0">
              <a:spcBef>
                <a:spcPct val="0"/>
              </a:spcBef>
              <a:spcAft>
                <a:spcPct val="0"/>
              </a:spcAft>
            </a:pPr>
            <a:r>
              <a:rPr lang="en-GB" sz="2000" dirty="0" smtClean="0">
                <a:solidFill>
                  <a:srgbClr val="000000"/>
                </a:solidFill>
                <a:ea typeface="ＭＳ Ｐゴシック" pitchFamily="34" charset="-128"/>
              </a:rPr>
              <a:t>(</a:t>
            </a:r>
            <a:r>
              <a:rPr lang="en-GB" altLang="en-US" sz="2000" dirty="0" smtClean="0">
                <a:solidFill>
                  <a:srgbClr val="000000"/>
                </a:solidFill>
                <a:ea typeface="ＭＳ Ｐゴシック" pitchFamily="34" charset="-128"/>
              </a:rPr>
              <a:t>“</a:t>
            </a:r>
            <a:r>
              <a:rPr lang="en-GB" altLang="ja-JP" sz="2000" i="1" dirty="0" smtClean="0">
                <a:solidFill>
                  <a:srgbClr val="000000"/>
                </a:solidFill>
                <a:ea typeface="ＭＳ Ｐゴシック" pitchFamily="34" charset="-128"/>
              </a:rPr>
              <a:t>interim report</a:t>
            </a:r>
            <a:r>
              <a:rPr lang="en-GB" altLang="en-US" sz="2000" i="1" dirty="0" smtClean="0">
                <a:solidFill>
                  <a:srgbClr val="000000"/>
                </a:solidFill>
                <a:ea typeface="ＭＳ Ｐゴシック" pitchFamily="34" charset="-128"/>
              </a:rPr>
              <a:t>”</a:t>
            </a:r>
            <a:r>
              <a:rPr lang="en-GB" altLang="ja-JP" sz="2000" dirty="0" smtClean="0">
                <a:solidFill>
                  <a:srgbClr val="000000"/>
                </a:solidFill>
                <a:ea typeface="ＭＳ Ｐゴシック" pitchFamily="34" charset="-128"/>
              </a:rPr>
              <a:t>)</a:t>
            </a:r>
            <a:endParaRPr lang="en-GB" sz="2000" dirty="0" smtClean="0">
              <a:solidFill>
                <a:srgbClr val="000000"/>
              </a:solidFill>
              <a:ea typeface="ＭＳ Ｐゴシック" pitchFamily="34" charset="-128"/>
            </a:endParaRPr>
          </a:p>
        </p:txBody>
      </p:sp>
      <p:pic>
        <p:nvPicPr>
          <p:cNvPr id="12" name="Picture 11"/>
          <p:cNvPicPr>
            <a:picLocks noChangeAspect="1"/>
          </p:cNvPicPr>
          <p:nvPr/>
        </p:nvPicPr>
        <p:blipFill>
          <a:blip r:embed="rId4" cstate="print"/>
          <a:srcRect/>
          <a:stretch>
            <a:fillRect/>
          </a:stretch>
        </p:blipFill>
        <p:spPr bwMode="auto">
          <a:xfrm>
            <a:off x="6169025" y="2155827"/>
            <a:ext cx="1314450" cy="1722438"/>
          </a:xfrm>
          <a:prstGeom prst="rect">
            <a:avLst/>
          </a:prstGeom>
          <a:noFill/>
          <a:ln w="9525">
            <a:noFill/>
            <a:miter lim="800000"/>
            <a:headEnd/>
            <a:tailEnd/>
          </a:ln>
          <a:effectLst>
            <a:outerShdw dist="139700" dir="2700000" algn="tl" rotWithShape="0">
              <a:srgbClr val="333333">
                <a:alpha val="64998"/>
              </a:srgbClr>
            </a:outerShdw>
          </a:effectLst>
        </p:spPr>
      </p:pic>
      <p:sp>
        <p:nvSpPr>
          <p:cNvPr id="47111" name="TextBox 12"/>
          <p:cNvSpPr txBox="1">
            <a:spLocks noChangeArrowheads="1"/>
          </p:cNvSpPr>
          <p:nvPr/>
        </p:nvSpPr>
        <p:spPr bwMode="auto">
          <a:xfrm>
            <a:off x="6145214" y="2165352"/>
            <a:ext cx="1465425" cy="707868"/>
          </a:xfrm>
          <a:prstGeom prst="rect">
            <a:avLst/>
          </a:prstGeom>
          <a:noFill/>
          <a:ln w="9525">
            <a:noFill/>
            <a:miter lim="800000"/>
            <a:headEnd/>
            <a:tailEnd/>
          </a:ln>
        </p:spPr>
        <p:txBody>
          <a:bodyPr wrap="none" lIns="91420" tIns="45711" rIns="91420" bIns="45711">
            <a:spAutoFit/>
          </a:bodyPr>
          <a:lstStyle/>
          <a:p>
            <a:pPr eaLnBrk="0" fontAlgn="ctr" hangingPunct="0">
              <a:spcBef>
                <a:spcPct val="0"/>
              </a:spcBef>
              <a:spcAft>
                <a:spcPct val="0"/>
              </a:spcAft>
            </a:pPr>
            <a:r>
              <a:rPr lang="en-GB" sz="2000" dirty="0" smtClean="0">
                <a:solidFill>
                  <a:srgbClr val="FFFFFF"/>
                </a:solidFill>
                <a:ea typeface="ＭＳ Ｐゴシック" pitchFamily="34" charset="-128"/>
              </a:rPr>
              <a:t>TDR Part I:</a:t>
            </a:r>
          </a:p>
          <a:p>
            <a:pPr eaLnBrk="0" fontAlgn="ctr" hangingPunct="0">
              <a:spcBef>
                <a:spcPct val="0"/>
              </a:spcBef>
              <a:spcAft>
                <a:spcPct val="0"/>
              </a:spcAft>
            </a:pPr>
            <a:r>
              <a:rPr lang="en-GB" sz="2000" dirty="0" smtClean="0">
                <a:solidFill>
                  <a:srgbClr val="FFFFFF"/>
                </a:solidFill>
                <a:ea typeface="ＭＳ Ｐゴシック" pitchFamily="34" charset="-128"/>
              </a:rPr>
              <a:t>R&amp;D</a:t>
            </a:r>
          </a:p>
        </p:txBody>
      </p:sp>
      <p:pic>
        <p:nvPicPr>
          <p:cNvPr id="14" name="Picture 13"/>
          <p:cNvPicPr>
            <a:picLocks noChangeAspect="1"/>
          </p:cNvPicPr>
          <p:nvPr/>
        </p:nvPicPr>
        <p:blipFill>
          <a:blip r:embed="rId4" cstate="print"/>
          <a:srcRect/>
          <a:stretch>
            <a:fillRect/>
          </a:stretch>
        </p:blipFill>
        <p:spPr bwMode="auto">
          <a:xfrm>
            <a:off x="6553200" y="3217865"/>
            <a:ext cx="1314450" cy="1722437"/>
          </a:xfrm>
          <a:prstGeom prst="rect">
            <a:avLst/>
          </a:prstGeom>
          <a:noFill/>
          <a:ln w="9525">
            <a:noFill/>
            <a:miter lim="800000"/>
            <a:headEnd/>
            <a:tailEnd/>
          </a:ln>
          <a:effectLst>
            <a:outerShdw dist="139700" dir="2700000" algn="tl" rotWithShape="0">
              <a:srgbClr val="333333">
                <a:alpha val="64998"/>
              </a:srgbClr>
            </a:outerShdw>
          </a:effectLst>
        </p:spPr>
      </p:pic>
      <p:sp>
        <p:nvSpPr>
          <p:cNvPr id="47113" name="TextBox 14"/>
          <p:cNvSpPr txBox="1">
            <a:spLocks noChangeArrowheads="1"/>
          </p:cNvSpPr>
          <p:nvPr/>
        </p:nvSpPr>
        <p:spPr bwMode="auto">
          <a:xfrm>
            <a:off x="6529388" y="3227390"/>
            <a:ext cx="1535112" cy="1323975"/>
          </a:xfrm>
          <a:prstGeom prst="rect">
            <a:avLst/>
          </a:prstGeom>
          <a:noFill/>
          <a:ln w="9525">
            <a:noFill/>
            <a:miter lim="800000"/>
            <a:headEnd/>
            <a:tailEnd/>
          </a:ln>
        </p:spPr>
        <p:txBody>
          <a:bodyPr wrap="none" lIns="91420" tIns="45711" rIns="91420" bIns="45711">
            <a:spAutoFit/>
          </a:bodyPr>
          <a:lstStyle/>
          <a:p>
            <a:pPr eaLnBrk="0" fontAlgn="ctr" hangingPunct="0">
              <a:spcBef>
                <a:spcPct val="0"/>
              </a:spcBef>
              <a:spcAft>
                <a:spcPct val="0"/>
              </a:spcAft>
            </a:pPr>
            <a:r>
              <a:rPr lang="en-GB" sz="2000" dirty="0" smtClean="0">
                <a:solidFill>
                  <a:srgbClr val="FFFFFF"/>
                </a:solidFill>
                <a:ea typeface="ＭＳ Ｐゴシック" pitchFamily="34" charset="-128"/>
              </a:rPr>
              <a:t>TDR Part II:</a:t>
            </a:r>
            <a:br>
              <a:rPr lang="en-GB" sz="2000" dirty="0" smtClean="0">
                <a:solidFill>
                  <a:srgbClr val="FFFFFF"/>
                </a:solidFill>
                <a:ea typeface="ＭＳ Ｐゴシック" pitchFamily="34" charset="-128"/>
              </a:rPr>
            </a:br>
            <a:r>
              <a:rPr lang="en-GB" sz="2000" dirty="0" smtClean="0">
                <a:solidFill>
                  <a:srgbClr val="FFFFFF"/>
                </a:solidFill>
                <a:ea typeface="ＭＳ Ｐゴシック" pitchFamily="34" charset="-128"/>
              </a:rPr>
              <a:t>Baseline</a:t>
            </a:r>
            <a:br>
              <a:rPr lang="en-GB" sz="2000" dirty="0" smtClean="0">
                <a:solidFill>
                  <a:srgbClr val="FFFFFF"/>
                </a:solidFill>
                <a:ea typeface="ＭＳ Ｐゴシック" pitchFamily="34" charset="-128"/>
              </a:rPr>
            </a:br>
            <a:r>
              <a:rPr lang="en-GB" sz="2000" dirty="0" smtClean="0">
                <a:solidFill>
                  <a:srgbClr val="FFFFFF"/>
                </a:solidFill>
                <a:ea typeface="ＭＳ Ｐゴシック" pitchFamily="34" charset="-128"/>
              </a:rPr>
              <a:t>Reference</a:t>
            </a:r>
            <a:br>
              <a:rPr lang="en-GB" sz="2000" dirty="0" smtClean="0">
                <a:solidFill>
                  <a:srgbClr val="FFFFFF"/>
                </a:solidFill>
                <a:ea typeface="ＭＳ Ｐゴシック" pitchFamily="34" charset="-128"/>
              </a:rPr>
            </a:br>
            <a:r>
              <a:rPr lang="en-GB" sz="2000" dirty="0" smtClean="0">
                <a:solidFill>
                  <a:srgbClr val="FFFFFF"/>
                </a:solidFill>
                <a:ea typeface="ＭＳ Ｐゴシック" pitchFamily="34" charset="-128"/>
              </a:rPr>
              <a:t>Report</a:t>
            </a:r>
          </a:p>
        </p:txBody>
      </p:sp>
      <p:cxnSp>
        <p:nvCxnSpPr>
          <p:cNvPr id="47114" name="Elbow Connector 16"/>
          <p:cNvCxnSpPr>
            <a:cxnSpLocks noChangeShapeType="1"/>
            <a:stCxn id="0" idx="3"/>
            <a:endCxn id="0" idx="1"/>
          </p:cNvCxnSpPr>
          <p:nvPr/>
        </p:nvCxnSpPr>
        <p:spPr bwMode="auto">
          <a:xfrm>
            <a:off x="4160840" y="2451100"/>
            <a:ext cx="2008187" cy="565150"/>
          </a:xfrm>
          <a:prstGeom prst="bentConnector3">
            <a:avLst>
              <a:gd name="adj1" fmla="val 50000"/>
            </a:avLst>
          </a:prstGeom>
          <a:noFill/>
          <a:ln w="9525">
            <a:solidFill>
              <a:schemeClr val="tx1"/>
            </a:solidFill>
            <a:round/>
            <a:headEnd/>
            <a:tailEnd type="triangle" w="med" len="med"/>
          </a:ln>
        </p:spPr>
      </p:cxnSp>
      <p:cxnSp>
        <p:nvCxnSpPr>
          <p:cNvPr id="47115" name="Elbow Connector 18"/>
          <p:cNvCxnSpPr>
            <a:cxnSpLocks noChangeShapeType="1"/>
            <a:stCxn id="0" idx="3"/>
            <a:endCxn id="0" idx="1"/>
          </p:cNvCxnSpPr>
          <p:nvPr/>
        </p:nvCxnSpPr>
        <p:spPr bwMode="auto">
          <a:xfrm flipV="1">
            <a:off x="2173288" y="4079875"/>
            <a:ext cx="4379912" cy="638175"/>
          </a:xfrm>
          <a:prstGeom prst="bentConnector3">
            <a:avLst>
              <a:gd name="adj1" fmla="val 66037"/>
            </a:avLst>
          </a:prstGeom>
          <a:noFill/>
          <a:ln w="9525">
            <a:solidFill>
              <a:schemeClr val="tx1"/>
            </a:solidFill>
            <a:round/>
            <a:headEnd/>
            <a:tailEnd type="triangle" w="med" len="med"/>
          </a:ln>
        </p:spPr>
      </p:cxnSp>
      <p:sp>
        <p:nvSpPr>
          <p:cNvPr id="47116" name="TextBox 22"/>
          <p:cNvSpPr txBox="1">
            <a:spLocks noChangeArrowheads="1"/>
          </p:cNvSpPr>
          <p:nvPr/>
        </p:nvSpPr>
        <p:spPr bwMode="auto">
          <a:xfrm>
            <a:off x="6437315" y="5026027"/>
            <a:ext cx="2270125" cy="708025"/>
          </a:xfrm>
          <a:prstGeom prst="rect">
            <a:avLst/>
          </a:prstGeom>
          <a:noFill/>
          <a:ln w="9525">
            <a:noFill/>
            <a:miter lim="800000"/>
            <a:headEnd/>
            <a:tailEnd/>
          </a:ln>
        </p:spPr>
        <p:txBody>
          <a:bodyPr lIns="91420" tIns="45711" rIns="91420" bIns="45711">
            <a:spAutoFit/>
          </a:bodyPr>
          <a:lstStyle/>
          <a:p>
            <a:pPr eaLnBrk="0" fontAlgn="ctr" hangingPunct="0">
              <a:spcBef>
                <a:spcPct val="0"/>
              </a:spcBef>
              <a:spcAft>
                <a:spcPct val="0"/>
              </a:spcAft>
            </a:pPr>
            <a:r>
              <a:rPr lang="en-GB" sz="2000" dirty="0" smtClean="0">
                <a:solidFill>
                  <a:srgbClr val="000000"/>
                </a:solidFill>
                <a:ea typeface="ＭＳ Ｐゴシック" pitchFamily="34" charset="-128"/>
              </a:rPr>
              <a:t>Technical Design Report</a:t>
            </a:r>
          </a:p>
        </p:txBody>
      </p:sp>
      <p:sp>
        <p:nvSpPr>
          <p:cNvPr id="24" name="TextBox 23"/>
          <p:cNvSpPr txBox="1"/>
          <p:nvPr/>
        </p:nvSpPr>
        <p:spPr>
          <a:xfrm>
            <a:off x="7473952" y="2136777"/>
            <a:ext cx="1233488" cy="523875"/>
          </a:xfrm>
          <a:prstGeom prst="rect">
            <a:avLst/>
          </a:prstGeom>
          <a:noFill/>
        </p:spPr>
        <p:txBody>
          <a:bodyPr wrap="none" lIns="91420" tIns="45711" rIns="91420" bIns="45711">
            <a:spAutoFit/>
          </a:bodyPr>
          <a:lstStyle/>
          <a:p>
            <a:pPr eaLnBrk="0" fontAlgn="ctr" hangingPunct="0">
              <a:spcBef>
                <a:spcPct val="0"/>
              </a:spcBef>
              <a:spcAft>
                <a:spcPct val="0"/>
              </a:spcAft>
              <a:defRPr/>
            </a:pPr>
            <a:r>
              <a:rPr lang="en-GB" sz="1400" dirty="0">
                <a:solidFill>
                  <a:srgbClr val="FFFFFF">
                    <a:lumMod val="65000"/>
                  </a:srgbClr>
                </a:solidFill>
                <a:ea typeface="ＭＳ Ｐゴシック" pitchFamily="34" charset="-128"/>
              </a:rPr>
              <a:t>~250 pages</a:t>
            </a:r>
            <a:br>
              <a:rPr lang="en-GB" sz="1400" dirty="0">
                <a:solidFill>
                  <a:srgbClr val="FFFFFF">
                    <a:lumMod val="65000"/>
                  </a:srgbClr>
                </a:solidFill>
                <a:ea typeface="ＭＳ Ｐゴシック" pitchFamily="34" charset="-128"/>
              </a:rPr>
            </a:br>
            <a:r>
              <a:rPr lang="en-GB" sz="1400" dirty="0">
                <a:solidFill>
                  <a:srgbClr val="FFFFFF">
                    <a:lumMod val="65000"/>
                  </a:srgbClr>
                </a:solidFill>
                <a:ea typeface="ＭＳ Ｐゴシック" pitchFamily="34" charset="-128"/>
              </a:rPr>
              <a:t>Deliverable 2</a:t>
            </a:r>
          </a:p>
        </p:txBody>
      </p:sp>
      <p:sp>
        <p:nvSpPr>
          <p:cNvPr id="47118" name="TextBox 24"/>
          <p:cNvSpPr txBox="1">
            <a:spLocks noChangeArrowheads="1"/>
          </p:cNvSpPr>
          <p:nvPr/>
        </p:nvSpPr>
        <p:spPr bwMode="auto">
          <a:xfrm>
            <a:off x="7894638" y="3227389"/>
            <a:ext cx="1249362" cy="738654"/>
          </a:xfrm>
          <a:prstGeom prst="rect">
            <a:avLst/>
          </a:prstGeom>
          <a:noFill/>
          <a:ln w="9525">
            <a:noFill/>
            <a:miter lim="800000"/>
            <a:headEnd/>
            <a:tailEnd/>
          </a:ln>
        </p:spPr>
        <p:txBody>
          <a:bodyPr lIns="91420" tIns="45711" rIns="91420" bIns="45711">
            <a:spAutoFit/>
          </a:bodyPr>
          <a:lstStyle/>
          <a:p>
            <a:pPr eaLnBrk="0" fontAlgn="ctr" hangingPunct="0">
              <a:spcBef>
                <a:spcPct val="0"/>
              </a:spcBef>
              <a:spcAft>
                <a:spcPct val="0"/>
              </a:spcAft>
            </a:pPr>
            <a:r>
              <a:rPr lang="en-GB" sz="1400" dirty="0" smtClean="0">
                <a:solidFill>
                  <a:srgbClr val="A6A6A6"/>
                </a:solidFill>
                <a:ea typeface="ＭＳ Ｐゴシック" pitchFamily="34" charset="-128"/>
              </a:rPr>
              <a:t>~300 pages</a:t>
            </a:r>
            <a:br>
              <a:rPr lang="en-GB" sz="1400" dirty="0" smtClean="0">
                <a:solidFill>
                  <a:srgbClr val="A6A6A6"/>
                </a:solidFill>
                <a:ea typeface="ＭＳ Ｐゴシック" pitchFamily="34" charset="-128"/>
              </a:rPr>
            </a:br>
            <a:r>
              <a:rPr lang="en-GB" sz="1400" dirty="0" smtClean="0">
                <a:solidFill>
                  <a:srgbClr val="A6A6A6"/>
                </a:solidFill>
                <a:ea typeface="ＭＳ Ｐゴシック" pitchFamily="34" charset="-128"/>
              </a:rPr>
              <a:t>Deliverables 1,3 and 4</a:t>
            </a:r>
          </a:p>
        </p:txBody>
      </p:sp>
      <p:cxnSp>
        <p:nvCxnSpPr>
          <p:cNvPr id="47119" name="Elbow Connector 25"/>
          <p:cNvCxnSpPr>
            <a:cxnSpLocks noChangeShapeType="1"/>
          </p:cNvCxnSpPr>
          <p:nvPr/>
        </p:nvCxnSpPr>
        <p:spPr bwMode="auto">
          <a:xfrm>
            <a:off x="4160838" y="2581275"/>
            <a:ext cx="2368550" cy="1404938"/>
          </a:xfrm>
          <a:prstGeom prst="bentConnector3">
            <a:avLst>
              <a:gd name="adj1" fmla="val 38218"/>
            </a:avLst>
          </a:prstGeom>
          <a:noFill/>
          <a:ln w="9525">
            <a:solidFill>
              <a:srgbClr val="0000FF"/>
            </a:solidFill>
            <a:prstDash val="dash"/>
            <a:round/>
            <a:headEnd/>
            <a:tailEnd type="triangle" w="med" len="med"/>
          </a:ln>
        </p:spPr>
      </p:cxnSp>
      <p:sp>
        <p:nvSpPr>
          <p:cNvPr id="47120" name="TextBox 31"/>
          <p:cNvSpPr txBox="1">
            <a:spLocks noChangeArrowheads="1"/>
          </p:cNvSpPr>
          <p:nvPr/>
        </p:nvSpPr>
        <p:spPr bwMode="auto">
          <a:xfrm>
            <a:off x="6827838" y="5762625"/>
            <a:ext cx="2209800" cy="522288"/>
          </a:xfrm>
          <a:prstGeom prst="rect">
            <a:avLst/>
          </a:prstGeom>
          <a:noFill/>
          <a:ln w="9525">
            <a:noFill/>
            <a:miter lim="800000"/>
            <a:headEnd/>
            <a:tailEnd/>
          </a:ln>
        </p:spPr>
        <p:txBody>
          <a:bodyPr lIns="91420" tIns="45711" rIns="91420" bIns="45711">
            <a:spAutoFit/>
          </a:bodyPr>
          <a:lstStyle/>
          <a:p>
            <a:pPr eaLnBrk="0" fontAlgn="ctr" hangingPunct="0">
              <a:spcBef>
                <a:spcPct val="0"/>
              </a:spcBef>
              <a:spcAft>
                <a:spcPct val="0"/>
              </a:spcAft>
            </a:pPr>
            <a:r>
              <a:rPr lang="en-GB" sz="1400" dirty="0" smtClean="0">
                <a:solidFill>
                  <a:srgbClr val="7F7F7F"/>
                </a:solidFill>
                <a:ea typeface="ＭＳ Ｐゴシック" pitchFamily="34" charset="-128"/>
              </a:rPr>
              <a:t>* end of 2012 – formal publication early 2013</a:t>
            </a:r>
          </a:p>
        </p:txBody>
      </p:sp>
      <p:sp>
        <p:nvSpPr>
          <p:cNvPr id="34" name="TextBox 33"/>
          <p:cNvSpPr txBox="1"/>
          <p:nvPr/>
        </p:nvSpPr>
        <p:spPr>
          <a:xfrm>
            <a:off x="981965" y="1036276"/>
            <a:ext cx="869349" cy="461665"/>
          </a:xfrm>
          <a:prstGeom prst="rect">
            <a:avLst/>
          </a:prstGeom>
          <a:noFill/>
        </p:spPr>
        <p:txBody>
          <a:bodyPr wrap="none" lIns="91420" tIns="45711" rIns="91420" bIns="45711">
            <a:spAutoFit/>
          </a:bodyPr>
          <a:lstStyle/>
          <a:p>
            <a:pPr eaLnBrk="0" fontAlgn="ctr" hangingPunct="0">
              <a:spcBef>
                <a:spcPct val="0"/>
              </a:spcBef>
              <a:spcAft>
                <a:spcPct val="0"/>
              </a:spcAft>
              <a:defRPr/>
            </a:pPr>
            <a:r>
              <a:rPr lang="en-GB" sz="2400" b="1" dirty="0">
                <a:ln w="12700">
                  <a:solidFill>
                    <a:srgbClr val="434342">
                      <a:satMod val="155000"/>
                    </a:srgbClr>
                  </a:solidFill>
                  <a:prstDash val="solid"/>
                </a:ln>
                <a:solidFill>
                  <a:srgbClr val="CDD7D9">
                    <a:tint val="85000"/>
                    <a:satMod val="155000"/>
                  </a:srgbClr>
                </a:solidFill>
                <a:effectLst>
                  <a:outerShdw blurRad="41275" dist="20320" dir="1800000" algn="tl" rotWithShape="0">
                    <a:srgbClr val="000000">
                      <a:alpha val="40000"/>
                    </a:srgbClr>
                  </a:outerShdw>
                </a:effectLst>
                <a:ea typeface="ＭＳ Ｐゴシック" pitchFamily="34" charset="-128"/>
              </a:rPr>
              <a:t>2007</a:t>
            </a:r>
          </a:p>
        </p:txBody>
      </p:sp>
      <p:sp>
        <p:nvSpPr>
          <p:cNvPr id="35" name="TextBox 34"/>
          <p:cNvSpPr txBox="1"/>
          <p:nvPr/>
        </p:nvSpPr>
        <p:spPr>
          <a:xfrm>
            <a:off x="3308720" y="1036378"/>
            <a:ext cx="853719" cy="461647"/>
          </a:xfrm>
          <a:prstGeom prst="rect">
            <a:avLst/>
          </a:prstGeom>
          <a:noFill/>
        </p:spPr>
        <p:txBody>
          <a:bodyPr wrap="none" lIns="91420" tIns="45711" rIns="91420" bIns="45711">
            <a:spAutoFit/>
          </a:bodyPr>
          <a:lstStyle>
            <a:defPPr>
              <a:defRPr lang="en-US"/>
            </a:defPPr>
            <a:lvl1pPr>
              <a:defRPr sz="2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0" fontAlgn="ctr" hangingPunct="0">
              <a:spcBef>
                <a:spcPct val="0"/>
              </a:spcBef>
              <a:spcAft>
                <a:spcPct val="0"/>
              </a:spcAft>
              <a:defRPr/>
            </a:pPr>
            <a:r>
              <a:rPr lang="en-GB" dirty="0">
                <a:ln w="12700">
                  <a:solidFill>
                    <a:srgbClr val="434342">
                      <a:satMod val="155000"/>
                    </a:srgbClr>
                  </a:solidFill>
                  <a:prstDash val="solid"/>
                </a:ln>
                <a:solidFill>
                  <a:srgbClr val="CDD7D9">
                    <a:tint val="85000"/>
                    <a:satMod val="155000"/>
                  </a:srgbClr>
                </a:solidFill>
                <a:ea typeface="ＭＳ Ｐゴシック" pitchFamily="34" charset="-128"/>
              </a:rPr>
              <a:t>2011</a:t>
            </a:r>
          </a:p>
        </p:txBody>
      </p:sp>
      <p:sp>
        <p:nvSpPr>
          <p:cNvPr id="36" name="TextBox 35"/>
          <p:cNvSpPr txBox="1"/>
          <p:nvPr/>
        </p:nvSpPr>
        <p:spPr>
          <a:xfrm>
            <a:off x="6553202" y="1036378"/>
            <a:ext cx="990937" cy="461647"/>
          </a:xfrm>
          <a:prstGeom prst="rect">
            <a:avLst/>
          </a:prstGeom>
          <a:noFill/>
        </p:spPr>
        <p:txBody>
          <a:bodyPr wrap="none" lIns="91420" tIns="45711" rIns="91420" bIns="45711">
            <a:spAutoFit/>
          </a:bodyPr>
          <a:lstStyle>
            <a:defPPr>
              <a:defRPr lang="en-US"/>
            </a:defPPr>
            <a:lvl1pPr>
              <a:defRPr sz="2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pPr eaLnBrk="0" fontAlgn="ctr" hangingPunct="0">
              <a:spcBef>
                <a:spcPct val="0"/>
              </a:spcBef>
              <a:spcAft>
                <a:spcPct val="0"/>
              </a:spcAft>
              <a:defRPr/>
            </a:pPr>
            <a:r>
              <a:rPr lang="en-GB" dirty="0">
                <a:ln w="12700">
                  <a:solidFill>
                    <a:srgbClr val="434342">
                      <a:satMod val="155000"/>
                    </a:srgbClr>
                  </a:solidFill>
                  <a:prstDash val="solid"/>
                </a:ln>
                <a:solidFill>
                  <a:srgbClr val="CDD7D9">
                    <a:tint val="85000"/>
                    <a:satMod val="155000"/>
                  </a:srgbClr>
                </a:solidFill>
                <a:ea typeface="ＭＳ Ｐゴシック" pitchFamily="34" charset="-128"/>
              </a:rPr>
              <a:t>2013*</a:t>
            </a:r>
          </a:p>
        </p:txBody>
      </p:sp>
      <p:sp>
        <p:nvSpPr>
          <p:cNvPr id="37" name="TextBox 36"/>
          <p:cNvSpPr txBox="1"/>
          <p:nvPr/>
        </p:nvSpPr>
        <p:spPr>
          <a:xfrm>
            <a:off x="4810125" y="3263900"/>
            <a:ext cx="527050" cy="261938"/>
          </a:xfrm>
          <a:prstGeom prst="rect">
            <a:avLst/>
          </a:prstGeom>
          <a:solidFill>
            <a:schemeClr val="bg1"/>
          </a:solidFill>
        </p:spPr>
        <p:txBody>
          <a:bodyPr wrap="none" lIns="91420" tIns="45711" rIns="91420" bIns="45711">
            <a:spAutoFit/>
          </a:bodyPr>
          <a:lstStyle/>
          <a:p>
            <a:pPr eaLnBrk="0" fontAlgn="ctr" hangingPunct="0">
              <a:spcBef>
                <a:spcPct val="0"/>
              </a:spcBef>
              <a:spcAft>
                <a:spcPct val="0"/>
              </a:spcAft>
              <a:defRPr/>
            </a:pPr>
            <a:r>
              <a:rPr lang="en-GB" sz="1100" dirty="0">
                <a:solidFill>
                  <a:srgbClr val="0000FF"/>
                </a:solidFill>
                <a:ea typeface="ＭＳ Ｐゴシック" pitchFamily="34" charset="-128"/>
              </a:rPr>
              <a:t>AD&amp;I</a:t>
            </a:r>
          </a:p>
        </p:txBody>
      </p:sp>
      <p:sp>
        <p:nvSpPr>
          <p:cNvPr id="47125" name="Footer Placeholder 4"/>
          <p:cNvSpPr>
            <a:spLocks noGrp="1"/>
          </p:cNvSpPr>
          <p:nvPr>
            <p:ph type="ftr" sz="quarter" idx="11"/>
          </p:nvPr>
        </p:nvSpPr>
        <p:spPr>
          <a:noFill/>
          <a:ln>
            <a:miter lim="800000"/>
            <a:headEnd/>
            <a:tailEnd/>
          </a:ln>
        </p:spPr>
        <p:txBody>
          <a:bodyPr/>
          <a:lstStyle/>
          <a:p>
            <a:r>
              <a:rPr lang="en-US" smtClean="0">
                <a:ea typeface="ＭＳ Ｐゴシック" pitchFamily="34" charset="-128"/>
              </a:rPr>
              <a:t>Global Design Effort</a:t>
            </a:r>
          </a:p>
        </p:txBody>
      </p:sp>
      <p:sp>
        <p:nvSpPr>
          <p:cNvPr id="47126" name="Slide Number Placeholder 5"/>
          <p:cNvSpPr>
            <a:spLocks noGrp="1"/>
          </p:cNvSpPr>
          <p:nvPr>
            <p:ph type="sldNum" sz="quarter" idx="12"/>
          </p:nvPr>
        </p:nvSpPr>
        <p:spPr>
          <a:noFill/>
          <a:ln>
            <a:miter lim="800000"/>
            <a:headEnd/>
            <a:tailEnd/>
          </a:ln>
        </p:spPr>
        <p:txBody>
          <a:bodyPr/>
          <a:lstStyle/>
          <a:p>
            <a:fld id="{707B49D7-0BDF-4A2D-8452-4B94FFE99A83}" type="slidenum">
              <a:rPr lang="en-US">
                <a:solidFill>
                  <a:srgbClr val="000000"/>
                </a:solidFill>
              </a:rPr>
              <a:pPr/>
              <a:t>18</a:t>
            </a:fld>
            <a:endParaRPr lang="en-US">
              <a:solidFill>
                <a:srgbClr val="000000"/>
              </a:solidFill>
            </a:endParaRPr>
          </a:p>
        </p:txBody>
      </p:sp>
      <p:sp>
        <p:nvSpPr>
          <p:cNvPr id="47127" name="Date Placeholder 1"/>
          <p:cNvSpPr>
            <a:spLocks noGrp="1"/>
          </p:cNvSpPr>
          <p:nvPr>
            <p:ph type="dt" sz="quarter" idx="10"/>
          </p:nvPr>
        </p:nvSpPr>
        <p:spPr>
          <a:noFill/>
          <a:ln>
            <a:miter lim="800000"/>
            <a:headEnd/>
            <a:tailEnd/>
          </a:ln>
        </p:spPr>
        <p:txBody>
          <a:bodyPr/>
          <a:lstStyle/>
          <a:p>
            <a:r>
              <a:rPr lang="en-US" smtClean="0">
                <a:solidFill>
                  <a:srgbClr val="000000"/>
                </a:solidFill>
                <a:ea typeface="ＭＳ Ｐゴシック" pitchFamily="34" charset="-128"/>
              </a:rPr>
              <a:t>22-Oct-12                                   LCWS12 - Arlington, TX</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6876555" y="1319853"/>
            <a:ext cx="2029341" cy="3362658"/>
          </a:xfrm>
          <a:prstGeom prst="rect">
            <a:avLst/>
          </a:prstGeom>
          <a:solidFill>
            <a:schemeClr val="bg1">
              <a:lumMod val="8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eaLnBrk="0" fontAlgn="ctr" hangingPunct="0">
              <a:spcBef>
                <a:spcPct val="0"/>
              </a:spcBef>
              <a:spcAft>
                <a:spcPct val="0"/>
              </a:spcAft>
            </a:pPr>
            <a:endParaRPr lang="en-US" sz="3600" smtClean="0">
              <a:solidFill>
                <a:srgbClr val="000000"/>
              </a:solidFill>
            </a:endParaRPr>
          </a:p>
        </p:txBody>
      </p:sp>
      <p:sp>
        <p:nvSpPr>
          <p:cNvPr id="2" name="Title 1"/>
          <p:cNvSpPr>
            <a:spLocks noGrp="1"/>
          </p:cNvSpPr>
          <p:nvPr>
            <p:ph type="title"/>
          </p:nvPr>
        </p:nvSpPr>
        <p:spPr/>
        <p:txBody>
          <a:bodyPr/>
          <a:lstStyle/>
          <a:p>
            <a:r>
              <a:rPr lang="en-US" dirty="0" smtClean="0"/>
              <a:t>TDR 500 GeV Baseline</a:t>
            </a:r>
            <a:endParaRPr lang="en-US" dirty="0"/>
          </a:p>
        </p:txBody>
      </p:sp>
      <p:sp>
        <p:nvSpPr>
          <p:cNvPr id="4" name="Rectangle 3"/>
          <p:cNvSpPr/>
          <p:nvPr/>
        </p:nvSpPr>
        <p:spPr bwMode="auto">
          <a:xfrm>
            <a:off x="1159647" y="2855509"/>
            <a:ext cx="5723784" cy="135109"/>
          </a:xfrm>
          <a:prstGeom prst="rect">
            <a:avLst/>
          </a:prstGeom>
          <a:solidFill>
            <a:srgbClr val="FFFF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sp>
        <p:nvSpPr>
          <p:cNvPr id="6" name="Rectangle 5"/>
          <p:cNvSpPr/>
          <p:nvPr/>
        </p:nvSpPr>
        <p:spPr bwMode="auto">
          <a:xfrm>
            <a:off x="7497062" y="2855509"/>
            <a:ext cx="981931" cy="147948"/>
          </a:xfrm>
          <a:prstGeom prst="rect">
            <a:avLst/>
          </a:prstGeom>
          <a:solidFill>
            <a:srgbClr val="33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8" name="Straight Connector 7"/>
          <p:cNvCxnSpPr/>
          <p:nvPr/>
        </p:nvCxnSpPr>
        <p:spPr bwMode="auto">
          <a:xfrm>
            <a:off x="8566406" y="1524718"/>
            <a:ext cx="12330" cy="1712989"/>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cxnSp>
        <p:nvCxnSpPr>
          <p:cNvPr id="9" name="Straight Connector 8"/>
          <p:cNvCxnSpPr/>
          <p:nvPr/>
        </p:nvCxnSpPr>
        <p:spPr bwMode="auto">
          <a:xfrm>
            <a:off x="7476846" y="1943164"/>
            <a:ext cx="12330" cy="1294543"/>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10" name="Rectangle 9"/>
          <p:cNvSpPr/>
          <p:nvPr/>
        </p:nvSpPr>
        <p:spPr bwMode="auto">
          <a:xfrm>
            <a:off x="6895760" y="2857735"/>
            <a:ext cx="593416" cy="145722"/>
          </a:xfrm>
          <a:prstGeom prst="rect">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11" name="Straight Connector 10"/>
          <p:cNvCxnSpPr/>
          <p:nvPr/>
        </p:nvCxnSpPr>
        <p:spPr bwMode="auto">
          <a:xfrm flipH="1">
            <a:off x="6876555" y="1943164"/>
            <a:ext cx="6875" cy="2634583"/>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cxnSp>
        <p:nvCxnSpPr>
          <p:cNvPr id="12" name="Straight Connector 11"/>
          <p:cNvCxnSpPr/>
          <p:nvPr/>
        </p:nvCxnSpPr>
        <p:spPr bwMode="auto">
          <a:xfrm>
            <a:off x="1185362" y="1678564"/>
            <a:ext cx="0" cy="2634583"/>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13" name="Rectangle 12"/>
          <p:cNvSpPr/>
          <p:nvPr/>
        </p:nvSpPr>
        <p:spPr bwMode="auto">
          <a:xfrm>
            <a:off x="604121" y="2855509"/>
            <a:ext cx="555525" cy="143496"/>
          </a:xfrm>
          <a:prstGeom prst="rect">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14" name="Straight Connector 13"/>
          <p:cNvCxnSpPr/>
          <p:nvPr/>
        </p:nvCxnSpPr>
        <p:spPr bwMode="auto">
          <a:xfrm>
            <a:off x="591791" y="1524718"/>
            <a:ext cx="12330" cy="1720789"/>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cxnSp>
        <p:nvCxnSpPr>
          <p:cNvPr id="16" name="Straight Arrow Connector 15"/>
          <p:cNvCxnSpPr/>
          <p:nvPr/>
        </p:nvCxnSpPr>
        <p:spPr bwMode="auto">
          <a:xfrm>
            <a:off x="7489176" y="2120773"/>
            <a:ext cx="1077230" cy="0"/>
          </a:xfrm>
          <a:prstGeom prst="straightConnector1">
            <a:avLst/>
          </a:prstGeom>
          <a:solidFill>
            <a:schemeClr val="accent1"/>
          </a:solidFill>
          <a:ln w="9525" cap="flat" cmpd="sng" algn="ctr">
            <a:solidFill>
              <a:srgbClr val="7F7F7F"/>
            </a:solidFill>
            <a:prstDash val="solid"/>
            <a:round/>
            <a:headEnd type="arrow"/>
            <a:tailEnd type="arrow"/>
          </a:ln>
          <a:effectLst/>
        </p:spPr>
      </p:cxnSp>
      <p:cxnSp>
        <p:nvCxnSpPr>
          <p:cNvPr id="17" name="Straight Arrow Connector 16"/>
          <p:cNvCxnSpPr/>
          <p:nvPr/>
        </p:nvCxnSpPr>
        <p:spPr bwMode="auto">
          <a:xfrm>
            <a:off x="1185362" y="2120773"/>
            <a:ext cx="5691193" cy="0"/>
          </a:xfrm>
          <a:prstGeom prst="straightConnector1">
            <a:avLst/>
          </a:prstGeom>
          <a:solidFill>
            <a:schemeClr val="accent1"/>
          </a:solidFill>
          <a:ln w="9525" cap="flat" cmpd="sng" algn="ctr">
            <a:solidFill>
              <a:srgbClr val="7F7F7F"/>
            </a:solidFill>
            <a:prstDash val="solid"/>
            <a:round/>
            <a:headEnd type="arrow"/>
            <a:tailEnd type="arrow"/>
          </a:ln>
          <a:effectLst/>
        </p:spPr>
      </p:cxnSp>
      <p:cxnSp>
        <p:nvCxnSpPr>
          <p:cNvPr id="19" name="Straight Arrow Connector 18"/>
          <p:cNvCxnSpPr/>
          <p:nvPr/>
        </p:nvCxnSpPr>
        <p:spPr bwMode="auto">
          <a:xfrm>
            <a:off x="6876555" y="2120773"/>
            <a:ext cx="620507" cy="0"/>
          </a:xfrm>
          <a:prstGeom prst="straightConnector1">
            <a:avLst/>
          </a:prstGeom>
          <a:solidFill>
            <a:schemeClr val="accent1"/>
          </a:solidFill>
          <a:ln w="9525" cap="flat" cmpd="sng" algn="ctr">
            <a:solidFill>
              <a:srgbClr val="7F7F7F"/>
            </a:solidFill>
            <a:prstDash val="solid"/>
            <a:round/>
            <a:headEnd type="arrow"/>
            <a:tailEnd type="arrow"/>
          </a:ln>
          <a:effectLst/>
        </p:spPr>
      </p:cxnSp>
      <p:cxnSp>
        <p:nvCxnSpPr>
          <p:cNvPr id="22" name="Straight Arrow Connector 21"/>
          <p:cNvCxnSpPr/>
          <p:nvPr/>
        </p:nvCxnSpPr>
        <p:spPr bwMode="auto">
          <a:xfrm>
            <a:off x="622607" y="2120773"/>
            <a:ext cx="562755" cy="0"/>
          </a:xfrm>
          <a:prstGeom prst="straightConnector1">
            <a:avLst/>
          </a:prstGeom>
          <a:solidFill>
            <a:schemeClr val="accent1"/>
          </a:solidFill>
          <a:ln w="9525" cap="flat" cmpd="sng" algn="ctr">
            <a:solidFill>
              <a:srgbClr val="7F7F7F"/>
            </a:solidFill>
            <a:prstDash val="solid"/>
            <a:round/>
            <a:headEnd type="arrow"/>
            <a:tailEnd type="arrow"/>
          </a:ln>
          <a:effectLst/>
        </p:spPr>
      </p:cxnSp>
      <p:sp>
        <p:nvSpPr>
          <p:cNvPr id="24" name="TextBox 23"/>
          <p:cNvSpPr txBox="1"/>
          <p:nvPr/>
        </p:nvSpPr>
        <p:spPr>
          <a:xfrm>
            <a:off x="7781625" y="1993778"/>
            <a:ext cx="538784" cy="215444"/>
          </a:xfrm>
          <a:prstGeom prst="rect">
            <a:avLst/>
          </a:prstGeom>
          <a:solidFill>
            <a:srgbClr val="D9D9D9"/>
          </a:solidFill>
        </p:spPr>
        <p:txBody>
          <a:bodyPr wrap="none" lIns="0" tIns="0" rIns="0" bIns="0" rtlCol="0">
            <a:spAutoFit/>
          </a:bodyPr>
          <a:lstStyle/>
          <a:p>
            <a:pPr defTabSz="457200"/>
            <a:r>
              <a:rPr lang="en-US" sz="1400" dirty="0" smtClean="0">
                <a:solidFill>
                  <a:srgbClr val="000000"/>
                </a:solidFill>
              </a:rPr>
              <a:t>2.2 km</a:t>
            </a:r>
            <a:endParaRPr lang="en-US" sz="1400" dirty="0">
              <a:solidFill>
                <a:srgbClr val="000000"/>
              </a:solidFill>
            </a:endParaRPr>
          </a:p>
        </p:txBody>
      </p:sp>
      <p:sp>
        <p:nvSpPr>
          <p:cNvPr id="26" name="TextBox 25"/>
          <p:cNvSpPr txBox="1"/>
          <p:nvPr/>
        </p:nvSpPr>
        <p:spPr>
          <a:xfrm rot="16200000">
            <a:off x="6904406" y="2004584"/>
            <a:ext cx="538784" cy="215444"/>
          </a:xfrm>
          <a:prstGeom prst="rect">
            <a:avLst/>
          </a:prstGeom>
          <a:solidFill>
            <a:schemeClr val="bg1">
              <a:lumMod val="85000"/>
            </a:schemeClr>
          </a:solidFill>
        </p:spPr>
        <p:txBody>
          <a:bodyPr wrap="none" lIns="0" tIns="0" rIns="0" bIns="0" rtlCol="0">
            <a:spAutoFit/>
          </a:bodyPr>
          <a:lstStyle/>
          <a:p>
            <a:pPr defTabSz="457200"/>
            <a:r>
              <a:rPr lang="en-US" sz="1400" dirty="0" smtClean="0">
                <a:solidFill>
                  <a:srgbClr val="000000"/>
                </a:solidFill>
              </a:rPr>
              <a:t>1.3 km</a:t>
            </a:r>
            <a:endParaRPr lang="en-US" sz="1400" dirty="0">
              <a:solidFill>
                <a:srgbClr val="000000"/>
              </a:solidFill>
            </a:endParaRPr>
          </a:p>
        </p:txBody>
      </p:sp>
      <p:sp>
        <p:nvSpPr>
          <p:cNvPr id="33" name="TextBox 32"/>
          <p:cNvSpPr txBox="1"/>
          <p:nvPr/>
        </p:nvSpPr>
        <p:spPr>
          <a:xfrm>
            <a:off x="3811249" y="1993778"/>
            <a:ext cx="638634" cy="215444"/>
          </a:xfrm>
          <a:prstGeom prst="rect">
            <a:avLst/>
          </a:prstGeom>
          <a:solidFill>
            <a:schemeClr val="bg1"/>
          </a:solidFill>
        </p:spPr>
        <p:txBody>
          <a:bodyPr wrap="none" lIns="0" tIns="0" rIns="0" bIns="0" rtlCol="0">
            <a:spAutoFit/>
          </a:bodyPr>
          <a:lstStyle/>
          <a:p>
            <a:pPr defTabSz="457200"/>
            <a:r>
              <a:rPr lang="en-US" sz="1400" dirty="0" smtClean="0">
                <a:solidFill>
                  <a:srgbClr val="000000"/>
                </a:solidFill>
              </a:rPr>
              <a:t>10.8 km</a:t>
            </a:r>
            <a:endParaRPr lang="en-US" sz="1400" dirty="0">
              <a:solidFill>
                <a:srgbClr val="000000"/>
              </a:solidFill>
            </a:endParaRPr>
          </a:p>
        </p:txBody>
      </p:sp>
      <p:sp>
        <p:nvSpPr>
          <p:cNvPr id="34" name="TextBox 33"/>
          <p:cNvSpPr txBox="1"/>
          <p:nvPr/>
        </p:nvSpPr>
        <p:spPr>
          <a:xfrm rot="16200000">
            <a:off x="616032" y="2004584"/>
            <a:ext cx="538784" cy="215444"/>
          </a:xfrm>
          <a:prstGeom prst="rect">
            <a:avLst/>
          </a:prstGeom>
          <a:solidFill>
            <a:schemeClr val="bg1"/>
          </a:solidFill>
        </p:spPr>
        <p:txBody>
          <a:bodyPr wrap="none" lIns="0" tIns="0" rIns="0" bIns="0" rtlCol="0">
            <a:spAutoFit/>
          </a:bodyPr>
          <a:lstStyle/>
          <a:p>
            <a:pPr defTabSz="457200"/>
            <a:r>
              <a:rPr lang="en-US" sz="1400" dirty="0" smtClean="0">
                <a:solidFill>
                  <a:srgbClr val="000000"/>
                </a:solidFill>
              </a:rPr>
              <a:t>1.1 km</a:t>
            </a:r>
            <a:endParaRPr lang="en-US" sz="1400" dirty="0">
              <a:solidFill>
                <a:srgbClr val="000000"/>
              </a:solidFill>
            </a:endParaRPr>
          </a:p>
        </p:txBody>
      </p:sp>
      <p:sp>
        <p:nvSpPr>
          <p:cNvPr id="36" name="TextBox 35"/>
          <p:cNvSpPr txBox="1"/>
          <p:nvPr/>
        </p:nvSpPr>
        <p:spPr>
          <a:xfrm>
            <a:off x="7763248" y="2990618"/>
            <a:ext cx="553820" cy="307777"/>
          </a:xfrm>
          <a:prstGeom prst="rect">
            <a:avLst/>
          </a:prstGeom>
          <a:noFill/>
        </p:spPr>
        <p:txBody>
          <a:bodyPr wrap="none" rtlCol="0">
            <a:spAutoFit/>
          </a:bodyPr>
          <a:lstStyle/>
          <a:p>
            <a:pPr defTabSz="457200"/>
            <a:r>
              <a:rPr lang="en-US" sz="1400" dirty="0" smtClean="0">
                <a:solidFill>
                  <a:srgbClr val="000000"/>
                </a:solidFill>
              </a:rPr>
              <a:t>BDS</a:t>
            </a:r>
            <a:endParaRPr lang="en-US" sz="1400" dirty="0">
              <a:solidFill>
                <a:srgbClr val="000000"/>
              </a:solidFill>
            </a:endParaRPr>
          </a:p>
        </p:txBody>
      </p:sp>
      <p:sp>
        <p:nvSpPr>
          <p:cNvPr id="37" name="TextBox 36"/>
          <p:cNvSpPr txBox="1"/>
          <p:nvPr/>
        </p:nvSpPr>
        <p:spPr>
          <a:xfrm>
            <a:off x="5739628" y="2989129"/>
            <a:ext cx="1052892" cy="307777"/>
          </a:xfrm>
          <a:prstGeom prst="rect">
            <a:avLst/>
          </a:prstGeom>
          <a:noFill/>
        </p:spPr>
        <p:txBody>
          <a:bodyPr wrap="none" rtlCol="0">
            <a:spAutoFit/>
          </a:bodyPr>
          <a:lstStyle/>
          <a:p>
            <a:pPr defTabSz="457200"/>
            <a:r>
              <a:rPr lang="en-US" sz="1400" dirty="0" smtClean="0">
                <a:solidFill>
                  <a:srgbClr val="000000"/>
                </a:solidFill>
              </a:rPr>
              <a:t>Main Linac</a:t>
            </a:r>
            <a:endParaRPr lang="en-US" sz="1400" dirty="0">
              <a:solidFill>
                <a:srgbClr val="000000"/>
              </a:solidFill>
            </a:endParaRPr>
          </a:p>
        </p:txBody>
      </p:sp>
      <p:sp>
        <p:nvSpPr>
          <p:cNvPr id="38" name="TextBox 37"/>
          <p:cNvSpPr txBox="1"/>
          <p:nvPr/>
        </p:nvSpPr>
        <p:spPr>
          <a:xfrm rot="16200000">
            <a:off x="6856512" y="3161245"/>
            <a:ext cx="678566" cy="307777"/>
          </a:xfrm>
          <a:prstGeom prst="rect">
            <a:avLst/>
          </a:prstGeom>
          <a:noFill/>
        </p:spPr>
        <p:txBody>
          <a:bodyPr wrap="none" rtlCol="0">
            <a:spAutoFit/>
          </a:bodyPr>
          <a:lstStyle/>
          <a:p>
            <a:pPr defTabSz="457200"/>
            <a:r>
              <a:rPr lang="en-US" sz="1400" dirty="0" smtClean="0">
                <a:solidFill>
                  <a:srgbClr val="000000"/>
                </a:solidFill>
              </a:rPr>
              <a:t>e+ </a:t>
            </a:r>
            <a:r>
              <a:rPr lang="en-US" sz="1400" dirty="0" err="1" smtClean="0">
                <a:solidFill>
                  <a:srgbClr val="000000"/>
                </a:solidFill>
              </a:rPr>
              <a:t>src</a:t>
            </a:r>
            <a:endParaRPr lang="en-US" sz="1400" dirty="0">
              <a:solidFill>
                <a:srgbClr val="000000"/>
              </a:solidFill>
            </a:endParaRPr>
          </a:p>
        </p:txBody>
      </p:sp>
      <p:sp>
        <p:nvSpPr>
          <p:cNvPr id="39" name="TextBox 38"/>
          <p:cNvSpPr txBox="1"/>
          <p:nvPr/>
        </p:nvSpPr>
        <p:spPr>
          <a:xfrm rot="16200000">
            <a:off x="300788" y="3398531"/>
            <a:ext cx="1212617" cy="307777"/>
          </a:xfrm>
          <a:prstGeom prst="rect">
            <a:avLst/>
          </a:prstGeom>
          <a:noFill/>
        </p:spPr>
        <p:txBody>
          <a:bodyPr wrap="none" rtlCol="0">
            <a:spAutoFit/>
          </a:bodyPr>
          <a:lstStyle/>
          <a:p>
            <a:pPr defTabSz="457200"/>
            <a:r>
              <a:rPr lang="en-US" sz="1400" dirty="0" smtClean="0">
                <a:solidFill>
                  <a:srgbClr val="000000"/>
                </a:solidFill>
              </a:rPr>
              <a:t>bunch comp.</a:t>
            </a:r>
            <a:endParaRPr lang="en-US" sz="1400" dirty="0">
              <a:solidFill>
                <a:srgbClr val="000000"/>
              </a:solidFill>
            </a:endParaRPr>
          </a:p>
        </p:txBody>
      </p:sp>
      <p:sp>
        <p:nvSpPr>
          <p:cNvPr id="41" name="Octagon 40"/>
          <p:cNvSpPr/>
          <p:nvPr/>
        </p:nvSpPr>
        <p:spPr bwMode="auto">
          <a:xfrm>
            <a:off x="8486706" y="2835684"/>
            <a:ext cx="184046" cy="184046"/>
          </a:xfrm>
          <a:prstGeom prst="octagon">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45" name="Straight Arrow Connector 44"/>
          <p:cNvCxnSpPr/>
          <p:nvPr/>
        </p:nvCxnSpPr>
        <p:spPr bwMode="auto">
          <a:xfrm>
            <a:off x="591791" y="1524718"/>
            <a:ext cx="7974615" cy="0"/>
          </a:xfrm>
          <a:prstGeom prst="straightConnector1">
            <a:avLst/>
          </a:prstGeom>
          <a:solidFill>
            <a:schemeClr val="accent1"/>
          </a:solidFill>
          <a:ln w="9525" cap="flat" cmpd="sng" algn="ctr">
            <a:solidFill>
              <a:srgbClr val="7F7F7F"/>
            </a:solidFill>
            <a:prstDash val="solid"/>
            <a:round/>
            <a:headEnd type="arrow"/>
            <a:tailEnd type="arrow"/>
          </a:ln>
          <a:effectLst/>
        </p:spPr>
      </p:cxnSp>
      <p:sp>
        <p:nvSpPr>
          <p:cNvPr id="47" name="TextBox 46"/>
          <p:cNvSpPr txBox="1"/>
          <p:nvPr/>
        </p:nvSpPr>
        <p:spPr>
          <a:xfrm>
            <a:off x="3498914" y="1272833"/>
            <a:ext cx="1581638" cy="430887"/>
          </a:xfrm>
          <a:prstGeom prst="rect">
            <a:avLst/>
          </a:prstGeom>
          <a:solidFill>
            <a:schemeClr val="bg1"/>
          </a:solidFill>
        </p:spPr>
        <p:txBody>
          <a:bodyPr wrap="none" lIns="0" tIns="0" rIns="0" bIns="0" rtlCol="0">
            <a:spAutoFit/>
          </a:bodyPr>
          <a:lstStyle/>
          <a:p>
            <a:pPr algn="ctr" defTabSz="457200"/>
            <a:r>
              <a:rPr lang="en-US" sz="1400" dirty="0" smtClean="0">
                <a:solidFill>
                  <a:srgbClr val="000000"/>
                </a:solidFill>
              </a:rPr>
              <a:t>15.4 km</a:t>
            </a:r>
          </a:p>
          <a:p>
            <a:pPr algn="ctr" defTabSz="457200"/>
            <a:r>
              <a:rPr lang="en-US" sz="1400" dirty="0" smtClean="0">
                <a:solidFill>
                  <a:srgbClr val="0000FF"/>
                </a:solidFill>
              </a:rPr>
              <a:t>(site length ~31 km)</a:t>
            </a:r>
            <a:endParaRPr lang="en-US" sz="1400" dirty="0">
              <a:solidFill>
                <a:srgbClr val="0000FF"/>
              </a:solidFill>
            </a:endParaRPr>
          </a:p>
        </p:txBody>
      </p:sp>
      <p:sp>
        <p:nvSpPr>
          <p:cNvPr id="51" name="TextBox 50"/>
          <p:cNvSpPr txBox="1"/>
          <p:nvPr/>
        </p:nvSpPr>
        <p:spPr>
          <a:xfrm>
            <a:off x="8381519" y="3226020"/>
            <a:ext cx="398592" cy="369332"/>
          </a:xfrm>
          <a:prstGeom prst="rect">
            <a:avLst/>
          </a:prstGeom>
          <a:noFill/>
        </p:spPr>
        <p:txBody>
          <a:bodyPr wrap="none" rtlCol="0">
            <a:spAutoFit/>
          </a:bodyPr>
          <a:lstStyle/>
          <a:p>
            <a:pPr defTabSz="457200"/>
            <a:r>
              <a:rPr lang="en-US" dirty="0" smtClean="0">
                <a:solidFill>
                  <a:srgbClr val="000000"/>
                </a:solidFill>
              </a:rPr>
              <a:t>IP</a:t>
            </a:r>
            <a:endParaRPr lang="en-US" dirty="0">
              <a:solidFill>
                <a:srgbClr val="000000"/>
              </a:solidFill>
            </a:endParaRPr>
          </a:p>
        </p:txBody>
      </p:sp>
      <p:grpSp>
        <p:nvGrpSpPr>
          <p:cNvPr id="60" name="Group 59"/>
          <p:cNvGrpSpPr/>
          <p:nvPr/>
        </p:nvGrpSpPr>
        <p:grpSpPr>
          <a:xfrm>
            <a:off x="8123838" y="2374355"/>
            <a:ext cx="546914" cy="291449"/>
            <a:chOff x="1295400" y="4652316"/>
            <a:chExt cx="609552" cy="390534"/>
          </a:xfrm>
          <a:noFill/>
        </p:grpSpPr>
        <p:sp>
          <p:nvSpPr>
            <p:cNvPr id="56" name="Arc 55"/>
            <p:cNvSpPr/>
            <p:nvPr/>
          </p:nvSpPr>
          <p:spPr bwMode="auto">
            <a:xfrm rot="16200000">
              <a:off x="1316387" y="4631329"/>
              <a:ext cx="390534" cy="432508"/>
            </a:xfrm>
            <a:prstGeom prst="arc">
              <a:avLst>
                <a:gd name="adj1" fmla="val 10554439"/>
                <a:gd name="adj2" fmla="val 0"/>
              </a:avLst>
            </a:prstGeom>
            <a:grp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58" name="Straight Connector 57"/>
            <p:cNvCxnSpPr/>
            <p:nvPr/>
          </p:nvCxnSpPr>
          <p:spPr bwMode="auto">
            <a:xfrm>
              <a:off x="1509237" y="4652316"/>
              <a:ext cx="395715" cy="0"/>
            </a:xfrm>
            <a:prstGeom prst="line">
              <a:avLst/>
            </a:prstGeom>
            <a:grpFill/>
            <a:ln w="28575" cap="flat" cmpd="sng" algn="ctr">
              <a:solidFill>
                <a:srgbClr val="FF0000"/>
              </a:solidFill>
              <a:prstDash val="solid"/>
              <a:round/>
              <a:headEnd type="none" w="med" len="med"/>
              <a:tailEnd type="none" w="med" len="med"/>
            </a:ln>
            <a:effectLst/>
          </p:spPr>
        </p:cxnSp>
        <p:cxnSp>
          <p:nvCxnSpPr>
            <p:cNvPr id="59" name="Straight Connector 58"/>
            <p:cNvCxnSpPr/>
            <p:nvPr/>
          </p:nvCxnSpPr>
          <p:spPr bwMode="auto">
            <a:xfrm>
              <a:off x="1509237" y="5042850"/>
              <a:ext cx="395715" cy="0"/>
            </a:xfrm>
            <a:prstGeom prst="line">
              <a:avLst/>
            </a:prstGeom>
            <a:grpFill/>
            <a:ln w="28575" cap="flat" cmpd="sng" algn="ctr">
              <a:solidFill>
                <a:srgbClr val="FF0000"/>
              </a:solidFill>
              <a:prstDash val="solid"/>
              <a:round/>
              <a:headEnd type="none" w="med" len="med"/>
              <a:tailEnd type="none" w="med" len="med"/>
            </a:ln>
            <a:effectLst/>
          </p:spPr>
        </p:cxnSp>
      </p:grpSp>
      <p:grpSp>
        <p:nvGrpSpPr>
          <p:cNvPr id="73" name="Group 72"/>
          <p:cNvGrpSpPr/>
          <p:nvPr/>
        </p:nvGrpSpPr>
        <p:grpSpPr>
          <a:xfrm>
            <a:off x="378559" y="2426723"/>
            <a:ext cx="781087" cy="496944"/>
            <a:chOff x="798456" y="2724045"/>
            <a:chExt cx="781087" cy="496944"/>
          </a:xfrm>
        </p:grpSpPr>
        <p:sp>
          <p:nvSpPr>
            <p:cNvPr id="71" name="Arc 70"/>
            <p:cNvSpPr/>
            <p:nvPr/>
          </p:nvSpPr>
          <p:spPr bwMode="auto">
            <a:xfrm>
              <a:off x="798456" y="2724045"/>
              <a:ext cx="496944" cy="496944"/>
            </a:xfrm>
            <a:prstGeom prst="arc">
              <a:avLst>
                <a:gd name="adj1" fmla="val 5514562"/>
                <a:gd name="adj2" fmla="val 0"/>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sp>
          <p:nvSpPr>
            <p:cNvPr id="72" name="Arc 71"/>
            <p:cNvSpPr/>
            <p:nvPr/>
          </p:nvSpPr>
          <p:spPr bwMode="auto">
            <a:xfrm>
              <a:off x="1295401" y="2829711"/>
              <a:ext cx="284142" cy="284142"/>
            </a:xfrm>
            <a:prstGeom prst="arc">
              <a:avLst>
                <a:gd name="adj1" fmla="val 5514562"/>
                <a:gd name="adj2" fmla="val 10800000"/>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grpSp>
      <p:cxnSp>
        <p:nvCxnSpPr>
          <p:cNvPr id="77" name="Straight Connector 76"/>
          <p:cNvCxnSpPr/>
          <p:nvPr/>
        </p:nvCxnSpPr>
        <p:spPr bwMode="auto">
          <a:xfrm flipV="1">
            <a:off x="8437273" y="2665804"/>
            <a:ext cx="119795" cy="150648"/>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75" name="Straight Connector 74"/>
          <p:cNvCxnSpPr>
            <a:stCxn id="72" idx="0"/>
          </p:cNvCxnSpPr>
          <p:nvPr/>
        </p:nvCxnSpPr>
        <p:spPr bwMode="auto">
          <a:xfrm>
            <a:off x="1012841" y="2816452"/>
            <a:ext cx="7424432"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nvGrpSpPr>
          <p:cNvPr id="32" name="Group 31"/>
          <p:cNvGrpSpPr/>
          <p:nvPr/>
        </p:nvGrpSpPr>
        <p:grpSpPr>
          <a:xfrm rot="952044">
            <a:off x="5426358" y="2632970"/>
            <a:ext cx="241025" cy="616618"/>
            <a:chOff x="4144431" y="3726925"/>
            <a:chExt cx="254444" cy="424431"/>
          </a:xfrm>
        </p:grpSpPr>
        <p:sp>
          <p:nvSpPr>
            <p:cNvPr id="28" name="Rectangle 27"/>
            <p:cNvSpPr/>
            <p:nvPr/>
          </p:nvSpPr>
          <p:spPr bwMode="auto">
            <a:xfrm>
              <a:off x="4156761" y="3726925"/>
              <a:ext cx="242114" cy="395698"/>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30" name="Straight Connector 29"/>
            <p:cNvCxnSpPr/>
            <p:nvPr/>
          </p:nvCxnSpPr>
          <p:spPr bwMode="auto">
            <a:xfrm>
              <a:off x="4144431" y="3726925"/>
              <a:ext cx="0" cy="39569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4398875" y="3755658"/>
              <a:ext cx="0" cy="39569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80" name="TextBox 79"/>
          <p:cNvSpPr txBox="1"/>
          <p:nvPr/>
        </p:nvSpPr>
        <p:spPr>
          <a:xfrm>
            <a:off x="7196813" y="3654417"/>
            <a:ext cx="1583298" cy="369332"/>
          </a:xfrm>
          <a:prstGeom prst="rect">
            <a:avLst/>
          </a:prstGeom>
          <a:noFill/>
        </p:spPr>
        <p:txBody>
          <a:bodyPr wrap="none" rtlCol="0">
            <a:spAutoFit/>
          </a:bodyPr>
          <a:lstStyle/>
          <a:p>
            <a:pPr defTabSz="457200"/>
            <a:r>
              <a:rPr lang="en-US" dirty="0" smtClean="0">
                <a:solidFill>
                  <a:srgbClr val="000000"/>
                </a:solidFill>
              </a:rPr>
              <a:t>central region</a:t>
            </a:r>
            <a:endParaRPr lang="en-US" dirty="0">
              <a:solidFill>
                <a:srgbClr val="000000"/>
              </a:solidFill>
            </a:endParaRPr>
          </a:p>
        </p:txBody>
      </p:sp>
      <p:sp>
        <p:nvSpPr>
          <p:cNvPr id="81" name="Rectangle 80"/>
          <p:cNvSpPr/>
          <p:nvPr/>
        </p:nvSpPr>
        <p:spPr bwMode="auto">
          <a:xfrm>
            <a:off x="8675720" y="2849693"/>
            <a:ext cx="249874" cy="147948"/>
          </a:xfrm>
          <a:prstGeom prst="rect">
            <a:avLst/>
          </a:prstGeom>
          <a:solidFill>
            <a:srgbClr val="33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sp>
        <p:nvSpPr>
          <p:cNvPr id="82" name="TextBox 81"/>
          <p:cNvSpPr txBox="1"/>
          <p:nvPr/>
        </p:nvSpPr>
        <p:spPr>
          <a:xfrm>
            <a:off x="4442028" y="3551688"/>
            <a:ext cx="2595200" cy="1200329"/>
          </a:xfrm>
          <a:prstGeom prst="rect">
            <a:avLst/>
          </a:prstGeom>
          <a:noFill/>
        </p:spPr>
        <p:txBody>
          <a:bodyPr wrap="square" rtlCol="0">
            <a:spAutoFit/>
          </a:bodyPr>
          <a:lstStyle/>
          <a:p>
            <a:pPr defTabSz="457200"/>
            <a:r>
              <a:rPr lang="en-US" u="sng" dirty="0" smtClean="0">
                <a:solidFill>
                  <a:srgbClr val="000000"/>
                </a:solidFill>
              </a:rPr>
              <a:t>Main Linac</a:t>
            </a:r>
          </a:p>
          <a:p>
            <a:pPr defTabSz="457200">
              <a:tabLst>
                <a:tab pos="533400" algn="l"/>
              </a:tabLst>
            </a:pPr>
            <a:r>
              <a:rPr lang="en-US" dirty="0" smtClean="0">
                <a:solidFill>
                  <a:srgbClr val="000000"/>
                </a:solidFill>
              </a:rPr>
              <a:t>&lt;</a:t>
            </a:r>
            <a:r>
              <a:rPr lang="en-US" i="1" dirty="0" smtClean="0">
                <a:solidFill>
                  <a:srgbClr val="000000"/>
                </a:solidFill>
              </a:rPr>
              <a:t>G</a:t>
            </a:r>
            <a:r>
              <a:rPr lang="en-US" baseline="-25000" dirty="0" smtClean="0">
                <a:solidFill>
                  <a:srgbClr val="000000"/>
                </a:solidFill>
              </a:rPr>
              <a:t>cavity</a:t>
            </a:r>
            <a:r>
              <a:rPr lang="en-US" dirty="0" smtClean="0">
                <a:solidFill>
                  <a:srgbClr val="000000"/>
                </a:solidFill>
              </a:rPr>
              <a:t>&gt;	= 31.5 MV/m</a:t>
            </a:r>
          </a:p>
          <a:p>
            <a:pPr defTabSz="457200">
              <a:tabLst>
                <a:tab pos="533400" algn="l"/>
              </a:tabLst>
            </a:pPr>
            <a:r>
              <a:rPr lang="en-US" dirty="0" smtClean="0">
                <a:solidFill>
                  <a:srgbClr val="000000"/>
                </a:solidFill>
              </a:rPr>
              <a:t>  </a:t>
            </a:r>
            <a:r>
              <a:rPr lang="en-US" i="1" dirty="0" smtClean="0">
                <a:solidFill>
                  <a:srgbClr val="000000"/>
                </a:solidFill>
              </a:rPr>
              <a:t>G</a:t>
            </a:r>
            <a:r>
              <a:rPr lang="en-US" baseline="-25000" dirty="0" smtClean="0">
                <a:solidFill>
                  <a:srgbClr val="000000"/>
                </a:solidFill>
              </a:rPr>
              <a:t>eff</a:t>
            </a:r>
            <a:r>
              <a:rPr lang="en-US" dirty="0">
                <a:solidFill>
                  <a:srgbClr val="000000"/>
                </a:solidFill>
              </a:rPr>
              <a:t>	</a:t>
            </a:r>
            <a:r>
              <a:rPr lang="en-US" dirty="0" smtClean="0">
                <a:solidFill>
                  <a:srgbClr val="000000"/>
                </a:solidFill>
              </a:rPr>
              <a:t>	≈ 22.7 MV/m</a:t>
            </a:r>
          </a:p>
          <a:p>
            <a:pPr defTabSz="457200">
              <a:tabLst>
                <a:tab pos="533400" algn="l"/>
              </a:tabLst>
            </a:pPr>
            <a:r>
              <a:rPr lang="en-US" dirty="0" smtClean="0">
                <a:solidFill>
                  <a:srgbClr val="0000FF"/>
                </a:solidFill>
              </a:rPr>
              <a:t>(fill fact.	= 0.72)</a:t>
            </a:r>
            <a:r>
              <a:rPr lang="en-US" dirty="0" smtClean="0">
                <a:solidFill>
                  <a:srgbClr val="000000"/>
                </a:solidFill>
              </a:rPr>
              <a:t>	</a:t>
            </a:r>
            <a:endParaRPr lang="en-US" dirty="0">
              <a:solidFill>
                <a:srgbClr val="000000"/>
              </a:solidFill>
            </a:endParaRPr>
          </a:p>
        </p:txBody>
      </p:sp>
      <p:sp>
        <p:nvSpPr>
          <p:cNvPr id="20" name="TextBox 19"/>
          <p:cNvSpPr txBox="1"/>
          <p:nvPr/>
        </p:nvSpPr>
        <p:spPr>
          <a:xfrm>
            <a:off x="476216" y="4752017"/>
            <a:ext cx="1967418" cy="646331"/>
          </a:xfrm>
          <a:prstGeom prst="rect">
            <a:avLst/>
          </a:prstGeom>
          <a:noFill/>
        </p:spPr>
        <p:txBody>
          <a:bodyPr wrap="none" rtlCol="0">
            <a:spAutoFit/>
          </a:bodyPr>
          <a:lstStyle/>
          <a:p>
            <a:pPr defTabSz="457200"/>
            <a:r>
              <a:rPr lang="en-GB" dirty="0" smtClean="0">
                <a:solidFill>
                  <a:srgbClr val="000000"/>
                </a:solidFill>
              </a:rPr>
              <a:t>Cost: 	100%</a:t>
            </a:r>
          </a:p>
          <a:p>
            <a:pPr defTabSz="457200"/>
            <a:r>
              <a:rPr lang="en-GB" dirty="0" smtClean="0">
                <a:solidFill>
                  <a:srgbClr val="000000"/>
                </a:solidFill>
              </a:rPr>
              <a:t>P</a:t>
            </a:r>
            <a:r>
              <a:rPr lang="en-GB" baseline="-25000" dirty="0" smtClean="0">
                <a:solidFill>
                  <a:srgbClr val="000000"/>
                </a:solidFill>
              </a:rPr>
              <a:t>AC</a:t>
            </a:r>
            <a:r>
              <a:rPr lang="en-GB" dirty="0" smtClean="0">
                <a:solidFill>
                  <a:srgbClr val="000000"/>
                </a:solidFill>
              </a:rPr>
              <a:t>:		161 MW</a:t>
            </a:r>
            <a:endParaRPr lang="en-GB" dirty="0">
              <a:solidFill>
                <a:srgbClr val="000000"/>
              </a:solidFill>
            </a:endParaRPr>
          </a:p>
        </p:txBody>
      </p:sp>
    </p:spTree>
    <p:extLst>
      <p:ext uri="{BB962C8B-B14F-4D97-AF65-F5344CB8AC3E}">
        <p14:creationId xmlns:p14="http://schemas.microsoft.com/office/powerpoint/2010/main" val="278207692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pic>
        <p:nvPicPr>
          <p:cNvPr id="312322" name="Picture 2"/>
          <p:cNvPicPr>
            <a:picLocks noChangeAspect="1" noChangeArrowheads="1"/>
          </p:cNvPicPr>
          <p:nvPr/>
        </p:nvPicPr>
        <p:blipFill>
          <a:blip r:embed="rId2" cstate="print"/>
          <a:srcRect/>
          <a:stretch>
            <a:fillRect/>
          </a:stretch>
        </p:blipFill>
        <p:spPr bwMode="auto">
          <a:xfrm>
            <a:off x="929581" y="2971801"/>
            <a:ext cx="7452419" cy="3608684"/>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533400" y="228600"/>
            <a:ext cx="3810000" cy="2563481"/>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467223" y="304799"/>
            <a:ext cx="4070443" cy="2487281"/>
          </a:xfrm>
          <a:prstGeom prst="rect">
            <a:avLst/>
          </a:prstGeom>
          <a:noFill/>
          <a:ln w="9525">
            <a:noFill/>
            <a:miter lim="800000"/>
            <a:headEnd/>
            <a:tailEnd/>
          </a:ln>
        </p:spPr>
      </p:pic>
      <p:sp>
        <p:nvSpPr>
          <p:cNvPr id="6" name="TextBox 5"/>
          <p:cNvSpPr txBox="1"/>
          <p:nvPr/>
        </p:nvSpPr>
        <p:spPr>
          <a:xfrm>
            <a:off x="0" y="2209800"/>
            <a:ext cx="9144000" cy="954107"/>
          </a:xfrm>
          <a:prstGeom prst="rect">
            <a:avLst/>
          </a:prstGeom>
          <a:solidFill>
            <a:schemeClr val="accent6"/>
          </a:solidFill>
        </p:spPr>
        <p:txBody>
          <a:bodyPr wrap="square" rtlCol="0">
            <a:spAutoFit/>
          </a:bodyPr>
          <a:lstStyle/>
          <a:p>
            <a:pPr algn="ctr"/>
            <a:r>
              <a:rPr lang="en-US" sz="2800" b="1" dirty="0" smtClean="0"/>
              <a:t>July 4, 2012 was a milestone in the history of particle physics – Higgs was discovered at both ATLAS and CMS at CERN.</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p:nvPr/>
        </p:nvSpPr>
        <p:spPr bwMode="auto">
          <a:xfrm>
            <a:off x="868237" y="2821554"/>
            <a:ext cx="2745100" cy="164221"/>
          </a:xfrm>
          <a:prstGeom prst="rect">
            <a:avLst/>
          </a:prstGeom>
          <a:solidFill>
            <a:schemeClr val="bg1">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sp>
        <p:nvSpPr>
          <p:cNvPr id="2" name="Title 1"/>
          <p:cNvSpPr>
            <a:spLocks noGrp="1"/>
          </p:cNvSpPr>
          <p:nvPr>
            <p:ph type="title"/>
          </p:nvPr>
        </p:nvSpPr>
        <p:spPr/>
        <p:txBody>
          <a:bodyPr/>
          <a:lstStyle/>
          <a:p>
            <a:r>
              <a:rPr lang="en-US" dirty="0" smtClean="0"/>
              <a:t>250 GeV staged (scenario 1)</a:t>
            </a:r>
            <a:endParaRPr lang="en-US" dirty="0"/>
          </a:p>
        </p:txBody>
      </p:sp>
      <p:sp>
        <p:nvSpPr>
          <p:cNvPr id="4" name="Rectangle 3"/>
          <p:cNvSpPr/>
          <p:nvPr/>
        </p:nvSpPr>
        <p:spPr bwMode="auto">
          <a:xfrm>
            <a:off x="4157911" y="2842279"/>
            <a:ext cx="2745100" cy="164221"/>
          </a:xfrm>
          <a:prstGeom prst="rect">
            <a:avLst/>
          </a:prstGeom>
          <a:solidFill>
            <a:srgbClr val="FFFF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12" name="Straight Connector 11"/>
          <p:cNvCxnSpPr/>
          <p:nvPr/>
        </p:nvCxnSpPr>
        <p:spPr bwMode="auto">
          <a:xfrm>
            <a:off x="4170582" y="1929934"/>
            <a:ext cx="0" cy="2634583"/>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13" name="Rectangle 12"/>
          <p:cNvSpPr/>
          <p:nvPr/>
        </p:nvSpPr>
        <p:spPr bwMode="auto">
          <a:xfrm>
            <a:off x="3620157" y="2842279"/>
            <a:ext cx="555525" cy="143496"/>
          </a:xfrm>
          <a:prstGeom prst="rect">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14" name="Straight Connector 13"/>
          <p:cNvCxnSpPr/>
          <p:nvPr/>
        </p:nvCxnSpPr>
        <p:spPr bwMode="auto">
          <a:xfrm>
            <a:off x="855907" y="1431052"/>
            <a:ext cx="12330" cy="1720789"/>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cxnSp>
        <p:nvCxnSpPr>
          <p:cNvPr id="17" name="Straight Arrow Connector 16"/>
          <p:cNvCxnSpPr/>
          <p:nvPr/>
        </p:nvCxnSpPr>
        <p:spPr bwMode="auto">
          <a:xfrm flipV="1">
            <a:off x="4175682" y="2107543"/>
            <a:ext cx="2978661" cy="13230"/>
          </a:xfrm>
          <a:prstGeom prst="straightConnector1">
            <a:avLst/>
          </a:prstGeom>
          <a:solidFill>
            <a:schemeClr val="accent1"/>
          </a:solidFill>
          <a:ln w="9525" cap="flat" cmpd="sng" algn="ctr">
            <a:solidFill>
              <a:srgbClr val="7F7F7F"/>
            </a:solidFill>
            <a:prstDash val="solid"/>
            <a:round/>
            <a:headEnd type="arrow"/>
            <a:tailEnd type="arrow"/>
          </a:ln>
          <a:effectLst/>
        </p:spPr>
      </p:cxnSp>
      <p:cxnSp>
        <p:nvCxnSpPr>
          <p:cNvPr id="22" name="Straight Arrow Connector 21"/>
          <p:cNvCxnSpPr/>
          <p:nvPr/>
        </p:nvCxnSpPr>
        <p:spPr bwMode="auto">
          <a:xfrm>
            <a:off x="3377369" y="2107543"/>
            <a:ext cx="793213" cy="0"/>
          </a:xfrm>
          <a:prstGeom prst="straightConnector1">
            <a:avLst/>
          </a:prstGeom>
          <a:solidFill>
            <a:schemeClr val="accent1"/>
          </a:solidFill>
          <a:ln w="9525" cap="flat" cmpd="sng" algn="ctr">
            <a:solidFill>
              <a:srgbClr val="7F7F7F"/>
            </a:solidFill>
            <a:prstDash val="solid"/>
            <a:round/>
            <a:headEnd type="arrow"/>
            <a:tailEnd type="arrow"/>
          </a:ln>
          <a:effectLst/>
        </p:spPr>
      </p:cxnSp>
      <p:sp>
        <p:nvSpPr>
          <p:cNvPr id="33" name="TextBox 32"/>
          <p:cNvSpPr txBox="1"/>
          <p:nvPr/>
        </p:nvSpPr>
        <p:spPr>
          <a:xfrm>
            <a:off x="5020979" y="1989246"/>
            <a:ext cx="538784" cy="215444"/>
          </a:xfrm>
          <a:prstGeom prst="rect">
            <a:avLst/>
          </a:prstGeom>
          <a:solidFill>
            <a:schemeClr val="bg1"/>
          </a:solidFill>
        </p:spPr>
        <p:txBody>
          <a:bodyPr wrap="none" lIns="0" tIns="0" rIns="0" bIns="0" rtlCol="0">
            <a:spAutoFit/>
          </a:bodyPr>
          <a:lstStyle/>
          <a:p>
            <a:pPr defTabSz="457200"/>
            <a:r>
              <a:rPr lang="en-US" sz="1400" dirty="0" smtClean="0">
                <a:solidFill>
                  <a:srgbClr val="000000"/>
                </a:solidFill>
              </a:rPr>
              <a:t>5.1 km</a:t>
            </a:r>
            <a:endParaRPr lang="en-US" sz="1400" dirty="0">
              <a:solidFill>
                <a:srgbClr val="000000"/>
              </a:solidFill>
            </a:endParaRPr>
          </a:p>
        </p:txBody>
      </p:sp>
      <p:sp>
        <p:nvSpPr>
          <p:cNvPr id="34" name="TextBox 33"/>
          <p:cNvSpPr txBox="1"/>
          <p:nvPr/>
        </p:nvSpPr>
        <p:spPr>
          <a:xfrm rot="16200000">
            <a:off x="3601252" y="1991354"/>
            <a:ext cx="538784" cy="215444"/>
          </a:xfrm>
          <a:prstGeom prst="rect">
            <a:avLst/>
          </a:prstGeom>
          <a:solidFill>
            <a:schemeClr val="bg1"/>
          </a:solidFill>
        </p:spPr>
        <p:txBody>
          <a:bodyPr wrap="none" lIns="0" tIns="0" rIns="0" bIns="0" rtlCol="0">
            <a:spAutoFit/>
          </a:bodyPr>
          <a:lstStyle/>
          <a:p>
            <a:pPr defTabSz="457200"/>
            <a:r>
              <a:rPr lang="en-US" sz="1400" dirty="0" smtClean="0">
                <a:solidFill>
                  <a:srgbClr val="000000"/>
                </a:solidFill>
              </a:rPr>
              <a:t>1.1 km</a:t>
            </a:r>
            <a:endParaRPr lang="en-US" sz="1400" dirty="0">
              <a:solidFill>
                <a:srgbClr val="000000"/>
              </a:solidFill>
            </a:endParaRPr>
          </a:p>
        </p:txBody>
      </p:sp>
      <p:sp>
        <p:nvSpPr>
          <p:cNvPr id="37" name="TextBox 36"/>
          <p:cNvSpPr txBox="1"/>
          <p:nvPr/>
        </p:nvSpPr>
        <p:spPr>
          <a:xfrm>
            <a:off x="5514752" y="2975899"/>
            <a:ext cx="1052892" cy="307777"/>
          </a:xfrm>
          <a:prstGeom prst="rect">
            <a:avLst/>
          </a:prstGeom>
          <a:noFill/>
        </p:spPr>
        <p:txBody>
          <a:bodyPr wrap="none" rtlCol="0">
            <a:spAutoFit/>
          </a:bodyPr>
          <a:lstStyle/>
          <a:p>
            <a:pPr defTabSz="457200"/>
            <a:r>
              <a:rPr lang="en-US" sz="1400" dirty="0" smtClean="0">
                <a:solidFill>
                  <a:srgbClr val="000000"/>
                </a:solidFill>
              </a:rPr>
              <a:t>Main Linac</a:t>
            </a:r>
            <a:endParaRPr lang="en-US" sz="1400" dirty="0">
              <a:solidFill>
                <a:srgbClr val="000000"/>
              </a:solidFill>
            </a:endParaRPr>
          </a:p>
        </p:txBody>
      </p:sp>
      <p:sp>
        <p:nvSpPr>
          <p:cNvPr id="39" name="TextBox 38"/>
          <p:cNvSpPr txBox="1"/>
          <p:nvPr/>
        </p:nvSpPr>
        <p:spPr>
          <a:xfrm rot="16200000">
            <a:off x="3286008" y="3385301"/>
            <a:ext cx="1212617" cy="307777"/>
          </a:xfrm>
          <a:prstGeom prst="rect">
            <a:avLst/>
          </a:prstGeom>
          <a:noFill/>
        </p:spPr>
        <p:txBody>
          <a:bodyPr wrap="none" rtlCol="0">
            <a:spAutoFit/>
          </a:bodyPr>
          <a:lstStyle/>
          <a:p>
            <a:pPr defTabSz="457200"/>
            <a:r>
              <a:rPr lang="en-US" sz="1400" dirty="0" smtClean="0">
                <a:solidFill>
                  <a:srgbClr val="000000"/>
                </a:solidFill>
              </a:rPr>
              <a:t>bunch comp.</a:t>
            </a:r>
            <a:endParaRPr lang="en-US" sz="1400" dirty="0">
              <a:solidFill>
                <a:srgbClr val="000000"/>
              </a:solidFill>
            </a:endParaRPr>
          </a:p>
        </p:txBody>
      </p:sp>
      <p:grpSp>
        <p:nvGrpSpPr>
          <p:cNvPr id="73" name="Group 72"/>
          <p:cNvGrpSpPr/>
          <p:nvPr/>
        </p:nvGrpSpPr>
        <p:grpSpPr>
          <a:xfrm>
            <a:off x="3377663" y="2413493"/>
            <a:ext cx="781087" cy="496944"/>
            <a:chOff x="798456" y="2724045"/>
            <a:chExt cx="781087" cy="496944"/>
          </a:xfrm>
        </p:grpSpPr>
        <p:sp>
          <p:nvSpPr>
            <p:cNvPr id="71" name="Arc 70"/>
            <p:cNvSpPr/>
            <p:nvPr/>
          </p:nvSpPr>
          <p:spPr bwMode="auto">
            <a:xfrm>
              <a:off x="798456" y="2724045"/>
              <a:ext cx="496944" cy="496944"/>
            </a:xfrm>
            <a:prstGeom prst="arc">
              <a:avLst>
                <a:gd name="adj1" fmla="val 5514562"/>
                <a:gd name="adj2" fmla="val 0"/>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sp>
          <p:nvSpPr>
            <p:cNvPr id="72" name="Arc 71"/>
            <p:cNvSpPr/>
            <p:nvPr/>
          </p:nvSpPr>
          <p:spPr bwMode="auto">
            <a:xfrm>
              <a:off x="1295401" y="2829711"/>
              <a:ext cx="284142" cy="284142"/>
            </a:xfrm>
            <a:prstGeom prst="arc">
              <a:avLst>
                <a:gd name="adj1" fmla="val 5514562"/>
                <a:gd name="adj2" fmla="val 10800000"/>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grpSp>
      <p:cxnSp>
        <p:nvCxnSpPr>
          <p:cNvPr id="75" name="Straight Connector 74"/>
          <p:cNvCxnSpPr>
            <a:stCxn id="72" idx="0"/>
          </p:cNvCxnSpPr>
          <p:nvPr/>
        </p:nvCxnSpPr>
        <p:spPr bwMode="auto">
          <a:xfrm>
            <a:off x="4011945" y="2803222"/>
            <a:ext cx="4209790" cy="79"/>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nvGrpSpPr>
          <p:cNvPr id="32" name="Group 31"/>
          <p:cNvGrpSpPr/>
          <p:nvPr/>
        </p:nvGrpSpPr>
        <p:grpSpPr>
          <a:xfrm rot="952044">
            <a:off x="5201482" y="2619740"/>
            <a:ext cx="241025" cy="616618"/>
            <a:chOff x="4144431" y="3726925"/>
            <a:chExt cx="254444" cy="424431"/>
          </a:xfrm>
        </p:grpSpPr>
        <p:sp>
          <p:nvSpPr>
            <p:cNvPr id="28" name="Rectangle 27"/>
            <p:cNvSpPr/>
            <p:nvPr/>
          </p:nvSpPr>
          <p:spPr bwMode="auto">
            <a:xfrm>
              <a:off x="4156761" y="3726925"/>
              <a:ext cx="242114" cy="395698"/>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30" name="Straight Connector 29"/>
            <p:cNvCxnSpPr/>
            <p:nvPr/>
          </p:nvCxnSpPr>
          <p:spPr bwMode="auto">
            <a:xfrm>
              <a:off x="4144431" y="3726925"/>
              <a:ext cx="0" cy="39569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4398875" y="3755658"/>
              <a:ext cx="0" cy="39569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7" name="TextBox 6"/>
          <p:cNvSpPr txBox="1"/>
          <p:nvPr/>
        </p:nvSpPr>
        <p:spPr>
          <a:xfrm>
            <a:off x="394916" y="4145498"/>
            <a:ext cx="4868377" cy="2585323"/>
          </a:xfrm>
          <a:prstGeom prst="rect">
            <a:avLst/>
          </a:prstGeom>
          <a:noFill/>
        </p:spPr>
        <p:txBody>
          <a:bodyPr wrap="none" rtlCol="0">
            <a:spAutoFit/>
          </a:bodyPr>
          <a:lstStyle/>
          <a:p>
            <a:pPr defTabSz="457200"/>
            <a:r>
              <a:rPr lang="en-GB" dirty="0" smtClean="0">
                <a:solidFill>
                  <a:srgbClr val="000000"/>
                </a:solidFill>
              </a:rPr>
              <a:t>Half the linac</a:t>
            </a:r>
          </a:p>
          <a:p>
            <a:pPr defTabSz="457200"/>
            <a:r>
              <a:rPr lang="en-GB" dirty="0" smtClean="0">
                <a:solidFill>
                  <a:srgbClr val="000000"/>
                </a:solidFill>
              </a:rPr>
              <a:t>Full-length BDS tunnel &amp; vacuum (</a:t>
            </a:r>
            <a:r>
              <a:rPr lang="en-GB" dirty="0" err="1" smtClean="0">
                <a:solidFill>
                  <a:srgbClr val="000000"/>
                </a:solidFill>
              </a:rPr>
              <a:t>TeV</a:t>
            </a:r>
            <a:r>
              <a:rPr lang="en-GB" dirty="0" smtClean="0">
                <a:solidFill>
                  <a:srgbClr val="000000"/>
                </a:solidFill>
              </a:rPr>
              <a:t>)</a:t>
            </a:r>
          </a:p>
          <a:p>
            <a:pPr defTabSz="457200"/>
            <a:r>
              <a:rPr lang="en-GB" dirty="0" smtClean="0">
                <a:solidFill>
                  <a:srgbClr val="000000"/>
                </a:solidFill>
              </a:rPr>
              <a:t>½ BDS magnets (instrumentation, CF </a:t>
            </a:r>
            <a:r>
              <a:rPr lang="en-GB" dirty="0" err="1" smtClean="0">
                <a:solidFill>
                  <a:srgbClr val="000000"/>
                </a:solidFill>
              </a:rPr>
              <a:t>etc</a:t>
            </a:r>
            <a:r>
              <a:rPr lang="en-GB" dirty="0" smtClean="0">
                <a:solidFill>
                  <a:srgbClr val="000000"/>
                </a:solidFill>
              </a:rPr>
              <a:t>)</a:t>
            </a:r>
          </a:p>
          <a:p>
            <a:pPr defTabSz="457200"/>
            <a:r>
              <a:rPr lang="en-GB" dirty="0" smtClean="0">
                <a:solidFill>
                  <a:srgbClr val="000000"/>
                </a:solidFill>
              </a:rPr>
              <a:t>½ RTML LTL</a:t>
            </a:r>
          </a:p>
          <a:p>
            <a:pPr defTabSz="457200"/>
            <a:endParaRPr lang="en-GB" dirty="0" smtClean="0">
              <a:solidFill>
                <a:srgbClr val="000000"/>
              </a:solidFill>
            </a:endParaRPr>
          </a:p>
          <a:p>
            <a:pPr defTabSz="457200"/>
            <a:r>
              <a:rPr lang="en-GB" dirty="0" smtClean="0">
                <a:solidFill>
                  <a:srgbClr val="000000"/>
                </a:solidFill>
              </a:rPr>
              <a:t>Extended tunnel/CFS already 500 GeV stage</a:t>
            </a:r>
          </a:p>
          <a:p>
            <a:pPr defTabSz="457200"/>
            <a:endParaRPr lang="en-GB" dirty="0">
              <a:solidFill>
                <a:srgbClr val="000000"/>
              </a:solidFill>
            </a:endParaRPr>
          </a:p>
          <a:p>
            <a:pPr defTabSz="457200"/>
            <a:r>
              <a:rPr lang="en-GB" dirty="0" smtClean="0">
                <a:solidFill>
                  <a:srgbClr val="000000"/>
                </a:solidFill>
              </a:rPr>
              <a:t>10Hz mode e- linac</a:t>
            </a:r>
            <a:endParaRPr lang="en-GB" dirty="0">
              <a:solidFill>
                <a:srgbClr val="000000"/>
              </a:solidFill>
            </a:endParaRPr>
          </a:p>
          <a:p>
            <a:pPr defTabSz="457200"/>
            <a:endParaRPr lang="en-GB" dirty="0" smtClean="0">
              <a:solidFill>
                <a:srgbClr val="000000"/>
              </a:solidFill>
            </a:endParaRPr>
          </a:p>
        </p:txBody>
      </p:sp>
      <p:sp>
        <p:nvSpPr>
          <p:cNvPr id="46" name="Rectangle 45"/>
          <p:cNvSpPr/>
          <p:nvPr/>
        </p:nvSpPr>
        <p:spPr>
          <a:xfrm>
            <a:off x="6876555" y="1319853"/>
            <a:ext cx="2029341" cy="3362658"/>
          </a:xfrm>
          <a:prstGeom prst="rect">
            <a:avLst/>
          </a:prstGeom>
          <a:solidFill>
            <a:schemeClr val="bg1">
              <a:lumMod val="8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eaLnBrk="0" fontAlgn="ctr" hangingPunct="0">
              <a:spcBef>
                <a:spcPct val="0"/>
              </a:spcBef>
              <a:spcAft>
                <a:spcPct val="0"/>
              </a:spcAft>
            </a:pPr>
            <a:endParaRPr lang="en-US" sz="3600" smtClean="0">
              <a:solidFill>
                <a:srgbClr val="000000"/>
              </a:solidFill>
            </a:endParaRPr>
          </a:p>
        </p:txBody>
      </p:sp>
      <p:sp>
        <p:nvSpPr>
          <p:cNvPr id="48" name="Rectangle 47"/>
          <p:cNvSpPr/>
          <p:nvPr/>
        </p:nvSpPr>
        <p:spPr bwMode="auto">
          <a:xfrm>
            <a:off x="7497062" y="2855509"/>
            <a:ext cx="981931" cy="147948"/>
          </a:xfrm>
          <a:prstGeom prst="rect">
            <a:avLst/>
          </a:prstGeom>
          <a:solidFill>
            <a:srgbClr val="33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49" name="Straight Connector 48"/>
          <p:cNvCxnSpPr/>
          <p:nvPr/>
        </p:nvCxnSpPr>
        <p:spPr bwMode="auto">
          <a:xfrm>
            <a:off x="8566406" y="1524718"/>
            <a:ext cx="12330" cy="1712989"/>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cxnSp>
        <p:nvCxnSpPr>
          <p:cNvPr id="50" name="Straight Connector 49"/>
          <p:cNvCxnSpPr/>
          <p:nvPr/>
        </p:nvCxnSpPr>
        <p:spPr bwMode="auto">
          <a:xfrm>
            <a:off x="7476846" y="1943164"/>
            <a:ext cx="12330" cy="1294543"/>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52" name="Rectangle 51"/>
          <p:cNvSpPr/>
          <p:nvPr/>
        </p:nvSpPr>
        <p:spPr bwMode="auto">
          <a:xfrm>
            <a:off x="6895760" y="2857735"/>
            <a:ext cx="593416" cy="145722"/>
          </a:xfrm>
          <a:prstGeom prst="rect">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53" name="Straight Connector 52"/>
          <p:cNvCxnSpPr/>
          <p:nvPr/>
        </p:nvCxnSpPr>
        <p:spPr bwMode="auto">
          <a:xfrm flipH="1">
            <a:off x="6903011" y="1943164"/>
            <a:ext cx="6875" cy="2634583"/>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cxnSp>
        <p:nvCxnSpPr>
          <p:cNvPr id="54" name="Straight Arrow Connector 53"/>
          <p:cNvCxnSpPr/>
          <p:nvPr/>
        </p:nvCxnSpPr>
        <p:spPr bwMode="auto">
          <a:xfrm>
            <a:off x="7489176" y="2120773"/>
            <a:ext cx="1077230" cy="0"/>
          </a:xfrm>
          <a:prstGeom prst="straightConnector1">
            <a:avLst/>
          </a:prstGeom>
          <a:solidFill>
            <a:schemeClr val="accent1"/>
          </a:solidFill>
          <a:ln w="9525" cap="flat" cmpd="sng" algn="ctr">
            <a:solidFill>
              <a:srgbClr val="7F7F7F"/>
            </a:solidFill>
            <a:prstDash val="solid"/>
            <a:round/>
            <a:headEnd type="arrow"/>
            <a:tailEnd type="arrow"/>
          </a:ln>
          <a:effectLst/>
        </p:spPr>
      </p:cxnSp>
      <p:cxnSp>
        <p:nvCxnSpPr>
          <p:cNvPr id="55" name="Straight Arrow Connector 54"/>
          <p:cNvCxnSpPr/>
          <p:nvPr/>
        </p:nvCxnSpPr>
        <p:spPr bwMode="auto">
          <a:xfrm>
            <a:off x="6876555" y="2120773"/>
            <a:ext cx="620507" cy="0"/>
          </a:xfrm>
          <a:prstGeom prst="straightConnector1">
            <a:avLst/>
          </a:prstGeom>
          <a:solidFill>
            <a:schemeClr val="accent1"/>
          </a:solidFill>
          <a:ln w="9525" cap="flat" cmpd="sng" algn="ctr">
            <a:solidFill>
              <a:srgbClr val="7F7F7F"/>
            </a:solidFill>
            <a:prstDash val="solid"/>
            <a:round/>
            <a:headEnd type="arrow"/>
            <a:tailEnd type="arrow"/>
          </a:ln>
          <a:effectLst/>
        </p:spPr>
      </p:cxnSp>
      <p:sp>
        <p:nvSpPr>
          <p:cNvPr id="57" name="TextBox 56"/>
          <p:cNvSpPr txBox="1"/>
          <p:nvPr/>
        </p:nvSpPr>
        <p:spPr>
          <a:xfrm>
            <a:off x="7781625" y="1993778"/>
            <a:ext cx="538784" cy="215444"/>
          </a:xfrm>
          <a:prstGeom prst="rect">
            <a:avLst/>
          </a:prstGeom>
          <a:solidFill>
            <a:srgbClr val="D9D9D9"/>
          </a:solidFill>
        </p:spPr>
        <p:txBody>
          <a:bodyPr wrap="none" lIns="0" tIns="0" rIns="0" bIns="0" rtlCol="0">
            <a:spAutoFit/>
          </a:bodyPr>
          <a:lstStyle/>
          <a:p>
            <a:pPr defTabSz="457200"/>
            <a:r>
              <a:rPr lang="en-US" sz="1400" dirty="0" smtClean="0">
                <a:solidFill>
                  <a:srgbClr val="000000"/>
                </a:solidFill>
              </a:rPr>
              <a:t>2.2 km</a:t>
            </a:r>
            <a:endParaRPr lang="en-US" sz="1400" dirty="0">
              <a:solidFill>
                <a:srgbClr val="000000"/>
              </a:solidFill>
            </a:endParaRPr>
          </a:p>
        </p:txBody>
      </p:sp>
      <p:sp>
        <p:nvSpPr>
          <p:cNvPr id="61" name="TextBox 60"/>
          <p:cNvSpPr txBox="1"/>
          <p:nvPr/>
        </p:nvSpPr>
        <p:spPr>
          <a:xfrm rot="16200000">
            <a:off x="6904406" y="2004584"/>
            <a:ext cx="538784" cy="215444"/>
          </a:xfrm>
          <a:prstGeom prst="rect">
            <a:avLst/>
          </a:prstGeom>
          <a:solidFill>
            <a:schemeClr val="bg1">
              <a:lumMod val="85000"/>
            </a:schemeClr>
          </a:solidFill>
        </p:spPr>
        <p:txBody>
          <a:bodyPr wrap="none" lIns="0" tIns="0" rIns="0" bIns="0" rtlCol="0">
            <a:spAutoFit/>
          </a:bodyPr>
          <a:lstStyle/>
          <a:p>
            <a:pPr defTabSz="457200"/>
            <a:r>
              <a:rPr lang="en-US" sz="1400" dirty="0" smtClean="0">
                <a:solidFill>
                  <a:srgbClr val="000000"/>
                </a:solidFill>
              </a:rPr>
              <a:t>1.3 km</a:t>
            </a:r>
            <a:endParaRPr lang="en-US" sz="1400" dirty="0">
              <a:solidFill>
                <a:srgbClr val="000000"/>
              </a:solidFill>
            </a:endParaRPr>
          </a:p>
        </p:txBody>
      </p:sp>
      <p:sp>
        <p:nvSpPr>
          <p:cNvPr id="62" name="TextBox 61"/>
          <p:cNvSpPr txBox="1"/>
          <p:nvPr/>
        </p:nvSpPr>
        <p:spPr>
          <a:xfrm>
            <a:off x="7763248" y="2990618"/>
            <a:ext cx="553820" cy="307777"/>
          </a:xfrm>
          <a:prstGeom prst="rect">
            <a:avLst/>
          </a:prstGeom>
          <a:noFill/>
        </p:spPr>
        <p:txBody>
          <a:bodyPr wrap="none" rtlCol="0">
            <a:spAutoFit/>
          </a:bodyPr>
          <a:lstStyle/>
          <a:p>
            <a:pPr defTabSz="457200"/>
            <a:r>
              <a:rPr lang="en-US" sz="1400" dirty="0" smtClean="0">
                <a:solidFill>
                  <a:srgbClr val="000000"/>
                </a:solidFill>
              </a:rPr>
              <a:t>BDS</a:t>
            </a:r>
            <a:endParaRPr lang="en-US" sz="1400" dirty="0">
              <a:solidFill>
                <a:srgbClr val="000000"/>
              </a:solidFill>
            </a:endParaRPr>
          </a:p>
        </p:txBody>
      </p:sp>
      <p:sp>
        <p:nvSpPr>
          <p:cNvPr id="63" name="TextBox 62"/>
          <p:cNvSpPr txBox="1"/>
          <p:nvPr/>
        </p:nvSpPr>
        <p:spPr>
          <a:xfrm rot="16200000">
            <a:off x="6856512" y="3161245"/>
            <a:ext cx="678566" cy="307777"/>
          </a:xfrm>
          <a:prstGeom prst="rect">
            <a:avLst/>
          </a:prstGeom>
          <a:noFill/>
        </p:spPr>
        <p:txBody>
          <a:bodyPr wrap="none" rtlCol="0">
            <a:spAutoFit/>
          </a:bodyPr>
          <a:lstStyle/>
          <a:p>
            <a:pPr defTabSz="457200"/>
            <a:r>
              <a:rPr lang="en-US" sz="1400" dirty="0" smtClean="0">
                <a:solidFill>
                  <a:srgbClr val="000000"/>
                </a:solidFill>
              </a:rPr>
              <a:t>e+ </a:t>
            </a:r>
            <a:r>
              <a:rPr lang="en-US" sz="1400" dirty="0" err="1" smtClean="0">
                <a:solidFill>
                  <a:srgbClr val="000000"/>
                </a:solidFill>
              </a:rPr>
              <a:t>src</a:t>
            </a:r>
            <a:endParaRPr lang="en-US" sz="1400" dirty="0">
              <a:solidFill>
                <a:srgbClr val="000000"/>
              </a:solidFill>
            </a:endParaRPr>
          </a:p>
        </p:txBody>
      </p:sp>
      <p:sp>
        <p:nvSpPr>
          <p:cNvPr id="64" name="Octagon 63"/>
          <p:cNvSpPr/>
          <p:nvPr/>
        </p:nvSpPr>
        <p:spPr bwMode="auto">
          <a:xfrm>
            <a:off x="8486706" y="2835684"/>
            <a:ext cx="184046" cy="184046"/>
          </a:xfrm>
          <a:prstGeom prst="octagon">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sp>
        <p:nvSpPr>
          <p:cNvPr id="65" name="TextBox 64"/>
          <p:cNvSpPr txBox="1"/>
          <p:nvPr/>
        </p:nvSpPr>
        <p:spPr>
          <a:xfrm>
            <a:off x="8381519" y="3226020"/>
            <a:ext cx="398592" cy="369332"/>
          </a:xfrm>
          <a:prstGeom prst="rect">
            <a:avLst/>
          </a:prstGeom>
          <a:noFill/>
        </p:spPr>
        <p:txBody>
          <a:bodyPr wrap="none" rtlCol="0">
            <a:spAutoFit/>
          </a:bodyPr>
          <a:lstStyle/>
          <a:p>
            <a:pPr defTabSz="457200"/>
            <a:r>
              <a:rPr lang="en-US" dirty="0" smtClean="0">
                <a:solidFill>
                  <a:srgbClr val="000000"/>
                </a:solidFill>
              </a:rPr>
              <a:t>IP</a:t>
            </a:r>
            <a:endParaRPr lang="en-US" dirty="0">
              <a:solidFill>
                <a:srgbClr val="000000"/>
              </a:solidFill>
            </a:endParaRPr>
          </a:p>
        </p:txBody>
      </p:sp>
      <p:grpSp>
        <p:nvGrpSpPr>
          <p:cNvPr id="66" name="Group 65"/>
          <p:cNvGrpSpPr/>
          <p:nvPr/>
        </p:nvGrpSpPr>
        <p:grpSpPr>
          <a:xfrm>
            <a:off x="8123838" y="2374355"/>
            <a:ext cx="546914" cy="291449"/>
            <a:chOff x="1295400" y="4652316"/>
            <a:chExt cx="609552" cy="390534"/>
          </a:xfrm>
          <a:noFill/>
        </p:grpSpPr>
        <p:sp>
          <p:nvSpPr>
            <p:cNvPr id="67" name="Arc 66"/>
            <p:cNvSpPr/>
            <p:nvPr/>
          </p:nvSpPr>
          <p:spPr bwMode="auto">
            <a:xfrm rot="16200000">
              <a:off x="1316387" y="4631329"/>
              <a:ext cx="390534" cy="432508"/>
            </a:xfrm>
            <a:prstGeom prst="arc">
              <a:avLst>
                <a:gd name="adj1" fmla="val 10554439"/>
                <a:gd name="adj2" fmla="val 0"/>
              </a:avLst>
            </a:prstGeom>
            <a:grp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68" name="Straight Connector 67"/>
            <p:cNvCxnSpPr/>
            <p:nvPr/>
          </p:nvCxnSpPr>
          <p:spPr bwMode="auto">
            <a:xfrm>
              <a:off x="1509237" y="4652316"/>
              <a:ext cx="395715" cy="0"/>
            </a:xfrm>
            <a:prstGeom prst="line">
              <a:avLst/>
            </a:prstGeom>
            <a:grpFill/>
            <a:ln w="28575" cap="flat" cmpd="sng" algn="ctr">
              <a:solidFill>
                <a:srgbClr val="FF0000"/>
              </a:solidFill>
              <a:prstDash val="solid"/>
              <a:round/>
              <a:headEnd type="none" w="med" len="med"/>
              <a:tailEnd type="none" w="med" len="med"/>
            </a:ln>
            <a:effectLst/>
          </p:spPr>
        </p:cxnSp>
        <p:cxnSp>
          <p:nvCxnSpPr>
            <p:cNvPr id="69" name="Straight Connector 68"/>
            <p:cNvCxnSpPr/>
            <p:nvPr/>
          </p:nvCxnSpPr>
          <p:spPr bwMode="auto">
            <a:xfrm>
              <a:off x="1509237" y="5042850"/>
              <a:ext cx="395715" cy="0"/>
            </a:xfrm>
            <a:prstGeom prst="line">
              <a:avLst/>
            </a:prstGeom>
            <a:grpFill/>
            <a:ln w="28575" cap="flat" cmpd="sng" algn="ctr">
              <a:solidFill>
                <a:srgbClr val="FF0000"/>
              </a:solidFill>
              <a:prstDash val="solid"/>
              <a:round/>
              <a:headEnd type="none" w="med" len="med"/>
              <a:tailEnd type="none" w="med" len="med"/>
            </a:ln>
            <a:effectLst/>
          </p:spPr>
        </p:cxnSp>
      </p:grpSp>
      <p:cxnSp>
        <p:nvCxnSpPr>
          <p:cNvPr id="70" name="Straight Connector 69"/>
          <p:cNvCxnSpPr/>
          <p:nvPr/>
        </p:nvCxnSpPr>
        <p:spPr bwMode="auto">
          <a:xfrm flipV="1">
            <a:off x="8437273" y="2665804"/>
            <a:ext cx="119795" cy="150648"/>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74" name="TextBox 73"/>
          <p:cNvSpPr txBox="1"/>
          <p:nvPr/>
        </p:nvSpPr>
        <p:spPr>
          <a:xfrm>
            <a:off x="7196813" y="3654417"/>
            <a:ext cx="1583298" cy="369332"/>
          </a:xfrm>
          <a:prstGeom prst="rect">
            <a:avLst/>
          </a:prstGeom>
          <a:noFill/>
        </p:spPr>
        <p:txBody>
          <a:bodyPr wrap="none" rtlCol="0">
            <a:spAutoFit/>
          </a:bodyPr>
          <a:lstStyle/>
          <a:p>
            <a:pPr defTabSz="457200"/>
            <a:r>
              <a:rPr lang="en-US" dirty="0" smtClean="0">
                <a:solidFill>
                  <a:srgbClr val="000000"/>
                </a:solidFill>
              </a:rPr>
              <a:t>central region</a:t>
            </a:r>
            <a:endParaRPr lang="en-US" dirty="0">
              <a:solidFill>
                <a:srgbClr val="000000"/>
              </a:solidFill>
            </a:endParaRPr>
          </a:p>
        </p:txBody>
      </p:sp>
      <p:sp>
        <p:nvSpPr>
          <p:cNvPr id="76" name="Rectangle 75"/>
          <p:cNvSpPr/>
          <p:nvPr/>
        </p:nvSpPr>
        <p:spPr bwMode="auto">
          <a:xfrm>
            <a:off x="8675720" y="2849693"/>
            <a:ext cx="249874" cy="147948"/>
          </a:xfrm>
          <a:prstGeom prst="rect">
            <a:avLst/>
          </a:prstGeom>
          <a:solidFill>
            <a:srgbClr val="33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45" name="Straight Arrow Connector 44"/>
          <p:cNvCxnSpPr/>
          <p:nvPr/>
        </p:nvCxnSpPr>
        <p:spPr bwMode="auto">
          <a:xfrm>
            <a:off x="868237" y="1511488"/>
            <a:ext cx="7698169" cy="0"/>
          </a:xfrm>
          <a:prstGeom prst="straightConnector1">
            <a:avLst/>
          </a:prstGeom>
          <a:solidFill>
            <a:schemeClr val="accent1"/>
          </a:solidFill>
          <a:ln w="9525" cap="flat" cmpd="sng" algn="ctr">
            <a:solidFill>
              <a:srgbClr val="7F7F7F"/>
            </a:solidFill>
            <a:prstDash val="solid"/>
            <a:round/>
            <a:headEnd type="arrow"/>
            <a:tailEnd type="arrow"/>
          </a:ln>
          <a:effectLst/>
        </p:spPr>
      </p:cxnSp>
      <p:sp>
        <p:nvSpPr>
          <p:cNvPr id="47" name="TextBox 46"/>
          <p:cNvSpPr txBox="1"/>
          <p:nvPr/>
        </p:nvSpPr>
        <p:spPr>
          <a:xfrm>
            <a:off x="3910843" y="1399233"/>
            <a:ext cx="638634" cy="215444"/>
          </a:xfrm>
          <a:prstGeom prst="rect">
            <a:avLst/>
          </a:prstGeom>
          <a:solidFill>
            <a:schemeClr val="bg1"/>
          </a:solidFill>
        </p:spPr>
        <p:txBody>
          <a:bodyPr wrap="none" lIns="0" tIns="0" rIns="0" bIns="0" rtlCol="0">
            <a:spAutoFit/>
          </a:bodyPr>
          <a:lstStyle/>
          <a:p>
            <a:pPr algn="ctr" defTabSz="457200"/>
            <a:r>
              <a:rPr lang="en-US" sz="1400" dirty="0" smtClean="0">
                <a:solidFill>
                  <a:srgbClr val="000000"/>
                </a:solidFill>
              </a:rPr>
              <a:t>15.4 km</a:t>
            </a:r>
          </a:p>
        </p:txBody>
      </p:sp>
    </p:spTree>
    <p:extLst>
      <p:ext uri="{BB962C8B-B14F-4D97-AF65-F5344CB8AC3E}">
        <p14:creationId xmlns:p14="http://schemas.microsoft.com/office/powerpoint/2010/main" val="7310458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6876555" y="1319853"/>
            <a:ext cx="2029341" cy="3362658"/>
          </a:xfrm>
          <a:prstGeom prst="rect">
            <a:avLst/>
          </a:prstGeom>
          <a:solidFill>
            <a:schemeClr val="bg1">
              <a:lumMod val="8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eaLnBrk="0" fontAlgn="ctr" hangingPunct="0">
              <a:spcBef>
                <a:spcPct val="0"/>
              </a:spcBef>
              <a:spcAft>
                <a:spcPct val="0"/>
              </a:spcAft>
            </a:pPr>
            <a:endParaRPr lang="en-US" sz="3600" smtClean="0">
              <a:solidFill>
                <a:srgbClr val="000000"/>
              </a:solidFill>
            </a:endParaRPr>
          </a:p>
        </p:txBody>
      </p:sp>
      <p:sp>
        <p:nvSpPr>
          <p:cNvPr id="78" name="Rectangle 77"/>
          <p:cNvSpPr/>
          <p:nvPr/>
        </p:nvSpPr>
        <p:spPr bwMode="auto">
          <a:xfrm>
            <a:off x="4422027" y="2864116"/>
            <a:ext cx="2745100" cy="164221"/>
          </a:xfrm>
          <a:prstGeom prst="rect">
            <a:avLst/>
          </a:prstGeom>
          <a:solidFill>
            <a:schemeClr val="bg1">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sp>
        <p:nvSpPr>
          <p:cNvPr id="2" name="Title 1"/>
          <p:cNvSpPr>
            <a:spLocks noGrp="1"/>
          </p:cNvSpPr>
          <p:nvPr>
            <p:ph type="title"/>
          </p:nvPr>
        </p:nvSpPr>
        <p:spPr/>
        <p:txBody>
          <a:bodyPr/>
          <a:lstStyle/>
          <a:p>
            <a:r>
              <a:rPr lang="en-US" dirty="0" smtClean="0"/>
              <a:t>250 GeV staged (scenario 2)</a:t>
            </a:r>
            <a:endParaRPr lang="en-US" dirty="0"/>
          </a:p>
        </p:txBody>
      </p:sp>
      <p:sp>
        <p:nvSpPr>
          <p:cNvPr id="4" name="Rectangle 3"/>
          <p:cNvSpPr/>
          <p:nvPr/>
        </p:nvSpPr>
        <p:spPr bwMode="auto">
          <a:xfrm>
            <a:off x="1676927" y="2842279"/>
            <a:ext cx="2745100" cy="164221"/>
          </a:xfrm>
          <a:prstGeom prst="rect">
            <a:avLst/>
          </a:prstGeom>
          <a:solidFill>
            <a:srgbClr val="FFFF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12" name="Straight Connector 11"/>
          <p:cNvCxnSpPr/>
          <p:nvPr/>
        </p:nvCxnSpPr>
        <p:spPr bwMode="auto">
          <a:xfrm>
            <a:off x="1689598" y="1929934"/>
            <a:ext cx="0" cy="2634583"/>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13" name="Rectangle 12"/>
          <p:cNvSpPr/>
          <p:nvPr/>
        </p:nvSpPr>
        <p:spPr bwMode="auto">
          <a:xfrm>
            <a:off x="1139173" y="2842279"/>
            <a:ext cx="555525" cy="143496"/>
          </a:xfrm>
          <a:prstGeom prst="rect">
            <a:avLst/>
          </a:prstGeom>
          <a:solidFill>
            <a:srgbClr val="FF66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14" name="Straight Connector 13"/>
          <p:cNvCxnSpPr/>
          <p:nvPr/>
        </p:nvCxnSpPr>
        <p:spPr bwMode="auto">
          <a:xfrm>
            <a:off x="855907" y="1431052"/>
            <a:ext cx="12330" cy="1720789"/>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cxnSp>
        <p:nvCxnSpPr>
          <p:cNvPr id="17" name="Straight Arrow Connector 16"/>
          <p:cNvCxnSpPr/>
          <p:nvPr/>
        </p:nvCxnSpPr>
        <p:spPr bwMode="auto">
          <a:xfrm flipV="1">
            <a:off x="1676927" y="2108580"/>
            <a:ext cx="2745100" cy="12193"/>
          </a:xfrm>
          <a:prstGeom prst="straightConnector1">
            <a:avLst/>
          </a:prstGeom>
          <a:solidFill>
            <a:schemeClr val="accent1"/>
          </a:solidFill>
          <a:ln w="9525" cap="flat" cmpd="sng" algn="ctr">
            <a:solidFill>
              <a:srgbClr val="7F7F7F"/>
            </a:solidFill>
            <a:prstDash val="solid"/>
            <a:round/>
            <a:headEnd type="arrow"/>
            <a:tailEnd type="arrow"/>
          </a:ln>
          <a:effectLst/>
        </p:spPr>
      </p:cxnSp>
      <p:cxnSp>
        <p:nvCxnSpPr>
          <p:cNvPr id="22" name="Straight Arrow Connector 21"/>
          <p:cNvCxnSpPr/>
          <p:nvPr/>
        </p:nvCxnSpPr>
        <p:spPr bwMode="auto">
          <a:xfrm>
            <a:off x="896385" y="2107543"/>
            <a:ext cx="793213" cy="0"/>
          </a:xfrm>
          <a:prstGeom prst="straightConnector1">
            <a:avLst/>
          </a:prstGeom>
          <a:solidFill>
            <a:schemeClr val="accent1"/>
          </a:solidFill>
          <a:ln w="9525" cap="flat" cmpd="sng" algn="ctr">
            <a:solidFill>
              <a:srgbClr val="7F7F7F"/>
            </a:solidFill>
            <a:prstDash val="solid"/>
            <a:round/>
            <a:headEnd type="arrow"/>
            <a:tailEnd type="arrow"/>
          </a:ln>
          <a:effectLst/>
        </p:spPr>
      </p:cxnSp>
      <p:sp>
        <p:nvSpPr>
          <p:cNvPr id="33" name="TextBox 32"/>
          <p:cNvSpPr txBox="1"/>
          <p:nvPr/>
        </p:nvSpPr>
        <p:spPr>
          <a:xfrm>
            <a:off x="2539995" y="1989246"/>
            <a:ext cx="538784" cy="215444"/>
          </a:xfrm>
          <a:prstGeom prst="rect">
            <a:avLst/>
          </a:prstGeom>
          <a:solidFill>
            <a:schemeClr val="bg1"/>
          </a:solidFill>
        </p:spPr>
        <p:txBody>
          <a:bodyPr wrap="none" lIns="0" tIns="0" rIns="0" bIns="0" rtlCol="0">
            <a:spAutoFit/>
          </a:bodyPr>
          <a:lstStyle/>
          <a:p>
            <a:pPr defTabSz="457200"/>
            <a:r>
              <a:rPr lang="en-US" sz="1400" dirty="0" smtClean="0">
                <a:solidFill>
                  <a:srgbClr val="000000"/>
                </a:solidFill>
              </a:rPr>
              <a:t>5.1 km</a:t>
            </a:r>
            <a:endParaRPr lang="en-US" sz="1400" dirty="0">
              <a:solidFill>
                <a:srgbClr val="000000"/>
              </a:solidFill>
            </a:endParaRPr>
          </a:p>
        </p:txBody>
      </p:sp>
      <p:sp>
        <p:nvSpPr>
          <p:cNvPr id="34" name="TextBox 33"/>
          <p:cNvSpPr txBox="1"/>
          <p:nvPr/>
        </p:nvSpPr>
        <p:spPr>
          <a:xfrm rot="16200000">
            <a:off x="1120268" y="1991354"/>
            <a:ext cx="538784" cy="215444"/>
          </a:xfrm>
          <a:prstGeom prst="rect">
            <a:avLst/>
          </a:prstGeom>
          <a:solidFill>
            <a:schemeClr val="bg1"/>
          </a:solidFill>
        </p:spPr>
        <p:txBody>
          <a:bodyPr wrap="none" lIns="0" tIns="0" rIns="0" bIns="0" rtlCol="0">
            <a:spAutoFit/>
          </a:bodyPr>
          <a:lstStyle/>
          <a:p>
            <a:pPr defTabSz="457200"/>
            <a:r>
              <a:rPr lang="en-US" sz="1400" dirty="0" smtClean="0">
                <a:solidFill>
                  <a:srgbClr val="000000"/>
                </a:solidFill>
              </a:rPr>
              <a:t>1.1 km</a:t>
            </a:r>
            <a:endParaRPr lang="en-US" sz="1400" dirty="0">
              <a:solidFill>
                <a:srgbClr val="000000"/>
              </a:solidFill>
            </a:endParaRPr>
          </a:p>
        </p:txBody>
      </p:sp>
      <p:sp>
        <p:nvSpPr>
          <p:cNvPr id="37" name="TextBox 36"/>
          <p:cNvSpPr txBox="1"/>
          <p:nvPr/>
        </p:nvSpPr>
        <p:spPr>
          <a:xfrm>
            <a:off x="3033768" y="2975899"/>
            <a:ext cx="1052892" cy="307777"/>
          </a:xfrm>
          <a:prstGeom prst="rect">
            <a:avLst/>
          </a:prstGeom>
          <a:noFill/>
        </p:spPr>
        <p:txBody>
          <a:bodyPr wrap="none" rtlCol="0">
            <a:spAutoFit/>
          </a:bodyPr>
          <a:lstStyle/>
          <a:p>
            <a:pPr defTabSz="457200"/>
            <a:r>
              <a:rPr lang="en-US" sz="1400" dirty="0" smtClean="0">
                <a:solidFill>
                  <a:srgbClr val="000000"/>
                </a:solidFill>
              </a:rPr>
              <a:t>Main Linac</a:t>
            </a:r>
            <a:endParaRPr lang="en-US" sz="1400" dirty="0">
              <a:solidFill>
                <a:srgbClr val="000000"/>
              </a:solidFill>
            </a:endParaRPr>
          </a:p>
        </p:txBody>
      </p:sp>
      <p:sp>
        <p:nvSpPr>
          <p:cNvPr id="39" name="TextBox 38"/>
          <p:cNvSpPr txBox="1"/>
          <p:nvPr/>
        </p:nvSpPr>
        <p:spPr>
          <a:xfrm rot="16200000">
            <a:off x="805024" y="3385301"/>
            <a:ext cx="1212617" cy="307777"/>
          </a:xfrm>
          <a:prstGeom prst="rect">
            <a:avLst/>
          </a:prstGeom>
          <a:noFill/>
        </p:spPr>
        <p:txBody>
          <a:bodyPr wrap="none" rtlCol="0">
            <a:spAutoFit/>
          </a:bodyPr>
          <a:lstStyle/>
          <a:p>
            <a:pPr defTabSz="457200"/>
            <a:r>
              <a:rPr lang="en-US" sz="1400" dirty="0" smtClean="0">
                <a:solidFill>
                  <a:srgbClr val="000000"/>
                </a:solidFill>
              </a:rPr>
              <a:t>bunch comp.</a:t>
            </a:r>
            <a:endParaRPr lang="en-US" sz="1400" dirty="0">
              <a:solidFill>
                <a:srgbClr val="000000"/>
              </a:solidFill>
            </a:endParaRPr>
          </a:p>
        </p:txBody>
      </p:sp>
      <p:grpSp>
        <p:nvGrpSpPr>
          <p:cNvPr id="73" name="Group 72"/>
          <p:cNvGrpSpPr/>
          <p:nvPr/>
        </p:nvGrpSpPr>
        <p:grpSpPr>
          <a:xfrm>
            <a:off x="896679" y="2413493"/>
            <a:ext cx="781087" cy="496944"/>
            <a:chOff x="798456" y="2724045"/>
            <a:chExt cx="781087" cy="496944"/>
          </a:xfrm>
        </p:grpSpPr>
        <p:sp>
          <p:nvSpPr>
            <p:cNvPr id="71" name="Arc 70"/>
            <p:cNvSpPr/>
            <p:nvPr/>
          </p:nvSpPr>
          <p:spPr bwMode="auto">
            <a:xfrm>
              <a:off x="798456" y="2724045"/>
              <a:ext cx="496944" cy="496944"/>
            </a:xfrm>
            <a:prstGeom prst="arc">
              <a:avLst>
                <a:gd name="adj1" fmla="val 5514562"/>
                <a:gd name="adj2" fmla="val 0"/>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sp>
          <p:nvSpPr>
            <p:cNvPr id="72" name="Arc 71"/>
            <p:cNvSpPr/>
            <p:nvPr/>
          </p:nvSpPr>
          <p:spPr bwMode="auto">
            <a:xfrm>
              <a:off x="1295401" y="2829711"/>
              <a:ext cx="284142" cy="284142"/>
            </a:xfrm>
            <a:prstGeom prst="arc">
              <a:avLst>
                <a:gd name="adj1" fmla="val 5514562"/>
                <a:gd name="adj2" fmla="val 10800000"/>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grpSp>
      <p:cxnSp>
        <p:nvCxnSpPr>
          <p:cNvPr id="75" name="Straight Connector 74"/>
          <p:cNvCxnSpPr>
            <a:stCxn id="72" idx="0"/>
          </p:cNvCxnSpPr>
          <p:nvPr/>
        </p:nvCxnSpPr>
        <p:spPr bwMode="auto">
          <a:xfrm>
            <a:off x="1530961" y="2803222"/>
            <a:ext cx="6906312"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nvGrpSpPr>
          <p:cNvPr id="32" name="Group 31"/>
          <p:cNvGrpSpPr/>
          <p:nvPr/>
        </p:nvGrpSpPr>
        <p:grpSpPr>
          <a:xfrm rot="952044">
            <a:off x="2720498" y="2619740"/>
            <a:ext cx="241025" cy="616618"/>
            <a:chOff x="4144431" y="3726925"/>
            <a:chExt cx="254444" cy="424431"/>
          </a:xfrm>
        </p:grpSpPr>
        <p:sp>
          <p:nvSpPr>
            <p:cNvPr id="28" name="Rectangle 27"/>
            <p:cNvSpPr/>
            <p:nvPr/>
          </p:nvSpPr>
          <p:spPr bwMode="auto">
            <a:xfrm>
              <a:off x="4156761" y="3726925"/>
              <a:ext cx="242114" cy="395698"/>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30" name="Straight Connector 29"/>
            <p:cNvCxnSpPr/>
            <p:nvPr/>
          </p:nvCxnSpPr>
          <p:spPr bwMode="auto">
            <a:xfrm>
              <a:off x="4144431" y="3726925"/>
              <a:ext cx="0" cy="39569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4398875" y="3755658"/>
              <a:ext cx="0" cy="39569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8" name="Rectangle 47"/>
          <p:cNvSpPr/>
          <p:nvPr/>
        </p:nvSpPr>
        <p:spPr bwMode="auto">
          <a:xfrm>
            <a:off x="7497062" y="2855509"/>
            <a:ext cx="981931" cy="147948"/>
          </a:xfrm>
          <a:prstGeom prst="rect">
            <a:avLst/>
          </a:prstGeom>
          <a:solidFill>
            <a:srgbClr val="33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49" name="Straight Connector 48"/>
          <p:cNvCxnSpPr/>
          <p:nvPr/>
        </p:nvCxnSpPr>
        <p:spPr bwMode="auto">
          <a:xfrm>
            <a:off x="8566406" y="1524718"/>
            <a:ext cx="12330" cy="1712989"/>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cxnSp>
        <p:nvCxnSpPr>
          <p:cNvPr id="50" name="Straight Connector 49"/>
          <p:cNvCxnSpPr/>
          <p:nvPr/>
        </p:nvCxnSpPr>
        <p:spPr bwMode="auto">
          <a:xfrm>
            <a:off x="7476846" y="1943164"/>
            <a:ext cx="12330" cy="1294543"/>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52" name="Rectangle 51"/>
          <p:cNvSpPr/>
          <p:nvPr/>
        </p:nvSpPr>
        <p:spPr bwMode="auto">
          <a:xfrm>
            <a:off x="6895760" y="2857735"/>
            <a:ext cx="593416" cy="145722"/>
          </a:xfrm>
          <a:prstGeom prst="rect">
            <a:avLst/>
          </a:prstGeom>
          <a:solidFill>
            <a:srgbClr val="008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53" name="Straight Connector 52"/>
          <p:cNvCxnSpPr/>
          <p:nvPr/>
        </p:nvCxnSpPr>
        <p:spPr bwMode="auto">
          <a:xfrm flipH="1">
            <a:off x="6903011" y="1943164"/>
            <a:ext cx="6875" cy="2634583"/>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cxnSp>
        <p:nvCxnSpPr>
          <p:cNvPr id="54" name="Straight Arrow Connector 53"/>
          <p:cNvCxnSpPr/>
          <p:nvPr/>
        </p:nvCxnSpPr>
        <p:spPr bwMode="auto">
          <a:xfrm>
            <a:off x="7489176" y="2120773"/>
            <a:ext cx="1077230" cy="0"/>
          </a:xfrm>
          <a:prstGeom prst="straightConnector1">
            <a:avLst/>
          </a:prstGeom>
          <a:solidFill>
            <a:schemeClr val="accent1"/>
          </a:solidFill>
          <a:ln w="9525" cap="flat" cmpd="sng" algn="ctr">
            <a:solidFill>
              <a:srgbClr val="7F7F7F"/>
            </a:solidFill>
            <a:prstDash val="solid"/>
            <a:round/>
            <a:headEnd type="arrow"/>
            <a:tailEnd type="arrow"/>
          </a:ln>
          <a:effectLst/>
        </p:spPr>
      </p:cxnSp>
      <p:cxnSp>
        <p:nvCxnSpPr>
          <p:cNvPr id="55" name="Straight Arrow Connector 54"/>
          <p:cNvCxnSpPr/>
          <p:nvPr/>
        </p:nvCxnSpPr>
        <p:spPr bwMode="auto">
          <a:xfrm>
            <a:off x="6876555" y="2120773"/>
            <a:ext cx="620507" cy="0"/>
          </a:xfrm>
          <a:prstGeom prst="straightConnector1">
            <a:avLst/>
          </a:prstGeom>
          <a:solidFill>
            <a:schemeClr val="accent1"/>
          </a:solidFill>
          <a:ln w="9525" cap="flat" cmpd="sng" algn="ctr">
            <a:solidFill>
              <a:srgbClr val="7F7F7F"/>
            </a:solidFill>
            <a:prstDash val="solid"/>
            <a:round/>
            <a:headEnd type="arrow"/>
            <a:tailEnd type="arrow"/>
          </a:ln>
          <a:effectLst/>
        </p:spPr>
      </p:cxnSp>
      <p:sp>
        <p:nvSpPr>
          <p:cNvPr id="57" name="TextBox 56"/>
          <p:cNvSpPr txBox="1"/>
          <p:nvPr/>
        </p:nvSpPr>
        <p:spPr>
          <a:xfrm>
            <a:off x="7781625" y="1993778"/>
            <a:ext cx="538784" cy="215444"/>
          </a:xfrm>
          <a:prstGeom prst="rect">
            <a:avLst/>
          </a:prstGeom>
          <a:solidFill>
            <a:srgbClr val="D9D9D9"/>
          </a:solidFill>
        </p:spPr>
        <p:txBody>
          <a:bodyPr wrap="none" lIns="0" tIns="0" rIns="0" bIns="0" rtlCol="0">
            <a:spAutoFit/>
          </a:bodyPr>
          <a:lstStyle/>
          <a:p>
            <a:pPr defTabSz="457200"/>
            <a:r>
              <a:rPr lang="en-US" sz="1400" dirty="0" smtClean="0">
                <a:solidFill>
                  <a:srgbClr val="000000"/>
                </a:solidFill>
              </a:rPr>
              <a:t>2.2 km</a:t>
            </a:r>
            <a:endParaRPr lang="en-US" sz="1400" dirty="0">
              <a:solidFill>
                <a:srgbClr val="000000"/>
              </a:solidFill>
            </a:endParaRPr>
          </a:p>
        </p:txBody>
      </p:sp>
      <p:sp>
        <p:nvSpPr>
          <p:cNvPr id="61" name="TextBox 60"/>
          <p:cNvSpPr txBox="1"/>
          <p:nvPr/>
        </p:nvSpPr>
        <p:spPr>
          <a:xfrm rot="16200000">
            <a:off x="6904406" y="2004584"/>
            <a:ext cx="538784" cy="215444"/>
          </a:xfrm>
          <a:prstGeom prst="rect">
            <a:avLst/>
          </a:prstGeom>
          <a:solidFill>
            <a:schemeClr val="bg1">
              <a:lumMod val="85000"/>
            </a:schemeClr>
          </a:solidFill>
        </p:spPr>
        <p:txBody>
          <a:bodyPr wrap="none" lIns="0" tIns="0" rIns="0" bIns="0" rtlCol="0">
            <a:spAutoFit/>
          </a:bodyPr>
          <a:lstStyle/>
          <a:p>
            <a:pPr defTabSz="457200"/>
            <a:r>
              <a:rPr lang="en-US" sz="1400" dirty="0" smtClean="0">
                <a:solidFill>
                  <a:srgbClr val="000000"/>
                </a:solidFill>
              </a:rPr>
              <a:t>1.3 km</a:t>
            </a:r>
            <a:endParaRPr lang="en-US" sz="1400" dirty="0">
              <a:solidFill>
                <a:srgbClr val="000000"/>
              </a:solidFill>
            </a:endParaRPr>
          </a:p>
        </p:txBody>
      </p:sp>
      <p:sp>
        <p:nvSpPr>
          <p:cNvPr id="62" name="TextBox 61"/>
          <p:cNvSpPr txBox="1"/>
          <p:nvPr/>
        </p:nvSpPr>
        <p:spPr>
          <a:xfrm>
            <a:off x="7763248" y="2990618"/>
            <a:ext cx="553820" cy="307777"/>
          </a:xfrm>
          <a:prstGeom prst="rect">
            <a:avLst/>
          </a:prstGeom>
          <a:noFill/>
        </p:spPr>
        <p:txBody>
          <a:bodyPr wrap="none" rtlCol="0">
            <a:spAutoFit/>
          </a:bodyPr>
          <a:lstStyle/>
          <a:p>
            <a:pPr defTabSz="457200"/>
            <a:r>
              <a:rPr lang="en-US" sz="1400" dirty="0" smtClean="0">
                <a:solidFill>
                  <a:srgbClr val="000000"/>
                </a:solidFill>
              </a:rPr>
              <a:t>BDS</a:t>
            </a:r>
            <a:endParaRPr lang="en-US" sz="1400" dirty="0">
              <a:solidFill>
                <a:srgbClr val="000000"/>
              </a:solidFill>
            </a:endParaRPr>
          </a:p>
        </p:txBody>
      </p:sp>
      <p:sp>
        <p:nvSpPr>
          <p:cNvPr id="63" name="TextBox 62"/>
          <p:cNvSpPr txBox="1"/>
          <p:nvPr/>
        </p:nvSpPr>
        <p:spPr>
          <a:xfrm rot="16200000">
            <a:off x="6856512" y="3161245"/>
            <a:ext cx="678566" cy="307777"/>
          </a:xfrm>
          <a:prstGeom prst="rect">
            <a:avLst/>
          </a:prstGeom>
          <a:noFill/>
        </p:spPr>
        <p:txBody>
          <a:bodyPr wrap="none" rtlCol="0">
            <a:spAutoFit/>
          </a:bodyPr>
          <a:lstStyle/>
          <a:p>
            <a:pPr defTabSz="457200"/>
            <a:r>
              <a:rPr lang="en-US" sz="1400" dirty="0" smtClean="0">
                <a:solidFill>
                  <a:srgbClr val="000000"/>
                </a:solidFill>
              </a:rPr>
              <a:t>e+ </a:t>
            </a:r>
            <a:r>
              <a:rPr lang="en-US" sz="1400" dirty="0" err="1" smtClean="0">
                <a:solidFill>
                  <a:srgbClr val="000000"/>
                </a:solidFill>
              </a:rPr>
              <a:t>src</a:t>
            </a:r>
            <a:endParaRPr lang="en-US" sz="1400" dirty="0">
              <a:solidFill>
                <a:srgbClr val="000000"/>
              </a:solidFill>
            </a:endParaRPr>
          </a:p>
        </p:txBody>
      </p:sp>
      <p:sp>
        <p:nvSpPr>
          <p:cNvPr id="64" name="Octagon 63"/>
          <p:cNvSpPr/>
          <p:nvPr/>
        </p:nvSpPr>
        <p:spPr bwMode="auto">
          <a:xfrm>
            <a:off x="8486706" y="2835684"/>
            <a:ext cx="184046" cy="184046"/>
          </a:xfrm>
          <a:prstGeom prst="octagon">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sp>
        <p:nvSpPr>
          <p:cNvPr id="65" name="TextBox 64"/>
          <p:cNvSpPr txBox="1"/>
          <p:nvPr/>
        </p:nvSpPr>
        <p:spPr>
          <a:xfrm>
            <a:off x="8381519" y="3226020"/>
            <a:ext cx="398592" cy="369332"/>
          </a:xfrm>
          <a:prstGeom prst="rect">
            <a:avLst/>
          </a:prstGeom>
          <a:noFill/>
        </p:spPr>
        <p:txBody>
          <a:bodyPr wrap="none" rtlCol="0">
            <a:spAutoFit/>
          </a:bodyPr>
          <a:lstStyle/>
          <a:p>
            <a:pPr defTabSz="457200"/>
            <a:r>
              <a:rPr lang="en-US" dirty="0" smtClean="0">
                <a:solidFill>
                  <a:srgbClr val="000000"/>
                </a:solidFill>
              </a:rPr>
              <a:t>IP</a:t>
            </a:r>
            <a:endParaRPr lang="en-US" dirty="0">
              <a:solidFill>
                <a:srgbClr val="000000"/>
              </a:solidFill>
            </a:endParaRPr>
          </a:p>
        </p:txBody>
      </p:sp>
      <p:grpSp>
        <p:nvGrpSpPr>
          <p:cNvPr id="66" name="Group 65"/>
          <p:cNvGrpSpPr/>
          <p:nvPr/>
        </p:nvGrpSpPr>
        <p:grpSpPr>
          <a:xfrm>
            <a:off x="8123838" y="2374355"/>
            <a:ext cx="546914" cy="291449"/>
            <a:chOff x="1295400" y="4652316"/>
            <a:chExt cx="609552" cy="390534"/>
          </a:xfrm>
          <a:noFill/>
        </p:grpSpPr>
        <p:sp>
          <p:nvSpPr>
            <p:cNvPr id="67" name="Arc 66"/>
            <p:cNvSpPr/>
            <p:nvPr/>
          </p:nvSpPr>
          <p:spPr bwMode="auto">
            <a:xfrm rot="16200000">
              <a:off x="1316387" y="4631329"/>
              <a:ext cx="390534" cy="432508"/>
            </a:xfrm>
            <a:prstGeom prst="arc">
              <a:avLst>
                <a:gd name="adj1" fmla="val 10554439"/>
                <a:gd name="adj2" fmla="val 0"/>
              </a:avLst>
            </a:prstGeom>
            <a:grp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68" name="Straight Connector 67"/>
            <p:cNvCxnSpPr/>
            <p:nvPr/>
          </p:nvCxnSpPr>
          <p:spPr bwMode="auto">
            <a:xfrm>
              <a:off x="1509237" y="4652316"/>
              <a:ext cx="395715" cy="0"/>
            </a:xfrm>
            <a:prstGeom prst="line">
              <a:avLst/>
            </a:prstGeom>
            <a:grpFill/>
            <a:ln w="28575" cap="flat" cmpd="sng" algn="ctr">
              <a:solidFill>
                <a:srgbClr val="FF0000"/>
              </a:solidFill>
              <a:prstDash val="solid"/>
              <a:round/>
              <a:headEnd type="none" w="med" len="med"/>
              <a:tailEnd type="none" w="med" len="med"/>
            </a:ln>
            <a:effectLst/>
          </p:spPr>
        </p:cxnSp>
        <p:cxnSp>
          <p:nvCxnSpPr>
            <p:cNvPr id="69" name="Straight Connector 68"/>
            <p:cNvCxnSpPr/>
            <p:nvPr/>
          </p:nvCxnSpPr>
          <p:spPr bwMode="auto">
            <a:xfrm>
              <a:off x="1509237" y="5042850"/>
              <a:ext cx="395715" cy="0"/>
            </a:xfrm>
            <a:prstGeom prst="line">
              <a:avLst/>
            </a:prstGeom>
            <a:grpFill/>
            <a:ln w="28575" cap="flat" cmpd="sng" algn="ctr">
              <a:solidFill>
                <a:srgbClr val="FF0000"/>
              </a:solidFill>
              <a:prstDash val="solid"/>
              <a:round/>
              <a:headEnd type="none" w="med" len="med"/>
              <a:tailEnd type="none" w="med" len="med"/>
            </a:ln>
            <a:effectLst/>
          </p:spPr>
        </p:cxnSp>
      </p:grpSp>
      <p:cxnSp>
        <p:nvCxnSpPr>
          <p:cNvPr id="70" name="Straight Connector 69"/>
          <p:cNvCxnSpPr/>
          <p:nvPr/>
        </p:nvCxnSpPr>
        <p:spPr bwMode="auto">
          <a:xfrm flipV="1">
            <a:off x="8437273" y="2665804"/>
            <a:ext cx="119795" cy="150648"/>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74" name="TextBox 73"/>
          <p:cNvSpPr txBox="1"/>
          <p:nvPr/>
        </p:nvSpPr>
        <p:spPr>
          <a:xfrm>
            <a:off x="7196813" y="3654417"/>
            <a:ext cx="1583298" cy="369332"/>
          </a:xfrm>
          <a:prstGeom prst="rect">
            <a:avLst/>
          </a:prstGeom>
          <a:noFill/>
        </p:spPr>
        <p:txBody>
          <a:bodyPr wrap="none" rtlCol="0">
            <a:spAutoFit/>
          </a:bodyPr>
          <a:lstStyle/>
          <a:p>
            <a:pPr defTabSz="457200"/>
            <a:r>
              <a:rPr lang="en-US" dirty="0" smtClean="0">
                <a:solidFill>
                  <a:srgbClr val="000000"/>
                </a:solidFill>
              </a:rPr>
              <a:t>central region</a:t>
            </a:r>
            <a:endParaRPr lang="en-US" dirty="0">
              <a:solidFill>
                <a:srgbClr val="000000"/>
              </a:solidFill>
            </a:endParaRPr>
          </a:p>
        </p:txBody>
      </p:sp>
      <p:sp>
        <p:nvSpPr>
          <p:cNvPr id="76" name="Rectangle 75"/>
          <p:cNvSpPr/>
          <p:nvPr/>
        </p:nvSpPr>
        <p:spPr bwMode="auto">
          <a:xfrm>
            <a:off x="8675720" y="2849693"/>
            <a:ext cx="249874" cy="147948"/>
          </a:xfrm>
          <a:prstGeom prst="rect">
            <a:avLst/>
          </a:prstGeom>
          <a:solidFill>
            <a:srgbClr val="3366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lang="en-US" sz="3600" smtClean="0">
              <a:solidFill>
                <a:srgbClr val="000000"/>
              </a:solidFill>
            </a:endParaRPr>
          </a:p>
        </p:txBody>
      </p:sp>
      <p:cxnSp>
        <p:nvCxnSpPr>
          <p:cNvPr id="45" name="Straight Arrow Connector 44"/>
          <p:cNvCxnSpPr/>
          <p:nvPr/>
        </p:nvCxnSpPr>
        <p:spPr bwMode="auto">
          <a:xfrm>
            <a:off x="868237" y="1511488"/>
            <a:ext cx="7698169" cy="0"/>
          </a:xfrm>
          <a:prstGeom prst="straightConnector1">
            <a:avLst/>
          </a:prstGeom>
          <a:solidFill>
            <a:schemeClr val="accent1"/>
          </a:solidFill>
          <a:ln w="9525" cap="flat" cmpd="sng" algn="ctr">
            <a:solidFill>
              <a:srgbClr val="7F7F7F"/>
            </a:solidFill>
            <a:prstDash val="solid"/>
            <a:round/>
            <a:headEnd type="arrow"/>
            <a:tailEnd type="arrow"/>
          </a:ln>
          <a:effectLst/>
        </p:spPr>
      </p:cxnSp>
      <p:sp>
        <p:nvSpPr>
          <p:cNvPr id="47" name="TextBox 46"/>
          <p:cNvSpPr txBox="1"/>
          <p:nvPr/>
        </p:nvSpPr>
        <p:spPr>
          <a:xfrm>
            <a:off x="3910843" y="1412463"/>
            <a:ext cx="638634" cy="215444"/>
          </a:xfrm>
          <a:prstGeom prst="rect">
            <a:avLst/>
          </a:prstGeom>
          <a:solidFill>
            <a:schemeClr val="bg1"/>
          </a:solidFill>
        </p:spPr>
        <p:txBody>
          <a:bodyPr wrap="none" lIns="0" tIns="0" rIns="0" bIns="0" rtlCol="0">
            <a:spAutoFit/>
          </a:bodyPr>
          <a:lstStyle/>
          <a:p>
            <a:pPr algn="ctr" defTabSz="457200"/>
            <a:r>
              <a:rPr lang="en-US" sz="1400" dirty="0" smtClean="0">
                <a:solidFill>
                  <a:srgbClr val="000000"/>
                </a:solidFill>
              </a:rPr>
              <a:t>15.4 km</a:t>
            </a:r>
          </a:p>
        </p:txBody>
      </p:sp>
      <p:cxnSp>
        <p:nvCxnSpPr>
          <p:cNvPr id="8" name="Straight Connector 7"/>
          <p:cNvCxnSpPr>
            <a:stCxn id="78" idx="1"/>
            <a:endCxn id="52" idx="1"/>
          </p:cNvCxnSpPr>
          <p:nvPr/>
        </p:nvCxnSpPr>
        <p:spPr bwMode="auto">
          <a:xfrm flipV="1">
            <a:off x="4422027" y="2930596"/>
            <a:ext cx="2473733" cy="15631"/>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0" name="Straight Arrow Connector 9"/>
          <p:cNvCxnSpPr/>
          <p:nvPr/>
        </p:nvCxnSpPr>
        <p:spPr bwMode="auto">
          <a:xfrm flipH="1" flipV="1">
            <a:off x="5291284" y="2932881"/>
            <a:ext cx="13228" cy="72153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4282296" y="3614727"/>
            <a:ext cx="2070887" cy="369332"/>
          </a:xfrm>
          <a:prstGeom prst="rect">
            <a:avLst/>
          </a:prstGeom>
          <a:noFill/>
        </p:spPr>
        <p:txBody>
          <a:bodyPr wrap="none" rtlCol="0">
            <a:spAutoFit/>
          </a:bodyPr>
          <a:lstStyle/>
          <a:p>
            <a:pPr defTabSz="457200"/>
            <a:r>
              <a:rPr lang="en-GB" dirty="0" smtClean="0">
                <a:solidFill>
                  <a:srgbClr val="000000"/>
                </a:solidFill>
              </a:rPr>
              <a:t>125 GeV transport</a:t>
            </a:r>
            <a:endParaRPr lang="en-GB" dirty="0">
              <a:solidFill>
                <a:srgbClr val="000000"/>
              </a:solidFill>
            </a:endParaRPr>
          </a:p>
        </p:txBody>
      </p:sp>
      <p:sp>
        <p:nvSpPr>
          <p:cNvPr id="56" name="TextBox 55"/>
          <p:cNvSpPr txBox="1"/>
          <p:nvPr/>
        </p:nvSpPr>
        <p:spPr>
          <a:xfrm>
            <a:off x="26805" y="4145499"/>
            <a:ext cx="4804245" cy="2585323"/>
          </a:xfrm>
          <a:prstGeom prst="rect">
            <a:avLst/>
          </a:prstGeom>
          <a:solidFill>
            <a:schemeClr val="bg1"/>
          </a:solidFill>
        </p:spPr>
        <p:txBody>
          <a:bodyPr wrap="none" rtlCol="0">
            <a:spAutoFit/>
          </a:bodyPr>
          <a:lstStyle/>
          <a:p>
            <a:pPr defTabSz="457200"/>
            <a:r>
              <a:rPr lang="en-GB" dirty="0" smtClean="0">
                <a:solidFill>
                  <a:srgbClr val="000000"/>
                </a:solidFill>
              </a:rPr>
              <a:t>Half the linac</a:t>
            </a:r>
          </a:p>
          <a:p>
            <a:pPr defTabSz="457200"/>
            <a:r>
              <a:rPr lang="en-GB" dirty="0" smtClean="0">
                <a:solidFill>
                  <a:srgbClr val="000000"/>
                </a:solidFill>
              </a:rPr>
              <a:t>Full-length BDS tunnel &amp; vacuum (</a:t>
            </a:r>
            <a:r>
              <a:rPr lang="en-GB" dirty="0" err="1" smtClean="0">
                <a:solidFill>
                  <a:srgbClr val="000000"/>
                </a:solidFill>
              </a:rPr>
              <a:t>TeV</a:t>
            </a:r>
            <a:r>
              <a:rPr lang="en-GB" dirty="0" smtClean="0">
                <a:solidFill>
                  <a:srgbClr val="000000"/>
                </a:solidFill>
              </a:rPr>
              <a:t>)</a:t>
            </a:r>
          </a:p>
          <a:p>
            <a:pPr defTabSz="457200"/>
            <a:r>
              <a:rPr lang="en-GB" dirty="0" smtClean="0">
                <a:solidFill>
                  <a:srgbClr val="000000"/>
                </a:solidFill>
              </a:rPr>
              <a:t>½ BDS magnets (instrumentation, CF </a:t>
            </a:r>
            <a:r>
              <a:rPr lang="en-GB" dirty="0" err="1" smtClean="0">
                <a:solidFill>
                  <a:srgbClr val="000000"/>
                </a:solidFill>
              </a:rPr>
              <a:t>etc</a:t>
            </a:r>
            <a:r>
              <a:rPr lang="en-GB" dirty="0" smtClean="0">
                <a:solidFill>
                  <a:srgbClr val="000000"/>
                </a:solidFill>
              </a:rPr>
              <a:t>)</a:t>
            </a:r>
          </a:p>
          <a:p>
            <a:pPr defTabSz="457200"/>
            <a:r>
              <a:rPr lang="en-GB" dirty="0" smtClean="0">
                <a:solidFill>
                  <a:srgbClr val="000000"/>
                </a:solidFill>
              </a:rPr>
              <a:t>1 RTML LTL</a:t>
            </a:r>
          </a:p>
          <a:p>
            <a:pPr defTabSz="457200"/>
            <a:r>
              <a:rPr lang="en-GB" dirty="0" smtClean="0">
                <a:solidFill>
                  <a:srgbClr val="000000"/>
                </a:solidFill>
              </a:rPr>
              <a:t>5km 125 GeV transport line</a:t>
            </a:r>
          </a:p>
          <a:p>
            <a:pPr defTabSz="457200"/>
            <a:endParaRPr lang="en-GB" dirty="0" smtClean="0">
              <a:solidFill>
                <a:srgbClr val="000000"/>
              </a:solidFill>
            </a:endParaRPr>
          </a:p>
          <a:p>
            <a:pPr defTabSz="457200"/>
            <a:r>
              <a:rPr lang="en-GB" dirty="0" smtClean="0">
                <a:solidFill>
                  <a:srgbClr val="000000"/>
                </a:solidFill>
              </a:rPr>
              <a:t>Extended tunnel/CFS already 500 GeV stage</a:t>
            </a:r>
          </a:p>
          <a:p>
            <a:pPr defTabSz="457200"/>
            <a:endParaRPr lang="en-GB" dirty="0">
              <a:solidFill>
                <a:srgbClr val="000000"/>
              </a:solidFill>
            </a:endParaRPr>
          </a:p>
          <a:p>
            <a:pPr defTabSz="457200"/>
            <a:r>
              <a:rPr lang="en-GB" dirty="0" smtClean="0">
                <a:solidFill>
                  <a:srgbClr val="000000"/>
                </a:solidFill>
              </a:rPr>
              <a:t>10Hz mode e- linac</a:t>
            </a:r>
            <a:endParaRPr lang="en-GB" dirty="0">
              <a:solidFill>
                <a:srgbClr val="000000"/>
              </a:solidFill>
            </a:endParaRPr>
          </a:p>
        </p:txBody>
      </p:sp>
      <p:sp>
        <p:nvSpPr>
          <p:cNvPr id="18" name="TextBox 17"/>
          <p:cNvSpPr txBox="1"/>
          <p:nvPr/>
        </p:nvSpPr>
        <p:spPr>
          <a:xfrm>
            <a:off x="6009816" y="4995215"/>
            <a:ext cx="289060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457200"/>
            <a:r>
              <a:rPr lang="en-GB" dirty="0" smtClean="0">
                <a:solidFill>
                  <a:srgbClr val="000000"/>
                </a:solidFill>
              </a:rPr>
              <a:t>quasi-adiabatic energy upgrade?</a:t>
            </a:r>
            <a:endParaRPr lang="en-GB" dirty="0">
              <a:solidFill>
                <a:srgbClr val="000000"/>
              </a:solidFill>
            </a:endParaRPr>
          </a:p>
        </p:txBody>
      </p:sp>
    </p:spTree>
    <p:extLst>
      <p:ext uri="{BB962C8B-B14F-4D97-AF65-F5344CB8AC3E}">
        <p14:creationId xmlns:p14="http://schemas.microsoft.com/office/powerpoint/2010/main" val="357439858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36882"/>
            <a:ext cx="9144000" cy="6445404"/>
          </a:xfrm>
        </p:spPr>
      </p:pic>
      <p:sp>
        <p:nvSpPr>
          <p:cNvPr id="6" name="TextBox 5"/>
          <p:cNvSpPr txBox="1"/>
          <p:nvPr/>
        </p:nvSpPr>
        <p:spPr>
          <a:xfrm>
            <a:off x="2348154" y="1876925"/>
            <a:ext cx="1902478" cy="594908"/>
          </a:xfrm>
          <a:prstGeom prst="rect">
            <a:avLst/>
          </a:prstGeom>
          <a:noFill/>
          <a:ln w="57150">
            <a:solidFill>
              <a:srgbClr val="FFFF00"/>
            </a:solidFill>
          </a:ln>
        </p:spPr>
        <p:txBody>
          <a:bodyPr wrap="square" lIns="91420" tIns="45711" rIns="91420" bIns="45711" rtlCol="0">
            <a:spAutoFit/>
          </a:bodyPr>
          <a:lstStyle/>
          <a:p>
            <a:pPr eaLnBrk="0" fontAlgn="ctr" hangingPunct="0">
              <a:spcBef>
                <a:spcPct val="0"/>
              </a:spcBef>
              <a:spcAft>
                <a:spcPct val="0"/>
              </a:spcAft>
            </a:pPr>
            <a:r>
              <a:rPr lang="en-US" sz="1600" b="1" dirty="0" smtClean="0">
                <a:solidFill>
                  <a:srgbClr val="FFFFFF"/>
                </a:solidFill>
              </a:rPr>
              <a:t>31 km, ~100 m deep</a:t>
            </a:r>
            <a:endParaRPr lang="en-US" sz="1600" b="1" dirty="0">
              <a:solidFill>
                <a:srgbClr val="FFFFFF"/>
              </a:solidFill>
            </a:endParaRPr>
          </a:p>
        </p:txBody>
      </p:sp>
      <p:cxnSp>
        <p:nvCxnSpPr>
          <p:cNvPr id="7" name="Straight Connector 6"/>
          <p:cNvCxnSpPr/>
          <p:nvPr/>
        </p:nvCxnSpPr>
        <p:spPr bwMode="auto">
          <a:xfrm>
            <a:off x="336886" y="2215479"/>
            <a:ext cx="1892969" cy="0"/>
          </a:xfrm>
          <a:prstGeom prst="line">
            <a:avLst/>
          </a:prstGeom>
          <a:solidFill>
            <a:schemeClr val="accent1"/>
          </a:solidFill>
          <a:ln w="57150" cap="flat" cmpd="sng" algn="ctr">
            <a:solidFill>
              <a:srgbClr val="FFFF00"/>
            </a:solidFill>
            <a:prstDash val="solid"/>
            <a:round/>
            <a:headEnd type="none" w="med" len="med"/>
            <a:tailEnd type="none" w="med" len="med"/>
          </a:ln>
          <a:effectLst/>
        </p:spPr>
      </p:cxnSp>
      <p:sp>
        <p:nvSpPr>
          <p:cNvPr id="8" name="TextBox 7"/>
          <p:cNvSpPr txBox="1"/>
          <p:nvPr/>
        </p:nvSpPr>
        <p:spPr>
          <a:xfrm>
            <a:off x="2346244" y="1245907"/>
            <a:ext cx="1962963" cy="343620"/>
          </a:xfrm>
          <a:prstGeom prst="rect">
            <a:avLst/>
          </a:prstGeom>
          <a:noFill/>
          <a:ln w="57150">
            <a:solidFill>
              <a:schemeClr val="bg1"/>
            </a:solidFill>
          </a:ln>
        </p:spPr>
        <p:txBody>
          <a:bodyPr wrap="none" lIns="91420" tIns="45711" rIns="91420" bIns="45711" rtlCol="0">
            <a:spAutoFit/>
          </a:bodyPr>
          <a:lstStyle/>
          <a:p>
            <a:pPr eaLnBrk="0" fontAlgn="ctr" hangingPunct="0">
              <a:spcBef>
                <a:spcPct val="0"/>
              </a:spcBef>
              <a:spcAft>
                <a:spcPct val="0"/>
              </a:spcAft>
            </a:pPr>
            <a:r>
              <a:rPr lang="en-US" sz="1600" b="1" dirty="0" smtClean="0">
                <a:solidFill>
                  <a:srgbClr val="FFFFFF"/>
                </a:solidFill>
              </a:rPr>
              <a:t>14 km, ~100 m deep</a:t>
            </a:r>
            <a:endParaRPr lang="en-US" sz="1600" b="1" dirty="0">
              <a:solidFill>
                <a:srgbClr val="FFFFFF"/>
              </a:solidFill>
            </a:endParaRPr>
          </a:p>
        </p:txBody>
      </p:sp>
      <p:cxnSp>
        <p:nvCxnSpPr>
          <p:cNvPr id="9" name="Straight Connector 8"/>
          <p:cNvCxnSpPr/>
          <p:nvPr/>
        </p:nvCxnSpPr>
        <p:spPr bwMode="auto">
          <a:xfrm>
            <a:off x="334976" y="1584459"/>
            <a:ext cx="1892969"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2" name="Segnaposto piè di pagina 1"/>
          <p:cNvSpPr>
            <a:spLocks noGrp="1"/>
          </p:cNvSpPr>
          <p:nvPr>
            <p:ph type="ftr" sz="quarter" idx="10"/>
          </p:nvPr>
        </p:nvSpPr>
        <p:spPr/>
        <p:txBody>
          <a:bodyPr/>
          <a:lstStyle/>
          <a:p>
            <a:r>
              <a:rPr lang="en-US" smtClean="0">
                <a:solidFill>
                  <a:srgbClr val="000000"/>
                </a:solidFill>
              </a:rPr>
              <a:t>12/09/12 Krakow – ESG                                                                     C.Biscari - "High Energy Accelerators" </a:t>
            </a:r>
            <a:endParaRPr lang="en-US">
              <a:solidFill>
                <a:srgbClr val="000000"/>
              </a:solidFill>
            </a:endParaRPr>
          </a:p>
        </p:txBody>
      </p:sp>
      <p:sp>
        <p:nvSpPr>
          <p:cNvPr id="4" name="Title 1"/>
          <p:cNvSpPr>
            <a:spLocks noGrp="1"/>
          </p:cNvSpPr>
          <p:nvPr>
            <p:ph type="title"/>
          </p:nvPr>
        </p:nvSpPr>
        <p:spPr>
          <a:xfrm>
            <a:off x="2346242" y="76200"/>
            <a:ext cx="2987757" cy="616496"/>
          </a:xfrm>
          <a:solidFill>
            <a:schemeClr val="bg1">
              <a:lumMod val="85000"/>
            </a:schemeClr>
          </a:solidFill>
        </p:spPr>
        <p:txBody>
          <a:bodyPr/>
          <a:lstStyle/>
          <a:p>
            <a:r>
              <a:rPr lang="it-IT" dirty="0" smtClean="0">
                <a:latin typeface="Arial" pitchFamily="34" charset="0"/>
                <a:cs typeface="Arial" pitchFamily="34" charset="0"/>
              </a:rPr>
              <a:t>CLIC Layout</a:t>
            </a:r>
            <a:endParaRPr lang="en-US" dirty="0">
              <a:latin typeface="Arial" pitchFamily="34" charset="0"/>
              <a:cs typeface="Arial" pitchFamily="34" charset="0"/>
            </a:endParaRPr>
          </a:p>
        </p:txBody>
      </p:sp>
    </p:spTree>
    <p:extLst>
      <p:ext uri="{BB962C8B-B14F-4D97-AF65-F5344CB8AC3E}">
        <p14:creationId xmlns:p14="http://schemas.microsoft.com/office/powerpoint/2010/main" val="39129520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Timeline</a:t>
            </a:r>
            <a:endParaRPr lang="en-US" dirty="0"/>
          </a:p>
        </p:txBody>
      </p:sp>
      <p:sp>
        <p:nvSpPr>
          <p:cNvPr id="6" name="Footer Placeholder 5"/>
          <p:cNvSpPr>
            <a:spLocks noGrp="1"/>
          </p:cNvSpPr>
          <p:nvPr>
            <p:ph type="ftr" sz="quarter" idx="11"/>
          </p:nvPr>
        </p:nvSpPr>
        <p:spPr/>
        <p:txBody>
          <a:bodyPr/>
          <a:lstStyle/>
          <a:p>
            <a:r>
              <a:rPr lang="en-US" smtClean="0">
                <a:solidFill>
                  <a:prstClr val="black"/>
                </a:solidFill>
              </a:rPr>
              <a:t>D. Schulte, CLIC, HF 2012, November 2012</a:t>
            </a:r>
            <a:endParaRPr lang="en-US" dirty="0">
              <a:solidFill>
                <a:prstClr val="black"/>
              </a:solidFill>
            </a:endParaRPr>
          </a:p>
        </p:txBody>
      </p:sp>
      <p:pic>
        <p:nvPicPr>
          <p:cNvPr id="3" name="Picture 2" descr="timeline.pdf"/>
          <p:cNvPicPr>
            <a:picLocks noChangeAspect="1"/>
          </p:cNvPicPr>
          <p:nvPr/>
        </p:nvPicPr>
        <p:blipFill>
          <a:blip r:embed="rId2" cstate="print"/>
          <a:stretch>
            <a:fillRect/>
          </a:stretch>
        </p:blipFill>
        <p:spPr>
          <a:xfrm>
            <a:off x="57150" y="679184"/>
            <a:ext cx="9029700" cy="5778500"/>
          </a:xfrm>
          <a:prstGeom prst="rect">
            <a:avLst/>
          </a:prstGeom>
        </p:spPr>
      </p:pic>
      <p:sp>
        <p:nvSpPr>
          <p:cNvPr id="5" name="Date Placeholder 4"/>
          <p:cNvSpPr>
            <a:spLocks noGrp="1"/>
          </p:cNvSpPr>
          <p:nvPr>
            <p:ph type="dt" sz="half" idx="10"/>
          </p:nvPr>
        </p:nvSpPr>
        <p:spPr/>
        <p:txBody>
          <a:bodyPr/>
          <a:lstStyle/>
          <a:p>
            <a:endParaRPr lang="en-US" dirty="0">
              <a:solidFill>
                <a:prstClr val="black"/>
              </a:solidFill>
            </a:endParaRPr>
          </a:p>
        </p:txBody>
      </p:sp>
    </p:spTree>
    <p:extLst>
      <p:ext uri="{BB962C8B-B14F-4D97-AF65-F5344CB8AC3E}">
        <p14:creationId xmlns:p14="http://schemas.microsoft.com/office/powerpoint/2010/main" val="1136405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458200" cy="523220"/>
          </a:xfrm>
          <a:prstGeom prst="rect">
            <a:avLst/>
          </a:prstGeom>
          <a:solidFill>
            <a:schemeClr val="accent1">
              <a:lumMod val="20000"/>
              <a:lumOff val="80000"/>
            </a:schemeClr>
          </a:solidFill>
        </p:spPr>
        <p:txBody>
          <a:bodyPr wrap="square" rtlCol="0">
            <a:spAutoFit/>
          </a:bodyPr>
          <a:lstStyle/>
          <a:p>
            <a:pPr algn="ctr" defTabSz="914400"/>
            <a:r>
              <a:rPr lang="en-US" sz="2800" b="1" dirty="0" smtClean="0">
                <a:solidFill>
                  <a:prstClr val="black"/>
                </a:solidFill>
                <a:latin typeface="Tahoma" pitchFamily="34" charset="0"/>
                <a:cs typeface="Tahoma" pitchFamily="34" charset="0"/>
              </a:rPr>
              <a:t>(2) Circular </a:t>
            </a:r>
            <a:r>
              <a:rPr lang="en-US" sz="2800" b="1" dirty="0" err="1" smtClean="0">
                <a:solidFill>
                  <a:prstClr val="black"/>
                </a:solidFill>
                <a:latin typeface="Tahoma" pitchFamily="34" charset="0"/>
                <a:cs typeface="Tahoma" pitchFamily="34" charset="0"/>
              </a:rPr>
              <a:t>e</a:t>
            </a:r>
            <a:r>
              <a:rPr lang="en-US" sz="2800" b="1" baseline="30000" dirty="0" err="1" smtClean="0">
                <a:solidFill>
                  <a:prstClr val="black"/>
                </a:solidFill>
                <a:latin typeface="Tahoma" pitchFamily="34" charset="0"/>
                <a:cs typeface="Tahoma" pitchFamily="34" charset="0"/>
              </a:rPr>
              <a:t>+</a:t>
            </a:r>
            <a:r>
              <a:rPr lang="en-US" sz="2800" b="1" dirty="0" err="1" smtClean="0">
                <a:solidFill>
                  <a:prstClr val="black"/>
                </a:solidFill>
                <a:latin typeface="Tahoma" pitchFamily="34" charset="0"/>
                <a:cs typeface="Tahoma" pitchFamily="34" charset="0"/>
              </a:rPr>
              <a:t>e</a:t>
            </a:r>
            <a:r>
              <a:rPr lang="en-US" sz="2800" b="1" baseline="30000" dirty="0" smtClean="0">
                <a:solidFill>
                  <a:prstClr val="black"/>
                </a:solidFill>
                <a:latin typeface="Tahoma" pitchFamily="34" charset="0"/>
                <a:cs typeface="Tahoma" pitchFamily="34" charset="0"/>
                <a:sym typeface="Symbol"/>
              </a:rPr>
              <a:t></a:t>
            </a:r>
            <a:r>
              <a:rPr lang="en-US" sz="2800" b="1" dirty="0" smtClean="0">
                <a:solidFill>
                  <a:prstClr val="black"/>
                </a:solidFill>
                <a:latin typeface="Tahoma" pitchFamily="34" charset="0"/>
                <a:cs typeface="Tahoma" pitchFamily="34" charset="0"/>
              </a:rPr>
              <a:t> Collider as a Higgs Factory</a:t>
            </a:r>
            <a:endParaRPr lang="en-US" sz="2800" b="1" dirty="0">
              <a:solidFill>
                <a:prstClr val="black"/>
              </a:solidFill>
              <a:latin typeface="Tahoma" pitchFamily="34" charset="0"/>
              <a:cs typeface="Tahoma" pitchFamily="34" charset="0"/>
            </a:endParaRPr>
          </a:p>
        </p:txBody>
      </p:sp>
      <p:sp>
        <p:nvSpPr>
          <p:cNvPr id="10" name="Content Placeholder 4"/>
          <p:cNvSpPr txBox="1">
            <a:spLocks/>
          </p:cNvSpPr>
          <p:nvPr/>
        </p:nvSpPr>
        <p:spPr>
          <a:xfrm>
            <a:off x="381000" y="1143000"/>
            <a:ext cx="8229600" cy="3657600"/>
          </a:xfrm>
          <a:prstGeom prst="rect">
            <a:avLst/>
          </a:prstGeom>
        </p:spPr>
        <p:txBody>
          <a:bodyPr vert="horz" lIns="91440" tIns="45720" rIns="91440" bIns="45720" rtlCol="0">
            <a:normAutofit/>
          </a:bodyPr>
          <a:lstStyle/>
          <a:p>
            <a:pPr marL="342900" indent="-342900" defTabSz="914400">
              <a:spcBef>
                <a:spcPct val="20000"/>
              </a:spcBef>
              <a:buFont typeface="Arial" pitchFamily="34" charset="0"/>
              <a:buChar char="•"/>
            </a:pPr>
            <a:r>
              <a:rPr lang="en-US" dirty="0" smtClean="0">
                <a:solidFill>
                  <a:prstClr val="black"/>
                </a:solidFill>
              </a:rPr>
              <a:t>Advantages: </a:t>
            </a:r>
          </a:p>
          <a:p>
            <a:pPr marL="742950" lvl="1" indent="-285750" defTabSz="914400">
              <a:spcBef>
                <a:spcPct val="20000"/>
              </a:spcBef>
              <a:buFont typeface="Wingdings" pitchFamily="2" charset="2"/>
              <a:buChar char="Ø"/>
              <a:defRPr/>
            </a:pPr>
            <a:r>
              <a:rPr lang="en-US" sz="1400" dirty="0" smtClean="0">
                <a:solidFill>
                  <a:prstClr val="black"/>
                </a:solidFill>
              </a:rPr>
              <a:t>At 240 </a:t>
            </a:r>
            <a:r>
              <a:rPr lang="en-US" sz="1400" dirty="0" err="1" smtClean="0">
                <a:solidFill>
                  <a:prstClr val="black"/>
                </a:solidFill>
              </a:rPr>
              <a:t>GeV</a:t>
            </a:r>
            <a:r>
              <a:rPr lang="en-US" sz="1400" dirty="0" smtClean="0">
                <a:solidFill>
                  <a:prstClr val="black"/>
                </a:solidFill>
              </a:rPr>
              <a:t>, potentially a higher luminosity to cost ratio than a linear one</a:t>
            </a:r>
          </a:p>
          <a:p>
            <a:pPr marL="742950" lvl="1" indent="-285750" defTabSz="914400">
              <a:spcBef>
                <a:spcPct val="20000"/>
              </a:spcBef>
              <a:buFont typeface="Wingdings" pitchFamily="2" charset="2"/>
              <a:buChar char="Ø"/>
              <a:defRPr/>
            </a:pPr>
            <a:r>
              <a:rPr lang="en-US" sz="1400" dirty="0" smtClean="0">
                <a:solidFill>
                  <a:prstClr val="black"/>
                </a:solidFill>
              </a:rPr>
              <a:t>Based on mature technology and rich experience </a:t>
            </a:r>
            <a:endParaRPr lang="en-US" sz="1400" dirty="0" smtClean="0">
              <a:solidFill>
                <a:srgbClr val="FF0000"/>
              </a:solidFill>
            </a:endParaRPr>
          </a:p>
          <a:p>
            <a:pPr marL="742950" lvl="1" indent="-285750" defTabSz="914400">
              <a:spcBef>
                <a:spcPct val="20000"/>
              </a:spcBef>
              <a:buFont typeface="Wingdings" pitchFamily="2" charset="2"/>
              <a:buChar char="Ø"/>
              <a:defRPr/>
            </a:pPr>
            <a:r>
              <a:rPr lang="en-US" sz="1400" dirty="0" smtClean="0">
                <a:solidFill>
                  <a:prstClr val="black"/>
                </a:solidFill>
              </a:rPr>
              <a:t>Some designs can use existing tunnel and site</a:t>
            </a:r>
          </a:p>
          <a:p>
            <a:pPr marL="742950" lvl="1" indent="-285750" defTabSz="914400">
              <a:spcBef>
                <a:spcPct val="20000"/>
              </a:spcBef>
              <a:buFont typeface="Wingdings" pitchFamily="2" charset="2"/>
              <a:buChar char="Ø"/>
              <a:defRPr/>
            </a:pPr>
            <a:r>
              <a:rPr lang="fr-CH" sz="1400" dirty="0" smtClean="0">
                <a:solidFill>
                  <a:prstClr val="black"/>
                </a:solidFill>
              </a:rPr>
              <a:t>More </a:t>
            </a:r>
            <a:r>
              <a:rPr lang="fr-CH" sz="1400" dirty="0" err="1" smtClean="0">
                <a:solidFill>
                  <a:prstClr val="black"/>
                </a:solidFill>
              </a:rPr>
              <a:t>than</a:t>
            </a:r>
            <a:r>
              <a:rPr lang="fr-CH" sz="1400" dirty="0" smtClean="0">
                <a:solidFill>
                  <a:prstClr val="black"/>
                </a:solidFill>
              </a:rPr>
              <a:t> one IP</a:t>
            </a:r>
          </a:p>
          <a:p>
            <a:pPr marL="742950" lvl="1" indent="-285750" defTabSz="914400">
              <a:spcBef>
                <a:spcPct val="20000"/>
              </a:spcBef>
              <a:buFont typeface="Wingdings" pitchFamily="2" charset="2"/>
              <a:buChar char="Ø"/>
              <a:defRPr/>
            </a:pPr>
            <a:r>
              <a:rPr lang="en-US" sz="1400" dirty="0" smtClean="0">
                <a:solidFill>
                  <a:prstClr val="black"/>
                </a:solidFill>
              </a:rPr>
              <a:t>Tunnel of a large ring can be reused as a </a:t>
            </a:r>
            <a:r>
              <a:rPr lang="en-US" sz="1400" dirty="0" err="1" smtClean="0">
                <a:solidFill>
                  <a:prstClr val="black"/>
                </a:solidFill>
              </a:rPr>
              <a:t>pp</a:t>
            </a:r>
            <a:r>
              <a:rPr lang="en-US" sz="1400" dirty="0" smtClean="0">
                <a:solidFill>
                  <a:prstClr val="black"/>
                </a:solidFill>
              </a:rPr>
              <a:t> collider in the future</a:t>
            </a:r>
          </a:p>
          <a:p>
            <a:pPr marL="342900" indent="-342900" defTabSz="914400">
              <a:spcBef>
                <a:spcPct val="20000"/>
              </a:spcBef>
              <a:buFont typeface="Arial" pitchFamily="34" charset="0"/>
              <a:buChar char="•"/>
            </a:pPr>
            <a:r>
              <a:rPr lang="en-US" dirty="0" smtClean="0">
                <a:solidFill>
                  <a:prstClr val="black"/>
                </a:solidFill>
              </a:rPr>
              <a:t>Challenges: </a:t>
            </a:r>
          </a:p>
          <a:p>
            <a:pPr marL="742950" lvl="1" indent="-285750" defTabSz="914400">
              <a:spcBef>
                <a:spcPct val="20000"/>
              </a:spcBef>
              <a:buFont typeface="Wingdings" pitchFamily="2" charset="2"/>
              <a:buChar char="Ø"/>
              <a:defRPr/>
            </a:pPr>
            <a:r>
              <a:rPr lang="en-US" sz="1400" dirty="0" err="1" smtClean="0">
                <a:solidFill>
                  <a:prstClr val="black"/>
                </a:solidFill>
              </a:rPr>
              <a:t>Beamstrahlung</a:t>
            </a:r>
            <a:r>
              <a:rPr lang="en-US" sz="1400" dirty="0" smtClean="0">
                <a:solidFill>
                  <a:prstClr val="black"/>
                </a:solidFill>
              </a:rPr>
              <a:t> limiting beam life time  requires  lattice with large momentum acceptance </a:t>
            </a:r>
          </a:p>
          <a:p>
            <a:pPr marL="742950" lvl="1" indent="-285750" defTabSz="914400">
              <a:spcBef>
                <a:spcPct val="20000"/>
              </a:spcBef>
              <a:buFont typeface="Wingdings" pitchFamily="2" charset="2"/>
              <a:buChar char="Ø"/>
              <a:defRPr/>
            </a:pPr>
            <a:r>
              <a:rPr lang="en-US" sz="1400" dirty="0" smtClean="0">
                <a:solidFill>
                  <a:prstClr val="black"/>
                </a:solidFill>
              </a:rPr>
              <a:t>RF and vacuum problem from synchrotron radiation </a:t>
            </a:r>
          </a:p>
          <a:p>
            <a:pPr marL="742950" lvl="1" indent="-285750" defTabSz="914400">
              <a:spcBef>
                <a:spcPct val="20000"/>
              </a:spcBef>
              <a:buFont typeface="Wingdings" pitchFamily="2" charset="2"/>
              <a:buChar char="Ø"/>
              <a:defRPr/>
            </a:pPr>
            <a:r>
              <a:rPr lang="en-US" sz="1400" dirty="0" smtClean="0">
                <a:solidFill>
                  <a:prstClr val="black"/>
                </a:solidFill>
              </a:rPr>
              <a:t>A lattice with low emittance </a:t>
            </a:r>
          </a:p>
          <a:p>
            <a:pPr marL="742950" lvl="1" indent="-285750" defTabSz="914400">
              <a:spcBef>
                <a:spcPct val="20000"/>
              </a:spcBef>
              <a:buFont typeface="Wingdings" pitchFamily="2" charset="2"/>
              <a:buChar char="Ø"/>
              <a:defRPr/>
            </a:pPr>
            <a:r>
              <a:rPr lang="en-US" sz="1400" dirty="0" smtClean="0">
                <a:solidFill>
                  <a:prstClr val="black"/>
                </a:solidFill>
              </a:rPr>
              <a:t>Efficiency of converting wall power to synchrotron radiation power</a:t>
            </a:r>
          </a:p>
          <a:p>
            <a:pPr marL="742950" lvl="1" indent="-285750" defTabSz="914400">
              <a:spcBef>
                <a:spcPct val="20000"/>
              </a:spcBef>
              <a:buFont typeface="Wingdings" pitchFamily="2" charset="2"/>
              <a:buChar char="Ø"/>
              <a:defRPr/>
            </a:pPr>
            <a:r>
              <a:rPr lang="en-US" sz="1400" dirty="0" smtClean="0">
                <a:solidFill>
                  <a:prstClr val="black"/>
                </a:solidFill>
              </a:rPr>
              <a:t>Limited energy reach</a:t>
            </a:r>
          </a:p>
          <a:p>
            <a:pPr marL="742950" lvl="1" indent="-285750" defTabSz="914400">
              <a:spcBef>
                <a:spcPct val="20000"/>
              </a:spcBef>
              <a:buFont typeface="Wingdings" pitchFamily="2" charset="2"/>
              <a:buChar char="Ø"/>
              <a:defRPr/>
            </a:pPr>
            <a:r>
              <a:rPr lang="en-US" sz="1400" dirty="0" smtClean="0">
                <a:solidFill>
                  <a:prstClr val="black"/>
                </a:solidFill>
              </a:rPr>
              <a:t>No comprehensive study; design study report needed.</a:t>
            </a:r>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1297426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458200" cy="523875"/>
          </a:xfrm>
          <a:prstGeom prst="rect">
            <a:avLst/>
          </a:prstGeom>
          <a:solidFill>
            <a:schemeClr val="accent1">
              <a:lumMod val="20000"/>
              <a:lumOff val="80000"/>
            </a:schemeClr>
          </a:solidFill>
        </p:spPr>
        <p:txBody>
          <a:bodyPr>
            <a:spAutoFit/>
          </a:bodyPr>
          <a:lstStyle/>
          <a:p>
            <a:pPr algn="ctr" defTabSz="914400">
              <a:defRPr/>
            </a:pPr>
            <a:r>
              <a:rPr lang="en-US" sz="2800" b="1" dirty="0">
                <a:solidFill>
                  <a:prstClr val="black"/>
                </a:solidFill>
                <a:latin typeface="Tahoma" pitchFamily="34" charset="0"/>
                <a:cs typeface="Tahoma" pitchFamily="34" charset="0"/>
              </a:rPr>
              <a:t>(2) Circular </a:t>
            </a:r>
            <a:r>
              <a:rPr lang="en-US" sz="2800" b="1" dirty="0" err="1">
                <a:solidFill>
                  <a:prstClr val="black"/>
                </a:solidFill>
                <a:latin typeface="Tahoma" pitchFamily="34" charset="0"/>
                <a:cs typeface="Tahoma" pitchFamily="34" charset="0"/>
              </a:rPr>
              <a:t>e</a:t>
            </a:r>
            <a:r>
              <a:rPr lang="en-US" sz="2800" b="1" baseline="30000" dirty="0" err="1">
                <a:solidFill>
                  <a:prstClr val="black"/>
                </a:solidFill>
                <a:latin typeface="Tahoma" pitchFamily="34" charset="0"/>
                <a:cs typeface="Tahoma" pitchFamily="34" charset="0"/>
              </a:rPr>
              <a:t>+</a:t>
            </a:r>
            <a:r>
              <a:rPr lang="en-US" sz="2800" b="1" dirty="0" err="1">
                <a:solidFill>
                  <a:prstClr val="black"/>
                </a:solidFill>
                <a:latin typeface="Tahoma" pitchFamily="34" charset="0"/>
                <a:cs typeface="Tahoma" pitchFamily="34" charset="0"/>
              </a:rPr>
              <a:t>e</a:t>
            </a:r>
            <a:r>
              <a:rPr lang="en-US" sz="2800" b="1" baseline="30000" dirty="0">
                <a:solidFill>
                  <a:prstClr val="black"/>
                </a:solidFill>
                <a:latin typeface="Tahoma" pitchFamily="34" charset="0"/>
                <a:cs typeface="Tahoma" pitchFamily="34" charset="0"/>
                <a:sym typeface="Symbol"/>
              </a:rPr>
              <a:t></a:t>
            </a:r>
            <a:r>
              <a:rPr lang="en-US" sz="2800" b="1" dirty="0">
                <a:solidFill>
                  <a:prstClr val="black"/>
                </a:solidFill>
                <a:latin typeface="Tahoma" pitchFamily="34" charset="0"/>
                <a:cs typeface="Tahoma" pitchFamily="34" charset="0"/>
              </a:rPr>
              <a:t> Collider as a Higgs Factory</a:t>
            </a:r>
          </a:p>
        </p:txBody>
      </p:sp>
      <p:sp>
        <p:nvSpPr>
          <p:cNvPr id="14643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eaLnBrk="1" hangingPunct="1"/>
            <a:fld id="{230C5639-F147-4EFD-B4D1-BA935D1BEE5C}" type="slidenum">
              <a:rPr lang="en-US" altLang="en-US" sz="1200" smtClean="0">
                <a:solidFill>
                  <a:srgbClr val="898989"/>
                </a:solidFill>
              </a:rPr>
              <a:pPr eaLnBrk="1" hangingPunct="1"/>
              <a:t>25</a:t>
            </a:fld>
            <a:endParaRPr lang="en-US" altLang="en-US" sz="1200" smtClean="0">
              <a:solidFill>
                <a:srgbClr val="898989"/>
              </a:solidFill>
            </a:endParaRPr>
          </a:p>
        </p:txBody>
      </p:sp>
      <p:pic>
        <p:nvPicPr>
          <p:cNvPr id="146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7059613"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988" y="3370263"/>
            <a:ext cx="3302000" cy="310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988" y="3398838"/>
            <a:ext cx="3910012"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524000" y="1114425"/>
            <a:ext cx="2133600" cy="333375"/>
          </a:xfrm>
          <a:prstGeom prst="rect">
            <a:avLst/>
          </a:prstGeom>
          <a:solidFill>
            <a:schemeClr val="accent6">
              <a:lumMod val="20000"/>
              <a:lumOff val="80000"/>
            </a:schemeClr>
          </a:solidFill>
        </p:spPr>
        <p:txBody>
          <a:bodyPr lIns="91420" tIns="45711" rIns="91420" bIns="45711" anchor="ctr">
            <a:normAutofit lnSpcReduction="10000"/>
          </a:bodyPr>
          <a:lstStyle/>
          <a:p>
            <a:pPr algn="ctr" defTabSz="914400" fontAlgn="base">
              <a:spcBef>
                <a:spcPct val="0"/>
              </a:spcBef>
              <a:spcAft>
                <a:spcPct val="0"/>
              </a:spcAft>
              <a:defRPr/>
            </a:pPr>
            <a:r>
              <a:rPr lang="en-US" sz="1600" b="1" dirty="0">
                <a:solidFill>
                  <a:srgbClr val="FF0000"/>
                </a:solidFill>
                <a:latin typeface="Tahoma" pitchFamily="34" charset="0"/>
                <a:ea typeface="+mj-ea"/>
                <a:cs typeface="Tahoma" pitchFamily="34" charset="0"/>
              </a:rPr>
              <a:t>LEP3 and TLEP</a:t>
            </a:r>
          </a:p>
        </p:txBody>
      </p:sp>
      <p:sp>
        <p:nvSpPr>
          <p:cNvPr id="8" name="Title 1"/>
          <p:cNvSpPr txBox="1">
            <a:spLocks/>
          </p:cNvSpPr>
          <p:nvPr/>
        </p:nvSpPr>
        <p:spPr>
          <a:xfrm>
            <a:off x="1676400" y="5915025"/>
            <a:ext cx="2133600" cy="333375"/>
          </a:xfrm>
          <a:prstGeom prst="rect">
            <a:avLst/>
          </a:prstGeom>
          <a:solidFill>
            <a:schemeClr val="accent6">
              <a:lumMod val="20000"/>
              <a:lumOff val="80000"/>
            </a:schemeClr>
          </a:solidFill>
        </p:spPr>
        <p:txBody>
          <a:bodyPr lIns="91420" tIns="45711" rIns="91420" bIns="45711" anchor="ctr">
            <a:normAutofit fontScale="92500"/>
          </a:bodyPr>
          <a:lstStyle/>
          <a:p>
            <a:pPr algn="ctr" defTabSz="914400" fontAlgn="base">
              <a:spcBef>
                <a:spcPct val="0"/>
              </a:spcBef>
              <a:spcAft>
                <a:spcPct val="0"/>
              </a:spcAft>
              <a:defRPr/>
            </a:pPr>
            <a:r>
              <a:rPr lang="en-US" sz="1600" b="1" dirty="0" err="1">
                <a:solidFill>
                  <a:srgbClr val="FF0000"/>
                </a:solidFill>
                <a:latin typeface="Tahoma" pitchFamily="34" charset="0"/>
                <a:ea typeface="+mj-ea"/>
                <a:cs typeface="Tahoma" pitchFamily="34" charset="0"/>
              </a:rPr>
              <a:t>Fermilab</a:t>
            </a:r>
            <a:r>
              <a:rPr lang="en-US" sz="1600" b="1" dirty="0">
                <a:solidFill>
                  <a:srgbClr val="FF0000"/>
                </a:solidFill>
                <a:latin typeface="Tahoma" pitchFamily="34" charset="0"/>
                <a:ea typeface="+mj-ea"/>
                <a:cs typeface="Tahoma" pitchFamily="34" charset="0"/>
              </a:rPr>
              <a:t> Site-Filler</a:t>
            </a:r>
          </a:p>
        </p:txBody>
      </p:sp>
      <p:sp>
        <p:nvSpPr>
          <p:cNvPr id="9" name="Title 1"/>
          <p:cNvSpPr txBox="1">
            <a:spLocks/>
          </p:cNvSpPr>
          <p:nvPr/>
        </p:nvSpPr>
        <p:spPr>
          <a:xfrm>
            <a:off x="6629400" y="5915025"/>
            <a:ext cx="1676400" cy="333375"/>
          </a:xfrm>
          <a:prstGeom prst="rect">
            <a:avLst/>
          </a:prstGeom>
          <a:solidFill>
            <a:schemeClr val="accent6">
              <a:lumMod val="20000"/>
              <a:lumOff val="80000"/>
            </a:schemeClr>
          </a:solidFill>
        </p:spPr>
        <p:txBody>
          <a:bodyPr lIns="91420" tIns="45711" rIns="91420" bIns="45711" anchor="ctr">
            <a:normAutofit fontScale="92500"/>
          </a:bodyPr>
          <a:lstStyle/>
          <a:p>
            <a:pPr algn="ctr" defTabSz="914400" fontAlgn="base">
              <a:spcBef>
                <a:spcPct val="0"/>
              </a:spcBef>
              <a:spcAft>
                <a:spcPct val="0"/>
              </a:spcAft>
              <a:defRPr/>
            </a:pPr>
            <a:r>
              <a:rPr lang="en-US" sz="1600" b="1" dirty="0" err="1">
                <a:solidFill>
                  <a:srgbClr val="FF0000"/>
                </a:solidFill>
                <a:latin typeface="Tahoma" pitchFamily="34" charset="0"/>
                <a:ea typeface="+mj-ea"/>
                <a:cs typeface="Tahoma" pitchFamily="34" charset="0"/>
              </a:rPr>
              <a:t>SuperTRISTAN</a:t>
            </a:r>
            <a:endParaRPr lang="en-US" sz="1600" b="1" dirty="0">
              <a:solidFill>
                <a:srgbClr val="FF0000"/>
              </a:solidFill>
              <a:latin typeface="Tahoma" pitchFamily="34" charset="0"/>
              <a:ea typeface="+mj-ea"/>
              <a:cs typeface="Tahoma" pitchFamily="34" charset="0"/>
            </a:endParaRPr>
          </a:p>
        </p:txBody>
      </p:sp>
    </p:spTree>
    <p:extLst>
      <p:ext uri="{BB962C8B-B14F-4D97-AF65-F5344CB8AC3E}">
        <p14:creationId xmlns:p14="http://schemas.microsoft.com/office/powerpoint/2010/main" val="2583023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4057" y="533400"/>
            <a:ext cx="8229600" cy="850900"/>
          </a:xfrm>
        </p:spPr>
        <p:txBody>
          <a:bodyPr/>
          <a:lstStyle/>
          <a:p>
            <a:pPr algn="l"/>
            <a:r>
              <a:rPr lang="en-US" altLang="zh-CN" dirty="0" smtClean="0"/>
              <a:t>What is a (CHF + </a:t>
            </a:r>
            <a:r>
              <a:rPr lang="en-US" altLang="zh-CN" dirty="0" err="1" smtClean="0"/>
              <a:t>SppC</a:t>
            </a:r>
            <a:r>
              <a:rPr lang="en-US" altLang="zh-CN" dirty="0" smtClean="0"/>
              <a:t>) </a:t>
            </a:r>
            <a:r>
              <a:rPr lang="en-US" altLang="zh-CN" sz="2000" dirty="0" smtClean="0"/>
              <a:t>(Q. Qin)</a:t>
            </a:r>
            <a:endParaRPr lang="zh-CN" altLang="en-US" sz="2000" dirty="0"/>
          </a:p>
        </p:txBody>
      </p:sp>
      <p:sp>
        <p:nvSpPr>
          <p:cNvPr id="3" name="内容占位符 2"/>
          <p:cNvSpPr>
            <a:spLocks noGrp="1"/>
          </p:cNvSpPr>
          <p:nvPr>
            <p:ph idx="1"/>
          </p:nvPr>
        </p:nvSpPr>
        <p:spPr>
          <a:xfrm>
            <a:off x="467544" y="1618791"/>
            <a:ext cx="8229600" cy="4525962"/>
          </a:xfrm>
        </p:spPr>
        <p:txBody>
          <a:bodyPr/>
          <a:lstStyle/>
          <a:p>
            <a:r>
              <a:rPr lang="en-US" altLang="zh-CN" dirty="0" smtClean="0"/>
              <a:t>Circular Higgs factory (phase I) + super </a:t>
            </a:r>
            <a:r>
              <a:rPr lang="en-US" altLang="zh-CN" dirty="0" err="1" smtClean="0"/>
              <a:t>pp</a:t>
            </a:r>
            <a:r>
              <a:rPr lang="en-US" altLang="zh-CN" dirty="0" smtClean="0"/>
              <a:t> collider (phase II) in the same tunnel</a:t>
            </a:r>
          </a:p>
          <a:p>
            <a:pPr marL="0" indent="0">
              <a:buNone/>
            </a:pPr>
            <a:endParaRPr lang="en-US" altLang="zh-CN" dirty="0" smtClean="0"/>
          </a:p>
          <a:p>
            <a:pPr marL="0" indent="0">
              <a:buNone/>
            </a:pPr>
            <a:endParaRPr lang="en-US" altLang="zh-CN" dirty="0"/>
          </a:p>
          <a:p>
            <a:pPr marL="0" indent="0">
              <a:buNone/>
            </a:pPr>
            <a:endParaRPr lang="en-US" altLang="zh-CN" dirty="0" smtClean="0"/>
          </a:p>
          <a:p>
            <a:pPr marL="0" indent="0">
              <a:buNone/>
            </a:pPr>
            <a:endParaRPr lang="en-US" altLang="zh-CN" dirty="0"/>
          </a:p>
          <a:p>
            <a:pPr marL="0" indent="0">
              <a:buNone/>
            </a:pPr>
            <a:endParaRPr lang="en-US" altLang="zh-CN" dirty="0" smtClean="0"/>
          </a:p>
          <a:p>
            <a:pPr marL="0" indent="0">
              <a:buNone/>
            </a:pPr>
            <a:endParaRPr lang="en-US" altLang="zh-CN" dirty="0"/>
          </a:p>
          <a:p>
            <a:pPr marL="0" indent="0">
              <a:buNone/>
            </a:pPr>
            <a:endParaRPr lang="zh-CN" altLang="en-US" dirty="0"/>
          </a:p>
        </p:txBody>
      </p:sp>
      <p:sp>
        <p:nvSpPr>
          <p:cNvPr id="4" name="椭圆 3"/>
          <p:cNvSpPr/>
          <p:nvPr/>
        </p:nvSpPr>
        <p:spPr>
          <a:xfrm>
            <a:off x="2339752" y="2780928"/>
            <a:ext cx="5184576" cy="194421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a:solidFill>
                <a:srgbClr val="FFFFFF"/>
              </a:solidFill>
            </a:endParaRPr>
          </a:p>
        </p:txBody>
      </p:sp>
      <p:sp>
        <p:nvSpPr>
          <p:cNvPr id="5" name="椭圆 4"/>
          <p:cNvSpPr/>
          <p:nvPr/>
        </p:nvSpPr>
        <p:spPr>
          <a:xfrm>
            <a:off x="2339752" y="2636912"/>
            <a:ext cx="5184576" cy="1944216"/>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a:solidFill>
                <a:srgbClr val="FFFFFF"/>
              </a:solidFill>
            </a:endParaRPr>
          </a:p>
        </p:txBody>
      </p:sp>
      <p:sp>
        <p:nvSpPr>
          <p:cNvPr id="6" name="TextBox 5"/>
          <p:cNvSpPr txBox="1"/>
          <p:nvPr/>
        </p:nvSpPr>
        <p:spPr>
          <a:xfrm>
            <a:off x="914400" y="4246240"/>
            <a:ext cx="2209451" cy="400110"/>
          </a:xfrm>
          <a:prstGeom prst="rect">
            <a:avLst/>
          </a:prstGeom>
          <a:noFill/>
        </p:spPr>
        <p:txBody>
          <a:bodyPr wrap="none" rtlCol="0">
            <a:spAutoFit/>
          </a:bodyPr>
          <a:lstStyle/>
          <a:p>
            <a:pPr defTabSz="914400" fontAlgn="base">
              <a:spcBef>
                <a:spcPct val="0"/>
              </a:spcBef>
              <a:spcAft>
                <a:spcPct val="0"/>
              </a:spcAft>
            </a:pPr>
            <a:r>
              <a:rPr lang="en-US" altLang="zh-CN" sz="2000" b="1" dirty="0" err="1" smtClean="0">
                <a:solidFill>
                  <a:srgbClr val="002060"/>
                </a:solidFill>
                <a:ea typeface="宋体" charset="-122"/>
              </a:rPr>
              <a:t>e</a:t>
            </a:r>
            <a:r>
              <a:rPr lang="en-US" altLang="zh-CN" sz="2000" b="1" baseline="30000" dirty="0" err="1" smtClean="0">
                <a:solidFill>
                  <a:srgbClr val="002060"/>
                </a:solidFill>
                <a:ea typeface="宋体" charset="-122"/>
                <a:sym typeface="Symbol"/>
              </a:rPr>
              <a:t></a:t>
            </a:r>
            <a:r>
              <a:rPr lang="en-US" altLang="zh-CN" sz="2000" b="1" dirty="0" err="1" smtClean="0">
                <a:solidFill>
                  <a:srgbClr val="002060"/>
                </a:solidFill>
                <a:ea typeface="宋体" charset="-122"/>
              </a:rPr>
              <a:t>e</a:t>
            </a:r>
            <a:r>
              <a:rPr lang="en-US" altLang="zh-CN" sz="2000" b="1" baseline="30000" dirty="0">
                <a:solidFill>
                  <a:srgbClr val="002060"/>
                </a:solidFill>
                <a:ea typeface="宋体" charset="-122"/>
              </a:rPr>
              <a:t>+ </a:t>
            </a:r>
            <a:r>
              <a:rPr lang="en-US" altLang="zh-CN" sz="2000" b="1" dirty="0" smtClean="0">
                <a:solidFill>
                  <a:srgbClr val="002060"/>
                </a:solidFill>
                <a:ea typeface="宋体" charset="-122"/>
              </a:rPr>
              <a:t> Higgs Factory</a:t>
            </a:r>
            <a:endParaRPr lang="zh-CN" altLang="en-US" sz="2000" b="1" dirty="0">
              <a:solidFill>
                <a:srgbClr val="002060"/>
              </a:solidFill>
              <a:ea typeface="宋体" charset="-122"/>
            </a:endParaRPr>
          </a:p>
        </p:txBody>
      </p:sp>
      <p:cxnSp>
        <p:nvCxnSpPr>
          <p:cNvPr id="8" name="直接箭头连接符 7"/>
          <p:cNvCxnSpPr/>
          <p:nvPr/>
        </p:nvCxnSpPr>
        <p:spPr>
          <a:xfrm flipV="1">
            <a:off x="1554960" y="3886200"/>
            <a:ext cx="640560" cy="36004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231509" y="2092786"/>
            <a:ext cx="1366400" cy="400110"/>
          </a:xfrm>
          <a:prstGeom prst="rect">
            <a:avLst/>
          </a:prstGeom>
          <a:noFill/>
        </p:spPr>
        <p:txBody>
          <a:bodyPr wrap="none" rtlCol="0">
            <a:spAutoFit/>
          </a:bodyPr>
          <a:lstStyle/>
          <a:p>
            <a:pPr defTabSz="914400" fontAlgn="base">
              <a:spcBef>
                <a:spcPct val="0"/>
              </a:spcBef>
              <a:spcAft>
                <a:spcPct val="0"/>
              </a:spcAft>
            </a:pPr>
            <a:r>
              <a:rPr lang="en-US" altLang="zh-CN" sz="2000" b="1" dirty="0" err="1" smtClean="0">
                <a:solidFill>
                  <a:srgbClr val="C00000"/>
                </a:solidFill>
                <a:ea typeface="宋体" charset="-122"/>
              </a:rPr>
              <a:t>pp</a:t>
            </a:r>
            <a:r>
              <a:rPr lang="en-US" altLang="zh-CN" sz="2000" b="1" dirty="0" smtClean="0">
                <a:solidFill>
                  <a:srgbClr val="C00000"/>
                </a:solidFill>
                <a:ea typeface="宋体" charset="-122"/>
              </a:rPr>
              <a:t> collider </a:t>
            </a:r>
            <a:endParaRPr lang="zh-CN" altLang="en-US" sz="2000" b="1" dirty="0">
              <a:solidFill>
                <a:srgbClr val="C00000"/>
              </a:solidFill>
              <a:ea typeface="宋体" charset="-122"/>
            </a:endParaRPr>
          </a:p>
        </p:txBody>
      </p:sp>
      <p:cxnSp>
        <p:nvCxnSpPr>
          <p:cNvPr id="15" name="直接箭头连接符 14"/>
          <p:cNvCxnSpPr/>
          <p:nvPr/>
        </p:nvCxnSpPr>
        <p:spPr>
          <a:xfrm flipH="1">
            <a:off x="7020272" y="2492896"/>
            <a:ext cx="720080" cy="504056"/>
          </a:xfrm>
          <a:prstGeom prst="straightConnector1">
            <a:avLst/>
          </a:prstGeom>
          <a:ln w="254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 name="日期占位符 6"/>
          <p:cNvSpPr>
            <a:spLocks noGrp="1"/>
          </p:cNvSpPr>
          <p:nvPr>
            <p:ph type="dt" sz="half" idx="10"/>
          </p:nvPr>
        </p:nvSpPr>
        <p:spPr/>
        <p:txBody>
          <a:bodyPr/>
          <a:lstStyle/>
          <a:p>
            <a:pPr>
              <a:defRPr/>
            </a:pPr>
            <a:r>
              <a:rPr lang="en-US" altLang="zh-CN" smtClean="0">
                <a:solidFill>
                  <a:srgbClr val="000000"/>
                </a:solidFill>
              </a:rPr>
              <a:t>2012-11-15</a:t>
            </a:r>
            <a:endParaRPr lang="zh-CN" altLang="en-US">
              <a:solidFill>
                <a:srgbClr val="000000"/>
              </a:solidFill>
            </a:endParaRPr>
          </a:p>
        </p:txBody>
      </p:sp>
      <p:sp>
        <p:nvSpPr>
          <p:cNvPr id="9" name="页脚占位符 8"/>
          <p:cNvSpPr>
            <a:spLocks noGrp="1"/>
          </p:cNvSpPr>
          <p:nvPr>
            <p:ph type="ftr" sz="quarter" idx="11"/>
          </p:nvPr>
        </p:nvSpPr>
        <p:spPr/>
        <p:txBody>
          <a:bodyPr/>
          <a:lstStyle/>
          <a:p>
            <a:pPr>
              <a:defRPr/>
            </a:pPr>
            <a:r>
              <a:rPr lang="en-US" altLang="zh-CN" smtClean="0">
                <a:solidFill>
                  <a:srgbClr val="000000"/>
                </a:solidFill>
              </a:rPr>
              <a:t>HF2012</a:t>
            </a:r>
            <a:endParaRPr lang="zh-CN" altLang="en-US">
              <a:solidFill>
                <a:srgbClr val="000000"/>
              </a:solidFill>
            </a:endParaRPr>
          </a:p>
        </p:txBody>
      </p:sp>
      <p:sp>
        <p:nvSpPr>
          <p:cNvPr id="10" name="灯片编号占位符 9"/>
          <p:cNvSpPr>
            <a:spLocks noGrp="1"/>
          </p:cNvSpPr>
          <p:nvPr>
            <p:ph type="sldNum" sz="quarter" idx="12"/>
          </p:nvPr>
        </p:nvSpPr>
        <p:spPr/>
        <p:txBody>
          <a:bodyPr/>
          <a:lstStyle/>
          <a:p>
            <a:pPr>
              <a:defRPr/>
            </a:pPr>
            <a:fld id="{AB4BBAEB-A9A6-4EE5-B7F0-47408F28582D}" type="slidenum">
              <a:rPr lang="zh-CN" altLang="en-US" smtClean="0">
                <a:solidFill>
                  <a:srgbClr val="000000"/>
                </a:solidFill>
              </a:rPr>
              <a:pPr>
                <a:defRPr/>
              </a:pPr>
              <a:t>26</a:t>
            </a:fld>
            <a:endParaRPr lang="zh-CN" altLang="en-US">
              <a:solidFill>
                <a:srgbClr val="000000"/>
              </a:solidFill>
            </a:endParaRPr>
          </a:p>
        </p:txBody>
      </p:sp>
      <p:sp>
        <p:nvSpPr>
          <p:cNvPr id="14" name="TextBox 13"/>
          <p:cNvSpPr txBox="1"/>
          <p:nvPr/>
        </p:nvSpPr>
        <p:spPr>
          <a:xfrm>
            <a:off x="304800" y="304802"/>
            <a:ext cx="8458200" cy="338536"/>
          </a:xfrm>
          <a:prstGeom prst="rect">
            <a:avLst/>
          </a:prstGeom>
          <a:solidFill>
            <a:schemeClr val="accent1">
              <a:lumMod val="20000"/>
              <a:lumOff val="80000"/>
            </a:schemeClr>
          </a:solidFill>
        </p:spPr>
        <p:txBody>
          <a:bodyPr wrap="square" lIns="91420" tIns="45711" rIns="91420" bIns="45711" rtlCol="0">
            <a:spAutoFit/>
          </a:bodyPr>
          <a:lstStyle/>
          <a:p>
            <a:pPr algn="ctr"/>
            <a:r>
              <a:rPr lang="en-US" sz="1600" b="1" dirty="0" smtClean="0">
                <a:latin typeface="Tahoma" pitchFamily="34" charset="0"/>
                <a:cs typeface="Tahoma" pitchFamily="34" charset="0"/>
              </a:rPr>
              <a:t>China Higgs Factory (CHF)</a:t>
            </a:r>
            <a:endParaRPr lang="en-US" sz="1600" b="1" dirty="0">
              <a:latin typeface="Tahoma" pitchFamily="34" charset="0"/>
              <a:cs typeface="Tahoma" pitchFamily="34" charset="0"/>
            </a:endParaRPr>
          </a:p>
        </p:txBody>
      </p:sp>
      <p:sp>
        <p:nvSpPr>
          <p:cNvPr id="16" name="Title 1"/>
          <p:cNvSpPr txBox="1">
            <a:spLocks/>
          </p:cNvSpPr>
          <p:nvPr/>
        </p:nvSpPr>
        <p:spPr>
          <a:xfrm>
            <a:off x="304800" y="4722550"/>
            <a:ext cx="8534400" cy="2059250"/>
          </a:xfrm>
          <a:prstGeom prst="rect">
            <a:avLst/>
          </a:prstGeom>
          <a:solidFill>
            <a:schemeClr val="accent6">
              <a:lumMod val="20000"/>
              <a:lumOff val="80000"/>
            </a:schemeClr>
          </a:solidFill>
        </p:spPr>
        <p:txBody>
          <a:bodyPr vert="horz" lIns="91420" tIns="45711" rIns="91420" bIns="45711" rtlCol="0" anchor="ctr">
            <a:noAutofit/>
          </a:bodyPr>
          <a:lstStyle/>
          <a:p>
            <a:pPr>
              <a:spcBef>
                <a:spcPct val="0"/>
              </a:spcBef>
              <a:defRPr/>
            </a:pPr>
            <a:r>
              <a:rPr lang="en-US" b="1" dirty="0" smtClean="0">
                <a:solidFill>
                  <a:srgbClr val="FF0000"/>
                </a:solidFill>
                <a:latin typeface="Tahoma" pitchFamily="34" charset="0"/>
                <a:ea typeface="+mj-ea"/>
                <a:cs typeface="Tahoma" pitchFamily="34" charset="0"/>
              </a:rPr>
              <a:t>IHEP proposal: </a:t>
            </a:r>
          </a:p>
          <a:p>
            <a:pPr marL="457200">
              <a:spcBef>
                <a:spcPct val="0"/>
              </a:spcBef>
              <a:buFont typeface="Arial" pitchFamily="34" charset="0"/>
              <a:buChar char="•"/>
              <a:defRPr/>
            </a:pPr>
            <a:r>
              <a:rPr lang="en-US" b="1" dirty="0" smtClean="0">
                <a:solidFill>
                  <a:srgbClr val="FF0000"/>
                </a:solidFill>
                <a:latin typeface="Tahoma" pitchFamily="34" charset="0"/>
                <a:ea typeface="+mj-ea"/>
                <a:cs typeface="Tahoma" pitchFamily="34" charset="0"/>
              </a:rPr>
              <a:t> Dig a big ring (50 – 70 km)</a:t>
            </a:r>
          </a:p>
          <a:p>
            <a:pPr marL="457200">
              <a:spcBef>
                <a:spcPct val="0"/>
              </a:spcBef>
              <a:buFont typeface="Arial" pitchFamily="34" charset="0"/>
              <a:buChar char="•"/>
              <a:defRPr/>
            </a:pPr>
            <a:r>
              <a:rPr lang="en-US" b="1" dirty="0" smtClean="0">
                <a:solidFill>
                  <a:srgbClr val="FF0000"/>
                </a:solidFill>
                <a:latin typeface="Tahoma" pitchFamily="34" charset="0"/>
                <a:ea typeface="+mj-ea"/>
                <a:cs typeface="Tahoma" pitchFamily="34" charset="0"/>
              </a:rPr>
              <a:t> First build a “cheap” 240 </a:t>
            </a:r>
            <a:r>
              <a:rPr lang="en-US" b="1" dirty="0" err="1" smtClean="0">
                <a:solidFill>
                  <a:srgbClr val="FF0000"/>
                </a:solidFill>
                <a:latin typeface="Tahoma" pitchFamily="34" charset="0"/>
                <a:ea typeface="+mj-ea"/>
                <a:cs typeface="Tahoma" pitchFamily="34" charset="0"/>
              </a:rPr>
              <a:t>GeV</a:t>
            </a:r>
            <a:r>
              <a:rPr lang="en-US" b="1" dirty="0" smtClean="0">
                <a:solidFill>
                  <a:srgbClr val="FF0000"/>
                </a:solidFill>
                <a:latin typeface="Tahoma" pitchFamily="34" charset="0"/>
                <a:ea typeface="+mj-ea"/>
                <a:cs typeface="Tahoma" pitchFamily="34" charset="0"/>
              </a:rPr>
              <a:t> Higgs factory (CHF)</a:t>
            </a:r>
          </a:p>
          <a:p>
            <a:pPr marL="457200">
              <a:spcBef>
                <a:spcPct val="0"/>
              </a:spcBef>
              <a:buFont typeface="Arial" pitchFamily="34" charset="0"/>
              <a:buChar char="•"/>
              <a:defRPr/>
            </a:pPr>
            <a:r>
              <a:rPr lang="en-US" b="1" dirty="0" smtClean="0">
                <a:solidFill>
                  <a:srgbClr val="FF0000"/>
                </a:solidFill>
                <a:latin typeface="Tahoma" pitchFamily="34" charset="0"/>
                <a:ea typeface="+mj-ea"/>
                <a:cs typeface="Tahoma" pitchFamily="34" charset="0"/>
              </a:rPr>
              <a:t> Then build a 100 </a:t>
            </a:r>
            <a:r>
              <a:rPr lang="en-US" b="1" dirty="0" err="1" smtClean="0">
                <a:solidFill>
                  <a:srgbClr val="FF0000"/>
                </a:solidFill>
                <a:latin typeface="Tahoma" pitchFamily="34" charset="0"/>
                <a:ea typeface="+mj-ea"/>
                <a:cs typeface="Tahoma" pitchFamily="34" charset="0"/>
              </a:rPr>
              <a:t>TeV</a:t>
            </a:r>
            <a:r>
              <a:rPr lang="en-US" b="1" dirty="0" smtClean="0">
                <a:solidFill>
                  <a:srgbClr val="FF0000"/>
                </a:solidFill>
                <a:latin typeface="Tahoma" pitchFamily="34" charset="0"/>
                <a:ea typeface="+mj-ea"/>
                <a:cs typeface="Tahoma" pitchFamily="34" charset="0"/>
              </a:rPr>
              <a:t> </a:t>
            </a:r>
            <a:r>
              <a:rPr lang="en-US" b="1" dirty="0" err="1" smtClean="0">
                <a:solidFill>
                  <a:srgbClr val="FF0000"/>
                </a:solidFill>
                <a:latin typeface="Tahoma" pitchFamily="34" charset="0"/>
                <a:ea typeface="+mj-ea"/>
                <a:cs typeface="Tahoma" pitchFamily="34" charset="0"/>
              </a:rPr>
              <a:t>pp</a:t>
            </a:r>
            <a:r>
              <a:rPr lang="en-US" b="1" dirty="0" smtClean="0">
                <a:solidFill>
                  <a:srgbClr val="FF0000"/>
                </a:solidFill>
                <a:latin typeface="Tahoma" pitchFamily="34" charset="0"/>
                <a:ea typeface="+mj-ea"/>
                <a:cs typeface="Tahoma" pitchFamily="34" charset="0"/>
              </a:rPr>
              <a:t> collider (</a:t>
            </a:r>
            <a:r>
              <a:rPr lang="en-US" b="1" dirty="0" err="1" smtClean="0">
                <a:solidFill>
                  <a:srgbClr val="FF0000"/>
                </a:solidFill>
                <a:latin typeface="Tahoma" pitchFamily="34" charset="0"/>
                <a:ea typeface="+mj-ea"/>
                <a:cs typeface="Tahoma" pitchFamily="34" charset="0"/>
              </a:rPr>
              <a:t>SppC</a:t>
            </a:r>
            <a:r>
              <a:rPr lang="en-US" b="1" dirty="0" smtClean="0">
                <a:solidFill>
                  <a:srgbClr val="FF0000"/>
                </a:solidFill>
                <a:latin typeface="Tahoma" pitchFamily="34" charset="0"/>
                <a:ea typeface="+mj-ea"/>
                <a:cs typeface="Tahoma" pitchFamily="34" charset="0"/>
              </a:rPr>
              <a:t>)</a:t>
            </a:r>
          </a:p>
          <a:p>
            <a:pPr marL="457200">
              <a:spcBef>
                <a:spcPct val="0"/>
              </a:spcBef>
              <a:buFont typeface="Arial" pitchFamily="34" charset="0"/>
              <a:buChar char="•"/>
              <a:defRPr/>
            </a:pPr>
            <a:r>
              <a:rPr lang="en-US" b="1" dirty="0" smtClean="0">
                <a:solidFill>
                  <a:srgbClr val="FF0000"/>
                </a:solidFill>
                <a:latin typeface="Tahoma" pitchFamily="34" charset="0"/>
                <a:ea typeface="+mj-ea"/>
                <a:cs typeface="Tahoma" pitchFamily="34" charset="0"/>
              </a:rPr>
              <a:t>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Physics focused on low energy (W, Z and H) or very high energy (new frontier</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bypassing the ILC energy window</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457200">
              <a:spcBef>
                <a:spcPct val="0"/>
              </a:spcBef>
              <a:buFont typeface="Arial" pitchFamily="34" charset="0"/>
              <a:buChar char="•"/>
              <a:defRPr/>
            </a:pPr>
            <a:r>
              <a:rPr lang="en-US" b="1" dirty="0" smtClean="0">
                <a:solidFill>
                  <a:srgbClr val="FF0000"/>
                </a:solidFill>
                <a:latin typeface="Tahoma" pitchFamily="34" charset="0"/>
                <a:ea typeface="+mj-ea"/>
                <a:cs typeface="Tahoma" pitchFamily="34" charset="0"/>
              </a:rPr>
              <a:t> Aiming at World No. 1</a:t>
            </a:r>
          </a:p>
        </p:txBody>
      </p:sp>
    </p:spTree>
    <p:extLst>
      <p:ext uri="{BB962C8B-B14F-4D97-AF65-F5344CB8AC3E}">
        <p14:creationId xmlns:p14="http://schemas.microsoft.com/office/powerpoint/2010/main" val="7945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65980"/>
            <a:ext cx="8458200" cy="343620"/>
          </a:xfrm>
          <a:prstGeom prst="rect">
            <a:avLst/>
          </a:prstGeom>
          <a:solidFill>
            <a:schemeClr val="accent1">
              <a:lumMod val="20000"/>
              <a:lumOff val="80000"/>
            </a:schemeClr>
          </a:solidFill>
        </p:spPr>
        <p:txBody>
          <a:bodyPr wrap="square" lIns="91420" tIns="45711" rIns="91420" bIns="45711" rtlCol="0">
            <a:spAutoFit/>
          </a:bodyPr>
          <a:lstStyle/>
          <a:p>
            <a:pPr algn="ctr"/>
            <a:r>
              <a:rPr lang="en-US" sz="1600" b="1" dirty="0" smtClean="0">
                <a:solidFill>
                  <a:prstClr val="black"/>
                </a:solidFill>
                <a:latin typeface="Tahoma" pitchFamily="34" charset="0"/>
                <a:cs typeface="Tahoma" pitchFamily="34" charset="0"/>
              </a:rPr>
              <a:t>Power Consumption</a:t>
            </a:r>
            <a:endParaRPr lang="en-US" sz="1600" b="1" dirty="0">
              <a:solidFill>
                <a:prstClr val="black"/>
              </a:solidFill>
              <a:latin typeface="Tahoma" pitchFamily="34" charset="0"/>
              <a:cs typeface="Tahoma" pitchFamily="34" charset="0"/>
            </a:endParaRPr>
          </a:p>
        </p:txBody>
      </p:sp>
      <p:sp>
        <p:nvSpPr>
          <p:cNvPr id="3" name="Slide Number Placeholder 2"/>
          <p:cNvSpPr>
            <a:spLocks noGrp="1"/>
          </p:cNvSpPr>
          <p:nvPr>
            <p:ph type="sldNum" sz="quarter" idx="12"/>
          </p:nvPr>
        </p:nvSpPr>
        <p:spPr>
          <a:xfrm>
            <a:off x="6553200" y="6203952"/>
            <a:ext cx="2133600" cy="365125"/>
          </a:xfrm>
        </p:spPr>
        <p:txBody>
          <a:bodyPr/>
          <a:lstStyle/>
          <a:p>
            <a:fld id="{B6F15528-21DE-4FAA-801E-634DDDAF4B2B}" type="slidenum">
              <a:rPr lang="en-US" smtClean="0">
                <a:solidFill>
                  <a:prstClr val="black">
                    <a:tint val="75000"/>
                  </a:prstClr>
                </a:solidFill>
              </a:rPr>
              <a:pPr/>
              <a:t>27</a:t>
            </a:fld>
            <a:endParaRPr lang="en-US">
              <a:solidFill>
                <a:prstClr val="black">
                  <a:tint val="75000"/>
                </a:prstClr>
              </a:solidFill>
            </a:endParaRPr>
          </a:p>
        </p:txBody>
      </p:sp>
      <p:sp>
        <p:nvSpPr>
          <p:cNvPr id="1026" name="AutoShape 2" descr="imap://chou@email.fnal.gov:993/fetch%3EUID%3E/Sent%3E5351?part=1.2.2&amp;filename=jedjifbj.png"/>
          <p:cNvSpPr>
            <a:spLocks noChangeAspect="1" noChangeArrowheads="1"/>
          </p:cNvSpPr>
          <p:nvPr/>
        </p:nvSpPr>
        <p:spPr bwMode="auto">
          <a:xfrm>
            <a:off x="155577" y="-1676400"/>
            <a:ext cx="5229225" cy="3181350"/>
          </a:xfrm>
          <a:prstGeom prst="rect">
            <a:avLst/>
          </a:prstGeom>
          <a:noFill/>
        </p:spPr>
        <p:txBody>
          <a:bodyPr vert="horz" wrap="square" lIns="91420" tIns="45711" rIns="91420" bIns="45711" numCol="1" anchor="t" anchorCtr="0" compatLnSpc="1">
            <a:prstTxWarp prst="textNoShape">
              <a:avLst/>
            </a:prstTxWarp>
          </a:bodyPr>
          <a:lstStyle/>
          <a:p>
            <a:endParaRPr lang="en-US">
              <a:solidFill>
                <a:prstClr val="black"/>
              </a:solidFill>
            </a:endParaRPr>
          </a:p>
        </p:txBody>
      </p:sp>
      <p:sp>
        <p:nvSpPr>
          <p:cNvPr id="1028" name="AutoShape 4" descr="imap://chou@email.fnal.gov:993/fetch%3EUID%3E/Sent%3E5351?part=1.2.2&amp;filename=jedjifbj.png"/>
          <p:cNvSpPr>
            <a:spLocks noChangeAspect="1" noChangeArrowheads="1"/>
          </p:cNvSpPr>
          <p:nvPr/>
        </p:nvSpPr>
        <p:spPr bwMode="auto">
          <a:xfrm>
            <a:off x="155577" y="-1676400"/>
            <a:ext cx="5229225" cy="3181350"/>
          </a:xfrm>
          <a:prstGeom prst="rect">
            <a:avLst/>
          </a:prstGeom>
          <a:noFill/>
        </p:spPr>
        <p:txBody>
          <a:bodyPr vert="horz" wrap="square" lIns="91420" tIns="45711" rIns="91420" bIns="45711" numCol="1" anchor="t" anchorCtr="0" compatLnSpc="1">
            <a:prstTxWarp prst="textNoShape">
              <a:avLst/>
            </a:prstTxWarp>
          </a:bodyPr>
          <a:lstStyle/>
          <a:p>
            <a:endParaRPr lang="en-US">
              <a:solidFill>
                <a:prstClr val="black"/>
              </a:solidFill>
            </a:endParaRPr>
          </a:p>
        </p:txBody>
      </p:sp>
      <p:sp>
        <p:nvSpPr>
          <p:cNvPr id="1030" name="AutoShape 6" descr="imap://chou@email.fnal.gov:993/fetch%3EUID%3E/Sent%3E5351?part=1.2.2&amp;filename=jedjifbj.png"/>
          <p:cNvSpPr>
            <a:spLocks noChangeAspect="1" noChangeArrowheads="1"/>
          </p:cNvSpPr>
          <p:nvPr/>
        </p:nvSpPr>
        <p:spPr bwMode="auto">
          <a:xfrm>
            <a:off x="155577" y="-1676400"/>
            <a:ext cx="5229225" cy="3181350"/>
          </a:xfrm>
          <a:prstGeom prst="rect">
            <a:avLst/>
          </a:prstGeom>
          <a:noFill/>
        </p:spPr>
        <p:txBody>
          <a:bodyPr vert="horz" wrap="square" lIns="91420" tIns="45711" rIns="91420" bIns="45711" numCol="1" anchor="t" anchorCtr="0" compatLnSpc="1">
            <a:prstTxWarp prst="textNoShape">
              <a:avLst/>
            </a:prstTxWarp>
          </a:bodyPr>
          <a:lstStyle/>
          <a:p>
            <a:endParaRPr lang="en-US">
              <a:solidFill>
                <a:prstClr val="black"/>
              </a:solidFill>
            </a:endParaRPr>
          </a:p>
        </p:txBody>
      </p:sp>
      <p:sp>
        <p:nvSpPr>
          <p:cNvPr id="8" name="TextBox 7"/>
          <p:cNvSpPr txBox="1"/>
          <p:nvPr/>
        </p:nvSpPr>
        <p:spPr>
          <a:xfrm>
            <a:off x="457200" y="838200"/>
            <a:ext cx="3810000" cy="338536"/>
          </a:xfrm>
          <a:prstGeom prst="rect">
            <a:avLst/>
          </a:prstGeom>
          <a:noFill/>
          <a:ln w="38100">
            <a:solidFill>
              <a:srgbClr val="FF0000"/>
            </a:solidFill>
          </a:ln>
        </p:spPr>
        <p:txBody>
          <a:bodyPr wrap="square" lIns="91420" tIns="45711" rIns="91420" bIns="45711" rtlCol="0">
            <a:spAutoFit/>
          </a:bodyPr>
          <a:lstStyle/>
          <a:p>
            <a:pPr algn="ctr"/>
            <a:r>
              <a:rPr lang="en-US" sz="1600" b="1" dirty="0" smtClean="0">
                <a:solidFill>
                  <a:prstClr val="black"/>
                </a:solidFill>
              </a:rPr>
              <a:t>CERN: current average 183 MW </a:t>
            </a:r>
            <a:r>
              <a:rPr lang="en-US" sz="1400" b="1" dirty="0" smtClean="0">
                <a:solidFill>
                  <a:prstClr val="black"/>
                </a:solidFill>
              </a:rPr>
              <a:t>(R. </a:t>
            </a:r>
            <a:r>
              <a:rPr lang="en-US" sz="1400" b="1" dirty="0" err="1" smtClean="0">
                <a:solidFill>
                  <a:prstClr val="black"/>
                </a:solidFill>
              </a:rPr>
              <a:t>Saban</a:t>
            </a:r>
            <a:r>
              <a:rPr lang="en-US" sz="1400" b="1" dirty="0" smtClean="0">
                <a:solidFill>
                  <a:prstClr val="black"/>
                </a:solidFill>
              </a:rPr>
              <a:t>)</a:t>
            </a:r>
            <a:endParaRPr lang="en-US" sz="1400" b="1" dirty="0">
              <a:solidFill>
                <a:prstClr val="black"/>
              </a:solidFill>
            </a:endParaRPr>
          </a:p>
        </p:txBody>
      </p:sp>
      <p:graphicFrame>
        <p:nvGraphicFramePr>
          <p:cNvPr id="1032" name="Object 8"/>
          <p:cNvGraphicFramePr>
            <a:graphicFrameLocks noChangeAspect="1"/>
          </p:cNvGraphicFramePr>
          <p:nvPr>
            <p:extLst>
              <p:ext uri="{D42A27DB-BD31-4B8C-83A1-F6EECF244321}">
                <p14:modId xmlns:p14="http://schemas.microsoft.com/office/powerpoint/2010/main" val="2946651994"/>
              </p:ext>
            </p:extLst>
          </p:nvPr>
        </p:nvGraphicFramePr>
        <p:xfrm>
          <a:off x="4953000" y="1371601"/>
          <a:ext cx="3429000" cy="4993311"/>
        </p:xfrm>
        <a:graphic>
          <a:graphicData uri="http://schemas.openxmlformats.org/presentationml/2006/ole">
            <mc:AlternateContent xmlns:mc="http://schemas.openxmlformats.org/markup-compatibility/2006">
              <mc:Choice xmlns:v="urn:schemas-microsoft-com:vml" Requires="v">
                <p:oleObj spid="_x0000_s100501" name="Worksheet" r:id="rId3" imgW="5029054" imgH="7315249" progId="Excel.Sheet.12">
                  <p:embed/>
                </p:oleObj>
              </mc:Choice>
              <mc:Fallback>
                <p:oleObj name="Worksheet" r:id="rId3" imgW="5029054" imgH="7315249" progId="Excel.Sheet.12">
                  <p:embed/>
                  <p:pic>
                    <p:nvPicPr>
                      <p:cNvPr id="0"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371601"/>
                        <a:ext cx="3429000" cy="499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4648200" y="838200"/>
            <a:ext cx="3810000" cy="338536"/>
          </a:xfrm>
          <a:prstGeom prst="rect">
            <a:avLst/>
          </a:prstGeom>
          <a:noFill/>
          <a:ln w="38100">
            <a:solidFill>
              <a:srgbClr val="FF0000"/>
            </a:solidFill>
          </a:ln>
        </p:spPr>
        <p:txBody>
          <a:bodyPr wrap="square" lIns="91420" tIns="45711" rIns="91420" bIns="45711" rtlCol="0">
            <a:spAutoFit/>
          </a:bodyPr>
          <a:lstStyle/>
          <a:p>
            <a:pPr algn="ctr"/>
            <a:r>
              <a:rPr lang="en-US" sz="1600" b="1" dirty="0" err="1" smtClean="0">
                <a:solidFill>
                  <a:prstClr val="black"/>
                </a:solidFill>
              </a:rPr>
              <a:t>Fermilab</a:t>
            </a:r>
            <a:r>
              <a:rPr lang="en-US" sz="1600" b="1" dirty="0" smtClean="0">
                <a:solidFill>
                  <a:prstClr val="black"/>
                </a:solidFill>
              </a:rPr>
              <a:t>: 2010 average 58 MW </a:t>
            </a:r>
            <a:r>
              <a:rPr lang="en-US" sz="1400" b="1" dirty="0" smtClean="0">
                <a:solidFill>
                  <a:prstClr val="black"/>
                </a:solidFill>
              </a:rPr>
              <a:t>(D. Wolff)</a:t>
            </a:r>
            <a:endParaRPr lang="en-US" sz="1600" b="1" dirty="0">
              <a:solidFill>
                <a:prstClr val="black"/>
              </a:solidFill>
            </a:endParaRPr>
          </a:p>
        </p:txBody>
      </p:sp>
      <p:pic>
        <p:nvPicPr>
          <p:cNvPr id="100438" name="Picture 8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295400"/>
            <a:ext cx="3048000" cy="159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439" name="Picture 8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999" y="2971800"/>
            <a:ext cx="3000372" cy="167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441" name="Picture 8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199" y="4724399"/>
            <a:ext cx="2924171" cy="188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5462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pic>
        <p:nvPicPr>
          <p:cNvPr id="10035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984" y="2621519"/>
            <a:ext cx="7298216" cy="256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304802"/>
            <a:ext cx="8458200" cy="343620"/>
          </a:xfrm>
          <a:prstGeom prst="rect">
            <a:avLst/>
          </a:prstGeom>
          <a:solidFill>
            <a:schemeClr val="accent1">
              <a:lumMod val="20000"/>
              <a:lumOff val="80000"/>
            </a:schemeClr>
          </a:solidFill>
        </p:spPr>
        <p:txBody>
          <a:bodyPr wrap="square" lIns="91420" tIns="45711" rIns="91420" bIns="45711" rtlCol="0">
            <a:spAutoFit/>
          </a:bodyPr>
          <a:lstStyle/>
          <a:p>
            <a:pPr algn="ctr"/>
            <a:r>
              <a:rPr lang="en-US" sz="1600" b="1" dirty="0" smtClean="0">
                <a:latin typeface="Tahoma" pitchFamily="34" charset="0"/>
                <a:cs typeface="Tahoma" pitchFamily="34" charset="0"/>
              </a:rPr>
              <a:t>Electricity Bill and Wall Plug Efficiency</a:t>
            </a:r>
            <a:endParaRPr lang="en-US" sz="1600" b="1" dirty="0">
              <a:latin typeface="Tahoma" pitchFamily="34" charset="0"/>
              <a:cs typeface="Tahoma" pitchFamily="34" charset="0"/>
            </a:endParaRPr>
          </a:p>
        </p:txBody>
      </p:sp>
      <p:sp>
        <p:nvSpPr>
          <p:cNvPr id="6" name="Rectangle 5"/>
          <p:cNvSpPr/>
          <p:nvPr/>
        </p:nvSpPr>
        <p:spPr>
          <a:xfrm>
            <a:off x="5236533" y="2926318"/>
            <a:ext cx="1066800" cy="2209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p:cNvSpPr txBox="1">
            <a:spLocks/>
          </p:cNvSpPr>
          <p:nvPr/>
        </p:nvSpPr>
        <p:spPr>
          <a:xfrm>
            <a:off x="609600" y="838200"/>
            <a:ext cx="3581400" cy="1447800"/>
          </a:xfrm>
          <a:prstGeom prst="rect">
            <a:avLst/>
          </a:prstGeom>
          <a:ln>
            <a:solidFill>
              <a:schemeClr val="tx1"/>
            </a:solidFill>
          </a:ln>
        </p:spPr>
        <p:txBody>
          <a:bodyPr vert="horz" lIns="91420" tIns="45711" rIns="91420" bIns="45711" rtlCol="0">
            <a:normAutofit fontScale="92500" lnSpcReduction="20000"/>
          </a:bodyPr>
          <a:lstStyle/>
          <a:p>
            <a:pPr marL="342829" indent="-342829">
              <a:spcBef>
                <a:spcPct val="20000"/>
              </a:spcBef>
              <a:buFont typeface="Arial" pitchFamily="34" charset="0"/>
              <a:buChar char="•"/>
            </a:pPr>
            <a:r>
              <a:rPr lang="en-US" sz="1700" dirty="0" err="1" smtClean="0">
                <a:solidFill>
                  <a:prstClr val="black"/>
                </a:solidFill>
              </a:rPr>
              <a:t>Fermilab</a:t>
            </a:r>
            <a:r>
              <a:rPr lang="en-US" sz="1700" dirty="0" smtClean="0">
                <a:solidFill>
                  <a:prstClr val="black"/>
                </a:solidFill>
              </a:rPr>
              <a:t> current electricity bill: </a:t>
            </a:r>
          </a:p>
          <a:p>
            <a:pPr marL="742796" lvl="1" indent="-285690">
              <a:spcBef>
                <a:spcPct val="20000"/>
              </a:spcBef>
              <a:buFont typeface="Wingdings" pitchFamily="2" charset="2"/>
              <a:buChar char="Ø"/>
              <a:defRPr/>
            </a:pPr>
            <a:r>
              <a:rPr lang="en-US" sz="1500" dirty="0" smtClean="0">
                <a:solidFill>
                  <a:prstClr val="black"/>
                </a:solidFill>
              </a:rPr>
              <a:t>$ 440k per MW-year</a:t>
            </a:r>
          </a:p>
          <a:p>
            <a:pPr marL="742796" lvl="1" indent="-285690">
              <a:spcBef>
                <a:spcPct val="20000"/>
              </a:spcBef>
              <a:buFont typeface="Wingdings" pitchFamily="2" charset="2"/>
              <a:buChar char="Ø"/>
              <a:defRPr/>
            </a:pPr>
            <a:r>
              <a:rPr lang="en-US" sz="1500" dirty="0" smtClean="0">
                <a:solidFill>
                  <a:prstClr val="black"/>
                </a:solidFill>
              </a:rPr>
              <a:t>$ 20M a year</a:t>
            </a:r>
          </a:p>
          <a:p>
            <a:pPr marL="342829" indent="-342829">
              <a:spcBef>
                <a:spcPct val="20000"/>
              </a:spcBef>
              <a:buFont typeface="Arial" pitchFamily="34" charset="0"/>
              <a:buChar char="•"/>
            </a:pPr>
            <a:r>
              <a:rPr lang="en-US" sz="1700" dirty="0" smtClean="0">
                <a:solidFill>
                  <a:prstClr val="black"/>
                </a:solidFill>
              </a:rPr>
              <a:t>If increased to 200 MW: </a:t>
            </a:r>
          </a:p>
          <a:p>
            <a:pPr marL="742796" lvl="1" indent="-285690">
              <a:spcBef>
                <a:spcPct val="20000"/>
              </a:spcBef>
              <a:buFont typeface="Wingdings" pitchFamily="2" charset="2"/>
              <a:buChar char="Ø"/>
              <a:defRPr/>
            </a:pPr>
            <a:r>
              <a:rPr lang="en-US" sz="1500" dirty="0" smtClean="0">
                <a:solidFill>
                  <a:prstClr val="black"/>
                </a:solidFill>
              </a:rPr>
              <a:t>$ 80M a year</a:t>
            </a:r>
          </a:p>
          <a:p>
            <a:pPr marL="742796" lvl="1" indent="-285690">
              <a:spcBef>
                <a:spcPct val="20000"/>
              </a:spcBef>
              <a:buFont typeface="Wingdings" pitchFamily="2" charset="2"/>
              <a:buChar char="Ø"/>
              <a:defRPr/>
            </a:pPr>
            <a:r>
              <a:rPr lang="en-US" sz="1500" dirty="0" smtClean="0">
                <a:solidFill>
                  <a:prstClr val="black"/>
                </a:solidFill>
              </a:rPr>
              <a:t>i.e., 20% of the lab budget</a:t>
            </a:r>
          </a:p>
          <a:p>
            <a:pPr marL="742796" lvl="1" indent="-285690">
              <a:spcBef>
                <a:spcPct val="20000"/>
              </a:spcBef>
              <a:defRPr/>
            </a:pPr>
            <a:endParaRPr lang="en-US" sz="1400" dirty="0" smtClean="0">
              <a:solidFill>
                <a:prstClr val="black"/>
              </a:solidFill>
            </a:endParaRPr>
          </a:p>
          <a:p>
            <a:pPr marL="742796" lvl="1" indent="-285690">
              <a:spcBef>
                <a:spcPct val="20000"/>
              </a:spcBef>
              <a:defRPr/>
            </a:pPr>
            <a:endParaRPr lang="en-US" sz="1400" dirty="0" smtClean="0">
              <a:solidFill>
                <a:prstClr val="black"/>
              </a:solidFill>
            </a:endParaRPr>
          </a:p>
        </p:txBody>
      </p:sp>
      <p:sp>
        <p:nvSpPr>
          <p:cNvPr id="8" name="Content Placeholder 4"/>
          <p:cNvSpPr txBox="1">
            <a:spLocks/>
          </p:cNvSpPr>
          <p:nvPr/>
        </p:nvSpPr>
        <p:spPr>
          <a:xfrm>
            <a:off x="4572000" y="838200"/>
            <a:ext cx="3581400" cy="838200"/>
          </a:xfrm>
          <a:prstGeom prst="rect">
            <a:avLst/>
          </a:prstGeom>
          <a:ln>
            <a:solidFill>
              <a:schemeClr val="tx1"/>
            </a:solidFill>
          </a:ln>
        </p:spPr>
        <p:txBody>
          <a:bodyPr vert="horz" lIns="91420" tIns="45711" rIns="91420" bIns="45711" rtlCol="0">
            <a:normAutofit lnSpcReduction="10000"/>
          </a:bodyPr>
          <a:lstStyle/>
          <a:p>
            <a:pPr marL="342829" indent="-342829">
              <a:spcBef>
                <a:spcPct val="20000"/>
              </a:spcBef>
              <a:buFont typeface="Arial" pitchFamily="34" charset="0"/>
              <a:buChar char="•"/>
            </a:pPr>
            <a:r>
              <a:rPr lang="en-US" sz="1600" dirty="0" smtClean="0">
                <a:solidFill>
                  <a:prstClr val="black"/>
                </a:solidFill>
              </a:rPr>
              <a:t>CERN current electricity bill: </a:t>
            </a:r>
          </a:p>
          <a:p>
            <a:pPr marL="742796" lvl="1" indent="-285690">
              <a:spcBef>
                <a:spcPct val="20000"/>
              </a:spcBef>
              <a:buFont typeface="Wingdings" pitchFamily="2" charset="2"/>
              <a:buChar char="Ø"/>
              <a:defRPr/>
            </a:pPr>
            <a:r>
              <a:rPr lang="en-US" sz="1400" dirty="0" smtClean="0">
                <a:solidFill>
                  <a:prstClr val="black"/>
                </a:solidFill>
              </a:rPr>
              <a:t>1,200 </a:t>
            </a:r>
            <a:r>
              <a:rPr lang="en-US" sz="1400" dirty="0" err="1" smtClean="0">
                <a:solidFill>
                  <a:prstClr val="black"/>
                </a:solidFill>
              </a:rPr>
              <a:t>GWh</a:t>
            </a:r>
            <a:r>
              <a:rPr lang="en-US" sz="1400" dirty="0" smtClean="0">
                <a:solidFill>
                  <a:prstClr val="black"/>
                </a:solidFill>
              </a:rPr>
              <a:t> /year</a:t>
            </a:r>
          </a:p>
          <a:p>
            <a:pPr marL="742796" lvl="1" indent="-285690">
              <a:spcBef>
                <a:spcPct val="20000"/>
              </a:spcBef>
              <a:buFont typeface="Wingdings" pitchFamily="2" charset="2"/>
              <a:buChar char="Ø"/>
              <a:defRPr/>
            </a:pPr>
            <a:r>
              <a:rPr lang="en-US" sz="1400" dirty="0" smtClean="0">
                <a:solidFill>
                  <a:prstClr val="black"/>
                </a:solidFill>
              </a:rPr>
              <a:t>CHF 65M a year</a:t>
            </a:r>
          </a:p>
          <a:p>
            <a:pPr marL="742796" lvl="1" indent="-285690">
              <a:spcBef>
                <a:spcPct val="20000"/>
              </a:spcBef>
              <a:defRPr/>
            </a:pPr>
            <a:endParaRPr lang="en-US" sz="1400" dirty="0" smtClean="0">
              <a:solidFill>
                <a:prstClr val="black"/>
              </a:solidFill>
            </a:endParaRPr>
          </a:p>
          <a:p>
            <a:pPr marL="742796" lvl="1" indent="-285690">
              <a:spcBef>
                <a:spcPct val="20000"/>
              </a:spcBef>
              <a:defRPr/>
            </a:pPr>
            <a:endParaRPr lang="en-US" sz="1400" dirty="0" smtClean="0">
              <a:solidFill>
                <a:prstClr val="black"/>
              </a:solidFill>
            </a:endParaRPr>
          </a:p>
        </p:txBody>
      </p:sp>
    </p:spTree>
    <p:extLst>
      <p:ext uri="{BB962C8B-B14F-4D97-AF65-F5344CB8AC3E}">
        <p14:creationId xmlns:p14="http://schemas.microsoft.com/office/powerpoint/2010/main" val="369927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458200" cy="523220"/>
          </a:xfrm>
          <a:prstGeom prst="rect">
            <a:avLst/>
          </a:prstGeom>
          <a:solidFill>
            <a:schemeClr val="accent1">
              <a:lumMod val="20000"/>
              <a:lumOff val="80000"/>
            </a:schemeClr>
          </a:solidFill>
        </p:spPr>
        <p:txBody>
          <a:bodyPr wrap="square" rtlCol="0">
            <a:spAutoFit/>
          </a:bodyPr>
          <a:lstStyle/>
          <a:p>
            <a:pPr algn="ctr" defTabSz="914400"/>
            <a:r>
              <a:rPr lang="en-US" sz="2800" b="1" dirty="0" smtClean="0">
                <a:solidFill>
                  <a:prstClr val="black"/>
                </a:solidFill>
                <a:latin typeface="Tahoma" pitchFamily="34" charset="0"/>
                <a:cs typeface="Tahoma" pitchFamily="34" charset="0"/>
              </a:rPr>
              <a:t>(3) </a:t>
            </a:r>
            <a:r>
              <a:rPr lang="en-US" sz="2800" b="1" dirty="0" err="1" smtClean="0">
                <a:solidFill>
                  <a:prstClr val="black"/>
                </a:solidFill>
                <a:latin typeface="Tahoma" pitchFamily="34" charset="0"/>
                <a:cs typeface="Tahoma" pitchFamily="34" charset="0"/>
              </a:rPr>
              <a:t>Muon</a:t>
            </a:r>
            <a:r>
              <a:rPr lang="en-US" sz="2800" b="1" dirty="0" smtClean="0">
                <a:solidFill>
                  <a:prstClr val="black"/>
                </a:solidFill>
                <a:latin typeface="Tahoma" pitchFamily="34" charset="0"/>
                <a:cs typeface="Tahoma" pitchFamily="34" charset="0"/>
              </a:rPr>
              <a:t> Collider as a Higgs Factory</a:t>
            </a:r>
            <a:endParaRPr lang="en-US" sz="2800" b="1" dirty="0">
              <a:solidFill>
                <a:prstClr val="black"/>
              </a:solidFill>
              <a:latin typeface="Tahoma" pitchFamily="34" charset="0"/>
              <a:cs typeface="Tahoma" pitchFamily="34" charset="0"/>
            </a:endParaRPr>
          </a:p>
        </p:txBody>
      </p:sp>
      <p:sp>
        <p:nvSpPr>
          <p:cNvPr id="10" name="Content Placeholder 4"/>
          <p:cNvSpPr txBox="1">
            <a:spLocks/>
          </p:cNvSpPr>
          <p:nvPr/>
        </p:nvSpPr>
        <p:spPr>
          <a:xfrm>
            <a:off x="381000" y="1143000"/>
            <a:ext cx="8229600" cy="4419600"/>
          </a:xfrm>
          <a:prstGeom prst="rect">
            <a:avLst/>
          </a:prstGeom>
        </p:spPr>
        <p:txBody>
          <a:bodyPr vert="horz" lIns="91440" tIns="45720" rIns="91440" bIns="45720" rtlCol="0">
            <a:normAutofit/>
          </a:bodyPr>
          <a:lstStyle/>
          <a:p>
            <a:pPr marL="342900" indent="-342900" defTabSz="914400">
              <a:spcBef>
                <a:spcPct val="20000"/>
              </a:spcBef>
              <a:buFont typeface="Arial" pitchFamily="34" charset="0"/>
              <a:buChar char="•"/>
            </a:pPr>
            <a:r>
              <a:rPr lang="en-US" dirty="0" smtClean="0">
                <a:solidFill>
                  <a:prstClr val="black"/>
                </a:solidFill>
              </a:rPr>
              <a:t>Advantages: </a:t>
            </a:r>
          </a:p>
          <a:p>
            <a:pPr marL="742950" lvl="1" indent="-285750" defTabSz="914400">
              <a:spcBef>
                <a:spcPct val="20000"/>
              </a:spcBef>
              <a:buFont typeface="Wingdings" pitchFamily="2" charset="2"/>
              <a:buChar char="Ø"/>
              <a:defRPr/>
            </a:pPr>
            <a:r>
              <a:rPr lang="en-US" sz="1400" dirty="0" smtClean="0">
                <a:solidFill>
                  <a:prstClr val="black"/>
                </a:solidFill>
              </a:rPr>
              <a:t>Large cross section </a:t>
            </a:r>
            <a:r>
              <a:rPr lang="el-GR" sz="1400" dirty="0" smtClean="0">
                <a:solidFill>
                  <a:prstClr val="black"/>
                </a:solidFill>
              </a:rPr>
              <a:t>σ</a:t>
            </a:r>
            <a:r>
              <a:rPr lang="en-US" sz="1400" dirty="0" smtClean="0">
                <a:solidFill>
                  <a:prstClr val="black"/>
                </a:solidFill>
              </a:rPr>
              <a:t> (</a:t>
            </a:r>
            <a:r>
              <a:rPr lang="el-GR" sz="1400" i="1" dirty="0" smtClean="0">
                <a:solidFill>
                  <a:prstClr val="black"/>
                </a:solidFill>
                <a:latin typeface="Times New Roman"/>
                <a:cs typeface="Times New Roman"/>
              </a:rPr>
              <a:t>μ</a:t>
            </a:r>
            <a:r>
              <a:rPr lang="en-US" sz="1400" i="1" dirty="0" smtClean="0">
                <a:solidFill>
                  <a:prstClr val="black"/>
                </a:solidFill>
                <a:latin typeface="Times New Roman"/>
                <a:cs typeface="Times New Roman"/>
              </a:rPr>
              <a:t>+</a:t>
            </a:r>
            <a:r>
              <a:rPr lang="el-GR" sz="1400" i="1" dirty="0" smtClean="0">
                <a:solidFill>
                  <a:prstClr val="black"/>
                </a:solidFill>
                <a:latin typeface="Times New Roman"/>
                <a:cs typeface="Times New Roman"/>
              </a:rPr>
              <a:t>μ</a:t>
            </a:r>
            <a:r>
              <a:rPr lang="en-US" sz="1400" i="1" dirty="0" smtClean="0">
                <a:solidFill>
                  <a:prstClr val="black"/>
                </a:solidFill>
                <a:latin typeface="Times New Roman"/>
                <a:cs typeface="Times New Roman"/>
              </a:rPr>
              <a:t>- </a:t>
            </a:r>
            <a:r>
              <a:rPr lang="el-GR" sz="1400" i="1" dirty="0" smtClean="0">
                <a:solidFill>
                  <a:prstClr val="black"/>
                </a:solidFill>
                <a:latin typeface="Times New Roman"/>
                <a:cs typeface="Times New Roman"/>
              </a:rPr>
              <a:t>→</a:t>
            </a:r>
            <a:r>
              <a:rPr lang="en-US" sz="1400" i="1" dirty="0" smtClean="0">
                <a:solidFill>
                  <a:prstClr val="black"/>
                </a:solidFill>
                <a:latin typeface="Times New Roman"/>
                <a:cs typeface="Times New Roman"/>
              </a:rPr>
              <a:t> h</a:t>
            </a:r>
            <a:r>
              <a:rPr lang="en-US" sz="1400" dirty="0" smtClean="0">
                <a:solidFill>
                  <a:prstClr val="black"/>
                </a:solidFill>
                <a:latin typeface="Times New Roman"/>
                <a:cs typeface="Times New Roman"/>
              </a:rPr>
              <a:t>) = </a:t>
            </a:r>
            <a:r>
              <a:rPr lang="en-US" sz="1400" dirty="0" smtClean="0">
                <a:solidFill>
                  <a:prstClr val="black"/>
                </a:solidFill>
                <a:cs typeface="Times New Roman"/>
              </a:rPr>
              <a:t>41 </a:t>
            </a:r>
            <a:r>
              <a:rPr lang="en-US" sz="1400" dirty="0" err="1" smtClean="0">
                <a:solidFill>
                  <a:prstClr val="black"/>
                </a:solidFill>
                <a:cs typeface="Times New Roman"/>
              </a:rPr>
              <a:t>pb</a:t>
            </a:r>
            <a:r>
              <a:rPr lang="en-US" sz="1400" i="1" dirty="0" smtClean="0">
                <a:solidFill>
                  <a:prstClr val="black"/>
                </a:solidFill>
                <a:cs typeface="Times New Roman"/>
              </a:rPr>
              <a:t> </a:t>
            </a:r>
            <a:r>
              <a:rPr lang="en-US" sz="1400" dirty="0" smtClean="0">
                <a:solidFill>
                  <a:prstClr val="black"/>
                </a:solidFill>
                <a:cs typeface="Times New Roman"/>
              </a:rPr>
              <a:t>in s-channel resonance will compensate low luminosity (to compare to </a:t>
            </a:r>
            <a:r>
              <a:rPr lang="en-US" sz="1400" dirty="0" err="1" smtClean="0">
                <a:solidFill>
                  <a:prstClr val="black"/>
                </a:solidFill>
                <a:cs typeface="Times New Roman"/>
              </a:rPr>
              <a:t>e+e</a:t>
            </a:r>
            <a:r>
              <a:rPr lang="en-US" sz="1400" dirty="0" smtClean="0">
                <a:solidFill>
                  <a:prstClr val="black"/>
                </a:solidFill>
                <a:cs typeface="Times New Roman"/>
              </a:rPr>
              <a:t>- </a:t>
            </a:r>
            <a:r>
              <a:rPr lang="el-GR" sz="1400" i="1" dirty="0">
                <a:solidFill>
                  <a:prstClr val="black"/>
                </a:solidFill>
                <a:latin typeface="Times New Roman"/>
                <a:cs typeface="Times New Roman"/>
              </a:rPr>
              <a:t>→ </a:t>
            </a:r>
            <a:r>
              <a:rPr lang="en-US" sz="1400" dirty="0" smtClean="0">
                <a:solidFill>
                  <a:prstClr val="black"/>
                </a:solidFill>
                <a:cs typeface="Times New Roman"/>
              </a:rPr>
              <a:t>ZH at 0.2 </a:t>
            </a:r>
            <a:r>
              <a:rPr lang="en-US" sz="1400" dirty="0" err="1" smtClean="0">
                <a:solidFill>
                  <a:prstClr val="black"/>
                </a:solidFill>
                <a:cs typeface="Times New Roman"/>
              </a:rPr>
              <a:t>pb</a:t>
            </a:r>
            <a:r>
              <a:rPr lang="en-US" sz="1400" dirty="0" smtClean="0">
                <a:solidFill>
                  <a:prstClr val="black"/>
                </a:solidFill>
                <a:cs typeface="Times New Roman"/>
              </a:rPr>
              <a:t>)</a:t>
            </a:r>
            <a:endParaRPr lang="en-US" sz="1400" dirty="0" smtClean="0">
              <a:solidFill>
                <a:prstClr val="black"/>
              </a:solidFill>
            </a:endParaRPr>
          </a:p>
          <a:p>
            <a:pPr marL="742950" lvl="1" indent="-285750" defTabSz="914400">
              <a:spcBef>
                <a:spcPct val="20000"/>
              </a:spcBef>
              <a:buFont typeface="Wingdings" pitchFamily="2" charset="2"/>
              <a:buChar char="Ø"/>
              <a:defRPr/>
            </a:pPr>
            <a:r>
              <a:rPr lang="en-US" sz="1400" dirty="0" smtClean="0">
                <a:solidFill>
                  <a:prstClr val="black"/>
                </a:solidFill>
              </a:rPr>
              <a:t>Small size footprint </a:t>
            </a:r>
          </a:p>
          <a:p>
            <a:pPr marL="742950" lvl="1" indent="-285750" defTabSz="914400">
              <a:spcBef>
                <a:spcPct val="20000"/>
              </a:spcBef>
              <a:buFont typeface="Wingdings" pitchFamily="2" charset="2"/>
              <a:buChar char="Ø"/>
              <a:defRPr/>
            </a:pPr>
            <a:r>
              <a:rPr lang="en-US" sz="1400" dirty="0" smtClean="0">
                <a:solidFill>
                  <a:prstClr val="black"/>
                </a:solidFill>
              </a:rPr>
              <a:t>No synchrotron radiation problem</a:t>
            </a:r>
          </a:p>
          <a:p>
            <a:pPr marL="742950" lvl="1" indent="-285750" defTabSz="914400">
              <a:spcBef>
                <a:spcPct val="20000"/>
              </a:spcBef>
              <a:buFont typeface="Wingdings" pitchFamily="2" charset="2"/>
              <a:buChar char="Ø"/>
              <a:defRPr/>
            </a:pPr>
            <a:r>
              <a:rPr lang="en-US" sz="1400" dirty="0" smtClean="0">
                <a:solidFill>
                  <a:prstClr val="black"/>
                </a:solidFill>
              </a:rPr>
              <a:t>No </a:t>
            </a:r>
            <a:r>
              <a:rPr lang="en-US" sz="1400" dirty="0" err="1" smtClean="0">
                <a:solidFill>
                  <a:prstClr val="black"/>
                </a:solidFill>
              </a:rPr>
              <a:t>beamstrahlung</a:t>
            </a:r>
            <a:r>
              <a:rPr lang="en-US" sz="1400" dirty="0" smtClean="0">
                <a:solidFill>
                  <a:prstClr val="black"/>
                </a:solidFill>
              </a:rPr>
              <a:t> problem</a:t>
            </a:r>
          </a:p>
          <a:p>
            <a:pPr marL="742950" lvl="1" indent="-285750" defTabSz="914400">
              <a:spcBef>
                <a:spcPct val="20000"/>
              </a:spcBef>
              <a:buFont typeface="Wingdings" pitchFamily="2" charset="2"/>
              <a:buChar char="Ø"/>
              <a:defRPr/>
            </a:pPr>
            <a:r>
              <a:rPr lang="en-US" sz="1400" dirty="0" smtClean="0">
                <a:solidFill>
                  <a:prstClr val="black"/>
                </a:solidFill>
              </a:rPr>
              <a:t>Unique way for direct measurement of the Higgs line shape and total decay width </a:t>
            </a:r>
            <a:r>
              <a:rPr lang="en-US" sz="1400" dirty="0" smtClean="0">
                <a:solidFill>
                  <a:prstClr val="black"/>
                </a:solidFill>
                <a:sym typeface="Symbol"/>
              </a:rPr>
              <a:t></a:t>
            </a:r>
          </a:p>
          <a:p>
            <a:pPr marL="742950" lvl="1" indent="-285750" defTabSz="914400">
              <a:spcBef>
                <a:spcPct val="20000"/>
              </a:spcBef>
              <a:buFont typeface="Wingdings" pitchFamily="2" charset="2"/>
              <a:buChar char="Ø"/>
              <a:defRPr/>
            </a:pPr>
            <a:r>
              <a:rPr lang="fr-CH" sz="1400" dirty="0" err="1" smtClean="0">
                <a:solidFill>
                  <a:prstClr val="black"/>
                </a:solidFill>
                <a:sym typeface="Symbol"/>
              </a:rPr>
              <a:t>Exquisite</a:t>
            </a:r>
            <a:r>
              <a:rPr lang="fr-CH" sz="1400" dirty="0" smtClean="0">
                <a:solidFill>
                  <a:prstClr val="black"/>
                </a:solidFill>
                <a:sym typeface="Symbol"/>
              </a:rPr>
              <a:t> </a:t>
            </a:r>
            <a:r>
              <a:rPr lang="fr-CH" sz="1400" dirty="0" err="1" smtClean="0">
                <a:solidFill>
                  <a:prstClr val="black"/>
                </a:solidFill>
                <a:sym typeface="Symbol"/>
              </a:rPr>
              <a:t>energy</a:t>
            </a:r>
            <a:r>
              <a:rPr lang="fr-CH" sz="1400" dirty="0" smtClean="0">
                <a:solidFill>
                  <a:prstClr val="black"/>
                </a:solidFill>
                <a:sym typeface="Symbol"/>
              </a:rPr>
              <a:t> calibration</a:t>
            </a:r>
          </a:p>
          <a:p>
            <a:pPr marL="742950" lvl="1" indent="-285750" defTabSz="914400">
              <a:spcBef>
                <a:spcPct val="20000"/>
              </a:spcBef>
              <a:buFont typeface="Wingdings" pitchFamily="2" charset="2"/>
              <a:buChar char="Ø"/>
              <a:defRPr/>
            </a:pPr>
            <a:r>
              <a:rPr lang="fr-CH" sz="1400" dirty="0" smtClean="0">
                <a:solidFill>
                  <a:prstClr val="black"/>
                </a:solidFill>
                <a:sym typeface="Symbol"/>
              </a:rPr>
              <a:t>A </a:t>
            </a:r>
            <a:r>
              <a:rPr lang="fr-CH" sz="1400" dirty="0" err="1" smtClean="0">
                <a:solidFill>
                  <a:prstClr val="black"/>
                </a:solidFill>
                <a:sym typeface="Symbol"/>
              </a:rPr>
              <a:t>path</a:t>
            </a:r>
            <a:r>
              <a:rPr lang="fr-CH" sz="1400" dirty="0" smtClean="0">
                <a:solidFill>
                  <a:prstClr val="black"/>
                </a:solidFill>
                <a:sym typeface="Symbol"/>
              </a:rPr>
              <a:t> to </a:t>
            </a:r>
            <a:r>
              <a:rPr lang="fr-CH" sz="1400" dirty="0" err="1" smtClean="0">
                <a:solidFill>
                  <a:prstClr val="black"/>
                </a:solidFill>
                <a:sym typeface="Symbol"/>
              </a:rPr>
              <a:t>very</a:t>
            </a:r>
            <a:r>
              <a:rPr lang="fr-CH" sz="1400" dirty="0" smtClean="0">
                <a:solidFill>
                  <a:prstClr val="black"/>
                </a:solidFill>
                <a:sym typeface="Symbol"/>
              </a:rPr>
              <a:t> high </a:t>
            </a:r>
            <a:r>
              <a:rPr lang="fr-CH" sz="1400" dirty="0" err="1" smtClean="0">
                <a:solidFill>
                  <a:prstClr val="black"/>
                </a:solidFill>
                <a:sym typeface="Symbol"/>
              </a:rPr>
              <a:t>energy</a:t>
            </a:r>
            <a:r>
              <a:rPr lang="fr-CH" sz="1400" dirty="0" smtClean="0">
                <a:solidFill>
                  <a:prstClr val="black"/>
                </a:solidFill>
                <a:sym typeface="Symbol"/>
              </a:rPr>
              <a:t> lepton-lepton collisions</a:t>
            </a:r>
            <a:endParaRPr lang="en-US" sz="1400" dirty="0" smtClean="0">
              <a:solidFill>
                <a:prstClr val="black"/>
              </a:solidFill>
            </a:endParaRPr>
          </a:p>
          <a:p>
            <a:pPr marL="342900" indent="-342900" defTabSz="914400">
              <a:spcBef>
                <a:spcPct val="20000"/>
              </a:spcBef>
              <a:buFont typeface="Arial" pitchFamily="34" charset="0"/>
              <a:buChar char="•"/>
            </a:pPr>
            <a:r>
              <a:rPr lang="en-US" dirty="0" smtClean="0">
                <a:solidFill>
                  <a:prstClr val="black"/>
                </a:solidFill>
              </a:rPr>
              <a:t>Challenges: </a:t>
            </a:r>
          </a:p>
          <a:p>
            <a:pPr marL="742950" lvl="1" indent="-285750" defTabSz="914400">
              <a:spcBef>
                <a:spcPct val="20000"/>
              </a:spcBef>
              <a:buFont typeface="Wingdings" pitchFamily="2" charset="2"/>
              <a:buChar char="Ø"/>
              <a:defRPr/>
            </a:pPr>
            <a:r>
              <a:rPr lang="en-US" sz="1400" dirty="0" smtClean="0">
                <a:solidFill>
                  <a:prstClr val="black"/>
                </a:solidFill>
              </a:rPr>
              <a:t>Muon 4D and 6D cooling  needs to be demonstrated</a:t>
            </a:r>
          </a:p>
          <a:p>
            <a:pPr marL="742950" lvl="1" indent="-285750" defTabSz="914400">
              <a:spcBef>
                <a:spcPct val="20000"/>
              </a:spcBef>
              <a:buFont typeface="Wingdings" pitchFamily="2" charset="2"/>
              <a:buChar char="Ø"/>
              <a:defRPr/>
            </a:pPr>
            <a:r>
              <a:rPr lang="en-US" sz="1400" dirty="0" smtClean="0">
                <a:solidFill>
                  <a:prstClr val="black"/>
                </a:solidFill>
              </a:rPr>
              <a:t>Need small </a:t>
            </a:r>
            <a:r>
              <a:rPr lang="en-US" sz="1400" dirty="0" err="1" smtClean="0">
                <a:solidFill>
                  <a:prstClr val="black"/>
                </a:solidFill>
              </a:rPr>
              <a:t>c.o.m</a:t>
            </a:r>
            <a:r>
              <a:rPr lang="en-US" sz="1400" dirty="0" smtClean="0">
                <a:solidFill>
                  <a:prstClr val="black"/>
                </a:solidFill>
              </a:rPr>
              <a:t> energy spread (0.003%) </a:t>
            </a:r>
          </a:p>
          <a:p>
            <a:pPr marL="742950" lvl="1" indent="-285750" defTabSz="914400">
              <a:spcBef>
                <a:spcPct val="20000"/>
              </a:spcBef>
              <a:buFont typeface="Wingdings" pitchFamily="2" charset="2"/>
              <a:buChar char="Ø"/>
              <a:defRPr/>
            </a:pPr>
            <a:r>
              <a:rPr lang="en-US" sz="1400" dirty="0" smtClean="0">
                <a:solidFill>
                  <a:prstClr val="black"/>
                </a:solidFill>
              </a:rPr>
              <a:t>RF in a strong magnetic field</a:t>
            </a:r>
          </a:p>
          <a:p>
            <a:pPr marL="742950" lvl="1" indent="-285750" defTabSz="914400">
              <a:spcBef>
                <a:spcPct val="20000"/>
              </a:spcBef>
              <a:buFont typeface="Wingdings" pitchFamily="2" charset="2"/>
              <a:buChar char="Ø"/>
              <a:defRPr/>
            </a:pPr>
            <a:r>
              <a:rPr lang="en-US" sz="1400" dirty="0" smtClean="0">
                <a:solidFill>
                  <a:prstClr val="black"/>
                </a:solidFill>
              </a:rPr>
              <a:t>Background from constant </a:t>
            </a:r>
            <a:r>
              <a:rPr lang="en-US" sz="1400" dirty="0" err="1" smtClean="0">
                <a:solidFill>
                  <a:prstClr val="black"/>
                </a:solidFill>
              </a:rPr>
              <a:t>muon</a:t>
            </a:r>
            <a:r>
              <a:rPr lang="en-US" sz="1400" dirty="0" smtClean="0">
                <a:solidFill>
                  <a:prstClr val="black"/>
                </a:solidFill>
              </a:rPr>
              <a:t> decay</a:t>
            </a:r>
          </a:p>
          <a:p>
            <a:pPr marL="742950" lvl="1" indent="-285750" defTabSz="914400">
              <a:spcBef>
                <a:spcPct val="20000"/>
              </a:spcBef>
              <a:buFont typeface="Wingdings" pitchFamily="2" charset="2"/>
              <a:buChar char="Ø"/>
              <a:defRPr/>
            </a:pPr>
            <a:r>
              <a:rPr lang="en-US" sz="1400" dirty="0" smtClean="0">
                <a:solidFill>
                  <a:prstClr val="black"/>
                </a:solidFill>
              </a:rPr>
              <a:t>Significant R&amp;D required towards end-to-end design and firming up luminosity figures</a:t>
            </a:r>
          </a:p>
          <a:p>
            <a:pPr marL="742950" lvl="1" indent="-285750" defTabSz="914400">
              <a:spcBef>
                <a:spcPct val="20000"/>
              </a:spcBef>
              <a:buFont typeface="Wingdings" pitchFamily="2" charset="2"/>
              <a:buChar char="Ø"/>
              <a:defRPr/>
            </a:pPr>
            <a:r>
              <a:rPr lang="en-US" sz="1400" dirty="0" smtClean="0">
                <a:solidFill>
                  <a:prstClr val="black"/>
                </a:solidFill>
              </a:rPr>
              <a:t>Cost unknown (not much cheaper than a </a:t>
            </a:r>
            <a:r>
              <a:rPr lang="en-US" sz="1400" dirty="0" err="1" smtClean="0">
                <a:solidFill>
                  <a:prstClr val="black"/>
                </a:solidFill>
              </a:rPr>
              <a:t>TeV</a:t>
            </a:r>
            <a:r>
              <a:rPr lang="en-US" sz="1400" dirty="0" smtClean="0">
                <a:solidFill>
                  <a:prstClr val="black"/>
                </a:solidFill>
              </a:rPr>
              <a:t> </a:t>
            </a:r>
            <a:r>
              <a:rPr lang="en-US" sz="1400" dirty="0" err="1" smtClean="0">
                <a:solidFill>
                  <a:prstClr val="black"/>
                </a:solidFill>
              </a:rPr>
              <a:t>muon</a:t>
            </a:r>
            <a:r>
              <a:rPr lang="en-US" sz="1400" dirty="0" smtClean="0">
                <a:solidFill>
                  <a:prstClr val="black"/>
                </a:solidFill>
              </a:rPr>
              <a:t> collider)</a:t>
            </a:r>
          </a:p>
          <a:p>
            <a:pPr marL="742950" lvl="1" indent="-285750" defTabSz="914400">
              <a:spcBef>
                <a:spcPct val="20000"/>
              </a:spcBef>
              <a:defRPr/>
            </a:pPr>
            <a:endParaRPr lang="en-US" sz="1400" dirty="0" smtClean="0">
              <a:solidFill>
                <a:prstClr val="black"/>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1919497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a:p>
        </p:txBody>
      </p:sp>
      <p:pic>
        <p:nvPicPr>
          <p:cNvPr id="316418" name="Picture 2"/>
          <p:cNvPicPr>
            <a:picLocks noChangeAspect="1" noChangeArrowheads="1"/>
          </p:cNvPicPr>
          <p:nvPr/>
        </p:nvPicPr>
        <p:blipFill>
          <a:blip r:embed="rId2" cstate="print"/>
          <a:srcRect/>
          <a:stretch>
            <a:fillRect/>
          </a:stretch>
        </p:blipFill>
        <p:spPr bwMode="auto">
          <a:xfrm>
            <a:off x="304800" y="304800"/>
            <a:ext cx="8693168" cy="6248400"/>
          </a:xfrm>
          <a:prstGeom prst="rect">
            <a:avLst/>
          </a:prstGeom>
          <a:noFill/>
          <a:ln w="9525">
            <a:noFill/>
            <a:miter lim="800000"/>
            <a:headEnd/>
            <a:tailEnd/>
          </a:ln>
        </p:spPr>
      </p:pic>
      <p:sp>
        <p:nvSpPr>
          <p:cNvPr id="3" name="TextBox 2"/>
          <p:cNvSpPr txBox="1"/>
          <p:nvPr/>
        </p:nvSpPr>
        <p:spPr>
          <a:xfrm>
            <a:off x="0" y="2209800"/>
            <a:ext cx="9144000" cy="954107"/>
          </a:xfrm>
          <a:prstGeom prst="rect">
            <a:avLst/>
          </a:prstGeom>
          <a:solidFill>
            <a:schemeClr val="accent6"/>
          </a:solidFill>
        </p:spPr>
        <p:txBody>
          <a:bodyPr wrap="square" rtlCol="0">
            <a:spAutoFit/>
          </a:bodyPr>
          <a:lstStyle/>
          <a:p>
            <a:r>
              <a:rPr lang="en-US" sz="2800" b="1" dirty="0"/>
              <a:t>One in 16 of the passengers passing through Geneva airport are in some way associated with CERN.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458200" cy="523875"/>
          </a:xfrm>
          <a:prstGeom prst="rect">
            <a:avLst/>
          </a:prstGeom>
          <a:solidFill>
            <a:schemeClr val="accent1">
              <a:lumMod val="20000"/>
              <a:lumOff val="80000"/>
            </a:schemeClr>
          </a:solidFill>
        </p:spPr>
        <p:txBody>
          <a:bodyPr>
            <a:spAutoFit/>
          </a:bodyPr>
          <a:lstStyle/>
          <a:p>
            <a:pPr algn="ctr" defTabSz="914400">
              <a:defRPr/>
            </a:pPr>
            <a:r>
              <a:rPr lang="en-US" sz="2800" b="1" dirty="0">
                <a:solidFill>
                  <a:prstClr val="black"/>
                </a:solidFill>
                <a:latin typeface="Tahoma" pitchFamily="34" charset="0"/>
                <a:cs typeface="Tahoma" pitchFamily="34" charset="0"/>
              </a:rPr>
              <a:t>(3) </a:t>
            </a:r>
            <a:r>
              <a:rPr lang="en-US" sz="2800" b="1" dirty="0" err="1">
                <a:solidFill>
                  <a:prstClr val="black"/>
                </a:solidFill>
                <a:latin typeface="Tahoma" pitchFamily="34" charset="0"/>
                <a:cs typeface="Tahoma" pitchFamily="34" charset="0"/>
              </a:rPr>
              <a:t>Muon</a:t>
            </a:r>
            <a:r>
              <a:rPr lang="en-US" sz="2800" b="1" dirty="0">
                <a:solidFill>
                  <a:prstClr val="black"/>
                </a:solidFill>
                <a:latin typeface="Tahoma" pitchFamily="34" charset="0"/>
                <a:cs typeface="Tahoma" pitchFamily="34" charset="0"/>
              </a:rPr>
              <a:t> Collider as a Higgs Factory</a:t>
            </a:r>
          </a:p>
        </p:txBody>
      </p:sp>
      <p:sp>
        <p:nvSpPr>
          <p:cNvPr id="149507"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eaLnBrk="1" hangingPunct="1"/>
            <a:fld id="{64E828B8-6370-45BB-A325-B4CF7BDA2719}" type="slidenum">
              <a:rPr lang="en-US" altLang="en-US" sz="1200" smtClean="0">
                <a:solidFill>
                  <a:srgbClr val="898989"/>
                </a:solidFill>
              </a:rPr>
              <a:pPr eaLnBrk="1" hangingPunct="1"/>
              <a:t>30</a:t>
            </a:fld>
            <a:endParaRPr lang="en-US" altLang="en-US" sz="1200" smtClean="0">
              <a:solidFill>
                <a:srgbClr val="898989"/>
              </a:solidFill>
            </a:endParaRPr>
          </a:p>
        </p:txBody>
      </p:sp>
      <p:pic>
        <p:nvPicPr>
          <p:cNvPr id="14950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228725"/>
            <a:ext cx="87439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3288" y="3276600"/>
            <a:ext cx="4684712"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401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of facility</a:t>
            </a:r>
            <a:endParaRPr lang="en-US" dirty="0"/>
          </a:p>
        </p:txBody>
      </p:sp>
      <p:sp>
        <p:nvSpPr>
          <p:cNvPr id="3" name="Slide Number Placeholder 2"/>
          <p:cNvSpPr>
            <a:spLocks noGrp="1"/>
          </p:cNvSpPr>
          <p:nvPr>
            <p:ph type="sldNum" sz="quarter" idx="10"/>
          </p:nvPr>
        </p:nvSpPr>
        <p:spPr/>
        <p:txBody>
          <a:bodyPr/>
          <a:lstStyle/>
          <a:p>
            <a:pPr>
              <a:defRPr/>
            </a:pPr>
            <a:fld id="{0D166FFF-4C14-45D7-AD7E-F5E12DF70BD5}" type="slidenum">
              <a:rPr lang="en-US" smtClean="0">
                <a:solidFill>
                  <a:srgbClr val="000000"/>
                </a:solidFill>
              </a:rPr>
              <a:pPr>
                <a:defRPr/>
              </a:pPr>
              <a:t>31</a:t>
            </a:fld>
            <a:endParaRPr lang="en-US">
              <a:solidFill>
                <a:srgbClr val="000000"/>
              </a:solidFill>
            </a:endParaRPr>
          </a:p>
        </p:txBody>
      </p:sp>
      <p:sp>
        <p:nvSpPr>
          <p:cNvPr id="4" name="Content Placeholder 2"/>
          <p:cNvSpPr>
            <a:spLocks noGrp="1"/>
          </p:cNvSpPr>
          <p:nvPr/>
        </p:nvSpPr>
        <p:spPr>
          <a:xfrm>
            <a:off x="457200" y="109779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Aft>
                <a:spcPct val="0"/>
              </a:spcAft>
            </a:pPr>
            <a:endParaRPr lang="en-US" dirty="0">
              <a:solidFill>
                <a:srgbClr val="000000"/>
              </a:solidFill>
            </a:endParaRPr>
          </a:p>
        </p:txBody>
      </p:sp>
      <p:pic>
        <p:nvPicPr>
          <p:cNvPr id="5" name="Content Placeholder 6" descr="site_layout_1.jpg"/>
          <p:cNvPicPr>
            <a:picLocks noGrp="1" noChangeAspect="1"/>
          </p:cNvPicPr>
          <p:nvPr/>
        </p:nvPicPr>
        <p:blipFill>
          <a:blip r:embed="rId2" cstate="print"/>
          <a:stretch>
            <a:fillRect/>
          </a:stretch>
        </p:blipFill>
        <p:spPr>
          <a:xfrm>
            <a:off x="1143000" y="1021591"/>
            <a:ext cx="7410741" cy="4814819"/>
          </a:xfrm>
          <a:prstGeom prst="rect">
            <a:avLst/>
          </a:prstGeom>
          <a:ln w="28575">
            <a:noFill/>
          </a:ln>
        </p:spPr>
      </p:pic>
      <p:grpSp>
        <p:nvGrpSpPr>
          <p:cNvPr id="6" name="Group 5"/>
          <p:cNvGrpSpPr/>
          <p:nvPr/>
        </p:nvGrpSpPr>
        <p:grpSpPr>
          <a:xfrm rot="8935097">
            <a:off x="4044840" y="3385106"/>
            <a:ext cx="2503889" cy="505680"/>
            <a:chOff x="1562093" y="2667000"/>
            <a:chExt cx="6019814" cy="1524000"/>
          </a:xfrm>
        </p:grpSpPr>
        <p:cxnSp>
          <p:nvCxnSpPr>
            <p:cNvPr id="20" name="Straight Connector 19"/>
            <p:cNvCxnSpPr>
              <a:endCxn id="89" idx="0"/>
            </p:cNvCxnSpPr>
            <p:nvPr/>
          </p:nvCxnSpPr>
          <p:spPr>
            <a:xfrm>
              <a:off x="2857500" y="3429000"/>
              <a:ext cx="3362444" cy="65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5753100" y="2667000"/>
              <a:ext cx="1828807" cy="1524000"/>
              <a:chOff x="5791200" y="2743200"/>
              <a:chExt cx="1828807" cy="1524000"/>
            </a:xfrm>
          </p:grpSpPr>
          <p:grpSp>
            <p:nvGrpSpPr>
              <p:cNvPr id="58" name="Group 57"/>
              <p:cNvGrpSpPr/>
              <p:nvPr/>
            </p:nvGrpSpPr>
            <p:grpSpPr>
              <a:xfrm>
                <a:off x="5943600" y="3124200"/>
                <a:ext cx="990600" cy="762000"/>
                <a:chOff x="5943600" y="3124200"/>
                <a:chExt cx="990600" cy="762000"/>
              </a:xfrm>
            </p:grpSpPr>
            <p:sp>
              <p:nvSpPr>
                <p:cNvPr id="87" name="Arc 86"/>
                <p:cNvSpPr/>
                <p:nvPr/>
              </p:nvSpPr>
              <p:spPr>
                <a:xfrm flipV="1">
                  <a:off x="5943600" y="3124200"/>
                  <a:ext cx="685800" cy="381000"/>
                </a:xfrm>
                <a:prstGeom prst="arc">
                  <a:avLst>
                    <a:gd name="adj1" fmla="val 15688508"/>
                    <a:gd name="adj2" fmla="val 2048706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88" name="Arc 87"/>
                <p:cNvSpPr/>
                <p:nvPr/>
              </p:nvSpPr>
              <p:spPr>
                <a:xfrm>
                  <a:off x="6553200" y="3352800"/>
                  <a:ext cx="304800" cy="304800"/>
                </a:xfrm>
                <a:prstGeom prst="arc">
                  <a:avLst>
                    <a:gd name="adj1" fmla="val 16749754"/>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sp>
              <p:nvSpPr>
                <p:cNvPr id="89" name="Arc 88"/>
                <p:cNvSpPr/>
                <p:nvPr/>
              </p:nvSpPr>
              <p:spPr>
                <a:xfrm flipH="1">
                  <a:off x="6553200" y="3352800"/>
                  <a:ext cx="381000" cy="304800"/>
                </a:xfrm>
                <a:prstGeom prst="arc">
                  <a:avLst>
                    <a:gd name="adj1" fmla="val 16521361"/>
                    <a:gd name="adj2" fmla="val 19945498"/>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90" name="Arc 89"/>
                <p:cNvSpPr/>
                <p:nvPr/>
              </p:nvSpPr>
              <p:spPr>
                <a:xfrm>
                  <a:off x="5943600" y="3505200"/>
                  <a:ext cx="685800" cy="381000"/>
                </a:xfrm>
                <a:prstGeom prst="arc">
                  <a:avLst>
                    <a:gd name="adj1" fmla="val 15688508"/>
                    <a:gd name="adj2" fmla="val 20494054"/>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91" name="Arc 90"/>
                <p:cNvSpPr/>
                <p:nvPr/>
              </p:nvSpPr>
              <p:spPr>
                <a:xfrm flipH="1" flipV="1">
                  <a:off x="6553200" y="3352800"/>
                  <a:ext cx="381000" cy="304800"/>
                </a:xfrm>
                <a:prstGeom prst="arc">
                  <a:avLst>
                    <a:gd name="adj1" fmla="val 16521361"/>
                    <a:gd name="adj2" fmla="val 20018811"/>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92" name="Arc 91"/>
                <p:cNvSpPr/>
                <p:nvPr/>
              </p:nvSpPr>
              <p:spPr>
                <a:xfrm flipV="1">
                  <a:off x="6553200" y="3352800"/>
                  <a:ext cx="304800" cy="304800"/>
                </a:xfrm>
                <a:prstGeom prst="arc">
                  <a:avLst>
                    <a:gd name="adj1" fmla="val 16749754"/>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grpSp>
          <p:grpSp>
            <p:nvGrpSpPr>
              <p:cNvPr id="59" name="Group 58"/>
              <p:cNvGrpSpPr/>
              <p:nvPr/>
            </p:nvGrpSpPr>
            <p:grpSpPr>
              <a:xfrm>
                <a:off x="5943600" y="3048000"/>
                <a:ext cx="1143000" cy="914400"/>
                <a:chOff x="5943600" y="3124200"/>
                <a:chExt cx="990600" cy="762000"/>
              </a:xfrm>
            </p:grpSpPr>
            <p:sp>
              <p:nvSpPr>
                <p:cNvPr id="81" name="Arc 80"/>
                <p:cNvSpPr/>
                <p:nvPr/>
              </p:nvSpPr>
              <p:spPr>
                <a:xfrm flipV="1">
                  <a:off x="5943600" y="3124200"/>
                  <a:ext cx="685800" cy="381000"/>
                </a:xfrm>
                <a:prstGeom prst="arc">
                  <a:avLst>
                    <a:gd name="adj1" fmla="val 15688508"/>
                    <a:gd name="adj2" fmla="val 2048706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82" name="Arc 81"/>
                <p:cNvSpPr/>
                <p:nvPr/>
              </p:nvSpPr>
              <p:spPr>
                <a:xfrm>
                  <a:off x="6553200" y="3352800"/>
                  <a:ext cx="304800" cy="304800"/>
                </a:xfrm>
                <a:prstGeom prst="arc">
                  <a:avLst>
                    <a:gd name="adj1" fmla="val 16749754"/>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sp>
              <p:nvSpPr>
                <p:cNvPr id="83" name="Arc 82"/>
                <p:cNvSpPr/>
                <p:nvPr/>
              </p:nvSpPr>
              <p:spPr>
                <a:xfrm flipH="1">
                  <a:off x="6553200" y="3352800"/>
                  <a:ext cx="381000" cy="304800"/>
                </a:xfrm>
                <a:prstGeom prst="arc">
                  <a:avLst>
                    <a:gd name="adj1" fmla="val 16521361"/>
                    <a:gd name="adj2" fmla="val 19945498"/>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84" name="Arc 83"/>
                <p:cNvSpPr/>
                <p:nvPr/>
              </p:nvSpPr>
              <p:spPr>
                <a:xfrm>
                  <a:off x="5943600" y="3505200"/>
                  <a:ext cx="685800" cy="381000"/>
                </a:xfrm>
                <a:prstGeom prst="arc">
                  <a:avLst>
                    <a:gd name="adj1" fmla="val 15688508"/>
                    <a:gd name="adj2" fmla="val 20494054"/>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85" name="Arc 84"/>
                <p:cNvSpPr/>
                <p:nvPr/>
              </p:nvSpPr>
              <p:spPr>
                <a:xfrm flipH="1" flipV="1">
                  <a:off x="6553200" y="3352800"/>
                  <a:ext cx="381000" cy="304800"/>
                </a:xfrm>
                <a:prstGeom prst="arc">
                  <a:avLst>
                    <a:gd name="adj1" fmla="val 16521361"/>
                    <a:gd name="adj2" fmla="val 20018811"/>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86" name="Arc 85"/>
                <p:cNvSpPr/>
                <p:nvPr/>
              </p:nvSpPr>
              <p:spPr>
                <a:xfrm flipV="1">
                  <a:off x="6553200" y="3352800"/>
                  <a:ext cx="304800" cy="304800"/>
                </a:xfrm>
                <a:prstGeom prst="arc">
                  <a:avLst>
                    <a:gd name="adj1" fmla="val 16749754"/>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grpSp>
          <p:grpSp>
            <p:nvGrpSpPr>
              <p:cNvPr id="60" name="Group 59"/>
              <p:cNvGrpSpPr/>
              <p:nvPr/>
            </p:nvGrpSpPr>
            <p:grpSpPr>
              <a:xfrm>
                <a:off x="5791200" y="2819400"/>
                <a:ext cx="1600200" cy="1371600"/>
                <a:chOff x="5943600" y="3124200"/>
                <a:chExt cx="990600" cy="762000"/>
              </a:xfrm>
            </p:grpSpPr>
            <p:sp>
              <p:nvSpPr>
                <p:cNvPr id="75" name="Arc 74"/>
                <p:cNvSpPr/>
                <p:nvPr/>
              </p:nvSpPr>
              <p:spPr>
                <a:xfrm flipV="1">
                  <a:off x="5943600" y="3124200"/>
                  <a:ext cx="685800" cy="381000"/>
                </a:xfrm>
                <a:prstGeom prst="arc">
                  <a:avLst>
                    <a:gd name="adj1" fmla="val 15688508"/>
                    <a:gd name="adj2" fmla="val 2048706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76" name="Arc 75"/>
                <p:cNvSpPr/>
                <p:nvPr/>
              </p:nvSpPr>
              <p:spPr>
                <a:xfrm>
                  <a:off x="6553200" y="3352800"/>
                  <a:ext cx="304800" cy="304800"/>
                </a:xfrm>
                <a:prstGeom prst="arc">
                  <a:avLst>
                    <a:gd name="adj1" fmla="val 16749754"/>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sp>
              <p:nvSpPr>
                <p:cNvPr id="77" name="Arc 76"/>
                <p:cNvSpPr/>
                <p:nvPr/>
              </p:nvSpPr>
              <p:spPr>
                <a:xfrm flipH="1">
                  <a:off x="6553200" y="3352800"/>
                  <a:ext cx="381000" cy="304800"/>
                </a:xfrm>
                <a:prstGeom prst="arc">
                  <a:avLst>
                    <a:gd name="adj1" fmla="val 16521361"/>
                    <a:gd name="adj2" fmla="val 19819638"/>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78" name="Arc 77"/>
                <p:cNvSpPr/>
                <p:nvPr/>
              </p:nvSpPr>
              <p:spPr>
                <a:xfrm>
                  <a:off x="5943600" y="3505200"/>
                  <a:ext cx="685800" cy="381000"/>
                </a:xfrm>
                <a:prstGeom prst="arc">
                  <a:avLst>
                    <a:gd name="adj1" fmla="val 15688508"/>
                    <a:gd name="adj2" fmla="val 20494054"/>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79" name="Arc 78"/>
                <p:cNvSpPr/>
                <p:nvPr/>
              </p:nvSpPr>
              <p:spPr>
                <a:xfrm flipH="1" flipV="1">
                  <a:off x="6553200" y="3352800"/>
                  <a:ext cx="381000" cy="304800"/>
                </a:xfrm>
                <a:prstGeom prst="arc">
                  <a:avLst>
                    <a:gd name="adj1" fmla="val 16521361"/>
                    <a:gd name="adj2" fmla="val 19794246"/>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80" name="Arc 79"/>
                <p:cNvSpPr/>
                <p:nvPr/>
              </p:nvSpPr>
              <p:spPr>
                <a:xfrm flipV="1">
                  <a:off x="6553200" y="3352800"/>
                  <a:ext cx="304800" cy="304800"/>
                </a:xfrm>
                <a:prstGeom prst="arc">
                  <a:avLst>
                    <a:gd name="adj1" fmla="val 16749754"/>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grpSp>
          <p:grpSp>
            <p:nvGrpSpPr>
              <p:cNvPr id="61" name="Group 60"/>
              <p:cNvGrpSpPr/>
              <p:nvPr/>
            </p:nvGrpSpPr>
            <p:grpSpPr>
              <a:xfrm>
                <a:off x="5943606" y="2743200"/>
                <a:ext cx="1676401" cy="1524000"/>
                <a:chOff x="5943600" y="3124200"/>
                <a:chExt cx="990600" cy="762000"/>
              </a:xfrm>
            </p:grpSpPr>
            <p:sp>
              <p:nvSpPr>
                <p:cNvPr id="69" name="Arc 68"/>
                <p:cNvSpPr/>
                <p:nvPr/>
              </p:nvSpPr>
              <p:spPr>
                <a:xfrm flipV="1">
                  <a:off x="5943600" y="3124200"/>
                  <a:ext cx="685800" cy="381000"/>
                </a:xfrm>
                <a:prstGeom prst="arc">
                  <a:avLst>
                    <a:gd name="adj1" fmla="val 15688508"/>
                    <a:gd name="adj2" fmla="val 2048706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70" name="Arc 69"/>
                <p:cNvSpPr/>
                <p:nvPr/>
              </p:nvSpPr>
              <p:spPr>
                <a:xfrm>
                  <a:off x="6553200" y="3352800"/>
                  <a:ext cx="304800" cy="304800"/>
                </a:xfrm>
                <a:prstGeom prst="arc">
                  <a:avLst>
                    <a:gd name="adj1" fmla="val 16529497"/>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sp>
              <p:nvSpPr>
                <p:cNvPr id="71" name="Arc 70"/>
                <p:cNvSpPr/>
                <p:nvPr/>
              </p:nvSpPr>
              <p:spPr>
                <a:xfrm flipH="1">
                  <a:off x="6553200" y="3352800"/>
                  <a:ext cx="381000" cy="304800"/>
                </a:xfrm>
                <a:prstGeom prst="arc">
                  <a:avLst>
                    <a:gd name="adj1" fmla="val 16521361"/>
                    <a:gd name="adj2" fmla="val 1932933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72" name="Arc 71"/>
                <p:cNvSpPr/>
                <p:nvPr/>
              </p:nvSpPr>
              <p:spPr>
                <a:xfrm>
                  <a:off x="5943600" y="3505200"/>
                  <a:ext cx="685800" cy="381000"/>
                </a:xfrm>
                <a:prstGeom prst="arc">
                  <a:avLst>
                    <a:gd name="adj1" fmla="val 15688508"/>
                    <a:gd name="adj2" fmla="val 20494054"/>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73" name="Arc 72"/>
                <p:cNvSpPr/>
                <p:nvPr/>
              </p:nvSpPr>
              <p:spPr>
                <a:xfrm flipH="1" flipV="1">
                  <a:off x="6553200" y="3352800"/>
                  <a:ext cx="381000" cy="304800"/>
                </a:xfrm>
                <a:prstGeom prst="arc">
                  <a:avLst>
                    <a:gd name="adj1" fmla="val 16521361"/>
                    <a:gd name="adj2" fmla="val 19579726"/>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74" name="Arc 73"/>
                <p:cNvSpPr/>
                <p:nvPr/>
              </p:nvSpPr>
              <p:spPr>
                <a:xfrm flipV="1">
                  <a:off x="6553200" y="3352800"/>
                  <a:ext cx="304800" cy="304800"/>
                </a:xfrm>
                <a:prstGeom prst="arc">
                  <a:avLst>
                    <a:gd name="adj1" fmla="val 16529497"/>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grpSp>
          <p:grpSp>
            <p:nvGrpSpPr>
              <p:cNvPr id="62" name="Group 61"/>
              <p:cNvGrpSpPr/>
              <p:nvPr/>
            </p:nvGrpSpPr>
            <p:grpSpPr>
              <a:xfrm>
                <a:off x="5867400" y="2895600"/>
                <a:ext cx="1371600" cy="1219200"/>
                <a:chOff x="5943600" y="3124200"/>
                <a:chExt cx="990600" cy="762000"/>
              </a:xfrm>
            </p:grpSpPr>
            <p:sp>
              <p:nvSpPr>
                <p:cNvPr id="63" name="Arc 62"/>
                <p:cNvSpPr/>
                <p:nvPr/>
              </p:nvSpPr>
              <p:spPr>
                <a:xfrm flipV="1">
                  <a:off x="5943600" y="3124200"/>
                  <a:ext cx="685800" cy="381000"/>
                </a:xfrm>
                <a:prstGeom prst="arc">
                  <a:avLst>
                    <a:gd name="adj1" fmla="val 15688508"/>
                    <a:gd name="adj2" fmla="val 2048706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64" name="Arc 63"/>
                <p:cNvSpPr/>
                <p:nvPr/>
              </p:nvSpPr>
              <p:spPr>
                <a:xfrm>
                  <a:off x="6553200" y="3352800"/>
                  <a:ext cx="304800" cy="304800"/>
                </a:xfrm>
                <a:prstGeom prst="arc">
                  <a:avLst>
                    <a:gd name="adj1" fmla="val 16529497"/>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sp>
              <p:nvSpPr>
                <p:cNvPr id="65" name="Arc 64"/>
                <p:cNvSpPr/>
                <p:nvPr/>
              </p:nvSpPr>
              <p:spPr>
                <a:xfrm flipH="1">
                  <a:off x="6553200" y="3352800"/>
                  <a:ext cx="381000" cy="304800"/>
                </a:xfrm>
                <a:prstGeom prst="arc">
                  <a:avLst>
                    <a:gd name="adj1" fmla="val 16521361"/>
                    <a:gd name="adj2" fmla="val 1932933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66" name="Arc 65"/>
                <p:cNvSpPr/>
                <p:nvPr/>
              </p:nvSpPr>
              <p:spPr>
                <a:xfrm>
                  <a:off x="5943600" y="3505200"/>
                  <a:ext cx="685800" cy="381000"/>
                </a:xfrm>
                <a:prstGeom prst="arc">
                  <a:avLst>
                    <a:gd name="adj1" fmla="val 15688508"/>
                    <a:gd name="adj2" fmla="val 20494054"/>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67" name="Arc 66"/>
                <p:cNvSpPr/>
                <p:nvPr/>
              </p:nvSpPr>
              <p:spPr>
                <a:xfrm flipH="1" flipV="1">
                  <a:off x="6553200" y="3352800"/>
                  <a:ext cx="381000" cy="304800"/>
                </a:xfrm>
                <a:prstGeom prst="arc">
                  <a:avLst>
                    <a:gd name="adj1" fmla="val 16521361"/>
                    <a:gd name="adj2" fmla="val 19579726"/>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68" name="Arc 67"/>
                <p:cNvSpPr/>
                <p:nvPr/>
              </p:nvSpPr>
              <p:spPr>
                <a:xfrm flipV="1">
                  <a:off x="6553200" y="3352800"/>
                  <a:ext cx="304800" cy="304800"/>
                </a:xfrm>
                <a:prstGeom prst="arc">
                  <a:avLst>
                    <a:gd name="adj1" fmla="val 16529497"/>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grpSp>
        </p:grpSp>
        <p:grpSp>
          <p:nvGrpSpPr>
            <p:cNvPr id="22" name="Group 21"/>
            <p:cNvGrpSpPr/>
            <p:nvPr/>
          </p:nvGrpSpPr>
          <p:grpSpPr>
            <a:xfrm flipH="1">
              <a:off x="1562093" y="2667000"/>
              <a:ext cx="1828807" cy="1524000"/>
              <a:chOff x="5791200" y="2743200"/>
              <a:chExt cx="1828807" cy="1524000"/>
            </a:xfrm>
          </p:grpSpPr>
          <p:grpSp>
            <p:nvGrpSpPr>
              <p:cNvPr id="23" name="Group 22"/>
              <p:cNvGrpSpPr/>
              <p:nvPr/>
            </p:nvGrpSpPr>
            <p:grpSpPr>
              <a:xfrm>
                <a:off x="5943600" y="3124200"/>
                <a:ext cx="990600" cy="762000"/>
                <a:chOff x="5943600" y="3124200"/>
                <a:chExt cx="990600" cy="762000"/>
              </a:xfrm>
            </p:grpSpPr>
            <p:sp>
              <p:nvSpPr>
                <p:cNvPr id="52" name="Arc 51"/>
                <p:cNvSpPr/>
                <p:nvPr/>
              </p:nvSpPr>
              <p:spPr>
                <a:xfrm flipV="1">
                  <a:off x="5943600" y="3124200"/>
                  <a:ext cx="685800" cy="381000"/>
                </a:xfrm>
                <a:prstGeom prst="arc">
                  <a:avLst>
                    <a:gd name="adj1" fmla="val 15688508"/>
                    <a:gd name="adj2" fmla="val 2048706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53" name="Arc 52"/>
                <p:cNvSpPr/>
                <p:nvPr/>
              </p:nvSpPr>
              <p:spPr>
                <a:xfrm>
                  <a:off x="6553200" y="3352800"/>
                  <a:ext cx="304800" cy="304800"/>
                </a:xfrm>
                <a:prstGeom prst="arc">
                  <a:avLst>
                    <a:gd name="adj1" fmla="val 16749754"/>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sp>
              <p:nvSpPr>
                <p:cNvPr id="54" name="Arc 53"/>
                <p:cNvSpPr/>
                <p:nvPr/>
              </p:nvSpPr>
              <p:spPr>
                <a:xfrm flipH="1">
                  <a:off x="6553200" y="3352800"/>
                  <a:ext cx="381000" cy="304800"/>
                </a:xfrm>
                <a:prstGeom prst="arc">
                  <a:avLst>
                    <a:gd name="adj1" fmla="val 16521361"/>
                    <a:gd name="adj2" fmla="val 19945498"/>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55" name="Arc 54"/>
                <p:cNvSpPr/>
                <p:nvPr/>
              </p:nvSpPr>
              <p:spPr>
                <a:xfrm>
                  <a:off x="5943600" y="3505200"/>
                  <a:ext cx="685800" cy="381000"/>
                </a:xfrm>
                <a:prstGeom prst="arc">
                  <a:avLst>
                    <a:gd name="adj1" fmla="val 15688508"/>
                    <a:gd name="adj2" fmla="val 20494054"/>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56" name="Arc 55"/>
                <p:cNvSpPr/>
                <p:nvPr/>
              </p:nvSpPr>
              <p:spPr>
                <a:xfrm flipH="1" flipV="1">
                  <a:off x="6553200" y="3352800"/>
                  <a:ext cx="381000" cy="304800"/>
                </a:xfrm>
                <a:prstGeom prst="arc">
                  <a:avLst>
                    <a:gd name="adj1" fmla="val 16521361"/>
                    <a:gd name="adj2" fmla="val 20018811"/>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57" name="Arc 56"/>
                <p:cNvSpPr/>
                <p:nvPr/>
              </p:nvSpPr>
              <p:spPr>
                <a:xfrm flipV="1">
                  <a:off x="6553200" y="3352800"/>
                  <a:ext cx="304800" cy="304800"/>
                </a:xfrm>
                <a:prstGeom prst="arc">
                  <a:avLst>
                    <a:gd name="adj1" fmla="val 16749754"/>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grpSp>
          <p:grpSp>
            <p:nvGrpSpPr>
              <p:cNvPr id="24" name="Group 23"/>
              <p:cNvGrpSpPr/>
              <p:nvPr/>
            </p:nvGrpSpPr>
            <p:grpSpPr>
              <a:xfrm>
                <a:off x="5943600" y="3048000"/>
                <a:ext cx="1143000" cy="914400"/>
                <a:chOff x="5943600" y="3124200"/>
                <a:chExt cx="990600" cy="762000"/>
              </a:xfrm>
            </p:grpSpPr>
            <p:sp>
              <p:nvSpPr>
                <p:cNvPr id="46" name="Arc 45"/>
                <p:cNvSpPr/>
                <p:nvPr/>
              </p:nvSpPr>
              <p:spPr>
                <a:xfrm flipV="1">
                  <a:off x="5943600" y="3124200"/>
                  <a:ext cx="685800" cy="381000"/>
                </a:xfrm>
                <a:prstGeom prst="arc">
                  <a:avLst>
                    <a:gd name="adj1" fmla="val 15688508"/>
                    <a:gd name="adj2" fmla="val 2048706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47" name="Arc 46"/>
                <p:cNvSpPr/>
                <p:nvPr/>
              </p:nvSpPr>
              <p:spPr>
                <a:xfrm>
                  <a:off x="6553200" y="3352800"/>
                  <a:ext cx="304800" cy="304800"/>
                </a:xfrm>
                <a:prstGeom prst="arc">
                  <a:avLst>
                    <a:gd name="adj1" fmla="val 16749754"/>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sp>
              <p:nvSpPr>
                <p:cNvPr id="48" name="Arc 47"/>
                <p:cNvSpPr/>
                <p:nvPr/>
              </p:nvSpPr>
              <p:spPr>
                <a:xfrm flipH="1">
                  <a:off x="6553200" y="3352800"/>
                  <a:ext cx="381000" cy="304800"/>
                </a:xfrm>
                <a:prstGeom prst="arc">
                  <a:avLst>
                    <a:gd name="adj1" fmla="val 16521361"/>
                    <a:gd name="adj2" fmla="val 19945498"/>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49" name="Arc 48"/>
                <p:cNvSpPr/>
                <p:nvPr/>
              </p:nvSpPr>
              <p:spPr>
                <a:xfrm>
                  <a:off x="5943600" y="3505200"/>
                  <a:ext cx="685800" cy="381000"/>
                </a:xfrm>
                <a:prstGeom prst="arc">
                  <a:avLst>
                    <a:gd name="adj1" fmla="val 15688508"/>
                    <a:gd name="adj2" fmla="val 20494054"/>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50" name="Arc 49"/>
                <p:cNvSpPr/>
                <p:nvPr/>
              </p:nvSpPr>
              <p:spPr>
                <a:xfrm flipH="1" flipV="1">
                  <a:off x="6553200" y="3352800"/>
                  <a:ext cx="381000" cy="304800"/>
                </a:xfrm>
                <a:prstGeom prst="arc">
                  <a:avLst>
                    <a:gd name="adj1" fmla="val 16521361"/>
                    <a:gd name="adj2" fmla="val 20018811"/>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51" name="Arc 50"/>
                <p:cNvSpPr/>
                <p:nvPr/>
              </p:nvSpPr>
              <p:spPr>
                <a:xfrm flipV="1">
                  <a:off x="6553200" y="3352800"/>
                  <a:ext cx="304800" cy="304800"/>
                </a:xfrm>
                <a:prstGeom prst="arc">
                  <a:avLst>
                    <a:gd name="adj1" fmla="val 16749754"/>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grpSp>
          <p:grpSp>
            <p:nvGrpSpPr>
              <p:cNvPr id="25" name="Group 24"/>
              <p:cNvGrpSpPr/>
              <p:nvPr/>
            </p:nvGrpSpPr>
            <p:grpSpPr>
              <a:xfrm>
                <a:off x="5791200" y="2819400"/>
                <a:ext cx="1600200" cy="1371600"/>
                <a:chOff x="5943600" y="3124200"/>
                <a:chExt cx="990600" cy="762000"/>
              </a:xfrm>
            </p:grpSpPr>
            <p:sp>
              <p:nvSpPr>
                <p:cNvPr id="40" name="Arc 39"/>
                <p:cNvSpPr/>
                <p:nvPr/>
              </p:nvSpPr>
              <p:spPr>
                <a:xfrm flipV="1">
                  <a:off x="5943600" y="3124200"/>
                  <a:ext cx="685800" cy="381000"/>
                </a:xfrm>
                <a:prstGeom prst="arc">
                  <a:avLst>
                    <a:gd name="adj1" fmla="val 15688508"/>
                    <a:gd name="adj2" fmla="val 2048706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41" name="Arc 40"/>
                <p:cNvSpPr/>
                <p:nvPr/>
              </p:nvSpPr>
              <p:spPr>
                <a:xfrm>
                  <a:off x="6553200" y="3352800"/>
                  <a:ext cx="304800" cy="304800"/>
                </a:xfrm>
                <a:prstGeom prst="arc">
                  <a:avLst>
                    <a:gd name="adj1" fmla="val 16749754"/>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sp>
              <p:nvSpPr>
                <p:cNvPr id="42" name="Arc 41"/>
                <p:cNvSpPr/>
                <p:nvPr/>
              </p:nvSpPr>
              <p:spPr>
                <a:xfrm flipH="1">
                  <a:off x="6553200" y="3352800"/>
                  <a:ext cx="381000" cy="304800"/>
                </a:xfrm>
                <a:prstGeom prst="arc">
                  <a:avLst>
                    <a:gd name="adj1" fmla="val 16521361"/>
                    <a:gd name="adj2" fmla="val 19819638"/>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43" name="Arc 42"/>
                <p:cNvSpPr/>
                <p:nvPr/>
              </p:nvSpPr>
              <p:spPr>
                <a:xfrm>
                  <a:off x="5943600" y="3505200"/>
                  <a:ext cx="685800" cy="381000"/>
                </a:xfrm>
                <a:prstGeom prst="arc">
                  <a:avLst>
                    <a:gd name="adj1" fmla="val 15688508"/>
                    <a:gd name="adj2" fmla="val 20494054"/>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44" name="Arc 43"/>
                <p:cNvSpPr/>
                <p:nvPr/>
              </p:nvSpPr>
              <p:spPr>
                <a:xfrm flipH="1" flipV="1">
                  <a:off x="6553200" y="3352800"/>
                  <a:ext cx="381000" cy="304800"/>
                </a:xfrm>
                <a:prstGeom prst="arc">
                  <a:avLst>
                    <a:gd name="adj1" fmla="val 16521361"/>
                    <a:gd name="adj2" fmla="val 19794246"/>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45" name="Arc 44"/>
                <p:cNvSpPr/>
                <p:nvPr/>
              </p:nvSpPr>
              <p:spPr>
                <a:xfrm flipV="1">
                  <a:off x="6553200" y="3352800"/>
                  <a:ext cx="304800" cy="304800"/>
                </a:xfrm>
                <a:prstGeom prst="arc">
                  <a:avLst>
                    <a:gd name="adj1" fmla="val 16749754"/>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grpSp>
          <p:grpSp>
            <p:nvGrpSpPr>
              <p:cNvPr id="26" name="Group 25"/>
              <p:cNvGrpSpPr/>
              <p:nvPr/>
            </p:nvGrpSpPr>
            <p:grpSpPr>
              <a:xfrm>
                <a:off x="5943606" y="2743200"/>
                <a:ext cx="1676401" cy="1524000"/>
                <a:chOff x="5943600" y="3124200"/>
                <a:chExt cx="990600" cy="762000"/>
              </a:xfrm>
            </p:grpSpPr>
            <p:sp>
              <p:nvSpPr>
                <p:cNvPr id="34" name="Arc 33"/>
                <p:cNvSpPr/>
                <p:nvPr/>
              </p:nvSpPr>
              <p:spPr>
                <a:xfrm flipV="1">
                  <a:off x="5943600" y="3124200"/>
                  <a:ext cx="685800" cy="381000"/>
                </a:xfrm>
                <a:prstGeom prst="arc">
                  <a:avLst>
                    <a:gd name="adj1" fmla="val 15688508"/>
                    <a:gd name="adj2" fmla="val 2048706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35" name="Arc 34"/>
                <p:cNvSpPr/>
                <p:nvPr/>
              </p:nvSpPr>
              <p:spPr>
                <a:xfrm>
                  <a:off x="6553200" y="3352800"/>
                  <a:ext cx="304800" cy="304800"/>
                </a:xfrm>
                <a:prstGeom prst="arc">
                  <a:avLst>
                    <a:gd name="adj1" fmla="val 16529497"/>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sp>
              <p:nvSpPr>
                <p:cNvPr id="36" name="Arc 35"/>
                <p:cNvSpPr/>
                <p:nvPr/>
              </p:nvSpPr>
              <p:spPr>
                <a:xfrm flipH="1">
                  <a:off x="6553200" y="3352800"/>
                  <a:ext cx="381000" cy="304800"/>
                </a:xfrm>
                <a:prstGeom prst="arc">
                  <a:avLst>
                    <a:gd name="adj1" fmla="val 16521361"/>
                    <a:gd name="adj2" fmla="val 1932933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37" name="Arc 36"/>
                <p:cNvSpPr/>
                <p:nvPr/>
              </p:nvSpPr>
              <p:spPr>
                <a:xfrm>
                  <a:off x="5943600" y="3505200"/>
                  <a:ext cx="685800" cy="381000"/>
                </a:xfrm>
                <a:prstGeom prst="arc">
                  <a:avLst>
                    <a:gd name="adj1" fmla="val 15688508"/>
                    <a:gd name="adj2" fmla="val 20494054"/>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38" name="Arc 37"/>
                <p:cNvSpPr/>
                <p:nvPr/>
              </p:nvSpPr>
              <p:spPr>
                <a:xfrm flipH="1" flipV="1">
                  <a:off x="6553200" y="3352800"/>
                  <a:ext cx="381000" cy="304800"/>
                </a:xfrm>
                <a:prstGeom prst="arc">
                  <a:avLst>
                    <a:gd name="adj1" fmla="val 16521361"/>
                    <a:gd name="adj2" fmla="val 19579726"/>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39" name="Arc 38"/>
                <p:cNvSpPr/>
                <p:nvPr/>
              </p:nvSpPr>
              <p:spPr>
                <a:xfrm flipV="1">
                  <a:off x="6553200" y="3352800"/>
                  <a:ext cx="304800" cy="304800"/>
                </a:xfrm>
                <a:prstGeom prst="arc">
                  <a:avLst>
                    <a:gd name="adj1" fmla="val 16529497"/>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grpSp>
          <p:grpSp>
            <p:nvGrpSpPr>
              <p:cNvPr id="27" name="Group 26"/>
              <p:cNvGrpSpPr/>
              <p:nvPr/>
            </p:nvGrpSpPr>
            <p:grpSpPr>
              <a:xfrm>
                <a:off x="5867400" y="2895600"/>
                <a:ext cx="1371600" cy="1219200"/>
                <a:chOff x="5943600" y="3124200"/>
                <a:chExt cx="990600" cy="762000"/>
              </a:xfrm>
            </p:grpSpPr>
            <p:sp>
              <p:nvSpPr>
                <p:cNvPr id="28" name="Arc 27"/>
                <p:cNvSpPr/>
                <p:nvPr/>
              </p:nvSpPr>
              <p:spPr>
                <a:xfrm flipV="1">
                  <a:off x="5943600" y="3124200"/>
                  <a:ext cx="685800" cy="381000"/>
                </a:xfrm>
                <a:prstGeom prst="arc">
                  <a:avLst>
                    <a:gd name="adj1" fmla="val 15688508"/>
                    <a:gd name="adj2" fmla="val 2048706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29" name="Arc 28"/>
                <p:cNvSpPr/>
                <p:nvPr/>
              </p:nvSpPr>
              <p:spPr>
                <a:xfrm>
                  <a:off x="6553200" y="3352800"/>
                  <a:ext cx="304800" cy="304800"/>
                </a:xfrm>
                <a:prstGeom prst="arc">
                  <a:avLst>
                    <a:gd name="adj1" fmla="val 16529497"/>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sp>
              <p:nvSpPr>
                <p:cNvPr id="30" name="Arc 29"/>
                <p:cNvSpPr/>
                <p:nvPr/>
              </p:nvSpPr>
              <p:spPr>
                <a:xfrm flipH="1">
                  <a:off x="6553200" y="3352800"/>
                  <a:ext cx="381000" cy="304800"/>
                </a:xfrm>
                <a:prstGeom prst="arc">
                  <a:avLst>
                    <a:gd name="adj1" fmla="val 16521361"/>
                    <a:gd name="adj2" fmla="val 19329335"/>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31" name="Arc 30"/>
                <p:cNvSpPr/>
                <p:nvPr/>
              </p:nvSpPr>
              <p:spPr>
                <a:xfrm>
                  <a:off x="5943600" y="3505200"/>
                  <a:ext cx="685800" cy="381000"/>
                </a:xfrm>
                <a:prstGeom prst="arc">
                  <a:avLst>
                    <a:gd name="adj1" fmla="val 15688508"/>
                    <a:gd name="adj2" fmla="val 20494054"/>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32" name="Arc 31"/>
                <p:cNvSpPr/>
                <p:nvPr/>
              </p:nvSpPr>
              <p:spPr>
                <a:xfrm flipH="1" flipV="1">
                  <a:off x="6553200" y="3352800"/>
                  <a:ext cx="381000" cy="304800"/>
                </a:xfrm>
                <a:prstGeom prst="arc">
                  <a:avLst>
                    <a:gd name="adj1" fmla="val 16521361"/>
                    <a:gd name="adj2" fmla="val 19579726"/>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a:solidFill>
                      <a:srgbClr val="0000CC"/>
                    </a:solidFill>
                  </a:endParaRPr>
                </a:p>
              </p:txBody>
            </p:sp>
            <p:sp>
              <p:nvSpPr>
                <p:cNvPr id="33" name="Arc 32"/>
                <p:cNvSpPr/>
                <p:nvPr/>
              </p:nvSpPr>
              <p:spPr>
                <a:xfrm flipV="1">
                  <a:off x="6553200" y="3352800"/>
                  <a:ext cx="304800" cy="304800"/>
                </a:xfrm>
                <a:prstGeom prst="arc">
                  <a:avLst>
                    <a:gd name="adj1" fmla="val 16529497"/>
                    <a:gd name="adj2" fmla="val 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en-US" dirty="0">
                    <a:solidFill>
                      <a:srgbClr val="0000CC"/>
                    </a:solidFill>
                  </a:endParaRPr>
                </a:p>
              </p:txBody>
            </p:sp>
          </p:grpSp>
        </p:grpSp>
      </p:grpSp>
      <p:sp>
        <p:nvSpPr>
          <p:cNvPr id="7" name="Oval 6"/>
          <p:cNvSpPr/>
          <p:nvPr/>
        </p:nvSpPr>
        <p:spPr>
          <a:xfrm>
            <a:off x="6172200" y="2469391"/>
            <a:ext cx="762000" cy="8382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en-US">
              <a:solidFill>
                <a:srgbClr val="FFFFFF"/>
              </a:solidFill>
            </a:endParaRPr>
          </a:p>
        </p:txBody>
      </p:sp>
      <p:cxnSp>
        <p:nvCxnSpPr>
          <p:cNvPr id="8" name="Straight Connector 7"/>
          <p:cNvCxnSpPr>
            <a:stCxn id="66" idx="0"/>
          </p:cNvCxnSpPr>
          <p:nvPr/>
        </p:nvCxnSpPr>
        <p:spPr>
          <a:xfrm flipH="1">
            <a:off x="3810001" y="4001826"/>
            <a:ext cx="882564" cy="5855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2743200" y="3917191"/>
            <a:ext cx="1143000" cy="685800"/>
          </a:xfrm>
          <a:prstGeom prst="line">
            <a:avLst/>
          </a:prstGeom>
          <a:ln w="38100">
            <a:solidFill>
              <a:srgbClr val="2A9A2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47800" y="4831591"/>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2895600" y="4298191"/>
            <a:ext cx="4572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219200" y="2926591"/>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en-US">
              <a:solidFill>
                <a:srgbClr val="FFFFFF"/>
              </a:solidFill>
            </a:endParaRPr>
          </a:p>
        </p:txBody>
      </p:sp>
      <p:cxnSp>
        <p:nvCxnSpPr>
          <p:cNvPr id="13" name="Straight Arrow Connector 12"/>
          <p:cNvCxnSpPr/>
          <p:nvPr/>
        </p:nvCxnSpPr>
        <p:spPr>
          <a:xfrm>
            <a:off x="2133600" y="3231391"/>
            <a:ext cx="304800" cy="381000"/>
          </a:xfrm>
          <a:prstGeom prst="straightConnector1">
            <a:avLst/>
          </a:prstGeom>
          <a:ln w="28575">
            <a:solidFill>
              <a:srgbClr val="924EB8"/>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438400" y="3612391"/>
            <a:ext cx="304800" cy="304800"/>
          </a:xfrm>
          <a:prstGeom prst="line">
            <a:avLst/>
          </a:prstGeom>
          <a:ln w="28575">
            <a:solidFill>
              <a:srgbClr val="CC00CC"/>
            </a:solidFill>
          </a:ln>
        </p:spPr>
        <p:style>
          <a:lnRef idx="1">
            <a:schemeClr val="accent1"/>
          </a:lnRef>
          <a:fillRef idx="0">
            <a:schemeClr val="accent1"/>
          </a:fillRef>
          <a:effectRef idx="0">
            <a:schemeClr val="accent1"/>
          </a:effectRef>
          <a:fontRef idx="minor">
            <a:schemeClr val="tx1"/>
          </a:fontRef>
        </p:style>
      </p:cxnSp>
      <p:sp>
        <p:nvSpPr>
          <p:cNvPr id="15" name="TextBox 101"/>
          <p:cNvSpPr txBox="1"/>
          <p:nvPr/>
        </p:nvSpPr>
        <p:spPr>
          <a:xfrm>
            <a:off x="5410200" y="3536191"/>
            <a:ext cx="55175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b="1" dirty="0" smtClean="0">
                <a:solidFill>
                  <a:srgbClr val="0070C0"/>
                </a:solidFill>
              </a:rPr>
              <a:t>RLA</a:t>
            </a:r>
            <a:endParaRPr lang="en-US" b="1" dirty="0">
              <a:solidFill>
                <a:srgbClr val="0070C0"/>
              </a:solidFill>
            </a:endParaRPr>
          </a:p>
        </p:txBody>
      </p:sp>
      <p:sp>
        <p:nvSpPr>
          <p:cNvPr id="16" name="TextBox 102"/>
          <p:cNvSpPr txBox="1"/>
          <p:nvPr/>
        </p:nvSpPr>
        <p:spPr>
          <a:xfrm>
            <a:off x="6858000" y="2545591"/>
            <a:ext cx="1529586"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000" b="1" dirty="0" smtClean="0">
                <a:solidFill>
                  <a:srgbClr val="0000FF"/>
                </a:solidFill>
              </a:rPr>
              <a:t>Collider Ring</a:t>
            </a:r>
            <a:endParaRPr lang="en-US" sz="2000" b="1" dirty="0">
              <a:solidFill>
                <a:srgbClr val="0000FF"/>
              </a:solidFill>
            </a:endParaRPr>
          </a:p>
        </p:txBody>
      </p:sp>
      <p:sp>
        <p:nvSpPr>
          <p:cNvPr id="17" name="TextBox 104"/>
          <p:cNvSpPr txBox="1"/>
          <p:nvPr/>
        </p:nvSpPr>
        <p:spPr>
          <a:xfrm>
            <a:off x="2438400" y="4298191"/>
            <a:ext cx="1431802"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000" b="1" dirty="0" smtClean="0">
                <a:solidFill>
                  <a:srgbClr val="1E7022"/>
                </a:solidFill>
              </a:rPr>
              <a:t>Cooling line</a:t>
            </a:r>
            <a:endParaRPr lang="en-US" sz="2000" b="1" dirty="0">
              <a:solidFill>
                <a:srgbClr val="1E7022"/>
              </a:solidFill>
            </a:endParaRPr>
          </a:p>
        </p:txBody>
      </p:sp>
      <p:sp>
        <p:nvSpPr>
          <p:cNvPr id="18" name="TextBox 105"/>
          <p:cNvSpPr txBox="1"/>
          <p:nvPr/>
        </p:nvSpPr>
        <p:spPr>
          <a:xfrm>
            <a:off x="1524000" y="2774191"/>
            <a:ext cx="1432572"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2000" b="1" dirty="0" smtClean="0">
                <a:solidFill>
                  <a:srgbClr val="FF0000"/>
                </a:solidFill>
              </a:rPr>
              <a:t>Proton Ring</a:t>
            </a:r>
            <a:endParaRPr lang="en-US" sz="2000" b="1" dirty="0">
              <a:solidFill>
                <a:srgbClr val="FF0000"/>
              </a:solidFill>
            </a:endParaRPr>
          </a:p>
        </p:txBody>
      </p:sp>
      <p:sp>
        <p:nvSpPr>
          <p:cNvPr id="19" name="TextBox 106"/>
          <p:cNvSpPr txBox="1"/>
          <p:nvPr/>
        </p:nvSpPr>
        <p:spPr>
          <a:xfrm>
            <a:off x="4114800" y="4374391"/>
            <a:ext cx="66556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b="1" dirty="0" err="1" smtClean="0">
                <a:solidFill>
                  <a:srgbClr val="C00000"/>
                </a:solidFill>
              </a:rPr>
              <a:t>Linac</a:t>
            </a:r>
            <a:endParaRPr lang="en-US" b="1" dirty="0">
              <a:solidFill>
                <a:srgbClr val="C00000"/>
              </a:solidFill>
            </a:endParaRPr>
          </a:p>
        </p:txBody>
      </p:sp>
      <p:sp>
        <p:nvSpPr>
          <p:cNvPr id="93" name="TextBox 92"/>
          <p:cNvSpPr txBox="1"/>
          <p:nvPr/>
        </p:nvSpPr>
        <p:spPr>
          <a:xfrm>
            <a:off x="1881568" y="3407943"/>
            <a:ext cx="1406924" cy="584775"/>
          </a:xfrm>
          <a:prstGeom prst="rect">
            <a:avLst/>
          </a:prstGeom>
          <a:noFill/>
        </p:spPr>
        <p:txBody>
          <a:bodyPr wrap="none" rtlCol="0">
            <a:spAutoFit/>
          </a:bodyPr>
          <a:lstStyle/>
          <a:p>
            <a:pPr algn="ctr" defTabSz="914400" fontAlgn="base">
              <a:spcBef>
                <a:spcPct val="0"/>
              </a:spcBef>
              <a:spcAft>
                <a:spcPct val="0"/>
              </a:spcAft>
            </a:pPr>
            <a:r>
              <a:rPr lang="en-US" sz="1600" b="1" dirty="0" smtClean="0">
                <a:solidFill>
                  <a:srgbClr val="CC00CC"/>
                </a:solidFill>
                <a:latin typeface="Arial" charset="0"/>
              </a:rPr>
              <a:t>Target +</a:t>
            </a:r>
            <a:r>
              <a:rPr lang="en-US" sz="1600" b="1" dirty="0" smtClean="0">
                <a:solidFill>
                  <a:srgbClr val="CC00CC"/>
                </a:solidFill>
                <a:latin typeface="Arial" charset="0"/>
                <a:sym typeface="Symbol"/>
              </a:rPr>
              <a:t></a:t>
            </a:r>
          </a:p>
          <a:p>
            <a:pPr algn="ctr" defTabSz="914400" fontAlgn="base">
              <a:spcBef>
                <a:spcPct val="0"/>
              </a:spcBef>
              <a:spcAft>
                <a:spcPct val="0"/>
              </a:spcAft>
            </a:pPr>
            <a:r>
              <a:rPr lang="en-US" sz="1600" b="1" dirty="0" smtClean="0">
                <a:solidFill>
                  <a:srgbClr val="CC00CC"/>
                </a:solidFill>
                <a:latin typeface="Arial" charset="0"/>
                <a:sym typeface="Symbol"/>
              </a:rPr>
              <a:t>Capture</a:t>
            </a:r>
            <a:endParaRPr lang="en-US" sz="1600" b="1" dirty="0">
              <a:solidFill>
                <a:srgbClr val="CC00CC"/>
              </a:solidFill>
              <a:latin typeface="Arial" charset="0"/>
            </a:endParaRPr>
          </a:p>
        </p:txBody>
      </p:sp>
    </p:spTree>
    <p:extLst>
      <p:ext uri="{BB962C8B-B14F-4D97-AF65-F5344CB8AC3E}">
        <p14:creationId xmlns:p14="http://schemas.microsoft.com/office/powerpoint/2010/main" val="3044975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458200" cy="523220"/>
          </a:xfrm>
          <a:prstGeom prst="rect">
            <a:avLst/>
          </a:prstGeom>
          <a:solidFill>
            <a:schemeClr val="accent1">
              <a:lumMod val="20000"/>
              <a:lumOff val="80000"/>
            </a:schemeClr>
          </a:solidFill>
        </p:spPr>
        <p:txBody>
          <a:bodyPr wrap="square" rtlCol="0">
            <a:spAutoFit/>
          </a:bodyPr>
          <a:lstStyle/>
          <a:p>
            <a:pPr algn="ctr" defTabSz="914400"/>
            <a:r>
              <a:rPr lang="en-US" sz="2800" b="1" dirty="0" smtClean="0">
                <a:solidFill>
                  <a:prstClr val="black"/>
                </a:solidFill>
                <a:latin typeface="Tahoma" pitchFamily="34" charset="0"/>
                <a:cs typeface="Tahoma" pitchFamily="34" charset="0"/>
                <a:sym typeface="Symbol"/>
              </a:rPr>
              <a:t>(4) </a:t>
            </a:r>
            <a:r>
              <a:rPr lang="en-US" sz="2800" b="1" dirty="0" smtClean="0">
                <a:solidFill>
                  <a:prstClr val="black"/>
                </a:solidFill>
                <a:latin typeface="Tahoma" pitchFamily="34" charset="0"/>
                <a:cs typeface="Tahoma" pitchFamily="34" charset="0"/>
              </a:rPr>
              <a:t> Collider as a Higgs Factory</a:t>
            </a:r>
            <a:endParaRPr lang="en-US" sz="2800" b="1" dirty="0">
              <a:solidFill>
                <a:prstClr val="black"/>
              </a:solidFill>
              <a:latin typeface="Tahoma" pitchFamily="34" charset="0"/>
              <a:cs typeface="Tahoma" pitchFamily="34" charset="0"/>
            </a:endParaRPr>
          </a:p>
        </p:txBody>
      </p:sp>
      <p:sp>
        <p:nvSpPr>
          <p:cNvPr id="10" name="Content Placeholder 4"/>
          <p:cNvSpPr txBox="1">
            <a:spLocks/>
          </p:cNvSpPr>
          <p:nvPr/>
        </p:nvSpPr>
        <p:spPr>
          <a:xfrm>
            <a:off x="381000" y="1143000"/>
            <a:ext cx="8229600" cy="5638800"/>
          </a:xfrm>
          <a:prstGeom prst="rect">
            <a:avLst/>
          </a:prstGeom>
        </p:spPr>
        <p:txBody>
          <a:bodyPr vert="horz" lIns="91440" tIns="45720" rIns="91440" bIns="45720" rtlCol="0">
            <a:normAutofit/>
          </a:bodyPr>
          <a:lstStyle/>
          <a:p>
            <a:pPr marL="342900" indent="-342900" defTabSz="914400">
              <a:spcBef>
                <a:spcPct val="20000"/>
              </a:spcBef>
              <a:buFont typeface="Arial" pitchFamily="34" charset="0"/>
              <a:buChar char="•"/>
            </a:pPr>
            <a:r>
              <a:rPr lang="en-US" dirty="0" smtClean="0">
                <a:solidFill>
                  <a:prstClr val="black"/>
                </a:solidFill>
              </a:rPr>
              <a:t>Advantages: </a:t>
            </a:r>
          </a:p>
          <a:p>
            <a:pPr marL="742950" lvl="1" indent="-285750" defTabSz="914400">
              <a:spcBef>
                <a:spcPct val="20000"/>
              </a:spcBef>
              <a:buFont typeface="Wingdings" pitchFamily="2" charset="2"/>
              <a:buChar char="Ø"/>
              <a:defRPr/>
            </a:pPr>
            <a:r>
              <a:rPr lang="en-US" sz="1400" dirty="0" smtClean="0">
                <a:solidFill>
                  <a:prstClr val="black"/>
                </a:solidFill>
              </a:rPr>
              <a:t>Allow access to CP property of the Higgs</a:t>
            </a:r>
          </a:p>
          <a:p>
            <a:pPr marL="742950" lvl="1" indent="-285750" defTabSz="914400">
              <a:spcBef>
                <a:spcPct val="20000"/>
              </a:spcBef>
              <a:buFont typeface="Wingdings" pitchFamily="2" charset="2"/>
              <a:buChar char="Ø"/>
              <a:defRPr/>
            </a:pPr>
            <a:r>
              <a:rPr lang="en-US" sz="1400" dirty="0" smtClean="0">
                <a:solidFill>
                  <a:prstClr val="black"/>
                </a:solidFill>
              </a:rPr>
              <a:t>Lower beam energy (80 </a:t>
            </a:r>
            <a:r>
              <a:rPr lang="en-US" sz="1400" dirty="0" err="1" smtClean="0">
                <a:solidFill>
                  <a:prstClr val="black"/>
                </a:solidFill>
              </a:rPr>
              <a:t>GeV</a:t>
            </a:r>
            <a:r>
              <a:rPr lang="en-US" sz="1400" dirty="0" smtClean="0">
                <a:solidFill>
                  <a:prstClr val="black"/>
                </a:solidFill>
              </a:rPr>
              <a:t> per e- beam to generate 63 </a:t>
            </a:r>
            <a:r>
              <a:rPr lang="en-US" sz="1400" dirty="0" err="1" smtClean="0">
                <a:solidFill>
                  <a:prstClr val="black"/>
                </a:solidFill>
              </a:rPr>
              <a:t>GeV</a:t>
            </a:r>
            <a:r>
              <a:rPr lang="en-US" sz="1400" dirty="0" smtClean="0">
                <a:solidFill>
                  <a:prstClr val="black"/>
                </a:solidFill>
              </a:rPr>
              <a:t> </a:t>
            </a:r>
            <a:r>
              <a:rPr lang="en-US" sz="1400" dirty="0" smtClean="0">
                <a:solidFill>
                  <a:prstClr val="black"/>
                </a:solidFill>
                <a:latin typeface="Tahoma" pitchFamily="34" charset="0"/>
                <a:cs typeface="Tahoma" pitchFamily="34" charset="0"/>
                <a:sym typeface="Symbol"/>
              </a:rPr>
              <a:t></a:t>
            </a:r>
            <a:r>
              <a:rPr lang="en-US" sz="1400" dirty="0" smtClean="0">
                <a:solidFill>
                  <a:prstClr val="black"/>
                </a:solidFill>
                <a:cs typeface="Tahoma" pitchFamily="34" charset="0"/>
                <a:sym typeface="Symbol"/>
              </a:rPr>
              <a:t> beam</a:t>
            </a:r>
            <a:r>
              <a:rPr lang="en-US" sz="1400" dirty="0" smtClean="0">
                <a:solidFill>
                  <a:prstClr val="black"/>
                </a:solidFill>
              </a:rPr>
              <a:t>)</a:t>
            </a:r>
          </a:p>
          <a:p>
            <a:pPr marL="742950" lvl="1" indent="-285750" defTabSz="914400">
              <a:spcBef>
                <a:spcPct val="20000"/>
              </a:spcBef>
              <a:buFont typeface="Wingdings" pitchFamily="2" charset="2"/>
              <a:buChar char="Ø"/>
              <a:defRPr/>
            </a:pPr>
            <a:r>
              <a:rPr lang="en-US" sz="1400" dirty="0" smtClean="0">
                <a:solidFill>
                  <a:prstClr val="black"/>
                </a:solidFill>
              </a:rPr>
              <a:t>High polarization in the colliding </a:t>
            </a:r>
            <a:r>
              <a:rPr lang="en-US" sz="1400" dirty="0" smtClean="0">
                <a:solidFill>
                  <a:prstClr val="black"/>
                </a:solidFill>
                <a:latin typeface="Tahoma" pitchFamily="34" charset="0"/>
                <a:cs typeface="Tahoma" pitchFamily="34" charset="0"/>
                <a:sym typeface="Symbol"/>
              </a:rPr>
              <a:t> </a:t>
            </a:r>
            <a:r>
              <a:rPr lang="en-US" sz="1400" dirty="0" smtClean="0">
                <a:solidFill>
                  <a:prstClr val="black"/>
                </a:solidFill>
                <a:cs typeface="Tahoma" pitchFamily="34" charset="0"/>
                <a:sym typeface="Symbol"/>
              </a:rPr>
              <a:t>beams</a:t>
            </a:r>
            <a:endParaRPr lang="en-US" sz="1400" dirty="0" smtClean="0">
              <a:solidFill>
                <a:prstClr val="black"/>
              </a:solidFill>
              <a:latin typeface="Tahoma" pitchFamily="34" charset="0"/>
              <a:cs typeface="Tahoma" pitchFamily="34" charset="0"/>
              <a:sym typeface="Symbol"/>
            </a:endParaRPr>
          </a:p>
          <a:p>
            <a:pPr marL="742950" lvl="1" indent="-285750" defTabSz="914400">
              <a:spcBef>
                <a:spcPct val="20000"/>
              </a:spcBef>
              <a:buFont typeface="Wingdings" pitchFamily="2" charset="2"/>
              <a:buChar char="Ø"/>
              <a:defRPr/>
            </a:pPr>
            <a:r>
              <a:rPr lang="en-US" sz="1400" dirty="0" smtClean="0">
                <a:solidFill>
                  <a:prstClr val="black"/>
                </a:solidFill>
                <a:cs typeface="Tahoma" pitchFamily="34" charset="0"/>
                <a:sym typeface="Symbol"/>
              </a:rPr>
              <a:t>No need for e+ beam</a:t>
            </a:r>
          </a:p>
          <a:p>
            <a:pPr marL="742950" lvl="1" indent="-285750" defTabSz="914400">
              <a:spcBef>
                <a:spcPct val="20000"/>
              </a:spcBef>
              <a:buFont typeface="Wingdings" pitchFamily="2" charset="2"/>
              <a:buChar char="Ø"/>
              <a:defRPr/>
            </a:pPr>
            <a:r>
              <a:rPr lang="en-US" sz="1400" dirty="0" smtClean="0">
                <a:solidFill>
                  <a:prstClr val="black"/>
                </a:solidFill>
                <a:cs typeface="Tahoma" pitchFamily="34" charset="0"/>
                <a:sym typeface="Symbol"/>
              </a:rPr>
              <a:t>160 </a:t>
            </a:r>
            <a:r>
              <a:rPr lang="en-US" sz="1400" dirty="0" err="1" smtClean="0">
                <a:solidFill>
                  <a:prstClr val="black"/>
                </a:solidFill>
                <a:cs typeface="Tahoma" pitchFamily="34" charset="0"/>
                <a:sym typeface="Symbol"/>
              </a:rPr>
              <a:t>GeV</a:t>
            </a:r>
            <a:r>
              <a:rPr lang="en-US" sz="1400" dirty="0" smtClean="0">
                <a:solidFill>
                  <a:prstClr val="black"/>
                </a:solidFill>
                <a:cs typeface="Tahoma" pitchFamily="34" charset="0"/>
                <a:sym typeface="Symbol"/>
              </a:rPr>
              <a:t> e- </a:t>
            </a:r>
            <a:r>
              <a:rPr lang="en-US" sz="1400" dirty="0" err="1" smtClean="0">
                <a:solidFill>
                  <a:prstClr val="black"/>
                </a:solidFill>
                <a:cs typeface="Tahoma" pitchFamily="34" charset="0"/>
                <a:sym typeface="Symbol"/>
              </a:rPr>
              <a:t>linac</a:t>
            </a:r>
            <a:r>
              <a:rPr lang="en-US" sz="1400" dirty="0" smtClean="0">
                <a:solidFill>
                  <a:prstClr val="black"/>
                </a:solidFill>
                <a:cs typeface="Tahoma" pitchFamily="34" charset="0"/>
                <a:sym typeface="Symbol"/>
              </a:rPr>
              <a:t> has a lower cost w.r.t. a 240 </a:t>
            </a:r>
            <a:r>
              <a:rPr lang="en-US" sz="1400" dirty="0" err="1" smtClean="0">
                <a:solidFill>
                  <a:prstClr val="black"/>
                </a:solidFill>
                <a:cs typeface="Tahoma" pitchFamily="34" charset="0"/>
                <a:sym typeface="Symbol"/>
              </a:rPr>
              <a:t>GeV</a:t>
            </a:r>
            <a:r>
              <a:rPr lang="en-US" sz="1400" dirty="0" smtClean="0">
                <a:solidFill>
                  <a:prstClr val="black"/>
                </a:solidFill>
                <a:cs typeface="Tahoma" pitchFamily="34" charset="0"/>
                <a:sym typeface="Symbol"/>
              </a:rPr>
              <a:t> linear </a:t>
            </a:r>
            <a:r>
              <a:rPr lang="en-US" sz="1400" dirty="0" err="1" smtClean="0">
                <a:solidFill>
                  <a:prstClr val="black"/>
                </a:solidFill>
                <a:cs typeface="Tahoma" pitchFamily="34" charset="0"/>
                <a:sym typeface="Symbol"/>
              </a:rPr>
              <a:t>e+e</a:t>
            </a:r>
            <a:r>
              <a:rPr lang="en-US" sz="1400" dirty="0" smtClean="0">
                <a:solidFill>
                  <a:prstClr val="black"/>
                </a:solidFill>
                <a:cs typeface="Tahoma" pitchFamily="34" charset="0"/>
                <a:sym typeface="Symbol"/>
              </a:rPr>
              <a:t>- collider</a:t>
            </a:r>
          </a:p>
          <a:p>
            <a:pPr marL="742950" lvl="1" indent="-285750" defTabSz="914400">
              <a:spcBef>
                <a:spcPct val="20000"/>
              </a:spcBef>
              <a:buFont typeface="Wingdings" pitchFamily="2" charset="2"/>
              <a:buChar char="Ø"/>
              <a:defRPr/>
            </a:pPr>
            <a:r>
              <a:rPr lang="en-US" sz="1400" dirty="0" smtClean="0">
                <a:solidFill>
                  <a:prstClr val="black"/>
                </a:solidFill>
                <a:cs typeface="Tahoma" pitchFamily="34" charset="0"/>
                <a:sym typeface="Symbol"/>
              </a:rPr>
              <a:t>Can be added on a linear </a:t>
            </a:r>
            <a:r>
              <a:rPr lang="en-US" sz="1400" dirty="0" err="1" smtClean="0">
                <a:solidFill>
                  <a:prstClr val="black"/>
                </a:solidFill>
                <a:cs typeface="Tahoma" pitchFamily="34" charset="0"/>
                <a:sym typeface="Symbol"/>
              </a:rPr>
              <a:t>e+e</a:t>
            </a:r>
            <a:r>
              <a:rPr lang="en-US" sz="1400" dirty="0" smtClean="0">
                <a:solidFill>
                  <a:prstClr val="black"/>
                </a:solidFill>
                <a:cs typeface="Tahoma" pitchFamily="34" charset="0"/>
                <a:sym typeface="Symbol"/>
              </a:rPr>
              <a:t>- collider</a:t>
            </a:r>
          </a:p>
          <a:p>
            <a:pPr marL="342900" indent="-342900" defTabSz="914400">
              <a:spcBef>
                <a:spcPct val="20000"/>
              </a:spcBef>
              <a:buFont typeface="Arial" pitchFamily="34" charset="0"/>
              <a:buChar char="•"/>
            </a:pPr>
            <a:r>
              <a:rPr lang="en-US" dirty="0" smtClean="0">
                <a:solidFill>
                  <a:prstClr val="black"/>
                </a:solidFill>
              </a:rPr>
              <a:t>Challenges: </a:t>
            </a:r>
          </a:p>
          <a:p>
            <a:pPr marL="742950" lvl="1" indent="-285750" defTabSz="914400">
              <a:spcBef>
                <a:spcPct val="20000"/>
              </a:spcBef>
              <a:buFont typeface="Wingdings" pitchFamily="2" charset="2"/>
              <a:buChar char="Ø"/>
              <a:defRPr/>
            </a:pPr>
            <a:r>
              <a:rPr lang="en-US" sz="1400" dirty="0">
                <a:solidFill>
                  <a:prstClr val="black"/>
                </a:solidFill>
              </a:rPr>
              <a:t>Physics not as comprehensive as a 240 </a:t>
            </a:r>
            <a:r>
              <a:rPr lang="en-US" sz="1400" dirty="0" err="1">
                <a:solidFill>
                  <a:prstClr val="black"/>
                </a:solidFill>
              </a:rPr>
              <a:t>GeV</a:t>
            </a:r>
            <a:r>
              <a:rPr lang="en-US" sz="1400" dirty="0">
                <a:solidFill>
                  <a:prstClr val="black"/>
                </a:solidFill>
              </a:rPr>
              <a:t> </a:t>
            </a:r>
            <a:r>
              <a:rPr lang="en-US" sz="1400" dirty="0" err="1">
                <a:solidFill>
                  <a:prstClr val="black"/>
                </a:solidFill>
              </a:rPr>
              <a:t>e+e</a:t>
            </a:r>
            <a:r>
              <a:rPr lang="en-US" sz="1400" dirty="0">
                <a:solidFill>
                  <a:prstClr val="black"/>
                </a:solidFill>
              </a:rPr>
              <a:t>- collider would be. </a:t>
            </a:r>
            <a:endParaRPr lang="en-US" sz="1400" dirty="0" smtClean="0">
              <a:solidFill>
                <a:srgbClr val="FF0000"/>
              </a:solidFill>
            </a:endParaRPr>
          </a:p>
          <a:p>
            <a:pPr marL="742950" lvl="1" indent="-285750" defTabSz="914400">
              <a:spcBef>
                <a:spcPct val="20000"/>
              </a:spcBef>
              <a:buFont typeface="Wingdings" pitchFamily="2" charset="2"/>
              <a:buChar char="Ø"/>
              <a:defRPr/>
            </a:pPr>
            <a:r>
              <a:rPr lang="en-US" sz="1400" dirty="0" smtClean="0">
                <a:solidFill>
                  <a:prstClr val="black"/>
                </a:solidFill>
              </a:rPr>
              <a:t>Background problem</a:t>
            </a:r>
          </a:p>
          <a:p>
            <a:pPr marL="742950" lvl="1" indent="-285750" defTabSz="914400">
              <a:spcBef>
                <a:spcPct val="20000"/>
              </a:spcBef>
              <a:buFont typeface="Wingdings" pitchFamily="2" charset="2"/>
              <a:buChar char="Ø"/>
              <a:defRPr/>
            </a:pPr>
            <a:r>
              <a:rPr lang="en-US" sz="1400" dirty="0" smtClean="0">
                <a:solidFill>
                  <a:prstClr val="black"/>
                </a:solidFill>
              </a:rPr>
              <a:t>IR design</a:t>
            </a:r>
          </a:p>
          <a:p>
            <a:pPr marL="742950" lvl="1" indent="-285750" defTabSz="914400">
              <a:spcBef>
                <a:spcPct val="20000"/>
              </a:spcBef>
              <a:buFont typeface="Wingdings" pitchFamily="2" charset="2"/>
              <a:buChar char="Ø"/>
              <a:defRPr/>
            </a:pPr>
            <a:r>
              <a:rPr lang="en-US" sz="1400" dirty="0">
                <a:solidFill>
                  <a:prstClr val="black"/>
                </a:solidFill>
              </a:rPr>
              <a:t>No comprehensive study</a:t>
            </a:r>
            <a:r>
              <a:rPr lang="en-US" sz="1400" dirty="0" smtClean="0">
                <a:solidFill>
                  <a:prstClr val="black"/>
                </a:solidFill>
              </a:rPr>
              <a:t>.; design study report </a:t>
            </a:r>
            <a:r>
              <a:rPr lang="en-US" sz="1400" dirty="0">
                <a:solidFill>
                  <a:prstClr val="black"/>
                </a:solidFill>
              </a:rPr>
              <a:t>needed</a:t>
            </a:r>
            <a:r>
              <a:rPr lang="en-US" sz="1400" dirty="0" smtClean="0">
                <a:solidFill>
                  <a:prstClr val="black"/>
                </a:solidFill>
              </a:rPr>
              <a:t>.</a:t>
            </a:r>
          </a:p>
          <a:p>
            <a:pPr marL="342900" indent="-342900" defTabSz="914400">
              <a:spcBef>
                <a:spcPct val="20000"/>
              </a:spcBef>
              <a:buFont typeface="Arial" pitchFamily="34" charset="0"/>
              <a:buChar char="•"/>
            </a:pPr>
            <a:r>
              <a:rPr lang="en-US" dirty="0" smtClean="0">
                <a:solidFill>
                  <a:prstClr val="black"/>
                </a:solidFill>
              </a:rPr>
              <a:t>Specific </a:t>
            </a:r>
            <a:r>
              <a:rPr lang="en-US" dirty="0">
                <a:solidFill>
                  <a:prstClr val="black"/>
                </a:solidFill>
              </a:rPr>
              <a:t>issues: </a:t>
            </a:r>
          </a:p>
          <a:p>
            <a:pPr marL="742950" lvl="1" indent="-285750" defTabSz="914400">
              <a:spcBef>
                <a:spcPct val="20000"/>
              </a:spcBef>
              <a:buFont typeface="Wingdings" pitchFamily="2" charset="2"/>
              <a:buChar char="Ø"/>
              <a:defRPr/>
            </a:pPr>
            <a:r>
              <a:rPr lang="en-US" sz="1400" dirty="0" smtClean="0">
                <a:solidFill>
                  <a:prstClr val="black"/>
                </a:solidFill>
              </a:rPr>
              <a:t>ILC-based</a:t>
            </a:r>
            <a:endParaRPr lang="en-US" sz="1400" dirty="0">
              <a:solidFill>
                <a:prstClr val="black"/>
              </a:solidFill>
            </a:endParaRPr>
          </a:p>
          <a:p>
            <a:pPr marL="1200150" lvl="2" indent="-285750" defTabSz="914400">
              <a:spcBef>
                <a:spcPct val="20000"/>
              </a:spcBef>
              <a:buFont typeface="Wingdings" pitchFamily="2" charset="2"/>
              <a:buChar char="v"/>
              <a:defRPr/>
            </a:pPr>
            <a:r>
              <a:rPr lang="en-US" sz="1200" dirty="0">
                <a:solidFill>
                  <a:prstClr val="black"/>
                </a:solidFill>
              </a:rPr>
              <a:t>Optical cavity </a:t>
            </a:r>
            <a:endParaRPr lang="en-US" sz="1200" dirty="0">
              <a:solidFill>
                <a:prstClr val="black"/>
              </a:solidFill>
              <a:cs typeface="Tahoma" pitchFamily="34" charset="0"/>
              <a:sym typeface="Symbol"/>
            </a:endParaRPr>
          </a:p>
          <a:p>
            <a:pPr marL="742950" lvl="1" indent="-285750" defTabSz="914400">
              <a:spcBef>
                <a:spcPct val="20000"/>
              </a:spcBef>
              <a:buFont typeface="Wingdings" pitchFamily="2" charset="2"/>
              <a:buChar char="Ø"/>
              <a:defRPr/>
            </a:pPr>
            <a:r>
              <a:rPr lang="en-US" sz="1400" dirty="0" smtClean="0">
                <a:solidFill>
                  <a:prstClr val="black"/>
                </a:solidFill>
              </a:rPr>
              <a:t>CLIC-based</a:t>
            </a:r>
            <a:endParaRPr lang="en-US" sz="1400" dirty="0">
              <a:solidFill>
                <a:prstClr val="black"/>
              </a:solidFill>
            </a:endParaRPr>
          </a:p>
          <a:p>
            <a:pPr marL="1200150" lvl="2" indent="-285750" defTabSz="914400">
              <a:spcBef>
                <a:spcPct val="20000"/>
              </a:spcBef>
              <a:buFont typeface="Wingdings" pitchFamily="2" charset="2"/>
              <a:buChar char="v"/>
              <a:defRPr/>
            </a:pPr>
            <a:r>
              <a:rPr lang="en-US" sz="1200" dirty="0">
                <a:solidFill>
                  <a:prstClr val="black"/>
                </a:solidFill>
                <a:cs typeface="Tahoma" pitchFamily="34" charset="0"/>
                <a:sym typeface="Symbol"/>
              </a:rPr>
              <a:t>Laser </a:t>
            </a:r>
            <a:r>
              <a:rPr lang="en-US" sz="1200" dirty="0" smtClean="0">
                <a:solidFill>
                  <a:prstClr val="black"/>
                </a:solidFill>
                <a:cs typeface="Tahoma" pitchFamily="34" charset="0"/>
                <a:sym typeface="Symbol"/>
              </a:rPr>
              <a:t>can </a:t>
            </a:r>
            <a:r>
              <a:rPr lang="en-US" sz="1200" dirty="0">
                <a:solidFill>
                  <a:prstClr val="black"/>
                </a:solidFill>
                <a:cs typeface="Tahoma" pitchFamily="34" charset="0"/>
                <a:sym typeface="Symbol"/>
              </a:rPr>
              <a:t>piggy-back on the Livermore LIFE fusion </a:t>
            </a:r>
            <a:r>
              <a:rPr lang="en-US" sz="1200" dirty="0" smtClean="0">
                <a:solidFill>
                  <a:prstClr val="black"/>
                </a:solidFill>
                <a:cs typeface="Tahoma" pitchFamily="34" charset="0"/>
                <a:sym typeface="Symbol"/>
              </a:rPr>
              <a:t>project. (But the project schedule is unknown.)</a:t>
            </a:r>
            <a:endParaRPr lang="en-US" sz="1400" dirty="0" smtClean="0">
              <a:solidFill>
                <a:prstClr val="black"/>
              </a:solidFill>
            </a:endParaRPr>
          </a:p>
          <a:p>
            <a:pPr marL="742950" lvl="1" indent="-285750" defTabSz="914400">
              <a:spcBef>
                <a:spcPct val="20000"/>
              </a:spcBef>
              <a:buFont typeface="Wingdings" pitchFamily="2" charset="2"/>
              <a:buChar char="Ø"/>
              <a:defRPr/>
            </a:pPr>
            <a:r>
              <a:rPr lang="en-US" sz="1400" dirty="0" smtClean="0">
                <a:solidFill>
                  <a:prstClr val="black"/>
                </a:solidFill>
              </a:rPr>
              <a:t>Recirculating </a:t>
            </a:r>
            <a:r>
              <a:rPr lang="en-US" sz="1400" dirty="0" err="1" smtClean="0">
                <a:solidFill>
                  <a:prstClr val="black"/>
                </a:solidFill>
              </a:rPr>
              <a:t>linac</a:t>
            </a:r>
            <a:r>
              <a:rPr lang="en-US" sz="1400" dirty="0" smtClean="0">
                <a:solidFill>
                  <a:prstClr val="black"/>
                </a:solidFill>
              </a:rPr>
              <a:t>-based:</a:t>
            </a:r>
            <a:endParaRPr lang="en-US" sz="1400" dirty="0">
              <a:solidFill>
                <a:prstClr val="black"/>
              </a:solidFill>
            </a:endParaRPr>
          </a:p>
          <a:p>
            <a:pPr marL="1200150" lvl="2" indent="-285750" defTabSz="914400">
              <a:spcBef>
                <a:spcPct val="20000"/>
              </a:spcBef>
              <a:buFont typeface="Wingdings" pitchFamily="2" charset="2"/>
              <a:buChar char="v"/>
              <a:defRPr/>
            </a:pPr>
            <a:r>
              <a:rPr lang="en-US" sz="1200" dirty="0" smtClean="0">
                <a:solidFill>
                  <a:prstClr val="black"/>
                </a:solidFill>
                <a:cs typeface="Tahoma" pitchFamily="34" charset="0"/>
                <a:sym typeface="Symbol"/>
              </a:rPr>
              <a:t>Polarized low </a:t>
            </a:r>
            <a:r>
              <a:rPr lang="en-US" sz="1200" dirty="0" err="1" smtClean="0">
                <a:solidFill>
                  <a:prstClr val="black"/>
                </a:solidFill>
                <a:cs typeface="Tahoma" pitchFamily="34" charset="0"/>
                <a:sym typeface="Symbol"/>
              </a:rPr>
              <a:t>emittance</a:t>
            </a:r>
            <a:r>
              <a:rPr lang="en-US" sz="1200" dirty="0" smtClean="0">
                <a:solidFill>
                  <a:prstClr val="black"/>
                </a:solidFill>
                <a:cs typeface="Tahoma" pitchFamily="34" charset="0"/>
                <a:sym typeface="Symbol"/>
              </a:rPr>
              <a:t> e- gun</a:t>
            </a:r>
            <a:endParaRPr lang="en-US" sz="1400" dirty="0">
              <a:solidFill>
                <a:prstClr val="black"/>
              </a:solidFill>
            </a:endParaRPr>
          </a:p>
          <a:p>
            <a:pPr marL="742950" lvl="1" indent="-285750" defTabSz="914400">
              <a:spcBef>
                <a:spcPct val="20000"/>
              </a:spcBef>
              <a:defRPr/>
            </a:pPr>
            <a:endParaRPr lang="en-US" sz="1400" dirty="0">
              <a:solidFill>
                <a:prstClr val="black"/>
              </a:solidFill>
            </a:endParaRPr>
          </a:p>
          <a:p>
            <a:pPr marL="742950" lvl="1" indent="-285750" defTabSz="914400">
              <a:spcBef>
                <a:spcPct val="20000"/>
              </a:spcBef>
              <a:defRPr/>
            </a:pPr>
            <a:endParaRPr lang="en-US" sz="1400" dirty="0" smtClean="0">
              <a:solidFill>
                <a:prstClr val="black"/>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692196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458200" cy="523875"/>
          </a:xfrm>
          <a:prstGeom prst="rect">
            <a:avLst/>
          </a:prstGeom>
          <a:solidFill>
            <a:schemeClr val="accent1">
              <a:lumMod val="20000"/>
              <a:lumOff val="80000"/>
            </a:schemeClr>
          </a:solidFill>
        </p:spPr>
        <p:txBody>
          <a:bodyPr>
            <a:spAutoFit/>
          </a:bodyPr>
          <a:lstStyle/>
          <a:p>
            <a:pPr algn="ctr" defTabSz="914400">
              <a:defRPr/>
            </a:pPr>
            <a:r>
              <a:rPr lang="en-US" sz="2800" b="1" dirty="0">
                <a:solidFill>
                  <a:prstClr val="black"/>
                </a:solidFill>
                <a:latin typeface="Tahoma" pitchFamily="34" charset="0"/>
                <a:cs typeface="Tahoma" pitchFamily="34" charset="0"/>
                <a:sym typeface="Symbol"/>
              </a:rPr>
              <a:t>(4) </a:t>
            </a:r>
            <a:r>
              <a:rPr lang="en-US" sz="2800" b="1" dirty="0" smtClean="0">
                <a:solidFill>
                  <a:prstClr val="black"/>
                </a:solidFill>
                <a:latin typeface="Tahoma" pitchFamily="34" charset="0"/>
                <a:cs typeface="Tahoma" pitchFamily="34" charset="0"/>
              </a:rPr>
              <a:t> </a:t>
            </a:r>
            <a:r>
              <a:rPr lang="en-US" sz="2800" b="1" dirty="0">
                <a:solidFill>
                  <a:prstClr val="black"/>
                </a:solidFill>
                <a:latin typeface="Tahoma" pitchFamily="34" charset="0"/>
                <a:cs typeface="Tahoma" pitchFamily="34" charset="0"/>
              </a:rPr>
              <a:t>Collider as a Higgs Factory</a:t>
            </a:r>
          </a:p>
        </p:txBody>
      </p:sp>
      <p:sp>
        <p:nvSpPr>
          <p:cNvPr id="15155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eaLnBrk="1" hangingPunct="1"/>
            <a:fld id="{D6C3B456-AC8B-46D9-8638-BE085410DEEA}" type="slidenum">
              <a:rPr lang="en-US" altLang="en-US" sz="1200" smtClean="0">
                <a:solidFill>
                  <a:srgbClr val="898989"/>
                </a:solidFill>
              </a:rPr>
              <a:pPr eaLnBrk="1" hangingPunct="1"/>
              <a:t>33</a:t>
            </a:fld>
            <a:endParaRPr lang="en-US" altLang="en-US" sz="1200" smtClean="0">
              <a:solidFill>
                <a:srgbClr val="898989"/>
              </a:solidFill>
            </a:endParaRPr>
          </a:p>
        </p:txBody>
      </p:sp>
      <p:pic>
        <p:nvPicPr>
          <p:cNvPr id="15155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187450"/>
            <a:ext cx="38004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468438"/>
            <a:ext cx="365760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017963"/>
            <a:ext cx="4238625"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6450" y="4321175"/>
            <a:ext cx="4375150"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5737225" y="1038225"/>
            <a:ext cx="2133600" cy="333375"/>
          </a:xfrm>
          <a:prstGeom prst="rect">
            <a:avLst/>
          </a:prstGeom>
          <a:solidFill>
            <a:schemeClr val="accent6">
              <a:lumMod val="20000"/>
              <a:lumOff val="80000"/>
            </a:schemeClr>
          </a:solidFill>
        </p:spPr>
        <p:txBody>
          <a:bodyPr lIns="91420" tIns="45711" rIns="91420" bIns="45711" anchor="ctr">
            <a:normAutofit lnSpcReduction="10000"/>
          </a:bodyPr>
          <a:lstStyle/>
          <a:p>
            <a:pPr algn="ctr" defTabSz="914400" fontAlgn="base">
              <a:spcBef>
                <a:spcPct val="0"/>
              </a:spcBef>
              <a:spcAft>
                <a:spcPct val="0"/>
              </a:spcAft>
              <a:defRPr/>
            </a:pPr>
            <a:r>
              <a:rPr lang="en-US" sz="1600" b="1" dirty="0">
                <a:solidFill>
                  <a:srgbClr val="FF0000"/>
                </a:solidFill>
                <a:latin typeface="Tahoma" pitchFamily="34" charset="0"/>
                <a:ea typeface="+mj-ea"/>
                <a:cs typeface="Tahoma" pitchFamily="34" charset="0"/>
              </a:rPr>
              <a:t>CLIC-based</a:t>
            </a:r>
          </a:p>
        </p:txBody>
      </p:sp>
      <p:sp>
        <p:nvSpPr>
          <p:cNvPr id="9" name="Title 1"/>
          <p:cNvSpPr txBox="1">
            <a:spLocks/>
          </p:cNvSpPr>
          <p:nvPr/>
        </p:nvSpPr>
        <p:spPr>
          <a:xfrm>
            <a:off x="1219200" y="3629025"/>
            <a:ext cx="2133600" cy="333375"/>
          </a:xfrm>
          <a:prstGeom prst="rect">
            <a:avLst/>
          </a:prstGeom>
          <a:solidFill>
            <a:schemeClr val="accent6">
              <a:lumMod val="20000"/>
              <a:lumOff val="80000"/>
            </a:schemeClr>
          </a:solidFill>
        </p:spPr>
        <p:txBody>
          <a:bodyPr lIns="91420" tIns="45711" rIns="91420" bIns="45711" anchor="ctr">
            <a:normAutofit lnSpcReduction="10000"/>
          </a:bodyPr>
          <a:lstStyle/>
          <a:p>
            <a:pPr algn="ctr" defTabSz="914400" fontAlgn="base">
              <a:spcBef>
                <a:spcPct val="0"/>
              </a:spcBef>
              <a:spcAft>
                <a:spcPct val="0"/>
              </a:spcAft>
              <a:defRPr/>
            </a:pPr>
            <a:r>
              <a:rPr lang="en-US" sz="1600" b="1" dirty="0" err="1">
                <a:solidFill>
                  <a:srgbClr val="FF0000"/>
                </a:solidFill>
                <a:latin typeface="Tahoma" pitchFamily="34" charset="0"/>
                <a:ea typeface="+mj-ea"/>
                <a:cs typeface="Tahoma" pitchFamily="34" charset="0"/>
              </a:rPr>
              <a:t>SAPPHiRE</a:t>
            </a:r>
            <a:endParaRPr lang="en-US" sz="1600" b="1" dirty="0">
              <a:solidFill>
                <a:srgbClr val="FF0000"/>
              </a:solidFill>
              <a:latin typeface="Tahoma" pitchFamily="34" charset="0"/>
              <a:ea typeface="+mj-ea"/>
              <a:cs typeface="Tahoma" pitchFamily="34" charset="0"/>
            </a:endParaRPr>
          </a:p>
        </p:txBody>
      </p:sp>
      <p:sp>
        <p:nvSpPr>
          <p:cNvPr id="10" name="Title 1"/>
          <p:cNvSpPr txBox="1">
            <a:spLocks/>
          </p:cNvSpPr>
          <p:nvPr/>
        </p:nvSpPr>
        <p:spPr>
          <a:xfrm>
            <a:off x="5638800" y="4038600"/>
            <a:ext cx="2133600" cy="333375"/>
          </a:xfrm>
          <a:prstGeom prst="rect">
            <a:avLst/>
          </a:prstGeom>
          <a:solidFill>
            <a:schemeClr val="accent6">
              <a:lumMod val="20000"/>
              <a:lumOff val="80000"/>
            </a:schemeClr>
          </a:solidFill>
        </p:spPr>
        <p:txBody>
          <a:bodyPr lIns="91420" tIns="45711" rIns="91420" bIns="45711" anchor="ctr">
            <a:normAutofit lnSpcReduction="10000"/>
          </a:bodyPr>
          <a:lstStyle/>
          <a:p>
            <a:pPr algn="ctr" defTabSz="914400" fontAlgn="base">
              <a:spcBef>
                <a:spcPct val="0"/>
              </a:spcBef>
              <a:spcAft>
                <a:spcPct val="0"/>
              </a:spcAft>
              <a:defRPr/>
            </a:pPr>
            <a:r>
              <a:rPr lang="en-US" sz="1600" b="1" dirty="0">
                <a:solidFill>
                  <a:srgbClr val="FF0000"/>
                </a:solidFill>
                <a:latin typeface="Tahoma" pitchFamily="34" charset="0"/>
                <a:ea typeface="+mj-ea"/>
                <a:cs typeface="Tahoma" pitchFamily="34" charset="0"/>
              </a:rPr>
              <a:t>SLC-type</a:t>
            </a:r>
          </a:p>
        </p:txBody>
      </p:sp>
    </p:spTree>
    <p:extLst>
      <p:ext uri="{BB962C8B-B14F-4D97-AF65-F5344CB8AC3E}">
        <p14:creationId xmlns:p14="http://schemas.microsoft.com/office/powerpoint/2010/main" val="22848296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a:solidFill>
                <a:prstClr val="black">
                  <a:tint val="75000"/>
                </a:prstClr>
              </a:solidFill>
            </a:endParaRPr>
          </a:p>
        </p:txBody>
      </p:sp>
      <p:pic>
        <p:nvPicPr>
          <p:cNvPr id="1027" name="Picture 3" descr="C:\Users\chou\Desktop\Chou_driveC\fermilab\lab photos\fermi_aerial0924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39800"/>
            <a:ext cx="7848600" cy="5232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638800" y="2133600"/>
            <a:ext cx="1524000" cy="333375"/>
          </a:xfrm>
          <a:prstGeom prst="rect">
            <a:avLst/>
          </a:prstGeom>
          <a:solidFill>
            <a:schemeClr val="accent6">
              <a:lumMod val="20000"/>
              <a:lumOff val="80000"/>
            </a:schemeClr>
          </a:solidFill>
        </p:spPr>
        <p:txBody>
          <a:bodyPr lIns="91420" tIns="45711" rIns="91420" bIns="45711" anchor="ctr">
            <a:normAutofit lnSpcReduction="10000"/>
          </a:bodyPr>
          <a:lstStyle/>
          <a:p>
            <a:pPr algn="ctr" defTabSz="914400" fontAlgn="base">
              <a:spcBef>
                <a:spcPct val="0"/>
              </a:spcBef>
              <a:spcAft>
                <a:spcPct val="0"/>
              </a:spcAft>
              <a:defRPr/>
            </a:pPr>
            <a:r>
              <a:rPr lang="en-US" sz="1600" b="1" dirty="0" err="1" smtClean="0">
                <a:solidFill>
                  <a:srgbClr val="FF0000"/>
                </a:solidFill>
                <a:latin typeface="Tahoma" pitchFamily="34" charset="0"/>
                <a:cs typeface="Tahoma" pitchFamily="34" charset="0"/>
              </a:rPr>
              <a:t>Tevatron</a:t>
            </a:r>
            <a:endParaRPr lang="en-US" sz="1600" b="1" dirty="0">
              <a:solidFill>
                <a:srgbClr val="FF0000"/>
              </a:solidFill>
              <a:latin typeface="Tahoma" pitchFamily="34" charset="0"/>
              <a:cs typeface="Tahoma" pitchFamily="34" charset="0"/>
            </a:endParaRPr>
          </a:p>
        </p:txBody>
      </p:sp>
      <p:cxnSp>
        <p:nvCxnSpPr>
          <p:cNvPr id="4" name="Straight Arrow Connector 3"/>
          <p:cNvCxnSpPr/>
          <p:nvPr/>
        </p:nvCxnSpPr>
        <p:spPr>
          <a:xfrm flipH="1">
            <a:off x="5943600" y="2514600"/>
            <a:ext cx="45720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304800"/>
            <a:ext cx="8458200" cy="523220"/>
          </a:xfrm>
          <a:prstGeom prst="rect">
            <a:avLst/>
          </a:prstGeom>
          <a:solidFill>
            <a:schemeClr val="accent1">
              <a:lumMod val="20000"/>
              <a:lumOff val="80000"/>
            </a:schemeClr>
          </a:solidFill>
        </p:spPr>
        <p:txBody>
          <a:bodyPr>
            <a:spAutoFit/>
          </a:bodyPr>
          <a:lstStyle/>
          <a:p>
            <a:pPr algn="ctr" defTabSz="914400">
              <a:defRPr/>
            </a:pPr>
            <a:r>
              <a:rPr lang="en-US" sz="2800" b="1" dirty="0" err="1" smtClean="0">
                <a:solidFill>
                  <a:prstClr val="black"/>
                </a:solidFill>
                <a:latin typeface="Tahoma" pitchFamily="34" charset="0"/>
                <a:cs typeface="Tahoma" pitchFamily="34" charset="0"/>
                <a:sym typeface="Symbol"/>
              </a:rPr>
              <a:t>Fermilab</a:t>
            </a:r>
            <a:r>
              <a:rPr lang="en-US" sz="2800" b="1" dirty="0" smtClean="0">
                <a:solidFill>
                  <a:prstClr val="black"/>
                </a:solidFill>
                <a:latin typeface="Tahoma" pitchFamily="34" charset="0"/>
                <a:cs typeface="Tahoma" pitchFamily="34" charset="0"/>
                <a:sym typeface="Symbol"/>
              </a:rPr>
              <a:t> – a Bird’s View</a:t>
            </a:r>
            <a:endParaRPr lang="en-US" sz="2800" b="1" dirty="0">
              <a:solidFill>
                <a:prstClr val="black"/>
              </a:solidFill>
              <a:latin typeface="Tahoma" pitchFamily="34" charset="0"/>
              <a:cs typeface="Tahoma" pitchFamily="34" charset="0"/>
            </a:endParaRPr>
          </a:p>
        </p:txBody>
      </p:sp>
    </p:spTree>
    <p:extLst>
      <p:ext uri="{BB962C8B-B14F-4D97-AF65-F5344CB8AC3E}">
        <p14:creationId xmlns:p14="http://schemas.microsoft.com/office/powerpoint/2010/main" val="248985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5" descr="断面"/>
          <p:cNvPicPr>
            <a:picLocks noChangeAspect="1" noChangeArrowheads="1"/>
          </p:cNvPicPr>
          <p:nvPr/>
        </p:nvPicPr>
        <p:blipFill>
          <a:blip r:embed="rId2" cstate="print"/>
          <a:srcRect/>
          <a:stretch>
            <a:fillRect/>
          </a:stretch>
        </p:blipFill>
        <p:spPr bwMode="auto">
          <a:xfrm>
            <a:off x="3393538" y="3581400"/>
            <a:ext cx="1711862" cy="1544422"/>
          </a:xfrm>
          <a:prstGeom prst="rect">
            <a:avLst/>
          </a:prstGeom>
          <a:noFill/>
          <a:ln w="9525">
            <a:noFill/>
            <a:miter lim="800000"/>
            <a:headEnd/>
            <a:tailEnd/>
          </a:ln>
        </p:spPr>
      </p:pic>
      <p:sp>
        <p:nvSpPr>
          <p:cNvPr id="2" name="Oval 1"/>
          <p:cNvSpPr/>
          <p:nvPr/>
        </p:nvSpPr>
        <p:spPr>
          <a:xfrm>
            <a:off x="1343025" y="838200"/>
            <a:ext cx="5486400" cy="548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8" name="Straight Connector 7"/>
          <p:cNvCxnSpPr>
            <a:endCxn id="26" idx="2"/>
          </p:cNvCxnSpPr>
          <p:nvPr/>
        </p:nvCxnSpPr>
        <p:spPr>
          <a:xfrm>
            <a:off x="1676400" y="1143000"/>
            <a:ext cx="525630" cy="549412"/>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781425" y="762000"/>
            <a:ext cx="609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5" name="Rectangle 24"/>
          <p:cNvSpPr/>
          <p:nvPr/>
        </p:nvSpPr>
        <p:spPr>
          <a:xfrm rot="19055536">
            <a:off x="5686425" y="5486400"/>
            <a:ext cx="609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6" name="Rectangle 25"/>
          <p:cNvSpPr/>
          <p:nvPr/>
        </p:nvSpPr>
        <p:spPr>
          <a:xfrm rot="18976450">
            <a:off x="1844560" y="1561146"/>
            <a:ext cx="609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Rectangle 26"/>
          <p:cNvSpPr/>
          <p:nvPr/>
        </p:nvSpPr>
        <p:spPr>
          <a:xfrm rot="2518862">
            <a:off x="5686425" y="1568279"/>
            <a:ext cx="609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Rectangle 27"/>
          <p:cNvSpPr/>
          <p:nvPr/>
        </p:nvSpPr>
        <p:spPr>
          <a:xfrm rot="16200000">
            <a:off x="6524625" y="3505200"/>
            <a:ext cx="609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9" name="Rectangle 28"/>
          <p:cNvSpPr/>
          <p:nvPr/>
        </p:nvSpPr>
        <p:spPr>
          <a:xfrm>
            <a:off x="3781425" y="6248400"/>
            <a:ext cx="609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 name="Rectangle 29"/>
          <p:cNvSpPr/>
          <p:nvPr/>
        </p:nvSpPr>
        <p:spPr>
          <a:xfrm rot="16200000">
            <a:off x="1038225" y="3505201"/>
            <a:ext cx="609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1" name="Rectangle 30"/>
          <p:cNvSpPr/>
          <p:nvPr/>
        </p:nvSpPr>
        <p:spPr>
          <a:xfrm rot="2633526">
            <a:off x="1901289" y="5481156"/>
            <a:ext cx="609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33" name="Straight Arrow Connector 32"/>
          <p:cNvCxnSpPr>
            <a:stCxn id="129" idx="2"/>
          </p:cNvCxnSpPr>
          <p:nvPr/>
        </p:nvCxnSpPr>
        <p:spPr>
          <a:xfrm flipH="1" flipV="1">
            <a:off x="1466463" y="4191001"/>
            <a:ext cx="30275" cy="1352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809750" y="5048250"/>
            <a:ext cx="1524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Lightning Bolt 44"/>
          <p:cNvSpPr/>
          <p:nvPr/>
        </p:nvSpPr>
        <p:spPr>
          <a:xfrm flipH="1">
            <a:off x="7162800" y="2438400"/>
            <a:ext cx="304800" cy="381000"/>
          </a:xfrm>
          <a:prstGeom prst="lightningBol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7" name="Lightning Bolt 46"/>
          <p:cNvSpPr/>
          <p:nvPr/>
        </p:nvSpPr>
        <p:spPr>
          <a:xfrm rot="18672367" flipH="1" flipV="1">
            <a:off x="7082923" y="1926276"/>
            <a:ext cx="279184" cy="490849"/>
          </a:xfrm>
          <a:prstGeom prst="lightningBol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9" name="TextBox 48"/>
          <p:cNvSpPr txBox="1"/>
          <p:nvPr/>
        </p:nvSpPr>
        <p:spPr>
          <a:xfrm>
            <a:off x="1295400" y="3810000"/>
            <a:ext cx="1524000" cy="338554"/>
          </a:xfrm>
          <a:prstGeom prst="rect">
            <a:avLst/>
          </a:prstGeom>
          <a:noFill/>
        </p:spPr>
        <p:txBody>
          <a:bodyPr wrap="square" rtlCol="0">
            <a:spAutoFit/>
          </a:bodyPr>
          <a:lstStyle/>
          <a:p>
            <a:pPr algn="ctr" defTabSz="914400"/>
            <a:r>
              <a:rPr lang="en-US" sz="1600" b="1" dirty="0" smtClean="0">
                <a:solidFill>
                  <a:srgbClr val="FF0000"/>
                </a:solidFill>
              </a:rPr>
              <a:t>e</a:t>
            </a:r>
            <a:r>
              <a:rPr lang="en-US" sz="1600" b="1" baseline="30000" dirty="0" smtClean="0">
                <a:solidFill>
                  <a:srgbClr val="FF0000"/>
                </a:solidFill>
                <a:sym typeface="Symbol"/>
              </a:rPr>
              <a:t></a:t>
            </a:r>
            <a:r>
              <a:rPr lang="en-US" sz="1600" b="1" dirty="0" smtClean="0">
                <a:solidFill>
                  <a:srgbClr val="FF0000"/>
                </a:solidFill>
                <a:sym typeface="Symbol"/>
              </a:rPr>
              <a:t> (0.75-8 </a:t>
            </a:r>
            <a:r>
              <a:rPr lang="en-US" sz="1600" b="1" dirty="0" err="1" smtClean="0">
                <a:solidFill>
                  <a:srgbClr val="FF0000"/>
                </a:solidFill>
                <a:sym typeface="Symbol"/>
              </a:rPr>
              <a:t>GeV</a:t>
            </a:r>
            <a:r>
              <a:rPr lang="en-US" sz="1600" b="1" dirty="0" smtClean="0">
                <a:solidFill>
                  <a:srgbClr val="FF0000"/>
                </a:solidFill>
                <a:sym typeface="Symbol"/>
              </a:rPr>
              <a:t>)</a:t>
            </a:r>
            <a:endParaRPr lang="en-US" sz="1600" b="1" baseline="30000" dirty="0">
              <a:solidFill>
                <a:srgbClr val="FF0000"/>
              </a:solidFill>
            </a:endParaRPr>
          </a:p>
        </p:txBody>
      </p:sp>
      <p:cxnSp>
        <p:nvCxnSpPr>
          <p:cNvPr id="53" name="Straight Arrow Connector 52"/>
          <p:cNvCxnSpPr/>
          <p:nvPr/>
        </p:nvCxnSpPr>
        <p:spPr>
          <a:xfrm>
            <a:off x="6705600" y="1828800"/>
            <a:ext cx="228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705600" y="1447800"/>
            <a:ext cx="1447800" cy="523220"/>
          </a:xfrm>
          <a:prstGeom prst="rect">
            <a:avLst/>
          </a:prstGeom>
          <a:noFill/>
        </p:spPr>
        <p:txBody>
          <a:bodyPr wrap="square" rtlCol="0">
            <a:spAutoFit/>
          </a:bodyPr>
          <a:lstStyle/>
          <a:p>
            <a:pPr algn="ctr" defTabSz="914400"/>
            <a:r>
              <a:rPr lang="en-US" sz="2000" b="1" dirty="0" smtClean="0">
                <a:solidFill>
                  <a:srgbClr val="FF0000"/>
                </a:solidFill>
              </a:rPr>
              <a:t>e</a:t>
            </a:r>
            <a:r>
              <a:rPr lang="en-US" sz="2000" b="1" baseline="30000" dirty="0" smtClean="0">
                <a:solidFill>
                  <a:srgbClr val="FF0000"/>
                </a:solidFill>
                <a:sym typeface="Symbol"/>
              </a:rPr>
              <a:t></a:t>
            </a:r>
            <a:r>
              <a:rPr lang="en-US" sz="2800" b="1" dirty="0" smtClean="0">
                <a:solidFill>
                  <a:srgbClr val="FF0000"/>
                </a:solidFill>
                <a:sym typeface="Symbol"/>
              </a:rPr>
              <a:t> </a:t>
            </a:r>
            <a:r>
              <a:rPr lang="en-US" b="1" dirty="0" smtClean="0">
                <a:solidFill>
                  <a:srgbClr val="FF0000"/>
                </a:solidFill>
                <a:sym typeface="Symbol"/>
              </a:rPr>
              <a:t>(80 </a:t>
            </a:r>
            <a:r>
              <a:rPr lang="en-US" b="1" dirty="0" err="1" smtClean="0">
                <a:solidFill>
                  <a:srgbClr val="FF0000"/>
                </a:solidFill>
                <a:sym typeface="Symbol"/>
              </a:rPr>
              <a:t>GeV</a:t>
            </a:r>
            <a:r>
              <a:rPr lang="en-US" b="1" dirty="0" smtClean="0">
                <a:solidFill>
                  <a:srgbClr val="FF0000"/>
                </a:solidFill>
                <a:sym typeface="Symbol"/>
              </a:rPr>
              <a:t>)</a:t>
            </a:r>
            <a:endParaRPr lang="en-US" b="1" baseline="30000" dirty="0">
              <a:solidFill>
                <a:srgbClr val="FF0000"/>
              </a:solidFill>
            </a:endParaRPr>
          </a:p>
        </p:txBody>
      </p:sp>
      <p:cxnSp>
        <p:nvCxnSpPr>
          <p:cNvPr id="57" name="Straight Arrow Connector 56"/>
          <p:cNvCxnSpPr/>
          <p:nvPr/>
        </p:nvCxnSpPr>
        <p:spPr>
          <a:xfrm flipV="1">
            <a:off x="7086600" y="2895600"/>
            <a:ext cx="762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010400" y="2905780"/>
            <a:ext cx="1447800" cy="523220"/>
          </a:xfrm>
          <a:prstGeom prst="rect">
            <a:avLst/>
          </a:prstGeom>
          <a:noFill/>
        </p:spPr>
        <p:txBody>
          <a:bodyPr wrap="square" rtlCol="0">
            <a:spAutoFit/>
          </a:bodyPr>
          <a:lstStyle/>
          <a:p>
            <a:pPr algn="ctr" defTabSz="914400"/>
            <a:r>
              <a:rPr lang="en-US" sz="2000" b="1" dirty="0" smtClean="0">
                <a:solidFill>
                  <a:srgbClr val="FF0000"/>
                </a:solidFill>
              </a:rPr>
              <a:t>e</a:t>
            </a:r>
            <a:r>
              <a:rPr lang="en-US" sz="2000" b="1" baseline="30000" dirty="0" smtClean="0">
                <a:solidFill>
                  <a:srgbClr val="FF0000"/>
                </a:solidFill>
                <a:sym typeface="Symbol"/>
              </a:rPr>
              <a:t></a:t>
            </a:r>
            <a:r>
              <a:rPr lang="en-US" sz="2800" b="1" dirty="0" smtClean="0">
                <a:solidFill>
                  <a:srgbClr val="FF0000"/>
                </a:solidFill>
                <a:sym typeface="Symbol"/>
              </a:rPr>
              <a:t> </a:t>
            </a:r>
            <a:r>
              <a:rPr lang="en-US" b="1" dirty="0" smtClean="0">
                <a:solidFill>
                  <a:srgbClr val="FF0000"/>
                </a:solidFill>
                <a:sym typeface="Symbol"/>
              </a:rPr>
              <a:t>(80 </a:t>
            </a:r>
            <a:r>
              <a:rPr lang="en-US" b="1" dirty="0" err="1" smtClean="0">
                <a:solidFill>
                  <a:srgbClr val="FF0000"/>
                </a:solidFill>
                <a:sym typeface="Symbol"/>
              </a:rPr>
              <a:t>GeV</a:t>
            </a:r>
            <a:r>
              <a:rPr lang="en-US" b="1" dirty="0" smtClean="0">
                <a:solidFill>
                  <a:srgbClr val="FF0000"/>
                </a:solidFill>
                <a:sym typeface="Symbol"/>
              </a:rPr>
              <a:t>)</a:t>
            </a:r>
            <a:endParaRPr lang="en-US" sz="1600" b="1" baseline="30000" dirty="0">
              <a:solidFill>
                <a:srgbClr val="FF0000"/>
              </a:solidFill>
            </a:endParaRPr>
          </a:p>
        </p:txBody>
      </p:sp>
      <p:sp>
        <p:nvSpPr>
          <p:cNvPr id="65" name="TextBox 64"/>
          <p:cNvSpPr txBox="1"/>
          <p:nvPr/>
        </p:nvSpPr>
        <p:spPr>
          <a:xfrm>
            <a:off x="7315200" y="1981200"/>
            <a:ext cx="1828800" cy="553998"/>
          </a:xfrm>
          <a:prstGeom prst="rect">
            <a:avLst/>
          </a:prstGeom>
          <a:noFill/>
        </p:spPr>
        <p:txBody>
          <a:bodyPr wrap="square" rtlCol="0">
            <a:spAutoFit/>
          </a:bodyPr>
          <a:lstStyle/>
          <a:p>
            <a:pPr algn="ctr" defTabSz="914400"/>
            <a:r>
              <a:rPr lang="en-US" b="1" dirty="0" smtClean="0">
                <a:solidFill>
                  <a:srgbClr val="7030A0"/>
                </a:solidFill>
              </a:rPr>
              <a:t>Fiber Laser</a:t>
            </a:r>
          </a:p>
          <a:p>
            <a:pPr algn="ctr" defTabSz="914400"/>
            <a:r>
              <a:rPr lang="en-US" sz="1200" b="1" dirty="0" smtClean="0">
                <a:solidFill>
                  <a:srgbClr val="7030A0"/>
                </a:solidFill>
              </a:rPr>
              <a:t>(0.351 </a:t>
            </a:r>
            <a:r>
              <a:rPr lang="el-GR" sz="1200" b="1" dirty="0" smtClean="0">
                <a:solidFill>
                  <a:srgbClr val="7030A0"/>
                </a:solidFill>
                <a:latin typeface="Times New Roman"/>
                <a:cs typeface="Times New Roman"/>
              </a:rPr>
              <a:t>μ</a:t>
            </a:r>
            <a:r>
              <a:rPr lang="en-US" sz="1200" b="1" dirty="0" smtClean="0">
                <a:solidFill>
                  <a:srgbClr val="7030A0"/>
                </a:solidFill>
                <a:latin typeface="Times New Roman"/>
                <a:cs typeface="Times New Roman"/>
              </a:rPr>
              <a:t>m, 5 J, 47.7 kHz)</a:t>
            </a:r>
            <a:endParaRPr lang="en-US" sz="1200" b="1" dirty="0">
              <a:solidFill>
                <a:srgbClr val="7030A0"/>
              </a:solidFill>
            </a:endParaRPr>
          </a:p>
        </p:txBody>
      </p:sp>
      <p:sp>
        <p:nvSpPr>
          <p:cNvPr id="70" name="TextBox 69"/>
          <p:cNvSpPr txBox="1"/>
          <p:nvPr/>
        </p:nvSpPr>
        <p:spPr>
          <a:xfrm>
            <a:off x="4267200" y="571500"/>
            <a:ext cx="4648200" cy="369332"/>
          </a:xfrm>
          <a:prstGeom prst="rect">
            <a:avLst/>
          </a:prstGeom>
          <a:noFill/>
        </p:spPr>
        <p:txBody>
          <a:bodyPr wrap="square" rtlCol="0">
            <a:spAutoFit/>
          </a:bodyPr>
          <a:lstStyle/>
          <a:p>
            <a:pPr algn="ctr" defTabSz="914400"/>
            <a:r>
              <a:rPr lang="en-US" b="1" dirty="0" smtClean="0">
                <a:solidFill>
                  <a:srgbClr val="0070C0"/>
                </a:solidFill>
              </a:rPr>
              <a:t>RF </a:t>
            </a:r>
            <a:r>
              <a:rPr lang="en-US" sz="1600" b="1" dirty="0" smtClean="0">
                <a:solidFill>
                  <a:srgbClr val="0070C0"/>
                </a:solidFill>
              </a:rPr>
              <a:t>(1.3 GHz, 8  sets, 5 </a:t>
            </a:r>
            <a:r>
              <a:rPr lang="en-US" sz="1600" b="1" dirty="0" err="1" smtClean="0">
                <a:solidFill>
                  <a:srgbClr val="0070C0"/>
                </a:solidFill>
              </a:rPr>
              <a:t>cryomodules</a:t>
            </a:r>
            <a:r>
              <a:rPr lang="en-US" sz="1600" b="1" dirty="0" smtClean="0">
                <a:solidFill>
                  <a:srgbClr val="0070C0"/>
                </a:solidFill>
              </a:rPr>
              <a:t> 1.25 GV /set)</a:t>
            </a:r>
            <a:endParaRPr lang="en-US" sz="1600" b="1" dirty="0">
              <a:solidFill>
                <a:srgbClr val="0070C0"/>
              </a:solidFill>
            </a:endParaRPr>
          </a:p>
        </p:txBody>
      </p:sp>
      <p:sp>
        <p:nvSpPr>
          <p:cNvPr id="71" name="TextBox 70"/>
          <p:cNvSpPr txBox="1"/>
          <p:nvPr/>
        </p:nvSpPr>
        <p:spPr>
          <a:xfrm>
            <a:off x="1724025" y="5498068"/>
            <a:ext cx="457200" cy="369332"/>
          </a:xfrm>
          <a:prstGeom prst="rect">
            <a:avLst/>
          </a:prstGeom>
          <a:noFill/>
        </p:spPr>
        <p:txBody>
          <a:bodyPr wrap="square" rtlCol="0">
            <a:spAutoFit/>
          </a:bodyPr>
          <a:lstStyle/>
          <a:p>
            <a:pPr algn="ctr" defTabSz="914400"/>
            <a:r>
              <a:rPr lang="en-US" b="1" dirty="0" smtClean="0">
                <a:solidFill>
                  <a:srgbClr val="0070C0"/>
                </a:solidFill>
              </a:rPr>
              <a:t>RF</a:t>
            </a:r>
            <a:endParaRPr lang="en-US" b="1" dirty="0">
              <a:solidFill>
                <a:srgbClr val="0070C0"/>
              </a:solidFill>
            </a:endParaRPr>
          </a:p>
        </p:txBody>
      </p:sp>
      <p:sp>
        <p:nvSpPr>
          <p:cNvPr id="72" name="TextBox 71"/>
          <p:cNvSpPr txBox="1"/>
          <p:nvPr/>
        </p:nvSpPr>
        <p:spPr>
          <a:xfrm>
            <a:off x="5915025" y="1219200"/>
            <a:ext cx="457200" cy="369332"/>
          </a:xfrm>
          <a:prstGeom prst="rect">
            <a:avLst/>
          </a:prstGeom>
          <a:noFill/>
        </p:spPr>
        <p:txBody>
          <a:bodyPr wrap="square" rtlCol="0">
            <a:spAutoFit/>
          </a:bodyPr>
          <a:lstStyle/>
          <a:p>
            <a:pPr algn="ctr" defTabSz="914400"/>
            <a:r>
              <a:rPr lang="en-US" b="1" dirty="0" smtClean="0">
                <a:solidFill>
                  <a:srgbClr val="0070C0"/>
                </a:solidFill>
              </a:rPr>
              <a:t>RF</a:t>
            </a:r>
            <a:endParaRPr lang="en-US" b="1" dirty="0">
              <a:solidFill>
                <a:srgbClr val="0070C0"/>
              </a:solidFill>
            </a:endParaRPr>
          </a:p>
        </p:txBody>
      </p:sp>
      <p:sp>
        <p:nvSpPr>
          <p:cNvPr id="73" name="TextBox 72"/>
          <p:cNvSpPr txBox="1"/>
          <p:nvPr/>
        </p:nvSpPr>
        <p:spPr>
          <a:xfrm>
            <a:off x="1647825" y="1295400"/>
            <a:ext cx="457200" cy="369332"/>
          </a:xfrm>
          <a:prstGeom prst="rect">
            <a:avLst/>
          </a:prstGeom>
          <a:noFill/>
        </p:spPr>
        <p:txBody>
          <a:bodyPr wrap="square" rtlCol="0">
            <a:spAutoFit/>
          </a:bodyPr>
          <a:lstStyle/>
          <a:p>
            <a:pPr algn="ctr" defTabSz="914400"/>
            <a:r>
              <a:rPr lang="en-US" b="1" dirty="0" smtClean="0">
                <a:solidFill>
                  <a:srgbClr val="0070C0"/>
                </a:solidFill>
              </a:rPr>
              <a:t>RF</a:t>
            </a:r>
            <a:endParaRPr lang="en-US" b="1" dirty="0">
              <a:solidFill>
                <a:srgbClr val="0070C0"/>
              </a:solidFill>
            </a:endParaRPr>
          </a:p>
        </p:txBody>
      </p:sp>
      <p:sp>
        <p:nvSpPr>
          <p:cNvPr id="74" name="TextBox 73"/>
          <p:cNvSpPr txBox="1"/>
          <p:nvPr/>
        </p:nvSpPr>
        <p:spPr>
          <a:xfrm>
            <a:off x="5991225" y="5486400"/>
            <a:ext cx="457200" cy="369332"/>
          </a:xfrm>
          <a:prstGeom prst="rect">
            <a:avLst/>
          </a:prstGeom>
          <a:noFill/>
        </p:spPr>
        <p:txBody>
          <a:bodyPr wrap="square" rtlCol="0">
            <a:spAutoFit/>
          </a:bodyPr>
          <a:lstStyle/>
          <a:p>
            <a:pPr algn="ctr" defTabSz="914400"/>
            <a:r>
              <a:rPr lang="en-US" b="1" dirty="0" smtClean="0">
                <a:solidFill>
                  <a:srgbClr val="0070C0"/>
                </a:solidFill>
              </a:rPr>
              <a:t>RF</a:t>
            </a:r>
            <a:endParaRPr lang="en-US" b="1" dirty="0">
              <a:solidFill>
                <a:srgbClr val="0070C0"/>
              </a:solidFill>
            </a:endParaRPr>
          </a:p>
        </p:txBody>
      </p:sp>
      <p:sp>
        <p:nvSpPr>
          <p:cNvPr id="75" name="TextBox 74"/>
          <p:cNvSpPr txBox="1"/>
          <p:nvPr/>
        </p:nvSpPr>
        <p:spPr>
          <a:xfrm>
            <a:off x="809625" y="3364468"/>
            <a:ext cx="457200" cy="369332"/>
          </a:xfrm>
          <a:prstGeom prst="rect">
            <a:avLst/>
          </a:prstGeom>
          <a:noFill/>
        </p:spPr>
        <p:txBody>
          <a:bodyPr wrap="square" rtlCol="0">
            <a:spAutoFit/>
          </a:bodyPr>
          <a:lstStyle/>
          <a:p>
            <a:pPr algn="ctr" defTabSz="914400"/>
            <a:r>
              <a:rPr lang="en-US" b="1" dirty="0" smtClean="0">
                <a:solidFill>
                  <a:srgbClr val="0070C0"/>
                </a:solidFill>
              </a:rPr>
              <a:t>RF</a:t>
            </a:r>
            <a:endParaRPr lang="en-US" b="1" dirty="0">
              <a:solidFill>
                <a:srgbClr val="0070C0"/>
              </a:solidFill>
            </a:endParaRPr>
          </a:p>
        </p:txBody>
      </p:sp>
      <p:sp>
        <p:nvSpPr>
          <p:cNvPr id="76" name="TextBox 75"/>
          <p:cNvSpPr txBox="1"/>
          <p:nvPr/>
        </p:nvSpPr>
        <p:spPr>
          <a:xfrm>
            <a:off x="6905625" y="3352800"/>
            <a:ext cx="457200" cy="369332"/>
          </a:xfrm>
          <a:prstGeom prst="rect">
            <a:avLst/>
          </a:prstGeom>
          <a:noFill/>
        </p:spPr>
        <p:txBody>
          <a:bodyPr wrap="square" rtlCol="0">
            <a:spAutoFit/>
          </a:bodyPr>
          <a:lstStyle/>
          <a:p>
            <a:pPr algn="ctr" defTabSz="914400"/>
            <a:r>
              <a:rPr lang="en-US" b="1" dirty="0" smtClean="0">
                <a:solidFill>
                  <a:srgbClr val="0070C0"/>
                </a:solidFill>
              </a:rPr>
              <a:t>RF</a:t>
            </a:r>
            <a:endParaRPr lang="en-US" b="1" dirty="0">
              <a:solidFill>
                <a:srgbClr val="0070C0"/>
              </a:solidFill>
            </a:endParaRPr>
          </a:p>
        </p:txBody>
      </p:sp>
      <p:sp>
        <p:nvSpPr>
          <p:cNvPr id="77" name="TextBox 76"/>
          <p:cNvSpPr txBox="1"/>
          <p:nvPr/>
        </p:nvSpPr>
        <p:spPr>
          <a:xfrm>
            <a:off x="3857625" y="6412468"/>
            <a:ext cx="457200" cy="369332"/>
          </a:xfrm>
          <a:prstGeom prst="rect">
            <a:avLst/>
          </a:prstGeom>
          <a:noFill/>
        </p:spPr>
        <p:txBody>
          <a:bodyPr wrap="square" rtlCol="0">
            <a:spAutoFit/>
          </a:bodyPr>
          <a:lstStyle/>
          <a:p>
            <a:pPr algn="ctr" defTabSz="914400"/>
            <a:r>
              <a:rPr lang="en-US" b="1" dirty="0" smtClean="0">
                <a:solidFill>
                  <a:srgbClr val="0070C0"/>
                </a:solidFill>
              </a:rPr>
              <a:t>RF</a:t>
            </a:r>
            <a:endParaRPr lang="en-US" b="1" dirty="0">
              <a:solidFill>
                <a:srgbClr val="0070C0"/>
              </a:solidFill>
            </a:endParaRPr>
          </a:p>
        </p:txBody>
      </p:sp>
      <p:sp>
        <p:nvSpPr>
          <p:cNvPr id="78" name="Chord 77"/>
          <p:cNvSpPr/>
          <p:nvPr/>
        </p:nvSpPr>
        <p:spPr>
          <a:xfrm rot="5618370">
            <a:off x="2514764" y="2554443"/>
            <a:ext cx="3111716" cy="3068112"/>
          </a:xfrm>
          <a:prstGeom prst="chord">
            <a:avLst>
              <a:gd name="adj1" fmla="val 2700000"/>
              <a:gd name="adj2" fmla="val 184620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8" name="TextBox 87"/>
          <p:cNvSpPr txBox="1"/>
          <p:nvPr/>
        </p:nvSpPr>
        <p:spPr>
          <a:xfrm>
            <a:off x="2638425" y="5105400"/>
            <a:ext cx="2895600" cy="738664"/>
          </a:xfrm>
          <a:prstGeom prst="rect">
            <a:avLst/>
          </a:prstGeom>
          <a:noFill/>
        </p:spPr>
        <p:txBody>
          <a:bodyPr wrap="square" rtlCol="0">
            <a:spAutoFit/>
          </a:bodyPr>
          <a:lstStyle/>
          <a:p>
            <a:pPr algn="ctr" defTabSz="914400"/>
            <a:r>
              <a:rPr lang="en-US" sz="1400" b="1" dirty="0" smtClean="0">
                <a:solidFill>
                  <a:prstClr val="black"/>
                </a:solidFill>
              </a:rPr>
              <a:t>Tunnel Cross Section</a:t>
            </a:r>
          </a:p>
          <a:p>
            <a:pPr algn="ctr" defTabSz="914400"/>
            <a:r>
              <a:rPr lang="en-US" sz="1400" b="1" dirty="0" smtClean="0">
                <a:solidFill>
                  <a:srgbClr val="009242"/>
                </a:solidFill>
              </a:rPr>
              <a:t>(16 permanent magnet beam lines,</a:t>
            </a:r>
          </a:p>
          <a:p>
            <a:pPr algn="ctr" defTabSz="914400"/>
            <a:r>
              <a:rPr lang="en-US" sz="1400" b="1" dirty="0" smtClean="0">
                <a:solidFill>
                  <a:srgbClr val="009242"/>
                </a:solidFill>
              </a:rPr>
              <a:t>B = 0.05 – 3.3 </a:t>
            </a:r>
            <a:r>
              <a:rPr lang="en-US" sz="1400" b="1" dirty="0" err="1" smtClean="0">
                <a:solidFill>
                  <a:srgbClr val="009242"/>
                </a:solidFill>
              </a:rPr>
              <a:t>kG</a:t>
            </a:r>
            <a:r>
              <a:rPr lang="en-US" sz="1400" b="1" dirty="0" smtClean="0">
                <a:solidFill>
                  <a:srgbClr val="009242"/>
                </a:solidFill>
              </a:rPr>
              <a:t>)</a:t>
            </a:r>
            <a:endParaRPr lang="en-US" sz="1400" b="1" dirty="0">
              <a:solidFill>
                <a:srgbClr val="009242"/>
              </a:solidFill>
            </a:endParaRPr>
          </a:p>
        </p:txBody>
      </p:sp>
      <p:sp>
        <p:nvSpPr>
          <p:cNvPr id="89" name="TextBox 88"/>
          <p:cNvSpPr txBox="1"/>
          <p:nvPr/>
        </p:nvSpPr>
        <p:spPr>
          <a:xfrm>
            <a:off x="76200" y="104775"/>
            <a:ext cx="4495800" cy="400110"/>
          </a:xfrm>
          <a:prstGeom prst="rect">
            <a:avLst/>
          </a:prstGeom>
          <a:solidFill>
            <a:schemeClr val="accent3">
              <a:lumMod val="20000"/>
              <a:lumOff val="80000"/>
            </a:schemeClr>
          </a:solidFill>
          <a:ln>
            <a:solidFill>
              <a:schemeClr val="tx1"/>
            </a:solidFill>
          </a:ln>
        </p:spPr>
        <p:txBody>
          <a:bodyPr wrap="square" rtlCol="0">
            <a:spAutoFit/>
          </a:bodyPr>
          <a:lstStyle/>
          <a:p>
            <a:pPr algn="ctr" defTabSz="914400"/>
            <a:r>
              <a:rPr lang="en-US" sz="2000" b="1" dirty="0" err="1" smtClean="0">
                <a:solidFill>
                  <a:prstClr val="black"/>
                </a:solidFill>
              </a:rPr>
              <a:t>HFiTT</a:t>
            </a:r>
            <a:r>
              <a:rPr lang="en-US" sz="2000" b="1" dirty="0" smtClean="0">
                <a:solidFill>
                  <a:prstClr val="black"/>
                </a:solidFill>
              </a:rPr>
              <a:t> – Higgs Factory in </a:t>
            </a:r>
            <a:r>
              <a:rPr lang="en-US" sz="2000" b="1" dirty="0" err="1" smtClean="0">
                <a:solidFill>
                  <a:prstClr val="black"/>
                </a:solidFill>
              </a:rPr>
              <a:t>Tevatron</a:t>
            </a:r>
            <a:r>
              <a:rPr lang="en-US" sz="2000" b="1" dirty="0" smtClean="0">
                <a:solidFill>
                  <a:prstClr val="black"/>
                </a:solidFill>
              </a:rPr>
              <a:t> Tunnel</a:t>
            </a:r>
            <a:endParaRPr lang="en-US" sz="2000" b="1" dirty="0">
              <a:solidFill>
                <a:prstClr val="black"/>
              </a:solidFill>
            </a:endParaRPr>
          </a:p>
        </p:txBody>
      </p:sp>
      <p:sp>
        <p:nvSpPr>
          <p:cNvPr id="59" name="TextBox 58"/>
          <p:cNvSpPr txBox="1"/>
          <p:nvPr/>
        </p:nvSpPr>
        <p:spPr>
          <a:xfrm>
            <a:off x="2486025" y="1752600"/>
            <a:ext cx="790575" cy="307777"/>
          </a:xfrm>
          <a:prstGeom prst="rect">
            <a:avLst/>
          </a:prstGeom>
          <a:noFill/>
        </p:spPr>
        <p:txBody>
          <a:bodyPr wrap="square" rtlCol="0">
            <a:spAutoFit/>
          </a:bodyPr>
          <a:lstStyle/>
          <a:p>
            <a:pPr algn="ctr" defTabSz="914400"/>
            <a:r>
              <a:rPr lang="en-US" sz="1400" b="1" dirty="0" smtClean="0">
                <a:solidFill>
                  <a:srgbClr val="A95007"/>
                </a:solidFill>
                <a:sym typeface="Symbol"/>
              </a:rPr>
              <a:t>2000 m</a:t>
            </a:r>
            <a:endParaRPr lang="en-US" sz="1400" b="1" baseline="30000" dirty="0">
              <a:solidFill>
                <a:srgbClr val="A95007"/>
              </a:solidFill>
            </a:endParaRPr>
          </a:p>
        </p:txBody>
      </p:sp>
      <p:cxnSp>
        <p:nvCxnSpPr>
          <p:cNvPr id="61" name="Straight Connector 60"/>
          <p:cNvCxnSpPr/>
          <p:nvPr/>
        </p:nvCxnSpPr>
        <p:spPr>
          <a:xfrm>
            <a:off x="2590800" y="2514600"/>
            <a:ext cx="1495425" cy="0"/>
          </a:xfrm>
          <a:prstGeom prst="line">
            <a:avLst/>
          </a:prstGeom>
          <a:ln>
            <a:solidFill>
              <a:srgbClr val="A95007"/>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2895600" y="2514600"/>
            <a:ext cx="76200" cy="2590800"/>
          </a:xfrm>
          <a:prstGeom prst="straightConnector1">
            <a:avLst/>
          </a:prstGeom>
          <a:ln>
            <a:solidFill>
              <a:srgbClr val="A95007"/>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028825" y="2602468"/>
            <a:ext cx="914400" cy="523220"/>
          </a:xfrm>
          <a:prstGeom prst="rect">
            <a:avLst/>
          </a:prstGeom>
          <a:noFill/>
        </p:spPr>
        <p:txBody>
          <a:bodyPr wrap="square" rtlCol="0">
            <a:spAutoFit/>
          </a:bodyPr>
          <a:lstStyle/>
          <a:p>
            <a:pPr algn="ctr" defTabSz="914400"/>
            <a:r>
              <a:rPr lang="en-US" sz="1400" b="1" dirty="0" smtClean="0">
                <a:solidFill>
                  <a:srgbClr val="A95007"/>
                </a:solidFill>
                <a:sym typeface="Symbol"/>
              </a:rPr>
              <a:t>2.438 m</a:t>
            </a:r>
            <a:endParaRPr lang="en-US" sz="1400" b="1" dirty="0">
              <a:solidFill>
                <a:srgbClr val="A95007"/>
              </a:solidFill>
              <a:sym typeface="Symbol"/>
            </a:endParaRPr>
          </a:p>
          <a:p>
            <a:pPr algn="ctr" defTabSz="914400"/>
            <a:r>
              <a:rPr lang="en-US" sz="1400" b="1" dirty="0" smtClean="0">
                <a:solidFill>
                  <a:srgbClr val="A95007"/>
                </a:solidFill>
                <a:sym typeface="Symbol"/>
              </a:rPr>
              <a:t>(8 ft)</a:t>
            </a:r>
          </a:p>
        </p:txBody>
      </p:sp>
      <p:cxnSp>
        <p:nvCxnSpPr>
          <p:cNvPr id="114" name="Straight Arrow Connector 113"/>
          <p:cNvCxnSpPr/>
          <p:nvPr/>
        </p:nvCxnSpPr>
        <p:spPr>
          <a:xfrm>
            <a:off x="2202030" y="1692412"/>
            <a:ext cx="3789195" cy="3793988"/>
          </a:xfrm>
          <a:prstGeom prst="straightConnector1">
            <a:avLst/>
          </a:prstGeom>
          <a:ln>
            <a:solidFill>
              <a:srgbClr val="A95007"/>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5638800" y="1219200"/>
            <a:ext cx="762000" cy="76200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6324600" y="3581400"/>
            <a:ext cx="11430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086225" y="609600"/>
            <a:ext cx="0" cy="601980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rot="20097905">
            <a:off x="5924326" y="1750576"/>
            <a:ext cx="1096476" cy="1592890"/>
          </a:xfrm>
          <a:prstGeom prst="arc">
            <a:avLst>
              <a:gd name="adj1" fmla="val 16200000"/>
              <a:gd name="adj2" fmla="val 540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22" name="Explosion 1 121"/>
          <p:cNvSpPr/>
          <p:nvPr/>
        </p:nvSpPr>
        <p:spPr>
          <a:xfrm>
            <a:off x="6848475" y="2238375"/>
            <a:ext cx="304800" cy="304800"/>
          </a:xfrm>
          <a:prstGeom prst="irregularSeal1">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30" name="TextBox 129"/>
          <p:cNvSpPr txBox="1"/>
          <p:nvPr/>
        </p:nvSpPr>
        <p:spPr>
          <a:xfrm>
            <a:off x="5334000" y="2209800"/>
            <a:ext cx="1447800" cy="677108"/>
          </a:xfrm>
          <a:prstGeom prst="rect">
            <a:avLst/>
          </a:prstGeom>
          <a:solidFill>
            <a:srgbClr val="FFFF00"/>
          </a:solidFill>
        </p:spPr>
        <p:txBody>
          <a:bodyPr wrap="square" rtlCol="0">
            <a:spAutoFit/>
          </a:bodyPr>
          <a:lstStyle/>
          <a:p>
            <a:pPr algn="ctr" defTabSz="914400"/>
            <a:r>
              <a:rPr lang="en-US" sz="2000" b="1" dirty="0" smtClean="0">
                <a:solidFill>
                  <a:prstClr val="black"/>
                </a:solidFill>
                <a:sym typeface="Symbol"/>
              </a:rPr>
              <a:t> collision</a:t>
            </a:r>
          </a:p>
          <a:p>
            <a:pPr algn="ctr" defTabSz="914400"/>
            <a:r>
              <a:rPr lang="en-US" b="1" dirty="0" smtClean="0">
                <a:solidFill>
                  <a:prstClr val="black"/>
                </a:solidFill>
                <a:sym typeface="Symbol"/>
              </a:rPr>
              <a:t>(125 </a:t>
            </a:r>
            <a:r>
              <a:rPr lang="en-US" b="1" dirty="0" err="1" smtClean="0">
                <a:solidFill>
                  <a:prstClr val="black"/>
                </a:solidFill>
                <a:sym typeface="Symbol"/>
              </a:rPr>
              <a:t>GeV</a:t>
            </a:r>
            <a:r>
              <a:rPr lang="en-US" b="1" dirty="0" smtClean="0">
                <a:solidFill>
                  <a:prstClr val="black"/>
                </a:solidFill>
                <a:sym typeface="Symbol"/>
              </a:rPr>
              <a:t>)</a:t>
            </a:r>
            <a:endParaRPr lang="en-US" b="1" dirty="0">
              <a:solidFill>
                <a:prstClr val="black"/>
              </a:solidFill>
            </a:endParaRPr>
          </a:p>
        </p:txBody>
      </p:sp>
      <p:sp>
        <p:nvSpPr>
          <p:cNvPr id="131" name="TextBox 130"/>
          <p:cNvSpPr txBox="1"/>
          <p:nvPr/>
        </p:nvSpPr>
        <p:spPr>
          <a:xfrm>
            <a:off x="6781800" y="4876800"/>
            <a:ext cx="1981200" cy="1569660"/>
          </a:xfrm>
          <a:prstGeom prst="rect">
            <a:avLst/>
          </a:prstGeom>
          <a:noFill/>
          <a:ln>
            <a:solidFill>
              <a:schemeClr val="tx1"/>
            </a:solidFill>
          </a:ln>
        </p:spPr>
        <p:txBody>
          <a:bodyPr wrap="square" rtlCol="0">
            <a:spAutoFit/>
          </a:bodyPr>
          <a:lstStyle/>
          <a:p>
            <a:pPr defTabSz="914400"/>
            <a:r>
              <a:rPr lang="en-US" sz="1600" b="1" dirty="0" smtClean="0">
                <a:solidFill>
                  <a:prstClr val="black"/>
                </a:solidFill>
              </a:rPr>
              <a:t>E = 80 </a:t>
            </a:r>
            <a:r>
              <a:rPr lang="en-US" sz="1600" b="1" dirty="0" err="1" smtClean="0">
                <a:solidFill>
                  <a:prstClr val="black"/>
                </a:solidFill>
              </a:rPr>
              <a:t>GeV</a:t>
            </a:r>
            <a:endParaRPr lang="en-US" sz="1600" b="1" dirty="0" smtClean="0">
              <a:solidFill>
                <a:prstClr val="black"/>
              </a:solidFill>
            </a:endParaRPr>
          </a:p>
          <a:p>
            <a:pPr defTabSz="914400">
              <a:buFont typeface="Symbol"/>
              <a:buChar char="r"/>
            </a:pPr>
            <a:r>
              <a:rPr lang="en-US" sz="1600" b="1" dirty="0" smtClean="0">
                <a:solidFill>
                  <a:prstClr val="black"/>
                </a:solidFill>
                <a:sym typeface="Symbol"/>
              </a:rPr>
              <a:t>= 800 m</a:t>
            </a:r>
          </a:p>
          <a:p>
            <a:pPr defTabSz="914400"/>
            <a:r>
              <a:rPr lang="en-US" sz="1600" b="1" dirty="0" smtClean="0">
                <a:solidFill>
                  <a:prstClr val="black"/>
                </a:solidFill>
                <a:sym typeface="Symbol"/>
              </a:rPr>
              <a:t>U = 4.53 </a:t>
            </a:r>
            <a:r>
              <a:rPr lang="en-US" sz="1600" b="1" dirty="0" err="1" smtClean="0">
                <a:solidFill>
                  <a:prstClr val="black"/>
                </a:solidFill>
                <a:sym typeface="Symbol"/>
              </a:rPr>
              <a:t>GeV</a:t>
            </a:r>
            <a:r>
              <a:rPr lang="en-US" sz="1600" b="1" dirty="0" smtClean="0">
                <a:solidFill>
                  <a:prstClr val="black"/>
                </a:solidFill>
                <a:sym typeface="Symbol"/>
              </a:rPr>
              <a:t>/turn</a:t>
            </a:r>
          </a:p>
          <a:p>
            <a:pPr defTabSz="914400"/>
            <a:endParaRPr lang="en-US" sz="1600" b="1" dirty="0" smtClean="0">
              <a:solidFill>
                <a:prstClr val="black"/>
              </a:solidFill>
              <a:sym typeface="Symbol"/>
            </a:endParaRPr>
          </a:p>
          <a:p>
            <a:pPr defTabSz="914400"/>
            <a:r>
              <a:rPr lang="en-US" sz="1600" b="1" dirty="0" smtClean="0">
                <a:solidFill>
                  <a:prstClr val="black"/>
                </a:solidFill>
                <a:sym typeface="Symbol"/>
              </a:rPr>
              <a:t>I = 0.15 </a:t>
            </a:r>
            <a:r>
              <a:rPr lang="en-US" sz="1600" b="1" dirty="0" err="1" smtClean="0">
                <a:solidFill>
                  <a:prstClr val="black"/>
                </a:solidFill>
                <a:sym typeface="Symbol"/>
              </a:rPr>
              <a:t>mA</a:t>
            </a:r>
            <a:r>
              <a:rPr lang="en-US" sz="1600" b="1" dirty="0" smtClean="0">
                <a:solidFill>
                  <a:prstClr val="black"/>
                </a:solidFill>
                <a:sym typeface="Symbol"/>
              </a:rPr>
              <a:t> x 2</a:t>
            </a:r>
          </a:p>
          <a:p>
            <a:pPr defTabSz="914400"/>
            <a:r>
              <a:rPr lang="en-US" sz="1600" b="1" dirty="0" smtClean="0">
                <a:solidFill>
                  <a:prstClr val="black"/>
                </a:solidFill>
                <a:sym typeface="Symbol"/>
              </a:rPr>
              <a:t>P(</a:t>
            </a:r>
            <a:r>
              <a:rPr lang="en-US" sz="1600" b="1" dirty="0" err="1" smtClean="0">
                <a:solidFill>
                  <a:prstClr val="black"/>
                </a:solidFill>
                <a:sym typeface="Symbol"/>
              </a:rPr>
              <a:t>rf</a:t>
            </a:r>
            <a:r>
              <a:rPr lang="en-US" sz="1600" b="1" dirty="0" smtClean="0">
                <a:solidFill>
                  <a:prstClr val="black"/>
                </a:solidFill>
                <a:sym typeface="Symbol"/>
              </a:rPr>
              <a:t>) = 27 MW</a:t>
            </a:r>
            <a:endParaRPr lang="en-US" sz="1600" b="1" dirty="0">
              <a:solidFill>
                <a:prstClr val="black"/>
              </a:solidFill>
            </a:endParaRPr>
          </a:p>
        </p:txBody>
      </p:sp>
      <p:cxnSp>
        <p:nvCxnSpPr>
          <p:cNvPr id="133" name="Straight Connector 132"/>
          <p:cNvCxnSpPr/>
          <p:nvPr/>
        </p:nvCxnSpPr>
        <p:spPr>
          <a:xfrm flipV="1">
            <a:off x="1752600" y="5181600"/>
            <a:ext cx="762000" cy="76200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57225" y="3581400"/>
            <a:ext cx="109537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5981700" y="5486400"/>
            <a:ext cx="384764" cy="43726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55" name="TextBox 154"/>
          <p:cNvSpPr txBox="1"/>
          <p:nvPr/>
        </p:nvSpPr>
        <p:spPr>
          <a:xfrm>
            <a:off x="152400" y="533400"/>
            <a:ext cx="2514600" cy="369332"/>
          </a:xfrm>
          <a:prstGeom prst="rect">
            <a:avLst/>
          </a:prstGeom>
          <a:noFill/>
        </p:spPr>
        <p:txBody>
          <a:bodyPr wrap="square" rtlCol="0">
            <a:spAutoFit/>
          </a:bodyPr>
          <a:lstStyle/>
          <a:p>
            <a:pPr defTabSz="914400"/>
            <a:r>
              <a:rPr lang="en-US" dirty="0" smtClean="0">
                <a:solidFill>
                  <a:prstClr val="black"/>
                </a:solidFill>
              </a:rPr>
              <a:t>Goal: 10,000 Higgs/year</a:t>
            </a:r>
            <a:endParaRPr lang="en-US" dirty="0">
              <a:solidFill>
                <a:prstClr val="black"/>
              </a:solidFill>
            </a:endParaRPr>
          </a:p>
        </p:txBody>
      </p:sp>
      <p:cxnSp>
        <p:nvCxnSpPr>
          <p:cNvPr id="82" name="Straight Connector 81"/>
          <p:cNvCxnSpPr/>
          <p:nvPr/>
        </p:nvCxnSpPr>
        <p:spPr>
          <a:xfrm>
            <a:off x="2524125" y="4048125"/>
            <a:ext cx="0" cy="2057400"/>
          </a:xfrm>
          <a:prstGeom prst="line">
            <a:avLst/>
          </a:prstGeom>
          <a:ln>
            <a:solidFill>
              <a:srgbClr val="A95007"/>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610225" y="4019550"/>
            <a:ext cx="0" cy="2133600"/>
          </a:xfrm>
          <a:prstGeom prst="line">
            <a:avLst/>
          </a:prstGeom>
          <a:ln>
            <a:solidFill>
              <a:srgbClr val="A95007"/>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2514600" y="6096000"/>
            <a:ext cx="3124200" cy="0"/>
          </a:xfrm>
          <a:prstGeom prst="straightConnector1">
            <a:avLst/>
          </a:prstGeom>
          <a:ln>
            <a:solidFill>
              <a:srgbClr val="A95007"/>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3352800" y="5835848"/>
            <a:ext cx="1447800" cy="307777"/>
          </a:xfrm>
          <a:prstGeom prst="rect">
            <a:avLst/>
          </a:prstGeom>
          <a:noFill/>
        </p:spPr>
        <p:txBody>
          <a:bodyPr wrap="square" rtlCol="0">
            <a:spAutoFit/>
          </a:bodyPr>
          <a:lstStyle/>
          <a:p>
            <a:pPr algn="ctr" defTabSz="914400"/>
            <a:r>
              <a:rPr lang="en-US" sz="1400" b="1" dirty="0" smtClean="0">
                <a:solidFill>
                  <a:srgbClr val="A95007"/>
                </a:solidFill>
                <a:sym typeface="Symbol"/>
              </a:rPr>
              <a:t>3.048 m (10 ft)</a:t>
            </a:r>
            <a:endParaRPr lang="en-US" sz="1400" b="1" baseline="30000" dirty="0">
              <a:solidFill>
                <a:srgbClr val="A95007"/>
              </a:solidFill>
            </a:endParaRPr>
          </a:p>
        </p:txBody>
      </p:sp>
      <p:sp>
        <p:nvSpPr>
          <p:cNvPr id="81" name="Rectangle 80"/>
          <p:cNvSpPr/>
          <p:nvPr/>
        </p:nvSpPr>
        <p:spPr>
          <a:xfrm>
            <a:off x="4133850" y="43434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4" name="Rectangle 83"/>
          <p:cNvSpPr/>
          <p:nvPr/>
        </p:nvSpPr>
        <p:spPr>
          <a:xfrm>
            <a:off x="3857625" y="43434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6" name="Rectangle 85"/>
          <p:cNvSpPr/>
          <p:nvPr/>
        </p:nvSpPr>
        <p:spPr>
          <a:xfrm>
            <a:off x="4133850" y="45720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7" name="Rectangle 86"/>
          <p:cNvSpPr/>
          <p:nvPr/>
        </p:nvSpPr>
        <p:spPr>
          <a:xfrm>
            <a:off x="3857625" y="45720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0" name="Rectangle 89"/>
          <p:cNvSpPr/>
          <p:nvPr/>
        </p:nvSpPr>
        <p:spPr>
          <a:xfrm>
            <a:off x="4133850" y="41148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2" name="Rectangle 91"/>
          <p:cNvSpPr/>
          <p:nvPr/>
        </p:nvSpPr>
        <p:spPr>
          <a:xfrm>
            <a:off x="3857625" y="41148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4" name="Rectangle 93"/>
          <p:cNvSpPr/>
          <p:nvPr/>
        </p:nvSpPr>
        <p:spPr>
          <a:xfrm>
            <a:off x="4133850" y="38862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1" name="Rectangle 100"/>
          <p:cNvSpPr/>
          <p:nvPr/>
        </p:nvSpPr>
        <p:spPr>
          <a:xfrm>
            <a:off x="3857625" y="38862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6" name="Rectangle 105"/>
          <p:cNvSpPr/>
          <p:nvPr/>
        </p:nvSpPr>
        <p:spPr>
          <a:xfrm>
            <a:off x="4133850" y="34290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3" name="Rectangle 112"/>
          <p:cNvSpPr/>
          <p:nvPr/>
        </p:nvSpPr>
        <p:spPr>
          <a:xfrm>
            <a:off x="3857625" y="34290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8" name="Rectangle 117"/>
          <p:cNvSpPr/>
          <p:nvPr/>
        </p:nvSpPr>
        <p:spPr>
          <a:xfrm>
            <a:off x="4133850" y="36576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9" name="Rectangle 118"/>
          <p:cNvSpPr/>
          <p:nvPr/>
        </p:nvSpPr>
        <p:spPr>
          <a:xfrm>
            <a:off x="3857625" y="36576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0" name="Rectangle 119"/>
          <p:cNvSpPr/>
          <p:nvPr/>
        </p:nvSpPr>
        <p:spPr>
          <a:xfrm>
            <a:off x="4133850" y="32004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3" name="Rectangle 122"/>
          <p:cNvSpPr/>
          <p:nvPr/>
        </p:nvSpPr>
        <p:spPr>
          <a:xfrm>
            <a:off x="3857625" y="32004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4" name="Rectangle 123"/>
          <p:cNvSpPr/>
          <p:nvPr/>
        </p:nvSpPr>
        <p:spPr>
          <a:xfrm>
            <a:off x="4133850" y="29718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5" name="Rectangle 124"/>
          <p:cNvSpPr/>
          <p:nvPr/>
        </p:nvSpPr>
        <p:spPr>
          <a:xfrm>
            <a:off x="3857625" y="2971800"/>
            <a:ext cx="180975" cy="152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7" name="Rectangle 96"/>
          <p:cNvSpPr/>
          <p:nvPr/>
        </p:nvSpPr>
        <p:spPr>
          <a:xfrm rot="20447138">
            <a:off x="1787448" y="4146372"/>
            <a:ext cx="1683892" cy="31245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noFill/>
            </a:endParaRPr>
          </a:p>
        </p:txBody>
      </p:sp>
      <p:sp>
        <p:nvSpPr>
          <p:cNvPr id="104" name="TextBox 103"/>
          <p:cNvSpPr txBox="1"/>
          <p:nvPr/>
        </p:nvSpPr>
        <p:spPr>
          <a:xfrm rot="20447138">
            <a:off x="1761771" y="4150039"/>
            <a:ext cx="1757503" cy="307777"/>
          </a:xfrm>
          <a:prstGeom prst="rect">
            <a:avLst/>
          </a:prstGeom>
          <a:noFill/>
          <a:ln>
            <a:noFill/>
          </a:ln>
        </p:spPr>
        <p:txBody>
          <a:bodyPr wrap="square" rtlCol="0">
            <a:spAutoFit/>
          </a:bodyPr>
          <a:lstStyle/>
          <a:p>
            <a:pPr algn="ctr" defTabSz="914400"/>
            <a:r>
              <a:rPr lang="en-US" sz="1400" b="1" dirty="0" smtClean="0">
                <a:ln>
                  <a:solidFill>
                    <a:srgbClr val="7030A0"/>
                  </a:solidFill>
                </a:ln>
                <a:solidFill>
                  <a:srgbClr val="7030A0"/>
                </a:solidFill>
              </a:rPr>
              <a:t>Project  X or ASTA</a:t>
            </a:r>
            <a:endParaRPr lang="en-US" sz="1400" b="1" dirty="0">
              <a:ln>
                <a:solidFill>
                  <a:srgbClr val="7030A0"/>
                </a:solidFill>
              </a:ln>
              <a:solidFill>
                <a:srgbClr val="7030A0"/>
              </a:solidFill>
            </a:endParaRPr>
          </a:p>
        </p:txBody>
      </p:sp>
      <p:sp>
        <p:nvSpPr>
          <p:cNvPr id="129" name="Arc 128"/>
          <p:cNvSpPr/>
          <p:nvPr/>
        </p:nvSpPr>
        <p:spPr>
          <a:xfrm rot="10457950">
            <a:off x="1495230" y="3991170"/>
            <a:ext cx="609600" cy="609600"/>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34" name="Arc 133"/>
          <p:cNvSpPr/>
          <p:nvPr/>
        </p:nvSpPr>
        <p:spPr>
          <a:xfrm rot="13806018">
            <a:off x="1721226" y="4572172"/>
            <a:ext cx="681766" cy="609600"/>
          </a:xfrm>
          <a:prstGeom prst="arc">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79" name="TextBox 78"/>
          <p:cNvSpPr txBox="1"/>
          <p:nvPr/>
        </p:nvSpPr>
        <p:spPr>
          <a:xfrm>
            <a:off x="1828800" y="4843046"/>
            <a:ext cx="1524000" cy="338554"/>
          </a:xfrm>
          <a:prstGeom prst="rect">
            <a:avLst/>
          </a:prstGeom>
          <a:noFill/>
        </p:spPr>
        <p:txBody>
          <a:bodyPr wrap="square" rtlCol="0">
            <a:spAutoFit/>
          </a:bodyPr>
          <a:lstStyle/>
          <a:p>
            <a:pPr algn="ctr" defTabSz="914400"/>
            <a:r>
              <a:rPr lang="en-US" sz="1600" b="1" dirty="0" smtClean="0">
                <a:solidFill>
                  <a:srgbClr val="FF0000"/>
                </a:solidFill>
              </a:rPr>
              <a:t>e</a:t>
            </a:r>
            <a:r>
              <a:rPr lang="en-US" sz="1600" b="1" baseline="30000" dirty="0" smtClean="0">
                <a:solidFill>
                  <a:srgbClr val="FF0000"/>
                </a:solidFill>
                <a:sym typeface="Symbol"/>
              </a:rPr>
              <a:t></a:t>
            </a:r>
            <a:r>
              <a:rPr lang="en-US" sz="1600" b="1" dirty="0" smtClean="0">
                <a:solidFill>
                  <a:srgbClr val="FF0000"/>
                </a:solidFill>
                <a:sym typeface="Symbol"/>
              </a:rPr>
              <a:t> (0.75-8 </a:t>
            </a:r>
            <a:r>
              <a:rPr lang="en-US" sz="1600" b="1" dirty="0" err="1" smtClean="0">
                <a:solidFill>
                  <a:srgbClr val="FF0000"/>
                </a:solidFill>
                <a:sym typeface="Symbol"/>
              </a:rPr>
              <a:t>GeV</a:t>
            </a:r>
            <a:r>
              <a:rPr lang="en-US" sz="1600" b="1" dirty="0" smtClean="0">
                <a:solidFill>
                  <a:srgbClr val="FF0000"/>
                </a:solidFill>
                <a:sym typeface="Symbol"/>
              </a:rPr>
              <a:t>)</a:t>
            </a:r>
            <a:endParaRPr lang="en-US" sz="1600" b="1" baseline="30000" dirty="0">
              <a:solidFill>
                <a:srgbClr val="FF0000"/>
              </a:solidFill>
            </a:endParaRPr>
          </a:p>
        </p:txBody>
      </p:sp>
    </p:spTree>
    <p:extLst>
      <p:ext uri="{BB962C8B-B14F-4D97-AF65-F5344CB8AC3E}">
        <p14:creationId xmlns:p14="http://schemas.microsoft.com/office/powerpoint/2010/main" val="27182195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defTabSz="914400"/>
            <a:r>
              <a:rPr lang="en-US" sz="2800" b="1" dirty="0" smtClean="0">
                <a:solidFill>
                  <a:prstClr val="black"/>
                </a:solidFill>
                <a:latin typeface="Tahoma" pitchFamily="34" charset="0"/>
                <a:cs typeface="Tahoma" pitchFamily="34" charset="0"/>
              </a:rPr>
              <a:t>Nature Photonics </a:t>
            </a:r>
            <a:r>
              <a:rPr lang="en-US" sz="1600" dirty="0" smtClean="0">
                <a:solidFill>
                  <a:prstClr val="black"/>
                </a:solidFill>
                <a:latin typeface="Tahoma" pitchFamily="34" charset="0"/>
                <a:cs typeface="Tahoma" pitchFamily="34" charset="0"/>
              </a:rPr>
              <a:t>(G, </a:t>
            </a:r>
            <a:r>
              <a:rPr lang="en-US" sz="1600" dirty="0" err="1" smtClean="0">
                <a:solidFill>
                  <a:prstClr val="black"/>
                </a:solidFill>
                <a:latin typeface="Tahoma" pitchFamily="34" charset="0"/>
                <a:cs typeface="Tahoma" pitchFamily="34" charset="0"/>
              </a:rPr>
              <a:t>Mourou</a:t>
            </a:r>
            <a:r>
              <a:rPr lang="en-US" sz="1600" dirty="0" smtClean="0">
                <a:solidFill>
                  <a:prstClr val="black"/>
                </a:solidFill>
                <a:latin typeface="Tahoma" pitchFamily="34" charset="0"/>
                <a:cs typeface="Tahoma" pitchFamily="34" charset="0"/>
              </a:rPr>
              <a:t> et al., v. 7, p. 258, April 2013)</a:t>
            </a:r>
            <a:endParaRPr lang="en-US" sz="1600" dirty="0">
              <a:solidFill>
                <a:prstClr val="black"/>
              </a:solidFill>
              <a:latin typeface="Tahoma" pitchFamily="34" charset="0"/>
              <a:cs typeface="Tahoma"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a:solidFill>
                <a:prstClr val="black">
                  <a:tint val="75000"/>
                </a:prstClr>
              </a:solidFill>
            </a:endParaRPr>
          </a:p>
        </p:txBody>
      </p:sp>
      <p:pic>
        <p:nvPicPr>
          <p:cNvPr id="8" name="Picture 7"/>
          <p:cNvPicPr/>
          <p:nvPr/>
        </p:nvPicPr>
        <p:blipFill>
          <a:blip r:embed="rId2" cstate="print"/>
          <a:srcRect/>
          <a:stretch>
            <a:fillRect/>
          </a:stretch>
        </p:blipFill>
        <p:spPr bwMode="auto">
          <a:xfrm>
            <a:off x="1476374" y="1371600"/>
            <a:ext cx="6448425" cy="2819400"/>
          </a:xfrm>
          <a:prstGeom prst="rect">
            <a:avLst/>
          </a:prstGeom>
          <a:noFill/>
          <a:ln w="9525">
            <a:noFill/>
            <a:miter lim="800000"/>
            <a:headEnd/>
            <a:tailEnd/>
          </a:ln>
        </p:spPr>
      </p:pic>
      <p:sp>
        <p:nvSpPr>
          <p:cNvPr id="2" name="Rectangle 1"/>
          <p:cNvSpPr/>
          <p:nvPr/>
        </p:nvSpPr>
        <p:spPr>
          <a:xfrm>
            <a:off x="762000" y="4450140"/>
            <a:ext cx="7772400" cy="1323439"/>
          </a:xfrm>
          <a:prstGeom prst="rect">
            <a:avLst/>
          </a:prstGeom>
        </p:spPr>
        <p:txBody>
          <a:bodyPr wrap="square">
            <a:spAutoFit/>
          </a:bodyPr>
          <a:lstStyle/>
          <a:p>
            <a:r>
              <a:rPr lang="en-US" sz="1600" b="1" dirty="0">
                <a:solidFill>
                  <a:prstClr val="black"/>
                </a:solidFill>
              </a:rPr>
              <a:t>Figure 2:</a:t>
            </a:r>
            <a:r>
              <a:rPr lang="en-US" sz="1600" dirty="0">
                <a:solidFill>
                  <a:prstClr val="black"/>
                </a:solidFill>
              </a:rPr>
              <a:t> Principle of a coherent amplifier network (CAN) based on fiber laser technology. An initial pulse from a seed laser (1) is stretched (2), and split into many </a:t>
            </a:r>
            <a:r>
              <a:rPr lang="en-US" sz="1600" dirty="0" err="1">
                <a:solidFill>
                  <a:prstClr val="black"/>
                </a:solidFill>
              </a:rPr>
              <a:t>fibre</a:t>
            </a:r>
            <a:r>
              <a:rPr lang="en-US" sz="1600" dirty="0">
                <a:solidFill>
                  <a:prstClr val="black"/>
                </a:solidFill>
              </a:rPr>
              <a:t> channels (3). Each channel is amplified in several stages, with the final stages producing pulses of ~1 </a:t>
            </a:r>
            <a:r>
              <a:rPr lang="en-US" sz="1600" dirty="0" err="1">
                <a:solidFill>
                  <a:prstClr val="black"/>
                </a:solidFill>
              </a:rPr>
              <a:t>mJ</a:t>
            </a:r>
            <a:r>
              <a:rPr lang="en-US" sz="1600" dirty="0">
                <a:solidFill>
                  <a:prstClr val="black"/>
                </a:solidFill>
              </a:rPr>
              <a:t> at a high repetition rate (4). All the channels are combined coherently, compressed (5) and focused (6) to produce a pulse with an energy of </a:t>
            </a:r>
            <a:r>
              <a:rPr lang="en-US" sz="1600" b="1" u="sng" dirty="0">
                <a:solidFill>
                  <a:srgbClr val="FF0000"/>
                </a:solidFill>
              </a:rPr>
              <a:t>&gt;10 J </a:t>
            </a:r>
            <a:r>
              <a:rPr lang="en-US" sz="1600" dirty="0">
                <a:solidFill>
                  <a:prstClr val="black"/>
                </a:solidFill>
              </a:rPr>
              <a:t>at a repetition rate of </a:t>
            </a:r>
            <a:r>
              <a:rPr lang="en-US" sz="1600" b="1" u="sng" dirty="0">
                <a:solidFill>
                  <a:srgbClr val="FF0000"/>
                </a:solidFill>
              </a:rPr>
              <a:t>10 kHz </a:t>
            </a:r>
            <a:r>
              <a:rPr lang="en-US" sz="1600" dirty="0">
                <a:solidFill>
                  <a:prstClr val="black"/>
                </a:solidFill>
              </a:rPr>
              <a:t>(7). [5]</a:t>
            </a:r>
          </a:p>
        </p:txBody>
      </p:sp>
    </p:spTree>
    <p:extLst>
      <p:ext uri="{BB962C8B-B14F-4D97-AF65-F5344CB8AC3E}">
        <p14:creationId xmlns:p14="http://schemas.microsoft.com/office/powerpoint/2010/main" val="40650048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37</a:t>
            </a:fld>
            <a:endParaRPr lang="en-US">
              <a:solidFill>
                <a:prstClr val="black">
                  <a:tint val="75000"/>
                </a:prstClr>
              </a:solidFill>
            </a:endParaRPr>
          </a:p>
        </p:txBody>
      </p:sp>
      <p:sp>
        <p:nvSpPr>
          <p:cNvPr id="3" name="Rectangle 2"/>
          <p:cNvSpPr/>
          <p:nvPr/>
        </p:nvSpPr>
        <p:spPr>
          <a:xfrm>
            <a:off x="685800" y="1600200"/>
            <a:ext cx="8077200" cy="5121915"/>
          </a:xfrm>
          <a:prstGeom prst="rect">
            <a:avLst/>
          </a:prstGeom>
        </p:spPr>
        <p:txBody>
          <a:bodyPr wrap="square">
            <a:spAutoFit/>
          </a:bodyPr>
          <a:lstStyle/>
          <a:p>
            <a:pPr algn="ctr">
              <a:lnSpc>
                <a:spcPct val="115000"/>
              </a:lnSpc>
              <a:spcAft>
                <a:spcPts val="1000"/>
              </a:spcAft>
            </a:pPr>
            <a:r>
              <a:rPr lang="en-US" b="1" dirty="0" err="1">
                <a:solidFill>
                  <a:prstClr val="black"/>
                </a:solidFill>
                <a:latin typeface="Times New Roman"/>
                <a:ea typeface="SimSun"/>
                <a:cs typeface="Times New Roman"/>
              </a:rPr>
              <a:t>HFiTT</a:t>
            </a:r>
            <a:r>
              <a:rPr lang="en-US" b="1" dirty="0">
                <a:solidFill>
                  <a:prstClr val="black"/>
                </a:solidFill>
                <a:latin typeface="Times New Roman"/>
                <a:ea typeface="SimSun"/>
                <a:cs typeface="Times New Roman"/>
              </a:rPr>
              <a:t> – Higgs Factory in </a:t>
            </a:r>
            <a:r>
              <a:rPr lang="en-US" b="1" dirty="0" err="1">
                <a:solidFill>
                  <a:prstClr val="black"/>
                </a:solidFill>
                <a:latin typeface="Times New Roman"/>
                <a:ea typeface="SimSun"/>
                <a:cs typeface="Times New Roman"/>
              </a:rPr>
              <a:t>Tevatron</a:t>
            </a:r>
            <a:r>
              <a:rPr lang="en-US" b="1" dirty="0">
                <a:solidFill>
                  <a:prstClr val="black"/>
                </a:solidFill>
                <a:latin typeface="Times New Roman"/>
                <a:ea typeface="SimSun"/>
                <a:cs typeface="Times New Roman"/>
              </a:rPr>
              <a:t> Tunnel</a:t>
            </a:r>
            <a:r>
              <a:rPr lang="en-US" dirty="0">
                <a:solidFill>
                  <a:prstClr val="black"/>
                </a:solidFill>
                <a:latin typeface="Times New Roman"/>
                <a:ea typeface="SimSun"/>
                <a:cs typeface="Times New Roman"/>
              </a:rPr>
              <a:t> </a:t>
            </a:r>
            <a:r>
              <a:rPr lang="en-US" sz="1600" dirty="0">
                <a:solidFill>
                  <a:prstClr val="black"/>
                </a:solidFill>
                <a:latin typeface="Times New Roman"/>
                <a:ea typeface="SimSun"/>
                <a:cs typeface="Times New Roman"/>
              </a:rPr>
              <a:t>(Rev. 3)</a:t>
            </a:r>
            <a:endParaRPr lang="en-US" sz="1400" dirty="0">
              <a:solidFill>
                <a:prstClr val="black"/>
              </a:solidFill>
              <a:ea typeface="SimSun"/>
              <a:cs typeface="Times New Roman"/>
            </a:endParaRPr>
          </a:p>
          <a:p>
            <a:pPr algn="ctr">
              <a:lnSpc>
                <a:spcPct val="115000"/>
              </a:lnSpc>
              <a:spcAft>
                <a:spcPts val="1000"/>
              </a:spcAft>
            </a:pPr>
            <a:r>
              <a:rPr lang="en-US" sz="1600" dirty="0" err="1">
                <a:solidFill>
                  <a:prstClr val="black"/>
                </a:solidFill>
                <a:latin typeface="Times New Roman"/>
                <a:ea typeface="SimSun"/>
                <a:cs typeface="Times New Roman"/>
              </a:rPr>
              <a:t>Weiren</a:t>
            </a:r>
            <a:r>
              <a:rPr lang="en-US" sz="1600" dirty="0">
                <a:solidFill>
                  <a:prstClr val="black"/>
                </a:solidFill>
                <a:latin typeface="Times New Roman"/>
                <a:ea typeface="SimSun"/>
                <a:cs typeface="Times New Roman"/>
              </a:rPr>
              <a:t> Chou</a:t>
            </a:r>
            <a:r>
              <a:rPr lang="en-US" sz="1600" baseline="30000" dirty="0">
                <a:solidFill>
                  <a:prstClr val="black"/>
                </a:solidFill>
                <a:latin typeface="Times New Roman"/>
                <a:ea typeface="SimSun"/>
                <a:cs typeface="Times New Roman"/>
              </a:rPr>
              <a:t>1</a:t>
            </a:r>
            <a:r>
              <a:rPr lang="en-US" sz="1600" dirty="0">
                <a:solidFill>
                  <a:prstClr val="black"/>
                </a:solidFill>
                <a:latin typeface="Times New Roman"/>
                <a:ea typeface="SimSun"/>
                <a:cs typeface="Times New Roman"/>
              </a:rPr>
              <a:t>, Gerard Mourou</a:t>
            </a:r>
            <a:r>
              <a:rPr lang="en-US" sz="1600" baseline="30000" dirty="0">
                <a:solidFill>
                  <a:prstClr val="black"/>
                </a:solidFill>
                <a:latin typeface="Times New Roman"/>
                <a:ea typeface="SimSun"/>
                <a:cs typeface="Times New Roman"/>
              </a:rPr>
              <a:t>2</a:t>
            </a:r>
            <a:r>
              <a:rPr lang="en-US" sz="1600" dirty="0">
                <a:solidFill>
                  <a:prstClr val="black"/>
                </a:solidFill>
                <a:latin typeface="Times New Roman"/>
                <a:ea typeface="SimSun"/>
                <a:cs typeface="Times New Roman"/>
              </a:rPr>
              <a:t>, </a:t>
            </a:r>
            <a:r>
              <a:rPr lang="en-US" sz="1600" dirty="0" err="1">
                <a:solidFill>
                  <a:prstClr val="black"/>
                </a:solidFill>
                <a:latin typeface="Times New Roman"/>
                <a:ea typeface="SimSun"/>
                <a:cs typeface="Times New Roman"/>
              </a:rPr>
              <a:t>Nikolay</a:t>
            </a:r>
            <a:r>
              <a:rPr lang="en-US" sz="1600" dirty="0">
                <a:solidFill>
                  <a:prstClr val="black"/>
                </a:solidFill>
                <a:latin typeface="Times New Roman"/>
                <a:ea typeface="SimSun"/>
                <a:cs typeface="Times New Roman"/>
              </a:rPr>
              <a:t> Solyak</a:t>
            </a:r>
            <a:r>
              <a:rPr lang="en-US" sz="1600" baseline="30000" dirty="0">
                <a:solidFill>
                  <a:prstClr val="black"/>
                </a:solidFill>
                <a:latin typeface="Times New Roman"/>
                <a:ea typeface="SimSun"/>
                <a:cs typeface="Times New Roman"/>
              </a:rPr>
              <a:t>1</a:t>
            </a:r>
            <a:r>
              <a:rPr lang="en-US" sz="1600" dirty="0">
                <a:solidFill>
                  <a:prstClr val="black"/>
                </a:solidFill>
                <a:latin typeface="Times New Roman"/>
                <a:ea typeface="SimSun"/>
                <a:cs typeface="Times New Roman"/>
              </a:rPr>
              <a:t>, </a:t>
            </a:r>
            <a:r>
              <a:rPr lang="en-US" sz="1600" dirty="0" err="1">
                <a:solidFill>
                  <a:prstClr val="black"/>
                </a:solidFill>
                <a:latin typeface="Times New Roman"/>
                <a:ea typeface="SimSun"/>
                <a:cs typeface="Times New Roman"/>
              </a:rPr>
              <a:t>Toshiki</a:t>
            </a:r>
            <a:r>
              <a:rPr lang="en-US" sz="1600" dirty="0">
                <a:solidFill>
                  <a:prstClr val="black"/>
                </a:solidFill>
                <a:latin typeface="Times New Roman"/>
                <a:ea typeface="SimSun"/>
                <a:cs typeface="Times New Roman"/>
              </a:rPr>
              <a:t> Tajima</a:t>
            </a:r>
            <a:r>
              <a:rPr lang="en-US" sz="1600" baseline="30000" dirty="0">
                <a:solidFill>
                  <a:prstClr val="black"/>
                </a:solidFill>
                <a:latin typeface="Times New Roman"/>
                <a:ea typeface="SimSun"/>
                <a:cs typeface="Times New Roman"/>
              </a:rPr>
              <a:t>3</a:t>
            </a:r>
            <a:r>
              <a:rPr lang="en-US" sz="1600" dirty="0">
                <a:solidFill>
                  <a:prstClr val="black"/>
                </a:solidFill>
                <a:latin typeface="Times New Roman"/>
                <a:ea typeface="SimSun"/>
                <a:cs typeface="Times New Roman"/>
              </a:rPr>
              <a:t>, </a:t>
            </a:r>
            <a:r>
              <a:rPr lang="en-US" sz="1600" dirty="0" err="1">
                <a:solidFill>
                  <a:prstClr val="black"/>
                </a:solidFill>
                <a:latin typeface="Times New Roman"/>
                <a:ea typeface="SimSun"/>
                <a:cs typeface="Times New Roman"/>
              </a:rPr>
              <a:t>Mayda</a:t>
            </a:r>
            <a:r>
              <a:rPr lang="en-US" sz="1600" dirty="0">
                <a:solidFill>
                  <a:prstClr val="black"/>
                </a:solidFill>
                <a:latin typeface="Times New Roman"/>
                <a:ea typeface="SimSun"/>
                <a:cs typeface="Times New Roman"/>
              </a:rPr>
              <a:t> Velasco</a:t>
            </a:r>
            <a:r>
              <a:rPr lang="en-US" sz="1600" baseline="30000" dirty="0">
                <a:solidFill>
                  <a:prstClr val="black"/>
                </a:solidFill>
                <a:latin typeface="Times New Roman"/>
                <a:ea typeface="SimSun"/>
                <a:cs typeface="Times New Roman"/>
              </a:rPr>
              <a:t>4</a:t>
            </a:r>
            <a:endParaRPr lang="en-US" sz="1400" dirty="0">
              <a:solidFill>
                <a:prstClr val="black"/>
              </a:solidFill>
              <a:ea typeface="SimSun"/>
              <a:cs typeface="Times New Roman"/>
            </a:endParaRPr>
          </a:p>
          <a:p>
            <a:pPr algn="ctr">
              <a:lnSpc>
                <a:spcPct val="115000"/>
              </a:lnSpc>
            </a:pPr>
            <a:r>
              <a:rPr lang="en-US" sz="1600" baseline="30000" dirty="0">
                <a:solidFill>
                  <a:prstClr val="black"/>
                </a:solidFill>
                <a:latin typeface="Times New Roman"/>
                <a:ea typeface="SimSun"/>
                <a:cs typeface="Times New Roman"/>
              </a:rPr>
              <a:t>1 </a:t>
            </a:r>
            <a:r>
              <a:rPr lang="en-US" sz="1600" dirty="0" err="1">
                <a:solidFill>
                  <a:prstClr val="black"/>
                </a:solidFill>
                <a:latin typeface="Times New Roman"/>
                <a:ea typeface="SimSun"/>
                <a:cs typeface="Times New Roman"/>
              </a:rPr>
              <a:t>Fermilab</a:t>
            </a:r>
            <a:r>
              <a:rPr lang="en-US" sz="1600" dirty="0">
                <a:solidFill>
                  <a:prstClr val="black"/>
                </a:solidFill>
                <a:latin typeface="Times New Roman"/>
                <a:ea typeface="SimSun"/>
                <a:cs typeface="Times New Roman"/>
              </a:rPr>
              <a:t>, USA</a:t>
            </a:r>
            <a:endParaRPr lang="en-US" sz="1400" dirty="0">
              <a:solidFill>
                <a:prstClr val="black"/>
              </a:solidFill>
              <a:ea typeface="SimSun"/>
              <a:cs typeface="Times New Roman"/>
            </a:endParaRPr>
          </a:p>
          <a:p>
            <a:pPr algn="ctr">
              <a:lnSpc>
                <a:spcPct val="115000"/>
              </a:lnSpc>
            </a:pPr>
            <a:r>
              <a:rPr lang="en-US" sz="1600" baseline="30000" dirty="0">
                <a:solidFill>
                  <a:prstClr val="black"/>
                </a:solidFill>
                <a:latin typeface="Times New Roman"/>
                <a:ea typeface="SimSun"/>
                <a:cs typeface="Times New Roman"/>
              </a:rPr>
              <a:t>2 </a:t>
            </a:r>
            <a:r>
              <a:rPr lang="en-US" sz="1600" dirty="0" err="1">
                <a:solidFill>
                  <a:prstClr val="black"/>
                </a:solidFill>
                <a:latin typeface="Times New Roman"/>
                <a:ea typeface="SimSun"/>
                <a:cs typeface="Times New Roman"/>
              </a:rPr>
              <a:t>École</a:t>
            </a:r>
            <a:r>
              <a:rPr lang="en-US" sz="1600" dirty="0">
                <a:solidFill>
                  <a:prstClr val="black"/>
                </a:solidFill>
                <a:latin typeface="Times New Roman"/>
                <a:ea typeface="SimSun"/>
                <a:cs typeface="Times New Roman"/>
              </a:rPr>
              <a:t> </a:t>
            </a:r>
            <a:r>
              <a:rPr lang="en-US" sz="1600" dirty="0" err="1">
                <a:solidFill>
                  <a:prstClr val="black"/>
                </a:solidFill>
                <a:latin typeface="Times New Roman"/>
                <a:ea typeface="SimSun"/>
                <a:cs typeface="Times New Roman"/>
              </a:rPr>
              <a:t>Polytechnique</a:t>
            </a:r>
            <a:r>
              <a:rPr lang="en-US" sz="1600" dirty="0">
                <a:solidFill>
                  <a:prstClr val="black"/>
                </a:solidFill>
                <a:latin typeface="Times New Roman"/>
                <a:ea typeface="SimSun"/>
                <a:cs typeface="Times New Roman"/>
              </a:rPr>
              <a:t>, France</a:t>
            </a:r>
            <a:endParaRPr lang="en-US" sz="1400" dirty="0">
              <a:solidFill>
                <a:prstClr val="black"/>
              </a:solidFill>
              <a:ea typeface="SimSun"/>
              <a:cs typeface="Times New Roman"/>
            </a:endParaRPr>
          </a:p>
          <a:p>
            <a:pPr algn="ctr">
              <a:lnSpc>
                <a:spcPct val="115000"/>
              </a:lnSpc>
            </a:pPr>
            <a:r>
              <a:rPr lang="en-US" sz="1600" baseline="30000" dirty="0">
                <a:solidFill>
                  <a:prstClr val="black"/>
                </a:solidFill>
                <a:latin typeface="Times New Roman"/>
                <a:ea typeface="SimSun"/>
                <a:cs typeface="Times New Roman"/>
              </a:rPr>
              <a:t>3 </a:t>
            </a:r>
            <a:r>
              <a:rPr lang="en-US" sz="1600" dirty="0">
                <a:solidFill>
                  <a:prstClr val="black"/>
                </a:solidFill>
                <a:latin typeface="Times New Roman"/>
                <a:ea typeface="SimSun"/>
                <a:cs typeface="Times New Roman"/>
              </a:rPr>
              <a:t>University of California at Irvine, USA</a:t>
            </a:r>
            <a:endParaRPr lang="en-US" sz="1400" dirty="0">
              <a:solidFill>
                <a:prstClr val="black"/>
              </a:solidFill>
              <a:ea typeface="SimSun"/>
              <a:cs typeface="Times New Roman"/>
            </a:endParaRPr>
          </a:p>
          <a:p>
            <a:pPr algn="ctr">
              <a:lnSpc>
                <a:spcPct val="115000"/>
              </a:lnSpc>
              <a:spcAft>
                <a:spcPts val="1000"/>
              </a:spcAft>
            </a:pPr>
            <a:r>
              <a:rPr lang="en-US" sz="1600" baseline="30000" dirty="0">
                <a:solidFill>
                  <a:prstClr val="black"/>
                </a:solidFill>
                <a:latin typeface="Times New Roman"/>
                <a:ea typeface="SimSun"/>
                <a:cs typeface="Times New Roman"/>
              </a:rPr>
              <a:t>4 </a:t>
            </a:r>
            <a:r>
              <a:rPr lang="en-US" sz="1600" dirty="0">
                <a:solidFill>
                  <a:prstClr val="black"/>
                </a:solidFill>
                <a:latin typeface="Times New Roman"/>
                <a:ea typeface="SimSun"/>
                <a:cs typeface="Times New Roman"/>
              </a:rPr>
              <a:t>Northwestern University, USA</a:t>
            </a:r>
            <a:endParaRPr lang="en-US" sz="1400" dirty="0">
              <a:solidFill>
                <a:prstClr val="black"/>
              </a:solidFill>
              <a:ea typeface="SimSun"/>
              <a:cs typeface="Times New Roman"/>
            </a:endParaRPr>
          </a:p>
          <a:p>
            <a:pPr algn="ctr">
              <a:lnSpc>
                <a:spcPct val="115000"/>
              </a:lnSpc>
              <a:spcAft>
                <a:spcPts val="1000"/>
              </a:spcAft>
            </a:pPr>
            <a:r>
              <a:rPr lang="en-US" sz="1600" dirty="0">
                <a:solidFill>
                  <a:prstClr val="black"/>
                </a:solidFill>
                <a:latin typeface="Times New Roman"/>
                <a:ea typeface="SimSun"/>
                <a:cs typeface="Times New Roman"/>
              </a:rPr>
              <a:t>May 20, 2013</a:t>
            </a:r>
            <a:endParaRPr lang="en-US" sz="1400" dirty="0">
              <a:solidFill>
                <a:prstClr val="black"/>
              </a:solidFill>
              <a:ea typeface="SimSun"/>
              <a:cs typeface="Times New Roman"/>
            </a:endParaRPr>
          </a:p>
          <a:p>
            <a:pPr algn="ctr">
              <a:lnSpc>
                <a:spcPct val="115000"/>
              </a:lnSpc>
            </a:pPr>
            <a:r>
              <a:rPr lang="en-US" sz="1600" dirty="0">
                <a:solidFill>
                  <a:prstClr val="black"/>
                </a:solidFill>
                <a:latin typeface="Times New Roman"/>
                <a:ea typeface="SimSun"/>
                <a:cs typeface="Times New Roman"/>
              </a:rPr>
              <a:t>White Paper for the 2013 US HEP Community Summer Study (Snowmass2013)</a:t>
            </a:r>
            <a:endParaRPr lang="en-US" sz="1400" dirty="0">
              <a:solidFill>
                <a:prstClr val="black"/>
              </a:solidFill>
              <a:ea typeface="SimSun"/>
              <a:cs typeface="Times New Roman"/>
            </a:endParaRPr>
          </a:p>
          <a:p>
            <a:pPr indent="226695" algn="just"/>
            <a:r>
              <a:rPr lang="en-US" sz="1600" dirty="0">
                <a:solidFill>
                  <a:prstClr val="black"/>
                </a:solidFill>
                <a:latin typeface="Times New Roman"/>
                <a:ea typeface="SimSun"/>
              </a:rPr>
              <a:t> </a:t>
            </a:r>
          </a:p>
          <a:p>
            <a:pPr algn="just"/>
            <a:r>
              <a:rPr lang="en-US" sz="1600" b="1" dirty="0">
                <a:solidFill>
                  <a:prstClr val="black"/>
                </a:solidFill>
                <a:latin typeface="Times New Roman"/>
                <a:ea typeface="SimSun"/>
              </a:rPr>
              <a:t>Introduction</a:t>
            </a:r>
            <a:endParaRPr lang="en-US" sz="1600" dirty="0">
              <a:solidFill>
                <a:prstClr val="black"/>
              </a:solidFill>
              <a:latin typeface="Times New Roman"/>
              <a:ea typeface="SimSun"/>
            </a:endParaRPr>
          </a:p>
          <a:p>
            <a:pPr indent="226695" algn="just"/>
            <a:r>
              <a:rPr lang="en-US" sz="1600" dirty="0">
                <a:solidFill>
                  <a:prstClr val="black"/>
                </a:solidFill>
                <a:latin typeface="Times New Roman"/>
                <a:ea typeface="SimSun"/>
              </a:rPr>
              <a:t>Among various options for a Higgs factory [1], a photon collider has the distinct advantage of the lowest energy requirement for an electron beam. This advantage is especially important for a circular Higgs factory, in which the synchrotron radiation power increases to the fourth power of the electron energy. For an </a:t>
            </a:r>
            <a:r>
              <a:rPr lang="en-US" sz="1600" dirty="0" err="1">
                <a:solidFill>
                  <a:prstClr val="black"/>
                </a:solidFill>
                <a:latin typeface="Times New Roman"/>
                <a:ea typeface="SimSun"/>
              </a:rPr>
              <a:t>e</a:t>
            </a:r>
            <a:r>
              <a:rPr lang="en-US" sz="1600" baseline="30000" dirty="0" err="1">
                <a:solidFill>
                  <a:prstClr val="black"/>
                </a:solidFill>
                <a:latin typeface="Times New Roman"/>
                <a:ea typeface="SimSun"/>
              </a:rPr>
              <a:t>+</a:t>
            </a:r>
            <a:r>
              <a:rPr lang="en-US" sz="1600" dirty="0" err="1">
                <a:solidFill>
                  <a:prstClr val="black"/>
                </a:solidFill>
                <a:latin typeface="Times New Roman"/>
                <a:ea typeface="SimSun"/>
              </a:rPr>
              <a:t>e</a:t>
            </a:r>
            <a:r>
              <a:rPr lang="en-US" sz="1600" baseline="30000" dirty="0">
                <a:solidFill>
                  <a:prstClr val="black"/>
                </a:solidFill>
                <a:latin typeface="Times New Roman"/>
                <a:ea typeface="SimSun"/>
                <a:sym typeface="Symbol"/>
              </a:rPr>
              <a:t></a:t>
            </a:r>
            <a:r>
              <a:rPr lang="en-US" sz="1600" dirty="0">
                <a:solidFill>
                  <a:prstClr val="black"/>
                </a:solidFill>
                <a:latin typeface="Times New Roman"/>
                <a:ea typeface="SimSun"/>
              </a:rPr>
              <a:t> collider, the minimum required energy per beam is 120 </a:t>
            </a:r>
            <a:r>
              <a:rPr lang="en-US" sz="1600" dirty="0" err="1">
                <a:solidFill>
                  <a:prstClr val="black"/>
                </a:solidFill>
                <a:latin typeface="Times New Roman"/>
                <a:ea typeface="SimSun"/>
              </a:rPr>
              <a:t>GeV</a:t>
            </a:r>
            <a:r>
              <a:rPr lang="en-US" sz="1600" dirty="0">
                <a:solidFill>
                  <a:prstClr val="black"/>
                </a:solidFill>
                <a:latin typeface="Times New Roman"/>
                <a:ea typeface="SimSun"/>
              </a:rPr>
              <a:t>, while for a photon collider it is 80 </a:t>
            </a:r>
            <a:r>
              <a:rPr lang="en-US" sz="1600" dirty="0" err="1">
                <a:solidFill>
                  <a:prstClr val="black"/>
                </a:solidFill>
                <a:latin typeface="Times New Roman"/>
                <a:ea typeface="SimSun"/>
              </a:rPr>
              <a:t>GeV</a:t>
            </a:r>
            <a:r>
              <a:rPr lang="en-US" sz="1600" dirty="0">
                <a:solidFill>
                  <a:prstClr val="black"/>
                </a:solidFill>
                <a:latin typeface="Times New Roman"/>
                <a:ea typeface="SimSun"/>
              </a:rPr>
              <a:t>. The corresponding ratio of synchrotron radiation power is 5 to 1. This makes it possible to consider building a photon collider at </a:t>
            </a:r>
            <a:r>
              <a:rPr lang="en-US" sz="1600" dirty="0" err="1">
                <a:solidFill>
                  <a:prstClr val="black"/>
                </a:solidFill>
                <a:latin typeface="Times New Roman"/>
                <a:ea typeface="SimSun"/>
              </a:rPr>
              <a:t>Fermilab</a:t>
            </a:r>
            <a:r>
              <a:rPr lang="en-US" sz="1600" dirty="0">
                <a:solidFill>
                  <a:prstClr val="black"/>
                </a:solidFill>
                <a:latin typeface="Times New Roman"/>
                <a:ea typeface="SimSun"/>
              </a:rPr>
              <a:t>, which will be named </a:t>
            </a:r>
            <a:r>
              <a:rPr lang="en-US" sz="1600" dirty="0" err="1">
                <a:solidFill>
                  <a:prstClr val="black"/>
                </a:solidFill>
                <a:latin typeface="Times New Roman"/>
                <a:ea typeface="SimSun"/>
              </a:rPr>
              <a:t>HFiTT</a:t>
            </a:r>
            <a:r>
              <a:rPr lang="en-US" sz="1600" dirty="0">
                <a:solidFill>
                  <a:prstClr val="black"/>
                </a:solidFill>
                <a:latin typeface="Times New Roman"/>
                <a:ea typeface="SimSun"/>
              </a:rPr>
              <a:t>, or </a:t>
            </a:r>
            <a:r>
              <a:rPr lang="en-US" sz="1600" i="1" dirty="0">
                <a:solidFill>
                  <a:prstClr val="black"/>
                </a:solidFill>
                <a:latin typeface="Times New Roman"/>
                <a:ea typeface="SimSun"/>
              </a:rPr>
              <a:t>Higgs Factory in </a:t>
            </a:r>
            <a:r>
              <a:rPr lang="en-US" sz="1600" i="1" dirty="0" err="1">
                <a:solidFill>
                  <a:prstClr val="black"/>
                </a:solidFill>
                <a:latin typeface="Times New Roman"/>
                <a:ea typeface="SimSun"/>
              </a:rPr>
              <a:t>Tevatron</a:t>
            </a:r>
            <a:r>
              <a:rPr lang="en-US" sz="1600" i="1" dirty="0">
                <a:solidFill>
                  <a:prstClr val="black"/>
                </a:solidFill>
                <a:latin typeface="Times New Roman"/>
                <a:ea typeface="SimSun"/>
              </a:rPr>
              <a:t> Tunnel</a:t>
            </a:r>
            <a:r>
              <a:rPr lang="en-US" sz="1600" dirty="0">
                <a:solidFill>
                  <a:prstClr val="black"/>
                </a:solidFill>
                <a:latin typeface="Times New Roman"/>
                <a:ea typeface="SimSun"/>
              </a:rPr>
              <a:t>. The layout is shown in Figure 1.</a:t>
            </a:r>
          </a:p>
        </p:txBody>
      </p:sp>
      <p:sp>
        <p:nvSpPr>
          <p:cNvPr id="4" name="TextBox 3"/>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defTabSz="914400"/>
            <a:r>
              <a:rPr lang="en-US" sz="2800" b="1" dirty="0" smtClean="0">
                <a:solidFill>
                  <a:prstClr val="black"/>
                </a:solidFill>
                <a:latin typeface="Tahoma" pitchFamily="34" charset="0"/>
                <a:cs typeface="Tahoma" pitchFamily="34" charset="0"/>
              </a:rPr>
              <a:t>Snowmass White Paper</a:t>
            </a:r>
            <a:endParaRPr lang="en-US" sz="1600" dirty="0">
              <a:solidFill>
                <a:prstClr val="black"/>
              </a:solidFill>
              <a:latin typeface="Tahoma" pitchFamily="34" charset="0"/>
              <a:cs typeface="Tahoma" pitchFamily="34" charset="0"/>
            </a:endParaRPr>
          </a:p>
        </p:txBody>
      </p:sp>
      <p:sp>
        <p:nvSpPr>
          <p:cNvPr id="5" name="Rectangle 4"/>
          <p:cNvSpPr/>
          <p:nvPr/>
        </p:nvSpPr>
        <p:spPr>
          <a:xfrm>
            <a:off x="4114800" y="990600"/>
            <a:ext cx="4572000" cy="584775"/>
          </a:xfrm>
          <a:prstGeom prst="rect">
            <a:avLst/>
          </a:prstGeom>
        </p:spPr>
        <p:txBody>
          <a:bodyPr>
            <a:spAutoFit/>
          </a:bodyPr>
          <a:lstStyle/>
          <a:p>
            <a:pPr algn="r">
              <a:tabLst>
                <a:tab pos="2743200" algn="ctr"/>
                <a:tab pos="5486400" algn="r"/>
              </a:tabLst>
            </a:pPr>
            <a:r>
              <a:rPr lang="en-US" sz="1600" dirty="0">
                <a:solidFill>
                  <a:prstClr val="black"/>
                </a:solidFill>
                <a:latin typeface="Times New Roman"/>
                <a:ea typeface="MS Mincho"/>
              </a:rPr>
              <a:t>Fermilab-TM-2558-APC</a:t>
            </a:r>
          </a:p>
          <a:p>
            <a:pPr algn="r">
              <a:tabLst>
                <a:tab pos="2743200" algn="ctr"/>
                <a:tab pos="5486400" algn="r"/>
              </a:tabLst>
            </a:pPr>
            <a:r>
              <a:rPr lang="en-US" sz="1600" dirty="0" err="1">
                <a:solidFill>
                  <a:prstClr val="black"/>
                </a:solidFill>
                <a:latin typeface="Times New Roman"/>
                <a:ea typeface="MS Mincho"/>
              </a:rPr>
              <a:t>arXiv</a:t>
            </a:r>
            <a:r>
              <a:rPr lang="en-US" sz="1600" dirty="0">
                <a:solidFill>
                  <a:prstClr val="black"/>
                </a:solidFill>
                <a:latin typeface="Times New Roman"/>
                <a:ea typeface="MS Mincho"/>
              </a:rPr>
              <a:t>: 1305.5202[</a:t>
            </a:r>
            <a:r>
              <a:rPr lang="en-US" sz="1600" dirty="0" err="1">
                <a:solidFill>
                  <a:prstClr val="black"/>
                </a:solidFill>
                <a:latin typeface="Times New Roman"/>
                <a:ea typeface="MS Mincho"/>
              </a:rPr>
              <a:t>physics.acc-ph</a:t>
            </a:r>
            <a:r>
              <a:rPr lang="en-US" sz="1600" dirty="0">
                <a:solidFill>
                  <a:prstClr val="black"/>
                </a:solidFill>
                <a:latin typeface="Times New Roman"/>
                <a:ea typeface="MS Mincho"/>
              </a:rPr>
              <a:t>]</a:t>
            </a:r>
          </a:p>
        </p:txBody>
      </p:sp>
    </p:spTree>
    <p:extLst>
      <p:ext uri="{BB962C8B-B14F-4D97-AF65-F5344CB8AC3E}">
        <p14:creationId xmlns:p14="http://schemas.microsoft.com/office/powerpoint/2010/main" val="27691686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defTabSz="914400"/>
            <a:r>
              <a:rPr lang="en-US" sz="2800" b="1" dirty="0" smtClean="0">
                <a:solidFill>
                  <a:prstClr val="black"/>
                </a:solidFill>
                <a:latin typeface="Tahoma" pitchFamily="34" charset="0"/>
                <a:cs typeface="Tahoma" pitchFamily="34" charset="0"/>
              </a:rPr>
              <a:t>World HEP Planning Status</a:t>
            </a:r>
            <a:endParaRPr lang="en-US" sz="2800" b="1" dirty="0">
              <a:solidFill>
                <a:prstClr val="black"/>
              </a:solidFill>
              <a:latin typeface="Tahoma" pitchFamily="34" charset="0"/>
              <a:cs typeface="Tahoma" pitchFamily="34" charset="0"/>
            </a:endParaRPr>
          </a:p>
        </p:txBody>
      </p:sp>
      <p:sp>
        <p:nvSpPr>
          <p:cNvPr id="9" name="Content Placeholder 4"/>
          <p:cNvSpPr txBox="1">
            <a:spLocks/>
          </p:cNvSpPr>
          <p:nvPr/>
        </p:nvSpPr>
        <p:spPr>
          <a:xfrm>
            <a:off x="381000" y="1066800"/>
            <a:ext cx="8382000" cy="5562600"/>
          </a:xfrm>
          <a:prstGeom prst="rect">
            <a:avLst/>
          </a:prstGeom>
        </p:spPr>
        <p:txBody>
          <a:bodyPr vert="horz" lIns="91420" tIns="45711" rIns="91420" bIns="45711" rtlCol="0">
            <a:normAutofit/>
          </a:bodyPr>
          <a:lstStyle/>
          <a:p>
            <a:pPr marL="342829" indent="-342829" defTabSz="914400">
              <a:spcBef>
                <a:spcPct val="20000"/>
              </a:spcBef>
              <a:buFont typeface="Arial" pitchFamily="34" charset="0"/>
              <a:buChar char="•"/>
            </a:pPr>
            <a:r>
              <a:rPr lang="en-US" dirty="0" smtClean="0">
                <a:solidFill>
                  <a:prstClr val="black"/>
                </a:solidFill>
              </a:rPr>
              <a:t>All three regions – Europe, North America and Asia – have been carrying out strategic HEP planning in the last 1-1/2 years since the Higgs discovery.</a:t>
            </a:r>
          </a:p>
          <a:p>
            <a:pPr marL="342829" indent="-342829" defTabSz="914400">
              <a:spcBef>
                <a:spcPct val="20000"/>
              </a:spcBef>
              <a:buFont typeface="Arial" pitchFamily="34" charset="0"/>
              <a:buChar char="•"/>
            </a:pPr>
            <a:r>
              <a:rPr lang="en-US" dirty="0" smtClean="0">
                <a:solidFill>
                  <a:srgbClr val="006C31"/>
                </a:solidFill>
              </a:rPr>
              <a:t>European Strategic Plan – identified four high priority items:</a:t>
            </a:r>
          </a:p>
          <a:p>
            <a:pPr marL="742796" lvl="1" indent="-285690" defTabSz="914400">
              <a:spcBef>
                <a:spcPct val="20000"/>
              </a:spcBef>
              <a:buFont typeface="Wingdings" pitchFamily="2" charset="2"/>
              <a:buChar char="Ø"/>
              <a:defRPr/>
            </a:pPr>
            <a:r>
              <a:rPr lang="en-US" sz="1400" dirty="0" smtClean="0">
                <a:solidFill>
                  <a:srgbClr val="006C31"/>
                </a:solidFill>
              </a:rPr>
              <a:t>LHC and luminosity upgrade</a:t>
            </a:r>
            <a:endParaRPr lang="en-US" sz="1400" b="1" dirty="0" smtClean="0">
              <a:solidFill>
                <a:srgbClr val="006C31"/>
              </a:solidFill>
            </a:endParaRPr>
          </a:p>
          <a:p>
            <a:pPr marL="742796" lvl="1" indent="-285690" defTabSz="914400">
              <a:spcBef>
                <a:spcPct val="20000"/>
              </a:spcBef>
              <a:buFont typeface="Wingdings" pitchFamily="2" charset="2"/>
              <a:buChar char="Ø"/>
              <a:defRPr/>
            </a:pPr>
            <a:r>
              <a:rPr lang="en-US" sz="1400" dirty="0" smtClean="0">
                <a:solidFill>
                  <a:srgbClr val="006C31"/>
                </a:solidFill>
              </a:rPr>
              <a:t>New energy frontier lepton and proton accelerators (CLIC and FCC/TLEP)</a:t>
            </a:r>
            <a:endParaRPr lang="en-US" sz="1400" b="1" dirty="0" smtClean="0">
              <a:solidFill>
                <a:srgbClr val="006C31"/>
              </a:solidFill>
            </a:endParaRPr>
          </a:p>
          <a:p>
            <a:pPr marL="742796" lvl="1" indent="-285690" defTabSz="914400">
              <a:spcBef>
                <a:spcPct val="20000"/>
              </a:spcBef>
              <a:buFont typeface="Wingdings" pitchFamily="2" charset="2"/>
              <a:buChar char="Ø"/>
              <a:defRPr/>
            </a:pPr>
            <a:r>
              <a:rPr lang="en-US" sz="1400" dirty="0" smtClean="0">
                <a:solidFill>
                  <a:srgbClr val="006C31"/>
                </a:solidFill>
              </a:rPr>
              <a:t>Support for the ILC in Japan</a:t>
            </a:r>
          </a:p>
          <a:p>
            <a:pPr marL="742796" lvl="1" indent="-285690" defTabSz="914400">
              <a:spcBef>
                <a:spcPct val="20000"/>
              </a:spcBef>
              <a:buFont typeface="Wingdings" pitchFamily="2" charset="2"/>
              <a:buChar char="Ø"/>
              <a:defRPr/>
            </a:pPr>
            <a:r>
              <a:rPr lang="en-US" sz="1400" dirty="0" smtClean="0">
                <a:solidFill>
                  <a:srgbClr val="006C31"/>
                </a:solidFill>
              </a:rPr>
              <a:t>Support for neutrino experiments in the US and Japan</a:t>
            </a:r>
          </a:p>
          <a:p>
            <a:pPr marL="342829" indent="-342829" defTabSz="914400">
              <a:spcBef>
                <a:spcPct val="20000"/>
              </a:spcBef>
              <a:buFont typeface="Arial" pitchFamily="34" charset="0"/>
              <a:buChar char="•"/>
              <a:defRPr/>
            </a:pPr>
            <a:r>
              <a:rPr lang="en-US" dirty="0" smtClean="0">
                <a:solidFill>
                  <a:srgbClr val="0000FF"/>
                </a:solidFill>
              </a:rPr>
              <a:t>US Snowmass meeting and P5 process:</a:t>
            </a:r>
          </a:p>
          <a:p>
            <a:pPr marL="742796" lvl="1" indent="-285690" defTabSz="914400">
              <a:spcBef>
                <a:spcPct val="20000"/>
              </a:spcBef>
              <a:buFont typeface="Wingdings" pitchFamily="2" charset="2"/>
              <a:buChar char="Ø"/>
              <a:defRPr/>
            </a:pPr>
            <a:r>
              <a:rPr lang="en-US" sz="1400" dirty="0" smtClean="0">
                <a:solidFill>
                  <a:srgbClr val="0000FF"/>
                </a:solidFill>
              </a:rPr>
              <a:t>P5 draft report due in March, final report in May</a:t>
            </a:r>
          </a:p>
          <a:p>
            <a:pPr marL="742796" lvl="1" indent="-285690" defTabSz="914400">
              <a:spcBef>
                <a:spcPct val="20000"/>
              </a:spcBef>
              <a:buFont typeface="Wingdings" pitchFamily="2" charset="2"/>
              <a:buChar char="Ø"/>
              <a:defRPr/>
            </a:pPr>
            <a:r>
              <a:rPr lang="en-US" sz="1400" dirty="0" smtClean="0">
                <a:solidFill>
                  <a:srgbClr val="0000FF"/>
                </a:solidFill>
              </a:rPr>
              <a:t>Full support for the LHC and upgrade</a:t>
            </a:r>
          </a:p>
          <a:p>
            <a:pPr marL="742796" lvl="1" indent="-285690" defTabSz="914400">
              <a:spcBef>
                <a:spcPct val="20000"/>
              </a:spcBef>
              <a:buFont typeface="Wingdings" pitchFamily="2" charset="2"/>
              <a:buChar char="Ø"/>
              <a:defRPr/>
            </a:pPr>
            <a:r>
              <a:rPr lang="en-US" sz="1400" dirty="0" err="1" smtClean="0">
                <a:solidFill>
                  <a:srgbClr val="0000FF"/>
                </a:solidFill>
              </a:rPr>
              <a:t>Fermilab</a:t>
            </a:r>
            <a:r>
              <a:rPr lang="en-US" sz="1400" dirty="0" smtClean="0">
                <a:solidFill>
                  <a:srgbClr val="0000FF"/>
                </a:solidFill>
              </a:rPr>
              <a:t> will be a neutrino/</a:t>
            </a:r>
            <a:r>
              <a:rPr lang="en-US" sz="1400" dirty="0" err="1" smtClean="0">
                <a:solidFill>
                  <a:srgbClr val="0000FF"/>
                </a:solidFill>
              </a:rPr>
              <a:t>muon</a:t>
            </a:r>
            <a:r>
              <a:rPr lang="en-US" sz="1400" dirty="0" smtClean="0">
                <a:solidFill>
                  <a:srgbClr val="0000FF"/>
                </a:solidFill>
              </a:rPr>
              <a:t> lab (LBNE, </a:t>
            </a:r>
            <a:r>
              <a:rPr lang="en-US" sz="1400" dirty="0" err="1" smtClean="0">
                <a:solidFill>
                  <a:srgbClr val="0000FF"/>
                </a:solidFill>
              </a:rPr>
              <a:t>NOvA</a:t>
            </a:r>
            <a:r>
              <a:rPr lang="en-US" sz="1400" dirty="0" smtClean="0">
                <a:solidFill>
                  <a:srgbClr val="0000FF"/>
                </a:solidFill>
              </a:rPr>
              <a:t>, </a:t>
            </a:r>
            <a:r>
              <a:rPr lang="en-US" sz="1400" dirty="0" err="1" smtClean="0">
                <a:solidFill>
                  <a:srgbClr val="0000FF"/>
                </a:solidFill>
              </a:rPr>
              <a:t>MicroBooNE</a:t>
            </a:r>
            <a:r>
              <a:rPr lang="en-US" sz="1400" dirty="0" smtClean="0">
                <a:solidFill>
                  <a:srgbClr val="0000FF"/>
                </a:solidFill>
              </a:rPr>
              <a:t>, </a:t>
            </a:r>
            <a:r>
              <a:rPr lang="en-US" sz="1400" dirty="0" err="1" smtClean="0">
                <a:solidFill>
                  <a:srgbClr val="0000FF"/>
                </a:solidFill>
              </a:rPr>
              <a:t>muon</a:t>
            </a:r>
            <a:r>
              <a:rPr lang="en-US" sz="1400" dirty="0" smtClean="0">
                <a:solidFill>
                  <a:srgbClr val="0000FF"/>
                </a:solidFill>
              </a:rPr>
              <a:t> g-2, mu2e, etc.)</a:t>
            </a:r>
          </a:p>
          <a:p>
            <a:pPr marL="342829" indent="-342829" defTabSz="914400">
              <a:spcBef>
                <a:spcPct val="20000"/>
              </a:spcBef>
              <a:buFont typeface="Arial" pitchFamily="34" charset="0"/>
              <a:buChar char="•"/>
              <a:defRPr/>
            </a:pPr>
            <a:r>
              <a:rPr lang="en-US" dirty="0" smtClean="0">
                <a:solidFill>
                  <a:prstClr val="black"/>
                </a:solidFill>
              </a:rPr>
              <a:t>Japan’s plan:</a:t>
            </a:r>
          </a:p>
          <a:p>
            <a:pPr marL="742796" lvl="1" indent="-285690" defTabSz="914400">
              <a:spcBef>
                <a:spcPct val="20000"/>
              </a:spcBef>
              <a:buFont typeface="Wingdings" pitchFamily="2" charset="2"/>
              <a:buChar char="Ø"/>
              <a:defRPr/>
            </a:pPr>
            <a:r>
              <a:rPr lang="en-US" sz="1400" dirty="0" smtClean="0">
                <a:solidFill>
                  <a:prstClr val="black"/>
                </a:solidFill>
              </a:rPr>
              <a:t>To host the ILC – but need support from the Japanese government and non-HEP science communities</a:t>
            </a:r>
          </a:p>
          <a:p>
            <a:pPr marL="742796" lvl="1" indent="-285690" defTabSz="914400">
              <a:spcBef>
                <a:spcPct val="20000"/>
              </a:spcBef>
              <a:buFont typeface="Wingdings" pitchFamily="2" charset="2"/>
              <a:buChar char="Ø"/>
              <a:defRPr/>
            </a:pPr>
            <a:r>
              <a:rPr lang="en-US" sz="1400" dirty="0" smtClean="0">
                <a:solidFill>
                  <a:prstClr val="black"/>
                </a:solidFill>
              </a:rPr>
              <a:t>Also need support from foreign countries for cost sharing (~50%)</a:t>
            </a:r>
          </a:p>
          <a:p>
            <a:pPr marL="742796" lvl="1" indent="-285690" defTabSz="914400">
              <a:spcBef>
                <a:spcPct val="20000"/>
              </a:spcBef>
              <a:buFont typeface="Wingdings" pitchFamily="2" charset="2"/>
              <a:buChar char="Ø"/>
              <a:defRPr/>
            </a:pPr>
            <a:r>
              <a:rPr lang="en-US" sz="1400" dirty="0" smtClean="0">
                <a:solidFill>
                  <a:prstClr val="black"/>
                </a:solidFill>
              </a:rPr>
              <a:t>First stage of the ILC can be 250 </a:t>
            </a:r>
            <a:r>
              <a:rPr lang="en-US" sz="1400" dirty="0" err="1" smtClean="0">
                <a:solidFill>
                  <a:prstClr val="black"/>
                </a:solidFill>
              </a:rPr>
              <a:t>GeV</a:t>
            </a:r>
            <a:r>
              <a:rPr lang="en-US" sz="1400" dirty="0" smtClean="0">
                <a:solidFill>
                  <a:prstClr val="black"/>
                </a:solidFill>
              </a:rPr>
              <a:t> for Higgs factory</a:t>
            </a:r>
            <a:endParaRPr lang="en-US" sz="1400" dirty="0">
              <a:solidFill>
                <a:prstClr val="black"/>
              </a:solidFill>
            </a:endParaRPr>
          </a:p>
          <a:p>
            <a:pPr marL="342829" indent="-342829" defTabSz="914400">
              <a:spcBef>
                <a:spcPct val="20000"/>
              </a:spcBef>
              <a:buFont typeface="Arial" pitchFamily="34" charset="0"/>
              <a:buChar char="•"/>
              <a:defRPr/>
            </a:pPr>
            <a:r>
              <a:rPr lang="en-US" dirty="0" smtClean="0">
                <a:solidFill>
                  <a:srgbClr val="FF0000"/>
                </a:solidFill>
              </a:rPr>
              <a:t>China’s plan:</a:t>
            </a:r>
            <a:endParaRPr lang="en-US" sz="1400" b="1" dirty="0">
              <a:solidFill>
                <a:srgbClr val="FF0000"/>
              </a:solidFill>
            </a:endParaRPr>
          </a:p>
          <a:p>
            <a:pPr marL="742796" lvl="1" indent="-285690" defTabSz="914400">
              <a:spcBef>
                <a:spcPct val="20000"/>
              </a:spcBef>
              <a:buFont typeface="Wingdings" pitchFamily="2" charset="2"/>
              <a:buChar char="Ø"/>
              <a:defRPr/>
            </a:pPr>
            <a:r>
              <a:rPr lang="en-US" sz="1400" dirty="0" smtClean="0">
                <a:solidFill>
                  <a:srgbClr val="FF0000"/>
                </a:solidFill>
              </a:rPr>
              <a:t>Dig a big circular tunnel (which is cheap and almost trivial in China)</a:t>
            </a:r>
          </a:p>
          <a:p>
            <a:pPr marL="742796" lvl="1" indent="-285690" defTabSz="914400">
              <a:spcBef>
                <a:spcPct val="20000"/>
              </a:spcBef>
              <a:buFont typeface="Wingdings" pitchFamily="2" charset="2"/>
              <a:buChar char="Ø"/>
              <a:defRPr/>
            </a:pPr>
            <a:r>
              <a:rPr lang="en-US" sz="1400" dirty="0" smtClean="0">
                <a:solidFill>
                  <a:srgbClr val="FF0000"/>
                </a:solidFill>
              </a:rPr>
              <a:t>First use it for CEPC, a Higgs factory</a:t>
            </a:r>
            <a:endParaRPr lang="en-US" sz="1400" dirty="0">
              <a:solidFill>
                <a:srgbClr val="FF0000"/>
              </a:solidFill>
            </a:endParaRPr>
          </a:p>
          <a:p>
            <a:pPr marL="742796" lvl="1" indent="-285690" defTabSz="914400">
              <a:spcBef>
                <a:spcPct val="20000"/>
              </a:spcBef>
              <a:buFont typeface="Wingdings" pitchFamily="2" charset="2"/>
              <a:buChar char="Ø"/>
              <a:defRPr/>
            </a:pPr>
            <a:r>
              <a:rPr lang="en-US" sz="1400" dirty="0" smtClean="0">
                <a:solidFill>
                  <a:srgbClr val="FF0000"/>
                </a:solidFill>
              </a:rPr>
              <a:t>Then use it for </a:t>
            </a:r>
            <a:r>
              <a:rPr lang="en-US" sz="1400" dirty="0" err="1" smtClean="0">
                <a:solidFill>
                  <a:srgbClr val="FF0000"/>
                </a:solidFill>
              </a:rPr>
              <a:t>SppC</a:t>
            </a:r>
            <a:r>
              <a:rPr lang="en-US" sz="1400" dirty="0" smtClean="0">
                <a:solidFill>
                  <a:srgbClr val="FF0000"/>
                </a:solidFill>
              </a:rPr>
              <a:t>, a world no.1 energy frontier machine</a:t>
            </a:r>
            <a:endParaRPr lang="en-US" sz="1400" dirty="0">
              <a:solidFill>
                <a:srgbClr val="FF00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81985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828800" y="1143000"/>
            <a:ext cx="5505062" cy="5486400"/>
          </a:xfrm>
          <a:prstGeom prst="ellipse">
            <a:avLst/>
          </a:prstGeom>
          <a:noFill/>
          <a:ln w="38100">
            <a:solidFill>
              <a:srgbClr val="1F05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Oval 2"/>
          <p:cNvSpPr/>
          <p:nvPr/>
        </p:nvSpPr>
        <p:spPr>
          <a:xfrm>
            <a:off x="3352800" y="1905000"/>
            <a:ext cx="3982614" cy="3962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Oval 3"/>
          <p:cNvSpPr/>
          <p:nvPr/>
        </p:nvSpPr>
        <p:spPr>
          <a:xfrm>
            <a:off x="4038600" y="2209800"/>
            <a:ext cx="3276600" cy="3352800"/>
          </a:xfrm>
          <a:prstGeom prst="ellipse">
            <a:avLst/>
          </a:prstGeom>
          <a:no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6" name="Straight Connector 5"/>
          <p:cNvCxnSpPr/>
          <p:nvPr/>
        </p:nvCxnSpPr>
        <p:spPr>
          <a:xfrm>
            <a:off x="1524000" y="3886200"/>
            <a:ext cx="6400800"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304800"/>
            <a:ext cx="8458200" cy="523220"/>
          </a:xfrm>
          <a:prstGeom prst="rect">
            <a:avLst/>
          </a:prstGeom>
          <a:solidFill>
            <a:schemeClr val="accent1">
              <a:lumMod val="20000"/>
              <a:lumOff val="80000"/>
            </a:schemeClr>
          </a:solidFill>
        </p:spPr>
        <p:txBody>
          <a:bodyPr wrap="square" rtlCol="0">
            <a:spAutoFit/>
          </a:bodyPr>
          <a:lstStyle/>
          <a:p>
            <a:pPr algn="ctr" defTabSz="914400"/>
            <a:r>
              <a:rPr lang="en-US" sz="2800" b="1" dirty="0" smtClean="0">
                <a:solidFill>
                  <a:prstClr val="black"/>
                </a:solidFill>
                <a:latin typeface="Tahoma" pitchFamily="34" charset="0"/>
                <a:cs typeface="Tahoma" pitchFamily="34" charset="0"/>
              </a:rPr>
              <a:t>World Economic Power</a:t>
            </a:r>
            <a:endParaRPr lang="en-US" sz="2800" b="1" dirty="0">
              <a:solidFill>
                <a:prstClr val="black"/>
              </a:solidFill>
              <a:latin typeface="Tahoma" pitchFamily="34" charset="0"/>
              <a:cs typeface="Tahoma" pitchFamily="34" charset="0"/>
            </a:endParaRPr>
          </a:p>
        </p:txBody>
      </p:sp>
      <p:sp>
        <p:nvSpPr>
          <p:cNvPr id="8" name="Oval 7"/>
          <p:cNvSpPr/>
          <p:nvPr/>
        </p:nvSpPr>
        <p:spPr>
          <a:xfrm>
            <a:off x="1971575" y="1267325"/>
            <a:ext cx="5352662" cy="5257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Title 1"/>
          <p:cNvSpPr txBox="1">
            <a:spLocks/>
          </p:cNvSpPr>
          <p:nvPr/>
        </p:nvSpPr>
        <p:spPr>
          <a:xfrm>
            <a:off x="1971574" y="1571625"/>
            <a:ext cx="543025" cy="333375"/>
          </a:xfrm>
          <a:prstGeom prst="rect">
            <a:avLst/>
          </a:prstGeom>
          <a:noFill/>
          <a:ln>
            <a:solidFill>
              <a:srgbClr val="1F05BD"/>
            </a:solidFill>
          </a:ln>
        </p:spPr>
        <p:txBody>
          <a:bodyPr lIns="91420" tIns="45711" rIns="91420" bIns="45711" anchor="ctr">
            <a:normAutofit lnSpcReduction="10000"/>
          </a:bodyPr>
          <a:lstStyle/>
          <a:p>
            <a:pPr algn="ctr" defTabSz="914400" fontAlgn="base">
              <a:spcBef>
                <a:spcPct val="0"/>
              </a:spcBef>
              <a:spcAft>
                <a:spcPct val="0"/>
              </a:spcAft>
              <a:defRPr/>
            </a:pPr>
            <a:r>
              <a:rPr lang="en-US" sz="1600" b="1" dirty="0" smtClean="0">
                <a:solidFill>
                  <a:srgbClr val="1F05BD"/>
                </a:solidFill>
                <a:latin typeface="Tahoma" pitchFamily="34" charset="0"/>
                <a:ea typeface="+mj-ea"/>
                <a:cs typeface="Tahoma" pitchFamily="34" charset="0"/>
              </a:rPr>
              <a:t>US</a:t>
            </a:r>
            <a:endParaRPr lang="en-US" sz="1600" b="1" dirty="0">
              <a:solidFill>
                <a:srgbClr val="1F05BD"/>
              </a:solidFill>
              <a:latin typeface="Tahoma" pitchFamily="34" charset="0"/>
              <a:ea typeface="+mj-ea"/>
              <a:cs typeface="Tahoma" pitchFamily="34" charset="0"/>
            </a:endParaRPr>
          </a:p>
        </p:txBody>
      </p:sp>
      <p:sp>
        <p:nvSpPr>
          <p:cNvPr id="10" name="Title 1"/>
          <p:cNvSpPr txBox="1">
            <a:spLocks/>
          </p:cNvSpPr>
          <p:nvPr/>
        </p:nvSpPr>
        <p:spPr>
          <a:xfrm>
            <a:off x="2743200" y="2061560"/>
            <a:ext cx="533400" cy="333375"/>
          </a:xfrm>
          <a:prstGeom prst="rect">
            <a:avLst/>
          </a:prstGeom>
          <a:noFill/>
          <a:ln>
            <a:solidFill>
              <a:srgbClr val="00B050"/>
            </a:solidFill>
          </a:ln>
        </p:spPr>
        <p:txBody>
          <a:bodyPr lIns="91420" tIns="45711" rIns="91420" bIns="45711" anchor="ctr">
            <a:normAutofit lnSpcReduction="10000"/>
          </a:bodyPr>
          <a:lstStyle/>
          <a:p>
            <a:pPr algn="ctr" defTabSz="914400" fontAlgn="base">
              <a:spcBef>
                <a:spcPct val="0"/>
              </a:spcBef>
              <a:spcAft>
                <a:spcPct val="0"/>
              </a:spcAft>
              <a:defRPr/>
            </a:pPr>
            <a:r>
              <a:rPr lang="en-US" sz="1600" b="1" dirty="0" smtClean="0">
                <a:solidFill>
                  <a:srgbClr val="00B050"/>
                </a:solidFill>
                <a:latin typeface="Tahoma" pitchFamily="34" charset="0"/>
                <a:ea typeface="+mj-ea"/>
                <a:cs typeface="Tahoma" pitchFamily="34" charset="0"/>
              </a:rPr>
              <a:t>EU</a:t>
            </a:r>
            <a:endParaRPr lang="en-US" sz="1600" b="1" dirty="0">
              <a:solidFill>
                <a:srgbClr val="00B050"/>
              </a:solidFill>
              <a:latin typeface="Tahoma" pitchFamily="34" charset="0"/>
              <a:ea typeface="+mj-ea"/>
              <a:cs typeface="Tahoma" pitchFamily="34" charset="0"/>
            </a:endParaRPr>
          </a:p>
        </p:txBody>
      </p:sp>
      <p:sp>
        <p:nvSpPr>
          <p:cNvPr id="11" name="Title 1"/>
          <p:cNvSpPr txBox="1">
            <a:spLocks/>
          </p:cNvSpPr>
          <p:nvPr/>
        </p:nvSpPr>
        <p:spPr>
          <a:xfrm>
            <a:off x="2514600" y="2986087"/>
            <a:ext cx="835794" cy="333375"/>
          </a:xfrm>
          <a:prstGeom prst="rect">
            <a:avLst/>
          </a:prstGeom>
          <a:noFill/>
          <a:ln>
            <a:solidFill>
              <a:srgbClr val="FF0000"/>
            </a:solidFill>
          </a:ln>
        </p:spPr>
        <p:txBody>
          <a:bodyPr lIns="91420" tIns="45711" rIns="91420" bIns="45711" anchor="ctr">
            <a:normAutofit lnSpcReduction="10000"/>
          </a:bodyPr>
          <a:lstStyle/>
          <a:p>
            <a:pPr algn="ctr" defTabSz="914400" fontAlgn="base">
              <a:spcBef>
                <a:spcPct val="0"/>
              </a:spcBef>
              <a:spcAft>
                <a:spcPct val="0"/>
              </a:spcAft>
              <a:defRPr/>
            </a:pPr>
            <a:r>
              <a:rPr lang="en-US" sz="1600" b="1" dirty="0" smtClean="0">
                <a:solidFill>
                  <a:srgbClr val="FF0000"/>
                </a:solidFill>
                <a:latin typeface="Tahoma" pitchFamily="34" charset="0"/>
                <a:ea typeface="+mj-ea"/>
                <a:cs typeface="Tahoma" pitchFamily="34" charset="0"/>
              </a:rPr>
              <a:t>China</a:t>
            </a:r>
            <a:endParaRPr lang="en-US" sz="1600" b="1" dirty="0">
              <a:solidFill>
                <a:srgbClr val="FF0000"/>
              </a:solidFill>
              <a:latin typeface="Tahoma" pitchFamily="34" charset="0"/>
              <a:ea typeface="+mj-ea"/>
              <a:cs typeface="Tahoma" pitchFamily="34" charset="0"/>
            </a:endParaRPr>
          </a:p>
        </p:txBody>
      </p:sp>
      <p:sp>
        <p:nvSpPr>
          <p:cNvPr id="12" name="Title 1"/>
          <p:cNvSpPr txBox="1">
            <a:spLocks/>
          </p:cNvSpPr>
          <p:nvPr/>
        </p:nvSpPr>
        <p:spPr>
          <a:xfrm>
            <a:off x="4533900" y="2819400"/>
            <a:ext cx="810207" cy="333375"/>
          </a:xfrm>
          <a:prstGeom prst="rect">
            <a:avLst/>
          </a:prstGeom>
          <a:noFill/>
          <a:ln>
            <a:solidFill>
              <a:schemeClr val="tx1"/>
            </a:solidFill>
          </a:ln>
        </p:spPr>
        <p:txBody>
          <a:bodyPr lIns="91420" tIns="45711" rIns="91420" bIns="45711" anchor="ctr">
            <a:normAutofit lnSpcReduction="10000"/>
          </a:bodyPr>
          <a:lstStyle/>
          <a:p>
            <a:pPr algn="ctr" defTabSz="914400" fontAlgn="base">
              <a:spcBef>
                <a:spcPct val="0"/>
              </a:spcBef>
              <a:spcAft>
                <a:spcPct val="0"/>
              </a:spcAft>
              <a:defRPr/>
            </a:pPr>
            <a:r>
              <a:rPr lang="en-US" sz="1600" b="1" dirty="0" smtClean="0">
                <a:solidFill>
                  <a:prstClr val="black"/>
                </a:solidFill>
                <a:latin typeface="Tahoma" pitchFamily="34" charset="0"/>
                <a:ea typeface="+mj-ea"/>
                <a:cs typeface="Tahoma" pitchFamily="34" charset="0"/>
              </a:rPr>
              <a:t>Japan</a:t>
            </a:r>
            <a:endParaRPr lang="en-US" sz="1600" b="1" dirty="0">
              <a:solidFill>
                <a:prstClr val="black"/>
              </a:solidFill>
              <a:latin typeface="Tahoma" pitchFamily="34" charset="0"/>
              <a:ea typeface="+mj-ea"/>
              <a:cs typeface="Tahoma" pitchFamily="34" charset="0"/>
            </a:endParaRPr>
          </a:p>
        </p:txBody>
      </p:sp>
    </p:spTree>
    <p:extLst>
      <p:ext uri="{BB962C8B-B14F-4D97-AF65-F5344CB8AC3E}">
        <p14:creationId xmlns:p14="http://schemas.microsoft.com/office/powerpoint/2010/main" val="193636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4</a:t>
            </a:fld>
            <a:endParaRPr lang="en-US">
              <a:solidFill>
                <a:prstClr val="black">
                  <a:tint val="75000"/>
                </a:prstClr>
              </a:solidFill>
            </a:endParaRPr>
          </a:p>
        </p:txBody>
      </p:sp>
      <p:pic>
        <p:nvPicPr>
          <p:cNvPr id="3" name="Picture 2" descr="Figure"/>
          <p:cNvPicPr>
            <a:picLocks noChangeAspect="1" noChangeArrowheads="1"/>
          </p:cNvPicPr>
          <p:nvPr/>
        </p:nvPicPr>
        <p:blipFill>
          <a:blip r:embed="rId2" cstate="print"/>
          <a:srcRect/>
          <a:stretch>
            <a:fillRect/>
          </a:stretch>
        </p:blipFill>
        <p:spPr bwMode="auto">
          <a:xfrm>
            <a:off x="3886200" y="914400"/>
            <a:ext cx="4800599" cy="4800603"/>
          </a:xfrm>
          <a:prstGeom prst="rect">
            <a:avLst/>
          </a:prstGeom>
          <a:noFill/>
        </p:spPr>
      </p:pic>
      <p:sp>
        <p:nvSpPr>
          <p:cNvPr id="4" name="TextBox 3"/>
          <p:cNvSpPr txBox="1"/>
          <p:nvPr/>
        </p:nvSpPr>
        <p:spPr>
          <a:xfrm>
            <a:off x="457200" y="1219200"/>
            <a:ext cx="3048000" cy="4154984"/>
          </a:xfrm>
          <a:prstGeom prst="rect">
            <a:avLst/>
          </a:prstGeom>
          <a:solidFill>
            <a:schemeClr val="accent6"/>
          </a:solidFill>
        </p:spPr>
        <p:txBody>
          <a:bodyPr wrap="square" rtlCol="0">
            <a:spAutoFit/>
          </a:bodyPr>
          <a:lstStyle/>
          <a:p>
            <a:pPr algn="ctr"/>
            <a:r>
              <a:rPr lang="en-US" sz="4000" b="1" i="1" u="sng" dirty="0" smtClean="0">
                <a:solidFill>
                  <a:prstClr val="black"/>
                </a:solidFill>
              </a:rPr>
              <a:t>Science</a:t>
            </a:r>
          </a:p>
          <a:p>
            <a:pPr algn="ctr"/>
            <a:endParaRPr lang="en-US" sz="3200" b="1" dirty="0" smtClean="0">
              <a:solidFill>
                <a:prstClr val="black"/>
              </a:solidFill>
            </a:endParaRPr>
          </a:p>
          <a:p>
            <a:pPr algn="ctr"/>
            <a:r>
              <a:rPr lang="en-US" sz="3200" b="1" dirty="0" smtClean="0">
                <a:solidFill>
                  <a:prstClr val="black"/>
                </a:solidFill>
              </a:rPr>
              <a:t>“</a:t>
            </a:r>
            <a:r>
              <a:rPr lang="en-US" sz="3200" dirty="0" smtClean="0">
                <a:solidFill>
                  <a:prstClr val="black"/>
                </a:solidFill>
              </a:rPr>
              <a:t>No recent scientific advance has generated more hoopla than this one.” </a:t>
            </a:r>
            <a:endParaRPr lang="en-US" sz="3200" b="1" dirty="0">
              <a:solidFill>
                <a:prstClr val="black"/>
              </a:solidFill>
            </a:endParaRPr>
          </a:p>
        </p:txBody>
      </p:sp>
    </p:spTree>
    <p:extLst>
      <p:ext uri="{BB962C8B-B14F-4D97-AF65-F5344CB8AC3E}">
        <p14:creationId xmlns:p14="http://schemas.microsoft.com/office/powerpoint/2010/main" val="27304448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794363" y="1143000"/>
            <a:ext cx="5505062" cy="5486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Oval 2"/>
          <p:cNvSpPr/>
          <p:nvPr/>
        </p:nvSpPr>
        <p:spPr>
          <a:xfrm>
            <a:off x="7134225" y="3800475"/>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Oval 3"/>
          <p:cNvSpPr/>
          <p:nvPr/>
        </p:nvSpPr>
        <p:spPr>
          <a:xfrm>
            <a:off x="6595816" y="3505200"/>
            <a:ext cx="719383" cy="762000"/>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6" name="Straight Connector 5"/>
          <p:cNvCxnSpPr/>
          <p:nvPr/>
        </p:nvCxnSpPr>
        <p:spPr>
          <a:xfrm>
            <a:off x="1524000" y="3886200"/>
            <a:ext cx="6400800"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304800"/>
            <a:ext cx="8458200" cy="523220"/>
          </a:xfrm>
          <a:prstGeom prst="rect">
            <a:avLst/>
          </a:prstGeom>
          <a:solidFill>
            <a:schemeClr val="accent1">
              <a:lumMod val="20000"/>
              <a:lumOff val="80000"/>
            </a:schemeClr>
          </a:solidFill>
        </p:spPr>
        <p:txBody>
          <a:bodyPr wrap="square" rtlCol="0">
            <a:spAutoFit/>
          </a:bodyPr>
          <a:lstStyle/>
          <a:p>
            <a:pPr algn="ctr" defTabSz="914400"/>
            <a:r>
              <a:rPr lang="en-US" sz="2800" b="1" dirty="0" smtClean="0">
                <a:solidFill>
                  <a:prstClr val="black"/>
                </a:solidFill>
                <a:latin typeface="Tahoma" pitchFamily="34" charset="0"/>
                <a:cs typeface="Tahoma" pitchFamily="34" charset="0"/>
              </a:rPr>
              <a:t>World HEP Accelerators</a:t>
            </a:r>
            <a:endParaRPr lang="en-US" sz="2800" b="1" dirty="0">
              <a:solidFill>
                <a:prstClr val="black"/>
              </a:solidFill>
              <a:latin typeface="Tahoma" pitchFamily="34" charset="0"/>
              <a:cs typeface="Tahoma" pitchFamily="34" charset="0"/>
            </a:endParaRPr>
          </a:p>
        </p:txBody>
      </p:sp>
      <p:sp>
        <p:nvSpPr>
          <p:cNvPr id="8" name="Oval 7"/>
          <p:cNvSpPr/>
          <p:nvPr/>
        </p:nvSpPr>
        <p:spPr>
          <a:xfrm>
            <a:off x="5867400" y="3200400"/>
            <a:ext cx="1456835" cy="1371600"/>
          </a:xfrm>
          <a:prstGeom prst="ellipse">
            <a:avLst/>
          </a:prstGeom>
          <a:noFill/>
          <a:ln w="38100">
            <a:solidFill>
              <a:srgbClr val="1F05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Title 1"/>
          <p:cNvSpPr txBox="1">
            <a:spLocks/>
          </p:cNvSpPr>
          <p:nvPr/>
        </p:nvSpPr>
        <p:spPr>
          <a:xfrm>
            <a:off x="4546894" y="3324225"/>
            <a:ext cx="1253931" cy="333375"/>
          </a:xfrm>
          <a:prstGeom prst="rect">
            <a:avLst/>
          </a:prstGeom>
          <a:noFill/>
          <a:ln>
            <a:solidFill>
              <a:srgbClr val="1F05BD"/>
            </a:solidFill>
          </a:ln>
        </p:spPr>
        <p:txBody>
          <a:bodyPr lIns="91420" tIns="45711" rIns="91420" bIns="45711" anchor="ctr">
            <a:normAutofit lnSpcReduction="10000"/>
          </a:bodyPr>
          <a:lstStyle/>
          <a:p>
            <a:pPr algn="ctr" defTabSz="914400" fontAlgn="base">
              <a:spcBef>
                <a:spcPct val="0"/>
              </a:spcBef>
              <a:spcAft>
                <a:spcPct val="0"/>
              </a:spcAft>
              <a:defRPr/>
            </a:pPr>
            <a:r>
              <a:rPr lang="en-US" sz="1600" b="1" dirty="0" err="1" smtClean="0">
                <a:solidFill>
                  <a:srgbClr val="1F05BD"/>
                </a:solidFill>
                <a:latin typeface="Tahoma" pitchFamily="34" charset="0"/>
                <a:ea typeface="+mj-ea"/>
                <a:cs typeface="Tahoma" pitchFamily="34" charset="0"/>
              </a:rPr>
              <a:t>Tevatron</a:t>
            </a:r>
            <a:endParaRPr lang="en-US" sz="1600" b="1" dirty="0">
              <a:solidFill>
                <a:srgbClr val="1F05BD"/>
              </a:solidFill>
              <a:latin typeface="Tahoma" pitchFamily="34" charset="0"/>
              <a:ea typeface="+mj-ea"/>
              <a:cs typeface="Tahoma" pitchFamily="34" charset="0"/>
            </a:endParaRPr>
          </a:p>
        </p:txBody>
      </p:sp>
      <p:sp>
        <p:nvSpPr>
          <p:cNvPr id="10" name="Title 1"/>
          <p:cNvSpPr txBox="1">
            <a:spLocks/>
          </p:cNvSpPr>
          <p:nvPr/>
        </p:nvSpPr>
        <p:spPr>
          <a:xfrm>
            <a:off x="1794363" y="1600200"/>
            <a:ext cx="720237" cy="333375"/>
          </a:xfrm>
          <a:prstGeom prst="rect">
            <a:avLst/>
          </a:prstGeom>
          <a:noFill/>
          <a:ln>
            <a:solidFill>
              <a:srgbClr val="00B050"/>
            </a:solidFill>
          </a:ln>
        </p:spPr>
        <p:txBody>
          <a:bodyPr lIns="91420" tIns="45711" rIns="91420" bIns="45711" anchor="ctr">
            <a:normAutofit lnSpcReduction="10000"/>
          </a:bodyPr>
          <a:lstStyle/>
          <a:p>
            <a:pPr algn="ctr" defTabSz="914400" fontAlgn="base">
              <a:spcBef>
                <a:spcPct val="0"/>
              </a:spcBef>
              <a:spcAft>
                <a:spcPct val="0"/>
              </a:spcAft>
              <a:defRPr/>
            </a:pPr>
            <a:r>
              <a:rPr lang="en-US" sz="1600" b="1" dirty="0" smtClean="0">
                <a:solidFill>
                  <a:srgbClr val="00B050"/>
                </a:solidFill>
                <a:latin typeface="Tahoma" pitchFamily="34" charset="0"/>
                <a:ea typeface="+mj-ea"/>
                <a:cs typeface="Tahoma" pitchFamily="34" charset="0"/>
              </a:rPr>
              <a:t>LHC</a:t>
            </a:r>
            <a:endParaRPr lang="en-US" sz="1600" b="1" dirty="0">
              <a:solidFill>
                <a:srgbClr val="00B050"/>
              </a:solidFill>
              <a:latin typeface="Tahoma" pitchFamily="34" charset="0"/>
              <a:ea typeface="+mj-ea"/>
              <a:cs typeface="Tahoma" pitchFamily="34" charset="0"/>
            </a:endParaRPr>
          </a:p>
        </p:txBody>
      </p:sp>
      <p:sp>
        <p:nvSpPr>
          <p:cNvPr id="11" name="Title 1"/>
          <p:cNvSpPr txBox="1">
            <a:spLocks/>
          </p:cNvSpPr>
          <p:nvPr/>
        </p:nvSpPr>
        <p:spPr>
          <a:xfrm>
            <a:off x="6324600" y="3705225"/>
            <a:ext cx="759594" cy="333375"/>
          </a:xfrm>
          <a:prstGeom prst="rect">
            <a:avLst/>
          </a:prstGeom>
          <a:noFill/>
          <a:ln>
            <a:solidFill>
              <a:srgbClr val="FF0000"/>
            </a:solidFill>
          </a:ln>
        </p:spPr>
        <p:txBody>
          <a:bodyPr lIns="91420" tIns="45711" rIns="91420" bIns="45711" anchor="ctr">
            <a:normAutofit lnSpcReduction="10000"/>
          </a:bodyPr>
          <a:lstStyle/>
          <a:p>
            <a:pPr algn="ctr" defTabSz="914400" fontAlgn="base">
              <a:spcBef>
                <a:spcPct val="0"/>
              </a:spcBef>
              <a:spcAft>
                <a:spcPct val="0"/>
              </a:spcAft>
              <a:defRPr/>
            </a:pPr>
            <a:r>
              <a:rPr lang="en-US" sz="1600" b="1" dirty="0" smtClean="0">
                <a:solidFill>
                  <a:srgbClr val="FF0000"/>
                </a:solidFill>
                <a:latin typeface="Tahoma" pitchFamily="34" charset="0"/>
                <a:ea typeface="+mj-ea"/>
                <a:cs typeface="Tahoma" pitchFamily="34" charset="0"/>
              </a:rPr>
              <a:t>BEPC</a:t>
            </a:r>
            <a:endParaRPr lang="en-US" sz="1600" b="1" dirty="0">
              <a:solidFill>
                <a:srgbClr val="FF0000"/>
              </a:solidFill>
              <a:latin typeface="Tahoma" pitchFamily="34" charset="0"/>
              <a:ea typeface="+mj-ea"/>
              <a:cs typeface="Tahoma" pitchFamily="34" charset="0"/>
            </a:endParaRPr>
          </a:p>
        </p:txBody>
      </p:sp>
      <p:sp>
        <p:nvSpPr>
          <p:cNvPr id="12" name="Title 1"/>
          <p:cNvSpPr txBox="1">
            <a:spLocks/>
          </p:cNvSpPr>
          <p:nvPr/>
        </p:nvSpPr>
        <p:spPr>
          <a:xfrm>
            <a:off x="6200193" y="3248025"/>
            <a:ext cx="810207" cy="333375"/>
          </a:xfrm>
          <a:prstGeom prst="rect">
            <a:avLst/>
          </a:prstGeom>
          <a:noFill/>
          <a:ln>
            <a:solidFill>
              <a:schemeClr val="tx1"/>
            </a:solidFill>
          </a:ln>
        </p:spPr>
        <p:txBody>
          <a:bodyPr lIns="91420" tIns="45711" rIns="91420" bIns="45711" anchor="ctr">
            <a:normAutofit lnSpcReduction="10000"/>
          </a:bodyPr>
          <a:lstStyle/>
          <a:p>
            <a:pPr algn="ctr" defTabSz="914400" fontAlgn="base">
              <a:spcBef>
                <a:spcPct val="0"/>
              </a:spcBef>
              <a:spcAft>
                <a:spcPct val="0"/>
              </a:spcAft>
              <a:defRPr/>
            </a:pPr>
            <a:r>
              <a:rPr lang="en-US" sz="1600" b="1" dirty="0" smtClean="0">
                <a:solidFill>
                  <a:prstClr val="black"/>
                </a:solidFill>
                <a:latin typeface="Tahoma" pitchFamily="34" charset="0"/>
                <a:ea typeface="+mj-ea"/>
                <a:cs typeface="Tahoma" pitchFamily="34" charset="0"/>
              </a:rPr>
              <a:t>KEKB</a:t>
            </a:r>
            <a:endParaRPr lang="en-US" sz="1600" b="1" dirty="0">
              <a:solidFill>
                <a:prstClr val="black"/>
              </a:solidFill>
              <a:latin typeface="Tahoma" pitchFamily="34" charset="0"/>
              <a:ea typeface="+mj-ea"/>
              <a:cs typeface="Tahoma" pitchFamily="34" charset="0"/>
            </a:endParaRPr>
          </a:p>
        </p:txBody>
      </p:sp>
      <p:cxnSp>
        <p:nvCxnSpPr>
          <p:cNvPr id="13" name="Straight Connector 12"/>
          <p:cNvCxnSpPr/>
          <p:nvPr/>
        </p:nvCxnSpPr>
        <p:spPr>
          <a:xfrm>
            <a:off x="7305185" y="152400"/>
            <a:ext cx="67166" cy="64770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6437698" y="1143000"/>
            <a:ext cx="2477702" cy="333375"/>
          </a:xfrm>
          <a:prstGeom prst="rect">
            <a:avLst/>
          </a:prstGeom>
          <a:noFill/>
          <a:ln>
            <a:noFill/>
          </a:ln>
        </p:spPr>
        <p:txBody>
          <a:bodyPr lIns="91420" tIns="45711" rIns="91420" bIns="45711" anchor="ctr">
            <a:noAutofit/>
          </a:bodyPr>
          <a:lstStyle/>
          <a:p>
            <a:pPr algn="ctr" defTabSz="914400" fontAlgn="base">
              <a:spcBef>
                <a:spcPct val="0"/>
              </a:spcBef>
              <a:spcAft>
                <a:spcPct val="0"/>
              </a:spcAft>
              <a:defRPr/>
            </a:pPr>
            <a:r>
              <a:rPr lang="en-US" sz="2800" b="1" dirty="0" smtClean="0">
                <a:solidFill>
                  <a:srgbClr val="FF0000"/>
                </a:solidFill>
                <a:latin typeface="Tahoma" pitchFamily="34" charset="0"/>
                <a:ea typeface="+mj-ea"/>
                <a:cs typeface="Tahoma" pitchFamily="34" charset="0"/>
              </a:rPr>
              <a:t>CEPC-</a:t>
            </a:r>
            <a:r>
              <a:rPr lang="en-US" sz="2800" b="1" dirty="0" err="1" smtClean="0">
                <a:solidFill>
                  <a:srgbClr val="FF0000"/>
                </a:solidFill>
                <a:latin typeface="Tahoma" pitchFamily="34" charset="0"/>
                <a:ea typeface="+mj-ea"/>
                <a:cs typeface="Tahoma" pitchFamily="34" charset="0"/>
              </a:rPr>
              <a:t>SppC</a:t>
            </a:r>
            <a:endParaRPr lang="en-US" sz="2800" b="1" dirty="0">
              <a:solidFill>
                <a:srgbClr val="FF0000"/>
              </a:solidFill>
              <a:latin typeface="Tahoma" pitchFamily="34" charset="0"/>
              <a:ea typeface="+mj-ea"/>
              <a:cs typeface="Tahoma" pitchFamily="34" charset="0"/>
            </a:endParaRPr>
          </a:p>
        </p:txBody>
      </p:sp>
      <p:sp>
        <p:nvSpPr>
          <p:cNvPr id="20" name="Oval 19"/>
          <p:cNvSpPr/>
          <p:nvPr/>
        </p:nvSpPr>
        <p:spPr>
          <a:xfrm>
            <a:off x="-3733800" y="-1371600"/>
            <a:ext cx="11033225" cy="10363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1" name="Title 1"/>
          <p:cNvSpPr txBox="1">
            <a:spLocks/>
          </p:cNvSpPr>
          <p:nvPr/>
        </p:nvSpPr>
        <p:spPr>
          <a:xfrm>
            <a:off x="7162800" y="2286000"/>
            <a:ext cx="1267407" cy="333375"/>
          </a:xfrm>
          <a:prstGeom prst="rect">
            <a:avLst/>
          </a:prstGeom>
          <a:noFill/>
          <a:ln>
            <a:noFill/>
          </a:ln>
        </p:spPr>
        <p:txBody>
          <a:bodyPr lIns="91420" tIns="45711" rIns="91420" bIns="45711" anchor="ctr">
            <a:noAutofit/>
          </a:bodyPr>
          <a:lstStyle/>
          <a:p>
            <a:pPr algn="ctr" defTabSz="914400" fontAlgn="base">
              <a:spcBef>
                <a:spcPct val="0"/>
              </a:spcBef>
              <a:spcAft>
                <a:spcPct val="0"/>
              </a:spcAft>
              <a:defRPr/>
            </a:pPr>
            <a:r>
              <a:rPr lang="en-US" sz="2800" b="1" dirty="0" smtClean="0">
                <a:solidFill>
                  <a:prstClr val="black"/>
                </a:solidFill>
                <a:latin typeface="Tahoma" pitchFamily="34" charset="0"/>
                <a:ea typeface="+mj-ea"/>
                <a:cs typeface="Tahoma" pitchFamily="34" charset="0"/>
              </a:rPr>
              <a:t>ILC</a:t>
            </a:r>
            <a:endParaRPr lang="en-US" sz="2800" b="1" dirty="0">
              <a:solidFill>
                <a:prstClr val="black"/>
              </a:solidFill>
              <a:latin typeface="Tahoma" pitchFamily="34" charset="0"/>
              <a:ea typeface="+mj-ea"/>
              <a:cs typeface="Tahoma" pitchFamily="34" charset="0"/>
            </a:endParaRPr>
          </a:p>
        </p:txBody>
      </p:sp>
    </p:spTree>
    <p:extLst>
      <p:ext uri="{BB962C8B-B14F-4D97-AF65-F5344CB8AC3E}">
        <p14:creationId xmlns:p14="http://schemas.microsoft.com/office/powerpoint/2010/main" val="8695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949108" y="2323390"/>
            <a:ext cx="2596223" cy="369332"/>
          </a:xfrm>
          <a:prstGeom prst="rect">
            <a:avLst/>
          </a:prstGeom>
          <a:noFill/>
          <a:ln>
            <a:solidFill>
              <a:schemeClr val="tx1"/>
            </a:solidFill>
          </a:ln>
        </p:spPr>
        <p:txBody>
          <a:bodyPr wrap="square" rtlCol="0">
            <a:spAutoFit/>
          </a:bodyPr>
          <a:lstStyle/>
          <a:p>
            <a:pPr marL="285750" indent="-285750" defTabSz="914400">
              <a:buFont typeface="Wingdings" pitchFamily="2" charset="2"/>
              <a:buChar char="l"/>
            </a:pPr>
            <a:r>
              <a:rPr kumimoji="1" lang="en-US" altLang="ja-JP" b="1" dirty="0" smtClean="0">
                <a:solidFill>
                  <a:srgbClr val="0000FF"/>
                </a:solidFill>
              </a:rPr>
              <a:t>Set-up JLCB and JLCB</a:t>
            </a:r>
          </a:p>
        </p:txBody>
      </p:sp>
      <p:sp>
        <p:nvSpPr>
          <p:cNvPr id="23" name="正方形/長方形 22"/>
          <p:cNvSpPr/>
          <p:nvPr/>
        </p:nvSpPr>
        <p:spPr>
          <a:xfrm>
            <a:off x="0" y="28913"/>
            <a:ext cx="5546839" cy="461665"/>
          </a:xfrm>
          <a:prstGeom prst="rect">
            <a:avLst/>
          </a:prstGeom>
          <a:solidFill>
            <a:schemeClr val="accent3">
              <a:lumMod val="75000"/>
            </a:schemeClr>
          </a:solidFill>
        </p:spPr>
        <p:txBody>
          <a:bodyPr wrap="none" lIns="91440" tIns="45720" rIns="91440" bIns="45720">
            <a:spAutoFit/>
          </a:bodyPr>
          <a:lstStyle/>
          <a:p>
            <a:pPr algn="ctr" defTabSz="914400"/>
            <a:r>
              <a:rPr kumimoji="1" lang="en-US" altLang="ja-JP" sz="2400" b="1" dirty="0" smtClean="0">
                <a:ln w="19050">
                  <a:solidFill>
                    <a:srgbClr val="1F497D">
                      <a:tint val="1000"/>
                    </a:srgbClr>
                  </a:solidFill>
                  <a:prstDash val="solid"/>
                </a:ln>
                <a:solidFill>
                  <a:srgbClr val="002060"/>
                </a:solidFill>
                <a:effectLst>
                  <a:outerShdw blurRad="50000" dist="50800" dir="7500000" algn="tl">
                    <a:srgbClr val="000000">
                      <a:shade val="5000"/>
                      <a:alpha val="35000"/>
                    </a:srgbClr>
                  </a:outerShdw>
                </a:effectLst>
              </a:rPr>
              <a:t>Toward ILC Construction </a:t>
            </a:r>
            <a:r>
              <a:rPr kumimoji="1" lang="en-US" altLang="ja-JP" sz="2400" b="1" dirty="0">
                <a:ln w="19050">
                  <a:solidFill>
                    <a:srgbClr val="1F497D">
                      <a:tint val="1000"/>
                    </a:srgbClr>
                  </a:solidFill>
                  <a:prstDash val="solid"/>
                </a:ln>
                <a:solidFill>
                  <a:srgbClr val="002060"/>
                </a:solidFill>
                <a:effectLst>
                  <a:outerShdw blurRad="50000" dist="50800" dir="7500000" algn="tl">
                    <a:srgbClr val="000000">
                      <a:shade val="5000"/>
                      <a:alpha val="35000"/>
                    </a:srgbClr>
                  </a:outerShdw>
                </a:effectLst>
              </a:rPr>
              <a:t> :</a:t>
            </a:r>
            <a:r>
              <a:rPr kumimoji="1" lang="en-US" altLang="ja-JP" sz="2400" b="1" dirty="0" smtClean="0">
                <a:ln w="19050">
                  <a:solidFill>
                    <a:srgbClr val="1F497D">
                      <a:tint val="1000"/>
                    </a:srgbClr>
                  </a:solidFill>
                  <a:prstDash val="solid"/>
                </a:ln>
                <a:solidFill>
                  <a:srgbClr val="002060"/>
                </a:solidFill>
                <a:effectLst>
                  <a:outerShdw blurRad="50000" dist="50800" dir="7500000" algn="tl">
                    <a:srgbClr val="000000">
                      <a:shade val="5000"/>
                      <a:alpha val="35000"/>
                    </a:srgbClr>
                  </a:outerShdw>
                </a:effectLst>
              </a:rPr>
              <a:t> Japan Activities</a:t>
            </a:r>
            <a:endParaRPr kumimoji="1" lang="ja-JP" altLang="en-US" sz="2400" b="1" dirty="0">
              <a:ln w="19050">
                <a:solidFill>
                  <a:srgbClr val="1F497D">
                    <a:tint val="1000"/>
                  </a:srgbClr>
                </a:solidFill>
                <a:prstDash val="solid"/>
              </a:ln>
              <a:solidFill>
                <a:srgbClr val="002060"/>
              </a:solidFill>
              <a:effectLst>
                <a:outerShdw blurRad="50000" dist="50800" dir="7500000" algn="tl">
                  <a:srgbClr val="000000">
                    <a:shade val="5000"/>
                    <a:alpha val="35000"/>
                  </a:srgbClr>
                </a:outerShdw>
              </a:effectLst>
            </a:endParaRPr>
          </a:p>
        </p:txBody>
      </p:sp>
      <p:sp>
        <p:nvSpPr>
          <p:cNvPr id="2" name="テキスト ボックス 1"/>
          <p:cNvSpPr txBox="1"/>
          <p:nvPr/>
        </p:nvSpPr>
        <p:spPr>
          <a:xfrm>
            <a:off x="156207" y="2925209"/>
            <a:ext cx="1379786" cy="646331"/>
          </a:xfrm>
          <a:prstGeom prst="rect">
            <a:avLst/>
          </a:prstGeom>
          <a:noFill/>
          <a:ln>
            <a:solidFill>
              <a:schemeClr val="tx1"/>
            </a:solidFill>
          </a:ln>
        </p:spPr>
        <p:txBody>
          <a:bodyPr wrap="square" rtlCol="0">
            <a:spAutoFit/>
          </a:bodyPr>
          <a:lstStyle/>
          <a:p>
            <a:pPr algn="ctr" defTabSz="914400"/>
            <a:r>
              <a:rPr kumimoji="1" lang="en-US" altLang="ja-JP" b="1" dirty="0" smtClean="0">
                <a:solidFill>
                  <a:srgbClr val="002060"/>
                </a:solidFill>
                <a:effectLst>
                  <a:outerShdw blurRad="38100" dist="38100" dir="2700000" algn="tl">
                    <a:srgbClr val="000000">
                      <a:alpha val="43137"/>
                    </a:srgbClr>
                  </a:outerShdw>
                </a:effectLst>
              </a:rPr>
              <a:t>HEP</a:t>
            </a:r>
          </a:p>
          <a:p>
            <a:pPr algn="ctr" defTabSz="914400"/>
            <a:r>
              <a:rPr kumimoji="1" lang="en-US" altLang="ja-JP" b="1" dirty="0" smtClean="0">
                <a:solidFill>
                  <a:srgbClr val="002060"/>
                </a:solidFill>
                <a:effectLst>
                  <a:outerShdw blurRad="38100" dist="38100" dir="2700000" algn="tl">
                    <a:srgbClr val="000000">
                      <a:alpha val="43137"/>
                    </a:srgbClr>
                  </a:outerShdw>
                </a:effectLst>
              </a:rPr>
              <a:t>Researchers </a:t>
            </a:r>
          </a:p>
        </p:txBody>
      </p:sp>
      <p:cxnSp>
        <p:nvCxnSpPr>
          <p:cNvPr id="13" name="直線コネクタ 12"/>
          <p:cNvCxnSpPr/>
          <p:nvPr/>
        </p:nvCxnSpPr>
        <p:spPr>
          <a:xfrm>
            <a:off x="1017573" y="1199374"/>
            <a:ext cx="743324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2500744" y="983350"/>
            <a:ext cx="0" cy="21602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156106" y="894206"/>
            <a:ext cx="652743" cy="369332"/>
          </a:xfrm>
          <a:prstGeom prst="rect">
            <a:avLst/>
          </a:prstGeom>
          <a:noFill/>
        </p:spPr>
        <p:txBody>
          <a:bodyPr wrap="none" rtlCol="0">
            <a:spAutoFit/>
          </a:bodyPr>
          <a:lstStyle/>
          <a:p>
            <a:pPr defTabSz="914400"/>
            <a:r>
              <a:rPr kumimoji="1" lang="en-US" altLang="ja-JP" b="1" dirty="0" smtClean="0">
                <a:solidFill>
                  <a:prstClr val="black"/>
                </a:solidFill>
              </a:rPr>
              <a:t>2012</a:t>
            </a:r>
            <a:endParaRPr kumimoji="1" lang="ja-JP" altLang="en-US" b="1" dirty="0">
              <a:solidFill>
                <a:prstClr val="black"/>
              </a:solidFill>
            </a:endParaRPr>
          </a:p>
        </p:txBody>
      </p:sp>
      <p:sp>
        <p:nvSpPr>
          <p:cNvPr id="17" name="テキスト ボックス 16"/>
          <p:cNvSpPr txBox="1"/>
          <p:nvPr/>
        </p:nvSpPr>
        <p:spPr>
          <a:xfrm>
            <a:off x="3126742" y="894206"/>
            <a:ext cx="652743" cy="369332"/>
          </a:xfrm>
          <a:prstGeom prst="rect">
            <a:avLst/>
          </a:prstGeom>
          <a:noFill/>
        </p:spPr>
        <p:txBody>
          <a:bodyPr wrap="none" rtlCol="0">
            <a:spAutoFit/>
          </a:bodyPr>
          <a:lstStyle/>
          <a:p>
            <a:pPr defTabSz="914400"/>
            <a:r>
              <a:rPr kumimoji="1" lang="en-US" altLang="ja-JP" b="1" dirty="0" smtClean="0">
                <a:solidFill>
                  <a:prstClr val="black"/>
                </a:solidFill>
              </a:rPr>
              <a:t>2013</a:t>
            </a:r>
            <a:endParaRPr kumimoji="1" lang="ja-JP" altLang="en-US" b="1" dirty="0">
              <a:solidFill>
                <a:prstClr val="black"/>
              </a:solidFill>
            </a:endParaRPr>
          </a:p>
        </p:txBody>
      </p:sp>
      <p:sp>
        <p:nvSpPr>
          <p:cNvPr id="18" name="テキスト ボックス 17"/>
          <p:cNvSpPr txBox="1"/>
          <p:nvPr/>
        </p:nvSpPr>
        <p:spPr>
          <a:xfrm>
            <a:off x="6036692" y="902324"/>
            <a:ext cx="652743" cy="369332"/>
          </a:xfrm>
          <a:prstGeom prst="rect">
            <a:avLst/>
          </a:prstGeom>
          <a:noFill/>
        </p:spPr>
        <p:txBody>
          <a:bodyPr wrap="none" rtlCol="0">
            <a:spAutoFit/>
          </a:bodyPr>
          <a:lstStyle/>
          <a:p>
            <a:pPr defTabSz="914400"/>
            <a:r>
              <a:rPr kumimoji="1" lang="en-US" altLang="ja-JP" b="1" dirty="0" smtClean="0">
                <a:solidFill>
                  <a:prstClr val="black"/>
                </a:solidFill>
              </a:rPr>
              <a:t>2014</a:t>
            </a:r>
            <a:endParaRPr kumimoji="1" lang="ja-JP" altLang="en-US" b="1" dirty="0">
              <a:solidFill>
                <a:prstClr val="black"/>
              </a:solidFill>
            </a:endParaRPr>
          </a:p>
        </p:txBody>
      </p:sp>
      <p:sp>
        <p:nvSpPr>
          <p:cNvPr id="19" name="テキスト ボックス 18"/>
          <p:cNvSpPr txBox="1"/>
          <p:nvPr/>
        </p:nvSpPr>
        <p:spPr>
          <a:xfrm>
            <a:off x="7936397" y="890562"/>
            <a:ext cx="885179" cy="369332"/>
          </a:xfrm>
          <a:prstGeom prst="rect">
            <a:avLst/>
          </a:prstGeom>
          <a:noFill/>
        </p:spPr>
        <p:txBody>
          <a:bodyPr wrap="none" rtlCol="0">
            <a:spAutoFit/>
          </a:bodyPr>
          <a:lstStyle/>
          <a:p>
            <a:pPr defTabSz="914400"/>
            <a:r>
              <a:rPr kumimoji="1" lang="en-US" altLang="ja-JP" b="1" dirty="0" smtClean="0">
                <a:solidFill>
                  <a:prstClr val="black"/>
                </a:solidFill>
              </a:rPr>
              <a:t>2015~6</a:t>
            </a:r>
            <a:endParaRPr kumimoji="1" lang="ja-JP" altLang="en-US" b="1" dirty="0">
              <a:solidFill>
                <a:prstClr val="black"/>
              </a:solidFill>
            </a:endParaRPr>
          </a:p>
        </p:txBody>
      </p:sp>
      <p:cxnSp>
        <p:nvCxnSpPr>
          <p:cNvPr id="21" name="直線コネクタ 20"/>
          <p:cNvCxnSpPr/>
          <p:nvPr/>
        </p:nvCxnSpPr>
        <p:spPr>
          <a:xfrm>
            <a:off x="7476791" y="967216"/>
            <a:ext cx="0" cy="21602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1941835" y="2961541"/>
            <a:ext cx="1876697" cy="646331"/>
          </a:xfrm>
          <a:prstGeom prst="rect">
            <a:avLst/>
          </a:prstGeom>
          <a:noFill/>
          <a:ln>
            <a:solidFill>
              <a:schemeClr val="tx1"/>
            </a:solidFill>
          </a:ln>
        </p:spPr>
        <p:txBody>
          <a:bodyPr wrap="square" rtlCol="0">
            <a:spAutoFit/>
          </a:bodyPr>
          <a:lstStyle/>
          <a:p>
            <a:pPr marL="285750" indent="-285750" defTabSz="914400">
              <a:buFont typeface="Wingdings" pitchFamily="2" charset="2"/>
              <a:buChar char="l"/>
            </a:pPr>
            <a:r>
              <a:rPr kumimoji="1" lang="en-US" altLang="ja-JP" b="1" dirty="0" smtClean="0">
                <a:solidFill>
                  <a:srgbClr val="0000FF"/>
                </a:solidFill>
              </a:rPr>
              <a:t>Cite Decision</a:t>
            </a:r>
          </a:p>
          <a:p>
            <a:pPr marL="285750" indent="-285750" defTabSz="914400">
              <a:buFont typeface="Wingdings" pitchFamily="2" charset="2"/>
              <a:buChar char="l"/>
            </a:pPr>
            <a:r>
              <a:rPr kumimoji="1" lang="en-US" altLang="ja-JP" b="1" dirty="0" smtClean="0">
                <a:solidFill>
                  <a:srgbClr val="0000FF"/>
                </a:solidFill>
              </a:rPr>
              <a:t>Design ILC Lab.</a:t>
            </a:r>
            <a:endParaRPr kumimoji="1" lang="en-US" altLang="ja-JP" b="1" dirty="0">
              <a:solidFill>
                <a:srgbClr val="0000FF"/>
              </a:solidFill>
            </a:endParaRPr>
          </a:p>
        </p:txBody>
      </p:sp>
      <p:sp>
        <p:nvSpPr>
          <p:cNvPr id="12" name="右中かっこ 11"/>
          <p:cNvSpPr/>
          <p:nvPr/>
        </p:nvSpPr>
        <p:spPr>
          <a:xfrm>
            <a:off x="4021128" y="3209885"/>
            <a:ext cx="521073" cy="2451363"/>
          </a:xfrm>
          <a:prstGeom prst="rightBrace">
            <a:avLst>
              <a:gd name="adj1" fmla="val 8333"/>
              <a:gd name="adj2" fmla="val 60463"/>
            </a:avLst>
          </a:prstGeom>
          <a:ln w="28575">
            <a:solidFill>
              <a:srgbClr val="00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kumimoji="1" lang="ja-JP" altLang="en-US">
              <a:solidFill>
                <a:prstClr val="black"/>
              </a:solidFill>
            </a:endParaRPr>
          </a:p>
        </p:txBody>
      </p:sp>
      <p:sp>
        <p:nvSpPr>
          <p:cNvPr id="5" name="テキスト ボックス 4"/>
          <p:cNvSpPr txBox="1"/>
          <p:nvPr/>
        </p:nvSpPr>
        <p:spPr>
          <a:xfrm>
            <a:off x="336716" y="5445114"/>
            <a:ext cx="1410819" cy="646331"/>
          </a:xfrm>
          <a:prstGeom prst="rect">
            <a:avLst/>
          </a:prstGeom>
          <a:noFill/>
          <a:ln>
            <a:solidFill>
              <a:schemeClr val="tx1"/>
            </a:solidFill>
          </a:ln>
        </p:spPr>
        <p:txBody>
          <a:bodyPr wrap="square" rtlCol="0">
            <a:spAutoFit/>
          </a:bodyPr>
          <a:lstStyle/>
          <a:p>
            <a:pPr algn="ctr" defTabSz="914400"/>
            <a:r>
              <a:rPr kumimoji="1" lang="en-US" altLang="ja-JP" b="1" dirty="0" smtClean="0">
                <a:solidFill>
                  <a:srgbClr val="002060"/>
                </a:solidFill>
                <a:effectLst>
                  <a:outerShdw blurRad="38100" dist="38100" dir="2700000" algn="tl">
                    <a:srgbClr val="000000">
                      <a:alpha val="43137"/>
                    </a:srgbClr>
                  </a:outerShdw>
                </a:effectLst>
              </a:rPr>
              <a:t>Japan Policy Council</a:t>
            </a:r>
          </a:p>
        </p:txBody>
      </p:sp>
      <p:sp>
        <p:nvSpPr>
          <p:cNvPr id="30" name="星 5 29"/>
          <p:cNvSpPr/>
          <p:nvPr/>
        </p:nvSpPr>
        <p:spPr>
          <a:xfrm>
            <a:off x="2385684" y="1285260"/>
            <a:ext cx="933367" cy="784830"/>
          </a:xfrm>
          <a:prstGeom prst="star5">
            <a:avLst/>
          </a:prstGeom>
          <a:solidFill>
            <a:schemeClr val="accent6">
              <a:lumMod val="20000"/>
              <a:lumOff val="80000"/>
            </a:schemeClr>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33" name="テキスト ボックス 32"/>
          <p:cNvSpPr txBox="1"/>
          <p:nvPr/>
        </p:nvSpPr>
        <p:spPr>
          <a:xfrm>
            <a:off x="1808849" y="1285409"/>
            <a:ext cx="2009683" cy="1200329"/>
          </a:xfrm>
          <a:prstGeom prst="rect">
            <a:avLst/>
          </a:prstGeom>
          <a:noFill/>
        </p:spPr>
        <p:txBody>
          <a:bodyPr wrap="square" rtlCol="0">
            <a:spAutoFit/>
          </a:bodyPr>
          <a:lstStyle/>
          <a:p>
            <a:pPr algn="ctr" defTabSz="914400"/>
            <a:r>
              <a:rPr kumimoji="1" lang="en-US" altLang="ja-JP" b="1" dirty="0" smtClean="0">
                <a:solidFill>
                  <a:srgbClr val="7030A0"/>
                </a:solidFill>
                <a:effectLst>
                  <a:outerShdw blurRad="38100" dist="38100" dir="2700000" algn="tl">
                    <a:srgbClr val="000000">
                      <a:alpha val="43137"/>
                    </a:srgbClr>
                  </a:outerShdw>
                </a:effectLst>
                <a:ea typeface="メイリオ" pitchFamily="50" charset="-128"/>
                <a:cs typeface="メイリオ" pitchFamily="50" charset="-128"/>
              </a:rPr>
              <a:t>Positive Reference</a:t>
            </a:r>
          </a:p>
          <a:p>
            <a:pPr algn="ctr" defTabSz="914400"/>
            <a:r>
              <a:rPr kumimoji="1" lang="en-US" altLang="ja-JP" b="1" dirty="0" smtClean="0">
                <a:solidFill>
                  <a:srgbClr val="7030A0"/>
                </a:solidFill>
                <a:effectLst>
                  <a:outerShdw blurRad="38100" dist="38100" dir="2700000" algn="tl">
                    <a:srgbClr val="000000">
                      <a:alpha val="43137"/>
                    </a:srgbClr>
                  </a:outerShdw>
                </a:effectLst>
                <a:ea typeface="メイリオ" pitchFamily="50" charset="-128"/>
                <a:cs typeface="メイリオ" pitchFamily="50" charset="-128"/>
              </a:rPr>
              <a:t>from New Prime Minister</a:t>
            </a:r>
          </a:p>
          <a:p>
            <a:pPr algn="ctr" defTabSz="914400"/>
            <a:endParaRPr kumimoji="1" lang="en-US" altLang="ja-JP" b="1" dirty="0" smtClean="0">
              <a:solidFill>
                <a:srgbClr val="7030A0"/>
              </a:solidFill>
              <a:effectLst>
                <a:outerShdw blurRad="38100" dist="38100" dir="2700000" algn="tl">
                  <a:srgbClr val="000000">
                    <a:alpha val="43137"/>
                  </a:srgbClr>
                </a:outerShdw>
              </a:effectLst>
              <a:ea typeface="メイリオ" pitchFamily="50" charset="-128"/>
              <a:cs typeface="メイリオ" pitchFamily="50" charset="-128"/>
            </a:endParaRPr>
          </a:p>
        </p:txBody>
      </p:sp>
      <p:sp>
        <p:nvSpPr>
          <p:cNvPr id="37" name="テキスト ボックス 36"/>
          <p:cNvSpPr txBox="1"/>
          <p:nvPr/>
        </p:nvSpPr>
        <p:spPr>
          <a:xfrm>
            <a:off x="1966388" y="5168116"/>
            <a:ext cx="1827589" cy="1200329"/>
          </a:xfrm>
          <a:prstGeom prst="rect">
            <a:avLst/>
          </a:prstGeom>
          <a:noFill/>
          <a:ln>
            <a:solidFill>
              <a:schemeClr val="tx1"/>
            </a:solidFill>
          </a:ln>
        </p:spPr>
        <p:txBody>
          <a:bodyPr wrap="square" rtlCol="0">
            <a:spAutoFit/>
          </a:bodyPr>
          <a:lstStyle/>
          <a:p>
            <a:pPr marL="285750" indent="-285750" defTabSz="914400">
              <a:buFont typeface="Wingdings" pitchFamily="2" charset="2"/>
              <a:buChar char="l"/>
            </a:pPr>
            <a:r>
              <a:rPr kumimoji="1" lang="en-US" altLang="ja-JP" b="1" dirty="0" smtClean="0">
                <a:solidFill>
                  <a:srgbClr val="0000FF"/>
                </a:solidFill>
              </a:rPr>
              <a:t>Detailed Design of International Country </a:t>
            </a:r>
          </a:p>
        </p:txBody>
      </p:sp>
      <p:sp>
        <p:nvSpPr>
          <p:cNvPr id="34" name="テキスト ボックス 33"/>
          <p:cNvSpPr txBox="1"/>
          <p:nvPr/>
        </p:nvSpPr>
        <p:spPr>
          <a:xfrm>
            <a:off x="1932684" y="3864787"/>
            <a:ext cx="2223980" cy="923330"/>
          </a:xfrm>
          <a:prstGeom prst="rect">
            <a:avLst/>
          </a:prstGeom>
          <a:noFill/>
          <a:ln>
            <a:solidFill>
              <a:schemeClr val="tx1"/>
            </a:solidFill>
          </a:ln>
        </p:spPr>
        <p:txBody>
          <a:bodyPr wrap="square" rtlCol="0">
            <a:spAutoFit/>
          </a:bodyPr>
          <a:lstStyle/>
          <a:p>
            <a:pPr marL="285750" indent="-285750" algn="ctr" defTabSz="914400">
              <a:buFont typeface="Wingdings" pitchFamily="2" charset="2"/>
              <a:buChar char="l"/>
            </a:pPr>
            <a:r>
              <a:rPr kumimoji="1" lang="en-US" altLang="ja-JP" b="1" dirty="0" smtClean="0">
                <a:solidFill>
                  <a:srgbClr val="0000FF"/>
                </a:solidFill>
              </a:rPr>
              <a:t>Project Proposal to Science Council of Japan </a:t>
            </a:r>
          </a:p>
        </p:txBody>
      </p:sp>
      <p:sp>
        <p:nvSpPr>
          <p:cNvPr id="8" name="左中かっこ 7"/>
          <p:cNvSpPr/>
          <p:nvPr/>
        </p:nvSpPr>
        <p:spPr>
          <a:xfrm>
            <a:off x="1549468" y="2485738"/>
            <a:ext cx="369121" cy="1794548"/>
          </a:xfrm>
          <a:prstGeom prst="leftBrace">
            <a:avLst/>
          </a:prstGeom>
          <a:ln w="28575">
            <a:solidFill>
              <a:srgbClr val="00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kumimoji="1" lang="ja-JP" altLang="en-US">
              <a:solidFill>
                <a:prstClr val="black"/>
              </a:solidFill>
            </a:endParaRPr>
          </a:p>
        </p:txBody>
      </p:sp>
      <p:grpSp>
        <p:nvGrpSpPr>
          <p:cNvPr id="7" name="グループ化 6"/>
          <p:cNvGrpSpPr/>
          <p:nvPr/>
        </p:nvGrpSpPr>
        <p:grpSpPr>
          <a:xfrm>
            <a:off x="4235877" y="3494348"/>
            <a:ext cx="2453558" cy="892054"/>
            <a:chOff x="3533456" y="4091006"/>
            <a:chExt cx="2182277" cy="784830"/>
          </a:xfrm>
        </p:grpSpPr>
        <p:sp>
          <p:nvSpPr>
            <p:cNvPr id="31" name="星 5 30"/>
            <p:cNvSpPr/>
            <p:nvPr/>
          </p:nvSpPr>
          <p:spPr>
            <a:xfrm>
              <a:off x="4228906" y="4091006"/>
              <a:ext cx="765301" cy="784830"/>
            </a:xfrm>
            <a:prstGeom prst="star5">
              <a:avLst/>
            </a:prstGeom>
            <a:solidFill>
              <a:schemeClr val="accent6">
                <a:lumMod val="20000"/>
                <a:lumOff val="80000"/>
              </a:schemeClr>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32" name="テキスト ボックス 31"/>
            <p:cNvSpPr txBox="1"/>
            <p:nvPr/>
          </p:nvSpPr>
          <p:spPr>
            <a:xfrm>
              <a:off x="3533456" y="4415507"/>
              <a:ext cx="2182277" cy="460329"/>
            </a:xfrm>
            <a:prstGeom prst="rect">
              <a:avLst/>
            </a:prstGeom>
            <a:noFill/>
          </p:spPr>
          <p:txBody>
            <a:bodyPr wrap="none" rtlCol="0">
              <a:spAutoFit/>
            </a:bodyPr>
            <a:lstStyle/>
            <a:p>
              <a:pPr algn="ctr" defTabSz="914400"/>
              <a:r>
                <a:rPr kumimoji="1" lang="en-US" altLang="ja-JP" sz="1400" b="1" dirty="0" smtClean="0">
                  <a:solidFill>
                    <a:srgbClr val="7030A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Formal Message</a:t>
              </a:r>
            </a:p>
            <a:p>
              <a:pPr algn="ctr" defTabSz="914400"/>
              <a:r>
                <a:rPr kumimoji="1" lang="en-US" altLang="ja-JP" sz="1400" b="1" dirty="0">
                  <a:solidFill>
                    <a:srgbClr val="7030A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o</a:t>
              </a:r>
              <a:r>
                <a:rPr kumimoji="1" lang="en-US" altLang="ja-JP" sz="1400" b="1" dirty="0" smtClean="0">
                  <a:solidFill>
                    <a:srgbClr val="7030A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n Hosting ILC in Japan</a:t>
              </a:r>
            </a:p>
          </p:txBody>
        </p:sp>
      </p:grpSp>
      <p:sp>
        <p:nvSpPr>
          <p:cNvPr id="51" name="テキスト ボックス 50"/>
          <p:cNvSpPr txBox="1"/>
          <p:nvPr/>
        </p:nvSpPr>
        <p:spPr>
          <a:xfrm>
            <a:off x="5616116" y="2102780"/>
            <a:ext cx="1305695" cy="923330"/>
          </a:xfrm>
          <a:prstGeom prst="rect">
            <a:avLst/>
          </a:prstGeom>
          <a:noFill/>
          <a:ln>
            <a:solidFill>
              <a:schemeClr val="tx1"/>
            </a:solidFill>
          </a:ln>
        </p:spPr>
        <p:txBody>
          <a:bodyPr wrap="square" rtlCol="0">
            <a:spAutoFit/>
          </a:bodyPr>
          <a:lstStyle/>
          <a:p>
            <a:pPr marL="285750" indent="-285750" defTabSz="914400">
              <a:buFont typeface="Wingdings" pitchFamily="2" charset="2"/>
              <a:buChar char="l"/>
            </a:pPr>
            <a:r>
              <a:rPr kumimoji="1" lang="en-US" altLang="ja-JP" b="1" dirty="0" smtClean="0">
                <a:solidFill>
                  <a:srgbClr val="0000FF"/>
                </a:solidFill>
              </a:rPr>
              <a:t>Establish ILC Pre-</a:t>
            </a:r>
          </a:p>
          <a:p>
            <a:pPr defTabSz="914400"/>
            <a:r>
              <a:rPr kumimoji="1" lang="en-US" altLang="ja-JP" b="1" dirty="0">
                <a:solidFill>
                  <a:srgbClr val="0000FF"/>
                </a:solidFill>
              </a:rPr>
              <a:t> </a:t>
            </a:r>
            <a:r>
              <a:rPr kumimoji="1" lang="en-US" altLang="ja-JP" b="1" dirty="0" smtClean="0">
                <a:solidFill>
                  <a:srgbClr val="0000FF"/>
                </a:solidFill>
              </a:rPr>
              <a:t>     J-Lab.</a:t>
            </a:r>
          </a:p>
        </p:txBody>
      </p:sp>
      <p:sp>
        <p:nvSpPr>
          <p:cNvPr id="29" name="テキスト ボックス 28"/>
          <p:cNvSpPr txBox="1"/>
          <p:nvPr/>
        </p:nvSpPr>
        <p:spPr>
          <a:xfrm>
            <a:off x="4496203" y="4521784"/>
            <a:ext cx="2239825" cy="923330"/>
          </a:xfrm>
          <a:prstGeom prst="rect">
            <a:avLst/>
          </a:prstGeom>
          <a:solidFill>
            <a:schemeClr val="bg1"/>
          </a:solidFill>
          <a:ln>
            <a:solidFill>
              <a:schemeClr val="tx1"/>
            </a:solidFill>
          </a:ln>
        </p:spPr>
        <p:txBody>
          <a:bodyPr wrap="square" rtlCol="0">
            <a:spAutoFit/>
          </a:bodyPr>
          <a:lstStyle/>
          <a:p>
            <a:pPr marL="285750" indent="-285750" defTabSz="914400">
              <a:buFont typeface="Wingdings" pitchFamily="2" charset="2"/>
              <a:buChar char="l"/>
            </a:pPr>
            <a:r>
              <a:rPr kumimoji="1" lang="en-US" altLang="ja-JP" b="1" dirty="0" smtClean="0">
                <a:solidFill>
                  <a:srgbClr val="0000FF"/>
                </a:solidFill>
              </a:rPr>
              <a:t>ILC Host Recommendation to Government</a:t>
            </a:r>
          </a:p>
        </p:txBody>
      </p:sp>
      <p:cxnSp>
        <p:nvCxnSpPr>
          <p:cNvPr id="35" name="直線矢印コネクタ 34"/>
          <p:cNvCxnSpPr/>
          <p:nvPr/>
        </p:nvCxnSpPr>
        <p:spPr>
          <a:xfrm flipV="1">
            <a:off x="5616116" y="3026110"/>
            <a:ext cx="420576" cy="581762"/>
          </a:xfrm>
          <a:prstGeom prst="straightConnector1">
            <a:avLst/>
          </a:prstGeom>
          <a:ln w="28575">
            <a:solidFill>
              <a:srgbClr val="000066"/>
            </a:solidFill>
            <a:tailEnd type="arrow"/>
          </a:ln>
        </p:spPr>
        <p:style>
          <a:lnRef idx="1">
            <a:schemeClr val="accent1"/>
          </a:lnRef>
          <a:fillRef idx="0">
            <a:schemeClr val="accent1"/>
          </a:fillRef>
          <a:effectRef idx="0">
            <a:schemeClr val="accent1"/>
          </a:effectRef>
          <a:fontRef idx="minor">
            <a:schemeClr val="tx1"/>
          </a:fontRef>
        </p:style>
      </p:cxnSp>
      <p:sp>
        <p:nvSpPr>
          <p:cNvPr id="4" name="右矢印 3"/>
          <p:cNvSpPr/>
          <p:nvPr/>
        </p:nvSpPr>
        <p:spPr>
          <a:xfrm>
            <a:off x="4692440" y="2425136"/>
            <a:ext cx="923676" cy="206984"/>
          </a:xfrm>
          <a:prstGeom prst="rightArrow">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grpSp>
        <p:nvGrpSpPr>
          <p:cNvPr id="36" name="グループ化 35"/>
          <p:cNvGrpSpPr/>
          <p:nvPr/>
        </p:nvGrpSpPr>
        <p:grpSpPr>
          <a:xfrm>
            <a:off x="7319384" y="3068191"/>
            <a:ext cx="1242759" cy="1273649"/>
            <a:chOff x="6785386" y="2191340"/>
            <a:chExt cx="1242759" cy="1273649"/>
          </a:xfrm>
        </p:grpSpPr>
        <p:sp>
          <p:nvSpPr>
            <p:cNvPr id="38" name="星 5 37"/>
            <p:cNvSpPr/>
            <p:nvPr/>
          </p:nvSpPr>
          <p:spPr>
            <a:xfrm>
              <a:off x="6785386" y="2191340"/>
              <a:ext cx="1241957" cy="1273649"/>
            </a:xfrm>
            <a:prstGeom prst="star5">
              <a:avLst/>
            </a:prstGeom>
            <a:solidFill>
              <a:schemeClr val="accent6">
                <a:lumMod val="20000"/>
                <a:lumOff val="80000"/>
              </a:schemeClr>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39" name="テキスト ボックス 38"/>
            <p:cNvSpPr txBox="1"/>
            <p:nvPr/>
          </p:nvSpPr>
          <p:spPr>
            <a:xfrm>
              <a:off x="6921495" y="2669703"/>
              <a:ext cx="1106650" cy="523220"/>
            </a:xfrm>
            <a:prstGeom prst="rect">
              <a:avLst/>
            </a:prstGeom>
            <a:noFill/>
          </p:spPr>
          <p:txBody>
            <a:bodyPr wrap="none" rtlCol="0">
              <a:spAutoFit/>
            </a:bodyPr>
            <a:lstStyle/>
            <a:p>
              <a:pPr algn="ctr" defTabSz="914400"/>
              <a:r>
                <a:rPr kumimoji="1" lang="en-US" altLang="ja-JP" sz="1400" b="1" dirty="0">
                  <a:solidFill>
                    <a:srgbClr val="7030A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C</a:t>
              </a:r>
              <a:r>
                <a:rPr kumimoji="1" lang="en-US" altLang="ja-JP" sz="1400" b="1" dirty="0" smtClean="0">
                  <a:solidFill>
                    <a:srgbClr val="7030A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ite/Host</a:t>
              </a:r>
            </a:p>
            <a:p>
              <a:pPr algn="ctr" defTabSz="914400"/>
              <a:r>
                <a:rPr kumimoji="1" lang="en-US" altLang="ja-JP" sz="1400" b="1" dirty="0" smtClean="0">
                  <a:solidFill>
                    <a:srgbClr val="7030A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Establish</a:t>
              </a:r>
              <a:endParaRPr kumimoji="1" lang="ja-JP" altLang="en-US" sz="1400" b="1" dirty="0">
                <a:solidFill>
                  <a:srgbClr val="7030A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grpSp>
      <p:sp>
        <p:nvSpPr>
          <p:cNvPr id="40" name="右矢印 39"/>
          <p:cNvSpPr/>
          <p:nvPr/>
        </p:nvSpPr>
        <p:spPr>
          <a:xfrm>
            <a:off x="7059028" y="2460953"/>
            <a:ext cx="667110" cy="206984"/>
          </a:xfrm>
          <a:prstGeom prst="rightArrow">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41" name="テキスト ボックス 40"/>
          <p:cNvSpPr txBox="1"/>
          <p:nvPr/>
        </p:nvSpPr>
        <p:spPr>
          <a:xfrm>
            <a:off x="7726138" y="2170455"/>
            <a:ext cx="1305695" cy="646331"/>
          </a:xfrm>
          <a:prstGeom prst="rect">
            <a:avLst/>
          </a:prstGeom>
          <a:noFill/>
          <a:ln>
            <a:solidFill>
              <a:schemeClr val="tx1"/>
            </a:solidFill>
          </a:ln>
        </p:spPr>
        <p:txBody>
          <a:bodyPr wrap="square" rtlCol="0">
            <a:spAutoFit/>
          </a:bodyPr>
          <a:lstStyle/>
          <a:p>
            <a:pPr marL="285750" indent="-285750" defTabSz="914400">
              <a:buFont typeface="Wingdings" pitchFamily="2" charset="2"/>
              <a:buChar char="l"/>
            </a:pPr>
            <a:r>
              <a:rPr kumimoji="1" lang="en-US" altLang="ja-JP" b="1" dirty="0" smtClean="0">
                <a:solidFill>
                  <a:srgbClr val="0000FF"/>
                </a:solidFill>
              </a:rPr>
              <a:t>Establish ILC -Lab.</a:t>
            </a:r>
          </a:p>
        </p:txBody>
      </p:sp>
      <p:sp>
        <p:nvSpPr>
          <p:cNvPr id="42" name="テキスト ボックス 41"/>
          <p:cNvSpPr txBox="1"/>
          <p:nvPr/>
        </p:nvSpPr>
        <p:spPr>
          <a:xfrm>
            <a:off x="5915049" y="64397"/>
            <a:ext cx="3082896" cy="646331"/>
          </a:xfrm>
          <a:prstGeom prst="rect">
            <a:avLst/>
          </a:prstGeom>
          <a:noFill/>
        </p:spPr>
        <p:txBody>
          <a:bodyPr wrap="none" rtlCol="0">
            <a:spAutoFit/>
          </a:bodyPr>
          <a:lstStyle/>
          <a:p>
            <a:pPr algn="ctr" defTabSz="914400"/>
            <a:r>
              <a:rPr kumimoji="1" lang="en-US" altLang="ja-JP" b="1" i="1" dirty="0">
                <a:solidFill>
                  <a:prstClr val="black"/>
                </a:solidFill>
              </a:rPr>
              <a:t>a</a:t>
            </a:r>
            <a:r>
              <a:rPr kumimoji="1" lang="en-US" altLang="ja-JP" b="1" i="1" dirty="0" smtClean="0">
                <a:solidFill>
                  <a:prstClr val="black"/>
                </a:solidFill>
              </a:rPr>
              <a:t>t European Strategy Meeting</a:t>
            </a:r>
          </a:p>
          <a:p>
            <a:pPr algn="ctr" defTabSz="914400"/>
            <a:r>
              <a:rPr kumimoji="1" lang="en-US" altLang="ja-JP" b="1" i="1" dirty="0" smtClean="0">
                <a:solidFill>
                  <a:prstClr val="black"/>
                </a:solidFill>
              </a:rPr>
              <a:t>Dec. 11, 2012</a:t>
            </a:r>
            <a:endParaRPr kumimoji="1" lang="ja-JP" altLang="en-US" b="1" i="1" dirty="0">
              <a:solidFill>
                <a:prstClr val="black"/>
              </a:solidFill>
            </a:endParaRPr>
          </a:p>
        </p:txBody>
      </p:sp>
      <p:grpSp>
        <p:nvGrpSpPr>
          <p:cNvPr id="6" name="グループ化 5"/>
          <p:cNvGrpSpPr/>
          <p:nvPr/>
        </p:nvGrpSpPr>
        <p:grpSpPr>
          <a:xfrm>
            <a:off x="81662" y="1271656"/>
            <a:ext cx="3327390" cy="1055362"/>
            <a:chOff x="81662" y="1271656"/>
            <a:chExt cx="3327390" cy="1055362"/>
          </a:xfrm>
        </p:grpSpPr>
        <p:sp>
          <p:nvSpPr>
            <p:cNvPr id="43" name="正方形/長方形 42"/>
            <p:cNvSpPr/>
            <p:nvPr/>
          </p:nvSpPr>
          <p:spPr>
            <a:xfrm>
              <a:off x="2218328" y="1310692"/>
              <a:ext cx="1190724" cy="792088"/>
            </a:xfrm>
            <a:prstGeom prst="rect">
              <a:avLst/>
            </a:prstGeom>
            <a:solidFill>
              <a:srgbClr val="FFFF00">
                <a:alpha val="2705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pic>
          <p:nvPicPr>
            <p:cNvPr id="44" name="Picture 2" descr="ILC責任者による表敬を受ける安倍総理２"/>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1662" y="1271656"/>
              <a:ext cx="1836927" cy="105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0" name="直線コネクタ 19"/>
          <p:cNvCxnSpPr/>
          <p:nvPr/>
        </p:nvCxnSpPr>
        <p:spPr>
          <a:xfrm>
            <a:off x="5004083" y="973224"/>
            <a:ext cx="0" cy="21602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5004083" y="973224"/>
            <a:ext cx="0" cy="21602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1949361" y="2961541"/>
            <a:ext cx="1861643" cy="351493"/>
          </a:xfrm>
          <a:prstGeom prst="rect">
            <a:avLst/>
          </a:prstGeom>
          <a:solidFill>
            <a:srgbClr val="FFFF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52" name="正方形/長方形 51"/>
          <p:cNvSpPr/>
          <p:nvPr/>
        </p:nvSpPr>
        <p:spPr>
          <a:xfrm>
            <a:off x="1918589" y="3873995"/>
            <a:ext cx="2238075" cy="914121"/>
          </a:xfrm>
          <a:prstGeom prst="rect">
            <a:avLst/>
          </a:prstGeom>
          <a:solidFill>
            <a:srgbClr val="FFFF00">
              <a:alpha val="2705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53" name="テキスト ボックス 52"/>
          <p:cNvSpPr txBox="1"/>
          <p:nvPr/>
        </p:nvSpPr>
        <p:spPr>
          <a:xfrm>
            <a:off x="5004081" y="3483383"/>
            <a:ext cx="1152093" cy="369332"/>
          </a:xfrm>
          <a:prstGeom prst="rect">
            <a:avLst/>
          </a:prstGeom>
          <a:solidFill>
            <a:srgbClr val="F2DCDB">
              <a:alpha val="50196"/>
            </a:srgbClr>
          </a:solidFill>
        </p:spPr>
        <p:txBody>
          <a:bodyPr wrap="square" rtlCol="0">
            <a:spAutoFit/>
          </a:bodyPr>
          <a:lstStyle/>
          <a:p>
            <a:pPr algn="ctr" defTabSz="914400"/>
            <a:r>
              <a:rPr kumimoji="1" lang="ja-JP" altLang="en-US" b="1" dirty="0">
                <a:solidFill>
                  <a:srgbClr val="FF0000"/>
                </a:solidFill>
              </a:rPr>
              <a:t>～</a:t>
            </a:r>
            <a:r>
              <a:rPr kumimoji="1" lang="en-US" altLang="ja-JP" b="1" dirty="0" smtClean="0">
                <a:solidFill>
                  <a:srgbClr val="FF0000"/>
                </a:solidFill>
              </a:rPr>
              <a:t>2013.9</a:t>
            </a:r>
            <a:endParaRPr kumimoji="1" lang="ja-JP" altLang="en-US" b="1" dirty="0">
              <a:solidFill>
                <a:srgbClr val="FF0000"/>
              </a:solidFill>
            </a:endParaRPr>
          </a:p>
        </p:txBody>
      </p:sp>
      <p:grpSp>
        <p:nvGrpSpPr>
          <p:cNvPr id="24" name="グループ化 23"/>
          <p:cNvGrpSpPr/>
          <p:nvPr/>
        </p:nvGrpSpPr>
        <p:grpSpPr>
          <a:xfrm>
            <a:off x="4520077" y="4542688"/>
            <a:ext cx="2238075" cy="1373143"/>
            <a:chOff x="4520077" y="4542688"/>
            <a:chExt cx="2238075" cy="1373143"/>
          </a:xfrm>
        </p:grpSpPr>
        <p:sp>
          <p:nvSpPr>
            <p:cNvPr id="22" name="テキスト ボックス 21"/>
            <p:cNvSpPr txBox="1"/>
            <p:nvPr/>
          </p:nvSpPr>
          <p:spPr>
            <a:xfrm>
              <a:off x="5117466" y="5546499"/>
              <a:ext cx="970137" cy="369332"/>
            </a:xfrm>
            <a:prstGeom prst="rect">
              <a:avLst/>
            </a:prstGeom>
            <a:noFill/>
          </p:spPr>
          <p:txBody>
            <a:bodyPr wrap="none" rtlCol="0">
              <a:spAutoFit/>
            </a:bodyPr>
            <a:lstStyle/>
            <a:p>
              <a:pPr defTabSz="914400"/>
              <a:r>
                <a:rPr kumimoji="1" lang="en-US" altLang="ja-JP" b="1" dirty="0" smtClean="0">
                  <a:solidFill>
                    <a:prstClr val="black"/>
                  </a:solidFill>
                </a:rPr>
                <a:t>Oct. 16  </a:t>
              </a:r>
              <a:endParaRPr kumimoji="1" lang="ja-JP" altLang="en-US" b="1" dirty="0">
                <a:solidFill>
                  <a:prstClr val="black"/>
                </a:solidFill>
              </a:endParaRPr>
            </a:p>
          </p:txBody>
        </p:sp>
        <p:sp>
          <p:nvSpPr>
            <p:cNvPr id="54" name="正方形/長方形 53"/>
            <p:cNvSpPr/>
            <p:nvPr/>
          </p:nvSpPr>
          <p:spPr>
            <a:xfrm>
              <a:off x="4520077" y="4542688"/>
              <a:ext cx="2238075" cy="914121"/>
            </a:xfrm>
            <a:prstGeom prst="rect">
              <a:avLst/>
            </a:prstGeom>
            <a:solidFill>
              <a:srgbClr val="FFFF00">
                <a:alpha val="2705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grpSp>
      <p:sp>
        <p:nvSpPr>
          <p:cNvPr id="57" name="正方形/長方形 56"/>
          <p:cNvSpPr/>
          <p:nvPr/>
        </p:nvSpPr>
        <p:spPr>
          <a:xfrm>
            <a:off x="4353348" y="3852715"/>
            <a:ext cx="2407770" cy="47086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grpSp>
        <p:nvGrpSpPr>
          <p:cNvPr id="66" name="グループ化 65"/>
          <p:cNvGrpSpPr/>
          <p:nvPr/>
        </p:nvGrpSpPr>
        <p:grpSpPr>
          <a:xfrm>
            <a:off x="4575850" y="2007698"/>
            <a:ext cx="4568150" cy="1060493"/>
            <a:chOff x="4575850" y="2007698"/>
            <a:chExt cx="4568150" cy="1060493"/>
          </a:xfrm>
        </p:grpSpPr>
        <p:grpSp>
          <p:nvGrpSpPr>
            <p:cNvPr id="28" name="グループ化 27"/>
            <p:cNvGrpSpPr/>
            <p:nvPr/>
          </p:nvGrpSpPr>
          <p:grpSpPr>
            <a:xfrm>
              <a:off x="4575850" y="2007698"/>
              <a:ext cx="4568150" cy="1060493"/>
              <a:chOff x="4341451" y="5884892"/>
              <a:chExt cx="4568150" cy="1060493"/>
            </a:xfrm>
          </p:grpSpPr>
          <p:sp>
            <p:nvSpPr>
              <p:cNvPr id="14" name="正方形/長方形 13"/>
              <p:cNvSpPr/>
              <p:nvPr/>
            </p:nvSpPr>
            <p:spPr>
              <a:xfrm>
                <a:off x="4341451" y="5884892"/>
                <a:ext cx="4568150" cy="1060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grpSp>
            <p:nvGrpSpPr>
              <p:cNvPr id="58" name="グループ化 57"/>
              <p:cNvGrpSpPr/>
              <p:nvPr/>
            </p:nvGrpSpPr>
            <p:grpSpPr>
              <a:xfrm>
                <a:off x="4392166" y="5953473"/>
                <a:ext cx="4466721" cy="923330"/>
                <a:chOff x="4605387" y="2083189"/>
                <a:chExt cx="4466721" cy="923330"/>
              </a:xfrm>
            </p:grpSpPr>
            <p:sp>
              <p:nvSpPr>
                <p:cNvPr id="59" name="テキスト ボックス 58"/>
                <p:cNvSpPr txBox="1"/>
                <p:nvPr/>
              </p:nvSpPr>
              <p:spPr>
                <a:xfrm>
                  <a:off x="5017779" y="2083189"/>
                  <a:ext cx="1305695" cy="923330"/>
                </a:xfrm>
                <a:prstGeom prst="rect">
                  <a:avLst/>
                </a:prstGeom>
                <a:noFill/>
                <a:ln>
                  <a:solidFill>
                    <a:schemeClr val="tx1"/>
                  </a:solidFill>
                </a:ln>
              </p:spPr>
              <p:txBody>
                <a:bodyPr wrap="square" rtlCol="0">
                  <a:spAutoFit/>
                </a:bodyPr>
                <a:lstStyle/>
                <a:p>
                  <a:pPr marL="285750" indent="-285750" defTabSz="914400">
                    <a:buFont typeface="Wingdings" pitchFamily="2" charset="2"/>
                    <a:buChar char="l"/>
                  </a:pPr>
                  <a:r>
                    <a:rPr kumimoji="1" lang="en-US" altLang="ja-JP" b="1" dirty="0" smtClean="0">
                      <a:solidFill>
                        <a:srgbClr val="0000FF"/>
                      </a:solidFill>
                    </a:rPr>
                    <a:t>Establish ILC Pre-</a:t>
                  </a:r>
                </a:p>
                <a:p>
                  <a:pPr defTabSz="914400"/>
                  <a:r>
                    <a:rPr kumimoji="1" lang="en-US" altLang="ja-JP" b="1" dirty="0">
                      <a:solidFill>
                        <a:srgbClr val="0000FF"/>
                      </a:solidFill>
                    </a:rPr>
                    <a:t> </a:t>
                  </a:r>
                  <a:r>
                    <a:rPr kumimoji="1" lang="en-US" altLang="ja-JP" b="1" dirty="0" smtClean="0">
                      <a:solidFill>
                        <a:srgbClr val="0000FF"/>
                      </a:solidFill>
                    </a:rPr>
                    <a:t>     J-Lab.</a:t>
                  </a:r>
                </a:p>
              </p:txBody>
            </p:sp>
            <p:sp>
              <p:nvSpPr>
                <p:cNvPr id="60" name="右矢印 59"/>
                <p:cNvSpPr/>
                <p:nvPr/>
              </p:nvSpPr>
              <p:spPr>
                <a:xfrm>
                  <a:off x="4605387" y="2445303"/>
                  <a:ext cx="443621" cy="199102"/>
                </a:xfrm>
                <a:prstGeom prst="rightArrow">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61" name="テキスト ボックス 60"/>
                <p:cNvSpPr txBox="1"/>
                <p:nvPr/>
              </p:nvSpPr>
              <p:spPr>
                <a:xfrm>
                  <a:off x="8009822" y="2360188"/>
                  <a:ext cx="1062286" cy="369332"/>
                </a:xfrm>
                <a:prstGeom prst="rect">
                  <a:avLst/>
                </a:prstGeom>
                <a:noFill/>
                <a:ln>
                  <a:solidFill>
                    <a:schemeClr val="tx1"/>
                  </a:solidFill>
                </a:ln>
              </p:spPr>
              <p:txBody>
                <a:bodyPr wrap="square" rtlCol="0">
                  <a:spAutoFit/>
                </a:bodyPr>
                <a:lstStyle/>
                <a:p>
                  <a:pPr defTabSz="914400"/>
                  <a:r>
                    <a:rPr kumimoji="1" lang="en-US" altLang="ja-JP" b="1" dirty="0" smtClean="0">
                      <a:solidFill>
                        <a:srgbClr val="0000FF"/>
                      </a:solidFill>
                    </a:rPr>
                    <a:t>ILC -Lab.</a:t>
                  </a:r>
                </a:p>
              </p:txBody>
            </p:sp>
            <p:sp>
              <p:nvSpPr>
                <p:cNvPr id="62" name="右矢印 61"/>
                <p:cNvSpPr/>
                <p:nvPr/>
              </p:nvSpPr>
              <p:spPr>
                <a:xfrm>
                  <a:off x="6211170" y="2445303"/>
                  <a:ext cx="443621" cy="199102"/>
                </a:xfrm>
                <a:prstGeom prst="rightArrow">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63" name="テキスト ボックス 62"/>
                <p:cNvSpPr txBox="1"/>
                <p:nvPr/>
              </p:nvSpPr>
              <p:spPr>
                <a:xfrm>
                  <a:off x="6654791" y="2221689"/>
                  <a:ext cx="942436" cy="646331"/>
                </a:xfrm>
                <a:prstGeom prst="rect">
                  <a:avLst/>
                </a:prstGeom>
                <a:noFill/>
                <a:ln>
                  <a:solidFill>
                    <a:schemeClr val="tx1"/>
                  </a:solidFill>
                </a:ln>
              </p:spPr>
              <p:txBody>
                <a:bodyPr wrap="square" rtlCol="0">
                  <a:spAutoFit/>
                </a:bodyPr>
                <a:lstStyle/>
                <a:p>
                  <a:pPr defTabSz="914400"/>
                  <a:r>
                    <a:rPr kumimoji="1" lang="en-US" altLang="ja-JP" b="1" dirty="0" smtClean="0">
                      <a:solidFill>
                        <a:srgbClr val="0000FF"/>
                      </a:solidFill>
                    </a:rPr>
                    <a:t>ILC Pre-Lab.</a:t>
                  </a:r>
                </a:p>
              </p:txBody>
            </p:sp>
            <p:sp>
              <p:nvSpPr>
                <p:cNvPr id="64" name="右矢印 63"/>
                <p:cNvSpPr/>
                <p:nvPr/>
              </p:nvSpPr>
              <p:spPr>
                <a:xfrm>
                  <a:off x="7619122" y="2445303"/>
                  <a:ext cx="443621" cy="199102"/>
                </a:xfrm>
                <a:prstGeom prst="rightArrow">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grpSp>
        </p:grpSp>
        <p:sp>
          <p:nvSpPr>
            <p:cNvPr id="65" name="正方形/長方形 64"/>
            <p:cNvSpPr/>
            <p:nvPr/>
          </p:nvSpPr>
          <p:spPr>
            <a:xfrm>
              <a:off x="5045324" y="2091085"/>
              <a:ext cx="1310276" cy="903739"/>
            </a:xfrm>
            <a:prstGeom prst="rect">
              <a:avLst/>
            </a:prstGeom>
            <a:solidFill>
              <a:srgbClr val="66CCFF">
                <a:alpha val="27059"/>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grpSp>
      <p:sp>
        <p:nvSpPr>
          <p:cNvPr id="9" name="テキスト ボックス 8"/>
          <p:cNvSpPr txBox="1"/>
          <p:nvPr/>
        </p:nvSpPr>
        <p:spPr>
          <a:xfrm>
            <a:off x="3856549" y="2323390"/>
            <a:ext cx="600229" cy="369332"/>
          </a:xfrm>
          <a:prstGeom prst="rect">
            <a:avLst/>
          </a:prstGeom>
          <a:solidFill>
            <a:schemeClr val="bg1"/>
          </a:solidFill>
        </p:spPr>
        <p:txBody>
          <a:bodyPr wrap="none" rtlCol="0">
            <a:spAutoFit/>
          </a:bodyPr>
          <a:lstStyle/>
          <a:p>
            <a:pPr defTabSz="914400"/>
            <a:r>
              <a:rPr kumimoji="1" lang="en-US" altLang="ja-JP" b="1" dirty="0" smtClean="0">
                <a:solidFill>
                  <a:srgbClr val="0000FF"/>
                </a:solidFill>
              </a:rPr>
              <a:t>JLCC</a:t>
            </a:r>
            <a:endParaRPr kumimoji="1" lang="ja-JP" altLang="en-US" b="1" dirty="0">
              <a:solidFill>
                <a:srgbClr val="0000FF"/>
              </a:solidFill>
            </a:endParaRPr>
          </a:p>
        </p:txBody>
      </p:sp>
      <p:grpSp>
        <p:nvGrpSpPr>
          <p:cNvPr id="25" name="グループ化 24"/>
          <p:cNvGrpSpPr/>
          <p:nvPr/>
        </p:nvGrpSpPr>
        <p:grpSpPr>
          <a:xfrm>
            <a:off x="1949108" y="1359116"/>
            <a:ext cx="3867460" cy="1343041"/>
            <a:chOff x="1949108" y="1359116"/>
            <a:chExt cx="3867460" cy="1343041"/>
          </a:xfrm>
        </p:grpSpPr>
        <p:grpSp>
          <p:nvGrpSpPr>
            <p:cNvPr id="10" name="グループ化 9"/>
            <p:cNvGrpSpPr/>
            <p:nvPr/>
          </p:nvGrpSpPr>
          <p:grpSpPr>
            <a:xfrm>
              <a:off x="3563888" y="1359116"/>
              <a:ext cx="2252680" cy="1086187"/>
              <a:chOff x="3563888" y="1359116"/>
              <a:chExt cx="2252680" cy="1086187"/>
            </a:xfrm>
          </p:grpSpPr>
          <p:sp>
            <p:nvSpPr>
              <p:cNvPr id="48" name="テキスト ボックス 47"/>
              <p:cNvSpPr txBox="1"/>
              <p:nvPr/>
            </p:nvSpPr>
            <p:spPr>
              <a:xfrm>
                <a:off x="3852761" y="1359116"/>
                <a:ext cx="1963807" cy="584775"/>
              </a:xfrm>
              <a:prstGeom prst="rect">
                <a:avLst/>
              </a:prstGeom>
              <a:noFill/>
              <a:ln>
                <a:solidFill>
                  <a:schemeClr val="accent5">
                    <a:lumMod val="50000"/>
                  </a:schemeClr>
                </a:solidFill>
              </a:ln>
            </p:spPr>
            <p:txBody>
              <a:bodyPr wrap="none" rtlCol="0">
                <a:spAutoFit/>
              </a:bodyPr>
              <a:lstStyle/>
              <a:p>
                <a:pPr defTabSz="914400"/>
                <a:r>
                  <a:rPr kumimoji="1" lang="en-US" altLang="ja-JP" sz="1600" b="1" dirty="0" smtClean="0">
                    <a:solidFill>
                      <a:prstClr val="black"/>
                    </a:solidFill>
                    <a:latin typeface="Corbel" panose="020B0503020204020204" pitchFamily="34" charset="0"/>
                  </a:rPr>
                  <a:t>ILC Project Office</a:t>
                </a:r>
              </a:p>
              <a:p>
                <a:pPr defTabSz="914400"/>
                <a:r>
                  <a:rPr kumimoji="1" lang="en-US" altLang="ja-JP" sz="1600" b="1" dirty="0" smtClean="0">
                    <a:solidFill>
                      <a:prstClr val="black"/>
                    </a:solidFill>
                    <a:latin typeface="Corbel" panose="020B0503020204020204" pitchFamily="34" charset="0"/>
                  </a:rPr>
                  <a:t>ILC Strategy Council</a:t>
                </a:r>
                <a:endParaRPr kumimoji="1" lang="ja-JP" altLang="en-US" sz="1600" b="1" dirty="0">
                  <a:solidFill>
                    <a:prstClr val="black"/>
                  </a:solidFill>
                  <a:latin typeface="Corbel" panose="020B0503020204020204" pitchFamily="34" charset="0"/>
                </a:endParaRPr>
              </a:p>
            </p:txBody>
          </p:sp>
          <p:cxnSp>
            <p:nvCxnSpPr>
              <p:cNvPr id="49" name="直線矢印コネクタ 48"/>
              <p:cNvCxnSpPr/>
              <p:nvPr/>
            </p:nvCxnSpPr>
            <p:spPr>
              <a:xfrm flipV="1">
                <a:off x="3563888" y="1965617"/>
                <a:ext cx="457240" cy="47968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47" name="正方形/長方形 46"/>
            <p:cNvSpPr/>
            <p:nvPr/>
          </p:nvSpPr>
          <p:spPr>
            <a:xfrm>
              <a:off x="1949108" y="2312604"/>
              <a:ext cx="2575813" cy="389553"/>
            </a:xfrm>
            <a:prstGeom prst="rect">
              <a:avLst/>
            </a:prstGeom>
            <a:solidFill>
              <a:srgbClr val="FFFF00">
                <a:alpha val="2705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grpSp>
      <p:grpSp>
        <p:nvGrpSpPr>
          <p:cNvPr id="67" name="グループ化 66"/>
          <p:cNvGrpSpPr/>
          <p:nvPr/>
        </p:nvGrpSpPr>
        <p:grpSpPr>
          <a:xfrm>
            <a:off x="6454158" y="4323583"/>
            <a:ext cx="2438321" cy="2229527"/>
            <a:chOff x="6454158" y="4323583"/>
            <a:chExt cx="2438321" cy="2229527"/>
          </a:xfrm>
        </p:grpSpPr>
        <p:sp>
          <p:nvSpPr>
            <p:cNvPr id="11" name="テキスト ボックス 10"/>
            <p:cNvSpPr txBox="1"/>
            <p:nvPr/>
          </p:nvSpPr>
          <p:spPr>
            <a:xfrm>
              <a:off x="6454158" y="5629780"/>
              <a:ext cx="2438321" cy="923330"/>
            </a:xfrm>
            <a:prstGeom prst="rect">
              <a:avLst/>
            </a:prstGeom>
            <a:noFill/>
          </p:spPr>
          <p:txBody>
            <a:bodyPr wrap="square" rtlCol="0">
              <a:spAutoFit/>
            </a:bodyPr>
            <a:lstStyle/>
            <a:p>
              <a:pPr defTabSz="914400"/>
              <a:r>
                <a:rPr kumimoji="1" lang="en-US" altLang="ja-JP" b="1" dirty="0">
                  <a:solidFill>
                    <a:srgbClr val="002060"/>
                  </a:solidFill>
                </a:rPr>
                <a:t>s</a:t>
              </a:r>
              <a:r>
                <a:rPr kumimoji="1" lang="en-US" altLang="ja-JP" b="1" dirty="0" smtClean="0">
                  <a:solidFill>
                    <a:srgbClr val="002060"/>
                  </a:solidFill>
                </a:rPr>
                <a:t>tarting governmental negotiations toward hosting ILC in Japan   </a:t>
              </a:r>
              <a:endParaRPr kumimoji="1" lang="ja-JP" altLang="en-US" b="1" dirty="0">
                <a:solidFill>
                  <a:srgbClr val="002060"/>
                </a:solidFill>
              </a:endParaRPr>
            </a:p>
          </p:txBody>
        </p:sp>
        <p:cxnSp>
          <p:nvCxnSpPr>
            <p:cNvPr id="56" name="直線矢印コネクタ 55"/>
            <p:cNvCxnSpPr/>
            <p:nvPr/>
          </p:nvCxnSpPr>
          <p:spPr>
            <a:xfrm>
              <a:off x="6761118" y="4323583"/>
              <a:ext cx="558266" cy="133766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sp>
        <p:nvSpPr>
          <p:cNvPr id="68" name="TextBox 67"/>
          <p:cNvSpPr txBox="1"/>
          <p:nvPr/>
        </p:nvSpPr>
        <p:spPr>
          <a:xfrm>
            <a:off x="0" y="2209800"/>
            <a:ext cx="9144000" cy="2246769"/>
          </a:xfrm>
          <a:prstGeom prst="rect">
            <a:avLst/>
          </a:prstGeom>
          <a:solidFill>
            <a:schemeClr val="accent6"/>
          </a:solidFill>
        </p:spPr>
        <p:txBody>
          <a:bodyPr wrap="square" rtlCol="0">
            <a:spAutoFit/>
          </a:bodyPr>
          <a:lstStyle/>
          <a:p>
            <a:r>
              <a:rPr lang="en-US" sz="2800" b="1" dirty="0"/>
              <a:t>The review by the Japan Science Council </a:t>
            </a:r>
            <a:r>
              <a:rPr lang="en-US" sz="2800" b="1" dirty="0" smtClean="0"/>
              <a:t>had </a:t>
            </a:r>
            <a:r>
              <a:rPr lang="en-US" sz="2800" b="1" dirty="0"/>
              <a:t>two concerns about hosting the ILC in Japan: </a:t>
            </a:r>
            <a:r>
              <a:rPr lang="en-US" sz="2800" b="1" dirty="0" smtClean="0"/>
              <a:t>(1) possible </a:t>
            </a:r>
            <a:r>
              <a:rPr lang="en-US" sz="2800" b="1" dirty="0"/>
              <a:t>resulting funding cuts to other research fields; </a:t>
            </a:r>
            <a:r>
              <a:rPr lang="en-US" sz="2800" b="1" dirty="0" smtClean="0"/>
              <a:t>(2) </a:t>
            </a:r>
            <a:r>
              <a:rPr lang="en-US" sz="2800" b="1" dirty="0"/>
              <a:t>the difficulty of finding &gt; 1000 scientists and technicians for the project. I</a:t>
            </a:r>
            <a:r>
              <a:rPr lang="en-US" sz="2800" b="1" dirty="0" smtClean="0"/>
              <a:t>t </a:t>
            </a:r>
            <a:r>
              <a:rPr lang="en-US" sz="2800" b="1" dirty="0"/>
              <a:t>will take 2-3 years </a:t>
            </a:r>
            <a:r>
              <a:rPr lang="en-US" sz="2800" b="1" dirty="0" smtClean="0"/>
              <a:t>before the Japanese government makes a decision. </a:t>
            </a:r>
            <a:endParaRPr lang="en-US" sz="2800" b="1" dirty="0"/>
          </a:p>
        </p:txBody>
      </p:sp>
    </p:spTree>
    <p:extLst>
      <p:ext uri="{BB962C8B-B14F-4D97-AF65-F5344CB8AC3E}">
        <p14:creationId xmlns:p14="http://schemas.microsoft.com/office/powerpoint/2010/main" val="31012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59" y="776"/>
            <a:ext cx="9150188" cy="864000"/>
          </a:xfrm>
          <a:prstGeom prst="rect">
            <a:avLst/>
          </a:prstGeom>
          <a:solidFill>
            <a:schemeClr val="tx1"/>
          </a:solidFill>
        </p:spPr>
        <p:txBody>
          <a:bodyPr tIns="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FF00"/>
                </a:solidFill>
              </a:rPr>
              <a:t>Proposal for FCC Study Time Line</a:t>
            </a:r>
            <a:endParaRPr lang="en-US" sz="3600" b="1" i="1" dirty="0">
              <a:solidFill>
                <a:srgbClr val="FFFF00"/>
              </a:solidFill>
            </a:endParaRPr>
          </a:p>
        </p:txBody>
      </p:sp>
      <p:graphicFrame>
        <p:nvGraphicFramePr>
          <p:cNvPr id="4" name="Content Placeholder 5"/>
          <p:cNvGraphicFramePr>
            <a:graphicFrameLocks/>
          </p:cNvGraphicFramePr>
          <p:nvPr>
            <p:extLst>
              <p:ext uri="{D42A27DB-BD31-4B8C-83A1-F6EECF244321}">
                <p14:modId xmlns:p14="http://schemas.microsoft.com/office/powerpoint/2010/main" val="1717698612"/>
              </p:ext>
            </p:extLst>
          </p:nvPr>
        </p:nvGraphicFramePr>
        <p:xfrm>
          <a:off x="51944" y="1087905"/>
          <a:ext cx="9065680" cy="4955335"/>
        </p:xfrm>
        <a:graphic>
          <a:graphicData uri="http://schemas.openxmlformats.org/drawingml/2006/table">
            <a:tbl>
              <a:tblPr firstRow="1" bandRow="1">
                <a:tableStyleId>{5C22544A-7EE6-4342-B048-85BDC9FD1C3A}</a:tableStyleId>
              </a:tblPr>
              <a:tblGrid>
                <a:gridCol w="453284"/>
                <a:gridCol w="453284"/>
                <a:gridCol w="453284"/>
                <a:gridCol w="453284"/>
                <a:gridCol w="453284"/>
                <a:gridCol w="453284"/>
                <a:gridCol w="453284"/>
                <a:gridCol w="453284"/>
                <a:gridCol w="453284"/>
                <a:gridCol w="453284"/>
                <a:gridCol w="453284"/>
                <a:gridCol w="453284"/>
                <a:gridCol w="453284"/>
                <a:gridCol w="453284"/>
                <a:gridCol w="453284"/>
                <a:gridCol w="453284"/>
                <a:gridCol w="453284"/>
                <a:gridCol w="453284"/>
                <a:gridCol w="453284"/>
                <a:gridCol w="453284"/>
              </a:tblGrid>
              <a:tr h="440196">
                <a:tc gridSpan="4">
                  <a:txBody>
                    <a:bodyPr/>
                    <a:lstStyle/>
                    <a:p>
                      <a:pPr algn="ctr"/>
                      <a:r>
                        <a:rPr lang="en-GB" b="0" dirty="0" smtClean="0">
                          <a:solidFill>
                            <a:schemeClr val="tx2"/>
                          </a:solidFill>
                          <a:latin typeface="Century Gothic" panose="020B0502020202020204" pitchFamily="34" charset="0"/>
                        </a:rPr>
                        <a:t>2014</a:t>
                      </a:r>
                      <a:endParaRPr lang="en-GB" b="0" dirty="0">
                        <a:solidFill>
                          <a:schemeClr val="tx2"/>
                        </a:solidFill>
                        <a:latin typeface="Century Gothic" panose="020B0502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p>
                      <a:pPr algn="ctr"/>
                      <a:r>
                        <a:rPr lang="en-GB" b="0" dirty="0" smtClean="0">
                          <a:solidFill>
                            <a:schemeClr val="tx2"/>
                          </a:solidFill>
                          <a:latin typeface="Century Gothic" panose="020B0502020202020204" pitchFamily="34" charset="0"/>
                        </a:rPr>
                        <a:t>2015</a:t>
                      </a: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p>
                      <a:pPr algn="ctr"/>
                      <a:r>
                        <a:rPr lang="en-GB" b="0" dirty="0" smtClean="0">
                          <a:solidFill>
                            <a:schemeClr val="tx2"/>
                          </a:solidFill>
                          <a:latin typeface="Century Gothic" panose="020B0502020202020204" pitchFamily="34" charset="0"/>
                        </a:rPr>
                        <a:t>2016</a:t>
                      </a: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p>
                      <a:pPr algn="ctr"/>
                      <a:r>
                        <a:rPr lang="en-GB" b="0" dirty="0" smtClean="0">
                          <a:solidFill>
                            <a:schemeClr val="tx2"/>
                          </a:solidFill>
                          <a:latin typeface="Century Gothic" panose="020B0502020202020204" pitchFamily="34" charset="0"/>
                        </a:rPr>
                        <a:t>2017</a:t>
                      </a: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gridSpan="4">
                  <a:txBody>
                    <a:bodyPr/>
                    <a:lstStyle/>
                    <a:p>
                      <a:pPr algn="ctr"/>
                      <a:r>
                        <a:rPr lang="en-GB" b="0" dirty="0" smtClean="0">
                          <a:solidFill>
                            <a:schemeClr val="tx2"/>
                          </a:solidFill>
                          <a:latin typeface="Century Gothic" panose="020B0502020202020204" pitchFamily="34" charset="0"/>
                        </a:rPr>
                        <a:t>2018</a:t>
                      </a:r>
                      <a:endParaRPr lang="en-GB" b="0" dirty="0">
                        <a:solidFill>
                          <a:schemeClr val="tx2"/>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328859">
                <a:tc>
                  <a:txBody>
                    <a:bodyPr/>
                    <a:lstStyle/>
                    <a:p>
                      <a:pPr algn="ctr"/>
                      <a:r>
                        <a:rPr lang="en-GB" sz="1200" dirty="0" smtClean="0">
                          <a:latin typeface="Century Gothic" panose="020B0502020202020204" pitchFamily="34" charset="0"/>
                        </a:rPr>
                        <a:t>Q1</a:t>
                      </a:r>
                      <a:endParaRPr lang="en-GB" sz="1200" dirty="0">
                        <a:latin typeface="Century Gothic" panose="020B0502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Q2</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Q3</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Q4</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Q1</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Q2</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Q3</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Q4</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Q1</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Q2</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Q3</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Q4</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Q1</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Q2</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Q3</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Q4</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Q1</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Q2</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Q3</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Century Gothic" panose="020B0502020202020204" pitchFamily="34" charset="0"/>
                        </a:rPr>
                        <a:t>Q4</a:t>
                      </a:r>
                      <a:endParaRPr lang="en-GB" sz="12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86280">
                <a:tc>
                  <a:txBody>
                    <a:bodyPr/>
                    <a:lstStyle/>
                    <a:p>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11" name="Rounded Rectangle 10"/>
          <p:cNvSpPr/>
          <p:nvPr/>
        </p:nvSpPr>
        <p:spPr>
          <a:xfrm>
            <a:off x="1152456" y="1862408"/>
            <a:ext cx="3332030" cy="486472"/>
          </a:xfrm>
          <a:prstGeom prst="roundRect">
            <a:avLst/>
          </a:prstGeom>
          <a:solidFill>
            <a:srgbClr val="F9F9F9"/>
          </a:solidFill>
          <a:ln>
            <a:noFill/>
          </a:ln>
          <a:effectLst/>
        </p:spPr>
        <p:style>
          <a:lnRef idx="1">
            <a:schemeClr val="dk1"/>
          </a:lnRef>
          <a:fillRef idx="2">
            <a:schemeClr val="dk1"/>
          </a:fillRef>
          <a:effectRef idx="1">
            <a:schemeClr val="dk1"/>
          </a:effectRef>
          <a:fontRef idx="minor">
            <a:schemeClr val="dk1"/>
          </a:fontRef>
        </p:style>
        <p:txBody>
          <a:bodyPr rtlCol="0" anchor="ctr"/>
          <a:lstStyle/>
          <a:p>
            <a:pPr defTabSz="914400"/>
            <a:r>
              <a:rPr lang="en-GB" sz="1600" b="1" dirty="0" smtClean="0">
                <a:solidFill>
                  <a:srgbClr val="0C377B"/>
                </a:solidFill>
                <a:latin typeface="Century Gothic" panose="020B0502020202020204" pitchFamily="34" charset="0"/>
              </a:rPr>
              <a:t>Kick-off, collaboration forming, </a:t>
            </a:r>
          </a:p>
          <a:p>
            <a:pPr defTabSz="914400"/>
            <a:r>
              <a:rPr lang="en-GB" sz="1600" b="1" dirty="0" smtClean="0">
                <a:solidFill>
                  <a:srgbClr val="FF0000"/>
                </a:solidFill>
                <a:latin typeface="Century Gothic" panose="020B0502020202020204" pitchFamily="34" charset="0"/>
                <a:sym typeface="Wingdings" panose="05000000000000000000" pitchFamily="2" charset="2"/>
              </a:rPr>
              <a:t></a:t>
            </a:r>
            <a:r>
              <a:rPr lang="en-GB" sz="1600" b="1" dirty="0" smtClean="0">
                <a:solidFill>
                  <a:srgbClr val="FF0000"/>
                </a:solidFill>
                <a:latin typeface="Century Gothic" panose="020B0502020202020204" pitchFamily="34" charset="0"/>
              </a:rPr>
              <a:t>study plan and organisation</a:t>
            </a:r>
            <a:endParaRPr lang="en-GB" sz="1600" b="1" dirty="0">
              <a:solidFill>
                <a:srgbClr val="FF0000"/>
              </a:solidFill>
              <a:latin typeface="Century Gothic" panose="020B0502020202020204" pitchFamily="34" charset="0"/>
            </a:endParaRPr>
          </a:p>
        </p:txBody>
      </p:sp>
      <p:sp>
        <p:nvSpPr>
          <p:cNvPr id="14" name="Rounded Rectangle 13"/>
          <p:cNvSpPr/>
          <p:nvPr/>
        </p:nvSpPr>
        <p:spPr>
          <a:xfrm>
            <a:off x="3776568" y="5776539"/>
            <a:ext cx="4527713" cy="376404"/>
          </a:xfrm>
          <a:prstGeom prst="roundRect">
            <a:avLst/>
          </a:prstGeom>
          <a:solidFill>
            <a:srgbClr val="F9F9F9"/>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r" defTabSz="914400"/>
            <a:r>
              <a:rPr lang="en-GB" sz="1600" b="1" dirty="0" smtClean="0">
                <a:solidFill>
                  <a:srgbClr val="0C377B"/>
                </a:solidFill>
                <a:latin typeface="Century Gothic" panose="020B0502020202020204" pitchFamily="34" charset="0"/>
              </a:rPr>
              <a:t>Release CDR &amp; Workshop on next steps</a:t>
            </a:r>
            <a:endParaRPr lang="en-GB" sz="1600" b="1" dirty="0">
              <a:solidFill>
                <a:srgbClr val="0C377B"/>
              </a:solidFill>
              <a:latin typeface="Century Gothic" panose="020B0502020202020204" pitchFamily="34" charset="0"/>
            </a:endParaRPr>
          </a:p>
        </p:txBody>
      </p:sp>
      <p:sp>
        <p:nvSpPr>
          <p:cNvPr id="13" name="Rounded Rectangle 12"/>
          <p:cNvSpPr/>
          <p:nvPr/>
        </p:nvSpPr>
        <p:spPr>
          <a:xfrm>
            <a:off x="4707224" y="5081427"/>
            <a:ext cx="2169032" cy="579821"/>
          </a:xfrm>
          <a:prstGeom prst="roundRect">
            <a:avLst/>
          </a:prstGeom>
          <a:solidFill>
            <a:srgbClr val="F9F9F9"/>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r" defTabSz="914400"/>
            <a:r>
              <a:rPr lang="en-GB" sz="1600" b="1" dirty="0" smtClean="0">
                <a:solidFill>
                  <a:srgbClr val="0C377B"/>
                </a:solidFill>
                <a:latin typeface="Century Gothic" panose="020B0502020202020204" pitchFamily="34" charset="0"/>
              </a:rPr>
              <a:t>Workshop &amp; Review</a:t>
            </a:r>
          </a:p>
          <a:p>
            <a:pPr algn="r" defTabSz="914400"/>
            <a:r>
              <a:rPr lang="en-GB" sz="1600" b="1" dirty="0" smtClean="0">
                <a:solidFill>
                  <a:srgbClr val="FF0000"/>
                </a:solidFill>
                <a:latin typeface="Century Gothic" panose="020B0502020202020204" pitchFamily="34" charset="0"/>
                <a:sym typeface="Wingdings" panose="05000000000000000000" pitchFamily="2" charset="2"/>
              </a:rPr>
              <a:t> contents of CDR</a:t>
            </a:r>
            <a:endParaRPr lang="en-GB" sz="1600" b="1" dirty="0">
              <a:solidFill>
                <a:srgbClr val="FF0000"/>
              </a:solidFill>
              <a:latin typeface="Century Gothic" panose="020B0502020202020204" pitchFamily="34" charset="0"/>
            </a:endParaRPr>
          </a:p>
        </p:txBody>
      </p:sp>
      <p:sp>
        <p:nvSpPr>
          <p:cNvPr id="18" name="Rounded Rectangle 17"/>
          <p:cNvSpPr/>
          <p:nvPr/>
        </p:nvSpPr>
        <p:spPr>
          <a:xfrm>
            <a:off x="2529400" y="2959435"/>
            <a:ext cx="5223847" cy="376404"/>
          </a:xfrm>
          <a:prstGeom prst="roundRect">
            <a:avLst/>
          </a:prstGeom>
          <a:solidFill>
            <a:srgbClr val="F9F9F9"/>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defTabSz="914400"/>
            <a:r>
              <a:rPr lang="en-GB" sz="1600" b="1" dirty="0" smtClean="0">
                <a:solidFill>
                  <a:srgbClr val="0C377B"/>
                </a:solidFill>
                <a:latin typeface="Century Gothic" panose="020B0502020202020204" pitchFamily="34" charset="0"/>
              </a:rPr>
              <a:t>Workshop &amp; Review</a:t>
            </a:r>
            <a:r>
              <a:rPr lang="en-GB" sz="1600" b="1" dirty="0" smtClean="0">
                <a:solidFill>
                  <a:srgbClr val="FF0000"/>
                </a:solidFill>
                <a:latin typeface="Century Gothic" panose="020B0502020202020204" pitchFamily="34" charset="0"/>
              </a:rPr>
              <a:t> </a:t>
            </a:r>
            <a:r>
              <a:rPr lang="en-GB" sz="1600" b="1" dirty="0" smtClean="0">
                <a:solidFill>
                  <a:srgbClr val="FF0000"/>
                </a:solidFill>
                <a:latin typeface="Century Gothic" panose="020B0502020202020204" pitchFamily="34" charset="0"/>
                <a:sym typeface="Wingdings" panose="05000000000000000000" pitchFamily="2" charset="2"/>
              </a:rPr>
              <a:t></a:t>
            </a:r>
            <a:r>
              <a:rPr lang="en-GB" sz="1600" b="1" dirty="0" smtClean="0">
                <a:solidFill>
                  <a:srgbClr val="FF0000"/>
                </a:solidFill>
                <a:latin typeface="Century Gothic" panose="020B0502020202020204" pitchFamily="34" charset="0"/>
              </a:rPr>
              <a:t>identification  of baseline</a:t>
            </a:r>
            <a:endParaRPr lang="en-GB" sz="1600" b="1" dirty="0">
              <a:solidFill>
                <a:srgbClr val="FF0000"/>
              </a:solidFill>
              <a:latin typeface="Century Gothic" panose="020B0502020202020204" pitchFamily="34" charset="0"/>
            </a:endParaRPr>
          </a:p>
        </p:txBody>
      </p:sp>
      <p:grpSp>
        <p:nvGrpSpPr>
          <p:cNvPr id="19" name="Group 18"/>
          <p:cNvGrpSpPr/>
          <p:nvPr/>
        </p:nvGrpSpPr>
        <p:grpSpPr>
          <a:xfrm>
            <a:off x="2267744" y="2923592"/>
            <a:ext cx="615661" cy="576741"/>
            <a:chOff x="-1219048" y="3333377"/>
            <a:chExt cx="540000" cy="540000"/>
          </a:xfrm>
        </p:grpSpPr>
        <p:pic>
          <p:nvPicPr>
            <p:cNvPr id="20" name="Picture 19"/>
            <p:cNvPicPr>
              <a:picLocks noChangeAspect="1"/>
            </p:cNvPicPr>
            <p:nvPr/>
          </p:nvPicPr>
          <p:blipFill>
            <a:blip r:embed="rId2" cstate="email">
              <a:extLst>
                <a:ext uri="{BEBA8EAE-BF5A-486C-A8C5-ECC9F3942E4B}">
                  <a14:imgProps xmlns:a14="http://schemas.microsoft.com/office/drawing/2010/main">
                    <a14:imgLayer r:embed="rId3">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1219048" y="3333377"/>
              <a:ext cx="540000" cy="540000"/>
            </a:xfrm>
            <a:prstGeom prst="rect">
              <a:avLst/>
            </a:prstGeom>
          </p:spPr>
        </p:pic>
        <p:pic>
          <p:nvPicPr>
            <p:cNvPr id="21" name="Picture 20"/>
            <p:cNvPicPr>
              <a:picLocks noChangeAspect="1"/>
            </p:cNvPicPr>
            <p:nvPr/>
          </p:nvPicPr>
          <p:blipFill>
            <a:blip r:embed="rId4">
              <a:clrChange>
                <a:clrFrom>
                  <a:srgbClr val="FEFEFE"/>
                </a:clrFrom>
                <a:clrTo>
                  <a:srgbClr val="FEFEFE">
                    <a:alpha val="0"/>
                  </a:srgbClr>
                </a:clrTo>
              </a:clrChange>
            </a:blip>
            <a:stretch>
              <a:fillRect/>
            </a:stretch>
          </p:blipFill>
          <p:spPr>
            <a:xfrm>
              <a:off x="-1068453" y="3477510"/>
              <a:ext cx="238810" cy="239203"/>
            </a:xfrm>
            <a:prstGeom prst="rect">
              <a:avLst/>
            </a:prstGeom>
          </p:spPr>
        </p:pic>
      </p:grpSp>
      <p:grpSp>
        <p:nvGrpSpPr>
          <p:cNvPr id="28" name="Group 27"/>
          <p:cNvGrpSpPr/>
          <p:nvPr/>
        </p:nvGrpSpPr>
        <p:grpSpPr>
          <a:xfrm>
            <a:off x="8172401" y="5660571"/>
            <a:ext cx="615661" cy="576741"/>
            <a:chOff x="6234726" y="2760924"/>
            <a:chExt cx="540000" cy="540000"/>
          </a:xfrm>
        </p:grpSpPr>
        <p:pic>
          <p:nvPicPr>
            <p:cNvPr id="29" name="Picture 28"/>
            <p:cNvPicPr>
              <a:picLocks noChangeAspect="1"/>
            </p:cNvPicPr>
            <p:nvPr/>
          </p:nvPicPr>
          <p:blipFill>
            <a:blip r:embed="rId2" cstate="email">
              <a:extLst>
                <a:ext uri="{BEBA8EAE-BF5A-486C-A8C5-ECC9F3942E4B}">
                  <a14:imgProps xmlns:a14="http://schemas.microsoft.com/office/drawing/2010/main">
                    <a14:imgLayer r:embed="rId3">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6234726" y="2760924"/>
              <a:ext cx="540000" cy="540000"/>
            </a:xfrm>
            <a:prstGeom prst="rect">
              <a:avLst/>
            </a:prstGeom>
          </p:spPr>
        </p:pic>
        <p:pic>
          <p:nvPicPr>
            <p:cNvPr id="30" name="Picture 2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80100" y="2877214"/>
              <a:ext cx="252000" cy="252000"/>
            </a:xfrm>
            <a:prstGeom prst="rect">
              <a:avLst/>
            </a:prstGeom>
          </p:spPr>
        </p:pic>
      </p:grpSp>
      <p:sp>
        <p:nvSpPr>
          <p:cNvPr id="32" name="Rounded Rectangle 31"/>
          <p:cNvSpPr/>
          <p:nvPr/>
        </p:nvSpPr>
        <p:spPr>
          <a:xfrm>
            <a:off x="2798002" y="3366379"/>
            <a:ext cx="2710103" cy="542222"/>
          </a:xfrm>
          <a:prstGeom prst="roundRect">
            <a:avLst/>
          </a:prstGeom>
          <a:solidFill>
            <a:schemeClr val="tx1">
              <a:lumMod val="20000"/>
              <a:lumOff val="80000"/>
            </a:schemeClr>
          </a:solidFill>
        </p:spPr>
        <p:style>
          <a:lnRef idx="1">
            <a:schemeClr val="dk1"/>
          </a:lnRef>
          <a:fillRef idx="2">
            <a:schemeClr val="dk1"/>
          </a:fillRef>
          <a:effectRef idx="1">
            <a:schemeClr val="dk1"/>
          </a:effectRef>
          <a:fontRef idx="minor">
            <a:schemeClr val="dk1"/>
          </a:fontRef>
        </p:style>
        <p:txBody>
          <a:bodyPr lIns="36000" rIns="36000" rtlCol="0" anchor="ctr"/>
          <a:lstStyle/>
          <a:p>
            <a:pPr algn="ctr" defTabSz="914400"/>
            <a:r>
              <a:rPr lang="en-GB" sz="1600" b="1" dirty="0" err="1" smtClean="0">
                <a:solidFill>
                  <a:srgbClr val="0C377B"/>
                </a:solidFill>
                <a:latin typeface="Century Gothic" panose="020B0502020202020204" pitchFamily="34" charset="0"/>
              </a:rPr>
              <a:t>Ph</a:t>
            </a:r>
            <a:r>
              <a:rPr lang="en-GB" sz="1600" b="1" dirty="0" smtClean="0">
                <a:solidFill>
                  <a:srgbClr val="0C377B"/>
                </a:solidFill>
                <a:latin typeface="Century Gothic" panose="020B0502020202020204" pitchFamily="34" charset="0"/>
              </a:rPr>
              <a:t> 2: Conceptual study of baseline “strong interact.”</a:t>
            </a:r>
            <a:endParaRPr lang="en-GB" sz="1600" b="1" dirty="0">
              <a:solidFill>
                <a:srgbClr val="0C377B"/>
              </a:solidFill>
              <a:latin typeface="Century Gothic" panose="020B0502020202020204" pitchFamily="34" charset="0"/>
            </a:endParaRPr>
          </a:p>
        </p:txBody>
      </p:sp>
      <p:sp>
        <p:nvSpPr>
          <p:cNvPr id="33" name="Rounded Rectangle 32"/>
          <p:cNvSpPr/>
          <p:nvPr/>
        </p:nvSpPr>
        <p:spPr>
          <a:xfrm>
            <a:off x="5436096" y="3925083"/>
            <a:ext cx="3456384" cy="537728"/>
          </a:xfrm>
          <a:prstGeom prst="roundRect">
            <a:avLst/>
          </a:prstGeom>
          <a:solidFill>
            <a:srgbClr val="F9F9F9"/>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defTabSz="914400"/>
            <a:r>
              <a:rPr lang="en-GB" sz="1600" b="1" dirty="0" smtClean="0">
                <a:solidFill>
                  <a:srgbClr val="0C377B"/>
                </a:solidFill>
                <a:latin typeface="Century Gothic" panose="020B0502020202020204" pitchFamily="34" charset="0"/>
              </a:rPr>
              <a:t>Workshop &amp; Review, cost model, LHC results </a:t>
            </a:r>
            <a:r>
              <a:rPr lang="en-GB" sz="1600" b="1" dirty="0" smtClean="0">
                <a:solidFill>
                  <a:srgbClr val="FF0000"/>
                </a:solidFill>
                <a:latin typeface="Century Gothic" panose="020B0502020202020204" pitchFamily="34" charset="0"/>
                <a:sym typeface="Wingdings" panose="05000000000000000000" pitchFamily="2" charset="2"/>
              </a:rPr>
              <a:t> study </a:t>
            </a:r>
            <a:r>
              <a:rPr lang="en-GB" sz="1600" b="1" dirty="0" smtClean="0">
                <a:solidFill>
                  <a:srgbClr val="FF0000"/>
                </a:solidFill>
                <a:latin typeface="Century Gothic" panose="020B0502020202020204" pitchFamily="34" charset="0"/>
              </a:rPr>
              <a:t>re-scoping?</a:t>
            </a:r>
            <a:endParaRPr lang="en-GB" sz="1600" b="1" dirty="0">
              <a:solidFill>
                <a:srgbClr val="FF0000"/>
              </a:solidFill>
              <a:latin typeface="Century Gothic" panose="020B0502020202020204" pitchFamily="34" charset="0"/>
            </a:endParaRPr>
          </a:p>
        </p:txBody>
      </p:sp>
      <p:sp>
        <p:nvSpPr>
          <p:cNvPr id="34" name="Rounded Rectangle 33"/>
          <p:cNvSpPr/>
          <p:nvPr/>
        </p:nvSpPr>
        <p:spPr>
          <a:xfrm>
            <a:off x="5461169" y="4470277"/>
            <a:ext cx="1899888" cy="542222"/>
          </a:xfrm>
          <a:prstGeom prst="roundRect">
            <a:avLst/>
          </a:prstGeom>
          <a:solidFill>
            <a:schemeClr val="tx1">
              <a:lumMod val="20000"/>
              <a:lumOff val="80000"/>
            </a:schemeClr>
          </a:solidFill>
        </p:spPr>
        <p:style>
          <a:lnRef idx="1">
            <a:schemeClr val="dk1"/>
          </a:lnRef>
          <a:fillRef idx="2">
            <a:schemeClr val="dk1"/>
          </a:fillRef>
          <a:effectRef idx="1">
            <a:schemeClr val="dk1"/>
          </a:effectRef>
          <a:fontRef idx="minor">
            <a:schemeClr val="dk1"/>
          </a:fontRef>
        </p:style>
        <p:txBody>
          <a:bodyPr lIns="36000" rIns="36000" rtlCol="0" anchor="ctr"/>
          <a:lstStyle/>
          <a:p>
            <a:pPr algn="ctr" defTabSz="914400"/>
            <a:r>
              <a:rPr lang="en-GB" sz="1600" b="1" dirty="0" err="1" smtClean="0">
                <a:solidFill>
                  <a:srgbClr val="0C377B"/>
                </a:solidFill>
                <a:latin typeface="Century Gothic" panose="020B0502020202020204" pitchFamily="34" charset="0"/>
              </a:rPr>
              <a:t>Ph</a:t>
            </a:r>
            <a:r>
              <a:rPr lang="en-GB" sz="1600" b="1" dirty="0" smtClean="0">
                <a:solidFill>
                  <a:srgbClr val="0C377B"/>
                </a:solidFill>
                <a:latin typeface="Century Gothic" panose="020B0502020202020204" pitchFamily="34" charset="0"/>
              </a:rPr>
              <a:t> 3: Study</a:t>
            </a:r>
          </a:p>
          <a:p>
            <a:pPr algn="ctr" defTabSz="914400"/>
            <a:r>
              <a:rPr lang="en-GB" sz="1600" b="1" dirty="0" smtClean="0">
                <a:solidFill>
                  <a:srgbClr val="0C377B"/>
                </a:solidFill>
                <a:latin typeface="Century Gothic" panose="020B0502020202020204" pitchFamily="34" charset="0"/>
              </a:rPr>
              <a:t>consolidation</a:t>
            </a:r>
            <a:endParaRPr lang="en-GB" sz="1600" b="1" dirty="0">
              <a:solidFill>
                <a:srgbClr val="0C377B"/>
              </a:solidFill>
              <a:latin typeface="Century Gothic" panose="020B0502020202020204" pitchFamily="34" charset="0"/>
            </a:endParaRPr>
          </a:p>
        </p:txBody>
      </p:sp>
      <p:grpSp>
        <p:nvGrpSpPr>
          <p:cNvPr id="31" name="Group 30"/>
          <p:cNvGrpSpPr/>
          <p:nvPr/>
        </p:nvGrpSpPr>
        <p:grpSpPr>
          <a:xfrm>
            <a:off x="6764651" y="5083830"/>
            <a:ext cx="615661" cy="576741"/>
            <a:chOff x="-1219048" y="3333377"/>
            <a:chExt cx="540000" cy="540000"/>
          </a:xfrm>
        </p:grpSpPr>
        <p:pic>
          <p:nvPicPr>
            <p:cNvPr id="35" name="Picture 34"/>
            <p:cNvPicPr>
              <a:picLocks noChangeAspect="1"/>
            </p:cNvPicPr>
            <p:nvPr/>
          </p:nvPicPr>
          <p:blipFill>
            <a:blip r:embed="rId2" cstate="email">
              <a:extLst>
                <a:ext uri="{BEBA8EAE-BF5A-486C-A8C5-ECC9F3942E4B}">
                  <a14:imgProps xmlns:a14="http://schemas.microsoft.com/office/drawing/2010/main">
                    <a14:imgLayer r:embed="rId3">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1219048" y="3333377"/>
              <a:ext cx="540000" cy="540000"/>
            </a:xfrm>
            <a:prstGeom prst="rect">
              <a:avLst/>
            </a:prstGeom>
          </p:spPr>
        </p:pic>
        <p:pic>
          <p:nvPicPr>
            <p:cNvPr id="36" name="Picture 35"/>
            <p:cNvPicPr>
              <a:picLocks noChangeAspect="1"/>
            </p:cNvPicPr>
            <p:nvPr/>
          </p:nvPicPr>
          <p:blipFill>
            <a:blip r:embed="rId4">
              <a:clrChange>
                <a:clrFrom>
                  <a:srgbClr val="FEFEFE"/>
                </a:clrFrom>
                <a:clrTo>
                  <a:srgbClr val="FEFEFE">
                    <a:alpha val="0"/>
                  </a:srgbClr>
                </a:clrTo>
              </a:clrChange>
            </a:blip>
            <a:stretch>
              <a:fillRect/>
            </a:stretch>
          </p:blipFill>
          <p:spPr>
            <a:xfrm>
              <a:off x="-1068453" y="3477510"/>
              <a:ext cx="238810" cy="239203"/>
            </a:xfrm>
            <a:prstGeom prst="rect">
              <a:avLst/>
            </a:prstGeom>
          </p:spPr>
        </p:pic>
      </p:grpSp>
      <p:sp>
        <p:nvSpPr>
          <p:cNvPr id="10" name="Rounded Rectangle 9"/>
          <p:cNvSpPr/>
          <p:nvPr/>
        </p:nvSpPr>
        <p:spPr>
          <a:xfrm>
            <a:off x="7317096" y="5428183"/>
            <a:ext cx="890472" cy="376404"/>
          </a:xfrm>
          <a:prstGeom prst="roundRect">
            <a:avLst/>
          </a:prstGeom>
          <a:solidFill>
            <a:srgbClr val="FFCCFF"/>
          </a:solidFill>
          <a:ln>
            <a:solidFill>
              <a:srgbClr val="CC0099"/>
            </a:solidFill>
          </a:ln>
        </p:spPr>
        <p:style>
          <a:lnRef idx="1">
            <a:schemeClr val="dk1"/>
          </a:lnRef>
          <a:fillRef idx="2">
            <a:schemeClr val="dk1"/>
          </a:fillRef>
          <a:effectRef idx="1">
            <a:schemeClr val="dk1"/>
          </a:effectRef>
          <a:fontRef idx="minor">
            <a:schemeClr val="dk1"/>
          </a:fontRef>
        </p:style>
        <p:txBody>
          <a:bodyPr rtlCol="0" anchor="ctr"/>
          <a:lstStyle/>
          <a:p>
            <a:pPr algn="ctr" defTabSz="914400"/>
            <a:r>
              <a:rPr lang="en-GB" sz="1600" b="1" dirty="0" smtClean="0">
                <a:solidFill>
                  <a:srgbClr val="CC0099"/>
                </a:solidFill>
                <a:latin typeface="Century Gothic" panose="020B0502020202020204" pitchFamily="34" charset="0"/>
              </a:rPr>
              <a:t>Report</a:t>
            </a:r>
            <a:endParaRPr lang="en-GB" sz="1600" b="1" dirty="0">
              <a:solidFill>
                <a:srgbClr val="CC0099"/>
              </a:solidFill>
              <a:latin typeface="Century Gothic" panose="020B0502020202020204" pitchFamily="34" charset="0"/>
            </a:endParaRPr>
          </a:p>
        </p:txBody>
      </p:sp>
      <p:sp>
        <p:nvSpPr>
          <p:cNvPr id="39" name="Rounded Rectangle 38"/>
          <p:cNvSpPr/>
          <p:nvPr/>
        </p:nvSpPr>
        <p:spPr>
          <a:xfrm>
            <a:off x="214680" y="1898394"/>
            <a:ext cx="995428" cy="376404"/>
          </a:xfrm>
          <a:prstGeom prst="roundRect">
            <a:avLst/>
          </a:prstGeom>
          <a:solidFill>
            <a:srgbClr val="FFCCFF"/>
          </a:solidFill>
          <a:ln>
            <a:solidFill>
              <a:srgbClr val="CC0099"/>
            </a:solidFill>
          </a:ln>
        </p:spPr>
        <p:style>
          <a:lnRef idx="1">
            <a:schemeClr val="dk1"/>
          </a:lnRef>
          <a:fillRef idx="2">
            <a:schemeClr val="dk1"/>
          </a:fillRef>
          <a:effectRef idx="1">
            <a:schemeClr val="dk1"/>
          </a:effectRef>
          <a:fontRef idx="minor">
            <a:schemeClr val="dk1"/>
          </a:fontRef>
        </p:style>
        <p:txBody>
          <a:bodyPr rtlCol="0" anchor="ctr"/>
          <a:lstStyle/>
          <a:p>
            <a:pPr algn="ctr" defTabSz="914400"/>
            <a:r>
              <a:rPr lang="en-GB" sz="1600" b="1" dirty="0" smtClean="0">
                <a:solidFill>
                  <a:srgbClr val="CC0099"/>
                </a:solidFill>
                <a:latin typeface="Century Gothic" panose="020B0502020202020204" pitchFamily="34" charset="0"/>
              </a:rPr>
              <a:t>Prepare</a:t>
            </a:r>
            <a:endParaRPr lang="en-GB" sz="1600" b="1" dirty="0">
              <a:solidFill>
                <a:srgbClr val="CC0099"/>
              </a:solidFill>
              <a:latin typeface="Century Gothic" panose="020B0502020202020204" pitchFamily="34" charset="0"/>
            </a:endParaRPr>
          </a:p>
        </p:txBody>
      </p:sp>
      <p:sp>
        <p:nvSpPr>
          <p:cNvPr id="43" name="Rounded Rectangle 42"/>
          <p:cNvSpPr/>
          <p:nvPr/>
        </p:nvSpPr>
        <p:spPr>
          <a:xfrm>
            <a:off x="179512" y="5157869"/>
            <a:ext cx="2750501" cy="863419"/>
          </a:xfrm>
          <a:prstGeom prst="roundRect">
            <a:avLst/>
          </a:prstGeom>
          <a:solidFill>
            <a:srgbClr val="F9F9F9"/>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defTabSz="914400"/>
            <a:r>
              <a:rPr lang="en-GB" sz="1600" b="1" dirty="0" smtClean="0">
                <a:solidFill>
                  <a:srgbClr val="FF0000"/>
                </a:solidFill>
                <a:latin typeface="Century Gothic" panose="020B0502020202020204" pitchFamily="34" charset="0"/>
              </a:rPr>
              <a:t>4 large FCC Workshops distributed over participating regions</a:t>
            </a:r>
            <a:endParaRPr lang="en-GB" sz="1600" dirty="0">
              <a:solidFill>
                <a:srgbClr val="FF0000"/>
              </a:solidFill>
              <a:latin typeface="Century Gothic" panose="020B0502020202020204" pitchFamily="34" charset="0"/>
            </a:endParaRPr>
          </a:p>
        </p:txBody>
      </p:sp>
      <p:grpSp>
        <p:nvGrpSpPr>
          <p:cNvPr id="22" name="Group 21"/>
          <p:cNvGrpSpPr/>
          <p:nvPr/>
        </p:nvGrpSpPr>
        <p:grpSpPr>
          <a:xfrm>
            <a:off x="4964452" y="4003712"/>
            <a:ext cx="615661" cy="576741"/>
            <a:chOff x="-1219048" y="3333377"/>
            <a:chExt cx="540000" cy="540000"/>
          </a:xfrm>
        </p:grpSpPr>
        <p:pic>
          <p:nvPicPr>
            <p:cNvPr id="23" name="Picture 22"/>
            <p:cNvPicPr>
              <a:picLocks noChangeAspect="1"/>
            </p:cNvPicPr>
            <p:nvPr/>
          </p:nvPicPr>
          <p:blipFill>
            <a:blip r:embed="rId2" cstate="email">
              <a:extLst>
                <a:ext uri="{BEBA8EAE-BF5A-486C-A8C5-ECC9F3942E4B}">
                  <a14:imgProps xmlns:a14="http://schemas.microsoft.com/office/drawing/2010/main">
                    <a14:imgLayer r:embed="rId3">
                      <a14:imgEffect>
                        <a14:backgroundRemoval t="0" b="99219" l="0" r="99219"/>
                      </a14:imgEffect>
                    </a14:imgLayer>
                  </a14:imgProps>
                </a:ext>
                <a:ext uri="{28A0092B-C50C-407E-A947-70E740481C1C}">
                  <a14:useLocalDpi xmlns:a14="http://schemas.microsoft.com/office/drawing/2010/main" val="0"/>
                </a:ext>
              </a:extLst>
            </a:blip>
            <a:stretch>
              <a:fillRect/>
            </a:stretch>
          </p:blipFill>
          <p:spPr>
            <a:xfrm>
              <a:off x="-1219048" y="3333377"/>
              <a:ext cx="540000" cy="540000"/>
            </a:xfrm>
            <a:prstGeom prst="rect">
              <a:avLst/>
            </a:prstGeom>
          </p:spPr>
        </p:pic>
        <p:pic>
          <p:nvPicPr>
            <p:cNvPr id="24" name="Picture 23"/>
            <p:cNvPicPr>
              <a:picLocks noChangeAspect="1"/>
            </p:cNvPicPr>
            <p:nvPr/>
          </p:nvPicPr>
          <p:blipFill>
            <a:blip r:embed="rId4">
              <a:clrChange>
                <a:clrFrom>
                  <a:srgbClr val="FEFEFE"/>
                </a:clrFrom>
                <a:clrTo>
                  <a:srgbClr val="FEFEFE">
                    <a:alpha val="0"/>
                  </a:srgbClr>
                </a:clrTo>
              </a:clrChange>
            </a:blip>
            <a:stretch>
              <a:fillRect/>
            </a:stretch>
          </p:blipFill>
          <p:spPr>
            <a:xfrm>
              <a:off x="-1068453" y="3477510"/>
              <a:ext cx="238810" cy="239203"/>
            </a:xfrm>
            <a:prstGeom prst="rect">
              <a:avLst/>
            </a:prstGeom>
          </p:spPr>
        </p:pic>
      </p:grpSp>
      <p:sp>
        <p:nvSpPr>
          <p:cNvPr id="7" name="Rounded Rectangle 6"/>
          <p:cNvSpPr/>
          <p:nvPr/>
        </p:nvSpPr>
        <p:spPr>
          <a:xfrm>
            <a:off x="475683" y="2346087"/>
            <a:ext cx="2238916" cy="542222"/>
          </a:xfrm>
          <a:prstGeom prst="roundRect">
            <a:avLst/>
          </a:prstGeom>
          <a:solidFill>
            <a:schemeClr val="tx1">
              <a:lumMod val="20000"/>
              <a:lumOff val="80000"/>
            </a:schemeClr>
          </a:solidFill>
        </p:spPr>
        <p:style>
          <a:lnRef idx="1">
            <a:schemeClr val="dk1"/>
          </a:lnRef>
          <a:fillRef idx="2">
            <a:schemeClr val="dk1"/>
          </a:fillRef>
          <a:effectRef idx="1">
            <a:schemeClr val="dk1"/>
          </a:effectRef>
          <a:fontRef idx="minor">
            <a:schemeClr val="dk1"/>
          </a:fontRef>
        </p:style>
        <p:txBody>
          <a:bodyPr lIns="36000" rIns="36000" rtlCol="0" anchor="ctr"/>
          <a:lstStyle/>
          <a:p>
            <a:pPr algn="ctr" defTabSz="914400"/>
            <a:r>
              <a:rPr lang="en-GB" sz="1600" b="1" dirty="0" err="1" smtClean="0">
                <a:solidFill>
                  <a:srgbClr val="0C377B"/>
                </a:solidFill>
                <a:latin typeface="Century Gothic" panose="020B0502020202020204" pitchFamily="34" charset="0"/>
              </a:rPr>
              <a:t>Ph</a:t>
            </a:r>
            <a:r>
              <a:rPr lang="en-GB" sz="1600" b="1" dirty="0" smtClean="0">
                <a:solidFill>
                  <a:srgbClr val="0C377B"/>
                </a:solidFill>
                <a:latin typeface="Century Gothic" panose="020B0502020202020204" pitchFamily="34" charset="0"/>
              </a:rPr>
              <a:t> 1: Explore options</a:t>
            </a:r>
          </a:p>
          <a:p>
            <a:pPr algn="ctr" defTabSz="914400"/>
            <a:r>
              <a:rPr lang="en-GB" sz="1600" b="1" dirty="0" smtClean="0">
                <a:solidFill>
                  <a:srgbClr val="0C377B"/>
                </a:solidFill>
                <a:latin typeface="Century Gothic" panose="020B0502020202020204" pitchFamily="34" charset="0"/>
              </a:rPr>
              <a:t>“weak interaction”</a:t>
            </a:r>
            <a:endParaRPr lang="en-GB" sz="1600" b="1" dirty="0">
              <a:solidFill>
                <a:srgbClr val="0C377B"/>
              </a:solidFill>
              <a:latin typeface="Century Gothic" panose="020B0502020202020204" pitchFamily="34" charset="0"/>
            </a:endParaRPr>
          </a:p>
        </p:txBody>
      </p:sp>
    </p:spTree>
    <p:extLst>
      <p:ext uri="{BB962C8B-B14F-4D97-AF65-F5344CB8AC3E}">
        <p14:creationId xmlns:p14="http://schemas.microsoft.com/office/powerpoint/2010/main" val="122477990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olidFill>
                  <a:srgbClr val="FF0000"/>
                </a:solidFill>
              </a:rPr>
              <a:t>Timeline (dream)</a:t>
            </a:r>
            <a:endParaRPr lang="zh-CN" altLang="en-US" b="1" dirty="0">
              <a:solidFill>
                <a:srgbClr val="FF0000"/>
              </a:solidFill>
            </a:endParaRPr>
          </a:p>
        </p:txBody>
      </p:sp>
      <p:sp>
        <p:nvSpPr>
          <p:cNvPr id="3" name="内容占位符 2"/>
          <p:cNvSpPr>
            <a:spLocks noGrp="1"/>
          </p:cNvSpPr>
          <p:nvPr>
            <p:ph idx="1"/>
          </p:nvPr>
        </p:nvSpPr>
        <p:spPr>
          <a:xfrm>
            <a:off x="457200" y="960438"/>
            <a:ext cx="8229600" cy="5492898"/>
          </a:xfrm>
        </p:spPr>
        <p:txBody>
          <a:bodyPr/>
          <a:lstStyle/>
          <a:p>
            <a:pPr>
              <a:spcBef>
                <a:spcPts val="0"/>
              </a:spcBef>
            </a:pPr>
            <a:r>
              <a:rPr lang="en-US" altLang="zh-CN" sz="2800" b="1" dirty="0" smtClean="0">
                <a:solidFill>
                  <a:srgbClr val="C00000"/>
                </a:solidFill>
              </a:rPr>
              <a:t>CEPC</a:t>
            </a:r>
          </a:p>
          <a:p>
            <a:pPr lvl="1">
              <a:spcBef>
                <a:spcPts val="0"/>
              </a:spcBef>
            </a:pPr>
            <a:r>
              <a:rPr lang="en-US" altLang="zh-CN" sz="2400" dirty="0" smtClean="0">
                <a:solidFill>
                  <a:srgbClr val="002060"/>
                </a:solidFill>
              </a:rPr>
              <a:t>Pre-study, R&amp;D and preparation work</a:t>
            </a:r>
            <a:endParaRPr lang="en-US" altLang="zh-CN" sz="2000" dirty="0" smtClean="0">
              <a:solidFill>
                <a:srgbClr val="002060"/>
              </a:solidFill>
            </a:endParaRPr>
          </a:p>
          <a:p>
            <a:pPr lvl="2">
              <a:spcBef>
                <a:spcPts val="0"/>
              </a:spcBef>
            </a:pPr>
            <a:r>
              <a:rPr lang="en-US" altLang="zh-CN" sz="2000" dirty="0" smtClean="0">
                <a:solidFill>
                  <a:srgbClr val="002060"/>
                </a:solidFill>
              </a:rPr>
              <a:t>Pre-study: 2013-15  </a:t>
            </a:r>
            <a:endParaRPr lang="en-US" altLang="zh-CN" sz="2000" dirty="0">
              <a:solidFill>
                <a:srgbClr val="002060"/>
              </a:solidFill>
              <a:sym typeface="Wingdings" panose="05000000000000000000" pitchFamily="2" charset="2"/>
            </a:endParaRPr>
          </a:p>
          <a:p>
            <a:pPr lvl="3">
              <a:spcBef>
                <a:spcPts val="0"/>
              </a:spcBef>
            </a:pPr>
            <a:r>
              <a:rPr lang="en-US" altLang="zh-CN" sz="1600" b="1" dirty="0" smtClean="0">
                <a:solidFill>
                  <a:srgbClr val="002060"/>
                </a:solidFill>
              </a:rPr>
              <a:t>Pre-CDR </a:t>
            </a:r>
            <a:r>
              <a:rPr lang="en-US" altLang="zh-CN" sz="1600" b="1" dirty="0">
                <a:solidFill>
                  <a:srgbClr val="002060"/>
                </a:solidFill>
              </a:rPr>
              <a:t>by </a:t>
            </a:r>
            <a:r>
              <a:rPr lang="en-US" altLang="zh-CN" sz="1600" b="1" dirty="0" smtClean="0">
                <a:solidFill>
                  <a:srgbClr val="002060"/>
                </a:solidFill>
              </a:rPr>
              <a:t>the end of 2014 for R&amp;D funding request</a:t>
            </a:r>
          </a:p>
          <a:p>
            <a:pPr lvl="2">
              <a:spcBef>
                <a:spcPts val="0"/>
              </a:spcBef>
            </a:pPr>
            <a:r>
              <a:rPr lang="en-US" altLang="zh-CN" sz="2000" dirty="0" smtClean="0">
                <a:solidFill>
                  <a:srgbClr val="002060"/>
                </a:solidFill>
              </a:rPr>
              <a:t>R&amp;D: 2016-2020 </a:t>
            </a:r>
          </a:p>
          <a:p>
            <a:pPr lvl="2">
              <a:spcBef>
                <a:spcPts val="0"/>
              </a:spcBef>
            </a:pPr>
            <a:r>
              <a:rPr lang="en-US" altLang="zh-CN" sz="2000" dirty="0" smtClean="0">
                <a:solidFill>
                  <a:srgbClr val="002060"/>
                </a:solidFill>
              </a:rPr>
              <a:t>Engineering Design: 2015-2020</a:t>
            </a:r>
          </a:p>
          <a:p>
            <a:pPr lvl="1">
              <a:spcBef>
                <a:spcPts val="0"/>
              </a:spcBef>
            </a:pPr>
            <a:r>
              <a:rPr lang="en-US" altLang="zh-CN" sz="2400" dirty="0" smtClean="0">
                <a:solidFill>
                  <a:srgbClr val="002060"/>
                </a:solidFill>
              </a:rPr>
              <a:t>Construction: 2021-2027</a:t>
            </a:r>
          </a:p>
          <a:p>
            <a:pPr lvl="1">
              <a:spcBef>
                <a:spcPts val="0"/>
              </a:spcBef>
            </a:pPr>
            <a:r>
              <a:rPr lang="en-US" altLang="zh-CN" sz="2400" dirty="0" smtClean="0">
                <a:solidFill>
                  <a:srgbClr val="002060"/>
                </a:solidFill>
              </a:rPr>
              <a:t>Data taking: 2028-2035</a:t>
            </a:r>
          </a:p>
          <a:p>
            <a:pPr>
              <a:spcBef>
                <a:spcPts val="0"/>
              </a:spcBef>
            </a:pPr>
            <a:r>
              <a:rPr lang="en-US" altLang="zh-CN" sz="2800" b="1" dirty="0" err="1" smtClean="0">
                <a:solidFill>
                  <a:srgbClr val="C00000"/>
                </a:solidFill>
              </a:rPr>
              <a:t>SppC</a:t>
            </a:r>
            <a:endParaRPr lang="en-US" altLang="zh-CN" sz="2800" b="1" dirty="0" smtClean="0">
              <a:solidFill>
                <a:srgbClr val="C00000"/>
              </a:solidFill>
            </a:endParaRPr>
          </a:p>
          <a:p>
            <a:pPr lvl="1">
              <a:spcBef>
                <a:spcPts val="0"/>
              </a:spcBef>
            </a:pPr>
            <a:r>
              <a:rPr lang="en-US" altLang="zh-CN" sz="2400" dirty="0" smtClean="0">
                <a:solidFill>
                  <a:srgbClr val="002060"/>
                </a:solidFill>
              </a:rPr>
              <a:t>Pre-study, R&amp;D and preparation work</a:t>
            </a:r>
            <a:endParaRPr lang="en-US" altLang="zh-CN" sz="2000" dirty="0" smtClean="0">
              <a:solidFill>
                <a:srgbClr val="002060"/>
              </a:solidFill>
            </a:endParaRPr>
          </a:p>
          <a:p>
            <a:pPr lvl="2">
              <a:spcBef>
                <a:spcPts val="0"/>
              </a:spcBef>
            </a:pPr>
            <a:r>
              <a:rPr lang="en-US" altLang="zh-CN" sz="2000" dirty="0" smtClean="0">
                <a:solidFill>
                  <a:srgbClr val="002060"/>
                </a:solidFill>
              </a:rPr>
              <a:t>Pre-study: 2013-2020</a:t>
            </a:r>
          </a:p>
          <a:p>
            <a:pPr lvl="2">
              <a:spcBef>
                <a:spcPts val="0"/>
              </a:spcBef>
            </a:pPr>
            <a:r>
              <a:rPr lang="en-US" altLang="zh-CN" sz="2000" dirty="0" smtClean="0">
                <a:solidFill>
                  <a:srgbClr val="002060"/>
                </a:solidFill>
              </a:rPr>
              <a:t>R&amp;D: 2020-2030 </a:t>
            </a:r>
          </a:p>
          <a:p>
            <a:pPr lvl="2">
              <a:spcBef>
                <a:spcPts val="0"/>
              </a:spcBef>
            </a:pPr>
            <a:r>
              <a:rPr lang="en-US" altLang="zh-CN" sz="2000" dirty="0" smtClean="0">
                <a:solidFill>
                  <a:srgbClr val="002060"/>
                </a:solidFill>
              </a:rPr>
              <a:t>Engineering Design: 2030-2035</a:t>
            </a:r>
          </a:p>
          <a:p>
            <a:pPr lvl="1">
              <a:spcBef>
                <a:spcPts val="0"/>
              </a:spcBef>
            </a:pPr>
            <a:r>
              <a:rPr lang="en-US" altLang="zh-CN" sz="2400" dirty="0" smtClean="0">
                <a:solidFill>
                  <a:srgbClr val="002060"/>
                </a:solidFill>
              </a:rPr>
              <a:t>Construction: 2035-2042</a:t>
            </a:r>
          </a:p>
          <a:p>
            <a:pPr lvl="1">
              <a:spcBef>
                <a:spcPts val="0"/>
              </a:spcBef>
            </a:pPr>
            <a:r>
              <a:rPr lang="en-US" altLang="zh-CN" sz="2400" dirty="0" smtClean="0">
                <a:solidFill>
                  <a:srgbClr val="002060"/>
                </a:solidFill>
              </a:rPr>
              <a:t>Data taking: 2042 -</a:t>
            </a:r>
          </a:p>
        </p:txBody>
      </p:sp>
      <p:sp>
        <p:nvSpPr>
          <p:cNvPr id="4" name="Oval 3"/>
          <p:cNvSpPr/>
          <p:nvPr/>
        </p:nvSpPr>
        <p:spPr bwMode="auto">
          <a:xfrm>
            <a:off x="1828800" y="1981200"/>
            <a:ext cx="57150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宋体" charset="-122"/>
            </a:endParaRPr>
          </a:p>
        </p:txBody>
      </p:sp>
    </p:spTree>
    <p:extLst>
      <p:ext uri="{BB962C8B-B14F-4D97-AF65-F5344CB8AC3E}">
        <p14:creationId xmlns:p14="http://schemas.microsoft.com/office/powerpoint/2010/main" val="119725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defTabSz="914400"/>
            <a:r>
              <a:rPr lang="en-US" sz="2800" b="1" dirty="0" smtClean="0">
                <a:solidFill>
                  <a:prstClr val="black"/>
                </a:solidFill>
                <a:latin typeface="Tahoma" pitchFamily="34" charset="0"/>
                <a:cs typeface="Tahoma" pitchFamily="34" charset="0"/>
              </a:rPr>
              <a:t>Comments</a:t>
            </a:r>
            <a:endParaRPr lang="en-US" sz="2800" b="1" dirty="0">
              <a:solidFill>
                <a:prstClr val="black"/>
              </a:solidFill>
              <a:latin typeface="Tahoma" pitchFamily="34" charset="0"/>
              <a:cs typeface="Tahoma" pitchFamily="34" charset="0"/>
            </a:endParaRPr>
          </a:p>
        </p:txBody>
      </p:sp>
      <p:sp>
        <p:nvSpPr>
          <p:cNvPr id="9" name="Content Placeholder 4"/>
          <p:cNvSpPr txBox="1">
            <a:spLocks/>
          </p:cNvSpPr>
          <p:nvPr/>
        </p:nvSpPr>
        <p:spPr>
          <a:xfrm>
            <a:off x="533400" y="990600"/>
            <a:ext cx="8001000" cy="5562600"/>
          </a:xfrm>
          <a:prstGeom prst="rect">
            <a:avLst/>
          </a:prstGeom>
        </p:spPr>
        <p:txBody>
          <a:bodyPr vert="horz" lIns="91420" tIns="45711" rIns="91420" bIns="45711" rtlCol="0">
            <a:normAutofit/>
          </a:bodyPr>
          <a:lstStyle/>
          <a:p>
            <a:pPr marL="342829" indent="-342829" defTabSz="914400">
              <a:spcBef>
                <a:spcPct val="20000"/>
              </a:spcBef>
              <a:buFont typeface="Arial" pitchFamily="34" charset="0"/>
              <a:buChar char="•"/>
            </a:pPr>
            <a:r>
              <a:rPr lang="en-US" sz="2000" dirty="0" smtClean="0">
                <a:solidFill>
                  <a:prstClr val="black"/>
                </a:solidFill>
              </a:rPr>
              <a:t>CERN is busy with the LHC and its upgrade.</a:t>
            </a:r>
          </a:p>
          <a:p>
            <a:pPr marL="342829" indent="-342829" defTabSz="914400">
              <a:spcBef>
                <a:spcPct val="20000"/>
              </a:spcBef>
              <a:buFont typeface="Arial" pitchFamily="34" charset="0"/>
              <a:buChar char="•"/>
            </a:pPr>
            <a:r>
              <a:rPr lang="en-US" sz="2000" dirty="0" smtClean="0">
                <a:solidFill>
                  <a:prstClr val="black"/>
                </a:solidFill>
              </a:rPr>
              <a:t>US seems to be content with leading the intensity frontier and has no plan to build a big accelerator in the foreseeable future.</a:t>
            </a:r>
          </a:p>
          <a:p>
            <a:pPr marL="342829" indent="-342829" defTabSz="914400">
              <a:spcBef>
                <a:spcPct val="20000"/>
              </a:spcBef>
              <a:buFont typeface="Arial" pitchFamily="34" charset="0"/>
              <a:buChar char="•"/>
            </a:pPr>
            <a:r>
              <a:rPr lang="en-US" sz="2000" dirty="0" smtClean="0">
                <a:solidFill>
                  <a:prstClr val="black"/>
                </a:solidFill>
              </a:rPr>
              <a:t>Japan has hands full with the ILC.</a:t>
            </a:r>
          </a:p>
          <a:p>
            <a:pPr marL="342829" indent="-342829" defTabSz="914400">
              <a:spcBef>
                <a:spcPct val="20000"/>
              </a:spcBef>
              <a:buFont typeface="Arial" pitchFamily="34" charset="0"/>
              <a:buChar char="•"/>
            </a:pPr>
            <a:r>
              <a:rPr lang="en-US" sz="2000" dirty="0" smtClean="0">
                <a:solidFill>
                  <a:prstClr val="black"/>
                </a:solidFill>
              </a:rPr>
              <a:t>Therefore, there is a </a:t>
            </a:r>
            <a:r>
              <a:rPr lang="en-US" sz="2000" b="1" u="sng" dirty="0" smtClean="0">
                <a:solidFill>
                  <a:prstClr val="black"/>
                </a:solidFill>
              </a:rPr>
              <a:t>window </a:t>
            </a:r>
            <a:r>
              <a:rPr lang="en-US" sz="2000" b="1" u="sng" dirty="0" smtClean="0">
                <a:solidFill>
                  <a:prstClr val="black"/>
                </a:solidFill>
              </a:rPr>
              <a:t>of opportunity </a:t>
            </a:r>
            <a:r>
              <a:rPr lang="en-US" sz="2000" dirty="0" smtClean="0">
                <a:solidFill>
                  <a:prstClr val="black"/>
                </a:solidFill>
              </a:rPr>
              <a:t>for China to become a world leader in HEP by constructing a big ring collider as a Higgs factory and upgradable to a pp collider.</a:t>
            </a:r>
          </a:p>
          <a:p>
            <a:pPr marL="342829" indent="-342829" defTabSz="914400">
              <a:spcBef>
                <a:spcPct val="20000"/>
              </a:spcBef>
              <a:buFont typeface="Arial" pitchFamily="34" charset="0"/>
              <a:buChar char="•"/>
            </a:pPr>
            <a:r>
              <a:rPr lang="en-US" sz="2000" dirty="0" smtClean="0">
                <a:solidFill>
                  <a:prstClr val="black"/>
                </a:solidFill>
              </a:rPr>
              <a:t>CERN’s FCC is </a:t>
            </a:r>
            <a:r>
              <a:rPr lang="en-US" sz="2000" dirty="0" smtClean="0">
                <a:solidFill>
                  <a:prstClr val="black"/>
                </a:solidFill>
              </a:rPr>
              <a:t>both a competitor and collaborator. </a:t>
            </a:r>
            <a:r>
              <a:rPr lang="en-US" sz="2000" dirty="0" smtClean="0">
                <a:solidFill>
                  <a:prstClr val="black"/>
                </a:solidFill>
              </a:rPr>
              <a:t>If we work with the FCC team properly, it can be a big help</a:t>
            </a:r>
            <a:r>
              <a:rPr lang="en-US" sz="2000" dirty="0" smtClean="0">
                <a:solidFill>
                  <a:prstClr val="black"/>
                </a:solidFill>
              </a:rPr>
              <a:t>.</a:t>
            </a:r>
          </a:p>
          <a:p>
            <a:pPr marL="342829" indent="-342829" defTabSz="914400">
              <a:spcBef>
                <a:spcPct val="20000"/>
              </a:spcBef>
              <a:buFont typeface="Arial" pitchFamily="34" charset="0"/>
              <a:buChar char="•"/>
            </a:pPr>
            <a:r>
              <a:rPr lang="en-US" sz="2000" dirty="0" smtClean="0">
                <a:solidFill>
                  <a:prstClr val="black"/>
                </a:solidFill>
              </a:rPr>
              <a:t>ICFA’s statement on February 21, 2014: </a:t>
            </a:r>
          </a:p>
          <a:p>
            <a:pPr defTabSz="914400">
              <a:spcBef>
                <a:spcPct val="20000"/>
              </a:spcBef>
            </a:pPr>
            <a:r>
              <a:rPr lang="en-US" sz="2000" dirty="0">
                <a:solidFill>
                  <a:prstClr val="black"/>
                </a:solidFill>
              </a:rPr>
              <a:t>	</a:t>
            </a:r>
            <a:r>
              <a:rPr lang="en-US" sz="2000" dirty="0" smtClean="0">
                <a:solidFill>
                  <a:prstClr val="black"/>
                </a:solidFill>
              </a:rPr>
              <a:t>“</a:t>
            </a:r>
            <a:r>
              <a:rPr lang="en-US" sz="2000" b="1" i="1" u="sng" dirty="0" smtClean="0">
                <a:solidFill>
                  <a:prstClr val="black"/>
                </a:solidFill>
              </a:rPr>
              <a:t>ICFA supports studies of energy frontier circular colliders and </a:t>
            </a:r>
            <a:r>
              <a:rPr lang="en-US" sz="2000" b="1" i="1" dirty="0" smtClean="0">
                <a:solidFill>
                  <a:prstClr val="black"/>
                </a:solidFill>
              </a:rPr>
              <a:t>	</a:t>
            </a:r>
            <a:r>
              <a:rPr lang="en-US" sz="2000" b="1" i="1" u="sng" dirty="0" smtClean="0">
                <a:solidFill>
                  <a:prstClr val="black"/>
                </a:solidFill>
              </a:rPr>
              <a:t>encourages global coordination</a:t>
            </a:r>
            <a:r>
              <a:rPr lang="en-US" sz="2000" dirty="0" smtClean="0">
                <a:solidFill>
                  <a:prstClr val="black"/>
                </a:solidFill>
              </a:rPr>
              <a:t>.”</a:t>
            </a:r>
            <a:endParaRPr lang="en-US" sz="2000" dirty="0" smtClean="0">
              <a:solidFill>
                <a:prstClr val="black"/>
              </a:solidFill>
            </a:endParaRPr>
          </a:p>
          <a:p>
            <a:pPr marL="342829" indent="-342829" defTabSz="914400">
              <a:spcBef>
                <a:spcPct val="20000"/>
              </a:spcBef>
              <a:buFont typeface="Arial" pitchFamily="34" charset="0"/>
              <a:buChar char="•"/>
            </a:pPr>
            <a:r>
              <a:rPr lang="en-US" sz="2000" dirty="0" smtClean="0">
                <a:solidFill>
                  <a:srgbClr val="FF0000"/>
                </a:solidFill>
              </a:rPr>
              <a:t>ICFA workshop on Higgs factory October 8-11, 2014 in Beijing</a:t>
            </a:r>
            <a:r>
              <a:rPr lang="en-US" sz="2000" dirty="0" smtClean="0">
                <a:solidFill>
                  <a:prstClr val="black"/>
                </a:solidFill>
              </a:rPr>
              <a:t>, CERN FCC leaders (</a:t>
            </a:r>
            <a:r>
              <a:rPr lang="en-US" sz="2000" i="1" dirty="0" err="1" smtClean="0">
                <a:solidFill>
                  <a:prstClr val="black"/>
                </a:solidFill>
              </a:rPr>
              <a:t>Benedikt</a:t>
            </a:r>
            <a:r>
              <a:rPr lang="en-US" sz="2000" i="1" dirty="0" smtClean="0">
                <a:solidFill>
                  <a:prstClr val="black"/>
                </a:solidFill>
              </a:rPr>
              <a:t>, Zimmermann, </a:t>
            </a:r>
            <a:r>
              <a:rPr lang="en-US" sz="2000" i="1" dirty="0" err="1" smtClean="0">
                <a:solidFill>
                  <a:prstClr val="black"/>
                </a:solidFill>
              </a:rPr>
              <a:t>Blondel</a:t>
            </a:r>
            <a:r>
              <a:rPr lang="en-US" sz="2000" i="1" dirty="0" smtClean="0">
                <a:solidFill>
                  <a:prstClr val="black"/>
                </a:solidFill>
              </a:rPr>
              <a:t> and </a:t>
            </a:r>
            <a:r>
              <a:rPr lang="en-US" sz="2000" i="1" dirty="0" err="1" smtClean="0">
                <a:solidFill>
                  <a:prstClr val="black"/>
                </a:solidFill>
              </a:rPr>
              <a:t>Wenninger</a:t>
            </a:r>
            <a:r>
              <a:rPr lang="en-US" sz="2000" dirty="0" smtClean="0">
                <a:solidFill>
                  <a:prstClr val="black"/>
                </a:solidFill>
              </a:rPr>
              <a:t>) and IHEP CEPC leaders (</a:t>
            </a:r>
            <a:r>
              <a:rPr lang="en-US" sz="2000" i="1" dirty="0" smtClean="0">
                <a:solidFill>
                  <a:prstClr val="black"/>
                </a:solidFill>
              </a:rPr>
              <a:t>Qin</a:t>
            </a:r>
            <a:r>
              <a:rPr lang="en-US" sz="2000" dirty="0" smtClean="0">
                <a:solidFill>
                  <a:prstClr val="black"/>
                </a:solidFill>
              </a:rPr>
              <a:t>, </a:t>
            </a:r>
            <a:r>
              <a:rPr lang="en-US" sz="2000" i="1" dirty="0" smtClean="0">
                <a:solidFill>
                  <a:prstClr val="black"/>
                </a:solidFill>
              </a:rPr>
              <a:t>Gao</a:t>
            </a:r>
            <a:r>
              <a:rPr lang="en-US" sz="2000" dirty="0" smtClean="0">
                <a:solidFill>
                  <a:prstClr val="black"/>
                </a:solidFill>
              </a:rPr>
              <a:t>, </a:t>
            </a:r>
            <a:r>
              <a:rPr lang="en-US" sz="2000" i="1" dirty="0" smtClean="0">
                <a:solidFill>
                  <a:prstClr val="black"/>
                </a:solidFill>
              </a:rPr>
              <a:t>Lou</a:t>
            </a:r>
            <a:r>
              <a:rPr lang="en-US" sz="2000" dirty="0" smtClean="0">
                <a:solidFill>
                  <a:prstClr val="black"/>
                </a:solidFill>
              </a:rPr>
              <a:t>) are all on the Organizing Committee. So we will organize this important international workshop together.</a:t>
            </a:r>
            <a:endParaRPr lang="en-US" sz="2000" dirty="0" smtClean="0">
              <a:solidFill>
                <a:prstClr val="black"/>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9209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45</a:t>
            </a:fld>
            <a:endParaRPr lang="en-US" dirty="0">
              <a:solidFill>
                <a:prstClr val="black">
                  <a:tint val="75000"/>
                </a:prstClr>
              </a:solidFill>
            </a:endParaRPr>
          </a:p>
        </p:txBody>
      </p:sp>
      <p:sp>
        <p:nvSpPr>
          <p:cNvPr id="5" name="TextBox 4"/>
          <p:cNvSpPr txBox="1"/>
          <p:nvPr/>
        </p:nvSpPr>
        <p:spPr>
          <a:xfrm>
            <a:off x="371475" y="1226403"/>
            <a:ext cx="8458200" cy="830997"/>
          </a:xfrm>
          <a:prstGeom prst="rect">
            <a:avLst/>
          </a:prstGeom>
          <a:noFill/>
        </p:spPr>
        <p:txBody>
          <a:bodyPr wrap="square" rtlCol="0">
            <a:spAutoFit/>
          </a:bodyPr>
          <a:lstStyle/>
          <a:p>
            <a:pPr algn="ctr"/>
            <a:r>
              <a:rPr lang="en-US" sz="2400" dirty="0" smtClean="0">
                <a:solidFill>
                  <a:prstClr val="black"/>
                </a:solidFill>
              </a:rPr>
              <a:t>To imitate </a:t>
            </a:r>
            <a:r>
              <a:rPr lang="en-US" sz="2400" dirty="0" smtClean="0">
                <a:solidFill>
                  <a:prstClr val="black"/>
                </a:solidFill>
              </a:rPr>
              <a:t>J.F</a:t>
            </a:r>
            <a:r>
              <a:rPr lang="en-US" sz="2400" dirty="0" smtClean="0">
                <a:solidFill>
                  <a:prstClr val="black"/>
                </a:solidFill>
              </a:rPr>
              <a:t>. Kennedy’s famous 1961</a:t>
            </a:r>
            <a:r>
              <a:rPr lang="en-US" sz="2400" dirty="0">
                <a:solidFill>
                  <a:prstClr val="black"/>
                </a:solidFill>
              </a:rPr>
              <a:t> </a:t>
            </a:r>
            <a:r>
              <a:rPr lang="en-US" sz="2400" dirty="0" smtClean="0">
                <a:solidFill>
                  <a:prstClr val="black"/>
                </a:solidFill>
              </a:rPr>
              <a:t>speech when he announced the US will send man to the moon in a decade, </a:t>
            </a:r>
            <a:r>
              <a:rPr lang="en-US" sz="2400" dirty="0" smtClean="0">
                <a:solidFill>
                  <a:prstClr val="black"/>
                </a:solidFill>
              </a:rPr>
              <a:t>one can </a:t>
            </a:r>
            <a:r>
              <a:rPr lang="en-US" sz="2400" dirty="0" smtClean="0">
                <a:solidFill>
                  <a:prstClr val="black"/>
                </a:solidFill>
              </a:rPr>
              <a:t>say: </a:t>
            </a:r>
          </a:p>
        </p:txBody>
      </p:sp>
      <p:sp>
        <p:nvSpPr>
          <p:cNvPr id="6" name="TextBox 5"/>
          <p:cNvSpPr txBox="1"/>
          <p:nvPr/>
        </p:nvSpPr>
        <p:spPr>
          <a:xfrm>
            <a:off x="381000" y="2427744"/>
            <a:ext cx="8458200" cy="2677656"/>
          </a:xfrm>
          <a:prstGeom prst="rect">
            <a:avLst/>
          </a:prstGeom>
          <a:solidFill>
            <a:schemeClr val="accent6"/>
          </a:solidFill>
        </p:spPr>
        <p:txBody>
          <a:bodyPr wrap="square" rtlCol="0">
            <a:spAutoFit/>
          </a:bodyPr>
          <a:lstStyle/>
          <a:p>
            <a:pPr algn="ctr"/>
            <a:r>
              <a:rPr lang="en-US" sz="2800" i="1" dirty="0" smtClean="0"/>
              <a:t>We </a:t>
            </a:r>
            <a:r>
              <a:rPr lang="en-US" sz="2800" i="1" dirty="0"/>
              <a:t>choose </a:t>
            </a:r>
            <a:r>
              <a:rPr lang="en-US" sz="2800" i="1" dirty="0" smtClean="0"/>
              <a:t>the CEPC-</a:t>
            </a:r>
            <a:r>
              <a:rPr lang="en-US" sz="2800" i="1" dirty="0" err="1" smtClean="0"/>
              <a:t>SppC</a:t>
            </a:r>
            <a:r>
              <a:rPr lang="en-US" sz="2800" i="1" dirty="0" smtClean="0"/>
              <a:t> as our next project, </a:t>
            </a:r>
            <a:r>
              <a:rPr lang="en-US" sz="2800" b="1" i="1" u="sng" dirty="0" smtClean="0"/>
              <a:t>not </a:t>
            </a:r>
            <a:r>
              <a:rPr lang="en-US" sz="2800" b="1" i="1" u="sng" dirty="0"/>
              <a:t>because </a:t>
            </a:r>
            <a:r>
              <a:rPr lang="en-US" sz="2800" b="1" i="1" u="sng" dirty="0" smtClean="0"/>
              <a:t>it is easy</a:t>
            </a:r>
            <a:r>
              <a:rPr lang="en-US" sz="2800" b="1" i="1" u="sng" dirty="0"/>
              <a:t>, but because </a:t>
            </a:r>
            <a:r>
              <a:rPr lang="en-US" sz="2800" b="1" i="1" u="sng" dirty="0" smtClean="0"/>
              <a:t>it is hard</a:t>
            </a:r>
            <a:r>
              <a:rPr lang="en-US" sz="2800" i="1" dirty="0"/>
              <a:t>, because that goal will serve to organize and measure the best of our energies and skills, because that challenge is one that we are willing to accept, one we are unwilling to postpone, and one which we intend to </a:t>
            </a:r>
            <a:r>
              <a:rPr lang="en-US" sz="2800" i="1" dirty="0" smtClean="0"/>
              <a:t>win</a:t>
            </a:r>
            <a:r>
              <a:rPr lang="en-US" sz="2800" b="1" i="1" dirty="0" smtClean="0">
                <a:solidFill>
                  <a:prstClr val="black"/>
                </a:solidFill>
              </a:rPr>
              <a:t>.</a:t>
            </a:r>
            <a:endParaRPr lang="en-US" sz="2800" b="1" dirty="0">
              <a:solidFill>
                <a:prstClr val="black"/>
              </a:solidFill>
            </a:endParaRPr>
          </a:p>
        </p:txBody>
      </p:sp>
      <p:sp>
        <p:nvSpPr>
          <p:cNvPr id="7" name="TextBox 6"/>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defTabSz="914400"/>
            <a:r>
              <a:rPr lang="en-US" sz="2800" b="1" dirty="0" smtClean="0">
                <a:solidFill>
                  <a:prstClr val="black"/>
                </a:solidFill>
                <a:latin typeface="Tahoma" pitchFamily="34" charset="0"/>
                <a:cs typeface="Tahoma" pitchFamily="34" charset="0"/>
              </a:rPr>
              <a:t>Concluding Remarks</a:t>
            </a:r>
            <a:endParaRPr lang="en-US" sz="2800" b="1" dirty="0">
              <a:solidFill>
                <a:prstClr val="black"/>
              </a:solidFill>
              <a:latin typeface="Tahoma" pitchFamily="34" charset="0"/>
              <a:cs typeface="Tahoma" pitchFamily="34" charset="0"/>
            </a:endParaRPr>
          </a:p>
        </p:txBody>
      </p:sp>
    </p:spTree>
    <p:extLst>
      <p:ext uri="{BB962C8B-B14F-4D97-AF65-F5344CB8AC3E}">
        <p14:creationId xmlns:p14="http://schemas.microsoft.com/office/powerpoint/2010/main" val="12862825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p:txBody>
          <a:bodyPr/>
          <a:lstStyle/>
          <a:p>
            <a:pPr eaLnBrk="1" hangingPunct="1"/>
            <a:r>
              <a:rPr lang="en-US" sz="4000" dirty="0" smtClean="0">
                <a:latin typeface="Tahoma" pitchFamily="34" charset="0"/>
              </a:rPr>
              <a:t>Questions?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5</a:t>
            </a:fld>
            <a:endParaRPr lang="en-US">
              <a:solidFill>
                <a:prstClr val="black">
                  <a:tint val="75000"/>
                </a:prstClr>
              </a:solidFill>
            </a:endParaRPr>
          </a:p>
        </p:txBody>
      </p:sp>
      <p:pic>
        <p:nvPicPr>
          <p:cNvPr id="3" name="Picture 1"/>
          <p:cNvPicPr>
            <a:picLocks noChangeAspect="1" noChangeArrowheads="1"/>
          </p:cNvPicPr>
          <p:nvPr/>
        </p:nvPicPr>
        <p:blipFill>
          <a:blip r:embed="rId2" cstate="print"/>
          <a:srcRect/>
          <a:stretch>
            <a:fillRect/>
          </a:stretch>
        </p:blipFill>
        <p:spPr bwMode="auto">
          <a:xfrm>
            <a:off x="42532" y="381000"/>
            <a:ext cx="4467707" cy="5867400"/>
          </a:xfrm>
          <a:prstGeom prst="rect">
            <a:avLst/>
          </a:prstGeom>
          <a:noFill/>
          <a:ln w="9525">
            <a:noFill/>
            <a:miter lim="800000"/>
            <a:headEnd/>
            <a:tailEnd/>
          </a:ln>
        </p:spPr>
      </p:pic>
      <p:sp>
        <p:nvSpPr>
          <p:cNvPr id="9" name="Oval 8"/>
          <p:cNvSpPr/>
          <p:nvPr/>
        </p:nvSpPr>
        <p:spPr>
          <a:xfrm>
            <a:off x="173666" y="804532"/>
            <a:ext cx="1066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dirty="0">
              <a:solidFill>
                <a:srgbClr val="FF0000"/>
              </a:solidFill>
            </a:endParaRPr>
          </a:p>
        </p:txBody>
      </p:sp>
      <p:sp>
        <p:nvSpPr>
          <p:cNvPr id="10" name="Oval 9"/>
          <p:cNvSpPr/>
          <p:nvPr/>
        </p:nvSpPr>
        <p:spPr>
          <a:xfrm>
            <a:off x="903767" y="5126666"/>
            <a:ext cx="2819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dirty="0">
              <a:solidFill>
                <a:srgbClr val="FF0000"/>
              </a:solidFill>
            </a:endParaRPr>
          </a:p>
        </p:txBody>
      </p:sp>
      <p:pic>
        <p:nvPicPr>
          <p:cNvPr id="69634" name="Picture 2"/>
          <p:cNvPicPr>
            <a:picLocks noChangeAspect="1" noChangeArrowheads="1"/>
          </p:cNvPicPr>
          <p:nvPr/>
        </p:nvPicPr>
        <p:blipFill>
          <a:blip r:embed="rId3" cstate="print"/>
          <a:srcRect/>
          <a:stretch>
            <a:fillRect/>
          </a:stretch>
        </p:blipFill>
        <p:spPr bwMode="auto">
          <a:xfrm>
            <a:off x="4586399" y="381000"/>
            <a:ext cx="4463405" cy="5867400"/>
          </a:xfrm>
          <a:prstGeom prst="rect">
            <a:avLst/>
          </a:prstGeom>
          <a:noFill/>
          <a:ln w="9525">
            <a:noFill/>
            <a:miter lim="800000"/>
            <a:headEnd/>
            <a:tailEnd/>
          </a:ln>
        </p:spPr>
      </p:pic>
    </p:spTree>
    <p:extLst>
      <p:ext uri="{BB962C8B-B14F-4D97-AF65-F5344CB8AC3E}">
        <p14:creationId xmlns:p14="http://schemas.microsoft.com/office/powerpoint/2010/main" val="10346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dirty="0">
              <a:solidFill>
                <a:prstClr val="black">
                  <a:tint val="75000"/>
                </a:prstClr>
              </a:solidFill>
            </a:endParaRPr>
          </a:p>
        </p:txBody>
      </p:sp>
      <p:pic>
        <p:nvPicPr>
          <p:cNvPr id="742405" name="Picture 5" descr="C:\Chou_driveC\APC\APC seminar\970_cover_gianotti_1231.jpg"/>
          <p:cNvPicPr>
            <a:picLocks noChangeAspect="1" noChangeArrowheads="1"/>
          </p:cNvPicPr>
          <p:nvPr/>
        </p:nvPicPr>
        <p:blipFill>
          <a:blip r:embed="rId2" cstate="print"/>
          <a:srcRect/>
          <a:stretch>
            <a:fillRect/>
          </a:stretch>
        </p:blipFill>
        <p:spPr bwMode="auto">
          <a:xfrm>
            <a:off x="4038600" y="158302"/>
            <a:ext cx="4953000" cy="6604001"/>
          </a:xfrm>
          <a:prstGeom prst="rect">
            <a:avLst/>
          </a:prstGeom>
          <a:noFill/>
        </p:spPr>
      </p:pic>
      <p:sp>
        <p:nvSpPr>
          <p:cNvPr id="10" name="TextBox 9"/>
          <p:cNvSpPr txBox="1"/>
          <p:nvPr/>
        </p:nvSpPr>
        <p:spPr>
          <a:xfrm>
            <a:off x="152400" y="587276"/>
            <a:ext cx="3733800" cy="2369880"/>
          </a:xfrm>
          <a:prstGeom prst="rect">
            <a:avLst/>
          </a:prstGeom>
          <a:solidFill>
            <a:schemeClr val="accent6"/>
          </a:solidFill>
        </p:spPr>
        <p:txBody>
          <a:bodyPr wrap="square" rtlCol="0">
            <a:spAutoFit/>
          </a:bodyPr>
          <a:lstStyle/>
          <a:p>
            <a:pPr algn="ctr"/>
            <a:r>
              <a:rPr lang="en-US" sz="3600" b="1" dirty="0" smtClean="0">
                <a:solidFill>
                  <a:prstClr val="black"/>
                </a:solidFill>
              </a:rPr>
              <a:t>Time’s</a:t>
            </a:r>
            <a:r>
              <a:rPr lang="en-US" sz="3200" b="1" dirty="0" smtClean="0">
                <a:solidFill>
                  <a:prstClr val="black"/>
                </a:solidFill>
              </a:rPr>
              <a:t> </a:t>
            </a:r>
          </a:p>
          <a:p>
            <a:pPr algn="ctr"/>
            <a:r>
              <a:rPr lang="en-US" sz="4000" b="1" i="1" u="sng" dirty="0" smtClean="0">
                <a:solidFill>
                  <a:prstClr val="black"/>
                </a:solidFill>
              </a:rPr>
              <a:t>Person of the Year</a:t>
            </a:r>
          </a:p>
          <a:p>
            <a:pPr algn="ctr"/>
            <a:r>
              <a:rPr lang="en-US" sz="3200" b="1" dirty="0" smtClean="0">
                <a:solidFill>
                  <a:prstClr val="black"/>
                </a:solidFill>
              </a:rPr>
              <a:t>- a particle Physicist!</a:t>
            </a:r>
            <a:endParaRPr lang="en-US" sz="3200" b="1" dirty="0">
              <a:solidFill>
                <a:prstClr val="black"/>
              </a:solidFill>
            </a:endParaRPr>
          </a:p>
        </p:txBody>
      </p:sp>
      <p:sp>
        <p:nvSpPr>
          <p:cNvPr id="5" name="TextBox 4"/>
          <p:cNvSpPr txBox="1"/>
          <p:nvPr/>
        </p:nvSpPr>
        <p:spPr>
          <a:xfrm>
            <a:off x="152400" y="3172361"/>
            <a:ext cx="3733800" cy="1323439"/>
          </a:xfrm>
          <a:prstGeom prst="rect">
            <a:avLst/>
          </a:prstGeom>
          <a:solidFill>
            <a:schemeClr val="accent6"/>
          </a:solidFill>
        </p:spPr>
        <p:txBody>
          <a:bodyPr wrap="square" rtlCol="0">
            <a:spAutoFit/>
          </a:bodyPr>
          <a:lstStyle/>
          <a:p>
            <a:pPr algn="ctr"/>
            <a:r>
              <a:rPr lang="en-US" sz="4000" b="1" i="1" dirty="0" smtClean="0">
                <a:solidFill>
                  <a:prstClr val="black"/>
                </a:solidFill>
              </a:rPr>
              <a:t>(Higgs) </a:t>
            </a:r>
            <a:r>
              <a:rPr lang="en-US" sz="4000" b="1" i="1" u="sng" dirty="0" smtClean="0">
                <a:solidFill>
                  <a:prstClr val="black"/>
                </a:solidFill>
              </a:rPr>
              <a:t>Particle of the Year</a:t>
            </a:r>
          </a:p>
        </p:txBody>
      </p:sp>
      <p:sp>
        <p:nvSpPr>
          <p:cNvPr id="6" name="TextBox 5"/>
          <p:cNvSpPr txBox="1"/>
          <p:nvPr/>
        </p:nvSpPr>
        <p:spPr>
          <a:xfrm>
            <a:off x="152400" y="4696361"/>
            <a:ext cx="3733800" cy="1323439"/>
          </a:xfrm>
          <a:prstGeom prst="rect">
            <a:avLst/>
          </a:prstGeom>
          <a:solidFill>
            <a:schemeClr val="accent6"/>
          </a:solidFill>
        </p:spPr>
        <p:txBody>
          <a:bodyPr wrap="square" rtlCol="0">
            <a:spAutoFit/>
          </a:bodyPr>
          <a:lstStyle/>
          <a:p>
            <a:pPr algn="ctr"/>
            <a:r>
              <a:rPr lang="en-US" sz="4000" b="1" i="1" u="sng" dirty="0" smtClean="0">
                <a:solidFill>
                  <a:prstClr val="black"/>
                </a:solidFill>
              </a:rPr>
              <a:t>Discovery of the Year</a:t>
            </a:r>
          </a:p>
        </p:txBody>
      </p:sp>
    </p:spTree>
    <p:extLst>
      <p:ext uri="{BB962C8B-B14F-4D97-AF65-F5344CB8AC3E}">
        <p14:creationId xmlns:p14="http://schemas.microsoft.com/office/powerpoint/2010/main" val="177608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dirty="0">
              <a:solidFill>
                <a:prstClr val="black">
                  <a:tint val="75000"/>
                </a:prstClr>
              </a:solidFill>
            </a:endParaRPr>
          </a:p>
        </p:txBody>
      </p:sp>
      <p:pic>
        <p:nvPicPr>
          <p:cNvPr id="107522" name="Picture 2" descr="François Engl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743" y="1219200"/>
            <a:ext cx="1981200" cy="2776127"/>
          </a:xfrm>
          <a:prstGeom prst="rect">
            <a:avLst/>
          </a:prstGeom>
          <a:noFill/>
          <a:extLst>
            <a:ext uri="{909E8E84-426E-40DD-AFC4-6F175D3DCCD1}">
              <a14:hiddenFill xmlns:a14="http://schemas.microsoft.com/office/drawing/2010/main">
                <a:solidFill>
                  <a:srgbClr val="FFFFFF"/>
                </a:solidFill>
              </a14:hiddenFill>
            </a:ext>
          </a:extLst>
        </p:spPr>
      </p:pic>
      <p:pic>
        <p:nvPicPr>
          <p:cNvPr id="107524" name="Picture 4" descr="Peter W. Hig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07088"/>
            <a:ext cx="1981200" cy="27761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33600" y="361980"/>
            <a:ext cx="4840364" cy="523220"/>
          </a:xfrm>
          <a:prstGeom prst="rect">
            <a:avLst/>
          </a:prstGeom>
        </p:spPr>
        <p:txBody>
          <a:bodyPr wrap="none">
            <a:spAutoFit/>
          </a:bodyPr>
          <a:lstStyle/>
          <a:p>
            <a:r>
              <a:rPr lang="en-US" sz="2800" b="1" dirty="0"/>
              <a:t>The Nobel Prize in Physics 2013</a:t>
            </a:r>
          </a:p>
        </p:txBody>
      </p:sp>
      <p:sp>
        <p:nvSpPr>
          <p:cNvPr id="7" name="Rectangle 6"/>
          <p:cNvSpPr/>
          <p:nvPr/>
        </p:nvSpPr>
        <p:spPr>
          <a:xfrm>
            <a:off x="990600" y="4895671"/>
            <a:ext cx="7467600" cy="1200329"/>
          </a:xfrm>
          <a:prstGeom prst="rect">
            <a:avLst/>
          </a:prstGeom>
        </p:spPr>
        <p:txBody>
          <a:bodyPr wrap="square">
            <a:spAutoFit/>
          </a:bodyPr>
          <a:lstStyle/>
          <a:p>
            <a:r>
              <a:rPr lang="en-US" i="1" dirty="0" smtClean="0"/>
              <a:t>“for </a:t>
            </a:r>
            <a:r>
              <a:rPr lang="en-US" i="1" dirty="0"/>
              <a:t>the theoretical discovery of a mechanism that contributes to our understanding of the origin of mass of subatomic particles, and which recently was confirmed through the discovery of the predicted fundamental particle, by the ATLAS and CMS experiments at CERN's Large Hadron Collider"</a:t>
            </a:r>
            <a:endParaRPr lang="en-US" dirty="0"/>
          </a:p>
        </p:txBody>
      </p:sp>
      <p:sp>
        <p:nvSpPr>
          <p:cNvPr id="8" name="Rectangle 7"/>
          <p:cNvSpPr/>
          <p:nvPr/>
        </p:nvSpPr>
        <p:spPr>
          <a:xfrm>
            <a:off x="2362200" y="4078069"/>
            <a:ext cx="1828800" cy="646331"/>
          </a:xfrm>
          <a:prstGeom prst="rect">
            <a:avLst/>
          </a:prstGeom>
        </p:spPr>
        <p:txBody>
          <a:bodyPr wrap="square">
            <a:spAutoFit/>
          </a:bodyPr>
          <a:lstStyle/>
          <a:p>
            <a:r>
              <a:rPr lang="fr-FR" b="1" dirty="0"/>
              <a:t>François </a:t>
            </a:r>
            <a:r>
              <a:rPr lang="fr-FR" b="1" dirty="0" err="1"/>
              <a:t>Englert</a:t>
            </a:r>
            <a:endParaRPr lang="fr-FR" b="1" dirty="0"/>
          </a:p>
          <a:p>
            <a:r>
              <a:rPr lang="fr-FR" b="1" dirty="0" err="1"/>
              <a:t>Prize</a:t>
            </a:r>
            <a:r>
              <a:rPr lang="fr-FR" b="1" dirty="0"/>
              <a:t> </a:t>
            </a:r>
            <a:r>
              <a:rPr lang="fr-FR" b="1" dirty="0" err="1"/>
              <a:t>share</a:t>
            </a:r>
            <a:r>
              <a:rPr lang="fr-FR" b="1" dirty="0"/>
              <a:t>:</a:t>
            </a:r>
            <a:r>
              <a:rPr lang="fr-FR" dirty="0"/>
              <a:t> 1/2</a:t>
            </a:r>
          </a:p>
        </p:txBody>
      </p:sp>
      <p:sp>
        <p:nvSpPr>
          <p:cNvPr id="9" name="Rectangle 8"/>
          <p:cNvSpPr/>
          <p:nvPr/>
        </p:nvSpPr>
        <p:spPr>
          <a:xfrm>
            <a:off x="5105400" y="4078754"/>
            <a:ext cx="1752600" cy="646331"/>
          </a:xfrm>
          <a:prstGeom prst="rect">
            <a:avLst/>
          </a:prstGeom>
        </p:spPr>
        <p:txBody>
          <a:bodyPr wrap="square">
            <a:spAutoFit/>
          </a:bodyPr>
          <a:lstStyle/>
          <a:p>
            <a:r>
              <a:rPr lang="en-US" b="1" dirty="0"/>
              <a:t>Peter W. Higgs</a:t>
            </a:r>
          </a:p>
          <a:p>
            <a:r>
              <a:rPr lang="en-US" b="1" dirty="0"/>
              <a:t>Prize share:</a:t>
            </a:r>
            <a:r>
              <a:rPr lang="en-US" dirty="0"/>
              <a:t> 1/2</a:t>
            </a:r>
          </a:p>
        </p:txBody>
      </p:sp>
    </p:spTree>
    <p:extLst>
      <p:ext uri="{BB962C8B-B14F-4D97-AF65-F5344CB8AC3E}">
        <p14:creationId xmlns:p14="http://schemas.microsoft.com/office/powerpoint/2010/main" val="2571782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8256"/>
            <a:ext cx="4680520" cy="1143000"/>
          </a:xfrm>
        </p:spPr>
        <p:txBody>
          <a:bodyPr>
            <a:normAutofit/>
          </a:bodyPr>
          <a:lstStyle/>
          <a:p>
            <a:pPr fontAlgn="auto">
              <a:spcAft>
                <a:spcPts val="0"/>
              </a:spcAft>
              <a:defRPr/>
            </a:pPr>
            <a:r>
              <a:rPr lang="ja-JP" altLang="en-US" sz="2800" u="sng" dirty="0" smtClean="0">
                <a:solidFill>
                  <a:schemeClr val="tx2">
                    <a:satMod val="130000"/>
                  </a:schemeClr>
                </a:solidFill>
              </a:rPr>
              <a:t>素粒子の探求とノーベル賞</a:t>
            </a:r>
            <a:endParaRPr lang="ja-JP" altLang="en-US" sz="2800" u="sng" dirty="0">
              <a:solidFill>
                <a:schemeClr val="tx2">
                  <a:satMod val="130000"/>
                </a:schemeClr>
              </a:solidFill>
            </a:endParaRPr>
          </a:p>
        </p:txBody>
      </p:sp>
      <p:pic>
        <p:nvPicPr>
          <p:cNvPr id="8195" name="コンテンツ プレースホルダ 5" descr="model.jpg"/>
          <p:cNvPicPr>
            <a:picLocks noGrp="1" noChangeAspect="1"/>
          </p:cNvPicPr>
          <p:nvPr>
            <p:ph idx="1"/>
          </p:nvPr>
        </p:nvPicPr>
        <p:blipFill>
          <a:blip r:embed="rId2" cstate="print"/>
          <a:srcRect/>
          <a:stretch>
            <a:fillRect/>
          </a:stretch>
        </p:blipFill>
        <p:spPr>
          <a:xfrm>
            <a:off x="2411760" y="2348880"/>
            <a:ext cx="4143375" cy="3230562"/>
          </a:xfrm>
        </p:spPr>
      </p:pic>
      <p:sp>
        <p:nvSpPr>
          <p:cNvPr id="8196" name="Text Box 11"/>
          <p:cNvSpPr txBox="1">
            <a:spLocks noChangeArrowheads="1"/>
          </p:cNvSpPr>
          <p:nvPr/>
        </p:nvSpPr>
        <p:spPr bwMode="auto">
          <a:xfrm>
            <a:off x="515938" y="4543425"/>
            <a:ext cx="200025" cy="244475"/>
          </a:xfrm>
          <a:prstGeom prst="rect">
            <a:avLst/>
          </a:prstGeom>
          <a:noFill/>
          <a:ln w="9525">
            <a:noFill/>
            <a:miter lim="800000"/>
            <a:headEnd/>
            <a:tailEnd/>
          </a:ln>
        </p:spPr>
        <p:txBody>
          <a:bodyPr>
            <a:spAutoFit/>
          </a:bodyPr>
          <a:lstStyle/>
          <a:p>
            <a:pPr defTabSz="914400">
              <a:spcBef>
                <a:spcPct val="50000"/>
              </a:spcBef>
            </a:pPr>
            <a:endParaRPr kumimoji="1" lang="ja-JP" altLang="en-US" sz="1000" dirty="0">
              <a:solidFill>
                <a:prstClr val="black"/>
              </a:solidFill>
              <a:latin typeface="Gill Sans MT" pitchFamily="34" charset="0"/>
              <a:ea typeface="HGｺﾞｼｯｸE" pitchFamily="49" charset="-128"/>
            </a:endParaRPr>
          </a:p>
        </p:txBody>
      </p:sp>
      <p:grpSp>
        <p:nvGrpSpPr>
          <p:cNvPr id="3" name="グループ化 119"/>
          <p:cNvGrpSpPr>
            <a:grpSpLocks/>
          </p:cNvGrpSpPr>
          <p:nvPr/>
        </p:nvGrpSpPr>
        <p:grpSpPr bwMode="auto">
          <a:xfrm>
            <a:off x="0" y="785813"/>
            <a:ext cx="1003300" cy="1671637"/>
            <a:chOff x="373911" y="1785926"/>
            <a:chExt cx="1003718" cy="1671640"/>
          </a:xfrm>
        </p:grpSpPr>
        <p:pic>
          <p:nvPicPr>
            <p:cNvPr id="8283" name="Picture 2"/>
            <p:cNvPicPr>
              <a:picLocks noChangeAspect="1" noChangeArrowheads="1"/>
            </p:cNvPicPr>
            <p:nvPr/>
          </p:nvPicPr>
          <p:blipFill>
            <a:blip r:embed="rId3" cstate="print"/>
            <a:srcRect/>
            <a:stretch>
              <a:fillRect/>
            </a:stretch>
          </p:blipFill>
          <p:spPr bwMode="auto">
            <a:xfrm>
              <a:off x="428597" y="2071678"/>
              <a:ext cx="949032" cy="1385888"/>
            </a:xfrm>
            <a:prstGeom prst="rect">
              <a:avLst/>
            </a:prstGeom>
            <a:noFill/>
            <a:ln w="9525">
              <a:noFill/>
              <a:miter lim="800000"/>
              <a:headEnd/>
              <a:tailEnd/>
            </a:ln>
          </p:spPr>
        </p:pic>
        <p:sp>
          <p:nvSpPr>
            <p:cNvPr id="8284" name="テキスト ボックス 34"/>
            <p:cNvSpPr txBox="1">
              <a:spLocks noChangeArrowheads="1"/>
            </p:cNvSpPr>
            <p:nvPr/>
          </p:nvSpPr>
          <p:spPr bwMode="auto">
            <a:xfrm>
              <a:off x="373911" y="1785926"/>
              <a:ext cx="697627" cy="369332"/>
            </a:xfrm>
            <a:prstGeom prst="rect">
              <a:avLst/>
            </a:prstGeom>
            <a:noFill/>
            <a:ln w="9525">
              <a:noFill/>
              <a:miter lim="800000"/>
              <a:headEnd/>
              <a:tailEnd/>
            </a:ln>
          </p:spPr>
          <p:txBody>
            <a:bodyPr wrap="none">
              <a:spAutoFit/>
            </a:bodyPr>
            <a:lstStyle/>
            <a:p>
              <a:pPr defTabSz="914400"/>
              <a:r>
                <a:rPr kumimoji="1" lang="en-US" altLang="ja-JP" dirty="0">
                  <a:solidFill>
                    <a:prstClr val="black"/>
                  </a:solidFill>
                  <a:latin typeface="Gill Sans MT" pitchFamily="34" charset="0"/>
                  <a:ea typeface="HGｺﾞｼｯｸE" pitchFamily="49" charset="-128"/>
                </a:rPr>
                <a:t>1969</a:t>
              </a:r>
              <a:endParaRPr kumimoji="1" lang="ja-JP" altLang="en-US" dirty="0">
                <a:solidFill>
                  <a:prstClr val="black"/>
                </a:solidFill>
                <a:latin typeface="Gill Sans MT" pitchFamily="34" charset="0"/>
                <a:ea typeface="HGｺﾞｼｯｸE" pitchFamily="49" charset="-128"/>
              </a:endParaRPr>
            </a:p>
          </p:txBody>
        </p:sp>
      </p:grpSp>
      <p:grpSp>
        <p:nvGrpSpPr>
          <p:cNvPr id="4" name="グループ化 118"/>
          <p:cNvGrpSpPr>
            <a:grpSpLocks/>
          </p:cNvGrpSpPr>
          <p:nvPr/>
        </p:nvGrpSpPr>
        <p:grpSpPr bwMode="auto">
          <a:xfrm>
            <a:off x="6732242" y="2564904"/>
            <a:ext cx="2268887" cy="1435595"/>
            <a:chOff x="6732254" y="2565483"/>
            <a:chExt cx="2268902" cy="1435021"/>
          </a:xfrm>
        </p:grpSpPr>
        <p:pic>
          <p:nvPicPr>
            <p:cNvPr id="8281" name="Picture 1"/>
            <p:cNvPicPr>
              <a:picLocks noChangeAspect="1" noChangeArrowheads="1"/>
            </p:cNvPicPr>
            <p:nvPr/>
          </p:nvPicPr>
          <p:blipFill>
            <a:blip r:embed="rId4" cstate="print"/>
            <a:srcRect/>
            <a:stretch>
              <a:fillRect/>
            </a:stretch>
          </p:blipFill>
          <p:spPr bwMode="auto">
            <a:xfrm>
              <a:off x="6858016" y="2869516"/>
              <a:ext cx="2143140" cy="1130988"/>
            </a:xfrm>
            <a:prstGeom prst="rect">
              <a:avLst/>
            </a:prstGeom>
            <a:noFill/>
            <a:ln w="9525">
              <a:noFill/>
              <a:miter lim="800000"/>
              <a:headEnd/>
              <a:tailEnd/>
            </a:ln>
          </p:spPr>
        </p:pic>
        <p:sp>
          <p:nvSpPr>
            <p:cNvPr id="8282" name="テキスト ボックス 35"/>
            <p:cNvSpPr txBox="1">
              <a:spLocks noChangeArrowheads="1"/>
            </p:cNvSpPr>
            <p:nvPr/>
          </p:nvSpPr>
          <p:spPr bwMode="auto">
            <a:xfrm>
              <a:off x="6732254" y="2565483"/>
              <a:ext cx="697627" cy="369332"/>
            </a:xfrm>
            <a:prstGeom prst="rect">
              <a:avLst/>
            </a:prstGeom>
            <a:noFill/>
            <a:ln w="9525">
              <a:noFill/>
              <a:miter lim="800000"/>
              <a:headEnd/>
              <a:tailEnd/>
            </a:ln>
          </p:spPr>
          <p:txBody>
            <a:bodyPr wrap="none">
              <a:spAutoFit/>
            </a:bodyPr>
            <a:lstStyle/>
            <a:p>
              <a:pPr defTabSz="914400"/>
              <a:r>
                <a:rPr kumimoji="1" lang="en-US" altLang="ja-JP" dirty="0">
                  <a:solidFill>
                    <a:prstClr val="black"/>
                  </a:solidFill>
                  <a:latin typeface="Gill Sans MT" pitchFamily="34" charset="0"/>
                  <a:ea typeface="HGｺﾞｼｯｸE" pitchFamily="49" charset="-128"/>
                </a:rPr>
                <a:t>1965</a:t>
              </a:r>
              <a:endParaRPr kumimoji="1" lang="ja-JP" altLang="en-US" dirty="0">
                <a:solidFill>
                  <a:prstClr val="black"/>
                </a:solidFill>
                <a:latin typeface="Gill Sans MT" pitchFamily="34" charset="0"/>
                <a:ea typeface="HGｺﾞｼｯｸE" pitchFamily="49" charset="-128"/>
              </a:endParaRPr>
            </a:p>
          </p:txBody>
        </p:sp>
      </p:grpSp>
      <p:grpSp>
        <p:nvGrpSpPr>
          <p:cNvPr id="5" name="グループ化 120"/>
          <p:cNvGrpSpPr>
            <a:grpSpLocks/>
          </p:cNvGrpSpPr>
          <p:nvPr/>
        </p:nvGrpSpPr>
        <p:grpSpPr bwMode="auto">
          <a:xfrm>
            <a:off x="374650" y="3571875"/>
            <a:ext cx="1625600" cy="1428750"/>
            <a:chOff x="445349" y="3429000"/>
            <a:chExt cx="1697759" cy="1428760"/>
          </a:xfrm>
        </p:grpSpPr>
        <p:sp>
          <p:nvSpPr>
            <p:cNvPr id="8276" name="Text Box 14"/>
            <p:cNvSpPr txBox="1">
              <a:spLocks noChangeArrowheads="1"/>
            </p:cNvSpPr>
            <p:nvPr/>
          </p:nvSpPr>
          <p:spPr bwMode="auto">
            <a:xfrm>
              <a:off x="574658" y="4611697"/>
              <a:ext cx="862013" cy="246063"/>
            </a:xfrm>
            <a:prstGeom prst="rect">
              <a:avLst/>
            </a:prstGeom>
            <a:noFill/>
            <a:ln w="9525">
              <a:noFill/>
              <a:miter lim="800000"/>
              <a:headEnd/>
              <a:tailEnd/>
            </a:ln>
          </p:spPr>
          <p:txBody>
            <a:bodyPr wrap="none">
              <a:spAutoFit/>
            </a:bodyPr>
            <a:lstStyle/>
            <a:p>
              <a:pPr defTabSz="914400"/>
              <a:r>
                <a:rPr kumimoji="1" lang="en-US" altLang="ja-JP" sz="1000" dirty="0">
                  <a:solidFill>
                    <a:prstClr val="black"/>
                  </a:solidFill>
                  <a:latin typeface="Gill Sans MT" pitchFamily="34" charset="0"/>
                  <a:ea typeface="HGｺﾞｼｯｸE" pitchFamily="49" charset="-128"/>
                </a:rPr>
                <a:t>Burt Richter</a:t>
              </a:r>
            </a:p>
          </p:txBody>
        </p:sp>
        <p:sp>
          <p:nvSpPr>
            <p:cNvPr id="8277" name="Text Box 15"/>
            <p:cNvSpPr txBox="1">
              <a:spLocks noChangeArrowheads="1"/>
            </p:cNvSpPr>
            <p:nvPr/>
          </p:nvSpPr>
          <p:spPr bwMode="auto">
            <a:xfrm>
              <a:off x="1400158" y="4611697"/>
              <a:ext cx="727075" cy="246063"/>
            </a:xfrm>
            <a:prstGeom prst="rect">
              <a:avLst/>
            </a:prstGeom>
            <a:noFill/>
            <a:ln w="9525">
              <a:noFill/>
              <a:miter lim="800000"/>
              <a:headEnd/>
              <a:tailEnd/>
            </a:ln>
          </p:spPr>
          <p:txBody>
            <a:bodyPr wrap="none">
              <a:spAutoFit/>
            </a:bodyPr>
            <a:lstStyle/>
            <a:p>
              <a:pPr defTabSz="914400"/>
              <a:r>
                <a:rPr kumimoji="1" lang="en-US" altLang="ja-JP" sz="1000" dirty="0">
                  <a:solidFill>
                    <a:prstClr val="black"/>
                  </a:solidFill>
                  <a:latin typeface="Gill Sans MT" pitchFamily="34" charset="0"/>
                  <a:ea typeface="HGｺﾞｼｯｸE" pitchFamily="49" charset="-128"/>
                </a:rPr>
                <a:t>Sam Ting</a:t>
              </a:r>
            </a:p>
          </p:txBody>
        </p:sp>
        <p:pic>
          <p:nvPicPr>
            <p:cNvPr id="8278" name="Picture 40" descr="richter"/>
            <p:cNvPicPr>
              <a:picLocks noChangeAspect="1" noChangeArrowheads="1"/>
            </p:cNvPicPr>
            <p:nvPr/>
          </p:nvPicPr>
          <p:blipFill>
            <a:blip r:embed="rId5" cstate="print"/>
            <a:srcRect/>
            <a:stretch>
              <a:fillRect/>
            </a:stretch>
          </p:blipFill>
          <p:spPr bwMode="auto">
            <a:xfrm>
              <a:off x="657208" y="3713172"/>
              <a:ext cx="706438" cy="914400"/>
            </a:xfrm>
            <a:prstGeom prst="rect">
              <a:avLst/>
            </a:prstGeom>
            <a:noFill/>
            <a:ln w="9525">
              <a:noFill/>
              <a:miter lim="800000"/>
              <a:headEnd/>
              <a:tailEnd/>
            </a:ln>
          </p:spPr>
        </p:pic>
        <p:pic>
          <p:nvPicPr>
            <p:cNvPr id="8279" name="Picture 41" descr="ting"/>
            <p:cNvPicPr>
              <a:picLocks noChangeAspect="1" noChangeArrowheads="1"/>
            </p:cNvPicPr>
            <p:nvPr/>
          </p:nvPicPr>
          <p:blipFill>
            <a:blip r:embed="rId6" cstate="print"/>
            <a:srcRect/>
            <a:stretch>
              <a:fillRect/>
            </a:stretch>
          </p:blipFill>
          <p:spPr bwMode="auto">
            <a:xfrm>
              <a:off x="1436671" y="3713172"/>
              <a:ext cx="706437" cy="914400"/>
            </a:xfrm>
            <a:prstGeom prst="rect">
              <a:avLst/>
            </a:prstGeom>
            <a:noFill/>
            <a:ln w="9525">
              <a:noFill/>
              <a:miter lim="800000"/>
              <a:headEnd/>
              <a:tailEnd/>
            </a:ln>
          </p:spPr>
        </p:pic>
        <p:sp>
          <p:nvSpPr>
            <p:cNvPr id="8280" name="テキスト ボックス 36"/>
            <p:cNvSpPr txBox="1">
              <a:spLocks noChangeArrowheads="1"/>
            </p:cNvSpPr>
            <p:nvPr/>
          </p:nvSpPr>
          <p:spPr bwMode="auto">
            <a:xfrm>
              <a:off x="445349" y="3429000"/>
              <a:ext cx="697627" cy="369332"/>
            </a:xfrm>
            <a:prstGeom prst="rect">
              <a:avLst/>
            </a:prstGeom>
            <a:noFill/>
            <a:ln w="9525">
              <a:noFill/>
              <a:miter lim="800000"/>
              <a:headEnd/>
              <a:tailEnd/>
            </a:ln>
          </p:spPr>
          <p:txBody>
            <a:bodyPr wrap="none">
              <a:spAutoFit/>
            </a:bodyPr>
            <a:lstStyle/>
            <a:p>
              <a:pPr defTabSz="914400"/>
              <a:r>
                <a:rPr kumimoji="1" lang="en-US" altLang="ja-JP" dirty="0">
                  <a:solidFill>
                    <a:prstClr val="black"/>
                  </a:solidFill>
                  <a:latin typeface="Gill Sans MT" pitchFamily="34" charset="0"/>
                  <a:ea typeface="HGｺﾞｼｯｸE" pitchFamily="49" charset="-128"/>
                </a:rPr>
                <a:t>1976</a:t>
              </a:r>
              <a:endParaRPr kumimoji="1" lang="ja-JP" altLang="en-US" dirty="0">
                <a:solidFill>
                  <a:prstClr val="black"/>
                </a:solidFill>
                <a:latin typeface="Gill Sans MT" pitchFamily="34" charset="0"/>
                <a:ea typeface="HGｺﾞｼｯｸE" pitchFamily="49" charset="-128"/>
              </a:endParaRPr>
            </a:p>
          </p:txBody>
        </p:sp>
      </p:grpSp>
      <p:grpSp>
        <p:nvGrpSpPr>
          <p:cNvPr id="6" name="グループ化 126"/>
          <p:cNvGrpSpPr>
            <a:grpSpLocks/>
          </p:cNvGrpSpPr>
          <p:nvPr/>
        </p:nvGrpSpPr>
        <p:grpSpPr bwMode="auto">
          <a:xfrm>
            <a:off x="5791200" y="1145733"/>
            <a:ext cx="3109913" cy="1160906"/>
            <a:chOff x="5791211" y="1146167"/>
            <a:chExt cx="3109913" cy="1160463"/>
          </a:xfrm>
        </p:grpSpPr>
        <p:pic>
          <p:nvPicPr>
            <p:cNvPr id="8269" name="Picture 28" descr="gross"/>
            <p:cNvPicPr>
              <a:picLocks noChangeAspect="1" noChangeArrowheads="1"/>
            </p:cNvPicPr>
            <p:nvPr/>
          </p:nvPicPr>
          <p:blipFill>
            <a:blip r:embed="rId7" cstate="print"/>
            <a:srcRect/>
            <a:stretch>
              <a:fillRect/>
            </a:stretch>
          </p:blipFill>
          <p:spPr bwMode="auto">
            <a:xfrm>
              <a:off x="6343661" y="1146167"/>
              <a:ext cx="706438" cy="914400"/>
            </a:xfrm>
            <a:prstGeom prst="rect">
              <a:avLst/>
            </a:prstGeom>
            <a:noFill/>
            <a:ln w="9525">
              <a:noFill/>
              <a:miter lim="800000"/>
              <a:headEnd/>
              <a:tailEnd/>
            </a:ln>
          </p:spPr>
        </p:pic>
        <p:sp>
          <p:nvSpPr>
            <p:cNvPr id="8270" name="Text Box 29"/>
            <p:cNvSpPr txBox="1">
              <a:spLocks noChangeArrowheads="1"/>
            </p:cNvSpPr>
            <p:nvPr/>
          </p:nvSpPr>
          <p:spPr bwMode="auto">
            <a:xfrm>
              <a:off x="6189674" y="2060567"/>
              <a:ext cx="889000" cy="246063"/>
            </a:xfrm>
            <a:prstGeom prst="rect">
              <a:avLst/>
            </a:prstGeom>
            <a:noFill/>
            <a:ln w="9525">
              <a:noFill/>
              <a:miter lim="800000"/>
              <a:headEnd/>
              <a:tailEnd/>
            </a:ln>
          </p:spPr>
          <p:txBody>
            <a:bodyPr wrap="none">
              <a:spAutoFit/>
            </a:bodyPr>
            <a:lstStyle/>
            <a:p>
              <a:pPr defTabSz="914400"/>
              <a:r>
                <a:rPr kumimoji="1" lang="en-US" altLang="ja-JP" sz="1000" dirty="0">
                  <a:solidFill>
                    <a:prstClr val="black"/>
                  </a:solidFill>
                  <a:latin typeface="Gill Sans MT" pitchFamily="34" charset="0"/>
                  <a:ea typeface="HGｺﾞｼｯｸE" pitchFamily="49" charset="-128"/>
                </a:rPr>
                <a:t>David Gross</a:t>
              </a:r>
            </a:p>
          </p:txBody>
        </p:sp>
        <p:pic>
          <p:nvPicPr>
            <p:cNvPr id="8271" name="Picture 30" descr="politzer"/>
            <p:cNvPicPr>
              <a:picLocks noChangeAspect="1" noChangeArrowheads="1"/>
            </p:cNvPicPr>
            <p:nvPr/>
          </p:nvPicPr>
          <p:blipFill>
            <a:blip r:embed="rId8" cstate="print"/>
            <a:srcRect/>
            <a:stretch>
              <a:fillRect/>
            </a:stretch>
          </p:blipFill>
          <p:spPr bwMode="auto">
            <a:xfrm>
              <a:off x="7169161" y="1146167"/>
              <a:ext cx="722313" cy="914400"/>
            </a:xfrm>
            <a:prstGeom prst="rect">
              <a:avLst/>
            </a:prstGeom>
            <a:noFill/>
            <a:ln w="9525">
              <a:noFill/>
              <a:miter lim="800000"/>
              <a:headEnd/>
              <a:tailEnd/>
            </a:ln>
          </p:spPr>
        </p:pic>
        <p:sp>
          <p:nvSpPr>
            <p:cNvPr id="8272" name="Text Box 31"/>
            <p:cNvSpPr txBox="1">
              <a:spLocks noChangeArrowheads="1"/>
            </p:cNvSpPr>
            <p:nvPr/>
          </p:nvSpPr>
          <p:spPr bwMode="auto">
            <a:xfrm>
              <a:off x="7004061" y="2060567"/>
              <a:ext cx="976313" cy="246063"/>
            </a:xfrm>
            <a:prstGeom prst="rect">
              <a:avLst/>
            </a:prstGeom>
            <a:noFill/>
            <a:ln w="9525">
              <a:noFill/>
              <a:miter lim="800000"/>
              <a:headEnd/>
              <a:tailEnd/>
            </a:ln>
          </p:spPr>
          <p:txBody>
            <a:bodyPr wrap="none">
              <a:spAutoFit/>
            </a:bodyPr>
            <a:lstStyle/>
            <a:p>
              <a:pPr defTabSz="914400"/>
              <a:r>
                <a:rPr kumimoji="1" lang="en-US" altLang="ja-JP" sz="1000" dirty="0">
                  <a:solidFill>
                    <a:prstClr val="black"/>
                  </a:solidFill>
                  <a:latin typeface="Gill Sans MT" pitchFamily="34" charset="0"/>
                  <a:ea typeface="HGｺﾞｼｯｸE" pitchFamily="49" charset="-128"/>
                </a:rPr>
                <a:t>David </a:t>
              </a:r>
              <a:r>
                <a:rPr kumimoji="1" lang="en-US" altLang="ja-JP" sz="1000" dirty="0" err="1">
                  <a:solidFill>
                    <a:prstClr val="black"/>
                  </a:solidFill>
                  <a:latin typeface="Gill Sans MT" pitchFamily="34" charset="0"/>
                  <a:ea typeface="HGｺﾞｼｯｸE" pitchFamily="49" charset="-128"/>
                </a:rPr>
                <a:t>Politzer</a:t>
              </a:r>
              <a:endParaRPr kumimoji="1" lang="en-US" altLang="ja-JP" sz="1000" dirty="0">
                <a:solidFill>
                  <a:prstClr val="black"/>
                </a:solidFill>
                <a:latin typeface="Gill Sans MT" pitchFamily="34" charset="0"/>
                <a:ea typeface="HGｺﾞｼｯｸE" pitchFamily="49" charset="-128"/>
              </a:endParaRPr>
            </a:p>
          </p:txBody>
        </p:sp>
        <p:sp>
          <p:nvSpPr>
            <p:cNvPr id="8273" name="Text Box 32"/>
            <p:cNvSpPr txBox="1">
              <a:spLocks noChangeArrowheads="1"/>
            </p:cNvSpPr>
            <p:nvPr/>
          </p:nvSpPr>
          <p:spPr bwMode="auto">
            <a:xfrm>
              <a:off x="7912111" y="2060567"/>
              <a:ext cx="989013" cy="246063"/>
            </a:xfrm>
            <a:prstGeom prst="rect">
              <a:avLst/>
            </a:prstGeom>
            <a:noFill/>
            <a:ln w="9525">
              <a:noFill/>
              <a:miter lim="800000"/>
              <a:headEnd/>
              <a:tailEnd/>
            </a:ln>
          </p:spPr>
          <p:txBody>
            <a:bodyPr wrap="none">
              <a:spAutoFit/>
            </a:bodyPr>
            <a:lstStyle/>
            <a:p>
              <a:pPr defTabSz="914400"/>
              <a:r>
                <a:rPr kumimoji="1" lang="en-US" altLang="ja-JP" sz="1000">
                  <a:solidFill>
                    <a:prstClr val="black"/>
                  </a:solidFill>
                  <a:latin typeface="Gill Sans MT" pitchFamily="34" charset="0"/>
                  <a:ea typeface="HGｺﾞｼｯｸE" pitchFamily="49" charset="-128"/>
                </a:rPr>
                <a:t>Frank Wilczek</a:t>
              </a:r>
            </a:p>
          </p:txBody>
        </p:sp>
        <p:pic>
          <p:nvPicPr>
            <p:cNvPr id="8274" name="Picture 33" descr="wilczek"/>
            <p:cNvPicPr>
              <a:picLocks noChangeAspect="1" noChangeArrowheads="1"/>
            </p:cNvPicPr>
            <p:nvPr/>
          </p:nvPicPr>
          <p:blipFill>
            <a:blip r:embed="rId9" cstate="print"/>
            <a:srcRect/>
            <a:stretch>
              <a:fillRect/>
            </a:stretch>
          </p:blipFill>
          <p:spPr bwMode="auto">
            <a:xfrm>
              <a:off x="7994661" y="1146167"/>
              <a:ext cx="706438" cy="914400"/>
            </a:xfrm>
            <a:prstGeom prst="rect">
              <a:avLst/>
            </a:prstGeom>
            <a:noFill/>
            <a:ln w="9525">
              <a:noFill/>
              <a:miter lim="800000"/>
              <a:headEnd/>
              <a:tailEnd/>
            </a:ln>
          </p:spPr>
        </p:pic>
        <p:sp>
          <p:nvSpPr>
            <p:cNvPr id="8275" name="テキスト ボックス 37"/>
            <p:cNvSpPr txBox="1">
              <a:spLocks noChangeArrowheads="1"/>
            </p:cNvSpPr>
            <p:nvPr/>
          </p:nvSpPr>
          <p:spPr bwMode="auto">
            <a:xfrm>
              <a:off x="5791211" y="1154957"/>
              <a:ext cx="697627" cy="369332"/>
            </a:xfrm>
            <a:prstGeom prst="rect">
              <a:avLst/>
            </a:prstGeom>
            <a:noFill/>
            <a:ln w="9525">
              <a:noFill/>
              <a:miter lim="800000"/>
              <a:headEnd/>
              <a:tailEnd/>
            </a:ln>
          </p:spPr>
          <p:txBody>
            <a:bodyPr wrap="none">
              <a:spAutoFit/>
            </a:bodyPr>
            <a:lstStyle/>
            <a:p>
              <a:pPr defTabSz="914400"/>
              <a:r>
                <a:rPr kumimoji="1" lang="en-US" altLang="ja-JP" dirty="0">
                  <a:solidFill>
                    <a:prstClr val="black"/>
                  </a:solidFill>
                  <a:latin typeface="Gill Sans MT" pitchFamily="34" charset="0"/>
                  <a:ea typeface="HGｺﾞｼｯｸE" pitchFamily="49" charset="-128"/>
                </a:rPr>
                <a:t>2004</a:t>
              </a:r>
              <a:endParaRPr kumimoji="1" lang="ja-JP" altLang="en-US" dirty="0">
                <a:solidFill>
                  <a:prstClr val="black"/>
                </a:solidFill>
                <a:latin typeface="Gill Sans MT" pitchFamily="34" charset="0"/>
                <a:ea typeface="HGｺﾞｼｯｸE" pitchFamily="49" charset="-128"/>
              </a:endParaRPr>
            </a:p>
          </p:txBody>
        </p:sp>
      </p:grpSp>
      <p:grpSp>
        <p:nvGrpSpPr>
          <p:cNvPr id="7" name="グループ化 125"/>
          <p:cNvGrpSpPr>
            <a:grpSpLocks/>
          </p:cNvGrpSpPr>
          <p:nvPr/>
        </p:nvGrpSpPr>
        <p:grpSpPr bwMode="auto">
          <a:xfrm>
            <a:off x="3932238" y="865188"/>
            <a:ext cx="2143125" cy="1428750"/>
            <a:chOff x="3932234" y="865170"/>
            <a:chExt cx="2143140" cy="1428760"/>
          </a:xfrm>
        </p:grpSpPr>
        <p:pic>
          <p:nvPicPr>
            <p:cNvPr id="8264" name="Picture 34" descr="thooft"/>
            <p:cNvPicPr>
              <a:picLocks noChangeAspect="1" noChangeArrowheads="1"/>
            </p:cNvPicPr>
            <p:nvPr/>
          </p:nvPicPr>
          <p:blipFill>
            <a:blip r:embed="rId10" cstate="print"/>
            <a:srcRect/>
            <a:stretch>
              <a:fillRect/>
            </a:stretch>
          </p:blipFill>
          <p:spPr bwMode="auto">
            <a:xfrm>
              <a:off x="4241811" y="1149342"/>
              <a:ext cx="706438" cy="914400"/>
            </a:xfrm>
            <a:prstGeom prst="rect">
              <a:avLst/>
            </a:prstGeom>
            <a:noFill/>
            <a:ln w="9525">
              <a:noFill/>
              <a:miter lim="800000"/>
              <a:headEnd/>
              <a:tailEnd/>
            </a:ln>
          </p:spPr>
        </p:pic>
        <p:pic>
          <p:nvPicPr>
            <p:cNvPr id="8265" name="Picture 36" descr="veltman"/>
            <p:cNvPicPr>
              <a:picLocks noChangeAspect="1" noChangeArrowheads="1"/>
            </p:cNvPicPr>
            <p:nvPr/>
          </p:nvPicPr>
          <p:blipFill>
            <a:blip r:embed="rId11" cstate="print"/>
            <a:srcRect/>
            <a:stretch>
              <a:fillRect/>
            </a:stretch>
          </p:blipFill>
          <p:spPr bwMode="auto">
            <a:xfrm>
              <a:off x="5038736" y="1171567"/>
              <a:ext cx="688975" cy="892175"/>
            </a:xfrm>
            <a:prstGeom prst="rect">
              <a:avLst/>
            </a:prstGeom>
            <a:noFill/>
            <a:ln w="9525">
              <a:noFill/>
              <a:miter lim="800000"/>
              <a:headEnd/>
              <a:tailEnd/>
            </a:ln>
          </p:spPr>
        </p:pic>
        <p:sp>
          <p:nvSpPr>
            <p:cNvPr id="8266" name="Text Box 37"/>
            <p:cNvSpPr txBox="1">
              <a:spLocks noChangeArrowheads="1"/>
            </p:cNvSpPr>
            <p:nvPr/>
          </p:nvSpPr>
          <p:spPr bwMode="auto">
            <a:xfrm>
              <a:off x="3997336" y="2047867"/>
              <a:ext cx="1004888" cy="246063"/>
            </a:xfrm>
            <a:prstGeom prst="rect">
              <a:avLst/>
            </a:prstGeom>
            <a:noFill/>
            <a:ln w="9525">
              <a:noFill/>
              <a:miter lim="800000"/>
              <a:headEnd/>
              <a:tailEnd/>
            </a:ln>
          </p:spPr>
          <p:txBody>
            <a:bodyPr wrap="none">
              <a:spAutoFit/>
            </a:bodyPr>
            <a:lstStyle/>
            <a:p>
              <a:pPr defTabSz="914400"/>
              <a:r>
                <a:rPr kumimoji="1" lang="ja-JP" altLang="ja-JP" sz="1000">
                  <a:solidFill>
                    <a:prstClr val="black"/>
                  </a:solidFill>
                  <a:latin typeface="Gill Sans MT" pitchFamily="34" charset="0"/>
                  <a:ea typeface="HGｺﾞｼｯｸE" pitchFamily="49" charset="-128"/>
                </a:rPr>
                <a:t>Gerard 't Hooft</a:t>
              </a:r>
              <a:endParaRPr kumimoji="1" lang="en-US" altLang="ja-JP" sz="1000">
                <a:solidFill>
                  <a:prstClr val="black"/>
                </a:solidFill>
                <a:latin typeface="Gill Sans MT" pitchFamily="34" charset="0"/>
                <a:ea typeface="HGｺﾞｼｯｸE" pitchFamily="49" charset="-128"/>
              </a:endParaRPr>
            </a:p>
          </p:txBody>
        </p:sp>
        <p:sp>
          <p:nvSpPr>
            <p:cNvPr id="8267" name="Text Box 38"/>
            <p:cNvSpPr txBox="1">
              <a:spLocks noChangeArrowheads="1"/>
            </p:cNvSpPr>
            <p:nvPr/>
          </p:nvSpPr>
          <p:spPr bwMode="auto">
            <a:xfrm>
              <a:off x="4954599" y="2047867"/>
              <a:ext cx="1120775" cy="246063"/>
            </a:xfrm>
            <a:prstGeom prst="rect">
              <a:avLst/>
            </a:prstGeom>
            <a:noFill/>
            <a:ln w="9525">
              <a:noFill/>
              <a:miter lim="800000"/>
              <a:headEnd/>
              <a:tailEnd/>
            </a:ln>
          </p:spPr>
          <p:txBody>
            <a:bodyPr wrap="none">
              <a:spAutoFit/>
            </a:bodyPr>
            <a:lstStyle/>
            <a:p>
              <a:pPr defTabSz="914400"/>
              <a:r>
                <a:rPr kumimoji="1" lang="ja-JP" altLang="ja-JP" sz="1000">
                  <a:solidFill>
                    <a:prstClr val="black"/>
                  </a:solidFill>
                  <a:latin typeface="Gill Sans MT" pitchFamily="34" charset="0"/>
                  <a:ea typeface="HGｺﾞｼｯｸE" pitchFamily="49" charset="-128"/>
                </a:rPr>
                <a:t>Martinus Veltman</a:t>
              </a:r>
              <a:endParaRPr kumimoji="1" lang="en-US" altLang="ja-JP" sz="1000">
                <a:solidFill>
                  <a:prstClr val="black"/>
                </a:solidFill>
                <a:latin typeface="Gill Sans MT" pitchFamily="34" charset="0"/>
                <a:ea typeface="HGｺﾞｼｯｸE" pitchFamily="49" charset="-128"/>
              </a:endParaRPr>
            </a:p>
          </p:txBody>
        </p:sp>
        <p:sp>
          <p:nvSpPr>
            <p:cNvPr id="8268" name="テキスト ボックス 38"/>
            <p:cNvSpPr txBox="1">
              <a:spLocks noChangeArrowheads="1"/>
            </p:cNvSpPr>
            <p:nvPr/>
          </p:nvSpPr>
          <p:spPr bwMode="auto">
            <a:xfrm>
              <a:off x="3932234" y="865170"/>
              <a:ext cx="697627" cy="369332"/>
            </a:xfrm>
            <a:prstGeom prst="rect">
              <a:avLst/>
            </a:prstGeom>
            <a:noFill/>
            <a:ln w="9525">
              <a:noFill/>
              <a:miter lim="800000"/>
              <a:headEnd/>
              <a:tailEnd/>
            </a:ln>
          </p:spPr>
          <p:txBody>
            <a:bodyPr wrap="none">
              <a:spAutoFit/>
            </a:bodyPr>
            <a:lstStyle/>
            <a:p>
              <a:pPr defTabSz="914400"/>
              <a:r>
                <a:rPr kumimoji="1" lang="en-US" altLang="ja-JP" dirty="0">
                  <a:solidFill>
                    <a:prstClr val="black"/>
                  </a:solidFill>
                  <a:latin typeface="Gill Sans MT" pitchFamily="34" charset="0"/>
                  <a:ea typeface="HGｺﾞｼｯｸE" pitchFamily="49" charset="-128"/>
                </a:rPr>
                <a:t>1999</a:t>
              </a:r>
              <a:endParaRPr kumimoji="1" lang="ja-JP" altLang="en-US" dirty="0">
                <a:solidFill>
                  <a:prstClr val="black"/>
                </a:solidFill>
                <a:latin typeface="Gill Sans MT" pitchFamily="34" charset="0"/>
                <a:ea typeface="HGｺﾞｼｯｸE" pitchFamily="49" charset="-128"/>
              </a:endParaRPr>
            </a:p>
          </p:txBody>
        </p:sp>
      </p:grpSp>
      <p:grpSp>
        <p:nvGrpSpPr>
          <p:cNvPr id="8" name="グループ化 124"/>
          <p:cNvGrpSpPr>
            <a:grpSpLocks/>
          </p:cNvGrpSpPr>
          <p:nvPr/>
        </p:nvGrpSpPr>
        <p:grpSpPr bwMode="auto">
          <a:xfrm>
            <a:off x="0" y="4786313"/>
            <a:ext cx="1500188" cy="1450999"/>
            <a:chOff x="-32" y="4786322"/>
            <a:chExt cx="1500198" cy="1450729"/>
          </a:xfrm>
        </p:grpSpPr>
        <p:pic>
          <p:nvPicPr>
            <p:cNvPr id="8262" name="Picture 3"/>
            <p:cNvPicPr>
              <a:picLocks noChangeAspect="1" noChangeArrowheads="1"/>
            </p:cNvPicPr>
            <p:nvPr/>
          </p:nvPicPr>
          <p:blipFill>
            <a:blip r:embed="rId12" cstate="print"/>
            <a:srcRect/>
            <a:stretch>
              <a:fillRect/>
            </a:stretch>
          </p:blipFill>
          <p:spPr bwMode="auto">
            <a:xfrm>
              <a:off x="142844" y="5077737"/>
              <a:ext cx="1357322" cy="1159314"/>
            </a:xfrm>
            <a:prstGeom prst="rect">
              <a:avLst/>
            </a:prstGeom>
            <a:noFill/>
            <a:ln w="9525">
              <a:noFill/>
              <a:miter lim="800000"/>
              <a:headEnd/>
              <a:tailEnd/>
            </a:ln>
          </p:spPr>
        </p:pic>
        <p:sp>
          <p:nvSpPr>
            <p:cNvPr id="8263" name="テキスト ボックス 40"/>
            <p:cNvSpPr txBox="1">
              <a:spLocks noChangeArrowheads="1"/>
            </p:cNvSpPr>
            <p:nvPr/>
          </p:nvSpPr>
          <p:spPr bwMode="auto">
            <a:xfrm>
              <a:off x="-32" y="4786322"/>
              <a:ext cx="697627" cy="369332"/>
            </a:xfrm>
            <a:prstGeom prst="rect">
              <a:avLst/>
            </a:prstGeom>
            <a:noFill/>
            <a:ln w="9525">
              <a:noFill/>
              <a:miter lim="800000"/>
              <a:headEnd/>
              <a:tailEnd/>
            </a:ln>
          </p:spPr>
          <p:txBody>
            <a:bodyPr wrap="none">
              <a:spAutoFit/>
            </a:bodyPr>
            <a:lstStyle/>
            <a:p>
              <a:pPr defTabSz="914400"/>
              <a:r>
                <a:rPr kumimoji="1" lang="en-US" altLang="ja-JP">
                  <a:solidFill>
                    <a:prstClr val="black"/>
                  </a:solidFill>
                  <a:latin typeface="Gill Sans MT" pitchFamily="34" charset="0"/>
                  <a:ea typeface="HGｺﾞｼｯｸE" pitchFamily="49" charset="-128"/>
                </a:rPr>
                <a:t>1995</a:t>
              </a:r>
              <a:endParaRPr kumimoji="1" lang="ja-JP" altLang="en-US">
                <a:solidFill>
                  <a:prstClr val="black"/>
                </a:solidFill>
                <a:latin typeface="Gill Sans MT" pitchFamily="34" charset="0"/>
                <a:ea typeface="HGｺﾞｼｯｸE" pitchFamily="49" charset="-128"/>
              </a:endParaRPr>
            </a:p>
          </p:txBody>
        </p:sp>
      </p:grpSp>
      <p:grpSp>
        <p:nvGrpSpPr>
          <p:cNvPr id="9" name="グループ化 123"/>
          <p:cNvGrpSpPr>
            <a:grpSpLocks/>
          </p:cNvGrpSpPr>
          <p:nvPr/>
        </p:nvGrpSpPr>
        <p:grpSpPr bwMode="auto">
          <a:xfrm>
            <a:off x="6938963" y="4000500"/>
            <a:ext cx="2205037" cy="1500188"/>
            <a:chOff x="6938994" y="4000504"/>
            <a:chExt cx="2205038" cy="1500198"/>
          </a:xfrm>
        </p:grpSpPr>
        <p:pic>
          <p:nvPicPr>
            <p:cNvPr id="8257" name="Picture 8"/>
            <p:cNvPicPr>
              <a:picLocks noChangeAspect="1" noChangeArrowheads="1"/>
            </p:cNvPicPr>
            <p:nvPr/>
          </p:nvPicPr>
          <p:blipFill>
            <a:blip r:embed="rId13" cstate="print"/>
            <a:srcRect/>
            <a:stretch>
              <a:fillRect/>
            </a:stretch>
          </p:blipFill>
          <p:spPr bwMode="auto">
            <a:xfrm>
              <a:off x="7123144" y="4298964"/>
              <a:ext cx="687388" cy="895350"/>
            </a:xfrm>
            <a:prstGeom prst="rect">
              <a:avLst/>
            </a:prstGeom>
            <a:noFill/>
            <a:ln w="9525">
              <a:noFill/>
              <a:miter lim="800000"/>
              <a:headEnd/>
              <a:tailEnd/>
            </a:ln>
          </p:spPr>
        </p:pic>
        <p:pic>
          <p:nvPicPr>
            <p:cNvPr id="8258" name="Picture 17"/>
            <p:cNvPicPr>
              <a:picLocks noChangeAspect="1" noChangeArrowheads="1"/>
            </p:cNvPicPr>
            <p:nvPr/>
          </p:nvPicPr>
          <p:blipFill>
            <a:blip r:embed="rId14" cstate="print"/>
            <a:srcRect/>
            <a:stretch>
              <a:fillRect/>
            </a:stretch>
          </p:blipFill>
          <p:spPr bwMode="auto">
            <a:xfrm>
              <a:off x="7901019" y="4279914"/>
              <a:ext cx="708025" cy="914400"/>
            </a:xfrm>
            <a:prstGeom prst="rect">
              <a:avLst/>
            </a:prstGeom>
            <a:noFill/>
            <a:ln w="9525">
              <a:noFill/>
              <a:miter lim="800000"/>
              <a:headEnd/>
              <a:tailEnd/>
            </a:ln>
          </p:spPr>
        </p:pic>
        <p:sp>
          <p:nvSpPr>
            <p:cNvPr id="8259" name="Text Box 19"/>
            <p:cNvSpPr txBox="1">
              <a:spLocks noChangeArrowheads="1"/>
            </p:cNvSpPr>
            <p:nvPr/>
          </p:nvSpPr>
          <p:spPr bwMode="auto">
            <a:xfrm>
              <a:off x="6938994" y="5254639"/>
              <a:ext cx="933450" cy="246063"/>
            </a:xfrm>
            <a:prstGeom prst="rect">
              <a:avLst/>
            </a:prstGeom>
            <a:noFill/>
            <a:ln w="9525">
              <a:noFill/>
              <a:miter lim="800000"/>
              <a:headEnd/>
              <a:tailEnd/>
            </a:ln>
          </p:spPr>
          <p:txBody>
            <a:bodyPr wrap="none">
              <a:spAutoFit/>
            </a:bodyPr>
            <a:lstStyle/>
            <a:p>
              <a:pPr defTabSz="914400"/>
              <a:r>
                <a:rPr kumimoji="1" lang="en-US" altLang="ja-JP" sz="1000">
                  <a:solidFill>
                    <a:prstClr val="black"/>
                  </a:solidFill>
                  <a:latin typeface="Gill Sans MT" pitchFamily="34" charset="0"/>
                  <a:ea typeface="HGｺﾞｼｯｸE" pitchFamily="49" charset="-128"/>
                </a:rPr>
                <a:t>Carlo Rubbia</a:t>
              </a:r>
            </a:p>
          </p:txBody>
        </p:sp>
        <p:sp>
          <p:nvSpPr>
            <p:cNvPr id="8260" name="Text Box 20"/>
            <p:cNvSpPr txBox="1">
              <a:spLocks noChangeArrowheads="1"/>
            </p:cNvSpPr>
            <p:nvPr/>
          </p:nvSpPr>
          <p:spPr bwMode="auto">
            <a:xfrm>
              <a:off x="7804182" y="5254639"/>
              <a:ext cx="1339850" cy="246063"/>
            </a:xfrm>
            <a:prstGeom prst="rect">
              <a:avLst/>
            </a:prstGeom>
            <a:noFill/>
            <a:ln w="9525">
              <a:noFill/>
              <a:miter lim="800000"/>
              <a:headEnd/>
              <a:tailEnd/>
            </a:ln>
          </p:spPr>
          <p:txBody>
            <a:bodyPr wrap="none">
              <a:spAutoFit/>
            </a:bodyPr>
            <a:lstStyle/>
            <a:p>
              <a:pPr defTabSz="914400"/>
              <a:r>
                <a:rPr kumimoji="1" lang="en-US" altLang="ja-JP" sz="1000">
                  <a:solidFill>
                    <a:prstClr val="black"/>
                  </a:solidFill>
                  <a:latin typeface="Gill Sans MT" pitchFamily="34" charset="0"/>
                  <a:ea typeface="HGｺﾞｼｯｸE" pitchFamily="49" charset="-128"/>
                </a:rPr>
                <a:t>Simon van der Meer</a:t>
              </a:r>
            </a:p>
          </p:txBody>
        </p:sp>
        <p:sp>
          <p:nvSpPr>
            <p:cNvPr id="8261" name="テキスト ボックス 41"/>
            <p:cNvSpPr txBox="1">
              <a:spLocks noChangeArrowheads="1"/>
            </p:cNvSpPr>
            <p:nvPr/>
          </p:nvSpPr>
          <p:spPr bwMode="auto">
            <a:xfrm>
              <a:off x="6946207" y="4000504"/>
              <a:ext cx="697627" cy="369332"/>
            </a:xfrm>
            <a:prstGeom prst="rect">
              <a:avLst/>
            </a:prstGeom>
            <a:noFill/>
            <a:ln w="9525">
              <a:noFill/>
              <a:miter lim="800000"/>
              <a:headEnd/>
              <a:tailEnd/>
            </a:ln>
          </p:spPr>
          <p:txBody>
            <a:bodyPr wrap="none">
              <a:spAutoFit/>
            </a:bodyPr>
            <a:lstStyle/>
            <a:p>
              <a:pPr defTabSz="914400"/>
              <a:r>
                <a:rPr kumimoji="1" lang="en-US" altLang="ja-JP">
                  <a:solidFill>
                    <a:prstClr val="black"/>
                  </a:solidFill>
                  <a:latin typeface="Gill Sans MT" pitchFamily="34" charset="0"/>
                  <a:ea typeface="HGｺﾞｼｯｸE" pitchFamily="49" charset="-128"/>
                </a:rPr>
                <a:t>1984</a:t>
              </a:r>
              <a:endParaRPr kumimoji="1" lang="ja-JP" altLang="en-US">
                <a:solidFill>
                  <a:prstClr val="black"/>
                </a:solidFill>
                <a:latin typeface="Gill Sans MT" pitchFamily="34" charset="0"/>
                <a:ea typeface="HGｺﾞｼｯｸE" pitchFamily="49" charset="-128"/>
              </a:endParaRPr>
            </a:p>
          </p:txBody>
        </p:sp>
      </p:grpSp>
      <p:grpSp>
        <p:nvGrpSpPr>
          <p:cNvPr id="10" name="グループ化 121"/>
          <p:cNvGrpSpPr>
            <a:grpSpLocks/>
          </p:cNvGrpSpPr>
          <p:nvPr/>
        </p:nvGrpSpPr>
        <p:grpSpPr bwMode="auto">
          <a:xfrm>
            <a:off x="785813" y="764704"/>
            <a:ext cx="3213100" cy="1527646"/>
            <a:chOff x="785786" y="765274"/>
            <a:chExt cx="3213100" cy="1527067"/>
          </a:xfrm>
        </p:grpSpPr>
        <p:pic>
          <p:nvPicPr>
            <p:cNvPr id="8250" name="Picture 21"/>
            <p:cNvPicPr>
              <a:picLocks noChangeAspect="1" noChangeArrowheads="1"/>
            </p:cNvPicPr>
            <p:nvPr/>
          </p:nvPicPr>
          <p:blipFill>
            <a:blip r:embed="rId15" cstate="print"/>
            <a:srcRect/>
            <a:stretch>
              <a:fillRect/>
            </a:stretch>
          </p:blipFill>
          <p:spPr bwMode="auto">
            <a:xfrm>
              <a:off x="1115986" y="1125529"/>
              <a:ext cx="693738" cy="901700"/>
            </a:xfrm>
            <a:prstGeom prst="rect">
              <a:avLst/>
            </a:prstGeom>
            <a:noFill/>
            <a:ln w="9525">
              <a:noFill/>
              <a:miter lim="800000"/>
              <a:headEnd/>
              <a:tailEnd/>
            </a:ln>
          </p:spPr>
        </p:pic>
        <p:pic>
          <p:nvPicPr>
            <p:cNvPr id="8251" name="Picture 22"/>
            <p:cNvPicPr>
              <a:picLocks noChangeAspect="1" noChangeArrowheads="1"/>
            </p:cNvPicPr>
            <p:nvPr/>
          </p:nvPicPr>
          <p:blipFill>
            <a:blip r:embed="rId16" cstate="print"/>
            <a:srcRect/>
            <a:stretch>
              <a:fillRect/>
            </a:stretch>
          </p:blipFill>
          <p:spPr bwMode="auto">
            <a:xfrm>
              <a:off x="2024036" y="1125529"/>
              <a:ext cx="712788" cy="914400"/>
            </a:xfrm>
            <a:prstGeom prst="rect">
              <a:avLst/>
            </a:prstGeom>
            <a:noFill/>
            <a:ln w="9525">
              <a:noFill/>
              <a:miter lim="800000"/>
              <a:headEnd/>
              <a:tailEnd/>
            </a:ln>
          </p:spPr>
        </p:pic>
        <p:pic>
          <p:nvPicPr>
            <p:cNvPr id="8252" name="Picture 23"/>
            <p:cNvPicPr>
              <a:picLocks noChangeAspect="1" noChangeArrowheads="1"/>
            </p:cNvPicPr>
            <p:nvPr/>
          </p:nvPicPr>
          <p:blipFill>
            <a:blip r:embed="rId17" cstate="print"/>
            <a:srcRect/>
            <a:stretch>
              <a:fillRect/>
            </a:stretch>
          </p:blipFill>
          <p:spPr bwMode="auto">
            <a:xfrm>
              <a:off x="2932086" y="1125529"/>
              <a:ext cx="706438" cy="914400"/>
            </a:xfrm>
            <a:prstGeom prst="rect">
              <a:avLst/>
            </a:prstGeom>
            <a:noFill/>
            <a:ln w="9525">
              <a:noFill/>
              <a:miter lim="800000"/>
              <a:headEnd/>
              <a:tailEnd/>
            </a:ln>
          </p:spPr>
        </p:pic>
        <p:sp>
          <p:nvSpPr>
            <p:cNvPr id="8253" name="Text Box 24"/>
            <p:cNvSpPr txBox="1">
              <a:spLocks noChangeArrowheads="1"/>
            </p:cNvSpPr>
            <p:nvPr/>
          </p:nvSpPr>
          <p:spPr bwMode="auto">
            <a:xfrm>
              <a:off x="785786" y="2039929"/>
              <a:ext cx="1190625" cy="246063"/>
            </a:xfrm>
            <a:prstGeom prst="rect">
              <a:avLst/>
            </a:prstGeom>
            <a:noFill/>
            <a:ln w="9525">
              <a:noFill/>
              <a:miter lim="800000"/>
              <a:headEnd/>
              <a:tailEnd/>
            </a:ln>
          </p:spPr>
          <p:txBody>
            <a:bodyPr wrap="none">
              <a:spAutoFit/>
            </a:bodyPr>
            <a:lstStyle/>
            <a:p>
              <a:pPr defTabSz="914400"/>
              <a:r>
                <a:rPr kumimoji="1" lang="en-US" altLang="ja-JP" sz="1000">
                  <a:solidFill>
                    <a:prstClr val="black"/>
                  </a:solidFill>
                  <a:latin typeface="Gill Sans MT" pitchFamily="34" charset="0"/>
                  <a:ea typeface="HGｺﾞｼｯｸE" pitchFamily="49" charset="-128"/>
                </a:rPr>
                <a:t>Sheldon Glashow</a:t>
              </a:r>
            </a:p>
          </p:txBody>
        </p:sp>
        <p:sp>
          <p:nvSpPr>
            <p:cNvPr id="8254" name="Text Box 25"/>
            <p:cNvSpPr txBox="1">
              <a:spLocks noChangeArrowheads="1"/>
            </p:cNvSpPr>
            <p:nvPr/>
          </p:nvSpPr>
          <p:spPr bwMode="auto">
            <a:xfrm>
              <a:off x="1928794" y="2046278"/>
              <a:ext cx="947738" cy="246063"/>
            </a:xfrm>
            <a:prstGeom prst="rect">
              <a:avLst/>
            </a:prstGeom>
            <a:noFill/>
            <a:ln w="9525">
              <a:noFill/>
              <a:miter lim="800000"/>
              <a:headEnd/>
              <a:tailEnd/>
            </a:ln>
          </p:spPr>
          <p:txBody>
            <a:bodyPr wrap="none">
              <a:spAutoFit/>
            </a:bodyPr>
            <a:lstStyle/>
            <a:p>
              <a:pPr defTabSz="914400"/>
              <a:r>
                <a:rPr kumimoji="1" lang="en-US" altLang="ja-JP" sz="1000">
                  <a:solidFill>
                    <a:prstClr val="black"/>
                  </a:solidFill>
                  <a:latin typeface="Gill Sans MT" pitchFamily="34" charset="0"/>
                  <a:ea typeface="HGｺﾞｼｯｸE" pitchFamily="49" charset="-128"/>
                </a:rPr>
                <a:t>Abdus Salam</a:t>
              </a:r>
            </a:p>
          </p:txBody>
        </p:sp>
        <p:sp>
          <p:nvSpPr>
            <p:cNvPr id="8255" name="Text Box 26"/>
            <p:cNvSpPr txBox="1">
              <a:spLocks noChangeArrowheads="1"/>
            </p:cNvSpPr>
            <p:nvPr/>
          </p:nvSpPr>
          <p:spPr bwMode="auto">
            <a:xfrm>
              <a:off x="2832074" y="2039929"/>
              <a:ext cx="1166812" cy="246063"/>
            </a:xfrm>
            <a:prstGeom prst="rect">
              <a:avLst/>
            </a:prstGeom>
            <a:noFill/>
            <a:ln w="9525">
              <a:noFill/>
              <a:miter lim="800000"/>
              <a:headEnd/>
              <a:tailEnd/>
            </a:ln>
          </p:spPr>
          <p:txBody>
            <a:bodyPr wrap="none">
              <a:spAutoFit/>
            </a:bodyPr>
            <a:lstStyle/>
            <a:p>
              <a:pPr defTabSz="914400"/>
              <a:r>
                <a:rPr kumimoji="1" lang="en-US" altLang="ja-JP" sz="1000">
                  <a:solidFill>
                    <a:prstClr val="black"/>
                  </a:solidFill>
                  <a:latin typeface="Gill Sans MT" pitchFamily="34" charset="0"/>
                  <a:ea typeface="HGｺﾞｼｯｸE" pitchFamily="49" charset="-128"/>
                </a:rPr>
                <a:t>Steven Weinberg</a:t>
              </a:r>
            </a:p>
          </p:txBody>
        </p:sp>
        <p:sp>
          <p:nvSpPr>
            <p:cNvPr id="8256" name="テキスト ボックス 42"/>
            <p:cNvSpPr txBox="1">
              <a:spLocks noChangeArrowheads="1"/>
            </p:cNvSpPr>
            <p:nvPr/>
          </p:nvSpPr>
          <p:spPr bwMode="auto">
            <a:xfrm>
              <a:off x="1619645" y="765274"/>
              <a:ext cx="697627" cy="369332"/>
            </a:xfrm>
            <a:prstGeom prst="rect">
              <a:avLst/>
            </a:prstGeom>
            <a:noFill/>
            <a:ln w="9525">
              <a:noFill/>
              <a:miter lim="800000"/>
              <a:headEnd/>
              <a:tailEnd/>
            </a:ln>
          </p:spPr>
          <p:txBody>
            <a:bodyPr wrap="none">
              <a:spAutoFit/>
            </a:bodyPr>
            <a:lstStyle/>
            <a:p>
              <a:pPr defTabSz="914400"/>
              <a:r>
                <a:rPr kumimoji="1" lang="en-US" altLang="ja-JP" dirty="0">
                  <a:solidFill>
                    <a:prstClr val="black"/>
                  </a:solidFill>
                  <a:latin typeface="Gill Sans MT" pitchFamily="34" charset="0"/>
                  <a:ea typeface="HGｺﾞｼｯｸE" pitchFamily="49" charset="-128"/>
                </a:rPr>
                <a:t>1979</a:t>
              </a:r>
              <a:endParaRPr kumimoji="1" lang="ja-JP" altLang="en-US" dirty="0">
                <a:solidFill>
                  <a:prstClr val="black"/>
                </a:solidFill>
                <a:latin typeface="Gill Sans MT" pitchFamily="34" charset="0"/>
                <a:ea typeface="HGｺﾞｼｯｸE" pitchFamily="49" charset="-128"/>
              </a:endParaRPr>
            </a:p>
          </p:txBody>
        </p:sp>
      </p:grpSp>
      <p:grpSp>
        <p:nvGrpSpPr>
          <p:cNvPr id="11" name="グループ化 122"/>
          <p:cNvGrpSpPr>
            <a:grpSpLocks/>
          </p:cNvGrpSpPr>
          <p:nvPr/>
        </p:nvGrpSpPr>
        <p:grpSpPr bwMode="auto">
          <a:xfrm>
            <a:off x="5173663" y="5572125"/>
            <a:ext cx="1755775" cy="1217613"/>
            <a:chOff x="5172957" y="5572140"/>
            <a:chExt cx="1756497" cy="1217821"/>
          </a:xfrm>
        </p:grpSpPr>
        <p:pic>
          <p:nvPicPr>
            <p:cNvPr id="8248" name="Picture 4"/>
            <p:cNvPicPr>
              <a:picLocks noChangeAspect="1" noChangeArrowheads="1"/>
            </p:cNvPicPr>
            <p:nvPr/>
          </p:nvPicPr>
          <p:blipFill>
            <a:blip r:embed="rId18" cstate="print"/>
            <a:srcRect/>
            <a:stretch>
              <a:fillRect/>
            </a:stretch>
          </p:blipFill>
          <p:spPr bwMode="auto">
            <a:xfrm>
              <a:off x="5524211" y="5643578"/>
              <a:ext cx="1405243" cy="1146383"/>
            </a:xfrm>
            <a:prstGeom prst="rect">
              <a:avLst/>
            </a:prstGeom>
            <a:noFill/>
            <a:ln w="9525">
              <a:noFill/>
              <a:miter lim="800000"/>
              <a:headEnd/>
              <a:tailEnd/>
            </a:ln>
          </p:spPr>
        </p:pic>
        <p:sp>
          <p:nvSpPr>
            <p:cNvPr id="45" name="テキスト ボックス 44"/>
            <p:cNvSpPr txBox="1"/>
            <p:nvPr/>
          </p:nvSpPr>
          <p:spPr>
            <a:xfrm>
              <a:off x="5172957" y="5572140"/>
              <a:ext cx="653011" cy="369395"/>
            </a:xfrm>
            <a:prstGeom prst="rect">
              <a:avLst/>
            </a:prstGeom>
            <a:noFill/>
          </p:spPr>
          <p:txBody>
            <a:bodyPr wrap="none">
              <a:spAutoFit/>
            </a:bodyPr>
            <a:lstStyle/>
            <a:p>
              <a:pPr defTabSz="914400">
                <a:defRPr/>
              </a:pPr>
              <a:r>
                <a:rPr kumimoji="1" lang="en-US" altLang="ja-JP" dirty="0">
                  <a:solidFill>
                    <a:prstClr val="black"/>
                  </a:solidFill>
                </a:rPr>
                <a:t>19</a:t>
              </a:r>
              <a:r>
                <a:rPr kumimoji="1" lang="en-US" altLang="ja-JP" dirty="0">
                  <a:solidFill>
                    <a:prstClr val="white"/>
                  </a:solidFill>
                </a:rPr>
                <a:t>80</a:t>
              </a:r>
              <a:endParaRPr kumimoji="1" lang="ja-JP" altLang="en-US" dirty="0">
                <a:solidFill>
                  <a:prstClr val="white"/>
                </a:solidFill>
              </a:endParaRPr>
            </a:p>
          </p:txBody>
        </p:sp>
      </p:grpSp>
      <p:grpSp>
        <p:nvGrpSpPr>
          <p:cNvPr id="12" name="グループ化 127"/>
          <p:cNvGrpSpPr>
            <a:grpSpLocks/>
          </p:cNvGrpSpPr>
          <p:nvPr/>
        </p:nvGrpSpPr>
        <p:grpSpPr bwMode="auto">
          <a:xfrm>
            <a:off x="6862868" y="5363776"/>
            <a:ext cx="2138256" cy="1494225"/>
            <a:chOff x="6862884" y="5364397"/>
            <a:chExt cx="2138272" cy="1493627"/>
          </a:xfrm>
        </p:grpSpPr>
        <p:pic>
          <p:nvPicPr>
            <p:cNvPr id="8246" name="Picture 5"/>
            <p:cNvPicPr>
              <a:picLocks noChangeAspect="1" noChangeArrowheads="1"/>
            </p:cNvPicPr>
            <p:nvPr/>
          </p:nvPicPr>
          <p:blipFill>
            <a:blip r:embed="rId19" cstate="print"/>
            <a:srcRect/>
            <a:stretch>
              <a:fillRect/>
            </a:stretch>
          </p:blipFill>
          <p:spPr bwMode="auto">
            <a:xfrm>
              <a:off x="6929454" y="5647140"/>
              <a:ext cx="2071702" cy="1210884"/>
            </a:xfrm>
            <a:prstGeom prst="rect">
              <a:avLst/>
            </a:prstGeom>
            <a:noFill/>
            <a:ln w="9525">
              <a:noFill/>
              <a:miter lim="800000"/>
              <a:headEnd/>
              <a:tailEnd/>
            </a:ln>
          </p:spPr>
        </p:pic>
        <p:sp>
          <p:nvSpPr>
            <p:cNvPr id="8247" name="テキスト ボックス 46"/>
            <p:cNvSpPr txBox="1">
              <a:spLocks noChangeArrowheads="1"/>
            </p:cNvSpPr>
            <p:nvPr/>
          </p:nvSpPr>
          <p:spPr bwMode="auto">
            <a:xfrm>
              <a:off x="6862884" y="5364397"/>
              <a:ext cx="697627" cy="369332"/>
            </a:xfrm>
            <a:prstGeom prst="rect">
              <a:avLst/>
            </a:prstGeom>
            <a:noFill/>
            <a:ln w="9525">
              <a:noFill/>
              <a:miter lim="800000"/>
              <a:headEnd/>
              <a:tailEnd/>
            </a:ln>
          </p:spPr>
          <p:txBody>
            <a:bodyPr wrap="none">
              <a:spAutoFit/>
            </a:bodyPr>
            <a:lstStyle/>
            <a:p>
              <a:pPr defTabSz="914400"/>
              <a:r>
                <a:rPr kumimoji="1" lang="en-US" altLang="ja-JP" dirty="0">
                  <a:solidFill>
                    <a:prstClr val="black"/>
                  </a:solidFill>
                  <a:latin typeface="Gill Sans MT" pitchFamily="34" charset="0"/>
                  <a:ea typeface="HGｺﾞｼｯｸE" pitchFamily="49" charset="-128"/>
                </a:rPr>
                <a:t>2008</a:t>
              </a:r>
              <a:endParaRPr kumimoji="1" lang="ja-JP" altLang="en-US" dirty="0">
                <a:solidFill>
                  <a:prstClr val="black"/>
                </a:solidFill>
                <a:latin typeface="Gill Sans MT" pitchFamily="34" charset="0"/>
                <a:ea typeface="HGｺﾞｼｯｸE" pitchFamily="49" charset="-128"/>
              </a:endParaRPr>
            </a:p>
          </p:txBody>
        </p:sp>
      </p:grpSp>
      <p:sp>
        <p:nvSpPr>
          <p:cNvPr id="48" name="円/楕円 47"/>
          <p:cNvSpPr/>
          <p:nvPr/>
        </p:nvSpPr>
        <p:spPr>
          <a:xfrm>
            <a:off x="5000625" y="2714625"/>
            <a:ext cx="1214438" cy="571500"/>
          </a:xfrm>
          <a:prstGeom prst="ellipse">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kumimoji="1" lang="ja-JP" altLang="en-US">
              <a:solidFill>
                <a:prstClr val="white"/>
              </a:solidFill>
            </a:endParaRPr>
          </a:p>
        </p:txBody>
      </p:sp>
      <p:sp>
        <p:nvSpPr>
          <p:cNvPr id="49" name="円/楕円 48"/>
          <p:cNvSpPr/>
          <p:nvPr/>
        </p:nvSpPr>
        <p:spPr>
          <a:xfrm>
            <a:off x="5000625" y="3500438"/>
            <a:ext cx="1214438" cy="571500"/>
          </a:xfrm>
          <a:prstGeom prst="ellipse">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kumimoji="1" lang="ja-JP" altLang="en-US">
              <a:solidFill>
                <a:prstClr val="white"/>
              </a:solidFill>
            </a:endParaRPr>
          </a:p>
        </p:txBody>
      </p:sp>
      <p:sp>
        <p:nvSpPr>
          <p:cNvPr id="50" name="円/楕円 49"/>
          <p:cNvSpPr/>
          <p:nvPr/>
        </p:nvSpPr>
        <p:spPr>
          <a:xfrm>
            <a:off x="5000625" y="4214813"/>
            <a:ext cx="1214438" cy="571500"/>
          </a:xfrm>
          <a:prstGeom prst="ellipse">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kumimoji="1" lang="ja-JP" altLang="en-US">
              <a:solidFill>
                <a:prstClr val="white"/>
              </a:solidFill>
            </a:endParaRPr>
          </a:p>
        </p:txBody>
      </p:sp>
      <p:sp>
        <p:nvSpPr>
          <p:cNvPr id="51" name="円/楕円 50"/>
          <p:cNvSpPr/>
          <p:nvPr/>
        </p:nvSpPr>
        <p:spPr>
          <a:xfrm flipH="1">
            <a:off x="3786188" y="3000375"/>
            <a:ext cx="357187" cy="438150"/>
          </a:xfrm>
          <a:prstGeom prst="ellipse">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kumimoji="1" lang="ja-JP" altLang="en-US">
              <a:solidFill>
                <a:prstClr val="white"/>
              </a:solidFill>
            </a:endParaRPr>
          </a:p>
        </p:txBody>
      </p:sp>
      <p:sp>
        <p:nvSpPr>
          <p:cNvPr id="53" name="円/楕円 52"/>
          <p:cNvSpPr/>
          <p:nvPr/>
        </p:nvSpPr>
        <p:spPr>
          <a:xfrm flipH="1">
            <a:off x="4344988" y="4319588"/>
            <a:ext cx="357187" cy="438150"/>
          </a:xfrm>
          <a:prstGeom prst="ellipse">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kumimoji="1" lang="ja-JP" altLang="en-US">
              <a:solidFill>
                <a:prstClr val="white"/>
              </a:solidFill>
            </a:endParaRPr>
          </a:p>
        </p:txBody>
      </p:sp>
      <p:sp>
        <p:nvSpPr>
          <p:cNvPr id="57" name="円/楕円 56"/>
          <p:cNvSpPr/>
          <p:nvPr/>
        </p:nvSpPr>
        <p:spPr>
          <a:xfrm flipH="1">
            <a:off x="2714625" y="2857500"/>
            <a:ext cx="357188" cy="1052513"/>
          </a:xfrm>
          <a:prstGeom prst="ellipse">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kumimoji="1" lang="ja-JP" altLang="en-US">
              <a:solidFill>
                <a:prstClr val="white"/>
              </a:solidFill>
            </a:endParaRPr>
          </a:p>
        </p:txBody>
      </p:sp>
      <p:sp>
        <p:nvSpPr>
          <p:cNvPr id="58" name="円/楕円 57"/>
          <p:cNvSpPr/>
          <p:nvPr/>
        </p:nvSpPr>
        <p:spPr>
          <a:xfrm>
            <a:off x="2571750" y="2428875"/>
            <a:ext cx="4000500" cy="2928938"/>
          </a:xfrm>
          <a:prstGeom prst="ellipse">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kumimoji="1" lang="ja-JP" altLang="en-US">
              <a:solidFill>
                <a:prstClr val="white"/>
              </a:solidFill>
            </a:endParaRPr>
          </a:p>
        </p:txBody>
      </p:sp>
      <p:sp>
        <p:nvSpPr>
          <p:cNvPr id="59" name="円/楕円 58"/>
          <p:cNvSpPr/>
          <p:nvPr/>
        </p:nvSpPr>
        <p:spPr>
          <a:xfrm>
            <a:off x="4286250" y="2643188"/>
            <a:ext cx="500063" cy="1214437"/>
          </a:xfrm>
          <a:prstGeom prst="ellipse">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kumimoji="1" lang="ja-JP" altLang="en-US">
              <a:solidFill>
                <a:prstClr val="white"/>
              </a:solidFill>
            </a:endParaRPr>
          </a:p>
        </p:txBody>
      </p:sp>
      <p:sp>
        <p:nvSpPr>
          <p:cNvPr id="60" name="円/楕円 59"/>
          <p:cNvSpPr/>
          <p:nvPr/>
        </p:nvSpPr>
        <p:spPr>
          <a:xfrm flipH="1">
            <a:off x="4811713" y="4919663"/>
            <a:ext cx="357187" cy="438150"/>
          </a:xfrm>
          <a:prstGeom prst="ellipse">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kumimoji="1" lang="ja-JP" altLang="en-US">
              <a:solidFill>
                <a:prstClr val="white"/>
              </a:solidFill>
            </a:endParaRPr>
          </a:p>
        </p:txBody>
      </p:sp>
      <p:grpSp>
        <p:nvGrpSpPr>
          <p:cNvPr id="13" name="グループ化 115"/>
          <p:cNvGrpSpPr>
            <a:grpSpLocks/>
          </p:cNvGrpSpPr>
          <p:nvPr/>
        </p:nvGrpSpPr>
        <p:grpSpPr bwMode="auto">
          <a:xfrm>
            <a:off x="1547665" y="5301206"/>
            <a:ext cx="809774" cy="1556768"/>
            <a:chOff x="1547643" y="5301220"/>
            <a:chExt cx="809779" cy="1556780"/>
          </a:xfrm>
        </p:grpSpPr>
        <p:pic>
          <p:nvPicPr>
            <p:cNvPr id="8244" name="Picture 6"/>
            <p:cNvPicPr>
              <a:picLocks noChangeAspect="1" noChangeArrowheads="1"/>
            </p:cNvPicPr>
            <p:nvPr/>
          </p:nvPicPr>
          <p:blipFill>
            <a:blip r:embed="rId20" cstate="print"/>
            <a:srcRect/>
            <a:stretch>
              <a:fillRect/>
            </a:stretch>
          </p:blipFill>
          <p:spPr bwMode="auto">
            <a:xfrm>
              <a:off x="1596788" y="5643578"/>
              <a:ext cx="760634" cy="1214422"/>
            </a:xfrm>
            <a:prstGeom prst="rect">
              <a:avLst/>
            </a:prstGeom>
            <a:noFill/>
            <a:ln w="9525">
              <a:noFill/>
              <a:miter lim="800000"/>
              <a:headEnd/>
              <a:tailEnd/>
            </a:ln>
          </p:spPr>
        </p:pic>
        <p:sp>
          <p:nvSpPr>
            <p:cNvPr id="8245" name="テキスト ボックス 61"/>
            <p:cNvSpPr txBox="1">
              <a:spLocks noChangeArrowheads="1"/>
            </p:cNvSpPr>
            <p:nvPr/>
          </p:nvSpPr>
          <p:spPr bwMode="auto">
            <a:xfrm>
              <a:off x="1547643" y="5301220"/>
              <a:ext cx="697627" cy="369332"/>
            </a:xfrm>
            <a:prstGeom prst="rect">
              <a:avLst/>
            </a:prstGeom>
            <a:noFill/>
            <a:ln w="9525">
              <a:noFill/>
              <a:miter lim="800000"/>
              <a:headEnd/>
              <a:tailEnd/>
            </a:ln>
          </p:spPr>
          <p:txBody>
            <a:bodyPr wrap="none">
              <a:spAutoFit/>
            </a:bodyPr>
            <a:lstStyle/>
            <a:p>
              <a:pPr defTabSz="914400"/>
              <a:r>
                <a:rPr kumimoji="1" lang="en-US" altLang="ja-JP" dirty="0">
                  <a:solidFill>
                    <a:prstClr val="black"/>
                  </a:solidFill>
                  <a:latin typeface="Gill Sans MT" pitchFamily="34" charset="0"/>
                  <a:ea typeface="HGｺﾞｼｯｸE" pitchFamily="49" charset="-128"/>
                </a:rPr>
                <a:t>1906</a:t>
              </a:r>
              <a:endParaRPr kumimoji="1" lang="ja-JP" altLang="en-US" dirty="0">
                <a:solidFill>
                  <a:prstClr val="black"/>
                </a:solidFill>
                <a:latin typeface="Gill Sans MT" pitchFamily="34" charset="0"/>
                <a:ea typeface="HGｺﾞｼｯｸE" pitchFamily="49" charset="-128"/>
              </a:endParaRPr>
            </a:p>
          </p:txBody>
        </p:sp>
      </p:grpSp>
      <p:grpSp>
        <p:nvGrpSpPr>
          <p:cNvPr id="14" name="グループ化 116"/>
          <p:cNvGrpSpPr>
            <a:grpSpLocks/>
          </p:cNvGrpSpPr>
          <p:nvPr/>
        </p:nvGrpSpPr>
        <p:grpSpPr bwMode="auto">
          <a:xfrm>
            <a:off x="2411761" y="5589240"/>
            <a:ext cx="1037876" cy="1192561"/>
            <a:chOff x="2411060" y="5589254"/>
            <a:chExt cx="1038017" cy="1192546"/>
          </a:xfrm>
        </p:grpSpPr>
        <p:pic>
          <p:nvPicPr>
            <p:cNvPr id="8242" name="Picture 7"/>
            <p:cNvPicPr>
              <a:picLocks noChangeAspect="1" noChangeArrowheads="1"/>
            </p:cNvPicPr>
            <p:nvPr/>
          </p:nvPicPr>
          <p:blipFill>
            <a:blip r:embed="rId21" cstate="print"/>
            <a:srcRect/>
            <a:stretch>
              <a:fillRect/>
            </a:stretch>
          </p:blipFill>
          <p:spPr bwMode="auto">
            <a:xfrm>
              <a:off x="2714612" y="5638816"/>
              <a:ext cx="734465" cy="1142984"/>
            </a:xfrm>
            <a:prstGeom prst="rect">
              <a:avLst/>
            </a:prstGeom>
            <a:noFill/>
            <a:ln w="9525">
              <a:noFill/>
              <a:miter lim="800000"/>
              <a:headEnd/>
              <a:tailEnd/>
            </a:ln>
          </p:spPr>
        </p:pic>
        <p:sp>
          <p:nvSpPr>
            <p:cNvPr id="8243" name="テキスト ボックス 63"/>
            <p:cNvSpPr txBox="1">
              <a:spLocks noChangeArrowheads="1"/>
            </p:cNvSpPr>
            <p:nvPr/>
          </p:nvSpPr>
          <p:spPr bwMode="auto">
            <a:xfrm>
              <a:off x="2411060" y="5589254"/>
              <a:ext cx="646419" cy="369327"/>
            </a:xfrm>
            <a:prstGeom prst="rect">
              <a:avLst/>
            </a:prstGeom>
            <a:noFill/>
            <a:ln w="9525">
              <a:noFill/>
              <a:miter lim="800000"/>
              <a:headEnd/>
              <a:tailEnd/>
            </a:ln>
          </p:spPr>
          <p:txBody>
            <a:bodyPr wrap="none">
              <a:spAutoFit/>
            </a:bodyPr>
            <a:lstStyle/>
            <a:p>
              <a:pPr defTabSz="914400"/>
              <a:r>
                <a:rPr kumimoji="1" lang="en-US" altLang="ja-JP" dirty="0">
                  <a:solidFill>
                    <a:prstClr val="black"/>
                  </a:solidFill>
                  <a:latin typeface="Gill Sans MT" pitchFamily="34" charset="0"/>
                  <a:ea typeface="HGｺﾞｼｯｸE" pitchFamily="49" charset="-128"/>
                </a:rPr>
                <a:t>193</a:t>
              </a:r>
              <a:r>
                <a:rPr kumimoji="1" lang="en-US" altLang="ja-JP" dirty="0">
                  <a:solidFill>
                    <a:prstClr val="white"/>
                  </a:solidFill>
                  <a:latin typeface="Gill Sans MT" pitchFamily="34" charset="0"/>
                  <a:ea typeface="HGｺﾞｼｯｸE" pitchFamily="49" charset="-128"/>
                </a:rPr>
                <a:t>6</a:t>
              </a:r>
              <a:endParaRPr kumimoji="1" lang="ja-JP" altLang="en-US" dirty="0">
                <a:solidFill>
                  <a:prstClr val="white"/>
                </a:solidFill>
                <a:latin typeface="Gill Sans MT" pitchFamily="34" charset="0"/>
                <a:ea typeface="HGｺﾞｼｯｸE" pitchFamily="49" charset="-128"/>
              </a:endParaRPr>
            </a:p>
          </p:txBody>
        </p:sp>
      </p:grpSp>
      <p:grpSp>
        <p:nvGrpSpPr>
          <p:cNvPr id="15" name="グループ化 117"/>
          <p:cNvGrpSpPr>
            <a:grpSpLocks/>
          </p:cNvGrpSpPr>
          <p:nvPr/>
        </p:nvGrpSpPr>
        <p:grpSpPr bwMode="auto">
          <a:xfrm>
            <a:off x="3324416" y="5584825"/>
            <a:ext cx="1954022" cy="1157288"/>
            <a:chOff x="3324408" y="5584840"/>
            <a:chExt cx="1954023" cy="1157531"/>
          </a:xfrm>
        </p:grpSpPr>
        <p:pic>
          <p:nvPicPr>
            <p:cNvPr id="8240" name="Picture 8"/>
            <p:cNvPicPr>
              <a:picLocks noChangeAspect="1" noChangeArrowheads="1"/>
            </p:cNvPicPr>
            <p:nvPr/>
          </p:nvPicPr>
          <p:blipFill>
            <a:blip r:embed="rId22" cstate="print"/>
            <a:srcRect/>
            <a:stretch>
              <a:fillRect/>
            </a:stretch>
          </p:blipFill>
          <p:spPr bwMode="auto">
            <a:xfrm>
              <a:off x="3883020" y="5668978"/>
              <a:ext cx="1395411" cy="1073393"/>
            </a:xfrm>
            <a:prstGeom prst="rect">
              <a:avLst/>
            </a:prstGeom>
            <a:noFill/>
            <a:ln w="9525">
              <a:noFill/>
              <a:miter lim="800000"/>
              <a:headEnd/>
              <a:tailEnd/>
            </a:ln>
          </p:spPr>
        </p:pic>
        <p:sp>
          <p:nvSpPr>
            <p:cNvPr id="8241" name="テキスト ボックス 65"/>
            <p:cNvSpPr txBox="1">
              <a:spLocks noChangeArrowheads="1"/>
            </p:cNvSpPr>
            <p:nvPr/>
          </p:nvSpPr>
          <p:spPr bwMode="auto">
            <a:xfrm>
              <a:off x="3324408" y="5584840"/>
              <a:ext cx="697627" cy="369332"/>
            </a:xfrm>
            <a:prstGeom prst="rect">
              <a:avLst/>
            </a:prstGeom>
            <a:noFill/>
            <a:ln w="9525">
              <a:noFill/>
              <a:miter lim="800000"/>
              <a:headEnd/>
              <a:tailEnd/>
            </a:ln>
          </p:spPr>
          <p:txBody>
            <a:bodyPr wrap="none">
              <a:spAutoFit/>
            </a:bodyPr>
            <a:lstStyle/>
            <a:p>
              <a:pPr defTabSz="914400"/>
              <a:r>
                <a:rPr kumimoji="1" lang="en-US" altLang="ja-JP" dirty="0">
                  <a:solidFill>
                    <a:prstClr val="black"/>
                  </a:solidFill>
                  <a:latin typeface="Gill Sans MT" pitchFamily="34" charset="0"/>
                  <a:ea typeface="HGｺﾞｼｯｸE" pitchFamily="49" charset="-128"/>
                </a:rPr>
                <a:t>1957</a:t>
              </a:r>
              <a:endParaRPr kumimoji="1" lang="ja-JP" altLang="en-US" dirty="0">
                <a:solidFill>
                  <a:prstClr val="black"/>
                </a:solidFill>
                <a:latin typeface="Gill Sans MT" pitchFamily="34" charset="0"/>
                <a:ea typeface="HGｺﾞｼｯｸE" pitchFamily="49" charset="-128"/>
              </a:endParaRPr>
            </a:p>
          </p:txBody>
        </p:sp>
      </p:grpSp>
      <p:sp>
        <p:nvSpPr>
          <p:cNvPr id="67" name="円/楕円 66"/>
          <p:cNvSpPr/>
          <p:nvPr/>
        </p:nvSpPr>
        <p:spPr>
          <a:xfrm flipH="1">
            <a:off x="3130550" y="4319588"/>
            <a:ext cx="357188" cy="438150"/>
          </a:xfrm>
          <a:prstGeom prst="ellipse">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kumimoji="1" lang="en-US" altLang="ja-JP" dirty="0" smtClean="0">
                <a:solidFill>
                  <a:prstClr val="white"/>
                </a:solidFill>
              </a:rPr>
              <a:t>cc</a:t>
            </a:r>
            <a:endParaRPr kumimoji="1" lang="ja-JP" altLang="en-US" dirty="0">
              <a:solidFill>
                <a:prstClr val="white"/>
              </a:solidFill>
            </a:endParaRPr>
          </a:p>
        </p:txBody>
      </p:sp>
      <p:cxnSp>
        <p:nvCxnSpPr>
          <p:cNvPr id="69" name="直線コネクタ 68"/>
          <p:cNvCxnSpPr>
            <a:endCxn id="8275" idx="2"/>
          </p:cNvCxnSpPr>
          <p:nvPr/>
        </p:nvCxnSpPr>
        <p:spPr>
          <a:xfrm flipV="1">
            <a:off x="5857875" y="1523999"/>
            <a:ext cx="282139" cy="119063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a:endCxn id="8282" idx="1"/>
          </p:cNvCxnSpPr>
          <p:nvPr/>
        </p:nvCxnSpPr>
        <p:spPr>
          <a:xfrm flipV="1">
            <a:off x="5786800" y="2749644"/>
            <a:ext cx="945442" cy="75664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a:stCxn id="50" idx="1"/>
            <a:endCxn id="8268" idx="2"/>
          </p:cNvCxnSpPr>
          <p:nvPr/>
        </p:nvCxnSpPr>
        <p:spPr>
          <a:xfrm rot="16200000" flipV="1">
            <a:off x="3197767" y="2317799"/>
            <a:ext cx="3063990" cy="89742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endCxn id="8256" idx="3"/>
          </p:cNvCxnSpPr>
          <p:nvPr/>
        </p:nvCxnSpPr>
        <p:spPr>
          <a:xfrm rot="10800000">
            <a:off x="2317300" y="949440"/>
            <a:ext cx="1894661" cy="147144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a:stCxn id="57" idx="0"/>
            <a:endCxn id="8284" idx="3"/>
          </p:cNvCxnSpPr>
          <p:nvPr/>
        </p:nvCxnSpPr>
        <p:spPr>
          <a:xfrm rot="16200000" flipV="1">
            <a:off x="850900" y="815976"/>
            <a:ext cx="1887537" cy="219551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stCxn id="51" idx="6"/>
            <a:endCxn id="8280" idx="3"/>
          </p:cNvCxnSpPr>
          <p:nvPr/>
        </p:nvCxnSpPr>
        <p:spPr>
          <a:xfrm rot="10800000" flipV="1">
            <a:off x="1041400" y="3219450"/>
            <a:ext cx="2744788" cy="53657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a:stCxn id="53" idx="6"/>
            <a:endCxn id="8263" idx="3"/>
          </p:cNvCxnSpPr>
          <p:nvPr/>
        </p:nvCxnSpPr>
        <p:spPr>
          <a:xfrm rot="10800000" flipV="1">
            <a:off x="696913" y="4538663"/>
            <a:ext cx="3648075" cy="4318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a:endCxn id="8261" idx="1"/>
          </p:cNvCxnSpPr>
          <p:nvPr/>
        </p:nvCxnSpPr>
        <p:spPr>
          <a:xfrm flipV="1">
            <a:off x="6000750" y="4184650"/>
            <a:ext cx="946150" cy="1016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stCxn id="59" idx="5"/>
          </p:cNvCxnSpPr>
          <p:nvPr/>
        </p:nvCxnSpPr>
        <p:spPr>
          <a:xfrm rot="16200000" flipH="1">
            <a:off x="5452005" y="2940850"/>
            <a:ext cx="1981473" cy="345932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a:stCxn id="60" idx="2"/>
          </p:cNvCxnSpPr>
          <p:nvPr/>
        </p:nvCxnSpPr>
        <p:spPr>
          <a:xfrm>
            <a:off x="5168900" y="5138738"/>
            <a:ext cx="1851372" cy="45050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a:stCxn id="67" idx="5"/>
          </p:cNvCxnSpPr>
          <p:nvPr/>
        </p:nvCxnSpPr>
        <p:spPr>
          <a:xfrm rot="5400000">
            <a:off x="2349477" y="4539832"/>
            <a:ext cx="679643" cy="98712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stCxn id="67" idx="3"/>
          </p:cNvCxnSpPr>
          <p:nvPr/>
        </p:nvCxnSpPr>
        <p:spPr>
          <a:xfrm rot="5400000">
            <a:off x="2691784" y="4917605"/>
            <a:ext cx="967678" cy="51961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a:stCxn id="50" idx="2"/>
          </p:cNvCxnSpPr>
          <p:nvPr/>
        </p:nvCxnSpPr>
        <p:spPr>
          <a:xfrm rot="10800000" flipV="1">
            <a:off x="3851921" y="4500562"/>
            <a:ext cx="1148705" cy="116068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a:stCxn id="50" idx="4"/>
          </p:cNvCxnSpPr>
          <p:nvPr/>
        </p:nvCxnSpPr>
        <p:spPr>
          <a:xfrm rot="16200000" flipH="1">
            <a:off x="5192515" y="5201642"/>
            <a:ext cx="874935" cy="4427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6" name="グループ化 99"/>
          <p:cNvGrpSpPr>
            <a:grpSpLocks/>
          </p:cNvGrpSpPr>
          <p:nvPr/>
        </p:nvGrpSpPr>
        <p:grpSpPr bwMode="auto">
          <a:xfrm>
            <a:off x="251520" y="2420888"/>
            <a:ext cx="3841055" cy="1859011"/>
            <a:chOff x="251490" y="2420881"/>
            <a:chExt cx="3841082" cy="1859023"/>
          </a:xfrm>
        </p:grpSpPr>
        <p:sp>
          <p:nvSpPr>
            <p:cNvPr id="91" name="円/楕円 90"/>
            <p:cNvSpPr/>
            <p:nvPr/>
          </p:nvSpPr>
          <p:spPr>
            <a:xfrm flipH="1">
              <a:off x="3735382" y="3870326"/>
              <a:ext cx="357190" cy="409578"/>
            </a:xfrm>
            <a:prstGeom prst="ellipse">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kumimoji="1" lang="ja-JP" altLang="en-US">
                <a:solidFill>
                  <a:prstClr val="white"/>
                </a:solidFill>
              </a:endParaRPr>
            </a:p>
          </p:txBody>
        </p:sp>
        <p:grpSp>
          <p:nvGrpSpPr>
            <p:cNvPr id="17" name="グループ化 98"/>
            <p:cNvGrpSpPr>
              <a:grpSpLocks/>
            </p:cNvGrpSpPr>
            <p:nvPr/>
          </p:nvGrpSpPr>
          <p:grpSpPr bwMode="auto">
            <a:xfrm>
              <a:off x="251490" y="2420881"/>
              <a:ext cx="3536203" cy="1509429"/>
              <a:chOff x="251490" y="2420881"/>
              <a:chExt cx="3536203" cy="1509429"/>
            </a:xfrm>
          </p:grpSpPr>
          <p:pic>
            <p:nvPicPr>
              <p:cNvPr id="8237" name="Picture 1"/>
              <p:cNvPicPr>
                <a:picLocks noChangeAspect="1" noChangeArrowheads="1"/>
              </p:cNvPicPr>
              <p:nvPr/>
            </p:nvPicPr>
            <p:blipFill>
              <a:blip r:embed="rId23" cstate="print"/>
              <a:srcRect/>
              <a:stretch>
                <a:fillRect/>
              </a:stretch>
            </p:blipFill>
            <p:spPr bwMode="auto">
              <a:xfrm>
                <a:off x="357158" y="2714620"/>
                <a:ext cx="1865678" cy="956571"/>
              </a:xfrm>
              <a:prstGeom prst="rect">
                <a:avLst/>
              </a:prstGeom>
              <a:noFill/>
              <a:ln w="9525">
                <a:noFill/>
                <a:miter lim="800000"/>
                <a:headEnd/>
                <a:tailEnd/>
              </a:ln>
            </p:spPr>
          </p:pic>
          <p:sp>
            <p:nvSpPr>
              <p:cNvPr id="8238" name="テキスト ボックス 89"/>
              <p:cNvSpPr txBox="1">
                <a:spLocks noChangeArrowheads="1"/>
              </p:cNvSpPr>
              <p:nvPr/>
            </p:nvSpPr>
            <p:spPr bwMode="auto">
              <a:xfrm>
                <a:off x="251490" y="2420881"/>
                <a:ext cx="697627" cy="369332"/>
              </a:xfrm>
              <a:prstGeom prst="rect">
                <a:avLst/>
              </a:prstGeom>
              <a:noFill/>
              <a:ln w="9525">
                <a:noFill/>
                <a:miter lim="800000"/>
                <a:headEnd/>
                <a:tailEnd/>
              </a:ln>
            </p:spPr>
            <p:txBody>
              <a:bodyPr wrap="none">
                <a:spAutoFit/>
              </a:bodyPr>
              <a:lstStyle/>
              <a:p>
                <a:pPr defTabSz="914400"/>
                <a:r>
                  <a:rPr kumimoji="1" lang="en-US" altLang="ja-JP" dirty="0">
                    <a:solidFill>
                      <a:prstClr val="black"/>
                    </a:solidFill>
                    <a:latin typeface="Gill Sans MT" pitchFamily="34" charset="0"/>
                    <a:ea typeface="HGｺﾞｼｯｸE" pitchFamily="49" charset="-128"/>
                  </a:rPr>
                  <a:t>1988</a:t>
                </a:r>
                <a:endParaRPr kumimoji="1" lang="ja-JP" altLang="en-US" dirty="0">
                  <a:solidFill>
                    <a:prstClr val="black"/>
                  </a:solidFill>
                  <a:latin typeface="Gill Sans MT" pitchFamily="34" charset="0"/>
                  <a:ea typeface="HGｺﾞｼｯｸE" pitchFamily="49" charset="-128"/>
                </a:endParaRPr>
              </a:p>
            </p:txBody>
          </p:sp>
          <p:cxnSp>
            <p:nvCxnSpPr>
              <p:cNvPr id="93" name="直線コネクタ 92"/>
              <p:cNvCxnSpPr>
                <a:stCxn id="91" idx="7"/>
                <a:endCxn id="8238" idx="3"/>
              </p:cNvCxnSpPr>
              <p:nvPr/>
            </p:nvCxnSpPr>
            <p:spPr>
              <a:xfrm rot="16200000" flipV="1">
                <a:off x="1706025" y="1848641"/>
                <a:ext cx="1324762" cy="283857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pic>
        <p:nvPicPr>
          <p:cNvPr id="94" name="Picture 40" descr="200px-Hideki_yukawa"/>
          <p:cNvPicPr>
            <a:picLocks noChangeAspect="1" noChangeArrowheads="1"/>
          </p:cNvPicPr>
          <p:nvPr/>
        </p:nvPicPr>
        <p:blipFill>
          <a:blip r:embed="rId24" cstate="print"/>
          <a:srcRect/>
          <a:stretch>
            <a:fillRect/>
          </a:stretch>
        </p:blipFill>
        <p:spPr bwMode="auto">
          <a:xfrm>
            <a:off x="8176651" y="0"/>
            <a:ext cx="891149" cy="1018456"/>
          </a:xfrm>
          <a:prstGeom prst="rect">
            <a:avLst/>
          </a:prstGeom>
          <a:noFill/>
          <a:ln w="9525">
            <a:noFill/>
            <a:miter lim="800000"/>
            <a:headEnd/>
            <a:tailEnd/>
          </a:ln>
        </p:spPr>
      </p:pic>
      <p:cxnSp>
        <p:nvCxnSpPr>
          <p:cNvPr id="96" name="直線コネクタ 95"/>
          <p:cNvCxnSpPr/>
          <p:nvPr/>
        </p:nvCxnSpPr>
        <p:spPr>
          <a:xfrm flipV="1">
            <a:off x="6084170" y="1071564"/>
            <a:ext cx="2616918" cy="16373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グループ化 118"/>
          <p:cNvGrpSpPr/>
          <p:nvPr/>
        </p:nvGrpSpPr>
        <p:grpSpPr>
          <a:xfrm>
            <a:off x="1115616" y="3861048"/>
            <a:ext cx="2373412" cy="1224136"/>
            <a:chOff x="1115616" y="3861048"/>
            <a:chExt cx="2373412" cy="1224136"/>
          </a:xfrm>
        </p:grpSpPr>
        <p:cxnSp>
          <p:nvCxnSpPr>
            <p:cNvPr id="115" name="直線コネクタ 114"/>
            <p:cNvCxnSpPr/>
            <p:nvPr/>
          </p:nvCxnSpPr>
          <p:spPr>
            <a:xfrm rot="10800000" flipV="1">
              <a:off x="1115616" y="4149078"/>
              <a:ext cx="2016224" cy="93610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8" name="円/楕円 117"/>
            <p:cNvSpPr/>
            <p:nvPr/>
          </p:nvSpPr>
          <p:spPr>
            <a:xfrm flipH="1">
              <a:off x="3131840" y="3861048"/>
              <a:ext cx="357188" cy="438150"/>
            </a:xfrm>
            <a:prstGeom prst="ellipse">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kumimoji="1" lang="en-US" altLang="ja-JP" dirty="0" err="1" smtClean="0">
                  <a:solidFill>
                    <a:prstClr val="white"/>
                  </a:solidFill>
                </a:rPr>
                <a:t>vvv</a:t>
              </a:r>
              <a:endParaRPr kumimoji="1" lang="ja-JP" altLang="en-US" dirty="0">
                <a:solidFill>
                  <a:prstClr val="white"/>
                </a:solidFill>
              </a:endParaRPr>
            </a:p>
          </p:txBody>
        </p:sp>
      </p:grpSp>
      <p:grpSp>
        <p:nvGrpSpPr>
          <p:cNvPr id="19" name="グループ化 124"/>
          <p:cNvGrpSpPr/>
          <p:nvPr/>
        </p:nvGrpSpPr>
        <p:grpSpPr>
          <a:xfrm>
            <a:off x="3489028" y="0"/>
            <a:ext cx="2322798" cy="4080123"/>
            <a:chOff x="3489028" y="0"/>
            <a:chExt cx="2322798" cy="4080123"/>
          </a:xfrm>
        </p:grpSpPr>
        <p:grpSp>
          <p:nvGrpSpPr>
            <p:cNvPr id="20" name="グループ化 122"/>
            <p:cNvGrpSpPr/>
            <p:nvPr/>
          </p:nvGrpSpPr>
          <p:grpSpPr>
            <a:xfrm>
              <a:off x="3489028" y="0"/>
              <a:ext cx="2322798" cy="4080123"/>
              <a:chOff x="3489028" y="0"/>
              <a:chExt cx="2322798" cy="4080123"/>
            </a:xfrm>
          </p:grpSpPr>
          <p:pic>
            <p:nvPicPr>
              <p:cNvPr id="97" name="Picture 21" descr="p01f"/>
              <p:cNvPicPr>
                <a:picLocks noChangeAspect="1" noChangeArrowheads="1"/>
              </p:cNvPicPr>
              <p:nvPr/>
            </p:nvPicPr>
            <p:blipFill>
              <a:blip r:embed="rId25" cstate="print"/>
              <a:srcRect/>
              <a:stretch>
                <a:fillRect/>
              </a:stretch>
            </p:blipFill>
            <p:spPr bwMode="auto">
              <a:xfrm>
                <a:off x="4932040" y="0"/>
                <a:ext cx="879786" cy="1052736"/>
              </a:xfrm>
              <a:prstGeom prst="rect">
                <a:avLst/>
              </a:prstGeom>
              <a:noFill/>
              <a:ln w="9525">
                <a:noFill/>
                <a:miter lim="800000"/>
                <a:headEnd/>
                <a:tailEnd/>
              </a:ln>
            </p:spPr>
          </p:pic>
          <p:cxnSp>
            <p:nvCxnSpPr>
              <p:cNvPr id="121" name="直線コネクタ 120"/>
              <p:cNvCxnSpPr>
                <a:stCxn id="118" idx="2"/>
              </p:cNvCxnSpPr>
              <p:nvPr/>
            </p:nvCxnSpPr>
            <p:spPr>
              <a:xfrm flipV="1">
                <a:off x="3489028" y="1052737"/>
                <a:ext cx="1659037" cy="302738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2" name="テキスト ボックス 38"/>
            <p:cNvSpPr txBox="1">
              <a:spLocks noChangeArrowheads="1"/>
            </p:cNvSpPr>
            <p:nvPr/>
          </p:nvSpPr>
          <p:spPr bwMode="auto">
            <a:xfrm>
              <a:off x="5076056" y="764704"/>
              <a:ext cx="697627" cy="369332"/>
            </a:xfrm>
            <a:prstGeom prst="rect">
              <a:avLst/>
            </a:prstGeom>
            <a:noFill/>
            <a:ln w="9525">
              <a:noFill/>
              <a:miter lim="800000"/>
              <a:headEnd/>
              <a:tailEnd/>
            </a:ln>
          </p:spPr>
          <p:txBody>
            <a:bodyPr wrap="none">
              <a:spAutoFit/>
            </a:bodyPr>
            <a:lstStyle/>
            <a:p>
              <a:pPr defTabSz="914400"/>
              <a:r>
                <a:rPr kumimoji="1" lang="en-US" altLang="ja-JP" dirty="0" smtClean="0">
                  <a:solidFill>
                    <a:prstClr val="black"/>
                  </a:solidFill>
                  <a:latin typeface="Gill Sans MT" pitchFamily="34" charset="0"/>
                  <a:ea typeface="HGｺﾞｼｯｸE" pitchFamily="49" charset="-128"/>
                </a:rPr>
                <a:t>2002</a:t>
              </a:r>
              <a:endParaRPr kumimoji="1" lang="ja-JP" altLang="en-US" dirty="0">
                <a:solidFill>
                  <a:prstClr val="black"/>
                </a:solidFill>
                <a:latin typeface="Gill Sans MT" pitchFamily="34" charset="0"/>
                <a:ea typeface="HGｺﾞｼｯｸE" pitchFamily="49" charset="-128"/>
              </a:endParaRPr>
            </a:p>
          </p:txBody>
        </p:sp>
      </p:grpSp>
      <p:pic>
        <p:nvPicPr>
          <p:cNvPr id="109" name="図 108" descr="D2121002-raydavis-w.jpg"/>
          <p:cNvPicPr>
            <a:picLocks noChangeAspect="1"/>
          </p:cNvPicPr>
          <p:nvPr/>
        </p:nvPicPr>
        <p:blipFill>
          <a:blip r:embed="rId26" cstate="print"/>
          <a:stretch>
            <a:fillRect/>
          </a:stretch>
        </p:blipFill>
        <p:spPr>
          <a:xfrm>
            <a:off x="5791200" y="0"/>
            <a:ext cx="670942" cy="1032218"/>
          </a:xfrm>
          <a:prstGeom prst="rect">
            <a:avLst/>
          </a:prstGeom>
        </p:spPr>
      </p:pic>
      <p:sp>
        <p:nvSpPr>
          <p:cNvPr id="111" name="テキスト ボックス 37"/>
          <p:cNvSpPr txBox="1">
            <a:spLocks noChangeArrowheads="1"/>
          </p:cNvSpPr>
          <p:nvPr/>
        </p:nvSpPr>
        <p:spPr bwMode="auto">
          <a:xfrm>
            <a:off x="8347869" y="732274"/>
            <a:ext cx="646331" cy="369332"/>
          </a:xfrm>
          <a:prstGeom prst="rect">
            <a:avLst/>
          </a:prstGeom>
          <a:noFill/>
          <a:ln w="9525">
            <a:noFill/>
            <a:miter lim="800000"/>
            <a:headEnd/>
            <a:tailEnd/>
          </a:ln>
        </p:spPr>
        <p:txBody>
          <a:bodyPr wrap="none">
            <a:spAutoFit/>
          </a:bodyPr>
          <a:lstStyle/>
          <a:p>
            <a:pPr defTabSz="914400"/>
            <a:r>
              <a:rPr kumimoji="1" lang="en-US" altLang="ja-JP" dirty="0" smtClean="0">
                <a:solidFill>
                  <a:schemeClr val="bg1"/>
                </a:solidFill>
                <a:latin typeface="Gill Sans MT" pitchFamily="34" charset="0"/>
                <a:ea typeface="HGｺﾞｼｯｸE" pitchFamily="49" charset="-128"/>
              </a:rPr>
              <a:t>1949</a:t>
            </a:r>
            <a:endParaRPr kumimoji="1" lang="ja-JP" altLang="en-US" dirty="0">
              <a:solidFill>
                <a:schemeClr val="bg1"/>
              </a:solidFill>
              <a:latin typeface="Gill Sans MT" pitchFamily="34" charset="0"/>
              <a:ea typeface="HGｺﾞｼｯｸE" pitchFamily="49" charset="-128"/>
            </a:endParaRPr>
          </a:p>
        </p:txBody>
      </p:sp>
      <p:grpSp>
        <p:nvGrpSpPr>
          <p:cNvPr id="21" name="グループ化 116"/>
          <p:cNvGrpSpPr/>
          <p:nvPr/>
        </p:nvGrpSpPr>
        <p:grpSpPr>
          <a:xfrm>
            <a:off x="179512" y="0"/>
            <a:ext cx="8424936" cy="6669360"/>
            <a:chOff x="179512" y="0"/>
            <a:chExt cx="8424936" cy="6669360"/>
          </a:xfrm>
        </p:grpSpPr>
        <p:sp>
          <p:nvSpPr>
            <p:cNvPr id="105" name="正方形/長方形 104"/>
            <p:cNvSpPr/>
            <p:nvPr/>
          </p:nvSpPr>
          <p:spPr>
            <a:xfrm>
              <a:off x="179512" y="5085184"/>
              <a:ext cx="1296144" cy="1152128"/>
            </a:xfrm>
            <a:prstGeom prst="rect">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106" name="正方形/長方形 105"/>
            <p:cNvSpPr/>
            <p:nvPr/>
          </p:nvSpPr>
          <p:spPr>
            <a:xfrm>
              <a:off x="1619672" y="5661248"/>
              <a:ext cx="720080" cy="1008112"/>
            </a:xfrm>
            <a:prstGeom prst="rect">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107" name="正方形/長方形 106"/>
            <p:cNvSpPr/>
            <p:nvPr/>
          </p:nvSpPr>
          <p:spPr>
            <a:xfrm>
              <a:off x="2699792" y="5661248"/>
              <a:ext cx="720080" cy="1008112"/>
            </a:xfrm>
            <a:prstGeom prst="rect">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108" name="正方形/長方形 107"/>
            <p:cNvSpPr/>
            <p:nvPr/>
          </p:nvSpPr>
          <p:spPr>
            <a:xfrm>
              <a:off x="5508104" y="5661248"/>
              <a:ext cx="1440160" cy="936104"/>
            </a:xfrm>
            <a:prstGeom prst="rect">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110" name="正方形/長方形 109"/>
            <p:cNvSpPr/>
            <p:nvPr/>
          </p:nvSpPr>
          <p:spPr>
            <a:xfrm>
              <a:off x="7092280" y="4293096"/>
              <a:ext cx="1512168" cy="936104"/>
            </a:xfrm>
            <a:prstGeom prst="rect">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112" name="正方形/長方形 111"/>
            <p:cNvSpPr/>
            <p:nvPr/>
          </p:nvSpPr>
          <p:spPr>
            <a:xfrm>
              <a:off x="4932040" y="0"/>
              <a:ext cx="1512168" cy="1052736"/>
            </a:xfrm>
            <a:prstGeom prst="rect">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113" name="正方形/長方形 112"/>
            <p:cNvSpPr/>
            <p:nvPr/>
          </p:nvSpPr>
          <p:spPr>
            <a:xfrm>
              <a:off x="539552" y="3861048"/>
              <a:ext cx="1440160" cy="936104"/>
            </a:xfrm>
            <a:prstGeom prst="rect">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sp>
          <p:nvSpPr>
            <p:cNvPr id="116" name="正方形/長方形 115"/>
            <p:cNvSpPr/>
            <p:nvPr/>
          </p:nvSpPr>
          <p:spPr>
            <a:xfrm>
              <a:off x="323528" y="2708920"/>
              <a:ext cx="1944216" cy="936104"/>
            </a:xfrm>
            <a:prstGeom prst="rect">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1" lang="ja-JP" altLang="en-US">
                <a:solidFill>
                  <a:prstClr val="white"/>
                </a:solidFill>
              </a:endParaRPr>
            </a:p>
          </p:txBody>
        </p:sp>
      </p:grpSp>
      <p:sp>
        <p:nvSpPr>
          <p:cNvPr id="114" name="テキスト ボックス 113"/>
          <p:cNvSpPr txBox="1"/>
          <p:nvPr/>
        </p:nvSpPr>
        <p:spPr>
          <a:xfrm>
            <a:off x="179512" y="0"/>
            <a:ext cx="4714624" cy="369332"/>
          </a:xfrm>
          <a:prstGeom prst="rect">
            <a:avLst/>
          </a:prstGeom>
          <a:noFill/>
        </p:spPr>
        <p:txBody>
          <a:bodyPr wrap="none" rtlCol="0">
            <a:spAutoFit/>
          </a:bodyPr>
          <a:lstStyle/>
          <a:p>
            <a:pPr defTabSz="914400"/>
            <a:r>
              <a:rPr kumimoji="1" lang="en-US" altLang="ja-JP" b="1" u="sng" dirty="0" smtClean="0">
                <a:solidFill>
                  <a:srgbClr val="0000FF"/>
                </a:solidFill>
              </a:rPr>
              <a:t>Quest for Elementary Particles and Novel Prizes</a:t>
            </a:r>
            <a:endParaRPr kumimoji="1" lang="ja-JP" altLang="en-US" b="1" u="sng" dirty="0">
              <a:solidFill>
                <a:srgbClr val="0000FF"/>
              </a:solidFill>
            </a:endParaRPr>
          </a:p>
        </p:txBody>
      </p:sp>
      <p:pic>
        <p:nvPicPr>
          <p:cNvPr id="108546" name="Picture 2" descr="François Englert"/>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585349" y="0"/>
            <a:ext cx="729851" cy="1032218"/>
          </a:xfrm>
          <a:prstGeom prst="rect">
            <a:avLst/>
          </a:prstGeom>
          <a:noFill/>
          <a:extLst>
            <a:ext uri="{909E8E84-426E-40DD-AFC4-6F175D3DCCD1}">
              <a14:hiddenFill xmlns:a14="http://schemas.microsoft.com/office/drawing/2010/main">
                <a:solidFill>
                  <a:srgbClr val="FFFFFF"/>
                </a:solidFill>
              </a14:hiddenFill>
            </a:ext>
          </a:extLst>
        </p:spPr>
      </p:pic>
      <p:pic>
        <p:nvPicPr>
          <p:cNvPr id="108548" name="Picture 4" descr="Peter W. Higgs"/>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315199" y="0"/>
            <a:ext cx="729851" cy="1032218"/>
          </a:xfrm>
          <a:prstGeom prst="rect">
            <a:avLst/>
          </a:prstGeom>
          <a:noFill/>
          <a:extLst>
            <a:ext uri="{909E8E84-426E-40DD-AFC4-6F175D3DCCD1}">
              <a14:hiddenFill xmlns:a14="http://schemas.microsoft.com/office/drawing/2010/main">
                <a:solidFill>
                  <a:srgbClr val="FFFFFF"/>
                </a:solidFill>
              </a14:hiddenFill>
            </a:ext>
          </a:extLst>
        </p:spPr>
      </p:pic>
      <p:sp>
        <p:nvSpPr>
          <p:cNvPr id="119" name="テキスト ボックス 37"/>
          <p:cNvSpPr txBox="1">
            <a:spLocks noChangeArrowheads="1"/>
          </p:cNvSpPr>
          <p:nvPr/>
        </p:nvSpPr>
        <p:spPr bwMode="auto">
          <a:xfrm>
            <a:off x="7010400" y="685800"/>
            <a:ext cx="646331" cy="369332"/>
          </a:xfrm>
          <a:prstGeom prst="rect">
            <a:avLst/>
          </a:prstGeom>
          <a:noFill/>
          <a:ln w="9525">
            <a:noFill/>
            <a:miter lim="800000"/>
            <a:headEnd/>
            <a:tailEnd/>
          </a:ln>
        </p:spPr>
        <p:txBody>
          <a:bodyPr wrap="none">
            <a:spAutoFit/>
          </a:bodyPr>
          <a:lstStyle/>
          <a:p>
            <a:pPr defTabSz="914400"/>
            <a:r>
              <a:rPr kumimoji="1" lang="en-US" altLang="ja-JP" dirty="0" smtClean="0">
                <a:solidFill>
                  <a:schemeClr val="bg1"/>
                </a:solidFill>
                <a:latin typeface="Gill Sans MT" pitchFamily="34" charset="0"/>
                <a:ea typeface="HGｺﾞｼｯｸE" pitchFamily="49" charset="-128"/>
              </a:rPr>
              <a:t>2013</a:t>
            </a:r>
            <a:endParaRPr kumimoji="1" lang="ja-JP" altLang="en-US" dirty="0">
              <a:solidFill>
                <a:schemeClr val="bg1"/>
              </a:solidFill>
              <a:latin typeface="Gill Sans MT" pitchFamily="34" charset="0"/>
              <a:ea typeface="HGｺﾞｼｯｸE" pitchFamily="49" charset="-128"/>
            </a:endParaRPr>
          </a:p>
        </p:txBody>
      </p:sp>
      <p:cxnSp>
        <p:nvCxnSpPr>
          <p:cNvPr id="120" name="直線コネクタ 95"/>
          <p:cNvCxnSpPr>
            <a:endCxn id="119" idx="2"/>
          </p:cNvCxnSpPr>
          <p:nvPr/>
        </p:nvCxnSpPr>
        <p:spPr>
          <a:xfrm flipV="1">
            <a:off x="5148065" y="1055132"/>
            <a:ext cx="2185501" cy="391588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10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ppt_x"/>
                                          </p:val>
                                        </p:tav>
                                        <p:tav tm="100000">
                                          <p:val>
                                            <p:strVal val="#ppt_x"/>
                                          </p:val>
                                        </p:tav>
                                      </p:tavLst>
                                    </p:anim>
                                    <p:anim calcmode="lin" valueType="num">
                                      <p:cBhvr additive="base">
                                        <p:cTn id="8" dur="500" fill="hold"/>
                                        <p:tgtEl>
                                          <p:spTgt spid="9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8"/>
                                        </p:tgtEl>
                                        <p:attrNameLst>
                                          <p:attrName>style.visibility</p:attrName>
                                        </p:attrNameLst>
                                      </p:cBhvr>
                                      <p:to>
                                        <p:strVal val="visible"/>
                                      </p:to>
                                    </p:set>
                                    <p:anim calcmode="lin" valueType="num">
                                      <p:cBhvr additive="base">
                                        <p:cTn id="21" dur="500" fill="hold"/>
                                        <p:tgtEl>
                                          <p:spTgt spid="98"/>
                                        </p:tgtEl>
                                        <p:attrNameLst>
                                          <p:attrName>ppt_x</p:attrName>
                                        </p:attrNameLst>
                                      </p:cBhvr>
                                      <p:tavLst>
                                        <p:tav tm="0">
                                          <p:val>
                                            <p:strVal val="#ppt_x"/>
                                          </p:val>
                                        </p:tav>
                                        <p:tav tm="100000">
                                          <p:val>
                                            <p:strVal val="#ppt_x"/>
                                          </p:val>
                                        </p:tav>
                                      </p:tavLst>
                                    </p:anim>
                                    <p:anim calcmode="lin" valueType="num">
                                      <p:cBhvr additive="base">
                                        <p:cTn id="22" dur="500" fill="hold"/>
                                        <p:tgtEl>
                                          <p:spTgt spid="9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1"/>
                                        </p:tgtEl>
                                        <p:attrNameLst>
                                          <p:attrName>style.visibility</p:attrName>
                                        </p:attrNameLst>
                                      </p:cBhvr>
                                      <p:to>
                                        <p:strVal val="visible"/>
                                      </p:to>
                                    </p:set>
                                    <p:anim calcmode="lin" valueType="num">
                                      <p:cBhvr additive="base">
                                        <p:cTn id="31" dur="500" fill="hold"/>
                                        <p:tgtEl>
                                          <p:spTgt spid="101"/>
                                        </p:tgtEl>
                                        <p:attrNameLst>
                                          <p:attrName>ppt_x</p:attrName>
                                        </p:attrNameLst>
                                      </p:cBhvr>
                                      <p:tavLst>
                                        <p:tav tm="0">
                                          <p:val>
                                            <p:strVal val="#ppt_x"/>
                                          </p:val>
                                        </p:tav>
                                        <p:tav tm="100000">
                                          <p:val>
                                            <p:strVal val="#ppt_x"/>
                                          </p:val>
                                        </p:tav>
                                      </p:tavLst>
                                    </p:anim>
                                    <p:anim calcmode="lin" valueType="num">
                                      <p:cBhvr additive="base">
                                        <p:cTn id="32" dur="500" fill="hold"/>
                                        <p:tgtEl>
                                          <p:spTgt spid="10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fill="hold"/>
                                        <p:tgtEl>
                                          <p:spTgt spid="50"/>
                                        </p:tgtEl>
                                        <p:attrNameLst>
                                          <p:attrName>ppt_x</p:attrName>
                                        </p:attrNameLst>
                                      </p:cBhvr>
                                      <p:tavLst>
                                        <p:tav tm="0">
                                          <p:val>
                                            <p:strVal val="#ppt_x"/>
                                          </p:val>
                                        </p:tav>
                                        <p:tav tm="100000">
                                          <p:val>
                                            <p:strVal val="#ppt_x"/>
                                          </p:val>
                                        </p:tav>
                                      </p:tavLst>
                                    </p:anim>
                                    <p:anim calcmode="lin" valueType="num">
                                      <p:cBhvr additive="base">
                                        <p:cTn id="36" dur="50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1+#ppt_w/2"/>
                                          </p:val>
                                        </p:tav>
                                        <p:tav tm="100000">
                                          <p:val>
                                            <p:strVal val="#ppt_x"/>
                                          </p:val>
                                        </p:tav>
                                      </p:tavLst>
                                    </p:anim>
                                    <p:anim calcmode="lin" valueType="num">
                                      <p:cBhvr additive="base">
                                        <p:cTn id="46" dur="500" fill="hold"/>
                                        <p:tgtEl>
                                          <p:spTgt spid="49"/>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cBhvr additive="base">
                                        <p:cTn id="49" dur="500" fill="hold"/>
                                        <p:tgtEl>
                                          <p:spTgt spid="70"/>
                                        </p:tgtEl>
                                        <p:attrNameLst>
                                          <p:attrName>ppt_x</p:attrName>
                                        </p:attrNameLst>
                                      </p:cBhvr>
                                      <p:tavLst>
                                        <p:tav tm="0">
                                          <p:val>
                                            <p:strVal val="1+#ppt_w/2"/>
                                          </p:val>
                                        </p:tav>
                                        <p:tav tm="100000">
                                          <p:val>
                                            <p:strVal val="#ppt_x"/>
                                          </p:val>
                                        </p:tav>
                                      </p:tavLst>
                                    </p:anim>
                                    <p:anim calcmode="lin" valueType="num">
                                      <p:cBhvr additive="base">
                                        <p:cTn id="50" dur="500" fill="hold"/>
                                        <p:tgtEl>
                                          <p:spTgt spid="70"/>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1+#ppt_w/2"/>
                                          </p:val>
                                        </p:tav>
                                        <p:tav tm="100000">
                                          <p:val>
                                            <p:strVal val="#ppt_x"/>
                                          </p:val>
                                        </p:tav>
                                      </p:tavLst>
                                    </p:anim>
                                    <p:anim calcmode="lin" valueType="num">
                                      <p:cBhvr additive="base">
                                        <p:cTn id="5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79"/>
                                        </p:tgtEl>
                                        <p:attrNameLst>
                                          <p:attrName>style.visibility</p:attrName>
                                        </p:attrNameLst>
                                      </p:cBhvr>
                                      <p:to>
                                        <p:strVal val="visible"/>
                                      </p:to>
                                    </p:set>
                                    <p:anim calcmode="lin" valueType="num">
                                      <p:cBhvr additive="base">
                                        <p:cTn id="59" dur="500" fill="hold"/>
                                        <p:tgtEl>
                                          <p:spTgt spid="79"/>
                                        </p:tgtEl>
                                        <p:attrNameLst>
                                          <p:attrName>ppt_x</p:attrName>
                                        </p:attrNameLst>
                                      </p:cBhvr>
                                      <p:tavLst>
                                        <p:tav tm="0">
                                          <p:val>
                                            <p:strVal val="0-#ppt_w/2"/>
                                          </p:val>
                                        </p:tav>
                                        <p:tav tm="100000">
                                          <p:val>
                                            <p:strVal val="#ppt_x"/>
                                          </p:val>
                                        </p:tav>
                                      </p:tavLst>
                                    </p:anim>
                                    <p:anim calcmode="lin" valueType="num">
                                      <p:cBhvr additive="base">
                                        <p:cTn id="60" dur="500" fill="hold"/>
                                        <p:tgtEl>
                                          <p:spTgt spid="7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 calcmode="lin" valueType="num">
                                      <p:cBhvr additive="base">
                                        <p:cTn id="63" dur="500" fill="hold"/>
                                        <p:tgtEl>
                                          <p:spTgt spid="57"/>
                                        </p:tgtEl>
                                        <p:attrNameLst>
                                          <p:attrName>ppt_x</p:attrName>
                                        </p:attrNameLst>
                                      </p:cBhvr>
                                      <p:tavLst>
                                        <p:tav tm="0">
                                          <p:val>
                                            <p:strVal val="0-#ppt_w/2"/>
                                          </p:val>
                                        </p:tav>
                                        <p:tav tm="100000">
                                          <p:val>
                                            <p:strVal val="#ppt_x"/>
                                          </p:val>
                                        </p:tav>
                                      </p:tavLst>
                                    </p:anim>
                                    <p:anim calcmode="lin" valueType="num">
                                      <p:cBhvr additive="base">
                                        <p:cTn id="64" dur="500" fill="hold"/>
                                        <p:tgtEl>
                                          <p:spTgt spid="57"/>
                                        </p:tgtEl>
                                        <p:attrNameLst>
                                          <p:attrName>ppt_y</p:attrName>
                                        </p:attrNameLst>
                                      </p:cBhvr>
                                      <p:tavLst>
                                        <p:tav tm="0">
                                          <p:val>
                                            <p:strVal val="#ppt_y"/>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82"/>
                                        </p:tgtEl>
                                        <p:attrNameLst>
                                          <p:attrName>style.visibility</p:attrName>
                                        </p:attrNameLst>
                                      </p:cBhvr>
                                      <p:to>
                                        <p:strVal val="visible"/>
                                      </p:to>
                                    </p:set>
                                    <p:anim calcmode="lin" valueType="num">
                                      <p:cBhvr additive="base">
                                        <p:cTn id="73" dur="500" fill="hold"/>
                                        <p:tgtEl>
                                          <p:spTgt spid="82"/>
                                        </p:tgtEl>
                                        <p:attrNameLst>
                                          <p:attrName>ppt_x</p:attrName>
                                        </p:attrNameLst>
                                      </p:cBhvr>
                                      <p:tavLst>
                                        <p:tav tm="0">
                                          <p:val>
                                            <p:strVal val="0-#ppt_w/2"/>
                                          </p:val>
                                        </p:tav>
                                        <p:tav tm="100000">
                                          <p:val>
                                            <p:strVal val="#ppt_x"/>
                                          </p:val>
                                        </p:tav>
                                      </p:tavLst>
                                    </p:anim>
                                    <p:anim calcmode="lin" valueType="num">
                                      <p:cBhvr additive="base">
                                        <p:cTn id="74" dur="500" fill="hold"/>
                                        <p:tgtEl>
                                          <p:spTgt spid="82"/>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anim calcmode="lin" valueType="num">
                                      <p:cBhvr additive="base">
                                        <p:cTn id="77" dur="500" fill="hold"/>
                                        <p:tgtEl>
                                          <p:spTgt spid="51"/>
                                        </p:tgtEl>
                                        <p:attrNameLst>
                                          <p:attrName>ppt_x</p:attrName>
                                        </p:attrNameLst>
                                      </p:cBhvr>
                                      <p:tavLst>
                                        <p:tav tm="0">
                                          <p:val>
                                            <p:strVal val="0-#ppt_w/2"/>
                                          </p:val>
                                        </p:tav>
                                        <p:tav tm="100000">
                                          <p:val>
                                            <p:strVal val="#ppt_x"/>
                                          </p:val>
                                        </p:tav>
                                      </p:tavLst>
                                    </p:anim>
                                    <p:anim calcmode="lin" valueType="num">
                                      <p:cBhvr additive="base">
                                        <p:cTn id="78" dur="500" fill="hold"/>
                                        <p:tgtEl>
                                          <p:spTgt spid="51"/>
                                        </p:tgtEl>
                                        <p:attrNameLst>
                                          <p:attrName>ppt_y</p:attrName>
                                        </p:attrNameLst>
                                      </p:cBhvr>
                                      <p:tavLst>
                                        <p:tav tm="0">
                                          <p:val>
                                            <p:strVal val="#ppt_y"/>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 calcmode="lin" valueType="num">
                                      <p:cBhvr additive="base">
                                        <p:cTn id="81" dur="500" fill="hold"/>
                                        <p:tgtEl>
                                          <p:spTgt spid="5"/>
                                        </p:tgtEl>
                                        <p:attrNameLst>
                                          <p:attrName>ppt_x</p:attrName>
                                        </p:attrNameLst>
                                      </p:cBhvr>
                                      <p:tavLst>
                                        <p:tav tm="0">
                                          <p:val>
                                            <p:strVal val="#ppt_x"/>
                                          </p:val>
                                        </p:tav>
                                        <p:tav tm="100000">
                                          <p:val>
                                            <p:strVal val="#ppt_x"/>
                                          </p:val>
                                        </p:tav>
                                      </p:tavLst>
                                    </p:anim>
                                    <p:anim calcmode="lin" valueType="num">
                                      <p:cBhvr additive="base">
                                        <p:cTn id="8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1" fill="hold" nodeType="clickEffect">
                                  <p:stCondLst>
                                    <p:cond delay="0"/>
                                  </p:stCondLst>
                                  <p:childTnLst>
                                    <p:set>
                                      <p:cBhvr>
                                        <p:cTn id="86" dur="1" fill="hold">
                                          <p:stCondLst>
                                            <p:cond delay="0"/>
                                          </p:stCondLst>
                                        </p:cTn>
                                        <p:tgtEl>
                                          <p:spTgt spid="76"/>
                                        </p:tgtEl>
                                        <p:attrNameLst>
                                          <p:attrName>style.visibility</p:attrName>
                                        </p:attrNameLst>
                                      </p:cBhvr>
                                      <p:to>
                                        <p:strVal val="visible"/>
                                      </p:to>
                                    </p:set>
                                    <p:anim calcmode="lin" valueType="num">
                                      <p:cBhvr additive="base">
                                        <p:cTn id="87" dur="500" fill="hold"/>
                                        <p:tgtEl>
                                          <p:spTgt spid="76"/>
                                        </p:tgtEl>
                                        <p:attrNameLst>
                                          <p:attrName>ppt_x</p:attrName>
                                        </p:attrNameLst>
                                      </p:cBhvr>
                                      <p:tavLst>
                                        <p:tav tm="0">
                                          <p:val>
                                            <p:strVal val="#ppt_x"/>
                                          </p:val>
                                        </p:tav>
                                        <p:tav tm="100000">
                                          <p:val>
                                            <p:strVal val="#ppt_x"/>
                                          </p:val>
                                        </p:tav>
                                      </p:tavLst>
                                    </p:anim>
                                    <p:anim calcmode="lin" valueType="num">
                                      <p:cBhvr additive="base">
                                        <p:cTn id="88" dur="500" fill="hold"/>
                                        <p:tgtEl>
                                          <p:spTgt spid="76"/>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anim calcmode="lin" valueType="num">
                                      <p:cBhvr additive="base">
                                        <p:cTn id="91" dur="500" fill="hold"/>
                                        <p:tgtEl>
                                          <p:spTgt spid="58"/>
                                        </p:tgtEl>
                                        <p:attrNameLst>
                                          <p:attrName>ppt_x</p:attrName>
                                        </p:attrNameLst>
                                      </p:cBhvr>
                                      <p:tavLst>
                                        <p:tav tm="0">
                                          <p:val>
                                            <p:strVal val="#ppt_x"/>
                                          </p:val>
                                        </p:tav>
                                        <p:tav tm="100000">
                                          <p:val>
                                            <p:strVal val="#ppt_x"/>
                                          </p:val>
                                        </p:tav>
                                      </p:tavLst>
                                    </p:anim>
                                    <p:anim calcmode="lin" valueType="num">
                                      <p:cBhvr additive="base">
                                        <p:cTn id="92" dur="500" fill="hold"/>
                                        <p:tgtEl>
                                          <p:spTgt spid="58"/>
                                        </p:tgtEl>
                                        <p:attrNameLst>
                                          <p:attrName>ppt_y</p:attrName>
                                        </p:attrNameLst>
                                      </p:cBhvr>
                                      <p:tavLst>
                                        <p:tav tm="0">
                                          <p:val>
                                            <p:strVal val="0-#ppt_h/2"/>
                                          </p:val>
                                        </p:tav>
                                        <p:tav tm="100000">
                                          <p:val>
                                            <p:strVal val="#ppt_y"/>
                                          </p:val>
                                        </p:tav>
                                      </p:tavLst>
                                    </p:anim>
                                  </p:childTnLst>
                                </p:cTn>
                              </p:par>
                              <p:par>
                                <p:cTn id="93" presetID="2" presetClass="entr" presetSubtype="1" fill="hold" nodeType="with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additive="base">
                                        <p:cTn id="95" dur="500" fill="hold"/>
                                        <p:tgtEl>
                                          <p:spTgt spid="10"/>
                                        </p:tgtEl>
                                        <p:attrNameLst>
                                          <p:attrName>ppt_x</p:attrName>
                                        </p:attrNameLst>
                                      </p:cBhvr>
                                      <p:tavLst>
                                        <p:tav tm="0">
                                          <p:val>
                                            <p:strVal val="#ppt_x"/>
                                          </p:val>
                                        </p:tav>
                                        <p:tav tm="100000">
                                          <p:val>
                                            <p:strVal val="#ppt_x"/>
                                          </p:val>
                                        </p:tav>
                                      </p:tavLst>
                                    </p:anim>
                                    <p:anim calcmode="lin" valueType="num">
                                      <p:cBhvr additive="base">
                                        <p:cTn id="9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04"/>
                                        </p:tgtEl>
                                        <p:attrNameLst>
                                          <p:attrName>style.visibility</p:attrName>
                                        </p:attrNameLst>
                                      </p:cBhvr>
                                      <p:to>
                                        <p:strVal val="visible"/>
                                      </p:to>
                                    </p:set>
                                    <p:anim calcmode="lin" valueType="num">
                                      <p:cBhvr additive="base">
                                        <p:cTn id="101" dur="500" fill="hold"/>
                                        <p:tgtEl>
                                          <p:spTgt spid="104"/>
                                        </p:tgtEl>
                                        <p:attrNameLst>
                                          <p:attrName>ppt_x</p:attrName>
                                        </p:attrNameLst>
                                      </p:cBhvr>
                                      <p:tavLst>
                                        <p:tav tm="0">
                                          <p:val>
                                            <p:strVal val="#ppt_x"/>
                                          </p:val>
                                        </p:tav>
                                        <p:tav tm="100000">
                                          <p:val>
                                            <p:strVal val="#ppt_x"/>
                                          </p:val>
                                        </p:tav>
                                      </p:tavLst>
                                    </p:anim>
                                    <p:anim calcmode="lin" valueType="num">
                                      <p:cBhvr additive="base">
                                        <p:cTn id="102" dur="500" fill="hold"/>
                                        <p:tgtEl>
                                          <p:spTgt spid="104"/>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11"/>
                                        </p:tgtEl>
                                        <p:attrNameLst>
                                          <p:attrName>style.visibility</p:attrName>
                                        </p:attrNameLst>
                                      </p:cBhvr>
                                      <p:to>
                                        <p:strVal val="visible"/>
                                      </p:to>
                                    </p:set>
                                    <p:anim calcmode="lin" valueType="num">
                                      <p:cBhvr additive="base">
                                        <p:cTn id="105" dur="500" fill="hold"/>
                                        <p:tgtEl>
                                          <p:spTgt spid="11"/>
                                        </p:tgtEl>
                                        <p:attrNameLst>
                                          <p:attrName>ppt_x</p:attrName>
                                        </p:attrNameLst>
                                      </p:cBhvr>
                                      <p:tavLst>
                                        <p:tav tm="0">
                                          <p:val>
                                            <p:strVal val="#ppt_x"/>
                                          </p:val>
                                        </p:tav>
                                        <p:tav tm="100000">
                                          <p:val>
                                            <p:strVal val="#ppt_x"/>
                                          </p:val>
                                        </p:tav>
                                      </p:tavLst>
                                    </p:anim>
                                    <p:anim calcmode="lin" valueType="num">
                                      <p:cBhvr additive="base">
                                        <p:cTn id="10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2" fill="hold" nodeType="clickEffect">
                                  <p:stCondLst>
                                    <p:cond delay="0"/>
                                  </p:stCondLst>
                                  <p:childTnLst>
                                    <p:set>
                                      <p:cBhvr>
                                        <p:cTn id="110" dur="1" fill="hold">
                                          <p:stCondLst>
                                            <p:cond delay="0"/>
                                          </p:stCondLst>
                                        </p:cTn>
                                        <p:tgtEl>
                                          <p:spTgt spid="87"/>
                                        </p:tgtEl>
                                        <p:attrNameLst>
                                          <p:attrName>style.visibility</p:attrName>
                                        </p:attrNameLst>
                                      </p:cBhvr>
                                      <p:to>
                                        <p:strVal val="visible"/>
                                      </p:to>
                                    </p:set>
                                    <p:anim calcmode="lin" valueType="num">
                                      <p:cBhvr additive="base">
                                        <p:cTn id="111" dur="500" fill="hold"/>
                                        <p:tgtEl>
                                          <p:spTgt spid="87"/>
                                        </p:tgtEl>
                                        <p:attrNameLst>
                                          <p:attrName>ppt_x</p:attrName>
                                        </p:attrNameLst>
                                      </p:cBhvr>
                                      <p:tavLst>
                                        <p:tav tm="0">
                                          <p:val>
                                            <p:strVal val="1+#ppt_w/2"/>
                                          </p:val>
                                        </p:tav>
                                        <p:tav tm="100000">
                                          <p:val>
                                            <p:strVal val="#ppt_x"/>
                                          </p:val>
                                        </p:tav>
                                      </p:tavLst>
                                    </p:anim>
                                    <p:anim calcmode="lin" valueType="num">
                                      <p:cBhvr additive="base">
                                        <p:cTn id="112" dur="500" fill="hold"/>
                                        <p:tgtEl>
                                          <p:spTgt spid="87"/>
                                        </p:tgtEl>
                                        <p:attrNameLst>
                                          <p:attrName>ppt_y</p:attrName>
                                        </p:attrNameLst>
                                      </p:cBhvr>
                                      <p:tavLst>
                                        <p:tav tm="0">
                                          <p:val>
                                            <p:strVal val="#ppt_y"/>
                                          </p:val>
                                        </p:tav>
                                        <p:tav tm="100000">
                                          <p:val>
                                            <p:strVal val="#ppt_y"/>
                                          </p:val>
                                        </p:tav>
                                      </p:tavLst>
                                    </p:anim>
                                  </p:childTnLst>
                                </p:cTn>
                              </p:par>
                              <p:par>
                                <p:cTn id="113" presetID="2" presetClass="entr" presetSubtype="2" fill="hold" nodeType="withEffect">
                                  <p:stCondLst>
                                    <p:cond delay="0"/>
                                  </p:stCondLst>
                                  <p:childTnLst>
                                    <p:set>
                                      <p:cBhvr>
                                        <p:cTn id="114" dur="1" fill="hold">
                                          <p:stCondLst>
                                            <p:cond delay="0"/>
                                          </p:stCondLst>
                                        </p:cTn>
                                        <p:tgtEl>
                                          <p:spTgt spid="9"/>
                                        </p:tgtEl>
                                        <p:attrNameLst>
                                          <p:attrName>style.visibility</p:attrName>
                                        </p:attrNameLst>
                                      </p:cBhvr>
                                      <p:to>
                                        <p:strVal val="visible"/>
                                      </p:to>
                                    </p:set>
                                    <p:anim calcmode="lin" valueType="num">
                                      <p:cBhvr additive="base">
                                        <p:cTn id="115" dur="500" fill="hold"/>
                                        <p:tgtEl>
                                          <p:spTgt spid="9"/>
                                        </p:tgtEl>
                                        <p:attrNameLst>
                                          <p:attrName>ppt_x</p:attrName>
                                        </p:attrNameLst>
                                      </p:cBhvr>
                                      <p:tavLst>
                                        <p:tav tm="0">
                                          <p:val>
                                            <p:strVal val="1+#ppt_w/2"/>
                                          </p:val>
                                        </p:tav>
                                        <p:tav tm="100000">
                                          <p:val>
                                            <p:strVal val="#ppt_x"/>
                                          </p:val>
                                        </p:tav>
                                      </p:tavLst>
                                    </p:anim>
                                    <p:anim calcmode="lin" valueType="num">
                                      <p:cBhvr additive="base">
                                        <p:cTn id="1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nodeType="clickEffect">
                                  <p:stCondLst>
                                    <p:cond delay="0"/>
                                  </p:stCondLst>
                                  <p:childTnLst>
                                    <p:set>
                                      <p:cBhvr>
                                        <p:cTn id="120" dur="1" fill="hold">
                                          <p:stCondLst>
                                            <p:cond delay="0"/>
                                          </p:stCondLst>
                                        </p:cTn>
                                        <p:tgtEl>
                                          <p:spTgt spid="16"/>
                                        </p:tgtEl>
                                        <p:attrNameLst>
                                          <p:attrName>style.visibility</p:attrName>
                                        </p:attrNameLst>
                                      </p:cBhvr>
                                      <p:to>
                                        <p:strVal val="visible"/>
                                      </p:to>
                                    </p:set>
                                    <p:anim calcmode="lin" valueType="num">
                                      <p:cBhvr additive="base">
                                        <p:cTn id="121" dur="500" fill="hold"/>
                                        <p:tgtEl>
                                          <p:spTgt spid="16"/>
                                        </p:tgtEl>
                                        <p:attrNameLst>
                                          <p:attrName>ppt_x</p:attrName>
                                        </p:attrNameLst>
                                      </p:cBhvr>
                                      <p:tavLst>
                                        <p:tav tm="0">
                                          <p:val>
                                            <p:strVal val="0-#ppt_w/2"/>
                                          </p:val>
                                        </p:tav>
                                        <p:tav tm="100000">
                                          <p:val>
                                            <p:strVal val="#ppt_x"/>
                                          </p:val>
                                        </p:tav>
                                      </p:tavLst>
                                    </p:anim>
                                    <p:anim calcmode="lin" valueType="num">
                                      <p:cBhvr additive="base">
                                        <p:cTn id="1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nodeType="clickEffect">
                                  <p:stCondLst>
                                    <p:cond delay="0"/>
                                  </p:stCondLst>
                                  <p:childTnLst>
                                    <p:set>
                                      <p:cBhvr>
                                        <p:cTn id="126" dur="1" fill="hold">
                                          <p:stCondLst>
                                            <p:cond delay="0"/>
                                          </p:stCondLst>
                                        </p:cTn>
                                        <p:tgtEl>
                                          <p:spTgt spid="85"/>
                                        </p:tgtEl>
                                        <p:attrNameLst>
                                          <p:attrName>style.visibility</p:attrName>
                                        </p:attrNameLst>
                                      </p:cBhvr>
                                      <p:to>
                                        <p:strVal val="visible"/>
                                      </p:to>
                                    </p:set>
                                    <p:anim calcmode="lin" valueType="num">
                                      <p:cBhvr additive="base">
                                        <p:cTn id="127" dur="500" fill="hold"/>
                                        <p:tgtEl>
                                          <p:spTgt spid="85"/>
                                        </p:tgtEl>
                                        <p:attrNameLst>
                                          <p:attrName>ppt_x</p:attrName>
                                        </p:attrNameLst>
                                      </p:cBhvr>
                                      <p:tavLst>
                                        <p:tav tm="0">
                                          <p:val>
                                            <p:strVal val="0-#ppt_w/2"/>
                                          </p:val>
                                        </p:tav>
                                        <p:tav tm="100000">
                                          <p:val>
                                            <p:strVal val="#ppt_x"/>
                                          </p:val>
                                        </p:tav>
                                      </p:tavLst>
                                    </p:anim>
                                    <p:anim calcmode="lin" valueType="num">
                                      <p:cBhvr additive="base">
                                        <p:cTn id="128" dur="500" fill="hold"/>
                                        <p:tgtEl>
                                          <p:spTgt spid="85"/>
                                        </p:tgtEl>
                                        <p:attrNameLst>
                                          <p:attrName>ppt_y</p:attrName>
                                        </p:attrNameLst>
                                      </p:cBhvr>
                                      <p:tavLst>
                                        <p:tav tm="0">
                                          <p:val>
                                            <p:strVal val="#ppt_y"/>
                                          </p:val>
                                        </p:tav>
                                        <p:tav tm="100000">
                                          <p:val>
                                            <p:strVal val="#ppt_y"/>
                                          </p:val>
                                        </p:tav>
                                      </p:tavLst>
                                    </p:anim>
                                  </p:childTnLst>
                                </p:cTn>
                              </p:par>
                              <p:par>
                                <p:cTn id="129" presetID="2" presetClass="entr" presetSubtype="8"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 calcmode="lin" valueType="num">
                                      <p:cBhvr additive="base">
                                        <p:cTn id="131" dur="500" fill="hold"/>
                                        <p:tgtEl>
                                          <p:spTgt spid="53"/>
                                        </p:tgtEl>
                                        <p:attrNameLst>
                                          <p:attrName>ppt_x</p:attrName>
                                        </p:attrNameLst>
                                      </p:cBhvr>
                                      <p:tavLst>
                                        <p:tav tm="0">
                                          <p:val>
                                            <p:strVal val="0-#ppt_w/2"/>
                                          </p:val>
                                        </p:tav>
                                        <p:tav tm="100000">
                                          <p:val>
                                            <p:strVal val="#ppt_x"/>
                                          </p:val>
                                        </p:tav>
                                      </p:tavLst>
                                    </p:anim>
                                    <p:anim calcmode="lin" valueType="num">
                                      <p:cBhvr additive="base">
                                        <p:cTn id="132" dur="500" fill="hold"/>
                                        <p:tgtEl>
                                          <p:spTgt spid="53"/>
                                        </p:tgtEl>
                                        <p:attrNameLst>
                                          <p:attrName>ppt_y</p:attrName>
                                        </p:attrNameLst>
                                      </p:cBhvr>
                                      <p:tavLst>
                                        <p:tav tm="0">
                                          <p:val>
                                            <p:strVal val="#ppt_y"/>
                                          </p:val>
                                        </p:tav>
                                        <p:tav tm="100000">
                                          <p:val>
                                            <p:strVal val="#ppt_y"/>
                                          </p:val>
                                        </p:tav>
                                      </p:tavLst>
                                    </p:anim>
                                  </p:childTnLst>
                                </p:cTn>
                              </p:par>
                              <p:par>
                                <p:cTn id="133" presetID="2" presetClass="entr" presetSubtype="8" fill="hold" nodeType="withEffect">
                                  <p:stCondLst>
                                    <p:cond delay="0"/>
                                  </p:stCondLst>
                                  <p:childTnLst>
                                    <p:set>
                                      <p:cBhvr>
                                        <p:cTn id="134" dur="1" fill="hold">
                                          <p:stCondLst>
                                            <p:cond delay="0"/>
                                          </p:stCondLst>
                                        </p:cTn>
                                        <p:tgtEl>
                                          <p:spTgt spid="8"/>
                                        </p:tgtEl>
                                        <p:attrNameLst>
                                          <p:attrName>style.visibility</p:attrName>
                                        </p:attrNameLst>
                                      </p:cBhvr>
                                      <p:to>
                                        <p:strVal val="visible"/>
                                      </p:to>
                                    </p:set>
                                    <p:anim calcmode="lin" valueType="num">
                                      <p:cBhvr additive="base">
                                        <p:cTn id="135" dur="500" fill="hold"/>
                                        <p:tgtEl>
                                          <p:spTgt spid="8"/>
                                        </p:tgtEl>
                                        <p:attrNameLst>
                                          <p:attrName>ppt_x</p:attrName>
                                        </p:attrNameLst>
                                      </p:cBhvr>
                                      <p:tavLst>
                                        <p:tav tm="0">
                                          <p:val>
                                            <p:strVal val="0-#ppt_w/2"/>
                                          </p:val>
                                        </p:tav>
                                        <p:tav tm="100000">
                                          <p:val>
                                            <p:strVal val="#ppt_x"/>
                                          </p:val>
                                        </p:tav>
                                      </p:tavLst>
                                    </p:anim>
                                    <p:anim calcmode="lin" valueType="num">
                                      <p:cBhvr additive="base">
                                        <p:cTn id="136" dur="500" fill="hold"/>
                                        <p:tgtEl>
                                          <p:spTgt spid="8"/>
                                        </p:tgtEl>
                                        <p:attrNameLst>
                                          <p:attrName>ppt_y</p:attrName>
                                        </p:attrNameLst>
                                      </p:cBhvr>
                                      <p:tavLst>
                                        <p:tav tm="0">
                                          <p:val>
                                            <p:strVal val="#ppt_y"/>
                                          </p:val>
                                        </p:tav>
                                        <p:tav tm="100000">
                                          <p:val>
                                            <p:strVal val="#ppt_y"/>
                                          </p:val>
                                        </p:tav>
                                      </p:tavLst>
                                    </p:anim>
                                  </p:childTnLst>
                                </p:cTn>
                              </p:par>
                              <p:par>
                                <p:cTn id="137" presetID="23" presetClass="entr" presetSubtype="16" fill="hold" nodeType="withEffect">
                                  <p:stCondLst>
                                    <p:cond delay="0"/>
                                  </p:stCondLst>
                                  <p:childTnLst>
                                    <p:set>
                                      <p:cBhvr>
                                        <p:cTn id="138" dur="1" fill="hold">
                                          <p:stCondLst>
                                            <p:cond delay="0"/>
                                          </p:stCondLst>
                                        </p:cTn>
                                        <p:tgtEl>
                                          <p:spTgt spid="18"/>
                                        </p:tgtEl>
                                        <p:attrNameLst>
                                          <p:attrName>style.visibility</p:attrName>
                                        </p:attrNameLst>
                                      </p:cBhvr>
                                      <p:to>
                                        <p:strVal val="visible"/>
                                      </p:to>
                                    </p:set>
                                    <p:anim calcmode="lin" valueType="num">
                                      <p:cBhvr>
                                        <p:cTn id="139" dur="500" fill="hold"/>
                                        <p:tgtEl>
                                          <p:spTgt spid="18"/>
                                        </p:tgtEl>
                                        <p:attrNameLst>
                                          <p:attrName>ppt_w</p:attrName>
                                        </p:attrNameLst>
                                      </p:cBhvr>
                                      <p:tavLst>
                                        <p:tav tm="0">
                                          <p:val>
                                            <p:fltVal val="0"/>
                                          </p:val>
                                        </p:tav>
                                        <p:tav tm="100000">
                                          <p:val>
                                            <p:strVal val="#ppt_w"/>
                                          </p:val>
                                        </p:tav>
                                      </p:tavLst>
                                    </p:anim>
                                    <p:anim calcmode="lin" valueType="num">
                                      <p:cBhvr>
                                        <p:cTn id="140"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1" fill="hold" nodeType="clickEffect">
                                  <p:stCondLst>
                                    <p:cond delay="0"/>
                                  </p:stCondLst>
                                  <p:childTnLst>
                                    <p:set>
                                      <p:cBhvr>
                                        <p:cTn id="144" dur="1" fill="hold">
                                          <p:stCondLst>
                                            <p:cond delay="0"/>
                                          </p:stCondLst>
                                        </p:cTn>
                                        <p:tgtEl>
                                          <p:spTgt spid="73"/>
                                        </p:tgtEl>
                                        <p:attrNameLst>
                                          <p:attrName>style.visibility</p:attrName>
                                        </p:attrNameLst>
                                      </p:cBhvr>
                                      <p:to>
                                        <p:strVal val="visible"/>
                                      </p:to>
                                    </p:set>
                                    <p:anim calcmode="lin" valueType="num">
                                      <p:cBhvr additive="base">
                                        <p:cTn id="145" dur="500" fill="hold"/>
                                        <p:tgtEl>
                                          <p:spTgt spid="73"/>
                                        </p:tgtEl>
                                        <p:attrNameLst>
                                          <p:attrName>ppt_x</p:attrName>
                                        </p:attrNameLst>
                                      </p:cBhvr>
                                      <p:tavLst>
                                        <p:tav tm="0">
                                          <p:val>
                                            <p:strVal val="#ppt_x"/>
                                          </p:val>
                                        </p:tav>
                                        <p:tav tm="100000">
                                          <p:val>
                                            <p:strVal val="#ppt_x"/>
                                          </p:val>
                                        </p:tav>
                                      </p:tavLst>
                                    </p:anim>
                                    <p:anim calcmode="lin" valueType="num">
                                      <p:cBhvr additive="base">
                                        <p:cTn id="146" dur="500" fill="hold"/>
                                        <p:tgtEl>
                                          <p:spTgt spid="73"/>
                                        </p:tgtEl>
                                        <p:attrNameLst>
                                          <p:attrName>ppt_y</p:attrName>
                                        </p:attrNameLst>
                                      </p:cBhvr>
                                      <p:tavLst>
                                        <p:tav tm="0">
                                          <p:val>
                                            <p:strVal val="0-#ppt_h/2"/>
                                          </p:val>
                                        </p:tav>
                                        <p:tav tm="100000">
                                          <p:val>
                                            <p:strVal val="#ppt_y"/>
                                          </p:val>
                                        </p:tav>
                                      </p:tavLst>
                                    </p:anim>
                                  </p:childTnLst>
                                </p:cTn>
                              </p:par>
                              <p:par>
                                <p:cTn id="147" presetID="2" presetClass="entr" presetSubtype="1" fill="hold" nodeType="withEffect">
                                  <p:stCondLst>
                                    <p:cond delay="0"/>
                                  </p:stCondLst>
                                  <p:childTnLst>
                                    <p:set>
                                      <p:cBhvr>
                                        <p:cTn id="148" dur="1" fill="hold">
                                          <p:stCondLst>
                                            <p:cond delay="0"/>
                                          </p:stCondLst>
                                        </p:cTn>
                                        <p:tgtEl>
                                          <p:spTgt spid="7"/>
                                        </p:tgtEl>
                                        <p:attrNameLst>
                                          <p:attrName>style.visibility</p:attrName>
                                        </p:attrNameLst>
                                      </p:cBhvr>
                                      <p:to>
                                        <p:strVal val="visible"/>
                                      </p:to>
                                    </p:set>
                                    <p:anim calcmode="lin" valueType="num">
                                      <p:cBhvr additive="base">
                                        <p:cTn id="149" dur="500" fill="hold"/>
                                        <p:tgtEl>
                                          <p:spTgt spid="7"/>
                                        </p:tgtEl>
                                        <p:attrNameLst>
                                          <p:attrName>ppt_x</p:attrName>
                                        </p:attrNameLst>
                                      </p:cBhvr>
                                      <p:tavLst>
                                        <p:tav tm="0">
                                          <p:val>
                                            <p:strVal val="#ppt_x"/>
                                          </p:val>
                                        </p:tav>
                                        <p:tav tm="100000">
                                          <p:val>
                                            <p:strVal val="#ppt_x"/>
                                          </p:val>
                                        </p:tav>
                                      </p:tavLst>
                                    </p:anim>
                                    <p:anim calcmode="lin" valueType="num">
                                      <p:cBhvr additive="base">
                                        <p:cTn id="15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3" presetClass="entr" presetSubtype="16" fill="hold" nodeType="clickEffect">
                                  <p:stCondLst>
                                    <p:cond delay="0"/>
                                  </p:stCondLst>
                                  <p:childTnLst>
                                    <p:set>
                                      <p:cBhvr>
                                        <p:cTn id="154" dur="1" fill="hold">
                                          <p:stCondLst>
                                            <p:cond delay="0"/>
                                          </p:stCondLst>
                                        </p:cTn>
                                        <p:tgtEl>
                                          <p:spTgt spid="19"/>
                                        </p:tgtEl>
                                        <p:attrNameLst>
                                          <p:attrName>style.visibility</p:attrName>
                                        </p:attrNameLst>
                                      </p:cBhvr>
                                      <p:to>
                                        <p:strVal val="visible"/>
                                      </p:to>
                                    </p:set>
                                    <p:anim calcmode="lin" valueType="num">
                                      <p:cBhvr>
                                        <p:cTn id="155" dur="500" fill="hold"/>
                                        <p:tgtEl>
                                          <p:spTgt spid="19"/>
                                        </p:tgtEl>
                                        <p:attrNameLst>
                                          <p:attrName>ppt_w</p:attrName>
                                        </p:attrNameLst>
                                      </p:cBhvr>
                                      <p:tavLst>
                                        <p:tav tm="0">
                                          <p:val>
                                            <p:fltVal val="0"/>
                                          </p:val>
                                        </p:tav>
                                        <p:tav tm="100000">
                                          <p:val>
                                            <p:strVal val="#ppt_w"/>
                                          </p:val>
                                        </p:tav>
                                      </p:tavLst>
                                    </p:anim>
                                    <p:anim calcmode="lin" valueType="num">
                                      <p:cBhvr>
                                        <p:cTn id="156" dur="500" fill="hold"/>
                                        <p:tgtEl>
                                          <p:spTgt spid="19"/>
                                        </p:tgtEl>
                                        <p:attrNameLst>
                                          <p:attrName>ppt_h</p:attrName>
                                        </p:attrNameLst>
                                      </p:cBhvr>
                                      <p:tavLst>
                                        <p:tav tm="0">
                                          <p:val>
                                            <p:fltVal val="0"/>
                                          </p:val>
                                        </p:tav>
                                        <p:tav tm="100000">
                                          <p:val>
                                            <p:strVal val="#ppt_h"/>
                                          </p:val>
                                        </p:tav>
                                      </p:tavLst>
                                    </p:anim>
                                  </p:childTnLst>
                                </p:cTn>
                              </p:par>
                            </p:childTnLst>
                          </p:cTn>
                        </p:par>
                        <p:par>
                          <p:cTn id="157" fill="hold">
                            <p:stCondLst>
                              <p:cond delay="500"/>
                            </p:stCondLst>
                            <p:childTnLst>
                              <p:par>
                                <p:cTn id="158" presetID="9" presetClass="entr" presetSubtype="0" fill="hold" nodeType="afterEffect">
                                  <p:stCondLst>
                                    <p:cond delay="0"/>
                                  </p:stCondLst>
                                  <p:childTnLst>
                                    <p:set>
                                      <p:cBhvr>
                                        <p:cTn id="159" dur="1" fill="hold">
                                          <p:stCondLst>
                                            <p:cond delay="0"/>
                                          </p:stCondLst>
                                        </p:cTn>
                                        <p:tgtEl>
                                          <p:spTgt spid="109"/>
                                        </p:tgtEl>
                                        <p:attrNameLst>
                                          <p:attrName>style.visibility</p:attrName>
                                        </p:attrNameLst>
                                      </p:cBhvr>
                                      <p:to>
                                        <p:strVal val="visible"/>
                                      </p:to>
                                    </p:set>
                                    <p:animEffect transition="in" filter="dissolve">
                                      <p:cBhvr>
                                        <p:cTn id="160" dur="500"/>
                                        <p:tgtEl>
                                          <p:spTgt spid="109"/>
                                        </p:tgtEl>
                                      </p:cBhvr>
                                    </p:animEffect>
                                  </p:childTnLst>
                                </p:cTn>
                              </p:par>
                            </p:childTnLst>
                          </p:cTn>
                        </p:par>
                      </p:childTnLst>
                    </p:cTn>
                  </p:par>
                  <p:par>
                    <p:cTn id="161" fill="hold">
                      <p:stCondLst>
                        <p:cond delay="indefinite"/>
                      </p:stCondLst>
                      <p:childTnLst>
                        <p:par>
                          <p:cTn id="162" fill="hold">
                            <p:stCondLst>
                              <p:cond delay="0"/>
                            </p:stCondLst>
                            <p:childTnLst>
                              <p:par>
                                <p:cTn id="163" presetID="2" presetClass="entr" presetSubtype="1" fill="hold" nodeType="clickEffect">
                                  <p:stCondLst>
                                    <p:cond delay="0"/>
                                  </p:stCondLst>
                                  <p:childTnLst>
                                    <p:set>
                                      <p:cBhvr>
                                        <p:cTn id="164" dur="1" fill="hold">
                                          <p:stCondLst>
                                            <p:cond delay="0"/>
                                          </p:stCondLst>
                                        </p:cTn>
                                        <p:tgtEl>
                                          <p:spTgt spid="69"/>
                                        </p:tgtEl>
                                        <p:attrNameLst>
                                          <p:attrName>style.visibility</p:attrName>
                                        </p:attrNameLst>
                                      </p:cBhvr>
                                      <p:to>
                                        <p:strVal val="visible"/>
                                      </p:to>
                                    </p:set>
                                    <p:anim calcmode="lin" valueType="num">
                                      <p:cBhvr additive="base">
                                        <p:cTn id="165" dur="500" fill="hold"/>
                                        <p:tgtEl>
                                          <p:spTgt spid="69"/>
                                        </p:tgtEl>
                                        <p:attrNameLst>
                                          <p:attrName>ppt_x</p:attrName>
                                        </p:attrNameLst>
                                      </p:cBhvr>
                                      <p:tavLst>
                                        <p:tav tm="0">
                                          <p:val>
                                            <p:strVal val="#ppt_x"/>
                                          </p:val>
                                        </p:tav>
                                        <p:tav tm="100000">
                                          <p:val>
                                            <p:strVal val="#ppt_x"/>
                                          </p:val>
                                        </p:tav>
                                      </p:tavLst>
                                    </p:anim>
                                    <p:anim calcmode="lin" valueType="num">
                                      <p:cBhvr additive="base">
                                        <p:cTn id="166" dur="500" fill="hold"/>
                                        <p:tgtEl>
                                          <p:spTgt spid="69"/>
                                        </p:tgtEl>
                                        <p:attrNameLst>
                                          <p:attrName>ppt_y</p:attrName>
                                        </p:attrNameLst>
                                      </p:cBhvr>
                                      <p:tavLst>
                                        <p:tav tm="0">
                                          <p:val>
                                            <p:strVal val="0-#ppt_h/2"/>
                                          </p:val>
                                        </p:tav>
                                        <p:tav tm="100000">
                                          <p:val>
                                            <p:strVal val="#ppt_y"/>
                                          </p:val>
                                        </p:tav>
                                      </p:tavLst>
                                    </p:anim>
                                  </p:childTnLst>
                                </p:cTn>
                              </p:par>
                              <p:par>
                                <p:cTn id="167" presetID="2" presetClass="entr" presetSubtype="1" fill="hold" grpId="0" nodeType="withEffect">
                                  <p:stCondLst>
                                    <p:cond delay="0"/>
                                  </p:stCondLst>
                                  <p:childTnLst>
                                    <p:set>
                                      <p:cBhvr>
                                        <p:cTn id="168" dur="1" fill="hold">
                                          <p:stCondLst>
                                            <p:cond delay="0"/>
                                          </p:stCondLst>
                                        </p:cTn>
                                        <p:tgtEl>
                                          <p:spTgt spid="48"/>
                                        </p:tgtEl>
                                        <p:attrNameLst>
                                          <p:attrName>style.visibility</p:attrName>
                                        </p:attrNameLst>
                                      </p:cBhvr>
                                      <p:to>
                                        <p:strVal val="visible"/>
                                      </p:to>
                                    </p:set>
                                    <p:anim calcmode="lin" valueType="num">
                                      <p:cBhvr additive="base">
                                        <p:cTn id="169" dur="500" fill="hold"/>
                                        <p:tgtEl>
                                          <p:spTgt spid="48"/>
                                        </p:tgtEl>
                                        <p:attrNameLst>
                                          <p:attrName>ppt_x</p:attrName>
                                        </p:attrNameLst>
                                      </p:cBhvr>
                                      <p:tavLst>
                                        <p:tav tm="0">
                                          <p:val>
                                            <p:strVal val="#ppt_x"/>
                                          </p:val>
                                        </p:tav>
                                        <p:tav tm="100000">
                                          <p:val>
                                            <p:strVal val="#ppt_x"/>
                                          </p:val>
                                        </p:tav>
                                      </p:tavLst>
                                    </p:anim>
                                    <p:anim calcmode="lin" valueType="num">
                                      <p:cBhvr additive="base">
                                        <p:cTn id="170" dur="500" fill="hold"/>
                                        <p:tgtEl>
                                          <p:spTgt spid="48"/>
                                        </p:tgtEl>
                                        <p:attrNameLst>
                                          <p:attrName>ppt_y</p:attrName>
                                        </p:attrNameLst>
                                      </p:cBhvr>
                                      <p:tavLst>
                                        <p:tav tm="0">
                                          <p:val>
                                            <p:strVal val="0-#ppt_h/2"/>
                                          </p:val>
                                        </p:tav>
                                        <p:tav tm="100000">
                                          <p:val>
                                            <p:strVal val="#ppt_y"/>
                                          </p:val>
                                        </p:tav>
                                      </p:tavLst>
                                    </p:anim>
                                  </p:childTnLst>
                                </p:cTn>
                              </p:par>
                              <p:par>
                                <p:cTn id="171" presetID="2" presetClass="entr" presetSubtype="1" fill="hold" nodeType="withEffect">
                                  <p:stCondLst>
                                    <p:cond delay="0"/>
                                  </p:stCondLst>
                                  <p:childTnLst>
                                    <p:set>
                                      <p:cBhvr>
                                        <p:cTn id="172" dur="1" fill="hold">
                                          <p:stCondLst>
                                            <p:cond delay="0"/>
                                          </p:stCondLst>
                                        </p:cTn>
                                        <p:tgtEl>
                                          <p:spTgt spid="6"/>
                                        </p:tgtEl>
                                        <p:attrNameLst>
                                          <p:attrName>style.visibility</p:attrName>
                                        </p:attrNameLst>
                                      </p:cBhvr>
                                      <p:to>
                                        <p:strVal val="visible"/>
                                      </p:to>
                                    </p:set>
                                    <p:anim calcmode="lin" valueType="num">
                                      <p:cBhvr additive="base">
                                        <p:cTn id="173" dur="500" fill="hold"/>
                                        <p:tgtEl>
                                          <p:spTgt spid="6"/>
                                        </p:tgtEl>
                                        <p:attrNameLst>
                                          <p:attrName>ppt_x</p:attrName>
                                        </p:attrNameLst>
                                      </p:cBhvr>
                                      <p:tavLst>
                                        <p:tav tm="0">
                                          <p:val>
                                            <p:strVal val="#ppt_x"/>
                                          </p:val>
                                        </p:tav>
                                        <p:tav tm="100000">
                                          <p:val>
                                            <p:strVal val="#ppt_x"/>
                                          </p:val>
                                        </p:tav>
                                      </p:tavLst>
                                    </p:anim>
                                    <p:anim calcmode="lin" valueType="num">
                                      <p:cBhvr additive="base">
                                        <p:cTn id="17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59"/>
                                        </p:tgtEl>
                                        <p:attrNameLst>
                                          <p:attrName>style.visibility</p:attrName>
                                        </p:attrNameLst>
                                      </p:cBhvr>
                                      <p:to>
                                        <p:strVal val="visible"/>
                                      </p:to>
                                    </p:set>
                                    <p:anim calcmode="lin" valueType="num">
                                      <p:cBhvr additive="base">
                                        <p:cTn id="179" dur="500" fill="hold"/>
                                        <p:tgtEl>
                                          <p:spTgt spid="59"/>
                                        </p:tgtEl>
                                        <p:attrNameLst>
                                          <p:attrName>ppt_x</p:attrName>
                                        </p:attrNameLst>
                                      </p:cBhvr>
                                      <p:tavLst>
                                        <p:tav tm="0">
                                          <p:val>
                                            <p:strVal val="#ppt_x"/>
                                          </p:val>
                                        </p:tav>
                                        <p:tav tm="100000">
                                          <p:val>
                                            <p:strVal val="#ppt_x"/>
                                          </p:val>
                                        </p:tav>
                                      </p:tavLst>
                                    </p:anim>
                                    <p:anim calcmode="lin" valueType="num">
                                      <p:cBhvr additive="base">
                                        <p:cTn id="180" dur="500" fill="hold"/>
                                        <p:tgtEl>
                                          <p:spTgt spid="59"/>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89"/>
                                        </p:tgtEl>
                                        <p:attrNameLst>
                                          <p:attrName>style.visibility</p:attrName>
                                        </p:attrNameLst>
                                      </p:cBhvr>
                                      <p:to>
                                        <p:strVal val="visible"/>
                                      </p:to>
                                    </p:set>
                                    <p:anim calcmode="lin" valueType="num">
                                      <p:cBhvr additive="base">
                                        <p:cTn id="183" dur="500" fill="hold"/>
                                        <p:tgtEl>
                                          <p:spTgt spid="89"/>
                                        </p:tgtEl>
                                        <p:attrNameLst>
                                          <p:attrName>ppt_x</p:attrName>
                                        </p:attrNameLst>
                                      </p:cBhvr>
                                      <p:tavLst>
                                        <p:tav tm="0">
                                          <p:val>
                                            <p:strVal val="#ppt_x"/>
                                          </p:val>
                                        </p:tav>
                                        <p:tav tm="100000">
                                          <p:val>
                                            <p:strVal val="#ppt_x"/>
                                          </p:val>
                                        </p:tav>
                                      </p:tavLst>
                                    </p:anim>
                                    <p:anim calcmode="lin" valueType="num">
                                      <p:cBhvr additive="base">
                                        <p:cTn id="184" dur="500" fill="hold"/>
                                        <p:tgtEl>
                                          <p:spTgt spid="89"/>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60"/>
                                        </p:tgtEl>
                                        <p:attrNameLst>
                                          <p:attrName>style.visibility</p:attrName>
                                        </p:attrNameLst>
                                      </p:cBhvr>
                                      <p:to>
                                        <p:strVal val="visible"/>
                                      </p:to>
                                    </p:set>
                                    <p:anim calcmode="lin" valueType="num">
                                      <p:cBhvr additive="base">
                                        <p:cTn id="187" dur="500" fill="hold"/>
                                        <p:tgtEl>
                                          <p:spTgt spid="60"/>
                                        </p:tgtEl>
                                        <p:attrNameLst>
                                          <p:attrName>ppt_x</p:attrName>
                                        </p:attrNameLst>
                                      </p:cBhvr>
                                      <p:tavLst>
                                        <p:tav tm="0">
                                          <p:val>
                                            <p:strVal val="#ppt_x"/>
                                          </p:val>
                                        </p:tav>
                                        <p:tav tm="100000">
                                          <p:val>
                                            <p:strVal val="#ppt_x"/>
                                          </p:val>
                                        </p:tav>
                                      </p:tavLst>
                                    </p:anim>
                                    <p:anim calcmode="lin" valueType="num">
                                      <p:cBhvr additive="base">
                                        <p:cTn id="188" dur="500" fill="hold"/>
                                        <p:tgtEl>
                                          <p:spTgt spid="60"/>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0"/>
                                  </p:stCondLst>
                                  <p:childTnLst>
                                    <p:set>
                                      <p:cBhvr>
                                        <p:cTn id="190" dur="1" fill="hold">
                                          <p:stCondLst>
                                            <p:cond delay="0"/>
                                          </p:stCondLst>
                                        </p:cTn>
                                        <p:tgtEl>
                                          <p:spTgt spid="92"/>
                                        </p:tgtEl>
                                        <p:attrNameLst>
                                          <p:attrName>style.visibility</p:attrName>
                                        </p:attrNameLst>
                                      </p:cBhvr>
                                      <p:to>
                                        <p:strVal val="visible"/>
                                      </p:to>
                                    </p:set>
                                    <p:anim calcmode="lin" valueType="num">
                                      <p:cBhvr additive="base">
                                        <p:cTn id="191" dur="500" fill="hold"/>
                                        <p:tgtEl>
                                          <p:spTgt spid="92"/>
                                        </p:tgtEl>
                                        <p:attrNameLst>
                                          <p:attrName>ppt_x</p:attrName>
                                        </p:attrNameLst>
                                      </p:cBhvr>
                                      <p:tavLst>
                                        <p:tav tm="0">
                                          <p:val>
                                            <p:strVal val="#ppt_x"/>
                                          </p:val>
                                        </p:tav>
                                        <p:tav tm="100000">
                                          <p:val>
                                            <p:strVal val="#ppt_x"/>
                                          </p:val>
                                        </p:tav>
                                      </p:tavLst>
                                    </p:anim>
                                    <p:anim calcmode="lin" valueType="num">
                                      <p:cBhvr additive="base">
                                        <p:cTn id="192" dur="500" fill="hold"/>
                                        <p:tgtEl>
                                          <p:spTgt spid="92"/>
                                        </p:tgtEl>
                                        <p:attrNameLst>
                                          <p:attrName>ppt_y</p:attrName>
                                        </p:attrNameLst>
                                      </p:cBhvr>
                                      <p:tavLst>
                                        <p:tav tm="0">
                                          <p:val>
                                            <p:strVal val="1+#ppt_h/2"/>
                                          </p:val>
                                        </p:tav>
                                        <p:tav tm="100000">
                                          <p:val>
                                            <p:strVal val="#ppt_y"/>
                                          </p:val>
                                        </p:tav>
                                      </p:tavLst>
                                    </p:anim>
                                  </p:childTnLst>
                                </p:cTn>
                              </p:par>
                              <p:par>
                                <p:cTn id="193" presetID="2" presetClass="entr" presetSubtype="4" fill="hold" nodeType="withEffect">
                                  <p:stCondLst>
                                    <p:cond delay="0"/>
                                  </p:stCondLst>
                                  <p:childTnLst>
                                    <p:set>
                                      <p:cBhvr>
                                        <p:cTn id="194" dur="1" fill="hold">
                                          <p:stCondLst>
                                            <p:cond delay="0"/>
                                          </p:stCondLst>
                                        </p:cTn>
                                        <p:tgtEl>
                                          <p:spTgt spid="12"/>
                                        </p:tgtEl>
                                        <p:attrNameLst>
                                          <p:attrName>style.visibility</p:attrName>
                                        </p:attrNameLst>
                                      </p:cBhvr>
                                      <p:to>
                                        <p:strVal val="visible"/>
                                      </p:to>
                                    </p:set>
                                    <p:anim calcmode="lin" valueType="num">
                                      <p:cBhvr additive="base">
                                        <p:cTn id="195" dur="500" fill="hold"/>
                                        <p:tgtEl>
                                          <p:spTgt spid="12"/>
                                        </p:tgtEl>
                                        <p:attrNameLst>
                                          <p:attrName>ppt_x</p:attrName>
                                        </p:attrNameLst>
                                      </p:cBhvr>
                                      <p:tavLst>
                                        <p:tav tm="0">
                                          <p:val>
                                            <p:strVal val="#ppt_x"/>
                                          </p:val>
                                        </p:tav>
                                        <p:tav tm="100000">
                                          <p:val>
                                            <p:strVal val="#ppt_x"/>
                                          </p:val>
                                        </p:tav>
                                      </p:tavLst>
                                    </p:anim>
                                    <p:anim calcmode="lin" valueType="num">
                                      <p:cBhvr additive="base">
                                        <p:cTn id="19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2" presetClass="entr" presetSubtype="4" fill="hold" nodeType="clickEffect">
                                  <p:stCondLst>
                                    <p:cond delay="0"/>
                                  </p:stCondLst>
                                  <p:childTnLst>
                                    <p:set>
                                      <p:cBhvr>
                                        <p:cTn id="200" dur="1" fill="hold">
                                          <p:stCondLst>
                                            <p:cond delay="0"/>
                                          </p:stCondLst>
                                        </p:cTn>
                                        <p:tgtEl>
                                          <p:spTgt spid="96"/>
                                        </p:tgtEl>
                                        <p:attrNameLst>
                                          <p:attrName>style.visibility</p:attrName>
                                        </p:attrNameLst>
                                      </p:cBhvr>
                                      <p:to>
                                        <p:strVal val="visible"/>
                                      </p:to>
                                    </p:set>
                                    <p:anim calcmode="lin" valueType="num">
                                      <p:cBhvr additive="base">
                                        <p:cTn id="201" dur="500" fill="hold"/>
                                        <p:tgtEl>
                                          <p:spTgt spid="96"/>
                                        </p:tgtEl>
                                        <p:attrNameLst>
                                          <p:attrName>ppt_x</p:attrName>
                                        </p:attrNameLst>
                                      </p:cBhvr>
                                      <p:tavLst>
                                        <p:tav tm="0">
                                          <p:val>
                                            <p:strVal val="#ppt_x"/>
                                          </p:val>
                                        </p:tav>
                                        <p:tav tm="100000">
                                          <p:val>
                                            <p:strVal val="#ppt_x"/>
                                          </p:val>
                                        </p:tav>
                                      </p:tavLst>
                                    </p:anim>
                                    <p:anim calcmode="lin" valueType="num">
                                      <p:cBhvr additive="base">
                                        <p:cTn id="202" dur="500" fill="hold"/>
                                        <p:tgtEl>
                                          <p:spTgt spid="96"/>
                                        </p:tgtEl>
                                        <p:attrNameLst>
                                          <p:attrName>ppt_y</p:attrName>
                                        </p:attrNameLst>
                                      </p:cBhvr>
                                      <p:tavLst>
                                        <p:tav tm="0">
                                          <p:val>
                                            <p:strVal val="1+#ppt_h/2"/>
                                          </p:val>
                                        </p:tav>
                                        <p:tav tm="100000">
                                          <p:val>
                                            <p:strVal val="#ppt_y"/>
                                          </p:val>
                                        </p:tav>
                                      </p:tavLst>
                                    </p:anim>
                                  </p:childTnLst>
                                </p:cTn>
                              </p:par>
                              <p:par>
                                <p:cTn id="203" presetID="2" presetClass="entr" presetSubtype="4" fill="hold" nodeType="withEffect">
                                  <p:stCondLst>
                                    <p:cond delay="0"/>
                                  </p:stCondLst>
                                  <p:childTnLst>
                                    <p:set>
                                      <p:cBhvr>
                                        <p:cTn id="204" dur="1" fill="hold">
                                          <p:stCondLst>
                                            <p:cond delay="0"/>
                                          </p:stCondLst>
                                        </p:cTn>
                                        <p:tgtEl>
                                          <p:spTgt spid="94"/>
                                        </p:tgtEl>
                                        <p:attrNameLst>
                                          <p:attrName>style.visibility</p:attrName>
                                        </p:attrNameLst>
                                      </p:cBhvr>
                                      <p:to>
                                        <p:strVal val="visible"/>
                                      </p:to>
                                    </p:set>
                                    <p:anim calcmode="lin" valueType="num">
                                      <p:cBhvr additive="base">
                                        <p:cTn id="205" dur="500" fill="hold"/>
                                        <p:tgtEl>
                                          <p:spTgt spid="94"/>
                                        </p:tgtEl>
                                        <p:attrNameLst>
                                          <p:attrName>ppt_x</p:attrName>
                                        </p:attrNameLst>
                                      </p:cBhvr>
                                      <p:tavLst>
                                        <p:tav tm="0">
                                          <p:val>
                                            <p:strVal val="#ppt_x"/>
                                          </p:val>
                                        </p:tav>
                                        <p:tav tm="100000">
                                          <p:val>
                                            <p:strVal val="#ppt_x"/>
                                          </p:val>
                                        </p:tav>
                                      </p:tavLst>
                                    </p:anim>
                                    <p:anim calcmode="lin" valueType="num">
                                      <p:cBhvr additive="base">
                                        <p:cTn id="206" dur="500" fill="hold"/>
                                        <p:tgtEl>
                                          <p:spTgt spid="94"/>
                                        </p:tgtEl>
                                        <p:attrNameLst>
                                          <p:attrName>ppt_y</p:attrName>
                                        </p:attrNameLst>
                                      </p:cBhvr>
                                      <p:tavLst>
                                        <p:tav tm="0">
                                          <p:val>
                                            <p:strVal val="1+#ppt_h/2"/>
                                          </p:val>
                                        </p:tav>
                                        <p:tav tm="100000">
                                          <p:val>
                                            <p:strVal val="#ppt_y"/>
                                          </p:val>
                                        </p:tav>
                                      </p:tavLst>
                                    </p:anim>
                                  </p:childTnLst>
                                </p:cTn>
                              </p:par>
                            </p:childTnLst>
                          </p:cTn>
                        </p:par>
                        <p:par>
                          <p:cTn id="207" fill="hold">
                            <p:stCondLst>
                              <p:cond delay="500"/>
                            </p:stCondLst>
                            <p:childTnLst>
                              <p:par>
                                <p:cTn id="208" presetID="9" presetClass="entr" presetSubtype="0" fill="hold" grpId="0" nodeType="afterEffect">
                                  <p:stCondLst>
                                    <p:cond delay="0"/>
                                  </p:stCondLst>
                                  <p:childTnLst>
                                    <p:set>
                                      <p:cBhvr>
                                        <p:cTn id="209" dur="1" fill="hold">
                                          <p:stCondLst>
                                            <p:cond delay="0"/>
                                          </p:stCondLst>
                                        </p:cTn>
                                        <p:tgtEl>
                                          <p:spTgt spid="111"/>
                                        </p:tgtEl>
                                        <p:attrNameLst>
                                          <p:attrName>style.visibility</p:attrName>
                                        </p:attrNameLst>
                                      </p:cBhvr>
                                      <p:to>
                                        <p:strVal val="visible"/>
                                      </p:to>
                                    </p:set>
                                    <p:animEffect transition="in" filter="dissolve">
                                      <p:cBhvr>
                                        <p:cTn id="210" dur="500"/>
                                        <p:tgtEl>
                                          <p:spTgt spid="111"/>
                                        </p:tgtEl>
                                      </p:cBhvr>
                                    </p:animEffect>
                                  </p:childTnLst>
                                </p:cTn>
                              </p:par>
                            </p:childTnLst>
                          </p:cTn>
                        </p:par>
                      </p:childTnLst>
                    </p:cTn>
                  </p:par>
                  <p:par>
                    <p:cTn id="211" fill="hold">
                      <p:stCondLst>
                        <p:cond delay="indefinite"/>
                      </p:stCondLst>
                      <p:childTnLst>
                        <p:par>
                          <p:cTn id="212" fill="hold">
                            <p:stCondLst>
                              <p:cond delay="0"/>
                            </p:stCondLst>
                            <p:childTnLst>
                              <p:par>
                                <p:cTn id="213" presetID="9" presetClass="entr" presetSubtype="0" fill="hold" nodeType="clickEffect">
                                  <p:stCondLst>
                                    <p:cond delay="0"/>
                                  </p:stCondLst>
                                  <p:childTnLst>
                                    <p:set>
                                      <p:cBhvr>
                                        <p:cTn id="214" dur="1" fill="hold">
                                          <p:stCondLst>
                                            <p:cond delay="0"/>
                                          </p:stCondLst>
                                        </p:cTn>
                                        <p:tgtEl>
                                          <p:spTgt spid="21"/>
                                        </p:tgtEl>
                                        <p:attrNameLst>
                                          <p:attrName>style.visibility</p:attrName>
                                        </p:attrNameLst>
                                      </p:cBhvr>
                                      <p:to>
                                        <p:strVal val="visible"/>
                                      </p:to>
                                    </p:set>
                                    <p:animEffect transition="in" filter="dissolve">
                                      <p:cBhvr>
                                        <p:cTn id="2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3" grpId="0" animBg="1"/>
      <p:bldP spid="57" grpId="0" animBg="1"/>
      <p:bldP spid="58" grpId="0" animBg="1"/>
      <p:bldP spid="59" grpId="0" animBg="1"/>
      <p:bldP spid="60" grpId="0" animBg="1"/>
      <p:bldP spid="67" grpId="0" animBg="1"/>
      <p:bldP spid="1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11"/>
          <p:cNvGraphicFramePr>
            <a:graphicFrameLocks noChangeAspect="1"/>
          </p:cNvGraphicFramePr>
          <p:nvPr/>
        </p:nvGraphicFramePr>
        <p:xfrm>
          <a:off x="1828800" y="685800"/>
          <a:ext cx="4894263" cy="2438400"/>
        </p:xfrm>
        <a:graphic>
          <a:graphicData uri="http://schemas.openxmlformats.org/presentationml/2006/ole">
            <mc:AlternateContent xmlns:mc="http://schemas.openxmlformats.org/markup-compatibility/2006">
              <mc:Choice xmlns:v="urn:schemas-microsoft-com:vml" Requires="v">
                <p:oleObj spid="_x0000_s106540" name="Document" r:id="rId3" imgW="5388216" imgH="2684459" progId="Word.Document.12">
                  <p:embed/>
                </p:oleObj>
              </mc:Choice>
              <mc:Fallback>
                <p:oleObj name="Document" r:id="rId3" imgW="5388216" imgH="2684459"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685800"/>
                        <a:ext cx="4894263" cy="2438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TextBox 11"/>
          <p:cNvSpPr txBox="1">
            <a:spLocks noChangeArrowheads="1"/>
          </p:cNvSpPr>
          <p:nvPr/>
        </p:nvSpPr>
        <p:spPr bwMode="auto">
          <a:xfrm>
            <a:off x="990600" y="228600"/>
            <a:ext cx="7010400" cy="35401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algn="ctr" defTabSz="914400" eaLnBrk="1" fontAlgn="base" hangingPunct="1">
              <a:spcBef>
                <a:spcPct val="0"/>
              </a:spcBef>
              <a:spcAft>
                <a:spcPct val="0"/>
              </a:spcAft>
            </a:pPr>
            <a:r>
              <a:rPr lang="en-US" altLang="en-US" b="1" smtClean="0">
                <a:solidFill>
                  <a:srgbClr val="0000FF"/>
                </a:solidFill>
              </a:rPr>
              <a:t>Letter to the editor </a:t>
            </a:r>
            <a:r>
              <a:rPr lang="en-US" altLang="en-US" smtClean="0">
                <a:solidFill>
                  <a:srgbClr val="0000FF"/>
                </a:solidFill>
              </a:rPr>
              <a:t>(ICFA BD Newsletter, no. 53, December 2010)</a:t>
            </a:r>
          </a:p>
        </p:txBody>
      </p:sp>
      <p:sp>
        <p:nvSpPr>
          <p:cNvPr id="1028" name="TextBox 12"/>
          <p:cNvSpPr txBox="1">
            <a:spLocks noChangeArrowheads="1"/>
          </p:cNvSpPr>
          <p:nvPr/>
        </p:nvSpPr>
        <p:spPr bwMode="auto">
          <a:xfrm>
            <a:off x="533400" y="3429000"/>
            <a:ext cx="8077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tx1"/>
                </a:solidFill>
                <a:latin typeface="Tahoma" pitchFamily="34" charset="0"/>
              </a:defRPr>
            </a:lvl1pPr>
            <a:lvl2pPr marL="742950" indent="-285750" eaLnBrk="0" hangingPunct="0">
              <a:defRPr sz="1700">
                <a:solidFill>
                  <a:schemeClr val="tx1"/>
                </a:solidFill>
                <a:latin typeface="Tahoma" pitchFamily="34" charset="0"/>
              </a:defRPr>
            </a:lvl2pPr>
            <a:lvl3pPr marL="1143000" indent="-228600" eaLnBrk="0" hangingPunct="0">
              <a:defRPr sz="1700">
                <a:solidFill>
                  <a:schemeClr val="tx1"/>
                </a:solidFill>
                <a:latin typeface="Tahoma" pitchFamily="34" charset="0"/>
              </a:defRPr>
            </a:lvl3pPr>
            <a:lvl4pPr marL="1600200" indent="-228600" eaLnBrk="0" hangingPunct="0">
              <a:defRPr sz="1700">
                <a:solidFill>
                  <a:schemeClr val="tx1"/>
                </a:solidFill>
                <a:latin typeface="Tahoma" pitchFamily="34" charset="0"/>
              </a:defRPr>
            </a:lvl4pPr>
            <a:lvl5pPr marL="2057400" indent="-228600" eaLnBrk="0" hangingPunct="0">
              <a:defRPr sz="1700">
                <a:solidFill>
                  <a:schemeClr val="tx1"/>
                </a:solidFill>
                <a:latin typeface="Tahoma" pitchFamily="34" charset="0"/>
              </a:defRPr>
            </a:lvl5pPr>
            <a:lvl6pPr marL="2514600" indent="-228600" algn="ctr" eaLnBrk="0" fontAlgn="base" hangingPunct="0">
              <a:spcBef>
                <a:spcPct val="0"/>
              </a:spcBef>
              <a:spcAft>
                <a:spcPct val="0"/>
              </a:spcAft>
              <a:defRPr sz="1700">
                <a:solidFill>
                  <a:schemeClr val="tx1"/>
                </a:solidFill>
                <a:latin typeface="Tahoma" pitchFamily="34" charset="0"/>
              </a:defRPr>
            </a:lvl6pPr>
            <a:lvl7pPr marL="2971800" indent="-228600" algn="ctr" eaLnBrk="0" fontAlgn="base" hangingPunct="0">
              <a:spcBef>
                <a:spcPct val="0"/>
              </a:spcBef>
              <a:spcAft>
                <a:spcPct val="0"/>
              </a:spcAft>
              <a:defRPr sz="1700">
                <a:solidFill>
                  <a:schemeClr val="tx1"/>
                </a:solidFill>
                <a:latin typeface="Tahoma" pitchFamily="34" charset="0"/>
              </a:defRPr>
            </a:lvl7pPr>
            <a:lvl8pPr marL="3429000" indent="-228600" algn="ctr" eaLnBrk="0" fontAlgn="base" hangingPunct="0">
              <a:spcBef>
                <a:spcPct val="0"/>
              </a:spcBef>
              <a:spcAft>
                <a:spcPct val="0"/>
              </a:spcAft>
              <a:defRPr sz="1700">
                <a:solidFill>
                  <a:schemeClr val="tx1"/>
                </a:solidFill>
                <a:latin typeface="Tahoma" pitchFamily="34" charset="0"/>
              </a:defRPr>
            </a:lvl8pPr>
            <a:lvl9pPr marL="3886200" indent="-228600" algn="ctr" eaLnBrk="0" fontAlgn="base" hangingPunct="0">
              <a:spcBef>
                <a:spcPct val="0"/>
              </a:spcBef>
              <a:spcAft>
                <a:spcPct val="0"/>
              </a:spcAft>
              <a:defRPr sz="1700">
                <a:solidFill>
                  <a:schemeClr val="tx1"/>
                </a:solidFill>
                <a:latin typeface="Tahoma" pitchFamily="34" charset="0"/>
              </a:defRPr>
            </a:lvl9pPr>
          </a:lstStyle>
          <a:p>
            <a:pPr defTabSz="914400" eaLnBrk="1" fontAlgn="base" hangingPunct="1">
              <a:spcBef>
                <a:spcPct val="0"/>
              </a:spcBef>
              <a:spcAft>
                <a:spcPct val="0"/>
              </a:spcAft>
              <a:buFont typeface="Arial" charset="0"/>
              <a:buChar char="•"/>
            </a:pPr>
            <a:r>
              <a:rPr lang="en-US" altLang="en-US" dirty="0" smtClean="0">
                <a:solidFill>
                  <a:srgbClr val="000000"/>
                </a:solidFill>
              </a:rPr>
              <a:t> </a:t>
            </a:r>
            <a:r>
              <a:rPr lang="en-GB" altLang="en-US" sz="1800" dirty="0" smtClean="0">
                <a:solidFill>
                  <a:srgbClr val="000000"/>
                </a:solidFill>
              </a:rPr>
              <a:t>This letter carried out an extensive survey of a large body of literature from Nobel Prize committee and laureates – a total of 331 documents (a stack of 60 cm high). </a:t>
            </a:r>
          </a:p>
          <a:p>
            <a:pPr defTabSz="914400" eaLnBrk="1" fontAlgn="base" hangingPunct="1">
              <a:spcBef>
                <a:spcPct val="0"/>
              </a:spcBef>
              <a:spcAft>
                <a:spcPct val="0"/>
              </a:spcAft>
            </a:pPr>
            <a:endParaRPr lang="en-GB" altLang="en-US" sz="1800" dirty="0" smtClean="0">
              <a:solidFill>
                <a:srgbClr val="000000"/>
              </a:solidFill>
            </a:endParaRPr>
          </a:p>
          <a:p>
            <a:pPr defTabSz="914400" eaLnBrk="1" fontAlgn="base" hangingPunct="1">
              <a:spcBef>
                <a:spcPct val="0"/>
              </a:spcBef>
              <a:spcAft>
                <a:spcPct val="0"/>
              </a:spcAft>
              <a:buFont typeface="Arial" charset="0"/>
              <a:buChar char="•"/>
            </a:pPr>
            <a:r>
              <a:rPr lang="en-GB" altLang="en-US" sz="1800" dirty="0" smtClean="0">
                <a:solidFill>
                  <a:srgbClr val="000000"/>
                </a:solidFill>
              </a:rPr>
              <a:t> From 1939 (when Ernest Lawrence received a Nobel Prize for his invention of the cyclotron) to 2009, </a:t>
            </a:r>
            <a:r>
              <a:rPr lang="en-GB" altLang="en-US" sz="1800" dirty="0" smtClean="0">
                <a:solidFill>
                  <a:srgbClr val="FF0000"/>
                </a:solidFill>
              </a:rPr>
              <a:t>nearly 30% of the Nobel Prizes in Physics had a direct contribution from accelerators. </a:t>
            </a:r>
          </a:p>
          <a:p>
            <a:pPr defTabSz="914400" eaLnBrk="1" fontAlgn="base" hangingPunct="1">
              <a:spcBef>
                <a:spcPct val="0"/>
              </a:spcBef>
              <a:spcAft>
                <a:spcPct val="0"/>
              </a:spcAft>
            </a:pPr>
            <a:endParaRPr lang="en-GB" altLang="en-US" sz="1800" dirty="0" smtClean="0">
              <a:solidFill>
                <a:srgbClr val="000000"/>
              </a:solidFill>
            </a:endParaRPr>
          </a:p>
          <a:p>
            <a:pPr defTabSz="914400" eaLnBrk="1" fontAlgn="base" hangingPunct="1">
              <a:spcBef>
                <a:spcPct val="0"/>
              </a:spcBef>
              <a:spcAft>
                <a:spcPct val="0"/>
              </a:spcAft>
              <a:buFont typeface="Arial" charset="0"/>
              <a:buChar char="•"/>
            </a:pPr>
            <a:r>
              <a:rPr lang="en-GB" altLang="en-US" sz="1800" dirty="0" smtClean="0">
                <a:solidFill>
                  <a:srgbClr val="000000"/>
                </a:solidFill>
              </a:rPr>
              <a:t> On the average, </a:t>
            </a:r>
            <a:r>
              <a:rPr lang="en-GB" altLang="en-US" sz="1800" dirty="0" smtClean="0">
                <a:solidFill>
                  <a:srgbClr val="FF0000"/>
                </a:solidFill>
              </a:rPr>
              <a:t>accelerator science contributed to a Nobel Prize in Physics every 3 years. </a:t>
            </a:r>
          </a:p>
        </p:txBody>
      </p:sp>
    </p:spTree>
    <p:extLst>
      <p:ext uri="{BB962C8B-B14F-4D97-AF65-F5344CB8AC3E}">
        <p14:creationId xmlns:p14="http://schemas.microsoft.com/office/powerpoint/2010/main" val="1435278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Default Theme">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Theme">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Theme">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IHEP-1">
  <a:themeElements>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 1">
      <a:majorFont>
        <a:latin typeface="Comic Sans MS"/>
        <a:ea typeface="楷体_GB2312"/>
        <a:cs typeface=""/>
      </a:majorFont>
      <a:minorFont>
        <a:latin typeface="Calibri"/>
        <a:ea typeface="仿宋_GB2312"/>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000" b="0" i="0" u="none" strike="noStrike" cap="none" normalizeH="0" baseline="0" smtClean="0">
            <a:ln>
              <a:noFill/>
            </a:ln>
            <a:solidFill>
              <a:srgbClr val="FF33CC"/>
            </a:solidFill>
            <a:effectLst/>
            <a:latin typeface="Tahom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000" b="0" i="0" u="none" strike="noStrike" cap="none" normalizeH="0" baseline="0" smtClean="0">
            <a:ln>
              <a:noFill/>
            </a:ln>
            <a:solidFill>
              <a:srgbClr val="FF33CC"/>
            </a:solidFill>
            <a:effectLst/>
            <a:latin typeface="Tahoma"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Estrangelo Edessa"/>
        <a:ea typeface=""/>
        <a:cs typeface=""/>
      </a:majorFont>
      <a:minorFont>
        <a:latin typeface="Franklin Gothic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0" cap="flat" cmpd="sng" algn="ctr">
          <a:solidFill>
            <a:schemeClr val="tx1"/>
          </a:solidFill>
          <a:prstDash val="solid"/>
          <a:round/>
          <a:headEnd type="none" w="med" len="med"/>
          <a:tailEnd type="triangle" w="med" len="med"/>
        </a:ln>
        <a:effectLst/>
        <a:ex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0" cap="flat" cmpd="sng" algn="ctr">
          <a:noFill/>
          <a:prstDash val="solid"/>
          <a:round/>
          <a:headEnd type="none" w="med" len="med"/>
          <a:tailEnd type="triangle" w="med" len="med"/>
        </a:ln>
        <a:effectLst/>
        <a:scene3d>
          <a:camera prst="legacyPerspectiveFront">
            <a:rot lat="20519999" lon="1080000" rev="0"/>
          </a:camera>
          <a:lightRig rig="legacyHarsh2" dir="b"/>
        </a:scene3d>
        <a:sp3d extrusionH="430200" prstMaterial="legacyMatte">
          <a:bevelT w="13500" h="13500" prst="angle"/>
          <a:bevelB w="13500" h="13500" prst="angle"/>
          <a:extrusionClr>
            <a:srgbClr val="FF6600"/>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aight Edge">
  <a:themeElements>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Straight Edg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FC5643-CERN3027 - Scale of contributions">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7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raight Edge">
  <a:themeElements>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Straight Edg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2907</TotalTime>
  <Words>2651</Words>
  <Application>Microsoft Office PowerPoint</Application>
  <PresentationFormat>On-screen Show (4:3)</PresentationFormat>
  <Paragraphs>522</Paragraphs>
  <Slides>46</Slides>
  <Notes>1</Notes>
  <HiddenSlides>0</HiddenSlides>
  <MMClips>0</MMClips>
  <ScaleCrop>false</ScaleCrop>
  <HeadingPairs>
    <vt:vector size="6" baseType="variant">
      <vt:variant>
        <vt:lpstr>Theme</vt:lpstr>
      </vt:variant>
      <vt:variant>
        <vt:i4>31</vt:i4>
      </vt:variant>
      <vt:variant>
        <vt:lpstr>Embedded OLE Servers</vt:lpstr>
      </vt:variant>
      <vt:variant>
        <vt:i4>2</vt:i4>
      </vt:variant>
      <vt:variant>
        <vt:lpstr>Slide Titles</vt:lpstr>
      </vt:variant>
      <vt:variant>
        <vt:i4>46</vt:i4>
      </vt:variant>
    </vt:vector>
  </HeadingPairs>
  <TitlesOfParts>
    <vt:vector size="79" baseType="lpstr">
      <vt:lpstr>Office Theme</vt:lpstr>
      <vt:lpstr>Straight Edge</vt:lpstr>
      <vt:lpstr>1_Straight Edge</vt:lpstr>
      <vt:lpstr>2_Default Design</vt:lpstr>
      <vt:lpstr>1_Blank Presentation</vt:lpstr>
      <vt:lpstr>11_Office Theme</vt:lpstr>
      <vt:lpstr>12_Office Theme</vt:lpstr>
      <vt:lpstr>13_Office Theme</vt:lpstr>
      <vt:lpstr>14_Office Theme</vt:lpstr>
      <vt:lpstr>15_Office Theme</vt:lpstr>
      <vt:lpstr>21_Office Theme</vt:lpstr>
      <vt:lpstr>3_Default Theme</vt:lpstr>
      <vt:lpstr>4_Default Theme</vt:lpstr>
      <vt:lpstr>5_Default Theme</vt:lpstr>
      <vt:lpstr>Blank</vt:lpstr>
      <vt:lpstr>IHEP-1</vt:lpstr>
      <vt:lpstr>Оформление по умолчанию</vt:lpstr>
      <vt:lpstr>Default Design</vt:lpstr>
      <vt:lpstr>5_Office Theme</vt:lpstr>
      <vt:lpstr>3_Default Design</vt:lpstr>
      <vt:lpstr>Office テーマ</vt:lpstr>
      <vt:lpstr>7_Default Design</vt:lpstr>
      <vt:lpstr>26_Office Theme</vt:lpstr>
      <vt:lpstr>19_Office Theme</vt:lpstr>
      <vt:lpstr>1_Office Theme</vt:lpstr>
      <vt:lpstr>2_Office Theme</vt:lpstr>
      <vt:lpstr>4_Office Theme</vt:lpstr>
      <vt:lpstr>FC5643-CERN3027 - Scale of contributions</vt:lpstr>
      <vt:lpstr>7_默认设计模板</vt:lpstr>
      <vt:lpstr>Office ​​テーマ</vt:lpstr>
      <vt:lpstr>6_Office Theme</vt:lpstr>
      <vt:lpstr>Document</vt:lpstr>
      <vt:lpstr>Worksheet</vt:lpstr>
      <vt:lpstr>World HEP Program – Today and Tomorrow &amp; The Chinese Dream – No. 1 in Energy Frontier</vt:lpstr>
      <vt:lpstr>PowerPoint Presentation</vt:lpstr>
      <vt:lpstr>PowerPoint Presentation</vt:lpstr>
      <vt:lpstr>PowerPoint Presentation</vt:lpstr>
      <vt:lpstr>PowerPoint Presentation</vt:lpstr>
      <vt:lpstr>PowerPoint Presentation</vt:lpstr>
      <vt:lpstr>PowerPoint Presentation</vt:lpstr>
      <vt:lpstr>素粒子の探求とノーベル賞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TDR Technical Volumes</vt:lpstr>
      <vt:lpstr>TDR 500 GeV Baseline</vt:lpstr>
      <vt:lpstr>250 GeV staged (scenario 1)</vt:lpstr>
      <vt:lpstr>250 GeV staged (scenario 2)</vt:lpstr>
      <vt:lpstr>CLIC Layout</vt:lpstr>
      <vt:lpstr>Timeline</vt:lpstr>
      <vt:lpstr>PowerPoint Presentation</vt:lpstr>
      <vt:lpstr>PowerPoint Presentation</vt:lpstr>
      <vt:lpstr>What is a (CHF + SppC) (Q. Qin)</vt:lpstr>
      <vt:lpstr>PowerPoint Presentation</vt:lpstr>
      <vt:lpstr>PowerPoint Presentation</vt:lpstr>
      <vt:lpstr>PowerPoint Presentation</vt:lpstr>
      <vt:lpstr>PowerPoint Presentation</vt:lpstr>
      <vt:lpstr>Scale of facility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 (dream)</vt:lpstr>
      <vt:lpstr>PowerPoint Presentation</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Weiren Chou x5489 10950N</dc:creator>
  <cp:lastModifiedBy>Weiren Chou x5489 10950N</cp:lastModifiedBy>
  <cp:revision>315</cp:revision>
  <dcterms:created xsi:type="dcterms:W3CDTF">2006-08-16T00:00:00Z</dcterms:created>
  <dcterms:modified xsi:type="dcterms:W3CDTF">2014-03-18T08:41:56Z</dcterms:modified>
</cp:coreProperties>
</file>