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0.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 id="2147483724" r:id="rId2"/>
    <p:sldMasterId id="2147483778" r:id="rId3"/>
    <p:sldMasterId id="2147483803" r:id="rId4"/>
    <p:sldMasterId id="2147483816" r:id="rId5"/>
    <p:sldMasterId id="2147483828" r:id="rId6"/>
    <p:sldMasterId id="2147483840" r:id="rId7"/>
    <p:sldMasterId id="2147483852" r:id="rId8"/>
    <p:sldMasterId id="2147483864" r:id="rId9"/>
    <p:sldMasterId id="2147483876" r:id="rId10"/>
    <p:sldMasterId id="2147483888" r:id="rId11"/>
    <p:sldMasterId id="2147483900" r:id="rId12"/>
    <p:sldMasterId id="2147483912" r:id="rId13"/>
    <p:sldMasterId id="2147483924" r:id="rId14"/>
    <p:sldMasterId id="2147483936" r:id="rId15"/>
    <p:sldMasterId id="2147483948" r:id="rId16"/>
    <p:sldMasterId id="2147483960" r:id="rId17"/>
    <p:sldMasterId id="2147483972" r:id="rId18"/>
    <p:sldMasterId id="2147483984" r:id="rId19"/>
    <p:sldMasterId id="2147483996" r:id="rId20"/>
    <p:sldMasterId id="2147484009" r:id="rId21"/>
  </p:sldMasterIdLst>
  <p:notesMasterIdLst>
    <p:notesMasterId r:id="rId62"/>
  </p:notesMasterIdLst>
  <p:sldIdLst>
    <p:sldId id="270" r:id="rId22"/>
    <p:sldId id="356" r:id="rId23"/>
    <p:sldId id="261" r:id="rId24"/>
    <p:sldId id="295" r:id="rId25"/>
    <p:sldId id="385" r:id="rId26"/>
    <p:sldId id="376" r:id="rId27"/>
    <p:sldId id="358" r:id="rId28"/>
    <p:sldId id="342" r:id="rId29"/>
    <p:sldId id="363" r:id="rId30"/>
    <p:sldId id="362" r:id="rId31"/>
    <p:sldId id="361" r:id="rId32"/>
    <p:sldId id="364" r:id="rId33"/>
    <p:sldId id="350" r:id="rId34"/>
    <p:sldId id="349" r:id="rId35"/>
    <p:sldId id="354" r:id="rId36"/>
    <p:sldId id="377" r:id="rId37"/>
    <p:sldId id="378" r:id="rId38"/>
    <p:sldId id="379" r:id="rId39"/>
    <p:sldId id="380" r:id="rId40"/>
    <p:sldId id="386" r:id="rId41"/>
    <p:sldId id="341" r:id="rId42"/>
    <p:sldId id="359" r:id="rId43"/>
    <p:sldId id="369" r:id="rId44"/>
    <p:sldId id="360" r:id="rId45"/>
    <p:sldId id="388" r:id="rId46"/>
    <p:sldId id="351" r:id="rId47"/>
    <p:sldId id="367" r:id="rId48"/>
    <p:sldId id="368" r:id="rId49"/>
    <p:sldId id="372" r:id="rId50"/>
    <p:sldId id="383" r:id="rId51"/>
    <p:sldId id="389" r:id="rId52"/>
    <p:sldId id="375" r:id="rId53"/>
    <p:sldId id="374" r:id="rId54"/>
    <p:sldId id="373" r:id="rId55"/>
    <p:sldId id="366" r:id="rId56"/>
    <p:sldId id="340" r:id="rId57"/>
    <p:sldId id="365" r:id="rId58"/>
    <p:sldId id="387" r:id="rId59"/>
    <p:sldId id="294" r:id="rId60"/>
    <p:sldId id="384"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B7F2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0" d="100"/>
          <a:sy n="70" d="100"/>
        </p:scale>
        <p:origin x="-485" y="-58"/>
      </p:cViewPr>
      <p:guideLst>
        <p:guide orient="horz" pos="2160"/>
        <p:guide pos="2880"/>
      </p:guideLst>
    </p:cSldViewPr>
  </p:slideViewPr>
  <p:notesTextViewPr>
    <p:cViewPr>
      <p:scale>
        <a:sx n="100" d="100"/>
        <a:sy n="100" d="100"/>
      </p:scale>
      <p:origin x="0" y="0"/>
    </p:cViewPr>
  </p:notesTextViewPr>
  <p:sorterViewPr>
    <p:cViewPr>
      <p:scale>
        <a:sx n="50" d="100"/>
        <a:sy n="50" d="100"/>
      </p:scale>
      <p:origin x="0" y="110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5.xml"/><Relationship Id="rId39" Type="http://schemas.openxmlformats.org/officeDocument/2006/relationships/slide" Target="slides/slide18.xml"/><Relationship Id="rId21" Type="http://schemas.openxmlformats.org/officeDocument/2006/relationships/slideMaster" Target="slideMasters/slideMaster21.xml"/><Relationship Id="rId34" Type="http://schemas.openxmlformats.org/officeDocument/2006/relationships/slide" Target="slides/slide13.xml"/><Relationship Id="rId42" Type="http://schemas.openxmlformats.org/officeDocument/2006/relationships/slide" Target="slides/slide21.xml"/><Relationship Id="rId47" Type="http://schemas.openxmlformats.org/officeDocument/2006/relationships/slide" Target="slides/slide26.xml"/><Relationship Id="rId50" Type="http://schemas.openxmlformats.org/officeDocument/2006/relationships/slide" Target="slides/slide29.xml"/><Relationship Id="rId55" Type="http://schemas.openxmlformats.org/officeDocument/2006/relationships/slide" Target="slides/slide34.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Master" Target="slideMasters/slideMaster20.xml"/><Relationship Id="rId29" Type="http://schemas.openxmlformats.org/officeDocument/2006/relationships/slide" Target="slides/slide8.xml"/><Relationship Id="rId41" Type="http://schemas.openxmlformats.org/officeDocument/2006/relationships/slide" Target="slides/slide20.xml"/><Relationship Id="rId54" Type="http://schemas.openxmlformats.org/officeDocument/2006/relationships/slide" Target="slides/slide3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3.xml"/><Relationship Id="rId32" Type="http://schemas.openxmlformats.org/officeDocument/2006/relationships/slide" Target="slides/slide11.xml"/><Relationship Id="rId37" Type="http://schemas.openxmlformats.org/officeDocument/2006/relationships/slide" Target="slides/slide16.xml"/><Relationship Id="rId40" Type="http://schemas.openxmlformats.org/officeDocument/2006/relationships/slide" Target="slides/slide19.xml"/><Relationship Id="rId45" Type="http://schemas.openxmlformats.org/officeDocument/2006/relationships/slide" Target="slides/slide24.xml"/><Relationship Id="rId53" Type="http://schemas.openxmlformats.org/officeDocument/2006/relationships/slide" Target="slides/slide32.xml"/><Relationship Id="rId58" Type="http://schemas.openxmlformats.org/officeDocument/2006/relationships/slide" Target="slides/slide37.xml"/><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2.xml"/><Relationship Id="rId28" Type="http://schemas.openxmlformats.org/officeDocument/2006/relationships/slide" Target="slides/slide7.xml"/><Relationship Id="rId36" Type="http://schemas.openxmlformats.org/officeDocument/2006/relationships/slide" Target="slides/slide15.xml"/><Relationship Id="rId49" Type="http://schemas.openxmlformats.org/officeDocument/2006/relationships/slide" Target="slides/slide28.xml"/><Relationship Id="rId57" Type="http://schemas.openxmlformats.org/officeDocument/2006/relationships/slide" Target="slides/slide36.xml"/><Relationship Id="rId61" Type="http://schemas.openxmlformats.org/officeDocument/2006/relationships/slide" Target="slides/slide40.xml"/><Relationship Id="rId10" Type="http://schemas.openxmlformats.org/officeDocument/2006/relationships/slideMaster" Target="slideMasters/slideMaster10.xml"/><Relationship Id="rId19" Type="http://schemas.openxmlformats.org/officeDocument/2006/relationships/slideMaster" Target="slideMasters/slideMaster19.xml"/><Relationship Id="rId31" Type="http://schemas.openxmlformats.org/officeDocument/2006/relationships/slide" Target="slides/slide10.xml"/><Relationship Id="rId44" Type="http://schemas.openxmlformats.org/officeDocument/2006/relationships/slide" Target="slides/slide23.xml"/><Relationship Id="rId52" Type="http://schemas.openxmlformats.org/officeDocument/2006/relationships/slide" Target="slides/slide31.xml"/><Relationship Id="rId60" Type="http://schemas.openxmlformats.org/officeDocument/2006/relationships/slide" Target="slides/slide39.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1.xml"/><Relationship Id="rId27" Type="http://schemas.openxmlformats.org/officeDocument/2006/relationships/slide" Target="slides/slide6.xml"/><Relationship Id="rId30" Type="http://schemas.openxmlformats.org/officeDocument/2006/relationships/slide" Target="slides/slide9.xml"/><Relationship Id="rId35" Type="http://schemas.openxmlformats.org/officeDocument/2006/relationships/slide" Target="slides/slide14.xml"/><Relationship Id="rId43" Type="http://schemas.openxmlformats.org/officeDocument/2006/relationships/slide" Target="slides/slide22.xml"/><Relationship Id="rId48" Type="http://schemas.openxmlformats.org/officeDocument/2006/relationships/slide" Target="slides/slide27.xml"/><Relationship Id="rId56" Type="http://schemas.openxmlformats.org/officeDocument/2006/relationships/slide" Target="slides/slide35.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0.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4.xml"/><Relationship Id="rId33" Type="http://schemas.openxmlformats.org/officeDocument/2006/relationships/slide" Target="slides/slide12.xml"/><Relationship Id="rId38" Type="http://schemas.openxmlformats.org/officeDocument/2006/relationships/slide" Target="slides/slide17.xml"/><Relationship Id="rId46" Type="http://schemas.openxmlformats.org/officeDocument/2006/relationships/slide" Target="slides/slide25.xml"/><Relationship Id="rId59" Type="http://schemas.openxmlformats.org/officeDocument/2006/relationships/slide" Target="slides/slide3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ou\Desktop\Chou_driveC\misc\China\CEPC\CEPC%20cost%20references\CEPC%20WBS_2014100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hou\Desktop\Chou_driveC\misc\China\CEPC\CEPC%20cost%20references\CEPC%20power%20consumption.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Sheet1!$D$25:$D$38</c:f>
              <c:strCache>
                <c:ptCount val="14"/>
                <c:pt idx="0">
                  <c:v>Accelerator physics</c:v>
                </c:pt>
                <c:pt idx="1">
                  <c:v>Superconducting RF</c:v>
                </c:pt>
                <c:pt idx="2">
                  <c:v>RF power source</c:v>
                </c:pt>
                <c:pt idx="3">
                  <c:v>Cryogenic system</c:v>
                </c:pt>
                <c:pt idx="4">
                  <c:v>Magnets</c:v>
                </c:pt>
                <c:pt idx="5">
                  <c:v>Magnet power supplies</c:v>
                </c:pt>
                <c:pt idx="6">
                  <c:v>Vacuum system</c:v>
                </c:pt>
                <c:pt idx="7">
                  <c:v>Instrumentation</c:v>
                </c:pt>
                <c:pt idx="8">
                  <c:v>Control system</c:v>
                </c:pt>
                <c:pt idx="9">
                  <c:v>Mechanical system</c:v>
                </c:pt>
                <c:pt idx="10">
                  <c:v>Radiation shielding</c:v>
                </c:pt>
                <c:pt idx="11">
                  <c:v>Survey and alignment</c:v>
                </c:pt>
                <c:pt idx="12">
                  <c:v>Linac and sources</c:v>
                </c:pt>
                <c:pt idx="13">
                  <c:v>Contingency (10%)</c:v>
                </c:pt>
              </c:strCache>
            </c:strRef>
          </c:cat>
          <c:val>
            <c:numRef>
              <c:f>Sheet1!$E$25:$E$38</c:f>
              <c:numCache>
                <c:formatCode>_("$"* #,##0_);_("$"* \(#,##0\);_("$"* "-"??_);_(@_)</c:formatCode>
                <c:ptCount val="14"/>
                <c:pt idx="0">
                  <c:v>10000</c:v>
                </c:pt>
                <c:pt idx="1">
                  <c:v>544875</c:v>
                </c:pt>
                <c:pt idx="2">
                  <c:v>397890</c:v>
                </c:pt>
                <c:pt idx="3">
                  <c:v>245520</c:v>
                </c:pt>
                <c:pt idx="4">
                  <c:v>243746</c:v>
                </c:pt>
                <c:pt idx="5">
                  <c:v>39377</c:v>
                </c:pt>
                <c:pt idx="6">
                  <c:v>200500</c:v>
                </c:pt>
                <c:pt idx="7">
                  <c:v>50313</c:v>
                </c:pt>
                <c:pt idx="8">
                  <c:v>30223</c:v>
                </c:pt>
                <c:pt idx="9">
                  <c:v>82746</c:v>
                </c:pt>
                <c:pt idx="10">
                  <c:v>9119</c:v>
                </c:pt>
                <c:pt idx="11">
                  <c:v>9839</c:v>
                </c:pt>
                <c:pt idx="12">
                  <c:v>21760</c:v>
                </c:pt>
                <c:pt idx="13">
                  <c:v>188590.80000000002</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800"/>
          </a:pPr>
          <a:endParaRPr lang="en-US"/>
        </a:p>
      </c:txPr>
    </c:legend>
    <c:plotVisOnly val="1"/>
    <c:dispBlanksAs val="gap"/>
    <c:showDLblsOverMax val="0"/>
  </c:chart>
  <c:txPr>
    <a:bodyPr/>
    <a:lstStyle/>
    <a:p>
      <a:pPr>
        <a:defRPr sz="10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pieChart>
        <c:varyColors val="1"/>
        <c:ser>
          <c:idx val="0"/>
          <c:order val="0"/>
          <c:cat>
            <c:strRef>
              <c:f>Sheet1!$C$2:$C$9</c:f>
              <c:strCache>
                <c:ptCount val="8"/>
                <c:pt idx="0">
                  <c:v>Linac &amp; transport lines</c:v>
                </c:pt>
                <c:pt idx="1">
                  <c:v>Booster</c:v>
                </c:pt>
                <c:pt idx="2">
                  <c:v>Magnet</c:v>
                </c:pt>
                <c:pt idx="3">
                  <c:v>SRF</c:v>
                </c:pt>
                <c:pt idx="4">
                  <c:v>Cryogenics</c:v>
                </c:pt>
                <c:pt idx="5">
                  <c:v>Regular electricity</c:v>
                </c:pt>
                <c:pt idx="6">
                  <c:v>Utilities</c:v>
                </c:pt>
                <c:pt idx="7">
                  <c:v>Detectors</c:v>
                </c:pt>
              </c:strCache>
            </c:strRef>
          </c:cat>
          <c:val>
            <c:numRef>
              <c:f>Sheet1!$D$2:$D$9</c:f>
              <c:numCache>
                <c:formatCode>General</c:formatCode>
                <c:ptCount val="8"/>
                <c:pt idx="0">
                  <c:v>10</c:v>
                </c:pt>
                <c:pt idx="1">
                  <c:v>43</c:v>
                </c:pt>
                <c:pt idx="2">
                  <c:v>75</c:v>
                </c:pt>
                <c:pt idx="3">
                  <c:v>220</c:v>
                </c:pt>
                <c:pt idx="4">
                  <c:v>25</c:v>
                </c:pt>
                <c:pt idx="5">
                  <c:v>30</c:v>
                </c:pt>
                <c:pt idx="6">
                  <c:v>45</c:v>
                </c:pt>
                <c:pt idx="7">
                  <c:v>15</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1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9E7F85-B32A-4CA9-9320-15D31B124260}" type="datetimeFigureOut">
              <a:rPr lang="en-US" smtClean="0"/>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006F3D-0C12-4BB2-9B33-E700C28ED4E1}" type="slidenum">
              <a:rPr lang="en-US" smtClean="0"/>
              <a:t>‹#›</a:t>
            </a:fld>
            <a:endParaRPr lang="en-US"/>
          </a:p>
        </p:txBody>
      </p:sp>
    </p:spTree>
    <p:extLst>
      <p:ext uri="{BB962C8B-B14F-4D97-AF65-F5344CB8AC3E}">
        <p14:creationId xmlns:p14="http://schemas.microsoft.com/office/powerpoint/2010/main" val="2729208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dirty="0" smtClean="0">
              <a:solidFill>
                <a:srgbClr val="000000"/>
              </a:solidFill>
              <a:effectLst/>
              <a:latin typeface="Arial Unicode M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u="none" strike="noStrike" dirty="0" smtClean="0">
              <a:solidFill>
                <a:srgbClr val="000000"/>
              </a:solidFill>
              <a:effectLst/>
              <a:latin typeface="Arial Unicode MS"/>
            </a:endParaRPr>
          </a:p>
          <a:p>
            <a:endParaRPr lang="zh-CN" altLang="en-US" dirty="0"/>
          </a:p>
        </p:txBody>
      </p:sp>
      <p:sp>
        <p:nvSpPr>
          <p:cNvPr id="4" name="灯片编号占位符 3"/>
          <p:cNvSpPr>
            <a:spLocks noGrp="1"/>
          </p:cNvSpPr>
          <p:nvPr>
            <p:ph type="sldNum" sz="quarter" idx="10"/>
          </p:nvPr>
        </p:nvSpPr>
        <p:spPr/>
        <p:txBody>
          <a:bodyPr/>
          <a:lstStyle/>
          <a:p>
            <a:fld id="{A8576140-997B-4C2A-A616-20B16371FFC0}" type="slidenum">
              <a:rPr lang="zh-CN" altLang="en-US" smtClean="0">
                <a:solidFill>
                  <a:prstClr val="black"/>
                </a:solidFill>
              </a:rPr>
              <a:pPr/>
              <a:t>40</a:t>
            </a:fld>
            <a:endParaRPr lang="zh-CN" altLang="en-US">
              <a:solidFill>
                <a:prstClr val="black"/>
              </a:solidFill>
            </a:endParaRPr>
          </a:p>
        </p:txBody>
      </p:sp>
    </p:spTree>
    <p:extLst>
      <p:ext uri="{BB962C8B-B14F-4D97-AF65-F5344CB8AC3E}">
        <p14:creationId xmlns:p14="http://schemas.microsoft.com/office/powerpoint/2010/main" val="39139763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3"/>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715A8B5-3C3F-46D5-938B-D99A2BEA4575}"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790172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CCE8FE7-8281-483C-B6C1-A23F32CAC0E8}"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684769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9616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70535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6999820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75754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35500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2944885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1193168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59238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506441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611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6"/>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6"/>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A389D5F-CA97-4664-A186-75F3E80F0A50}"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642726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8665301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862945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01225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2"/>
            <a:ext cx="6400800" cy="1752600"/>
          </a:xfrm>
        </p:spPr>
        <p:txBody>
          <a:bodyPr/>
          <a:lstStyle>
            <a:lvl1pPr marL="0" indent="0" algn="ctr">
              <a:buNone/>
              <a:defRPr>
                <a:solidFill>
                  <a:schemeClr val="tx1">
                    <a:tint val="75000"/>
                  </a:schemeClr>
                </a:solidFill>
              </a:defRPr>
            </a:lvl1pPr>
            <a:lvl2pPr marL="457106" indent="0" algn="ctr">
              <a:buNone/>
              <a:defRPr>
                <a:solidFill>
                  <a:schemeClr val="tx1">
                    <a:tint val="75000"/>
                  </a:schemeClr>
                </a:solidFill>
              </a:defRPr>
            </a:lvl2pPr>
            <a:lvl3pPr marL="914210" indent="0" algn="ctr">
              <a:buNone/>
              <a:defRPr>
                <a:solidFill>
                  <a:schemeClr val="tx1">
                    <a:tint val="75000"/>
                  </a:schemeClr>
                </a:solidFill>
              </a:defRPr>
            </a:lvl3pPr>
            <a:lvl4pPr marL="1371316" indent="0" algn="ctr">
              <a:buNone/>
              <a:defRPr>
                <a:solidFill>
                  <a:schemeClr val="tx1">
                    <a:tint val="75000"/>
                  </a:schemeClr>
                </a:solidFill>
              </a:defRPr>
            </a:lvl4pPr>
            <a:lvl5pPr marL="1828421" indent="0" algn="ctr">
              <a:buNone/>
              <a:defRPr>
                <a:solidFill>
                  <a:schemeClr val="tx1">
                    <a:tint val="75000"/>
                  </a:schemeClr>
                </a:solidFill>
              </a:defRPr>
            </a:lvl5pPr>
            <a:lvl6pPr marL="2285526" indent="0" algn="ctr">
              <a:buNone/>
              <a:defRPr>
                <a:solidFill>
                  <a:schemeClr val="tx1">
                    <a:tint val="75000"/>
                  </a:schemeClr>
                </a:solidFill>
              </a:defRPr>
            </a:lvl6pPr>
            <a:lvl7pPr marL="2742630" indent="0" algn="ctr">
              <a:buNone/>
              <a:defRPr>
                <a:solidFill>
                  <a:schemeClr val="tx1">
                    <a:tint val="75000"/>
                  </a:schemeClr>
                </a:solidFill>
              </a:defRPr>
            </a:lvl7pPr>
            <a:lvl8pPr marL="3199736" indent="0" algn="ctr">
              <a:buNone/>
              <a:defRPr>
                <a:solidFill>
                  <a:schemeClr val="tx1">
                    <a:tint val="75000"/>
                  </a:schemeClr>
                </a:solidFill>
              </a:defRPr>
            </a:lvl8pPr>
            <a:lvl9pPr marL="3656841"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AF2213-D06B-4081-ADE9-72E20D05820B}" type="datetime1">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20441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789108C-59B6-47C8-BB00-A43AC8EBF781}" type="datetime1">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134608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solidFill>
                  <a:schemeClr val="tx1">
                    <a:tint val="75000"/>
                  </a:schemeClr>
                </a:solidFill>
              </a:defRPr>
            </a:lvl1pPr>
            <a:lvl2pPr marL="457106" indent="0">
              <a:buNone/>
              <a:defRPr sz="1800">
                <a:solidFill>
                  <a:schemeClr val="tx1">
                    <a:tint val="75000"/>
                  </a:schemeClr>
                </a:solidFill>
              </a:defRPr>
            </a:lvl2pPr>
            <a:lvl3pPr marL="914210" indent="0">
              <a:buNone/>
              <a:defRPr sz="1600">
                <a:solidFill>
                  <a:schemeClr val="tx1">
                    <a:tint val="75000"/>
                  </a:schemeClr>
                </a:solidFill>
              </a:defRPr>
            </a:lvl3pPr>
            <a:lvl4pPr marL="1371316" indent="0">
              <a:buNone/>
              <a:defRPr sz="1400">
                <a:solidFill>
                  <a:schemeClr val="tx1">
                    <a:tint val="75000"/>
                  </a:schemeClr>
                </a:solidFill>
              </a:defRPr>
            </a:lvl4pPr>
            <a:lvl5pPr marL="1828421" indent="0">
              <a:buNone/>
              <a:defRPr sz="1400">
                <a:solidFill>
                  <a:schemeClr val="tx1">
                    <a:tint val="75000"/>
                  </a:schemeClr>
                </a:solidFill>
              </a:defRPr>
            </a:lvl5pPr>
            <a:lvl6pPr marL="2285526" indent="0">
              <a:buNone/>
              <a:defRPr sz="1400">
                <a:solidFill>
                  <a:schemeClr val="tx1">
                    <a:tint val="75000"/>
                  </a:schemeClr>
                </a:solidFill>
              </a:defRPr>
            </a:lvl6pPr>
            <a:lvl7pPr marL="2742630" indent="0">
              <a:buNone/>
              <a:defRPr sz="1400">
                <a:solidFill>
                  <a:schemeClr val="tx1">
                    <a:tint val="75000"/>
                  </a:schemeClr>
                </a:solidFill>
              </a:defRPr>
            </a:lvl7pPr>
            <a:lvl8pPr marL="3199736" indent="0">
              <a:buNone/>
              <a:defRPr sz="1400">
                <a:solidFill>
                  <a:schemeClr val="tx1">
                    <a:tint val="75000"/>
                  </a:schemeClr>
                </a:solidFill>
              </a:defRPr>
            </a:lvl8pPr>
            <a:lvl9pPr marL="3656841"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816126-4E2E-4F01-B9A5-20758F5D5CA5}" type="datetime1">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983023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8673AB5-3863-4CF8-A315-E1847444069F}" type="datetime1">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22297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D1DE7B-C30C-48E3-B0BE-DE5BD27CA9AC}" type="datetime1">
              <a:rPr lang="en-US" smtClean="0">
                <a:solidFill>
                  <a:prstClr val="black">
                    <a:tint val="75000"/>
                  </a:prstClr>
                </a:solidFill>
              </a:rPr>
              <a:pPr/>
              <a:t>10/9/2014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68617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284D4D7-BED0-424A-9E41-FBF327128116}" type="datetime1">
              <a:rPr lang="en-US" smtClean="0">
                <a:solidFill>
                  <a:prstClr val="black">
                    <a:tint val="75000"/>
                  </a:prstClr>
                </a:solidFill>
              </a:rPr>
              <a:pPr/>
              <a:t>10/9/2014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81045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A57F4-8913-450F-9AC7-79DAD366E2C9}" type="datetime1">
              <a:rPr lang="en-US" smtClean="0">
                <a:solidFill>
                  <a:prstClr val="black">
                    <a:tint val="75000"/>
                  </a:prstClr>
                </a:solidFill>
              </a:rPr>
              <a:pPr/>
              <a:t>10/9/2014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38104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25"/>
          <p:cNvGrpSpPr>
            <a:grpSpLocks/>
          </p:cNvGrpSpPr>
          <p:nvPr/>
        </p:nvGrpSpPr>
        <p:grpSpPr bwMode="auto">
          <a:xfrm>
            <a:off x="4" y="68273"/>
            <a:ext cx="8678863" cy="6713537"/>
            <a:chOff x="0" y="43"/>
            <a:chExt cx="5467" cy="4229"/>
          </a:xfrm>
        </p:grpSpPr>
        <p:sp>
          <p:nvSpPr>
            <p:cNvPr id="5" name="Rectangle 217"/>
            <p:cNvSpPr>
              <a:spLocks noChangeArrowheads="1"/>
            </p:cNvSpPr>
            <p:nvPr userDrawn="1"/>
          </p:nvSpPr>
          <p:spPr bwMode="auto">
            <a:xfrm>
              <a:off x="692" y="494"/>
              <a:ext cx="4775" cy="936"/>
            </a:xfrm>
            <a:prstGeom prst="rect">
              <a:avLst/>
            </a:prstGeom>
            <a:solidFill>
              <a:schemeClr val="accent1"/>
            </a:solidFill>
            <a:ln w="9525">
              <a:noFill/>
              <a:miter lim="800000"/>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grpSp>
          <p:nvGrpSpPr>
            <p:cNvPr id="3" name="Group 324"/>
            <p:cNvGrpSpPr>
              <a:grpSpLocks/>
            </p:cNvGrpSpPr>
            <p:nvPr userDrawn="1"/>
          </p:nvGrpSpPr>
          <p:grpSpPr bwMode="auto">
            <a:xfrm>
              <a:off x="0" y="43"/>
              <a:ext cx="624" cy="4229"/>
              <a:chOff x="0" y="43"/>
              <a:chExt cx="624" cy="4229"/>
            </a:xfrm>
          </p:grpSpPr>
          <p:sp>
            <p:nvSpPr>
              <p:cNvPr id="7" name="Line 224"/>
              <p:cNvSpPr>
                <a:spLocks noChangeShapeType="1"/>
              </p:cNvSpPr>
              <p:nvPr userDrawn="1"/>
            </p:nvSpPr>
            <p:spPr bwMode="auto">
              <a:xfrm>
                <a:off x="0" y="4203"/>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 name="Line 225"/>
              <p:cNvSpPr>
                <a:spLocks noChangeShapeType="1"/>
              </p:cNvSpPr>
              <p:nvPr userDrawn="1"/>
            </p:nvSpPr>
            <p:spPr bwMode="auto">
              <a:xfrm>
                <a:off x="0" y="4239"/>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 name="Line 226"/>
              <p:cNvSpPr>
                <a:spLocks noChangeShapeType="1"/>
              </p:cNvSpPr>
              <p:nvPr userDrawn="1"/>
            </p:nvSpPr>
            <p:spPr bwMode="auto">
              <a:xfrm>
                <a:off x="0" y="4272"/>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 name="Line 227"/>
              <p:cNvSpPr>
                <a:spLocks noChangeShapeType="1"/>
              </p:cNvSpPr>
              <p:nvPr userDrawn="1"/>
            </p:nvSpPr>
            <p:spPr bwMode="auto">
              <a:xfrm>
                <a:off x="0" y="4113"/>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 name="Line 228"/>
              <p:cNvSpPr>
                <a:spLocks noChangeShapeType="1"/>
              </p:cNvSpPr>
              <p:nvPr userDrawn="1"/>
            </p:nvSpPr>
            <p:spPr bwMode="auto">
              <a:xfrm>
                <a:off x="0" y="4065"/>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2" name="Line 229"/>
              <p:cNvSpPr>
                <a:spLocks noChangeShapeType="1"/>
              </p:cNvSpPr>
              <p:nvPr userDrawn="1"/>
            </p:nvSpPr>
            <p:spPr bwMode="auto">
              <a:xfrm>
                <a:off x="0" y="4158"/>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3" name="Line 230"/>
              <p:cNvSpPr>
                <a:spLocks noChangeShapeType="1"/>
              </p:cNvSpPr>
              <p:nvPr userDrawn="1"/>
            </p:nvSpPr>
            <p:spPr bwMode="auto">
              <a:xfrm>
                <a:off x="0" y="366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4" name="Line 231"/>
              <p:cNvSpPr>
                <a:spLocks noChangeShapeType="1"/>
              </p:cNvSpPr>
              <p:nvPr userDrawn="1"/>
            </p:nvSpPr>
            <p:spPr bwMode="auto">
              <a:xfrm>
                <a:off x="0" y="3639"/>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5" name="Line 232"/>
              <p:cNvSpPr>
                <a:spLocks noChangeShapeType="1"/>
              </p:cNvSpPr>
              <p:nvPr userDrawn="1"/>
            </p:nvSpPr>
            <p:spPr bwMode="auto">
              <a:xfrm>
                <a:off x="0" y="4020"/>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6" name="Line 233"/>
              <p:cNvSpPr>
                <a:spLocks noChangeShapeType="1"/>
              </p:cNvSpPr>
              <p:nvPr userDrawn="1"/>
            </p:nvSpPr>
            <p:spPr bwMode="auto">
              <a:xfrm>
                <a:off x="0" y="3894"/>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7" name="Line 234"/>
              <p:cNvSpPr>
                <a:spLocks noChangeShapeType="1"/>
              </p:cNvSpPr>
              <p:nvPr userDrawn="1"/>
            </p:nvSpPr>
            <p:spPr bwMode="auto">
              <a:xfrm>
                <a:off x="0" y="3813"/>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8" name="Line 235"/>
              <p:cNvSpPr>
                <a:spLocks noChangeShapeType="1"/>
              </p:cNvSpPr>
              <p:nvPr userDrawn="1"/>
            </p:nvSpPr>
            <p:spPr bwMode="auto">
              <a:xfrm>
                <a:off x="0" y="3999"/>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9" name="Line 236"/>
              <p:cNvSpPr>
                <a:spLocks noChangeShapeType="1"/>
              </p:cNvSpPr>
              <p:nvPr userDrawn="1"/>
            </p:nvSpPr>
            <p:spPr bwMode="auto">
              <a:xfrm>
                <a:off x="0" y="3687"/>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0" name="Line 237"/>
              <p:cNvSpPr>
                <a:spLocks noChangeShapeType="1"/>
              </p:cNvSpPr>
              <p:nvPr userDrawn="1"/>
            </p:nvSpPr>
            <p:spPr bwMode="auto">
              <a:xfrm>
                <a:off x="0" y="3741"/>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1" name="Line 238"/>
              <p:cNvSpPr>
                <a:spLocks noChangeShapeType="1"/>
              </p:cNvSpPr>
              <p:nvPr userDrawn="1"/>
            </p:nvSpPr>
            <p:spPr bwMode="auto">
              <a:xfrm>
                <a:off x="0" y="393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2" name="Line 239"/>
              <p:cNvSpPr>
                <a:spLocks noChangeShapeType="1"/>
              </p:cNvSpPr>
              <p:nvPr userDrawn="1"/>
            </p:nvSpPr>
            <p:spPr bwMode="auto">
              <a:xfrm>
                <a:off x="0" y="3918"/>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3" name="Line 240"/>
              <p:cNvSpPr>
                <a:spLocks noChangeShapeType="1"/>
              </p:cNvSpPr>
              <p:nvPr userDrawn="1"/>
            </p:nvSpPr>
            <p:spPr bwMode="auto">
              <a:xfrm>
                <a:off x="0" y="351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4" name="Line 241"/>
              <p:cNvSpPr>
                <a:spLocks noChangeShapeType="1"/>
              </p:cNvSpPr>
              <p:nvPr userDrawn="1"/>
            </p:nvSpPr>
            <p:spPr bwMode="auto">
              <a:xfrm>
                <a:off x="0" y="354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5" name="Line 242"/>
              <p:cNvSpPr>
                <a:spLocks noChangeShapeType="1"/>
              </p:cNvSpPr>
              <p:nvPr userDrawn="1"/>
            </p:nvSpPr>
            <p:spPr bwMode="auto">
              <a:xfrm>
                <a:off x="0" y="357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6" name="Line 243"/>
              <p:cNvSpPr>
                <a:spLocks noChangeShapeType="1"/>
              </p:cNvSpPr>
              <p:nvPr userDrawn="1"/>
            </p:nvSpPr>
            <p:spPr bwMode="auto">
              <a:xfrm>
                <a:off x="0" y="3420"/>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7" name="Line 244"/>
              <p:cNvSpPr>
                <a:spLocks noChangeShapeType="1"/>
              </p:cNvSpPr>
              <p:nvPr userDrawn="1"/>
            </p:nvSpPr>
            <p:spPr bwMode="auto">
              <a:xfrm>
                <a:off x="0" y="3372"/>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8" name="Line 245"/>
              <p:cNvSpPr>
                <a:spLocks noChangeShapeType="1"/>
              </p:cNvSpPr>
              <p:nvPr userDrawn="1"/>
            </p:nvSpPr>
            <p:spPr bwMode="auto">
              <a:xfrm>
                <a:off x="0" y="3465"/>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29" name="Line 246"/>
              <p:cNvSpPr>
                <a:spLocks noChangeShapeType="1"/>
              </p:cNvSpPr>
              <p:nvPr userDrawn="1"/>
            </p:nvSpPr>
            <p:spPr bwMode="auto">
              <a:xfrm>
                <a:off x="0" y="2973"/>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0" name="Line 247"/>
              <p:cNvSpPr>
                <a:spLocks noChangeShapeType="1"/>
              </p:cNvSpPr>
              <p:nvPr userDrawn="1"/>
            </p:nvSpPr>
            <p:spPr bwMode="auto">
              <a:xfrm>
                <a:off x="0" y="294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1" name="Line 248"/>
              <p:cNvSpPr>
                <a:spLocks noChangeShapeType="1"/>
              </p:cNvSpPr>
              <p:nvPr userDrawn="1"/>
            </p:nvSpPr>
            <p:spPr bwMode="auto">
              <a:xfrm>
                <a:off x="0" y="3327"/>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2" name="Line 249"/>
              <p:cNvSpPr>
                <a:spLocks noChangeShapeType="1"/>
              </p:cNvSpPr>
              <p:nvPr userDrawn="1"/>
            </p:nvSpPr>
            <p:spPr bwMode="auto">
              <a:xfrm>
                <a:off x="0" y="3201"/>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3" name="Line 250"/>
              <p:cNvSpPr>
                <a:spLocks noChangeShapeType="1"/>
              </p:cNvSpPr>
              <p:nvPr userDrawn="1"/>
            </p:nvSpPr>
            <p:spPr bwMode="auto">
              <a:xfrm>
                <a:off x="0" y="3120"/>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4" name="Line 251"/>
              <p:cNvSpPr>
                <a:spLocks noChangeShapeType="1"/>
              </p:cNvSpPr>
              <p:nvPr userDrawn="1"/>
            </p:nvSpPr>
            <p:spPr bwMode="auto">
              <a:xfrm>
                <a:off x="0" y="330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5" name="Line 252"/>
              <p:cNvSpPr>
                <a:spLocks noChangeShapeType="1"/>
              </p:cNvSpPr>
              <p:nvPr userDrawn="1"/>
            </p:nvSpPr>
            <p:spPr bwMode="auto">
              <a:xfrm>
                <a:off x="0" y="2994"/>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6" name="Line 253"/>
              <p:cNvSpPr>
                <a:spLocks noChangeShapeType="1"/>
              </p:cNvSpPr>
              <p:nvPr userDrawn="1"/>
            </p:nvSpPr>
            <p:spPr bwMode="auto">
              <a:xfrm>
                <a:off x="0" y="304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7" name="Line 254"/>
              <p:cNvSpPr>
                <a:spLocks noChangeShapeType="1"/>
              </p:cNvSpPr>
              <p:nvPr userDrawn="1"/>
            </p:nvSpPr>
            <p:spPr bwMode="auto">
              <a:xfrm>
                <a:off x="0" y="324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8" name="Line 255"/>
              <p:cNvSpPr>
                <a:spLocks noChangeShapeType="1"/>
              </p:cNvSpPr>
              <p:nvPr userDrawn="1"/>
            </p:nvSpPr>
            <p:spPr bwMode="auto">
              <a:xfrm>
                <a:off x="0" y="3225"/>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39" name="Line 256"/>
              <p:cNvSpPr>
                <a:spLocks noChangeShapeType="1"/>
              </p:cNvSpPr>
              <p:nvPr userDrawn="1"/>
            </p:nvSpPr>
            <p:spPr bwMode="auto">
              <a:xfrm>
                <a:off x="0" y="2831"/>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0" name="Line 257"/>
              <p:cNvSpPr>
                <a:spLocks noChangeShapeType="1"/>
              </p:cNvSpPr>
              <p:nvPr userDrawn="1"/>
            </p:nvSpPr>
            <p:spPr bwMode="auto">
              <a:xfrm>
                <a:off x="0" y="2750"/>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1" name="Line 258"/>
              <p:cNvSpPr>
                <a:spLocks noChangeShapeType="1"/>
              </p:cNvSpPr>
              <p:nvPr userDrawn="1"/>
            </p:nvSpPr>
            <p:spPr bwMode="auto">
              <a:xfrm>
                <a:off x="0" y="267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2" name="Line 259"/>
              <p:cNvSpPr>
                <a:spLocks noChangeShapeType="1"/>
              </p:cNvSpPr>
              <p:nvPr userDrawn="1"/>
            </p:nvSpPr>
            <p:spPr bwMode="auto">
              <a:xfrm>
                <a:off x="0" y="287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3" name="Line 260"/>
              <p:cNvSpPr>
                <a:spLocks noChangeShapeType="1"/>
              </p:cNvSpPr>
              <p:nvPr userDrawn="1"/>
            </p:nvSpPr>
            <p:spPr bwMode="auto">
              <a:xfrm>
                <a:off x="0" y="2855"/>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4" name="Line 261"/>
              <p:cNvSpPr>
                <a:spLocks noChangeShapeType="1"/>
              </p:cNvSpPr>
              <p:nvPr userDrawn="1"/>
            </p:nvSpPr>
            <p:spPr bwMode="auto">
              <a:xfrm>
                <a:off x="0" y="2554"/>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5" name="Line 262"/>
              <p:cNvSpPr>
                <a:spLocks noChangeShapeType="1"/>
              </p:cNvSpPr>
              <p:nvPr userDrawn="1"/>
            </p:nvSpPr>
            <p:spPr bwMode="auto">
              <a:xfrm>
                <a:off x="0" y="2590"/>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6" name="Line 263"/>
              <p:cNvSpPr>
                <a:spLocks noChangeShapeType="1"/>
              </p:cNvSpPr>
              <p:nvPr userDrawn="1"/>
            </p:nvSpPr>
            <p:spPr bwMode="auto">
              <a:xfrm>
                <a:off x="0" y="2623"/>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7" name="Line 264"/>
              <p:cNvSpPr>
                <a:spLocks noChangeShapeType="1"/>
              </p:cNvSpPr>
              <p:nvPr userDrawn="1"/>
            </p:nvSpPr>
            <p:spPr bwMode="auto">
              <a:xfrm>
                <a:off x="0" y="2464"/>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8" name="Line 265"/>
              <p:cNvSpPr>
                <a:spLocks noChangeShapeType="1"/>
              </p:cNvSpPr>
              <p:nvPr userDrawn="1"/>
            </p:nvSpPr>
            <p:spPr bwMode="auto">
              <a:xfrm>
                <a:off x="0" y="2416"/>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49" name="Line 266"/>
              <p:cNvSpPr>
                <a:spLocks noChangeShapeType="1"/>
              </p:cNvSpPr>
              <p:nvPr userDrawn="1"/>
            </p:nvSpPr>
            <p:spPr bwMode="auto">
              <a:xfrm>
                <a:off x="0" y="250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0" name="Line 267"/>
              <p:cNvSpPr>
                <a:spLocks noChangeShapeType="1"/>
              </p:cNvSpPr>
              <p:nvPr userDrawn="1"/>
            </p:nvSpPr>
            <p:spPr bwMode="auto">
              <a:xfrm>
                <a:off x="0" y="2371"/>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1" name="Line 268"/>
              <p:cNvSpPr>
                <a:spLocks noChangeShapeType="1"/>
              </p:cNvSpPr>
              <p:nvPr userDrawn="1"/>
            </p:nvSpPr>
            <p:spPr bwMode="auto">
              <a:xfrm>
                <a:off x="0" y="2245"/>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2" name="Line 269"/>
              <p:cNvSpPr>
                <a:spLocks noChangeShapeType="1"/>
              </p:cNvSpPr>
              <p:nvPr userDrawn="1"/>
            </p:nvSpPr>
            <p:spPr bwMode="auto">
              <a:xfrm>
                <a:off x="0" y="235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3" name="Line 270"/>
              <p:cNvSpPr>
                <a:spLocks noChangeShapeType="1"/>
              </p:cNvSpPr>
              <p:nvPr userDrawn="1"/>
            </p:nvSpPr>
            <p:spPr bwMode="auto">
              <a:xfrm>
                <a:off x="0" y="2290"/>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4" name="Line 271"/>
              <p:cNvSpPr>
                <a:spLocks noChangeShapeType="1"/>
              </p:cNvSpPr>
              <p:nvPr userDrawn="1"/>
            </p:nvSpPr>
            <p:spPr bwMode="auto">
              <a:xfrm>
                <a:off x="0" y="2269"/>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5" name="Line 272"/>
              <p:cNvSpPr>
                <a:spLocks noChangeShapeType="1"/>
              </p:cNvSpPr>
              <p:nvPr userDrawn="1"/>
            </p:nvSpPr>
            <p:spPr bwMode="auto">
              <a:xfrm>
                <a:off x="0" y="213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6" name="Line 273"/>
              <p:cNvSpPr>
                <a:spLocks noChangeShapeType="1"/>
              </p:cNvSpPr>
              <p:nvPr userDrawn="1"/>
            </p:nvSpPr>
            <p:spPr bwMode="auto">
              <a:xfrm>
                <a:off x="0" y="216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7" name="Line 274"/>
              <p:cNvSpPr>
                <a:spLocks noChangeShapeType="1"/>
              </p:cNvSpPr>
              <p:nvPr userDrawn="1"/>
            </p:nvSpPr>
            <p:spPr bwMode="auto">
              <a:xfrm>
                <a:off x="0" y="219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8" name="Line 275"/>
              <p:cNvSpPr>
                <a:spLocks noChangeShapeType="1"/>
              </p:cNvSpPr>
              <p:nvPr userDrawn="1"/>
            </p:nvSpPr>
            <p:spPr bwMode="auto">
              <a:xfrm>
                <a:off x="0" y="2040"/>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59" name="Line 276"/>
              <p:cNvSpPr>
                <a:spLocks noChangeShapeType="1"/>
              </p:cNvSpPr>
              <p:nvPr userDrawn="1"/>
            </p:nvSpPr>
            <p:spPr bwMode="auto">
              <a:xfrm>
                <a:off x="0" y="1992"/>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0" name="Line 277"/>
              <p:cNvSpPr>
                <a:spLocks noChangeShapeType="1"/>
              </p:cNvSpPr>
              <p:nvPr userDrawn="1"/>
            </p:nvSpPr>
            <p:spPr bwMode="auto">
              <a:xfrm>
                <a:off x="0" y="2085"/>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1" name="Line 278"/>
              <p:cNvSpPr>
                <a:spLocks noChangeShapeType="1"/>
              </p:cNvSpPr>
              <p:nvPr userDrawn="1"/>
            </p:nvSpPr>
            <p:spPr bwMode="auto">
              <a:xfrm>
                <a:off x="0" y="1593"/>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2" name="Line 279"/>
              <p:cNvSpPr>
                <a:spLocks noChangeShapeType="1"/>
              </p:cNvSpPr>
              <p:nvPr userDrawn="1"/>
            </p:nvSpPr>
            <p:spPr bwMode="auto">
              <a:xfrm>
                <a:off x="0" y="156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3" name="Line 280"/>
              <p:cNvSpPr>
                <a:spLocks noChangeShapeType="1"/>
              </p:cNvSpPr>
              <p:nvPr userDrawn="1"/>
            </p:nvSpPr>
            <p:spPr bwMode="auto">
              <a:xfrm>
                <a:off x="0" y="1947"/>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4" name="Line 281"/>
              <p:cNvSpPr>
                <a:spLocks noChangeShapeType="1"/>
              </p:cNvSpPr>
              <p:nvPr userDrawn="1"/>
            </p:nvSpPr>
            <p:spPr bwMode="auto">
              <a:xfrm>
                <a:off x="0" y="1821"/>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5" name="Line 282"/>
              <p:cNvSpPr>
                <a:spLocks noChangeShapeType="1"/>
              </p:cNvSpPr>
              <p:nvPr userDrawn="1"/>
            </p:nvSpPr>
            <p:spPr bwMode="auto">
              <a:xfrm>
                <a:off x="0" y="1740"/>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6" name="Line 283"/>
              <p:cNvSpPr>
                <a:spLocks noChangeShapeType="1"/>
              </p:cNvSpPr>
              <p:nvPr userDrawn="1"/>
            </p:nvSpPr>
            <p:spPr bwMode="auto">
              <a:xfrm>
                <a:off x="0" y="192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7" name="Line 284"/>
              <p:cNvSpPr>
                <a:spLocks noChangeShapeType="1"/>
              </p:cNvSpPr>
              <p:nvPr userDrawn="1"/>
            </p:nvSpPr>
            <p:spPr bwMode="auto">
              <a:xfrm>
                <a:off x="0" y="1614"/>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8" name="Line 285"/>
              <p:cNvSpPr>
                <a:spLocks noChangeShapeType="1"/>
              </p:cNvSpPr>
              <p:nvPr userDrawn="1"/>
            </p:nvSpPr>
            <p:spPr bwMode="auto">
              <a:xfrm>
                <a:off x="0" y="166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69" name="Line 286"/>
              <p:cNvSpPr>
                <a:spLocks noChangeShapeType="1"/>
              </p:cNvSpPr>
              <p:nvPr userDrawn="1"/>
            </p:nvSpPr>
            <p:spPr bwMode="auto">
              <a:xfrm>
                <a:off x="0" y="186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0" name="Line 287"/>
              <p:cNvSpPr>
                <a:spLocks noChangeShapeType="1"/>
              </p:cNvSpPr>
              <p:nvPr userDrawn="1"/>
            </p:nvSpPr>
            <p:spPr bwMode="auto">
              <a:xfrm>
                <a:off x="0" y="1845"/>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1" name="Line 288"/>
              <p:cNvSpPr>
                <a:spLocks noChangeShapeType="1"/>
              </p:cNvSpPr>
              <p:nvPr userDrawn="1"/>
            </p:nvSpPr>
            <p:spPr bwMode="auto">
              <a:xfrm>
                <a:off x="0" y="1437"/>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2" name="Line 289"/>
              <p:cNvSpPr>
                <a:spLocks noChangeShapeType="1"/>
              </p:cNvSpPr>
              <p:nvPr userDrawn="1"/>
            </p:nvSpPr>
            <p:spPr bwMode="auto">
              <a:xfrm>
                <a:off x="0" y="1473"/>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3" name="Line 290"/>
              <p:cNvSpPr>
                <a:spLocks noChangeShapeType="1"/>
              </p:cNvSpPr>
              <p:nvPr userDrawn="1"/>
            </p:nvSpPr>
            <p:spPr bwMode="auto">
              <a:xfrm>
                <a:off x="0" y="1506"/>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4" name="Line 291"/>
              <p:cNvSpPr>
                <a:spLocks noChangeShapeType="1"/>
              </p:cNvSpPr>
              <p:nvPr userDrawn="1"/>
            </p:nvSpPr>
            <p:spPr bwMode="auto">
              <a:xfrm>
                <a:off x="0" y="1347"/>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5" name="Line 292"/>
              <p:cNvSpPr>
                <a:spLocks noChangeShapeType="1"/>
              </p:cNvSpPr>
              <p:nvPr userDrawn="1"/>
            </p:nvSpPr>
            <p:spPr bwMode="auto">
              <a:xfrm>
                <a:off x="0" y="1392"/>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6" name="Line 293"/>
              <p:cNvSpPr>
                <a:spLocks noChangeShapeType="1"/>
              </p:cNvSpPr>
              <p:nvPr userDrawn="1"/>
            </p:nvSpPr>
            <p:spPr bwMode="auto">
              <a:xfrm>
                <a:off x="0" y="1016"/>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7" name="Line 294"/>
              <p:cNvSpPr>
                <a:spLocks noChangeShapeType="1"/>
              </p:cNvSpPr>
              <p:nvPr userDrawn="1"/>
            </p:nvSpPr>
            <p:spPr bwMode="auto">
              <a:xfrm>
                <a:off x="0" y="989"/>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8" name="Line 295"/>
              <p:cNvSpPr>
                <a:spLocks noChangeShapeType="1"/>
              </p:cNvSpPr>
              <p:nvPr userDrawn="1"/>
            </p:nvSpPr>
            <p:spPr bwMode="auto">
              <a:xfrm>
                <a:off x="0" y="1244"/>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79" name="Line 296"/>
              <p:cNvSpPr>
                <a:spLocks noChangeShapeType="1"/>
              </p:cNvSpPr>
              <p:nvPr userDrawn="1"/>
            </p:nvSpPr>
            <p:spPr bwMode="auto">
              <a:xfrm>
                <a:off x="0" y="1163"/>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0" name="Line 297"/>
              <p:cNvSpPr>
                <a:spLocks noChangeShapeType="1"/>
              </p:cNvSpPr>
              <p:nvPr userDrawn="1"/>
            </p:nvSpPr>
            <p:spPr bwMode="auto">
              <a:xfrm>
                <a:off x="0" y="1037"/>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1" name="Line 298"/>
              <p:cNvSpPr>
                <a:spLocks noChangeShapeType="1"/>
              </p:cNvSpPr>
              <p:nvPr userDrawn="1"/>
            </p:nvSpPr>
            <p:spPr bwMode="auto">
              <a:xfrm>
                <a:off x="0" y="1091"/>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2" name="Line 299"/>
              <p:cNvSpPr>
                <a:spLocks noChangeShapeType="1"/>
              </p:cNvSpPr>
              <p:nvPr userDrawn="1"/>
            </p:nvSpPr>
            <p:spPr bwMode="auto">
              <a:xfrm>
                <a:off x="0" y="128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3" name="Line 300"/>
              <p:cNvSpPr>
                <a:spLocks noChangeShapeType="1"/>
              </p:cNvSpPr>
              <p:nvPr userDrawn="1"/>
            </p:nvSpPr>
            <p:spPr bwMode="auto">
              <a:xfrm>
                <a:off x="0" y="1268"/>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4" name="Line 301"/>
              <p:cNvSpPr>
                <a:spLocks noChangeShapeType="1"/>
              </p:cNvSpPr>
              <p:nvPr userDrawn="1"/>
            </p:nvSpPr>
            <p:spPr bwMode="auto">
              <a:xfrm>
                <a:off x="0" y="86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5" name="Line 302"/>
              <p:cNvSpPr>
                <a:spLocks noChangeShapeType="1"/>
              </p:cNvSpPr>
              <p:nvPr userDrawn="1"/>
            </p:nvSpPr>
            <p:spPr bwMode="auto">
              <a:xfrm>
                <a:off x="0" y="896"/>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6" name="Line 303"/>
              <p:cNvSpPr>
                <a:spLocks noChangeShapeType="1"/>
              </p:cNvSpPr>
              <p:nvPr userDrawn="1"/>
            </p:nvSpPr>
            <p:spPr bwMode="auto">
              <a:xfrm>
                <a:off x="0" y="92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7" name="Line 304"/>
              <p:cNvSpPr>
                <a:spLocks noChangeShapeType="1"/>
              </p:cNvSpPr>
              <p:nvPr userDrawn="1"/>
            </p:nvSpPr>
            <p:spPr bwMode="auto">
              <a:xfrm>
                <a:off x="0" y="770"/>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8" name="Line 305"/>
              <p:cNvSpPr>
                <a:spLocks noChangeShapeType="1"/>
              </p:cNvSpPr>
              <p:nvPr userDrawn="1"/>
            </p:nvSpPr>
            <p:spPr bwMode="auto">
              <a:xfrm>
                <a:off x="0" y="815"/>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89" name="Line 306"/>
              <p:cNvSpPr>
                <a:spLocks noChangeShapeType="1"/>
              </p:cNvSpPr>
              <p:nvPr userDrawn="1"/>
            </p:nvSpPr>
            <p:spPr bwMode="auto">
              <a:xfrm>
                <a:off x="0" y="718"/>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0" name="Line 307"/>
              <p:cNvSpPr>
                <a:spLocks noChangeShapeType="1"/>
              </p:cNvSpPr>
              <p:nvPr userDrawn="1"/>
            </p:nvSpPr>
            <p:spPr bwMode="auto">
              <a:xfrm>
                <a:off x="0" y="646"/>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1" name="Line 308"/>
              <p:cNvSpPr>
                <a:spLocks noChangeShapeType="1"/>
              </p:cNvSpPr>
              <p:nvPr userDrawn="1"/>
            </p:nvSpPr>
            <p:spPr bwMode="auto">
              <a:xfrm>
                <a:off x="0" y="522"/>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2" name="Line 309"/>
              <p:cNvSpPr>
                <a:spLocks noChangeShapeType="1"/>
              </p:cNvSpPr>
              <p:nvPr userDrawn="1"/>
            </p:nvSpPr>
            <p:spPr bwMode="auto">
              <a:xfrm>
                <a:off x="0" y="558"/>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3" name="Line 310"/>
              <p:cNvSpPr>
                <a:spLocks noChangeShapeType="1"/>
              </p:cNvSpPr>
              <p:nvPr userDrawn="1"/>
            </p:nvSpPr>
            <p:spPr bwMode="auto">
              <a:xfrm>
                <a:off x="0" y="591"/>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4" name="Line 311"/>
              <p:cNvSpPr>
                <a:spLocks noChangeShapeType="1"/>
              </p:cNvSpPr>
              <p:nvPr userDrawn="1"/>
            </p:nvSpPr>
            <p:spPr bwMode="auto">
              <a:xfrm>
                <a:off x="0" y="432"/>
                <a:ext cx="624"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5" name="Line 312"/>
              <p:cNvSpPr>
                <a:spLocks noChangeShapeType="1"/>
              </p:cNvSpPr>
              <p:nvPr userDrawn="1"/>
            </p:nvSpPr>
            <p:spPr bwMode="auto">
              <a:xfrm>
                <a:off x="0" y="384"/>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6" name="Line 313"/>
              <p:cNvSpPr>
                <a:spLocks noChangeShapeType="1"/>
              </p:cNvSpPr>
              <p:nvPr userDrawn="1"/>
            </p:nvSpPr>
            <p:spPr bwMode="auto">
              <a:xfrm>
                <a:off x="0" y="477"/>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7" name="Line 314"/>
              <p:cNvSpPr>
                <a:spLocks noChangeShapeType="1"/>
              </p:cNvSpPr>
              <p:nvPr userDrawn="1"/>
            </p:nvSpPr>
            <p:spPr bwMode="auto">
              <a:xfrm>
                <a:off x="0" y="339"/>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8" name="Line 315"/>
              <p:cNvSpPr>
                <a:spLocks noChangeShapeType="1"/>
              </p:cNvSpPr>
              <p:nvPr userDrawn="1"/>
            </p:nvSpPr>
            <p:spPr bwMode="auto">
              <a:xfrm>
                <a:off x="0" y="318"/>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99" name="Line 316"/>
              <p:cNvSpPr>
                <a:spLocks noChangeShapeType="1"/>
              </p:cNvSpPr>
              <p:nvPr userDrawn="1"/>
            </p:nvSpPr>
            <p:spPr bwMode="auto">
              <a:xfrm>
                <a:off x="0" y="258"/>
                <a:ext cx="624"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0" name="Line 317"/>
              <p:cNvSpPr>
                <a:spLocks noChangeShapeType="1"/>
              </p:cNvSpPr>
              <p:nvPr userDrawn="1"/>
            </p:nvSpPr>
            <p:spPr bwMode="auto">
              <a:xfrm>
                <a:off x="0" y="70"/>
                <a:ext cx="624"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1" name="Line 318"/>
              <p:cNvSpPr>
                <a:spLocks noChangeShapeType="1"/>
              </p:cNvSpPr>
              <p:nvPr userDrawn="1"/>
            </p:nvSpPr>
            <p:spPr bwMode="auto">
              <a:xfrm>
                <a:off x="0" y="43"/>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2" name="Line 319"/>
              <p:cNvSpPr>
                <a:spLocks noChangeShapeType="1"/>
              </p:cNvSpPr>
              <p:nvPr userDrawn="1"/>
            </p:nvSpPr>
            <p:spPr bwMode="auto">
              <a:xfrm>
                <a:off x="0" y="91"/>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3" name="Line 320"/>
              <p:cNvSpPr>
                <a:spLocks noChangeShapeType="1"/>
              </p:cNvSpPr>
              <p:nvPr userDrawn="1"/>
            </p:nvSpPr>
            <p:spPr bwMode="auto">
              <a:xfrm>
                <a:off x="0" y="145"/>
                <a:ext cx="624"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 name="Line 321"/>
              <p:cNvSpPr>
                <a:spLocks noChangeShapeType="1"/>
              </p:cNvSpPr>
              <p:nvPr userDrawn="1"/>
            </p:nvSpPr>
            <p:spPr bwMode="auto">
              <a:xfrm>
                <a:off x="0" y="202"/>
                <a:ext cx="624"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grpSp>
      </p:grpSp>
      <p:sp>
        <p:nvSpPr>
          <p:cNvPr id="105" name="Rectangle 220"/>
          <p:cNvSpPr>
            <a:spLocks noChangeArrowheads="1"/>
          </p:cNvSpPr>
          <p:nvPr/>
        </p:nvSpPr>
        <p:spPr bwMode="auto">
          <a:xfrm>
            <a:off x="3124206" y="2438400"/>
            <a:ext cx="5662613" cy="77788"/>
          </a:xfrm>
          <a:prstGeom prst="rect">
            <a:avLst/>
          </a:prstGeom>
          <a:solidFill>
            <a:schemeClr val="hlink"/>
          </a:solidFill>
          <a:ln w="9525">
            <a:noFill/>
            <a:miter lim="800000"/>
            <a:headEnd/>
            <a:tailEnd/>
          </a:ln>
        </p:spPr>
        <p:txBody>
          <a:bodyPr wrap="none" lIns="91420" tIns="45711" rIns="91420" bIns="45711" anchor="ctr"/>
          <a:lstStyle/>
          <a:p>
            <a:pPr algn="ctr" defTabSz="914210" fontAlgn="base">
              <a:spcBef>
                <a:spcPct val="0"/>
              </a:spcBef>
              <a:spcAft>
                <a:spcPct val="0"/>
              </a:spcAft>
            </a:pPr>
            <a:endParaRPr kumimoji="1" lang="en-US" sz="2400" dirty="0" smtClean="0">
              <a:solidFill>
                <a:srgbClr val="003366"/>
              </a:solidFill>
            </a:endParaRPr>
          </a:p>
        </p:txBody>
      </p:sp>
      <p:sp>
        <p:nvSpPr>
          <p:cNvPr id="106" name="Rectangle 219"/>
          <p:cNvSpPr>
            <a:spLocks noChangeArrowheads="1"/>
          </p:cNvSpPr>
          <p:nvPr/>
        </p:nvSpPr>
        <p:spPr bwMode="auto">
          <a:xfrm>
            <a:off x="990604" y="533402"/>
            <a:ext cx="5662613" cy="77788"/>
          </a:xfrm>
          <a:prstGeom prst="rect">
            <a:avLst/>
          </a:prstGeom>
          <a:solidFill>
            <a:schemeClr val="hlink"/>
          </a:solidFill>
          <a:ln w="9525">
            <a:noFill/>
            <a:miter lim="800000"/>
            <a:headEnd/>
            <a:tailEnd/>
          </a:ln>
        </p:spPr>
        <p:txBody>
          <a:bodyPr wrap="none" lIns="91420" tIns="45711" rIns="91420" bIns="45711" anchor="ctr"/>
          <a:lstStyle/>
          <a:p>
            <a:pPr algn="ctr" defTabSz="914210" fontAlgn="base">
              <a:spcBef>
                <a:spcPct val="0"/>
              </a:spcBef>
              <a:spcAft>
                <a:spcPct val="0"/>
              </a:spcAft>
            </a:pPr>
            <a:endParaRPr kumimoji="1" lang="en-US" sz="2400" dirty="0" smtClean="0">
              <a:solidFill>
                <a:srgbClr val="003366"/>
              </a:solidFill>
            </a:endParaRPr>
          </a:p>
        </p:txBody>
      </p:sp>
      <p:sp>
        <p:nvSpPr>
          <p:cNvPr id="3175" name="Rectangle 103"/>
          <p:cNvSpPr>
            <a:spLocks noGrp="1" noChangeArrowheads="1"/>
          </p:cNvSpPr>
          <p:nvPr>
            <p:ph type="ctrTitle"/>
          </p:nvPr>
        </p:nvSpPr>
        <p:spPr>
          <a:xfrm>
            <a:off x="1219200" y="762000"/>
            <a:ext cx="7380288" cy="1524000"/>
          </a:xfrm>
        </p:spPr>
        <p:txBody>
          <a:bodyPr/>
          <a:lstStyle>
            <a:lvl1pPr>
              <a:defRPr/>
            </a:lvl1pPr>
          </a:lstStyle>
          <a:p>
            <a:r>
              <a:rPr lang="en-US"/>
              <a:t>Click to edit Master title style</a:t>
            </a:r>
          </a:p>
        </p:txBody>
      </p:sp>
      <p:sp>
        <p:nvSpPr>
          <p:cNvPr id="3293" name="Rectangle 221"/>
          <p:cNvSpPr>
            <a:spLocks noGrp="1" noChangeArrowheads="1"/>
          </p:cNvSpPr>
          <p:nvPr>
            <p:ph type="subTitle" idx="1"/>
          </p:nvPr>
        </p:nvSpPr>
        <p:spPr>
          <a:xfrm>
            <a:off x="1566869" y="2693995"/>
            <a:ext cx="6662737" cy="2994025"/>
          </a:xfrm>
        </p:spPr>
        <p:txBody>
          <a:bodyPr/>
          <a:lstStyle>
            <a:lvl1pPr marL="0" indent="0" algn="ctr">
              <a:buFont typeface="Wingdings" pitchFamily="2" charset="2"/>
              <a:buNone/>
              <a:defRPr/>
            </a:lvl1pPr>
          </a:lstStyle>
          <a:p>
            <a:r>
              <a:rPr lang="en-US"/>
              <a:t>Click to edit Master subtitle style</a:t>
            </a:r>
          </a:p>
        </p:txBody>
      </p:sp>
      <p:sp>
        <p:nvSpPr>
          <p:cNvPr id="107" name="Rectangle 105"/>
          <p:cNvSpPr>
            <a:spLocks noGrp="1" noChangeArrowheads="1"/>
          </p:cNvSpPr>
          <p:nvPr>
            <p:ph type="dt" sz="half" idx="10"/>
          </p:nvPr>
        </p:nvSpPr>
        <p:spPr>
          <a:xfrm>
            <a:off x="1387481" y="6357938"/>
            <a:ext cx="1355725" cy="457200"/>
          </a:xfrm>
        </p:spPr>
        <p:txBody>
          <a:bodyPr/>
          <a:lstStyle>
            <a:lvl1pPr>
              <a:defRPr/>
            </a:lvl1pPr>
          </a:lstStyle>
          <a:p>
            <a:pPr>
              <a:defRPr/>
            </a:pPr>
            <a:fld id="{61449B25-5E03-4622-8BCD-95C8CD171D5C}" type="datetime1">
              <a:rPr lang="zh-CN" altLang="en-US" smtClean="0">
                <a:solidFill>
                  <a:srgbClr val="800000"/>
                </a:solidFill>
              </a:rPr>
              <a:t>2014/10/9</a:t>
            </a:fld>
            <a:endParaRPr lang="en-US">
              <a:solidFill>
                <a:srgbClr val="800000"/>
              </a:solidFill>
            </a:endParaRPr>
          </a:p>
        </p:txBody>
      </p:sp>
      <p:sp>
        <p:nvSpPr>
          <p:cNvPr id="108" name="Rectangle 106"/>
          <p:cNvSpPr>
            <a:spLocks noGrp="1" noChangeArrowheads="1"/>
          </p:cNvSpPr>
          <p:nvPr>
            <p:ph type="ftr" sz="quarter" idx="11"/>
          </p:nvPr>
        </p:nvSpPr>
        <p:spPr>
          <a:xfrm>
            <a:off x="2743200" y="6357938"/>
            <a:ext cx="5105400" cy="457200"/>
          </a:xfrm>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109" name="Rectangle 107"/>
          <p:cNvSpPr>
            <a:spLocks noGrp="1" noChangeArrowheads="1"/>
          </p:cNvSpPr>
          <p:nvPr>
            <p:ph type="sldNum" sz="quarter" idx="12"/>
          </p:nvPr>
        </p:nvSpPr>
        <p:spPr>
          <a:xfrm>
            <a:off x="7924802" y="6400800"/>
            <a:ext cx="838200" cy="457200"/>
          </a:xfrm>
        </p:spPr>
        <p:txBody>
          <a:bodyPr/>
          <a:lstStyle>
            <a:lvl1pPr>
              <a:defRPr/>
            </a:lvl1pPr>
          </a:lstStyle>
          <a:p>
            <a:pPr>
              <a:defRPr/>
            </a:pPr>
            <a:fld id="{DFBDB2C9-0C31-449B-B24A-BB0E6CD4713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99243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slide(fromRight)">
                                      <p:cBhvr>
                                        <p:cTn id="1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utoUpdateAnimBg="0"/>
      <p:bldP spid="106" grpId="0" animBg="1" autoUpdateAnimBg="0"/>
    </p:bld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E8FD795-6E45-4F36-9C6F-A89F8088A7F3}" type="datetime1">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973696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51198E-5327-43A2-862F-CF468C652102}" type="datetime1">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53034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B272D2-101F-4CAE-BC74-5D677DE953D5}" type="datetime1">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91503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1" y="27464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4413F-C1A1-429F-B8C4-14088C4DD301}" type="datetime1">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18325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84140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338930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5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7929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86526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57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7953187-C38C-4BF5-A5FC-CBC219ABC83A}"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030F56-F100-4F86-B447-EF61D5B65C02}"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102892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79356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168202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127179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33901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18493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C58B18-5831-4FC5-ACBF-BF62766AC18E}"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25258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300"/>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dirty="0" smtClean="0"/>
              <a:t> 单击此处编辑母版文本样式</a:t>
            </a:r>
          </a:p>
          <a:p>
            <a:pPr lvl="1"/>
            <a:r>
              <a:rPr lang="zh-CN" altLang="en-US" dirty="0" smtClean="0"/>
              <a:t> 第二级</a:t>
            </a:r>
          </a:p>
          <a:p>
            <a:pPr lvl="2"/>
            <a:r>
              <a:rPr lang="zh-CN" altLang="en-US" dirty="0" smtClean="0"/>
              <a:t> 第三级</a:t>
            </a:r>
          </a:p>
          <a:p>
            <a:pPr lvl="3"/>
            <a:r>
              <a:rPr lang="zh-CN" altLang="en-US" dirty="0" smtClean="0"/>
              <a:t> 第四级</a:t>
            </a:r>
          </a:p>
          <a:p>
            <a:pPr lvl="4"/>
            <a:r>
              <a:rPr lang="zh-CN" altLang="en-US" dirty="0" smtClean="0"/>
              <a:t> 第五级</a:t>
            </a:r>
            <a:endParaRPr lang="zh-CN" altLang="en-US" dirty="0"/>
          </a:p>
        </p:txBody>
      </p:sp>
      <p:sp>
        <p:nvSpPr>
          <p:cNvPr id="4" name="日期占位符 3"/>
          <p:cNvSpPr>
            <a:spLocks noGrp="1"/>
          </p:cNvSpPr>
          <p:nvPr>
            <p:ph type="dt" sz="half" idx="10"/>
          </p:nvPr>
        </p:nvSpPr>
        <p:spPr/>
        <p:txBody>
          <a:bodyPr/>
          <a:lstStyle/>
          <a:p>
            <a:fld id="{1110BECC-B305-4421-BB2B-423F9244E830}"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1295353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54AE22-CA4B-48AB-91B6-35A768030DC5}"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8758457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E962FB0-6670-4A9B-B6B1-977FA90F7DD7}"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39140822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0B999-72E0-43C9-B462-6763C087FC51}" type="datetime1">
              <a:rPr lang="zh-CN" altLang="en-US" smtClean="0">
                <a:solidFill>
                  <a:prstClr val="black"/>
                </a:solidFill>
              </a:rPr>
              <a:pPr/>
              <a:t>2014/10/9</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943172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1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22"/>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72007E1-7BA1-4829-A38A-731FC2F1F462}"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440F5-2FC7-499D-9809-3B66F5B56130}"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36553630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F29D0C4-1528-4CA8-8623-2729CF98DBB4}" type="datetime1">
              <a:rPr lang="zh-CN" altLang="en-US" smtClean="0">
                <a:solidFill>
                  <a:prstClr val="black"/>
                </a:solidFill>
              </a:rPr>
              <a:pPr/>
              <a:t>2014/10/9</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00238366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3F35A4-448E-4687-9CCC-67B70DE67233}" type="datetime1">
              <a:rPr lang="zh-CN" altLang="en-US" smtClean="0">
                <a:solidFill>
                  <a:prstClr val="black"/>
                </a:solidFill>
              </a:rPr>
              <a:pPr/>
              <a:t>2014/10/9</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14748952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987F77F-D8FA-4631-B9AA-C74979BC5435}"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5904014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307225-D3CA-470B-A2FD-1DBB540ADEEE}"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465911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0DD175-1C4E-4D24-8AB2-64EEACEE9E8F}"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7139012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11748C8-7E48-47F4-AEA7-9271EFE18CEE}"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9320889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C58B18-5831-4FC5-ACBF-BF62766AC18E}"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19795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300"/>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dirty="0" smtClean="0"/>
              <a:t> 单击此处编辑母版文本样式</a:t>
            </a:r>
          </a:p>
          <a:p>
            <a:pPr lvl="1"/>
            <a:r>
              <a:rPr lang="zh-CN" altLang="en-US" dirty="0" smtClean="0"/>
              <a:t> 第二级</a:t>
            </a:r>
          </a:p>
          <a:p>
            <a:pPr lvl="2"/>
            <a:r>
              <a:rPr lang="zh-CN" altLang="en-US" dirty="0" smtClean="0"/>
              <a:t> 第三级</a:t>
            </a:r>
          </a:p>
          <a:p>
            <a:pPr lvl="3"/>
            <a:r>
              <a:rPr lang="zh-CN" altLang="en-US" dirty="0" smtClean="0"/>
              <a:t> 第四级</a:t>
            </a:r>
          </a:p>
          <a:p>
            <a:pPr lvl="4"/>
            <a:r>
              <a:rPr lang="zh-CN" altLang="en-US" dirty="0" smtClean="0"/>
              <a:t> 第五级</a:t>
            </a:r>
            <a:endParaRPr lang="zh-CN" altLang="en-US" dirty="0"/>
          </a:p>
        </p:txBody>
      </p:sp>
      <p:sp>
        <p:nvSpPr>
          <p:cNvPr id="4" name="日期占位符 3"/>
          <p:cNvSpPr>
            <a:spLocks noGrp="1"/>
          </p:cNvSpPr>
          <p:nvPr>
            <p:ph type="dt" sz="half" idx="10"/>
          </p:nvPr>
        </p:nvSpPr>
        <p:spPr/>
        <p:txBody>
          <a:bodyPr/>
          <a:lstStyle/>
          <a:p>
            <a:fld id="{1110BECC-B305-4421-BB2B-423F9244E830}"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09246860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54AE22-CA4B-48AB-91B6-35A768030DC5}"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63244749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E962FB0-6670-4A9B-B6B1-977FA90F7DD7}"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253451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9631" y="2214572"/>
            <a:ext cx="3902075"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4103" y="2214572"/>
            <a:ext cx="3903663"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E3773EB6-2D05-49B1-88B6-4B72955FD18D}"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9A5F702-4931-4FDB-9C3D-EC015A5CEA6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50733716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0B999-72E0-43C9-B462-6763C087FC51}" type="datetime1">
              <a:rPr lang="zh-CN" altLang="en-US" smtClean="0">
                <a:solidFill>
                  <a:prstClr val="black"/>
                </a:solidFill>
              </a:rPr>
              <a:pPr/>
              <a:t>2014/10/9</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121875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F29D0C4-1528-4CA8-8623-2729CF98DBB4}" type="datetime1">
              <a:rPr lang="zh-CN" altLang="en-US" smtClean="0">
                <a:solidFill>
                  <a:prstClr val="black"/>
                </a:solidFill>
              </a:rPr>
              <a:pPr/>
              <a:t>2014/10/9</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8885763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3F35A4-448E-4687-9CCC-67B70DE67233}" type="datetime1">
              <a:rPr lang="zh-CN" altLang="en-US" smtClean="0">
                <a:solidFill>
                  <a:prstClr val="black"/>
                </a:solidFill>
              </a:rPr>
              <a:pPr/>
              <a:t>2014/10/9</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42222328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987F77F-D8FA-4631-B9AA-C74979BC5435}"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4709750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307225-D3CA-470B-A2FD-1DBB540ADEEE}"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9906125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0DD175-1C4E-4D24-8AB2-64EEACEE9E8F}"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0393462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11748C8-7E48-47F4-AEA7-9271EFE18CEE}"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1584764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p:spPr>
        <p:txBody>
          <a:bodyPr anchor="b"/>
          <a:lstStyle>
            <a:lvl1pPr algn="ctr">
              <a:defRPr sz="45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8C58B18-5831-4FC5-ACBF-BF62766AC18E}"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9697356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lvl1pPr algn="ctr">
              <a:defRPr sz="3300"/>
            </a:lvl1pPr>
          </a:lstStyle>
          <a:p>
            <a:r>
              <a:rPr lang="zh-CN" altLang="en-US" dirty="0" smtClean="0"/>
              <a:t>单击此处编辑母版标题样式</a:t>
            </a:r>
            <a:endParaRPr lang="zh-CN" altLang="en-US" dirty="0"/>
          </a:p>
        </p:txBody>
      </p:sp>
      <p:sp>
        <p:nvSpPr>
          <p:cNvPr id="3" name="内容占位符 2"/>
          <p:cNvSpPr>
            <a:spLocks noGrp="1"/>
          </p:cNvSpPr>
          <p:nvPr>
            <p:ph idx="1" hasCustomPrompt="1"/>
          </p:nvPr>
        </p:nvSpPr>
        <p:spPr/>
        <p:txBody>
          <a:bodyPr/>
          <a:lstStyle>
            <a:lvl1pPr>
              <a:defRPr/>
            </a:lvl1pPr>
            <a:lvl2pPr>
              <a:defRPr/>
            </a:lvl2pPr>
            <a:lvl3pPr>
              <a:defRPr/>
            </a:lvl3pPr>
            <a:lvl4pPr>
              <a:defRPr/>
            </a:lvl4pPr>
            <a:lvl5pPr>
              <a:defRPr/>
            </a:lvl5pPr>
          </a:lstStyle>
          <a:p>
            <a:pPr lvl="0"/>
            <a:r>
              <a:rPr lang="zh-CN" altLang="en-US" dirty="0" smtClean="0"/>
              <a:t> 单击此处编辑母版文本样式</a:t>
            </a:r>
          </a:p>
          <a:p>
            <a:pPr lvl="1"/>
            <a:r>
              <a:rPr lang="zh-CN" altLang="en-US" dirty="0" smtClean="0"/>
              <a:t> 第二级</a:t>
            </a:r>
          </a:p>
          <a:p>
            <a:pPr lvl="2"/>
            <a:r>
              <a:rPr lang="zh-CN" altLang="en-US" dirty="0" smtClean="0"/>
              <a:t> 第三级</a:t>
            </a:r>
          </a:p>
          <a:p>
            <a:pPr lvl="3"/>
            <a:r>
              <a:rPr lang="zh-CN" altLang="en-US" dirty="0" smtClean="0"/>
              <a:t> 第四级</a:t>
            </a:r>
          </a:p>
          <a:p>
            <a:pPr lvl="4"/>
            <a:r>
              <a:rPr lang="zh-CN" altLang="en-US" dirty="0" smtClean="0"/>
              <a:t> 第五级</a:t>
            </a:r>
            <a:endParaRPr lang="zh-CN" altLang="en-US" dirty="0"/>
          </a:p>
        </p:txBody>
      </p:sp>
      <p:sp>
        <p:nvSpPr>
          <p:cNvPr id="4" name="日期占位符 3"/>
          <p:cNvSpPr>
            <a:spLocks noGrp="1"/>
          </p:cNvSpPr>
          <p:nvPr>
            <p:ph type="dt" sz="half" idx="10"/>
          </p:nvPr>
        </p:nvSpPr>
        <p:spPr/>
        <p:txBody>
          <a:bodyPr/>
          <a:lstStyle/>
          <a:p>
            <a:fld id="{1110BECC-B305-4421-BB2B-423F9244E830}"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27602183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9"/>
            <a:ext cx="7886700" cy="2852737"/>
          </a:xfrm>
        </p:spPr>
        <p:txBody>
          <a:bodyPr anchor="b"/>
          <a:lstStyle>
            <a:lvl1pPr>
              <a:defRPr sz="45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0354AE22-CA4B-48AB-91B6-35A768030DC5}"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89992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C7FB7E18-1743-421B-B9E6-89FBCE50B4B7}" type="datetime1">
              <a:rPr lang="zh-CN" altLang="en-US" smtClean="0">
                <a:solidFill>
                  <a:srgbClr val="800000"/>
                </a:solidFill>
              </a:rPr>
              <a:t>2014/10/9</a:t>
            </a:fld>
            <a:endParaRPr lang="en-US">
              <a:solidFill>
                <a:srgbClr val="8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D2E036-452D-40B1-8AF7-1A023394F84E}"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12923580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71487"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3486150" y="1825625"/>
            <a:ext cx="2900363"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E962FB0-6670-4A9B-B6B1-977FA90F7DD7}"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9766913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6"/>
            <a:ext cx="78867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4" name="内容占位符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smtClean="0"/>
              <a:t>单击此处编辑母版文本样式</a:t>
            </a:r>
          </a:p>
        </p:txBody>
      </p:sp>
      <p:sp>
        <p:nvSpPr>
          <p:cNvPr id="6" name="内容占位符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8C50B999-72E0-43C9-B462-6763C087FC51}" type="datetime1">
              <a:rPr lang="zh-CN" altLang="en-US" smtClean="0">
                <a:solidFill>
                  <a:prstClr val="black"/>
                </a:solidFill>
              </a:rPr>
              <a:pPr/>
              <a:t>2014/10/9</a:t>
            </a:fld>
            <a:endParaRPr lang="zh-CN" altLang="en-US">
              <a:solidFill>
                <a:prstClr val="black"/>
              </a:solidFill>
            </a:endParaRPr>
          </a:p>
        </p:txBody>
      </p:sp>
      <p:sp>
        <p:nvSpPr>
          <p:cNvPr id="8" name="页脚占位符 7"/>
          <p:cNvSpPr>
            <a:spLocks noGrp="1"/>
          </p:cNvSpPr>
          <p:nvPr>
            <p:ph type="ftr" sz="quarter" idx="11"/>
          </p:nvPr>
        </p:nvSpPr>
        <p:spPr/>
        <p:txBody>
          <a:bodyPr/>
          <a:lstStyle/>
          <a:p>
            <a:endParaRPr lang="zh-CN" altLang="en-US">
              <a:solidFill>
                <a:prstClr val="black"/>
              </a:solidFill>
            </a:endParaRPr>
          </a:p>
        </p:txBody>
      </p:sp>
      <p:sp>
        <p:nvSpPr>
          <p:cNvPr id="9" name="灯片编号占位符 8"/>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80849623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0F29D0C4-1528-4CA8-8623-2729CF98DBB4}" type="datetime1">
              <a:rPr lang="zh-CN" altLang="en-US" smtClean="0">
                <a:solidFill>
                  <a:prstClr val="black"/>
                </a:solidFill>
              </a:rPr>
              <a:pPr/>
              <a:t>2014/10/9</a:t>
            </a:fld>
            <a:endParaRPr lang="zh-CN" altLang="en-US">
              <a:solidFill>
                <a:prstClr val="black"/>
              </a:solidFill>
            </a:endParaRPr>
          </a:p>
        </p:txBody>
      </p:sp>
      <p:sp>
        <p:nvSpPr>
          <p:cNvPr id="4" name="页脚占位符 3"/>
          <p:cNvSpPr>
            <a:spLocks noGrp="1"/>
          </p:cNvSpPr>
          <p:nvPr>
            <p:ph type="ftr" sz="quarter" idx="11"/>
          </p:nvPr>
        </p:nvSpPr>
        <p:spPr/>
        <p:txBody>
          <a:bodyPr/>
          <a:lstStyle/>
          <a:p>
            <a:endParaRPr lang="zh-CN" altLang="en-US">
              <a:solidFill>
                <a:prstClr val="black"/>
              </a:solidFill>
            </a:endParaRPr>
          </a:p>
        </p:txBody>
      </p:sp>
      <p:sp>
        <p:nvSpPr>
          <p:cNvPr id="5" name="灯片编号占位符 4"/>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948451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C3F35A4-448E-4687-9CCC-67B70DE67233}" type="datetime1">
              <a:rPr lang="zh-CN" altLang="en-US" smtClean="0">
                <a:solidFill>
                  <a:prstClr val="black"/>
                </a:solidFill>
              </a:rPr>
              <a:pPr/>
              <a:t>2014/10/9</a:t>
            </a:fld>
            <a:endParaRPr lang="zh-CN" altLang="en-US">
              <a:solidFill>
                <a:prstClr val="black"/>
              </a:solidFill>
            </a:endParaRPr>
          </a:p>
        </p:txBody>
      </p:sp>
      <p:sp>
        <p:nvSpPr>
          <p:cNvPr id="3" name="页脚占位符 2"/>
          <p:cNvSpPr>
            <a:spLocks noGrp="1"/>
          </p:cNvSpPr>
          <p:nvPr>
            <p:ph type="ftr" sz="quarter" idx="11"/>
          </p:nvPr>
        </p:nvSpPr>
        <p:spPr/>
        <p:txBody>
          <a:bodyPr/>
          <a:lstStyle/>
          <a:p>
            <a:endParaRPr lang="zh-CN" altLang="en-US">
              <a:solidFill>
                <a:prstClr val="black"/>
              </a:solidFill>
            </a:endParaRPr>
          </a:p>
        </p:txBody>
      </p:sp>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63149287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987F77F-D8FA-4631-B9AA-C74979BC5435}"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18157843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p:spPr>
        <p:txBody>
          <a:bodyPr anchor="b"/>
          <a:lstStyle>
            <a:lvl1pPr>
              <a:defRPr sz="24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7307225-D3CA-470B-A2FD-1DBB540ADEEE}" type="datetime1">
              <a:rPr lang="zh-CN" altLang="en-US" smtClean="0">
                <a:solidFill>
                  <a:prstClr val="black"/>
                </a:solidFill>
              </a:rPr>
              <a:pPr/>
              <a:t>2014/10/9</a:t>
            </a:fld>
            <a:endParaRPr lang="zh-CN" altLang="en-US">
              <a:solidFill>
                <a:prstClr val="black"/>
              </a:solidFill>
            </a:endParaRPr>
          </a:p>
        </p:txBody>
      </p:sp>
      <p:sp>
        <p:nvSpPr>
          <p:cNvPr id="6" name="页脚占位符 5"/>
          <p:cNvSpPr>
            <a:spLocks noGrp="1"/>
          </p:cNvSpPr>
          <p:nvPr>
            <p:ph type="ftr" sz="quarter" idx="11"/>
          </p:nvPr>
        </p:nvSpPr>
        <p:spPr/>
        <p:txBody>
          <a:bodyPr/>
          <a:lstStyle/>
          <a:p>
            <a:endParaRPr lang="zh-CN" altLang="en-US">
              <a:solidFill>
                <a:prstClr val="black"/>
              </a:solidFill>
            </a:endParaRPr>
          </a:p>
        </p:txBody>
      </p:sp>
      <p:sp>
        <p:nvSpPr>
          <p:cNvPr id="7" name="灯片编号占位符 6"/>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783245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160DD175-1C4E-4D24-8AB2-64EEACEE9E8F}"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8916169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7" y="365125"/>
            <a:ext cx="1478756"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71488" y="365125"/>
            <a:ext cx="4321969"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11748C8-7E48-47F4-AEA7-9271EFE18CEE}"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58038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4919799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643499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C0DC61E-E41E-4660-8B30-F2FE1C35544D}" type="datetime1">
              <a:rPr lang="zh-CN" altLang="en-US" smtClean="0">
                <a:solidFill>
                  <a:srgbClr val="800000"/>
                </a:solidFill>
              </a:rPr>
              <a:t>2014/10/9</a:t>
            </a:fld>
            <a:endParaRPr lang="en-US">
              <a:solidFill>
                <a:srgbClr val="8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3A71199-DD8C-4648-B3F1-614F001431E5}"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02969993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7282090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756762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454890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044789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8264108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4959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35360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7271455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6936417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30205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2C3EF4CD-161B-41E1-91DD-6902695468EA}" type="datetime1">
              <a:rPr lang="zh-CN" altLang="en-US" smtClean="0">
                <a:solidFill>
                  <a:srgbClr val="800000"/>
                </a:solidFill>
              </a:rPr>
              <a:t>2014/10/9</a:t>
            </a:fld>
            <a:endParaRPr lang="en-US">
              <a:solidFill>
                <a:srgbClr val="8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1E85DE8-DE14-4502-8754-9B732DB3BA4C}"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9841514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8703926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3027182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748615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64639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4497876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960162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371005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1799057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7693416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868881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3" y="27306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1A1BD06-544F-4712-A1FA-A6100F5ECEDB}"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ADF6B2-4591-495B-BC5C-9A35DDC2DF6A}"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72744950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83" descr="母板"/>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51725" y="5559425"/>
            <a:ext cx="15303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p:cNvGrpSpPr>
            <a:grpSpLocks/>
          </p:cNvGrpSpPr>
          <p:nvPr/>
        </p:nvGrpSpPr>
        <p:grpSpPr bwMode="auto">
          <a:xfrm>
            <a:off x="0" y="0"/>
            <a:ext cx="9144000" cy="6858000"/>
            <a:chOff x="0" y="0"/>
            <a:chExt cx="5760" cy="4320"/>
          </a:xfrm>
        </p:grpSpPr>
        <p:grpSp>
          <p:nvGrpSpPr>
            <p:cNvPr id="6" name="Group 3"/>
            <p:cNvGrpSpPr>
              <a:grpSpLocks/>
            </p:cNvGrpSpPr>
            <p:nvPr userDrawn="1"/>
          </p:nvGrpSpPr>
          <p:grpSpPr bwMode="auto">
            <a:xfrm>
              <a:off x="0" y="0"/>
              <a:ext cx="5760" cy="4320"/>
              <a:chOff x="0" y="0"/>
              <a:chExt cx="5760" cy="4320"/>
            </a:xfrm>
          </p:grpSpPr>
          <p:grpSp>
            <p:nvGrpSpPr>
              <p:cNvPr id="13" name="Group 4"/>
              <p:cNvGrpSpPr>
                <a:grpSpLocks/>
              </p:cNvGrpSpPr>
              <p:nvPr userDrawn="1"/>
            </p:nvGrpSpPr>
            <p:grpSpPr bwMode="auto">
              <a:xfrm>
                <a:off x="0" y="192"/>
                <a:ext cx="5760" cy="4032"/>
                <a:chOff x="0" y="192"/>
                <a:chExt cx="5760" cy="4032"/>
              </a:xfrm>
            </p:grpSpPr>
            <p:sp>
              <p:nvSpPr>
                <p:cNvPr id="44" name="Line 5"/>
                <p:cNvSpPr>
                  <a:spLocks noChangeShapeType="1"/>
                </p:cNvSpPr>
                <p:nvPr userDrawn="1"/>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5" name="Line 6"/>
                <p:cNvSpPr>
                  <a:spLocks noChangeShapeType="1"/>
                </p:cNvSpPr>
                <p:nvPr userDrawn="1"/>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6" name="Line 7"/>
                <p:cNvSpPr>
                  <a:spLocks noChangeShapeType="1"/>
                </p:cNvSpPr>
                <p:nvPr userDrawn="1"/>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7" name="Line 8"/>
                <p:cNvSpPr>
                  <a:spLocks noChangeShapeType="1"/>
                </p:cNvSpPr>
                <p:nvPr userDrawn="1"/>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8" name="Line 9"/>
                <p:cNvSpPr>
                  <a:spLocks noChangeShapeType="1"/>
                </p:cNvSpPr>
                <p:nvPr userDrawn="1"/>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9" name="Line 10"/>
                <p:cNvSpPr>
                  <a:spLocks noChangeShapeType="1"/>
                </p:cNvSpPr>
                <p:nvPr userDrawn="1"/>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0" name="Line 11"/>
                <p:cNvSpPr>
                  <a:spLocks noChangeShapeType="1"/>
                </p:cNvSpPr>
                <p:nvPr userDrawn="1"/>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1" name="Line 12"/>
                <p:cNvSpPr>
                  <a:spLocks noChangeShapeType="1"/>
                </p:cNvSpPr>
                <p:nvPr userDrawn="1"/>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2" name="Line 13"/>
                <p:cNvSpPr>
                  <a:spLocks noChangeShapeType="1"/>
                </p:cNvSpPr>
                <p:nvPr userDrawn="1"/>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3" name="Line 14"/>
                <p:cNvSpPr>
                  <a:spLocks noChangeShapeType="1"/>
                </p:cNvSpPr>
                <p:nvPr userDrawn="1"/>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4" name="Line 15"/>
                <p:cNvSpPr>
                  <a:spLocks noChangeShapeType="1"/>
                </p:cNvSpPr>
                <p:nvPr userDrawn="1"/>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5" name="Line 16"/>
                <p:cNvSpPr>
                  <a:spLocks noChangeShapeType="1"/>
                </p:cNvSpPr>
                <p:nvPr userDrawn="1"/>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6" name="Line 17"/>
                <p:cNvSpPr>
                  <a:spLocks noChangeShapeType="1"/>
                </p:cNvSpPr>
                <p:nvPr userDrawn="1"/>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7" name="Line 18"/>
                <p:cNvSpPr>
                  <a:spLocks noChangeShapeType="1"/>
                </p:cNvSpPr>
                <p:nvPr userDrawn="1"/>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8" name="Line 19"/>
                <p:cNvSpPr>
                  <a:spLocks noChangeShapeType="1"/>
                </p:cNvSpPr>
                <p:nvPr userDrawn="1"/>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9" name="Line 20"/>
                <p:cNvSpPr>
                  <a:spLocks noChangeShapeType="1"/>
                </p:cNvSpPr>
                <p:nvPr userDrawn="1"/>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0" name="Line 21"/>
                <p:cNvSpPr>
                  <a:spLocks noChangeShapeType="1"/>
                </p:cNvSpPr>
                <p:nvPr userDrawn="1"/>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1" name="Line 22"/>
                <p:cNvSpPr>
                  <a:spLocks noChangeShapeType="1"/>
                </p:cNvSpPr>
                <p:nvPr userDrawn="1"/>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2" name="Line 23"/>
                <p:cNvSpPr>
                  <a:spLocks noChangeShapeType="1"/>
                </p:cNvSpPr>
                <p:nvPr userDrawn="1"/>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3" name="Line 24"/>
                <p:cNvSpPr>
                  <a:spLocks noChangeShapeType="1"/>
                </p:cNvSpPr>
                <p:nvPr userDrawn="1"/>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4" name="Line 25"/>
                <p:cNvSpPr>
                  <a:spLocks noChangeShapeType="1"/>
                </p:cNvSpPr>
                <p:nvPr userDrawn="1"/>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5" name="Line 26"/>
                <p:cNvSpPr>
                  <a:spLocks noChangeShapeType="1"/>
                </p:cNvSpPr>
                <p:nvPr userDrawn="1"/>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nvGrpSpPr>
              <p:cNvPr id="14" name="Group 27"/>
              <p:cNvGrpSpPr>
                <a:grpSpLocks/>
              </p:cNvGrpSpPr>
              <p:nvPr userDrawn="1"/>
            </p:nvGrpSpPr>
            <p:grpSpPr bwMode="auto">
              <a:xfrm>
                <a:off x="192" y="0"/>
                <a:ext cx="5376" cy="4320"/>
                <a:chOff x="192" y="0"/>
                <a:chExt cx="5376" cy="4320"/>
              </a:xfrm>
            </p:grpSpPr>
            <p:sp>
              <p:nvSpPr>
                <p:cNvPr id="15" name="Line 28"/>
                <p:cNvSpPr>
                  <a:spLocks noChangeShapeType="1"/>
                </p:cNvSpPr>
                <p:nvPr userDrawn="1"/>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6" name="Line 29"/>
                <p:cNvSpPr>
                  <a:spLocks noChangeShapeType="1"/>
                </p:cNvSpPr>
                <p:nvPr userDrawn="1"/>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7" name="Line 30"/>
                <p:cNvSpPr>
                  <a:spLocks noChangeShapeType="1"/>
                </p:cNvSpPr>
                <p:nvPr userDrawn="1"/>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8" name="Line 31"/>
                <p:cNvSpPr>
                  <a:spLocks noChangeShapeType="1"/>
                </p:cNvSpPr>
                <p:nvPr userDrawn="1"/>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9" name="Line 32"/>
                <p:cNvSpPr>
                  <a:spLocks noChangeShapeType="1"/>
                </p:cNvSpPr>
                <p:nvPr userDrawn="1"/>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0" name="Line 33"/>
                <p:cNvSpPr>
                  <a:spLocks noChangeShapeType="1"/>
                </p:cNvSpPr>
                <p:nvPr userDrawn="1"/>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1" name="Line 34"/>
                <p:cNvSpPr>
                  <a:spLocks noChangeShapeType="1"/>
                </p:cNvSpPr>
                <p:nvPr userDrawn="1"/>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2" name="Line 35"/>
                <p:cNvSpPr>
                  <a:spLocks noChangeShapeType="1"/>
                </p:cNvSpPr>
                <p:nvPr userDrawn="1"/>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3" name="Line 36"/>
                <p:cNvSpPr>
                  <a:spLocks noChangeShapeType="1"/>
                </p:cNvSpPr>
                <p:nvPr userDrawn="1"/>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4" name="Line 37"/>
                <p:cNvSpPr>
                  <a:spLocks noChangeShapeType="1"/>
                </p:cNvSpPr>
                <p:nvPr userDrawn="1"/>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5" name="Line 38"/>
                <p:cNvSpPr>
                  <a:spLocks noChangeShapeType="1"/>
                </p:cNvSpPr>
                <p:nvPr userDrawn="1"/>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6" name="Line 39"/>
                <p:cNvSpPr>
                  <a:spLocks noChangeShapeType="1"/>
                </p:cNvSpPr>
                <p:nvPr userDrawn="1"/>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7" name="Line 40"/>
                <p:cNvSpPr>
                  <a:spLocks noChangeShapeType="1"/>
                </p:cNvSpPr>
                <p:nvPr userDrawn="1"/>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8" name="Line 41"/>
                <p:cNvSpPr>
                  <a:spLocks noChangeShapeType="1"/>
                </p:cNvSpPr>
                <p:nvPr userDrawn="1"/>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9" name="Line 42"/>
                <p:cNvSpPr>
                  <a:spLocks noChangeShapeType="1"/>
                </p:cNvSpPr>
                <p:nvPr userDrawn="1"/>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0" name="Line 43"/>
                <p:cNvSpPr>
                  <a:spLocks noChangeShapeType="1"/>
                </p:cNvSpPr>
                <p:nvPr userDrawn="1"/>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1" name="Line 44"/>
                <p:cNvSpPr>
                  <a:spLocks noChangeShapeType="1"/>
                </p:cNvSpPr>
                <p:nvPr userDrawn="1"/>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2" name="Line 45"/>
                <p:cNvSpPr>
                  <a:spLocks noChangeShapeType="1"/>
                </p:cNvSpPr>
                <p:nvPr userDrawn="1"/>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3" name="Line 46"/>
                <p:cNvSpPr>
                  <a:spLocks noChangeShapeType="1"/>
                </p:cNvSpPr>
                <p:nvPr userDrawn="1"/>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4" name="Line 47"/>
                <p:cNvSpPr>
                  <a:spLocks noChangeShapeType="1"/>
                </p:cNvSpPr>
                <p:nvPr userDrawn="1"/>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5" name="Line 48"/>
                <p:cNvSpPr>
                  <a:spLocks noChangeShapeType="1"/>
                </p:cNvSpPr>
                <p:nvPr userDrawn="1"/>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6" name="Line 49"/>
                <p:cNvSpPr>
                  <a:spLocks noChangeShapeType="1"/>
                </p:cNvSpPr>
                <p:nvPr userDrawn="1"/>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7" name="Line 50"/>
                <p:cNvSpPr>
                  <a:spLocks noChangeShapeType="1"/>
                </p:cNvSpPr>
                <p:nvPr userDrawn="1"/>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8" name="Line 51"/>
                <p:cNvSpPr>
                  <a:spLocks noChangeShapeType="1"/>
                </p:cNvSpPr>
                <p:nvPr userDrawn="1"/>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9" name="Line 52"/>
                <p:cNvSpPr>
                  <a:spLocks noChangeShapeType="1"/>
                </p:cNvSpPr>
                <p:nvPr userDrawn="1"/>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0" name="Line 53"/>
                <p:cNvSpPr>
                  <a:spLocks noChangeShapeType="1"/>
                </p:cNvSpPr>
                <p:nvPr userDrawn="1"/>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1" name="Line 54"/>
                <p:cNvSpPr>
                  <a:spLocks noChangeShapeType="1"/>
                </p:cNvSpPr>
                <p:nvPr userDrawn="1"/>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2" name="Line 55"/>
                <p:cNvSpPr>
                  <a:spLocks noChangeShapeType="1"/>
                </p:cNvSpPr>
                <p:nvPr userDrawn="1"/>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3" name="Line 56"/>
                <p:cNvSpPr>
                  <a:spLocks noChangeShapeType="1"/>
                </p:cNvSpPr>
                <p:nvPr userDrawn="1"/>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sp>
          <p:nvSpPr>
            <p:cNvPr id="7" name="Rectangle 57" descr="60%"/>
            <p:cNvSpPr>
              <a:spLocks noChangeArrowheads="1"/>
            </p:cNvSpPr>
            <p:nvPr userDrawn="1"/>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0"/>
                </a:spcBef>
                <a:spcAft>
                  <a:spcPct val="0"/>
                </a:spcAft>
                <a:defRPr/>
              </a:pPr>
              <a:endParaRPr lang="zh-CN" altLang="en-US" smtClean="0"/>
            </a:p>
          </p:txBody>
        </p:sp>
        <p:sp>
          <p:nvSpPr>
            <p:cNvPr id="8" name="Line 58"/>
            <p:cNvSpPr>
              <a:spLocks noChangeShapeType="1"/>
            </p:cNvSpPr>
            <p:nvPr userDrawn="1"/>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nvGrpSpPr>
            <p:cNvPr id="9" name="Group 59"/>
            <p:cNvGrpSpPr>
              <a:grpSpLocks/>
            </p:cNvGrpSpPr>
            <p:nvPr userDrawn="1"/>
          </p:nvGrpSpPr>
          <p:grpSpPr bwMode="auto">
            <a:xfrm>
              <a:off x="261" y="1342"/>
              <a:ext cx="1124" cy="2876"/>
              <a:chOff x="96" y="916"/>
              <a:chExt cx="2208" cy="2876"/>
            </a:xfrm>
          </p:grpSpPr>
          <p:sp>
            <p:nvSpPr>
              <p:cNvPr id="10" name="Line 60"/>
              <p:cNvSpPr>
                <a:spLocks noChangeShapeType="1"/>
              </p:cNvSpPr>
              <p:nvPr userDrawn="1"/>
            </p:nvSpPr>
            <p:spPr bwMode="ltGray">
              <a:xfrm flipH="1">
                <a:off x="96" y="1037"/>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1" name="Line 61"/>
              <p:cNvSpPr>
                <a:spLocks noChangeShapeType="1"/>
              </p:cNvSpPr>
              <p:nvPr userDrawn="1"/>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2" name="Arc 62"/>
              <p:cNvSpPr>
                <a:spLocks/>
              </p:cNvSpPr>
              <p:nvPr userDrawn="1"/>
            </p:nvSpPr>
            <p:spPr bwMode="ltGray">
              <a:xfrm flipH="1">
                <a:off x="218" y="916"/>
                <a:ext cx="238" cy="239"/>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grpSp>
        <p:nvGrpSpPr>
          <p:cNvPr id="66" name="Group 78"/>
          <p:cNvGrpSpPr>
            <a:grpSpLocks/>
          </p:cNvGrpSpPr>
          <p:nvPr userDrawn="1"/>
        </p:nvGrpSpPr>
        <p:grpSpPr bwMode="auto">
          <a:xfrm>
            <a:off x="161925" y="142875"/>
            <a:ext cx="2189163" cy="576263"/>
            <a:chOff x="102" y="90"/>
            <a:chExt cx="1379" cy="363"/>
          </a:xfrm>
        </p:grpSpPr>
        <p:pic>
          <p:nvPicPr>
            <p:cNvPr id="67" name="Picture 79" descr="标Ａa"/>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 y="90"/>
              <a:ext cx="43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80"/>
            <p:cNvSpPr txBox="1">
              <a:spLocks noChangeArrowheads="1"/>
            </p:cNvSpPr>
            <p:nvPr userDrawn="1"/>
          </p:nvSpPr>
          <p:spPr bwMode="auto">
            <a:xfrm>
              <a:off x="329" y="125"/>
              <a:ext cx="11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50000"/>
                </a:spcBef>
                <a:spcAft>
                  <a:spcPct val="0"/>
                </a:spcAft>
              </a:pPr>
              <a:r>
                <a:rPr kumimoji="1" lang="zh-CN" altLang="en-US" sz="1400" b="1" smtClean="0">
                  <a:solidFill>
                    <a:srgbClr val="40458C"/>
                  </a:solidFill>
                  <a:latin typeface="Arial Black" pitchFamily="34" charset="0"/>
                </a:rPr>
                <a:t>黄河设计公司</a:t>
              </a:r>
            </a:p>
          </p:txBody>
        </p:sp>
        <p:sp>
          <p:nvSpPr>
            <p:cNvPr id="69" name="Text Box 81"/>
            <p:cNvSpPr txBox="1">
              <a:spLocks noChangeArrowheads="1"/>
            </p:cNvSpPr>
            <p:nvPr userDrawn="1"/>
          </p:nvSpPr>
          <p:spPr bwMode="auto">
            <a:xfrm>
              <a:off x="669" y="261"/>
              <a:ext cx="5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eaLnBrk="1" fontAlgn="base" hangingPunct="1">
                <a:spcBef>
                  <a:spcPct val="50000"/>
                </a:spcBef>
                <a:spcAft>
                  <a:spcPct val="0"/>
                </a:spcAft>
                <a:defRPr/>
              </a:pPr>
              <a:r>
                <a:rPr kumimoji="1" lang="en-US" altLang="zh-CN" sz="1400" smtClean="0">
                  <a:solidFill>
                    <a:srgbClr val="40458C"/>
                  </a:solidFill>
                  <a:latin typeface="Arial Black" pitchFamily="34" charset="0"/>
                </a:rPr>
                <a:t>YREC</a:t>
              </a:r>
            </a:p>
          </p:txBody>
        </p:sp>
      </p:grpSp>
      <p:sp>
        <p:nvSpPr>
          <p:cNvPr id="4159" name="Rectangle 63"/>
          <p:cNvSpPr>
            <a:spLocks noGrp="1" noChangeArrowheads="1"/>
          </p:cNvSpPr>
          <p:nvPr>
            <p:ph type="ctrTitle"/>
          </p:nvPr>
        </p:nvSpPr>
        <p:spPr>
          <a:xfrm>
            <a:off x="1600200" y="838200"/>
            <a:ext cx="6858000" cy="762000"/>
          </a:xfrm>
        </p:spPr>
        <p:txBody>
          <a:bodyPr/>
          <a:lstStyle>
            <a:lvl1pPr>
              <a:defRPr sz="4000"/>
            </a:lvl1pPr>
          </a:lstStyle>
          <a:p>
            <a:r>
              <a:rPr lang="zh-CN" altLang="en-US"/>
              <a:t>单击此处编辑母版标题样式</a:t>
            </a:r>
          </a:p>
        </p:txBody>
      </p:sp>
      <p:sp>
        <p:nvSpPr>
          <p:cNvPr id="4163" name="Rectangle 67" descr="Rectangle: Click to edit Master text styles&#10;Second level&#10;Third level&#10;Fourth level&#10;Fifth level"/>
          <p:cNvSpPr>
            <a:spLocks noGrp="1" noChangeArrowheads="1"/>
          </p:cNvSpPr>
          <p:nvPr>
            <p:ph type="subTitle" idx="1"/>
          </p:nvPr>
        </p:nvSpPr>
        <p:spPr>
          <a:xfrm>
            <a:off x="1905000" y="1981200"/>
            <a:ext cx="6400800" cy="3810000"/>
          </a:xfrm>
        </p:spPr>
        <p:txBody>
          <a:bodyPr/>
          <a:lstStyle>
            <a:lvl1pPr marL="0" indent="0">
              <a:lnSpc>
                <a:spcPct val="80000"/>
              </a:lnSpc>
              <a:buFont typeface="Wingdings" pitchFamily="2" charset="2"/>
              <a:buNone/>
              <a:defRPr sz="2800" b="0">
                <a:ea typeface="华文新魏" pitchFamily="2" charset="-122"/>
              </a:defRPr>
            </a:lvl1pPr>
          </a:lstStyle>
          <a:p>
            <a:r>
              <a:rPr lang="zh-CN" altLang="en-US"/>
              <a:t>单击此处编辑母版副标题样式</a:t>
            </a:r>
          </a:p>
        </p:txBody>
      </p:sp>
      <p:sp>
        <p:nvSpPr>
          <p:cNvPr id="70" name="Rectangle 64"/>
          <p:cNvSpPr>
            <a:spLocks noGrp="1" noChangeArrowheads="1"/>
          </p:cNvSpPr>
          <p:nvPr>
            <p:ph type="dt" sz="quarter" idx="10"/>
          </p:nvPr>
        </p:nvSpPr>
        <p:spPr/>
        <p:txBody>
          <a:bodyPr/>
          <a:lstStyle>
            <a:lvl1pPr>
              <a:defRPr/>
            </a:lvl1pPr>
          </a:lstStyle>
          <a:p>
            <a:pPr>
              <a:defRPr/>
            </a:pPr>
            <a:endParaRPr lang="en-US" altLang="zh-CN">
              <a:solidFill>
                <a:srgbClr val="40458C"/>
              </a:solidFill>
            </a:endParaRPr>
          </a:p>
        </p:txBody>
      </p:sp>
      <p:sp>
        <p:nvSpPr>
          <p:cNvPr id="71" name="Rectangle 65"/>
          <p:cNvSpPr>
            <a:spLocks noGrp="1" noChangeArrowheads="1"/>
          </p:cNvSpPr>
          <p:nvPr>
            <p:ph type="ftr" sz="quarter" idx="11"/>
          </p:nvPr>
        </p:nvSpPr>
        <p:spPr/>
        <p:txBody>
          <a:bodyPr/>
          <a:lstStyle>
            <a:lvl1pPr>
              <a:defRPr/>
            </a:lvl1pPr>
          </a:lstStyle>
          <a:p>
            <a:pPr>
              <a:defRPr/>
            </a:pPr>
            <a:endParaRPr lang="en-US" altLang="zh-CN">
              <a:solidFill>
                <a:srgbClr val="40458C"/>
              </a:solidFill>
            </a:endParaRPr>
          </a:p>
        </p:txBody>
      </p:sp>
      <p:sp>
        <p:nvSpPr>
          <p:cNvPr id="72" name="Rectangle 66"/>
          <p:cNvSpPr>
            <a:spLocks noGrp="1" noChangeArrowheads="1"/>
          </p:cNvSpPr>
          <p:nvPr>
            <p:ph type="sldNum" sz="quarter" idx="12"/>
          </p:nvPr>
        </p:nvSpPr>
        <p:spPr/>
        <p:txBody>
          <a:bodyPr/>
          <a:lstStyle>
            <a:lvl1pPr>
              <a:defRPr/>
            </a:lvl1pPr>
          </a:lstStyle>
          <a:p>
            <a:pPr>
              <a:defRPr/>
            </a:pPr>
            <a:fld id="{971E800A-4D7C-493A-83D5-2FDB1F37628A}"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1393721357"/>
      </p:ext>
    </p:extLst>
  </p:cSld>
  <p:clrMapOvr>
    <a:masterClrMapping/>
  </p:clrMapOvr>
  <p:transition>
    <p:rand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3BC5A12F-E2C7-46E3-AF80-99EB6C0BB3B4}"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165635282"/>
      </p:ext>
    </p:extLst>
  </p:cSld>
  <p:clrMapOvr>
    <a:masterClrMapping/>
  </p:clrMapOvr>
  <p:transition>
    <p:rand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476099EB-7B55-442D-B0B0-FBD68CC02CEA}"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3259011037"/>
      </p:ext>
    </p:extLst>
  </p:cSld>
  <p:clrMapOvr>
    <a:masterClrMapping/>
  </p:clrMapOvr>
  <p:transition>
    <p:rand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6"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7" name="Rectangle 68"/>
          <p:cNvSpPr>
            <a:spLocks noGrp="1" noChangeArrowheads="1"/>
          </p:cNvSpPr>
          <p:nvPr>
            <p:ph type="sldNum" sz="quarter" idx="12"/>
          </p:nvPr>
        </p:nvSpPr>
        <p:spPr>
          <a:ln/>
        </p:spPr>
        <p:txBody>
          <a:bodyPr/>
          <a:lstStyle>
            <a:lvl1pPr>
              <a:defRPr/>
            </a:lvl1pPr>
          </a:lstStyle>
          <a:p>
            <a:pPr>
              <a:defRPr/>
            </a:pPr>
            <a:fld id="{8A781600-A3D2-4B6D-86A9-81419DE9AA5A}"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3186425996"/>
      </p:ext>
    </p:extLst>
  </p:cSld>
  <p:clrMapOvr>
    <a:masterClrMapping/>
  </p:clrMapOvr>
  <p:transition>
    <p:rand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8"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9" name="Rectangle 68"/>
          <p:cNvSpPr>
            <a:spLocks noGrp="1" noChangeArrowheads="1"/>
          </p:cNvSpPr>
          <p:nvPr>
            <p:ph type="sldNum" sz="quarter" idx="12"/>
          </p:nvPr>
        </p:nvSpPr>
        <p:spPr>
          <a:ln/>
        </p:spPr>
        <p:txBody>
          <a:bodyPr/>
          <a:lstStyle>
            <a:lvl1pPr>
              <a:defRPr/>
            </a:lvl1pPr>
          </a:lstStyle>
          <a:p>
            <a:pPr>
              <a:defRPr/>
            </a:pPr>
            <a:fld id="{07C73DB6-30D7-4F37-A845-B1BBD9E347B2}"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887015850"/>
      </p:ext>
    </p:extLst>
  </p:cSld>
  <p:clrMapOvr>
    <a:masterClrMapping/>
  </p:clrMapOvr>
  <p:transition>
    <p:rand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4"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5" name="Rectangle 68"/>
          <p:cNvSpPr>
            <a:spLocks noGrp="1" noChangeArrowheads="1"/>
          </p:cNvSpPr>
          <p:nvPr>
            <p:ph type="sldNum" sz="quarter" idx="12"/>
          </p:nvPr>
        </p:nvSpPr>
        <p:spPr>
          <a:ln/>
        </p:spPr>
        <p:txBody>
          <a:bodyPr/>
          <a:lstStyle>
            <a:lvl1pPr>
              <a:defRPr/>
            </a:lvl1pPr>
          </a:lstStyle>
          <a:p>
            <a:pPr>
              <a:defRPr/>
            </a:pPr>
            <a:fld id="{946E8A76-C236-4596-A28D-D006EAD607E8}"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1280280310"/>
      </p:ext>
    </p:extLst>
  </p:cSld>
  <p:clrMapOvr>
    <a:masterClrMapping/>
  </p:clrMapOvr>
  <p:transition>
    <p:rand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3"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4" name="Rectangle 68"/>
          <p:cNvSpPr>
            <a:spLocks noGrp="1" noChangeArrowheads="1"/>
          </p:cNvSpPr>
          <p:nvPr>
            <p:ph type="sldNum" sz="quarter" idx="12"/>
          </p:nvPr>
        </p:nvSpPr>
        <p:spPr>
          <a:ln/>
        </p:spPr>
        <p:txBody>
          <a:bodyPr/>
          <a:lstStyle>
            <a:lvl1pPr>
              <a:defRPr/>
            </a:lvl1pPr>
          </a:lstStyle>
          <a:p>
            <a:pPr>
              <a:defRPr/>
            </a:pPr>
            <a:fld id="{8E2E1E41-C0DF-44B4-8E78-7151EB8ADDF6}"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452480275"/>
      </p:ext>
    </p:extLst>
  </p:cSld>
  <p:clrMapOvr>
    <a:masterClrMapping/>
  </p:clrMapOvr>
  <p:transition>
    <p:rand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6"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7" name="Rectangle 68"/>
          <p:cNvSpPr>
            <a:spLocks noGrp="1" noChangeArrowheads="1"/>
          </p:cNvSpPr>
          <p:nvPr>
            <p:ph type="sldNum" sz="quarter" idx="12"/>
          </p:nvPr>
        </p:nvSpPr>
        <p:spPr>
          <a:ln/>
        </p:spPr>
        <p:txBody>
          <a:bodyPr/>
          <a:lstStyle>
            <a:lvl1pPr>
              <a:defRPr/>
            </a:lvl1pPr>
          </a:lstStyle>
          <a:p>
            <a:pPr>
              <a:defRPr/>
            </a:pPr>
            <a:fld id="{45884010-D976-4811-96EA-67B22FD37F09}"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020960158"/>
      </p:ext>
    </p:extLst>
  </p:cSld>
  <p:clrMapOvr>
    <a:masterClrMapping/>
  </p:clrMapOvr>
  <p:transition>
    <p:rand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6"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7" name="Rectangle 68"/>
          <p:cNvSpPr>
            <a:spLocks noGrp="1" noChangeArrowheads="1"/>
          </p:cNvSpPr>
          <p:nvPr>
            <p:ph type="sldNum" sz="quarter" idx="12"/>
          </p:nvPr>
        </p:nvSpPr>
        <p:spPr>
          <a:ln/>
        </p:spPr>
        <p:txBody>
          <a:bodyPr/>
          <a:lstStyle>
            <a:lvl1pPr>
              <a:defRPr/>
            </a:lvl1pPr>
          </a:lstStyle>
          <a:p>
            <a:pPr>
              <a:defRPr/>
            </a:pPr>
            <a:fld id="{1CD8F63A-511C-47D4-982E-8C3F9368E0BB}"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3280937964"/>
      </p:ext>
    </p:extLst>
  </p:cSld>
  <p:clrMapOvr>
    <a:masterClrMapping/>
  </p:clrMapOvr>
  <p:transition>
    <p:rand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DABA2B71-007C-4AB2-8DE4-EC8199C013BE}"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1760937159"/>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4CC4F2D3-38E0-4711-93DF-F0FFF9EBC402}"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42993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15519033-9D84-483A-A157-01269AAFBD6F}"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EEDAB7-806D-43BF-8B7D-4614997221F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35230787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7500" y="304800"/>
            <a:ext cx="1943100" cy="5715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04800"/>
            <a:ext cx="5676900" cy="5715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A7AC8CEF-4E21-42F6-B308-2D16F1C0AEB9}"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738139879"/>
      </p:ext>
    </p:extLst>
  </p:cSld>
  <p:clrMapOvr>
    <a:masterClrMapping/>
  </p:clrMapOvr>
  <p:transition>
    <p:rand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pic>
        <p:nvPicPr>
          <p:cNvPr id="4" name="Picture 83" descr="母板"/>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51725" y="5559425"/>
            <a:ext cx="15303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2"/>
          <p:cNvGrpSpPr>
            <a:grpSpLocks/>
          </p:cNvGrpSpPr>
          <p:nvPr/>
        </p:nvGrpSpPr>
        <p:grpSpPr bwMode="auto">
          <a:xfrm>
            <a:off x="0" y="0"/>
            <a:ext cx="9144000" cy="6858000"/>
            <a:chOff x="0" y="0"/>
            <a:chExt cx="5760" cy="4320"/>
          </a:xfrm>
        </p:grpSpPr>
        <p:grpSp>
          <p:nvGrpSpPr>
            <p:cNvPr id="6" name="Group 3"/>
            <p:cNvGrpSpPr>
              <a:grpSpLocks/>
            </p:cNvGrpSpPr>
            <p:nvPr userDrawn="1"/>
          </p:nvGrpSpPr>
          <p:grpSpPr bwMode="auto">
            <a:xfrm>
              <a:off x="0" y="0"/>
              <a:ext cx="5760" cy="4320"/>
              <a:chOff x="0" y="0"/>
              <a:chExt cx="5760" cy="4320"/>
            </a:xfrm>
          </p:grpSpPr>
          <p:grpSp>
            <p:nvGrpSpPr>
              <p:cNvPr id="13" name="Group 4"/>
              <p:cNvGrpSpPr>
                <a:grpSpLocks/>
              </p:cNvGrpSpPr>
              <p:nvPr userDrawn="1"/>
            </p:nvGrpSpPr>
            <p:grpSpPr bwMode="auto">
              <a:xfrm>
                <a:off x="0" y="192"/>
                <a:ext cx="5760" cy="4032"/>
                <a:chOff x="0" y="192"/>
                <a:chExt cx="5760" cy="4032"/>
              </a:xfrm>
            </p:grpSpPr>
            <p:sp>
              <p:nvSpPr>
                <p:cNvPr id="44" name="Line 5"/>
                <p:cNvSpPr>
                  <a:spLocks noChangeShapeType="1"/>
                </p:cNvSpPr>
                <p:nvPr userDrawn="1"/>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5" name="Line 6"/>
                <p:cNvSpPr>
                  <a:spLocks noChangeShapeType="1"/>
                </p:cNvSpPr>
                <p:nvPr userDrawn="1"/>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6" name="Line 7"/>
                <p:cNvSpPr>
                  <a:spLocks noChangeShapeType="1"/>
                </p:cNvSpPr>
                <p:nvPr userDrawn="1"/>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7" name="Line 8"/>
                <p:cNvSpPr>
                  <a:spLocks noChangeShapeType="1"/>
                </p:cNvSpPr>
                <p:nvPr userDrawn="1"/>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8" name="Line 9"/>
                <p:cNvSpPr>
                  <a:spLocks noChangeShapeType="1"/>
                </p:cNvSpPr>
                <p:nvPr userDrawn="1"/>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9" name="Line 10"/>
                <p:cNvSpPr>
                  <a:spLocks noChangeShapeType="1"/>
                </p:cNvSpPr>
                <p:nvPr userDrawn="1"/>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0" name="Line 11"/>
                <p:cNvSpPr>
                  <a:spLocks noChangeShapeType="1"/>
                </p:cNvSpPr>
                <p:nvPr userDrawn="1"/>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1" name="Line 12"/>
                <p:cNvSpPr>
                  <a:spLocks noChangeShapeType="1"/>
                </p:cNvSpPr>
                <p:nvPr userDrawn="1"/>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2" name="Line 13"/>
                <p:cNvSpPr>
                  <a:spLocks noChangeShapeType="1"/>
                </p:cNvSpPr>
                <p:nvPr userDrawn="1"/>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3" name="Line 14"/>
                <p:cNvSpPr>
                  <a:spLocks noChangeShapeType="1"/>
                </p:cNvSpPr>
                <p:nvPr userDrawn="1"/>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4" name="Line 15"/>
                <p:cNvSpPr>
                  <a:spLocks noChangeShapeType="1"/>
                </p:cNvSpPr>
                <p:nvPr userDrawn="1"/>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5" name="Line 16"/>
                <p:cNvSpPr>
                  <a:spLocks noChangeShapeType="1"/>
                </p:cNvSpPr>
                <p:nvPr userDrawn="1"/>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6" name="Line 17"/>
                <p:cNvSpPr>
                  <a:spLocks noChangeShapeType="1"/>
                </p:cNvSpPr>
                <p:nvPr userDrawn="1"/>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7" name="Line 18"/>
                <p:cNvSpPr>
                  <a:spLocks noChangeShapeType="1"/>
                </p:cNvSpPr>
                <p:nvPr userDrawn="1"/>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8" name="Line 19"/>
                <p:cNvSpPr>
                  <a:spLocks noChangeShapeType="1"/>
                </p:cNvSpPr>
                <p:nvPr userDrawn="1"/>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59" name="Line 20"/>
                <p:cNvSpPr>
                  <a:spLocks noChangeShapeType="1"/>
                </p:cNvSpPr>
                <p:nvPr userDrawn="1"/>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0" name="Line 21"/>
                <p:cNvSpPr>
                  <a:spLocks noChangeShapeType="1"/>
                </p:cNvSpPr>
                <p:nvPr userDrawn="1"/>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1" name="Line 22"/>
                <p:cNvSpPr>
                  <a:spLocks noChangeShapeType="1"/>
                </p:cNvSpPr>
                <p:nvPr userDrawn="1"/>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2" name="Line 23"/>
                <p:cNvSpPr>
                  <a:spLocks noChangeShapeType="1"/>
                </p:cNvSpPr>
                <p:nvPr userDrawn="1"/>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3" name="Line 24"/>
                <p:cNvSpPr>
                  <a:spLocks noChangeShapeType="1"/>
                </p:cNvSpPr>
                <p:nvPr userDrawn="1"/>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4" name="Line 25"/>
                <p:cNvSpPr>
                  <a:spLocks noChangeShapeType="1"/>
                </p:cNvSpPr>
                <p:nvPr userDrawn="1"/>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65" name="Line 26"/>
                <p:cNvSpPr>
                  <a:spLocks noChangeShapeType="1"/>
                </p:cNvSpPr>
                <p:nvPr userDrawn="1"/>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nvGrpSpPr>
              <p:cNvPr id="14" name="Group 27"/>
              <p:cNvGrpSpPr>
                <a:grpSpLocks/>
              </p:cNvGrpSpPr>
              <p:nvPr userDrawn="1"/>
            </p:nvGrpSpPr>
            <p:grpSpPr bwMode="auto">
              <a:xfrm>
                <a:off x="192" y="0"/>
                <a:ext cx="5376" cy="4320"/>
                <a:chOff x="192" y="0"/>
                <a:chExt cx="5376" cy="4320"/>
              </a:xfrm>
            </p:grpSpPr>
            <p:sp>
              <p:nvSpPr>
                <p:cNvPr id="15" name="Line 28"/>
                <p:cNvSpPr>
                  <a:spLocks noChangeShapeType="1"/>
                </p:cNvSpPr>
                <p:nvPr userDrawn="1"/>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6" name="Line 29"/>
                <p:cNvSpPr>
                  <a:spLocks noChangeShapeType="1"/>
                </p:cNvSpPr>
                <p:nvPr userDrawn="1"/>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7" name="Line 30"/>
                <p:cNvSpPr>
                  <a:spLocks noChangeShapeType="1"/>
                </p:cNvSpPr>
                <p:nvPr userDrawn="1"/>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8" name="Line 31"/>
                <p:cNvSpPr>
                  <a:spLocks noChangeShapeType="1"/>
                </p:cNvSpPr>
                <p:nvPr userDrawn="1"/>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9" name="Line 32"/>
                <p:cNvSpPr>
                  <a:spLocks noChangeShapeType="1"/>
                </p:cNvSpPr>
                <p:nvPr userDrawn="1"/>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0" name="Line 33"/>
                <p:cNvSpPr>
                  <a:spLocks noChangeShapeType="1"/>
                </p:cNvSpPr>
                <p:nvPr userDrawn="1"/>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1" name="Line 34"/>
                <p:cNvSpPr>
                  <a:spLocks noChangeShapeType="1"/>
                </p:cNvSpPr>
                <p:nvPr userDrawn="1"/>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2" name="Line 35"/>
                <p:cNvSpPr>
                  <a:spLocks noChangeShapeType="1"/>
                </p:cNvSpPr>
                <p:nvPr userDrawn="1"/>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3" name="Line 36"/>
                <p:cNvSpPr>
                  <a:spLocks noChangeShapeType="1"/>
                </p:cNvSpPr>
                <p:nvPr userDrawn="1"/>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4" name="Line 37"/>
                <p:cNvSpPr>
                  <a:spLocks noChangeShapeType="1"/>
                </p:cNvSpPr>
                <p:nvPr userDrawn="1"/>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5" name="Line 38"/>
                <p:cNvSpPr>
                  <a:spLocks noChangeShapeType="1"/>
                </p:cNvSpPr>
                <p:nvPr userDrawn="1"/>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6" name="Line 39"/>
                <p:cNvSpPr>
                  <a:spLocks noChangeShapeType="1"/>
                </p:cNvSpPr>
                <p:nvPr userDrawn="1"/>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7" name="Line 40"/>
                <p:cNvSpPr>
                  <a:spLocks noChangeShapeType="1"/>
                </p:cNvSpPr>
                <p:nvPr userDrawn="1"/>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8" name="Line 41"/>
                <p:cNvSpPr>
                  <a:spLocks noChangeShapeType="1"/>
                </p:cNvSpPr>
                <p:nvPr userDrawn="1"/>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29" name="Line 42"/>
                <p:cNvSpPr>
                  <a:spLocks noChangeShapeType="1"/>
                </p:cNvSpPr>
                <p:nvPr userDrawn="1"/>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0" name="Line 43"/>
                <p:cNvSpPr>
                  <a:spLocks noChangeShapeType="1"/>
                </p:cNvSpPr>
                <p:nvPr userDrawn="1"/>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1" name="Line 44"/>
                <p:cNvSpPr>
                  <a:spLocks noChangeShapeType="1"/>
                </p:cNvSpPr>
                <p:nvPr userDrawn="1"/>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2" name="Line 45"/>
                <p:cNvSpPr>
                  <a:spLocks noChangeShapeType="1"/>
                </p:cNvSpPr>
                <p:nvPr userDrawn="1"/>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3" name="Line 46"/>
                <p:cNvSpPr>
                  <a:spLocks noChangeShapeType="1"/>
                </p:cNvSpPr>
                <p:nvPr userDrawn="1"/>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4" name="Line 47"/>
                <p:cNvSpPr>
                  <a:spLocks noChangeShapeType="1"/>
                </p:cNvSpPr>
                <p:nvPr userDrawn="1"/>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5" name="Line 48"/>
                <p:cNvSpPr>
                  <a:spLocks noChangeShapeType="1"/>
                </p:cNvSpPr>
                <p:nvPr userDrawn="1"/>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6" name="Line 49"/>
                <p:cNvSpPr>
                  <a:spLocks noChangeShapeType="1"/>
                </p:cNvSpPr>
                <p:nvPr userDrawn="1"/>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7" name="Line 50"/>
                <p:cNvSpPr>
                  <a:spLocks noChangeShapeType="1"/>
                </p:cNvSpPr>
                <p:nvPr userDrawn="1"/>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8" name="Line 51"/>
                <p:cNvSpPr>
                  <a:spLocks noChangeShapeType="1"/>
                </p:cNvSpPr>
                <p:nvPr userDrawn="1"/>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39" name="Line 52"/>
                <p:cNvSpPr>
                  <a:spLocks noChangeShapeType="1"/>
                </p:cNvSpPr>
                <p:nvPr userDrawn="1"/>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0" name="Line 53"/>
                <p:cNvSpPr>
                  <a:spLocks noChangeShapeType="1"/>
                </p:cNvSpPr>
                <p:nvPr userDrawn="1"/>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1" name="Line 54"/>
                <p:cNvSpPr>
                  <a:spLocks noChangeShapeType="1"/>
                </p:cNvSpPr>
                <p:nvPr userDrawn="1"/>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2" name="Line 55"/>
                <p:cNvSpPr>
                  <a:spLocks noChangeShapeType="1"/>
                </p:cNvSpPr>
                <p:nvPr userDrawn="1"/>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43" name="Line 56"/>
                <p:cNvSpPr>
                  <a:spLocks noChangeShapeType="1"/>
                </p:cNvSpPr>
                <p:nvPr userDrawn="1"/>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sp>
          <p:nvSpPr>
            <p:cNvPr id="7" name="Rectangle 57" descr="60%"/>
            <p:cNvSpPr>
              <a:spLocks noChangeArrowheads="1"/>
            </p:cNvSpPr>
            <p:nvPr userDrawn="1"/>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0"/>
                </a:spcBef>
                <a:spcAft>
                  <a:spcPct val="0"/>
                </a:spcAft>
                <a:defRPr/>
              </a:pPr>
              <a:endParaRPr lang="zh-CN" altLang="en-US" smtClean="0"/>
            </a:p>
          </p:txBody>
        </p:sp>
        <p:sp>
          <p:nvSpPr>
            <p:cNvPr id="8" name="Line 58"/>
            <p:cNvSpPr>
              <a:spLocks noChangeShapeType="1"/>
            </p:cNvSpPr>
            <p:nvPr userDrawn="1"/>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nvGrpSpPr>
            <p:cNvPr id="9" name="Group 59"/>
            <p:cNvGrpSpPr>
              <a:grpSpLocks/>
            </p:cNvGrpSpPr>
            <p:nvPr userDrawn="1"/>
          </p:nvGrpSpPr>
          <p:grpSpPr bwMode="auto">
            <a:xfrm>
              <a:off x="261" y="1342"/>
              <a:ext cx="1124" cy="2876"/>
              <a:chOff x="96" y="916"/>
              <a:chExt cx="2208" cy="2876"/>
            </a:xfrm>
          </p:grpSpPr>
          <p:sp>
            <p:nvSpPr>
              <p:cNvPr id="10" name="Line 60"/>
              <p:cNvSpPr>
                <a:spLocks noChangeShapeType="1"/>
              </p:cNvSpPr>
              <p:nvPr userDrawn="1"/>
            </p:nvSpPr>
            <p:spPr bwMode="ltGray">
              <a:xfrm flipH="1">
                <a:off x="96" y="1037"/>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1" name="Line 61"/>
              <p:cNvSpPr>
                <a:spLocks noChangeShapeType="1"/>
              </p:cNvSpPr>
              <p:nvPr userDrawn="1"/>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2" name="Arc 62"/>
              <p:cNvSpPr>
                <a:spLocks/>
              </p:cNvSpPr>
              <p:nvPr userDrawn="1"/>
            </p:nvSpPr>
            <p:spPr bwMode="ltGray">
              <a:xfrm flipH="1">
                <a:off x="218" y="916"/>
                <a:ext cx="238" cy="239"/>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grpSp>
        <p:nvGrpSpPr>
          <p:cNvPr id="66" name="Group 78"/>
          <p:cNvGrpSpPr>
            <a:grpSpLocks/>
          </p:cNvGrpSpPr>
          <p:nvPr userDrawn="1"/>
        </p:nvGrpSpPr>
        <p:grpSpPr bwMode="auto">
          <a:xfrm>
            <a:off x="161925" y="142875"/>
            <a:ext cx="2189163" cy="576263"/>
            <a:chOff x="102" y="90"/>
            <a:chExt cx="1379" cy="363"/>
          </a:xfrm>
        </p:grpSpPr>
        <p:pic>
          <p:nvPicPr>
            <p:cNvPr id="67" name="Picture 79" descr="标Ａa"/>
            <p:cNvPicPr>
              <a:picLocks noChangeAspect="1" noChangeArrowheads="1"/>
            </p:cNvPicPr>
            <p:nvPr userDrawn="1"/>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 y="90"/>
              <a:ext cx="43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Text Box 80"/>
            <p:cNvSpPr txBox="1">
              <a:spLocks noChangeArrowheads="1"/>
            </p:cNvSpPr>
            <p:nvPr userDrawn="1"/>
          </p:nvSpPr>
          <p:spPr bwMode="auto">
            <a:xfrm>
              <a:off x="329" y="125"/>
              <a:ext cx="11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50000"/>
                </a:spcBef>
                <a:spcAft>
                  <a:spcPct val="0"/>
                </a:spcAft>
              </a:pPr>
              <a:r>
                <a:rPr kumimoji="1" lang="zh-CN" altLang="en-US" sz="1400" b="1" smtClean="0">
                  <a:solidFill>
                    <a:srgbClr val="40458C"/>
                  </a:solidFill>
                  <a:latin typeface="Arial Black" pitchFamily="34" charset="0"/>
                </a:rPr>
                <a:t>黄河设计公司</a:t>
              </a:r>
            </a:p>
          </p:txBody>
        </p:sp>
        <p:sp>
          <p:nvSpPr>
            <p:cNvPr id="69" name="Text Box 81"/>
            <p:cNvSpPr txBox="1">
              <a:spLocks noChangeArrowheads="1"/>
            </p:cNvSpPr>
            <p:nvPr userDrawn="1"/>
          </p:nvSpPr>
          <p:spPr bwMode="auto">
            <a:xfrm>
              <a:off x="669" y="261"/>
              <a:ext cx="5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eaLnBrk="1" fontAlgn="base" hangingPunct="1">
                <a:spcBef>
                  <a:spcPct val="50000"/>
                </a:spcBef>
                <a:spcAft>
                  <a:spcPct val="0"/>
                </a:spcAft>
                <a:defRPr/>
              </a:pPr>
              <a:r>
                <a:rPr kumimoji="1" lang="en-US" altLang="zh-CN" sz="1400" smtClean="0">
                  <a:solidFill>
                    <a:srgbClr val="40458C"/>
                  </a:solidFill>
                  <a:latin typeface="Arial Black" pitchFamily="34" charset="0"/>
                </a:rPr>
                <a:t>YREC</a:t>
              </a:r>
            </a:p>
          </p:txBody>
        </p:sp>
      </p:grpSp>
      <p:sp>
        <p:nvSpPr>
          <p:cNvPr id="4159" name="Rectangle 63"/>
          <p:cNvSpPr>
            <a:spLocks noGrp="1" noChangeArrowheads="1"/>
          </p:cNvSpPr>
          <p:nvPr>
            <p:ph type="ctrTitle"/>
          </p:nvPr>
        </p:nvSpPr>
        <p:spPr>
          <a:xfrm>
            <a:off x="1600200" y="838200"/>
            <a:ext cx="6858000" cy="762000"/>
          </a:xfrm>
        </p:spPr>
        <p:txBody>
          <a:bodyPr/>
          <a:lstStyle>
            <a:lvl1pPr>
              <a:defRPr sz="4000"/>
            </a:lvl1pPr>
          </a:lstStyle>
          <a:p>
            <a:r>
              <a:rPr lang="zh-CN" altLang="en-US"/>
              <a:t>单击此处编辑母版标题样式</a:t>
            </a:r>
          </a:p>
        </p:txBody>
      </p:sp>
      <p:sp>
        <p:nvSpPr>
          <p:cNvPr id="4163" name="Rectangle 67" descr="Rectangle: Click to edit Master text styles&#10;Second level&#10;Third level&#10;Fourth level&#10;Fifth level"/>
          <p:cNvSpPr>
            <a:spLocks noGrp="1" noChangeArrowheads="1"/>
          </p:cNvSpPr>
          <p:nvPr>
            <p:ph type="subTitle" idx="1"/>
          </p:nvPr>
        </p:nvSpPr>
        <p:spPr>
          <a:xfrm>
            <a:off x="1905000" y="1981200"/>
            <a:ext cx="6400800" cy="3810000"/>
          </a:xfrm>
        </p:spPr>
        <p:txBody>
          <a:bodyPr/>
          <a:lstStyle>
            <a:lvl1pPr marL="0" indent="0">
              <a:lnSpc>
                <a:spcPct val="80000"/>
              </a:lnSpc>
              <a:buFont typeface="Wingdings" pitchFamily="2" charset="2"/>
              <a:buNone/>
              <a:defRPr sz="2800" b="0">
                <a:ea typeface="华文新魏" pitchFamily="2" charset="-122"/>
              </a:defRPr>
            </a:lvl1pPr>
          </a:lstStyle>
          <a:p>
            <a:r>
              <a:rPr lang="zh-CN" altLang="en-US"/>
              <a:t>单击此处编辑母版副标题样式</a:t>
            </a:r>
          </a:p>
        </p:txBody>
      </p:sp>
      <p:sp>
        <p:nvSpPr>
          <p:cNvPr id="70" name="Rectangle 64"/>
          <p:cNvSpPr>
            <a:spLocks noGrp="1" noChangeArrowheads="1"/>
          </p:cNvSpPr>
          <p:nvPr>
            <p:ph type="dt" sz="quarter" idx="10"/>
          </p:nvPr>
        </p:nvSpPr>
        <p:spPr/>
        <p:txBody>
          <a:bodyPr/>
          <a:lstStyle>
            <a:lvl1pPr>
              <a:defRPr/>
            </a:lvl1pPr>
          </a:lstStyle>
          <a:p>
            <a:pPr>
              <a:defRPr/>
            </a:pPr>
            <a:endParaRPr lang="en-US" altLang="zh-CN">
              <a:solidFill>
                <a:srgbClr val="40458C"/>
              </a:solidFill>
            </a:endParaRPr>
          </a:p>
        </p:txBody>
      </p:sp>
      <p:sp>
        <p:nvSpPr>
          <p:cNvPr id="71" name="Rectangle 65"/>
          <p:cNvSpPr>
            <a:spLocks noGrp="1" noChangeArrowheads="1"/>
          </p:cNvSpPr>
          <p:nvPr>
            <p:ph type="ftr" sz="quarter" idx="11"/>
          </p:nvPr>
        </p:nvSpPr>
        <p:spPr/>
        <p:txBody>
          <a:bodyPr/>
          <a:lstStyle>
            <a:lvl1pPr>
              <a:defRPr/>
            </a:lvl1pPr>
          </a:lstStyle>
          <a:p>
            <a:pPr>
              <a:defRPr/>
            </a:pPr>
            <a:endParaRPr lang="en-US" altLang="zh-CN">
              <a:solidFill>
                <a:srgbClr val="40458C"/>
              </a:solidFill>
            </a:endParaRPr>
          </a:p>
        </p:txBody>
      </p:sp>
      <p:sp>
        <p:nvSpPr>
          <p:cNvPr id="72" name="Rectangle 66"/>
          <p:cNvSpPr>
            <a:spLocks noGrp="1" noChangeArrowheads="1"/>
          </p:cNvSpPr>
          <p:nvPr>
            <p:ph type="sldNum" sz="quarter" idx="12"/>
          </p:nvPr>
        </p:nvSpPr>
        <p:spPr/>
        <p:txBody>
          <a:bodyPr/>
          <a:lstStyle>
            <a:lvl1pPr>
              <a:defRPr/>
            </a:lvl1pPr>
          </a:lstStyle>
          <a:p>
            <a:pPr>
              <a:defRPr/>
            </a:pPr>
            <a:fld id="{971E800A-4D7C-493A-83D5-2FDB1F37628A}"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3141336090"/>
      </p:ext>
    </p:extLst>
  </p:cSld>
  <p:clrMapOvr>
    <a:masterClrMapping/>
  </p:clrMapOvr>
  <p:transition>
    <p:rand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3BC5A12F-E2C7-46E3-AF80-99EB6C0BB3B4}"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096845369"/>
      </p:ext>
    </p:extLst>
  </p:cSld>
  <p:clrMapOvr>
    <a:masterClrMapping/>
  </p:clrMapOvr>
  <p:transition>
    <p:rand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476099EB-7B55-442D-B0B0-FBD68CC02CEA}"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652371806"/>
      </p:ext>
    </p:extLst>
  </p:cSld>
  <p:clrMapOvr>
    <a:masterClrMapping/>
  </p:clrMapOvr>
  <p:transition>
    <p:rand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8006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6"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7" name="Rectangle 68"/>
          <p:cNvSpPr>
            <a:spLocks noGrp="1" noChangeArrowheads="1"/>
          </p:cNvSpPr>
          <p:nvPr>
            <p:ph type="sldNum" sz="quarter" idx="12"/>
          </p:nvPr>
        </p:nvSpPr>
        <p:spPr>
          <a:ln/>
        </p:spPr>
        <p:txBody>
          <a:bodyPr/>
          <a:lstStyle>
            <a:lvl1pPr>
              <a:defRPr/>
            </a:lvl1pPr>
          </a:lstStyle>
          <a:p>
            <a:pPr>
              <a:defRPr/>
            </a:pPr>
            <a:fld id="{8A781600-A3D2-4B6D-86A9-81419DE9AA5A}"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596742767"/>
      </p:ext>
    </p:extLst>
  </p:cSld>
  <p:clrMapOvr>
    <a:masterClrMapping/>
  </p:clrMapOvr>
  <p:transition>
    <p:rand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8"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9" name="Rectangle 68"/>
          <p:cNvSpPr>
            <a:spLocks noGrp="1" noChangeArrowheads="1"/>
          </p:cNvSpPr>
          <p:nvPr>
            <p:ph type="sldNum" sz="quarter" idx="12"/>
          </p:nvPr>
        </p:nvSpPr>
        <p:spPr>
          <a:ln/>
        </p:spPr>
        <p:txBody>
          <a:bodyPr/>
          <a:lstStyle>
            <a:lvl1pPr>
              <a:defRPr/>
            </a:lvl1pPr>
          </a:lstStyle>
          <a:p>
            <a:pPr>
              <a:defRPr/>
            </a:pPr>
            <a:fld id="{07C73DB6-30D7-4F37-A845-B1BBD9E347B2}"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4100105154"/>
      </p:ext>
    </p:extLst>
  </p:cSld>
  <p:clrMapOvr>
    <a:masterClrMapping/>
  </p:clrMapOvr>
  <p:transition>
    <p:rand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4"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5" name="Rectangle 68"/>
          <p:cNvSpPr>
            <a:spLocks noGrp="1" noChangeArrowheads="1"/>
          </p:cNvSpPr>
          <p:nvPr>
            <p:ph type="sldNum" sz="quarter" idx="12"/>
          </p:nvPr>
        </p:nvSpPr>
        <p:spPr>
          <a:ln/>
        </p:spPr>
        <p:txBody>
          <a:bodyPr/>
          <a:lstStyle>
            <a:lvl1pPr>
              <a:defRPr/>
            </a:lvl1pPr>
          </a:lstStyle>
          <a:p>
            <a:pPr>
              <a:defRPr/>
            </a:pPr>
            <a:fld id="{946E8A76-C236-4596-A28D-D006EAD607E8}"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1393322756"/>
      </p:ext>
    </p:extLst>
  </p:cSld>
  <p:clrMapOvr>
    <a:masterClrMapping/>
  </p:clrMapOvr>
  <p:transition>
    <p:rand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3"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4" name="Rectangle 68"/>
          <p:cNvSpPr>
            <a:spLocks noGrp="1" noChangeArrowheads="1"/>
          </p:cNvSpPr>
          <p:nvPr>
            <p:ph type="sldNum" sz="quarter" idx="12"/>
          </p:nvPr>
        </p:nvSpPr>
        <p:spPr>
          <a:ln/>
        </p:spPr>
        <p:txBody>
          <a:bodyPr/>
          <a:lstStyle>
            <a:lvl1pPr>
              <a:defRPr/>
            </a:lvl1pPr>
          </a:lstStyle>
          <a:p>
            <a:pPr>
              <a:defRPr/>
            </a:pPr>
            <a:fld id="{8E2E1E41-C0DF-44B4-8E78-7151EB8ADDF6}"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930696619"/>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6"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7" name="Rectangle 68"/>
          <p:cNvSpPr>
            <a:spLocks noGrp="1" noChangeArrowheads="1"/>
          </p:cNvSpPr>
          <p:nvPr>
            <p:ph type="sldNum" sz="quarter" idx="12"/>
          </p:nvPr>
        </p:nvSpPr>
        <p:spPr>
          <a:ln/>
        </p:spPr>
        <p:txBody>
          <a:bodyPr/>
          <a:lstStyle>
            <a:lvl1pPr>
              <a:defRPr/>
            </a:lvl1pPr>
          </a:lstStyle>
          <a:p>
            <a:pPr>
              <a:defRPr/>
            </a:pPr>
            <a:fld id="{45884010-D976-4811-96EA-67B22FD37F09}"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28473885"/>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6"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7" name="Rectangle 68"/>
          <p:cNvSpPr>
            <a:spLocks noGrp="1" noChangeArrowheads="1"/>
          </p:cNvSpPr>
          <p:nvPr>
            <p:ph type="sldNum" sz="quarter" idx="12"/>
          </p:nvPr>
        </p:nvSpPr>
        <p:spPr>
          <a:ln/>
        </p:spPr>
        <p:txBody>
          <a:bodyPr/>
          <a:lstStyle>
            <a:lvl1pPr>
              <a:defRPr/>
            </a:lvl1pPr>
          </a:lstStyle>
          <a:p>
            <a:pPr>
              <a:defRPr/>
            </a:pPr>
            <a:fld id="{1CD8F63A-511C-47D4-982E-8C3F9368E0BB}"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1638007810"/>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7BDACBA3-4A7C-4C1C-9D39-1E2E44918D74}"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0B4FFD-CE2F-4122-AB4D-C6AF0056D36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8665308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DABA2B71-007C-4AB2-8DE4-EC8199C013BE}"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1113210332"/>
      </p:ext>
    </p:extLst>
  </p:cSld>
  <p:clrMapOvr>
    <a:masterClrMapping/>
  </p:clrMapOvr>
  <p:transition>
    <p:rand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67500" y="304800"/>
            <a:ext cx="1943100" cy="57150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04800"/>
            <a:ext cx="5676900" cy="57150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66"/>
          <p:cNvSpPr>
            <a:spLocks noGrp="1" noChangeArrowheads="1"/>
          </p:cNvSpPr>
          <p:nvPr>
            <p:ph type="dt" sz="half" idx="10"/>
          </p:nvPr>
        </p:nvSpPr>
        <p:spPr>
          <a:ln/>
        </p:spPr>
        <p:txBody>
          <a:bodyPr/>
          <a:lstStyle>
            <a:lvl1pPr>
              <a:defRPr/>
            </a:lvl1pPr>
          </a:lstStyle>
          <a:p>
            <a:pPr>
              <a:defRPr/>
            </a:pPr>
            <a:endParaRPr lang="en-US" altLang="zh-CN">
              <a:solidFill>
                <a:srgbClr val="40458C"/>
              </a:solidFill>
            </a:endParaRPr>
          </a:p>
        </p:txBody>
      </p:sp>
      <p:sp>
        <p:nvSpPr>
          <p:cNvPr id="5" name="Rectangle 67"/>
          <p:cNvSpPr>
            <a:spLocks noGrp="1" noChangeArrowheads="1"/>
          </p:cNvSpPr>
          <p:nvPr>
            <p:ph type="ftr" sz="quarter" idx="11"/>
          </p:nvPr>
        </p:nvSpPr>
        <p:spPr>
          <a:ln/>
        </p:spPr>
        <p:txBody>
          <a:bodyPr/>
          <a:lstStyle>
            <a:lvl1pPr>
              <a:defRPr/>
            </a:lvl1pPr>
          </a:lstStyle>
          <a:p>
            <a:pPr>
              <a:defRPr/>
            </a:pPr>
            <a:endParaRPr lang="en-US" altLang="zh-CN">
              <a:solidFill>
                <a:srgbClr val="40458C"/>
              </a:solidFill>
            </a:endParaRPr>
          </a:p>
        </p:txBody>
      </p:sp>
      <p:sp>
        <p:nvSpPr>
          <p:cNvPr id="6" name="Rectangle 68"/>
          <p:cNvSpPr>
            <a:spLocks noGrp="1" noChangeArrowheads="1"/>
          </p:cNvSpPr>
          <p:nvPr>
            <p:ph type="sldNum" sz="quarter" idx="12"/>
          </p:nvPr>
        </p:nvSpPr>
        <p:spPr>
          <a:ln/>
        </p:spPr>
        <p:txBody>
          <a:bodyPr/>
          <a:lstStyle>
            <a:lvl1pPr>
              <a:defRPr/>
            </a:lvl1pPr>
          </a:lstStyle>
          <a:p>
            <a:pPr>
              <a:defRPr/>
            </a:pPr>
            <a:fld id="{A7AC8CEF-4E21-42F6-B308-2D16F1C0AEB9}" type="slidenum">
              <a:rPr lang="en-US" altLang="zh-CN">
                <a:solidFill>
                  <a:srgbClr val="40458C"/>
                </a:solidFill>
              </a:rPr>
              <a:pPr>
                <a:defRPr/>
              </a:pPr>
              <a:t>‹#›</a:t>
            </a:fld>
            <a:endParaRPr lang="en-US" altLang="zh-CN">
              <a:solidFill>
                <a:srgbClr val="40458C"/>
              </a:solidFill>
            </a:endParaRPr>
          </a:p>
        </p:txBody>
      </p:sp>
    </p:spTree>
    <p:extLst>
      <p:ext uri="{BB962C8B-B14F-4D97-AF65-F5344CB8AC3E}">
        <p14:creationId xmlns:p14="http://schemas.microsoft.com/office/powerpoint/2010/main" val="3144691761"/>
      </p:ext>
    </p:extLst>
  </p:cSld>
  <p:clrMapOvr>
    <a:masterClrMapping/>
  </p:clrMapOvr>
  <p:transition>
    <p:rand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051E80E4-FB52-4F0B-841F-0C914A580EA7}"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6388416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4F98D69-C7C4-433E-8D45-820665A7206B}"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2030961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0659C405-F989-4AA1-852F-4546B96365EF}"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0279413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CE7591E0-B9CA-45E5-8B35-F41E6F6E4629}"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5486085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86251B73-A8E1-438C-823D-C89624E374E2}"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zh-CN"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8345905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E2D8FAD-4DF6-475F-BFA1-6864EE0CF1AB}"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9789351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A1511BA-C3EA-409F-955B-44440F9BC9EC}"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7874358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A4AB5BE0-F301-4239-90F5-F32648E956C0}"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962376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230" y="762000"/>
            <a:ext cx="2022475"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9625" y="762000"/>
            <a:ext cx="5918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599C43C4-EA0C-41F7-830B-8AE1D76DB896}"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7D906-5202-4C99-B649-3269924CD899}"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96436046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43DE7D76-9D07-4D4C-AC13-38D79EAED695}"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70812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09C47AB8-3661-403E-8958-29ECFDD6C686}"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47399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6A2FE9C7-25E7-4C6E-A3EF-9940598DE8CD}"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061054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245225"/>
            <a:ext cx="2133600" cy="476250"/>
          </a:xfrm>
        </p:spPr>
        <p:txBody>
          <a:bodyPr/>
          <a:lstStyle>
            <a:lvl1pPr>
              <a:defRPr/>
            </a:lvl1pPr>
          </a:lstStyle>
          <a:p>
            <a:fld id="{9F5D23D0-95AA-409D-B78C-4476B3EA4E43}" type="datetime1">
              <a:rPr lang="zh-CN" altLang="en-US" smtClean="0">
                <a:solidFill>
                  <a:prstClr val="black">
                    <a:tint val="75000"/>
                  </a:prstClr>
                </a:solidFill>
              </a:rPr>
              <a:pPr/>
              <a:t>2014/10/9</a:t>
            </a:fld>
            <a:endParaRPr lang="en-US" altLang="zh-CN">
              <a:solidFill>
                <a:prstClr val="black">
                  <a:tint val="75000"/>
                </a:prstClr>
              </a:solidFill>
            </a:endParaRPr>
          </a:p>
        </p:txBody>
      </p:sp>
      <p:sp>
        <p:nvSpPr>
          <p:cNvPr id="8" name="页脚占位符 7"/>
          <p:cNvSpPr>
            <a:spLocks noGrp="1"/>
          </p:cNvSpPr>
          <p:nvPr>
            <p:ph type="ftr" sz="quarter" idx="11"/>
          </p:nvPr>
        </p:nvSpPr>
        <p:spPr>
          <a:xfrm>
            <a:off x="3124200" y="6245225"/>
            <a:ext cx="2895600" cy="476250"/>
          </a:xfrm>
        </p:spPr>
        <p:txBody>
          <a:bodyPr/>
          <a:lstStyle>
            <a:lvl1pPr>
              <a:defRPr/>
            </a:lvl1pPr>
          </a:lstStyle>
          <a:p>
            <a:endParaRPr lang="en-US" altLang="zh-CN">
              <a:solidFill>
                <a:prstClr val="black">
                  <a:tint val="75000"/>
                </a:prstClr>
              </a:solidFill>
            </a:endParaRPr>
          </a:p>
        </p:txBody>
      </p:sp>
      <p:sp>
        <p:nvSpPr>
          <p:cNvPr id="9" name="灯片编号占位符 8"/>
          <p:cNvSpPr>
            <a:spLocks noGrp="1"/>
          </p:cNvSpPr>
          <p:nvPr>
            <p:ph type="sldNum" sz="quarter" idx="12"/>
          </p:nvPr>
        </p:nvSpPr>
        <p:spPr>
          <a:xfrm>
            <a:off x="6553200" y="6245225"/>
            <a:ext cx="2133600" cy="476250"/>
          </a:xfrm>
        </p:spPr>
        <p:txBody>
          <a:bodyPr/>
          <a:lstStyle>
            <a:lvl1pPr>
              <a:defRPr/>
            </a:lvl1pPr>
          </a:lstStyle>
          <a:p>
            <a:fld id="{878CFA97-8C5F-46AD-8001-1F2686B5AF8F}" type="slidenum">
              <a:rPr lang="en-US" altLang="zh-CN">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152365942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BNLppt_BG_Title_NewDOElogo_OffSc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p:cNvSpPr>
            <a:spLocks noGrp="1" noChangeArrowheads="1"/>
          </p:cNvSpPr>
          <p:nvPr>
            <p:ph type="ctrTitle"/>
          </p:nvPr>
        </p:nvSpPr>
        <p:spPr>
          <a:xfrm>
            <a:off x="457200" y="457200"/>
            <a:ext cx="6172200" cy="1600200"/>
          </a:xfrm>
        </p:spPr>
        <p:txBody>
          <a:bodyPr anchor="b"/>
          <a:lstStyle>
            <a:lvl1pPr algn="r">
              <a:defRPr sz="3800">
                <a:solidFill>
                  <a:schemeClr val="bg1"/>
                </a:solidFill>
              </a:defRPr>
            </a:lvl1pPr>
          </a:lstStyle>
          <a:p>
            <a:r>
              <a:rPr lang="en-US"/>
              <a:t>Click to edit Master title style</a:t>
            </a:r>
          </a:p>
        </p:txBody>
      </p:sp>
      <p:sp>
        <p:nvSpPr>
          <p:cNvPr id="7172" name="Rectangle 4"/>
          <p:cNvSpPr>
            <a:spLocks noGrp="1" noChangeArrowheads="1"/>
          </p:cNvSpPr>
          <p:nvPr>
            <p:ph type="subTitle" idx="1"/>
          </p:nvPr>
        </p:nvSpPr>
        <p:spPr>
          <a:xfrm>
            <a:off x="457200" y="2286000"/>
            <a:ext cx="6172200" cy="990600"/>
          </a:xfrm>
        </p:spPr>
        <p:txBody>
          <a:bodyPr/>
          <a:lstStyle>
            <a:lvl1pPr marL="0" indent="0" algn="r">
              <a:buFont typeface="Wingdings" pitchFamily="-112" charset="2"/>
              <a:buNone/>
              <a:defRPr sz="1900" i="1">
                <a:solidFill>
                  <a:schemeClr val="bg1"/>
                </a:solidFill>
              </a:defRPr>
            </a:lvl1pPr>
          </a:lstStyle>
          <a:p>
            <a:r>
              <a:rPr lang="en-US"/>
              <a:t>Click to edit Master subtitle style</a:t>
            </a:r>
          </a:p>
        </p:txBody>
      </p:sp>
    </p:spTree>
    <p:extLst>
      <p:ext uri="{BB962C8B-B14F-4D97-AF65-F5344CB8AC3E}">
        <p14:creationId xmlns:p14="http://schemas.microsoft.com/office/powerpoint/2010/main" val="296205755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6852845B-A5F6-3440-B749-65162F69B7B3}" type="slidenum">
              <a:rPr lang="en-US"/>
              <a:pPr/>
              <a:t>‹#›</a:t>
            </a:fld>
            <a:endParaRPr lang="en-US" dirty="0"/>
          </a:p>
        </p:txBody>
      </p:sp>
    </p:spTree>
    <p:extLst>
      <p:ext uri="{BB962C8B-B14F-4D97-AF65-F5344CB8AC3E}">
        <p14:creationId xmlns:p14="http://schemas.microsoft.com/office/powerpoint/2010/main" val="19402231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9D032832-6F35-5543-AC0C-2124F8E62081}" type="slidenum">
              <a:rPr lang="en-US"/>
              <a:pPr/>
              <a:t>‹#›</a:t>
            </a:fld>
            <a:endParaRPr lang="en-US" dirty="0"/>
          </a:p>
        </p:txBody>
      </p:sp>
    </p:spTree>
    <p:extLst>
      <p:ext uri="{BB962C8B-B14F-4D97-AF65-F5344CB8AC3E}">
        <p14:creationId xmlns:p14="http://schemas.microsoft.com/office/powerpoint/2010/main" val="402320755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7" name="Rectangle 6"/>
          <p:cNvSpPr>
            <a:spLocks noGrp="1" noChangeArrowheads="1"/>
          </p:cNvSpPr>
          <p:nvPr>
            <p:ph type="sldNum" sz="quarter" idx="12"/>
          </p:nvPr>
        </p:nvSpPr>
        <p:spPr>
          <a:ln/>
        </p:spPr>
        <p:txBody>
          <a:bodyPr/>
          <a:lstStyle>
            <a:lvl1pPr>
              <a:defRPr/>
            </a:lvl1pPr>
          </a:lstStyle>
          <a:p>
            <a:fld id="{A91D5F67-9B0D-AD49-A808-24C46E07DC39}" type="slidenum">
              <a:rPr lang="en-US"/>
              <a:pPr/>
              <a:t>‹#›</a:t>
            </a:fld>
            <a:endParaRPr lang="en-US" dirty="0"/>
          </a:p>
        </p:txBody>
      </p:sp>
    </p:spTree>
    <p:extLst>
      <p:ext uri="{BB962C8B-B14F-4D97-AF65-F5344CB8AC3E}">
        <p14:creationId xmlns:p14="http://schemas.microsoft.com/office/powerpoint/2010/main" val="307122874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9" name="Rectangle 6"/>
          <p:cNvSpPr>
            <a:spLocks noGrp="1" noChangeArrowheads="1"/>
          </p:cNvSpPr>
          <p:nvPr>
            <p:ph type="sldNum" sz="quarter" idx="12"/>
          </p:nvPr>
        </p:nvSpPr>
        <p:spPr>
          <a:ln/>
        </p:spPr>
        <p:txBody>
          <a:bodyPr/>
          <a:lstStyle>
            <a:lvl1pPr>
              <a:defRPr/>
            </a:lvl1pPr>
          </a:lstStyle>
          <a:p>
            <a:fld id="{F1416C37-3C78-C24C-ABC5-1199183B3E3C}" type="slidenum">
              <a:rPr lang="en-US"/>
              <a:pPr/>
              <a:t>‹#›</a:t>
            </a:fld>
            <a:endParaRPr lang="en-US" dirty="0"/>
          </a:p>
        </p:txBody>
      </p:sp>
    </p:spTree>
    <p:extLst>
      <p:ext uri="{BB962C8B-B14F-4D97-AF65-F5344CB8AC3E}">
        <p14:creationId xmlns:p14="http://schemas.microsoft.com/office/powerpoint/2010/main" val="345959436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5" name="Rectangle 6"/>
          <p:cNvSpPr>
            <a:spLocks noGrp="1" noChangeArrowheads="1"/>
          </p:cNvSpPr>
          <p:nvPr>
            <p:ph type="sldNum" sz="quarter" idx="12"/>
          </p:nvPr>
        </p:nvSpPr>
        <p:spPr>
          <a:ln/>
        </p:spPr>
        <p:txBody>
          <a:bodyPr/>
          <a:lstStyle>
            <a:lvl1pPr>
              <a:defRPr/>
            </a:lvl1pPr>
          </a:lstStyle>
          <a:p>
            <a:fld id="{C332F882-C650-954F-B8B9-C631AB3B370F}" type="slidenum">
              <a:rPr lang="en-US"/>
              <a:pPr/>
              <a:t>‹#›</a:t>
            </a:fld>
            <a:endParaRPr lang="en-US" dirty="0"/>
          </a:p>
        </p:txBody>
      </p:sp>
    </p:spTree>
    <p:extLst>
      <p:ext uri="{BB962C8B-B14F-4D97-AF65-F5344CB8AC3E}">
        <p14:creationId xmlns:p14="http://schemas.microsoft.com/office/powerpoint/2010/main" val="2323781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1" y="762000"/>
            <a:ext cx="73787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09626" y="2214572"/>
            <a:ext cx="7958138" cy="186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626" y="4230688"/>
            <a:ext cx="7958138" cy="1865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C5E189D7-32F5-4912-8B26-9E26395BA94D}"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8984FD7-47BD-40BA-A756-85F4A2B2E16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27824917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4" name="Rectangle 6"/>
          <p:cNvSpPr>
            <a:spLocks noGrp="1" noChangeArrowheads="1"/>
          </p:cNvSpPr>
          <p:nvPr>
            <p:ph type="sldNum" sz="quarter" idx="12"/>
          </p:nvPr>
        </p:nvSpPr>
        <p:spPr>
          <a:ln/>
        </p:spPr>
        <p:txBody>
          <a:bodyPr/>
          <a:lstStyle>
            <a:lvl1pPr>
              <a:defRPr/>
            </a:lvl1pPr>
          </a:lstStyle>
          <a:p>
            <a:fld id="{F346D39A-FD41-094A-984B-DF69A97B0AA2}" type="slidenum">
              <a:rPr lang="en-US"/>
              <a:pPr/>
              <a:t>‹#›</a:t>
            </a:fld>
            <a:endParaRPr lang="en-US" dirty="0"/>
          </a:p>
        </p:txBody>
      </p:sp>
    </p:spTree>
    <p:extLst>
      <p:ext uri="{BB962C8B-B14F-4D97-AF65-F5344CB8AC3E}">
        <p14:creationId xmlns:p14="http://schemas.microsoft.com/office/powerpoint/2010/main" val="20937859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7" name="Rectangle 6"/>
          <p:cNvSpPr>
            <a:spLocks noGrp="1" noChangeArrowheads="1"/>
          </p:cNvSpPr>
          <p:nvPr>
            <p:ph type="sldNum" sz="quarter" idx="12"/>
          </p:nvPr>
        </p:nvSpPr>
        <p:spPr>
          <a:ln/>
        </p:spPr>
        <p:txBody>
          <a:bodyPr/>
          <a:lstStyle>
            <a:lvl1pPr>
              <a:defRPr/>
            </a:lvl1pPr>
          </a:lstStyle>
          <a:p>
            <a:fld id="{0D756B7A-22A7-6141-8ABC-1425E9B710F2}" type="slidenum">
              <a:rPr lang="en-US"/>
              <a:pPr/>
              <a:t>‹#›</a:t>
            </a:fld>
            <a:endParaRPr lang="en-US" dirty="0"/>
          </a:p>
        </p:txBody>
      </p:sp>
    </p:spTree>
    <p:extLst>
      <p:ext uri="{BB962C8B-B14F-4D97-AF65-F5344CB8AC3E}">
        <p14:creationId xmlns:p14="http://schemas.microsoft.com/office/powerpoint/2010/main" val="367156706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7" name="Rectangle 6"/>
          <p:cNvSpPr>
            <a:spLocks noGrp="1" noChangeArrowheads="1"/>
          </p:cNvSpPr>
          <p:nvPr>
            <p:ph type="sldNum" sz="quarter" idx="12"/>
          </p:nvPr>
        </p:nvSpPr>
        <p:spPr>
          <a:ln/>
        </p:spPr>
        <p:txBody>
          <a:bodyPr/>
          <a:lstStyle>
            <a:lvl1pPr>
              <a:defRPr/>
            </a:lvl1pPr>
          </a:lstStyle>
          <a:p>
            <a:fld id="{B62814C3-067C-444C-8B9F-2669AE726E6A}" type="slidenum">
              <a:rPr lang="en-US"/>
              <a:pPr/>
              <a:t>‹#›</a:t>
            </a:fld>
            <a:endParaRPr lang="en-US" dirty="0"/>
          </a:p>
        </p:txBody>
      </p:sp>
    </p:spTree>
    <p:extLst>
      <p:ext uri="{BB962C8B-B14F-4D97-AF65-F5344CB8AC3E}">
        <p14:creationId xmlns:p14="http://schemas.microsoft.com/office/powerpoint/2010/main" val="178627700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A4834EC1-1859-3B4B-8952-6F09FA9094E7}" type="slidenum">
              <a:rPr lang="en-US"/>
              <a:pPr/>
              <a:t>‹#›</a:t>
            </a:fld>
            <a:endParaRPr lang="en-US" dirty="0"/>
          </a:p>
        </p:txBody>
      </p:sp>
    </p:spTree>
    <p:extLst>
      <p:ext uri="{BB962C8B-B14F-4D97-AF65-F5344CB8AC3E}">
        <p14:creationId xmlns:p14="http://schemas.microsoft.com/office/powerpoint/2010/main" val="317984521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7500" y="304800"/>
            <a:ext cx="20955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304800"/>
            <a:ext cx="61341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27ED678B-CC06-DA4A-ADCC-372070E2EE6D}" type="slidenum">
              <a:rPr lang="en-US"/>
              <a:pPr/>
              <a:t>‹#›</a:t>
            </a:fld>
            <a:endParaRPr lang="en-US" dirty="0"/>
          </a:p>
        </p:txBody>
      </p:sp>
    </p:spTree>
    <p:extLst>
      <p:ext uri="{BB962C8B-B14F-4D97-AF65-F5344CB8AC3E}">
        <p14:creationId xmlns:p14="http://schemas.microsoft.com/office/powerpoint/2010/main" val="42263428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762000" y="1828800"/>
            <a:ext cx="7620000" cy="38862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6" name="Rectangle 6"/>
          <p:cNvSpPr>
            <a:spLocks noGrp="1" noChangeArrowheads="1"/>
          </p:cNvSpPr>
          <p:nvPr>
            <p:ph type="sldNum" sz="quarter" idx="12"/>
          </p:nvPr>
        </p:nvSpPr>
        <p:spPr>
          <a:ln/>
        </p:spPr>
        <p:txBody>
          <a:bodyPr/>
          <a:lstStyle>
            <a:lvl1pPr>
              <a:defRPr/>
            </a:lvl1pPr>
          </a:lstStyle>
          <a:p>
            <a:fld id="{44012A82-AF99-1149-BB68-ED1D5646BF11}" type="slidenum">
              <a:rPr lang="en-US"/>
              <a:pPr/>
              <a:t>‹#›</a:t>
            </a:fld>
            <a:endParaRPr lang="en-US" dirty="0"/>
          </a:p>
        </p:txBody>
      </p:sp>
    </p:spTree>
    <p:extLst>
      <p:ext uri="{BB962C8B-B14F-4D97-AF65-F5344CB8AC3E}">
        <p14:creationId xmlns:p14="http://schemas.microsoft.com/office/powerpoint/2010/main" val="367198467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82000" cy="109061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7338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solidFill>
                  <a:srgbClr val="322F31"/>
                </a:solidFill>
              </a:rPr>
              <a:t>September 19, 2014</a:t>
            </a:r>
            <a:endParaRPr lang="en-US" dirty="0">
              <a:solidFill>
                <a:srgbClr val="322F31"/>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322F31"/>
                </a:solidFill>
              </a:rPr>
              <a:t>BNL3 cavity &amp; eRHIC</a:t>
            </a:r>
            <a:endParaRPr lang="en-US" dirty="0">
              <a:solidFill>
                <a:srgbClr val="322F31"/>
              </a:solidFill>
            </a:endParaRPr>
          </a:p>
        </p:txBody>
      </p:sp>
      <p:sp>
        <p:nvSpPr>
          <p:cNvPr id="7" name="Rectangle 6"/>
          <p:cNvSpPr>
            <a:spLocks noGrp="1" noChangeArrowheads="1"/>
          </p:cNvSpPr>
          <p:nvPr>
            <p:ph type="sldNum" sz="quarter" idx="12"/>
          </p:nvPr>
        </p:nvSpPr>
        <p:spPr>
          <a:ln/>
        </p:spPr>
        <p:txBody>
          <a:bodyPr/>
          <a:lstStyle>
            <a:lvl1pPr>
              <a:defRPr/>
            </a:lvl1pPr>
          </a:lstStyle>
          <a:p>
            <a:fld id="{728C77BF-32DE-6240-8D50-3C77A8809188}" type="slidenum">
              <a:rPr lang="en-US"/>
              <a:pPr/>
              <a:t>‹#›</a:t>
            </a:fld>
            <a:endParaRPr lang="en-US" dirty="0"/>
          </a:p>
        </p:txBody>
      </p:sp>
    </p:spTree>
    <p:extLst>
      <p:ext uri="{BB962C8B-B14F-4D97-AF65-F5344CB8AC3E}">
        <p14:creationId xmlns:p14="http://schemas.microsoft.com/office/powerpoint/2010/main" val="3117458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33"/>
            <a:ext cx="7772400" cy="1470025"/>
          </a:xfrm>
          <a:prstGeom prst="rect">
            <a:avLst/>
          </a:prstGeo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259632" y="3861048"/>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Tree>
    <p:extLst>
      <p:ext uri="{BB962C8B-B14F-4D97-AF65-F5344CB8AC3E}">
        <p14:creationId xmlns:p14="http://schemas.microsoft.com/office/powerpoint/2010/main" val="39083620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457200" y="1600206"/>
            <a:ext cx="8229600" cy="4525963"/>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733893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8"/>
            <a:ext cx="7772400" cy="1362075"/>
          </a:xfrm>
          <a:prstGeom prst="rect">
            <a:avLst/>
          </a:prstGeo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Tree>
    <p:extLst>
      <p:ext uri="{BB962C8B-B14F-4D97-AF65-F5344CB8AC3E}">
        <p14:creationId xmlns:p14="http://schemas.microsoft.com/office/powerpoint/2010/main" val="35171361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254955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17533446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8"/>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318809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8"/>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70F9B223-9F7A-41E4-9494-C1889A46EBF3}"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492860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a:prstGeom prst="rect">
            <a:avLst/>
          </a:prstGeo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Tree>
    <p:extLst>
      <p:ext uri="{BB962C8B-B14F-4D97-AF65-F5344CB8AC3E}">
        <p14:creationId xmlns:p14="http://schemas.microsoft.com/office/powerpoint/2010/main" val="13294243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1600206"/>
            <a:ext cx="8229600" cy="4525963"/>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158771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46"/>
            <a:ext cx="2057400" cy="5851525"/>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46"/>
            <a:ext cx="6019800" cy="5851525"/>
          </a:xfrm>
          <a:prstGeom prst="rect">
            <a:avLst/>
          </a:prstGeo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759823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96"/>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96"/>
            <a:ext cx="4038600" cy="2187575"/>
          </a:xfrm>
          <a:prstGeom prst="rect">
            <a:avLst/>
          </a:prstGeo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extLst>
      <p:ext uri="{BB962C8B-B14F-4D97-AF65-F5344CB8AC3E}">
        <p14:creationId xmlns:p14="http://schemas.microsoft.com/office/powerpoint/2010/main" val="3355914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a:prstGeom prst="rect">
            <a:avLst/>
          </a:prstGeo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457200" y="1600206"/>
            <a:ext cx="8229600" cy="4525963"/>
          </a:xfrm>
          <a:prstGeom prst="rect">
            <a:avLst/>
          </a:prstGeom>
        </p:spPr>
        <p:txBody>
          <a:bodyPr/>
          <a:lstStyle/>
          <a:p>
            <a:pPr lvl="0"/>
            <a:endParaRPr lang="zh-CN" altLang="en-US" noProof="0"/>
          </a:p>
        </p:txBody>
      </p:sp>
    </p:spTree>
    <p:extLst>
      <p:ext uri="{BB962C8B-B14F-4D97-AF65-F5344CB8AC3E}">
        <p14:creationId xmlns:p14="http://schemas.microsoft.com/office/powerpoint/2010/main" val="2243243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325"/>
          <p:cNvGrpSpPr>
            <a:grpSpLocks/>
          </p:cNvGrpSpPr>
          <p:nvPr/>
        </p:nvGrpSpPr>
        <p:grpSpPr bwMode="auto">
          <a:xfrm>
            <a:off x="0" y="68265"/>
            <a:ext cx="8678863" cy="6713537"/>
            <a:chOff x="0" y="43"/>
            <a:chExt cx="5467" cy="4229"/>
          </a:xfrm>
        </p:grpSpPr>
        <p:sp>
          <p:nvSpPr>
            <p:cNvPr id="5" name="Rectangle 217"/>
            <p:cNvSpPr>
              <a:spLocks noChangeArrowheads="1"/>
            </p:cNvSpPr>
            <p:nvPr userDrawn="1"/>
          </p:nvSpPr>
          <p:spPr bwMode="auto">
            <a:xfrm>
              <a:off x="692" y="494"/>
              <a:ext cx="4775" cy="936"/>
            </a:xfrm>
            <a:prstGeom prst="rect">
              <a:avLst/>
            </a:prstGeom>
            <a:solidFill>
              <a:schemeClr val="accent1"/>
            </a:solidFill>
            <a:ln w="9525">
              <a:noFill/>
              <a:miter lim="800000"/>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grpSp>
          <p:nvGrpSpPr>
            <p:cNvPr id="3" name="Group 324"/>
            <p:cNvGrpSpPr>
              <a:grpSpLocks/>
            </p:cNvGrpSpPr>
            <p:nvPr userDrawn="1"/>
          </p:nvGrpSpPr>
          <p:grpSpPr bwMode="auto">
            <a:xfrm>
              <a:off x="0" y="43"/>
              <a:ext cx="624" cy="4229"/>
              <a:chOff x="0" y="43"/>
              <a:chExt cx="624" cy="4229"/>
            </a:xfrm>
          </p:grpSpPr>
          <p:sp>
            <p:nvSpPr>
              <p:cNvPr id="7" name="Line 224"/>
              <p:cNvSpPr>
                <a:spLocks noChangeShapeType="1"/>
              </p:cNvSpPr>
              <p:nvPr userDrawn="1"/>
            </p:nvSpPr>
            <p:spPr bwMode="auto">
              <a:xfrm>
                <a:off x="0" y="4203"/>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 name="Line 225"/>
              <p:cNvSpPr>
                <a:spLocks noChangeShapeType="1"/>
              </p:cNvSpPr>
              <p:nvPr userDrawn="1"/>
            </p:nvSpPr>
            <p:spPr bwMode="auto">
              <a:xfrm>
                <a:off x="0" y="4239"/>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 name="Line 226"/>
              <p:cNvSpPr>
                <a:spLocks noChangeShapeType="1"/>
              </p:cNvSpPr>
              <p:nvPr userDrawn="1"/>
            </p:nvSpPr>
            <p:spPr bwMode="auto">
              <a:xfrm>
                <a:off x="0" y="4272"/>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0" name="Line 227"/>
              <p:cNvSpPr>
                <a:spLocks noChangeShapeType="1"/>
              </p:cNvSpPr>
              <p:nvPr userDrawn="1"/>
            </p:nvSpPr>
            <p:spPr bwMode="auto">
              <a:xfrm>
                <a:off x="0" y="4113"/>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1" name="Line 228"/>
              <p:cNvSpPr>
                <a:spLocks noChangeShapeType="1"/>
              </p:cNvSpPr>
              <p:nvPr userDrawn="1"/>
            </p:nvSpPr>
            <p:spPr bwMode="auto">
              <a:xfrm>
                <a:off x="0" y="4065"/>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 name="Line 229"/>
              <p:cNvSpPr>
                <a:spLocks noChangeShapeType="1"/>
              </p:cNvSpPr>
              <p:nvPr userDrawn="1"/>
            </p:nvSpPr>
            <p:spPr bwMode="auto">
              <a:xfrm>
                <a:off x="0" y="4158"/>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 name="Line 230"/>
              <p:cNvSpPr>
                <a:spLocks noChangeShapeType="1"/>
              </p:cNvSpPr>
              <p:nvPr userDrawn="1"/>
            </p:nvSpPr>
            <p:spPr bwMode="auto">
              <a:xfrm>
                <a:off x="0" y="3666"/>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4" name="Line 231"/>
              <p:cNvSpPr>
                <a:spLocks noChangeShapeType="1"/>
              </p:cNvSpPr>
              <p:nvPr userDrawn="1"/>
            </p:nvSpPr>
            <p:spPr bwMode="auto">
              <a:xfrm>
                <a:off x="0" y="3639"/>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5" name="Line 232"/>
              <p:cNvSpPr>
                <a:spLocks noChangeShapeType="1"/>
              </p:cNvSpPr>
              <p:nvPr userDrawn="1"/>
            </p:nvSpPr>
            <p:spPr bwMode="auto">
              <a:xfrm>
                <a:off x="0" y="4020"/>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6" name="Line 233"/>
              <p:cNvSpPr>
                <a:spLocks noChangeShapeType="1"/>
              </p:cNvSpPr>
              <p:nvPr userDrawn="1"/>
            </p:nvSpPr>
            <p:spPr bwMode="auto">
              <a:xfrm>
                <a:off x="0" y="3894"/>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7" name="Line 234"/>
              <p:cNvSpPr>
                <a:spLocks noChangeShapeType="1"/>
              </p:cNvSpPr>
              <p:nvPr userDrawn="1"/>
            </p:nvSpPr>
            <p:spPr bwMode="auto">
              <a:xfrm>
                <a:off x="0" y="3813"/>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8" name="Line 235"/>
              <p:cNvSpPr>
                <a:spLocks noChangeShapeType="1"/>
              </p:cNvSpPr>
              <p:nvPr userDrawn="1"/>
            </p:nvSpPr>
            <p:spPr bwMode="auto">
              <a:xfrm>
                <a:off x="0" y="3999"/>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9" name="Line 236"/>
              <p:cNvSpPr>
                <a:spLocks noChangeShapeType="1"/>
              </p:cNvSpPr>
              <p:nvPr userDrawn="1"/>
            </p:nvSpPr>
            <p:spPr bwMode="auto">
              <a:xfrm>
                <a:off x="0" y="3687"/>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0" name="Line 237"/>
              <p:cNvSpPr>
                <a:spLocks noChangeShapeType="1"/>
              </p:cNvSpPr>
              <p:nvPr userDrawn="1"/>
            </p:nvSpPr>
            <p:spPr bwMode="auto">
              <a:xfrm>
                <a:off x="0" y="3741"/>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1" name="Line 238"/>
              <p:cNvSpPr>
                <a:spLocks noChangeShapeType="1"/>
              </p:cNvSpPr>
              <p:nvPr userDrawn="1"/>
            </p:nvSpPr>
            <p:spPr bwMode="auto">
              <a:xfrm>
                <a:off x="0" y="393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2" name="Line 239"/>
              <p:cNvSpPr>
                <a:spLocks noChangeShapeType="1"/>
              </p:cNvSpPr>
              <p:nvPr userDrawn="1"/>
            </p:nvSpPr>
            <p:spPr bwMode="auto">
              <a:xfrm>
                <a:off x="0" y="3918"/>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3" name="Line 240"/>
              <p:cNvSpPr>
                <a:spLocks noChangeShapeType="1"/>
              </p:cNvSpPr>
              <p:nvPr userDrawn="1"/>
            </p:nvSpPr>
            <p:spPr bwMode="auto">
              <a:xfrm>
                <a:off x="0" y="3510"/>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4" name="Line 241"/>
              <p:cNvSpPr>
                <a:spLocks noChangeShapeType="1"/>
              </p:cNvSpPr>
              <p:nvPr userDrawn="1"/>
            </p:nvSpPr>
            <p:spPr bwMode="auto">
              <a:xfrm>
                <a:off x="0" y="3546"/>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5" name="Line 242"/>
              <p:cNvSpPr>
                <a:spLocks noChangeShapeType="1"/>
              </p:cNvSpPr>
              <p:nvPr userDrawn="1"/>
            </p:nvSpPr>
            <p:spPr bwMode="auto">
              <a:xfrm>
                <a:off x="0" y="357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6" name="Line 243"/>
              <p:cNvSpPr>
                <a:spLocks noChangeShapeType="1"/>
              </p:cNvSpPr>
              <p:nvPr userDrawn="1"/>
            </p:nvSpPr>
            <p:spPr bwMode="auto">
              <a:xfrm>
                <a:off x="0" y="3420"/>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7" name="Line 244"/>
              <p:cNvSpPr>
                <a:spLocks noChangeShapeType="1"/>
              </p:cNvSpPr>
              <p:nvPr userDrawn="1"/>
            </p:nvSpPr>
            <p:spPr bwMode="auto">
              <a:xfrm>
                <a:off x="0" y="3372"/>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8" name="Line 245"/>
              <p:cNvSpPr>
                <a:spLocks noChangeShapeType="1"/>
              </p:cNvSpPr>
              <p:nvPr userDrawn="1"/>
            </p:nvSpPr>
            <p:spPr bwMode="auto">
              <a:xfrm>
                <a:off x="0" y="3465"/>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29" name="Line 246"/>
              <p:cNvSpPr>
                <a:spLocks noChangeShapeType="1"/>
              </p:cNvSpPr>
              <p:nvPr userDrawn="1"/>
            </p:nvSpPr>
            <p:spPr bwMode="auto">
              <a:xfrm>
                <a:off x="0" y="2973"/>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0" name="Line 247"/>
              <p:cNvSpPr>
                <a:spLocks noChangeShapeType="1"/>
              </p:cNvSpPr>
              <p:nvPr userDrawn="1"/>
            </p:nvSpPr>
            <p:spPr bwMode="auto">
              <a:xfrm>
                <a:off x="0" y="2946"/>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1" name="Line 248"/>
              <p:cNvSpPr>
                <a:spLocks noChangeShapeType="1"/>
              </p:cNvSpPr>
              <p:nvPr userDrawn="1"/>
            </p:nvSpPr>
            <p:spPr bwMode="auto">
              <a:xfrm>
                <a:off x="0" y="3327"/>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2" name="Line 249"/>
              <p:cNvSpPr>
                <a:spLocks noChangeShapeType="1"/>
              </p:cNvSpPr>
              <p:nvPr userDrawn="1"/>
            </p:nvSpPr>
            <p:spPr bwMode="auto">
              <a:xfrm>
                <a:off x="0" y="3201"/>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3" name="Line 250"/>
              <p:cNvSpPr>
                <a:spLocks noChangeShapeType="1"/>
              </p:cNvSpPr>
              <p:nvPr userDrawn="1"/>
            </p:nvSpPr>
            <p:spPr bwMode="auto">
              <a:xfrm>
                <a:off x="0" y="3120"/>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4" name="Line 251"/>
              <p:cNvSpPr>
                <a:spLocks noChangeShapeType="1"/>
              </p:cNvSpPr>
              <p:nvPr userDrawn="1"/>
            </p:nvSpPr>
            <p:spPr bwMode="auto">
              <a:xfrm>
                <a:off x="0" y="3306"/>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5" name="Line 252"/>
              <p:cNvSpPr>
                <a:spLocks noChangeShapeType="1"/>
              </p:cNvSpPr>
              <p:nvPr userDrawn="1"/>
            </p:nvSpPr>
            <p:spPr bwMode="auto">
              <a:xfrm>
                <a:off x="0" y="2994"/>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6" name="Line 253"/>
              <p:cNvSpPr>
                <a:spLocks noChangeShapeType="1"/>
              </p:cNvSpPr>
              <p:nvPr userDrawn="1"/>
            </p:nvSpPr>
            <p:spPr bwMode="auto">
              <a:xfrm>
                <a:off x="0" y="3048"/>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7" name="Line 254"/>
              <p:cNvSpPr>
                <a:spLocks noChangeShapeType="1"/>
              </p:cNvSpPr>
              <p:nvPr userDrawn="1"/>
            </p:nvSpPr>
            <p:spPr bwMode="auto">
              <a:xfrm>
                <a:off x="0" y="3246"/>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8" name="Line 255"/>
              <p:cNvSpPr>
                <a:spLocks noChangeShapeType="1"/>
              </p:cNvSpPr>
              <p:nvPr userDrawn="1"/>
            </p:nvSpPr>
            <p:spPr bwMode="auto">
              <a:xfrm>
                <a:off x="0" y="3225"/>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39" name="Line 256"/>
              <p:cNvSpPr>
                <a:spLocks noChangeShapeType="1"/>
              </p:cNvSpPr>
              <p:nvPr userDrawn="1"/>
            </p:nvSpPr>
            <p:spPr bwMode="auto">
              <a:xfrm>
                <a:off x="0" y="2831"/>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0" name="Line 257"/>
              <p:cNvSpPr>
                <a:spLocks noChangeShapeType="1"/>
              </p:cNvSpPr>
              <p:nvPr userDrawn="1"/>
            </p:nvSpPr>
            <p:spPr bwMode="auto">
              <a:xfrm>
                <a:off x="0" y="2750"/>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1" name="Line 258"/>
              <p:cNvSpPr>
                <a:spLocks noChangeShapeType="1"/>
              </p:cNvSpPr>
              <p:nvPr userDrawn="1"/>
            </p:nvSpPr>
            <p:spPr bwMode="auto">
              <a:xfrm>
                <a:off x="0" y="2678"/>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2" name="Line 259"/>
              <p:cNvSpPr>
                <a:spLocks noChangeShapeType="1"/>
              </p:cNvSpPr>
              <p:nvPr userDrawn="1"/>
            </p:nvSpPr>
            <p:spPr bwMode="auto">
              <a:xfrm>
                <a:off x="0" y="2876"/>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3" name="Line 260"/>
              <p:cNvSpPr>
                <a:spLocks noChangeShapeType="1"/>
              </p:cNvSpPr>
              <p:nvPr userDrawn="1"/>
            </p:nvSpPr>
            <p:spPr bwMode="auto">
              <a:xfrm>
                <a:off x="0" y="2855"/>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4" name="Line 261"/>
              <p:cNvSpPr>
                <a:spLocks noChangeShapeType="1"/>
              </p:cNvSpPr>
              <p:nvPr userDrawn="1"/>
            </p:nvSpPr>
            <p:spPr bwMode="auto">
              <a:xfrm>
                <a:off x="0" y="2554"/>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5" name="Line 262"/>
              <p:cNvSpPr>
                <a:spLocks noChangeShapeType="1"/>
              </p:cNvSpPr>
              <p:nvPr userDrawn="1"/>
            </p:nvSpPr>
            <p:spPr bwMode="auto">
              <a:xfrm>
                <a:off x="0" y="2590"/>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6" name="Line 263"/>
              <p:cNvSpPr>
                <a:spLocks noChangeShapeType="1"/>
              </p:cNvSpPr>
              <p:nvPr userDrawn="1"/>
            </p:nvSpPr>
            <p:spPr bwMode="auto">
              <a:xfrm>
                <a:off x="0" y="2623"/>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7" name="Line 264"/>
              <p:cNvSpPr>
                <a:spLocks noChangeShapeType="1"/>
              </p:cNvSpPr>
              <p:nvPr userDrawn="1"/>
            </p:nvSpPr>
            <p:spPr bwMode="auto">
              <a:xfrm>
                <a:off x="0" y="2464"/>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8" name="Line 265"/>
              <p:cNvSpPr>
                <a:spLocks noChangeShapeType="1"/>
              </p:cNvSpPr>
              <p:nvPr userDrawn="1"/>
            </p:nvSpPr>
            <p:spPr bwMode="auto">
              <a:xfrm>
                <a:off x="0" y="2416"/>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49" name="Line 266"/>
              <p:cNvSpPr>
                <a:spLocks noChangeShapeType="1"/>
              </p:cNvSpPr>
              <p:nvPr userDrawn="1"/>
            </p:nvSpPr>
            <p:spPr bwMode="auto">
              <a:xfrm>
                <a:off x="0" y="250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0" name="Line 267"/>
              <p:cNvSpPr>
                <a:spLocks noChangeShapeType="1"/>
              </p:cNvSpPr>
              <p:nvPr userDrawn="1"/>
            </p:nvSpPr>
            <p:spPr bwMode="auto">
              <a:xfrm>
                <a:off x="0" y="2371"/>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1" name="Line 268"/>
              <p:cNvSpPr>
                <a:spLocks noChangeShapeType="1"/>
              </p:cNvSpPr>
              <p:nvPr userDrawn="1"/>
            </p:nvSpPr>
            <p:spPr bwMode="auto">
              <a:xfrm>
                <a:off x="0" y="2245"/>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2" name="Line 269"/>
              <p:cNvSpPr>
                <a:spLocks noChangeShapeType="1"/>
              </p:cNvSpPr>
              <p:nvPr userDrawn="1"/>
            </p:nvSpPr>
            <p:spPr bwMode="auto">
              <a:xfrm>
                <a:off x="0" y="2350"/>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3" name="Line 270"/>
              <p:cNvSpPr>
                <a:spLocks noChangeShapeType="1"/>
              </p:cNvSpPr>
              <p:nvPr userDrawn="1"/>
            </p:nvSpPr>
            <p:spPr bwMode="auto">
              <a:xfrm>
                <a:off x="0" y="2290"/>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4" name="Line 271"/>
              <p:cNvSpPr>
                <a:spLocks noChangeShapeType="1"/>
              </p:cNvSpPr>
              <p:nvPr userDrawn="1"/>
            </p:nvSpPr>
            <p:spPr bwMode="auto">
              <a:xfrm>
                <a:off x="0" y="2269"/>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5" name="Line 272"/>
              <p:cNvSpPr>
                <a:spLocks noChangeShapeType="1"/>
              </p:cNvSpPr>
              <p:nvPr userDrawn="1"/>
            </p:nvSpPr>
            <p:spPr bwMode="auto">
              <a:xfrm>
                <a:off x="0" y="2130"/>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6" name="Line 273"/>
              <p:cNvSpPr>
                <a:spLocks noChangeShapeType="1"/>
              </p:cNvSpPr>
              <p:nvPr userDrawn="1"/>
            </p:nvSpPr>
            <p:spPr bwMode="auto">
              <a:xfrm>
                <a:off x="0" y="2166"/>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7" name="Line 274"/>
              <p:cNvSpPr>
                <a:spLocks noChangeShapeType="1"/>
              </p:cNvSpPr>
              <p:nvPr userDrawn="1"/>
            </p:nvSpPr>
            <p:spPr bwMode="auto">
              <a:xfrm>
                <a:off x="0" y="219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8" name="Line 275"/>
              <p:cNvSpPr>
                <a:spLocks noChangeShapeType="1"/>
              </p:cNvSpPr>
              <p:nvPr userDrawn="1"/>
            </p:nvSpPr>
            <p:spPr bwMode="auto">
              <a:xfrm>
                <a:off x="0" y="2040"/>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59" name="Line 276"/>
              <p:cNvSpPr>
                <a:spLocks noChangeShapeType="1"/>
              </p:cNvSpPr>
              <p:nvPr userDrawn="1"/>
            </p:nvSpPr>
            <p:spPr bwMode="auto">
              <a:xfrm>
                <a:off x="0" y="1992"/>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0" name="Line 277"/>
              <p:cNvSpPr>
                <a:spLocks noChangeShapeType="1"/>
              </p:cNvSpPr>
              <p:nvPr userDrawn="1"/>
            </p:nvSpPr>
            <p:spPr bwMode="auto">
              <a:xfrm>
                <a:off x="0" y="2085"/>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1" name="Line 278"/>
              <p:cNvSpPr>
                <a:spLocks noChangeShapeType="1"/>
              </p:cNvSpPr>
              <p:nvPr userDrawn="1"/>
            </p:nvSpPr>
            <p:spPr bwMode="auto">
              <a:xfrm>
                <a:off x="0" y="1593"/>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2" name="Line 279"/>
              <p:cNvSpPr>
                <a:spLocks noChangeShapeType="1"/>
              </p:cNvSpPr>
              <p:nvPr userDrawn="1"/>
            </p:nvSpPr>
            <p:spPr bwMode="auto">
              <a:xfrm>
                <a:off x="0" y="1566"/>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3" name="Line 280"/>
              <p:cNvSpPr>
                <a:spLocks noChangeShapeType="1"/>
              </p:cNvSpPr>
              <p:nvPr userDrawn="1"/>
            </p:nvSpPr>
            <p:spPr bwMode="auto">
              <a:xfrm>
                <a:off x="0" y="1947"/>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4" name="Line 281"/>
              <p:cNvSpPr>
                <a:spLocks noChangeShapeType="1"/>
              </p:cNvSpPr>
              <p:nvPr userDrawn="1"/>
            </p:nvSpPr>
            <p:spPr bwMode="auto">
              <a:xfrm>
                <a:off x="0" y="1821"/>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5" name="Line 282"/>
              <p:cNvSpPr>
                <a:spLocks noChangeShapeType="1"/>
              </p:cNvSpPr>
              <p:nvPr userDrawn="1"/>
            </p:nvSpPr>
            <p:spPr bwMode="auto">
              <a:xfrm>
                <a:off x="0" y="1740"/>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6" name="Line 283"/>
              <p:cNvSpPr>
                <a:spLocks noChangeShapeType="1"/>
              </p:cNvSpPr>
              <p:nvPr userDrawn="1"/>
            </p:nvSpPr>
            <p:spPr bwMode="auto">
              <a:xfrm>
                <a:off x="0" y="1926"/>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7" name="Line 284"/>
              <p:cNvSpPr>
                <a:spLocks noChangeShapeType="1"/>
              </p:cNvSpPr>
              <p:nvPr userDrawn="1"/>
            </p:nvSpPr>
            <p:spPr bwMode="auto">
              <a:xfrm>
                <a:off x="0" y="1614"/>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8" name="Line 285"/>
              <p:cNvSpPr>
                <a:spLocks noChangeShapeType="1"/>
              </p:cNvSpPr>
              <p:nvPr userDrawn="1"/>
            </p:nvSpPr>
            <p:spPr bwMode="auto">
              <a:xfrm>
                <a:off x="0" y="1668"/>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69" name="Line 286"/>
              <p:cNvSpPr>
                <a:spLocks noChangeShapeType="1"/>
              </p:cNvSpPr>
              <p:nvPr userDrawn="1"/>
            </p:nvSpPr>
            <p:spPr bwMode="auto">
              <a:xfrm>
                <a:off x="0" y="1866"/>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0" name="Line 287"/>
              <p:cNvSpPr>
                <a:spLocks noChangeShapeType="1"/>
              </p:cNvSpPr>
              <p:nvPr userDrawn="1"/>
            </p:nvSpPr>
            <p:spPr bwMode="auto">
              <a:xfrm>
                <a:off x="0" y="1845"/>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1" name="Line 288"/>
              <p:cNvSpPr>
                <a:spLocks noChangeShapeType="1"/>
              </p:cNvSpPr>
              <p:nvPr userDrawn="1"/>
            </p:nvSpPr>
            <p:spPr bwMode="auto">
              <a:xfrm>
                <a:off x="0" y="1437"/>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2" name="Line 289"/>
              <p:cNvSpPr>
                <a:spLocks noChangeShapeType="1"/>
              </p:cNvSpPr>
              <p:nvPr userDrawn="1"/>
            </p:nvSpPr>
            <p:spPr bwMode="auto">
              <a:xfrm>
                <a:off x="0" y="1473"/>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3" name="Line 290"/>
              <p:cNvSpPr>
                <a:spLocks noChangeShapeType="1"/>
              </p:cNvSpPr>
              <p:nvPr userDrawn="1"/>
            </p:nvSpPr>
            <p:spPr bwMode="auto">
              <a:xfrm>
                <a:off x="0" y="1506"/>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4" name="Line 291"/>
              <p:cNvSpPr>
                <a:spLocks noChangeShapeType="1"/>
              </p:cNvSpPr>
              <p:nvPr userDrawn="1"/>
            </p:nvSpPr>
            <p:spPr bwMode="auto">
              <a:xfrm>
                <a:off x="0" y="1347"/>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5" name="Line 292"/>
              <p:cNvSpPr>
                <a:spLocks noChangeShapeType="1"/>
              </p:cNvSpPr>
              <p:nvPr userDrawn="1"/>
            </p:nvSpPr>
            <p:spPr bwMode="auto">
              <a:xfrm>
                <a:off x="0" y="1392"/>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6" name="Line 293"/>
              <p:cNvSpPr>
                <a:spLocks noChangeShapeType="1"/>
              </p:cNvSpPr>
              <p:nvPr userDrawn="1"/>
            </p:nvSpPr>
            <p:spPr bwMode="auto">
              <a:xfrm>
                <a:off x="0" y="1016"/>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7" name="Line 294"/>
              <p:cNvSpPr>
                <a:spLocks noChangeShapeType="1"/>
              </p:cNvSpPr>
              <p:nvPr userDrawn="1"/>
            </p:nvSpPr>
            <p:spPr bwMode="auto">
              <a:xfrm>
                <a:off x="0" y="989"/>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8" name="Line 295"/>
              <p:cNvSpPr>
                <a:spLocks noChangeShapeType="1"/>
              </p:cNvSpPr>
              <p:nvPr userDrawn="1"/>
            </p:nvSpPr>
            <p:spPr bwMode="auto">
              <a:xfrm>
                <a:off x="0" y="1244"/>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79" name="Line 296"/>
              <p:cNvSpPr>
                <a:spLocks noChangeShapeType="1"/>
              </p:cNvSpPr>
              <p:nvPr userDrawn="1"/>
            </p:nvSpPr>
            <p:spPr bwMode="auto">
              <a:xfrm>
                <a:off x="0" y="1163"/>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0" name="Line 297"/>
              <p:cNvSpPr>
                <a:spLocks noChangeShapeType="1"/>
              </p:cNvSpPr>
              <p:nvPr userDrawn="1"/>
            </p:nvSpPr>
            <p:spPr bwMode="auto">
              <a:xfrm>
                <a:off x="0" y="1037"/>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1" name="Line 298"/>
              <p:cNvSpPr>
                <a:spLocks noChangeShapeType="1"/>
              </p:cNvSpPr>
              <p:nvPr userDrawn="1"/>
            </p:nvSpPr>
            <p:spPr bwMode="auto">
              <a:xfrm>
                <a:off x="0" y="1091"/>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2" name="Line 299"/>
              <p:cNvSpPr>
                <a:spLocks noChangeShapeType="1"/>
              </p:cNvSpPr>
              <p:nvPr userDrawn="1"/>
            </p:nvSpPr>
            <p:spPr bwMode="auto">
              <a:xfrm>
                <a:off x="0" y="128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3" name="Line 300"/>
              <p:cNvSpPr>
                <a:spLocks noChangeShapeType="1"/>
              </p:cNvSpPr>
              <p:nvPr userDrawn="1"/>
            </p:nvSpPr>
            <p:spPr bwMode="auto">
              <a:xfrm>
                <a:off x="0" y="1268"/>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4" name="Line 301"/>
              <p:cNvSpPr>
                <a:spLocks noChangeShapeType="1"/>
              </p:cNvSpPr>
              <p:nvPr userDrawn="1"/>
            </p:nvSpPr>
            <p:spPr bwMode="auto">
              <a:xfrm>
                <a:off x="0" y="860"/>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5" name="Line 302"/>
              <p:cNvSpPr>
                <a:spLocks noChangeShapeType="1"/>
              </p:cNvSpPr>
              <p:nvPr userDrawn="1"/>
            </p:nvSpPr>
            <p:spPr bwMode="auto">
              <a:xfrm>
                <a:off x="0" y="896"/>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6" name="Line 303"/>
              <p:cNvSpPr>
                <a:spLocks noChangeShapeType="1"/>
              </p:cNvSpPr>
              <p:nvPr userDrawn="1"/>
            </p:nvSpPr>
            <p:spPr bwMode="auto">
              <a:xfrm>
                <a:off x="0" y="92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7" name="Line 304"/>
              <p:cNvSpPr>
                <a:spLocks noChangeShapeType="1"/>
              </p:cNvSpPr>
              <p:nvPr userDrawn="1"/>
            </p:nvSpPr>
            <p:spPr bwMode="auto">
              <a:xfrm>
                <a:off x="0" y="770"/>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8" name="Line 305"/>
              <p:cNvSpPr>
                <a:spLocks noChangeShapeType="1"/>
              </p:cNvSpPr>
              <p:nvPr userDrawn="1"/>
            </p:nvSpPr>
            <p:spPr bwMode="auto">
              <a:xfrm>
                <a:off x="0" y="815"/>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89" name="Line 306"/>
              <p:cNvSpPr>
                <a:spLocks noChangeShapeType="1"/>
              </p:cNvSpPr>
              <p:nvPr userDrawn="1"/>
            </p:nvSpPr>
            <p:spPr bwMode="auto">
              <a:xfrm>
                <a:off x="0" y="718"/>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0" name="Line 307"/>
              <p:cNvSpPr>
                <a:spLocks noChangeShapeType="1"/>
              </p:cNvSpPr>
              <p:nvPr userDrawn="1"/>
            </p:nvSpPr>
            <p:spPr bwMode="auto">
              <a:xfrm>
                <a:off x="0" y="646"/>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1" name="Line 308"/>
              <p:cNvSpPr>
                <a:spLocks noChangeShapeType="1"/>
              </p:cNvSpPr>
              <p:nvPr userDrawn="1"/>
            </p:nvSpPr>
            <p:spPr bwMode="auto">
              <a:xfrm>
                <a:off x="0" y="522"/>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2" name="Line 309"/>
              <p:cNvSpPr>
                <a:spLocks noChangeShapeType="1"/>
              </p:cNvSpPr>
              <p:nvPr userDrawn="1"/>
            </p:nvSpPr>
            <p:spPr bwMode="auto">
              <a:xfrm>
                <a:off x="0" y="558"/>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3" name="Line 310"/>
              <p:cNvSpPr>
                <a:spLocks noChangeShapeType="1"/>
              </p:cNvSpPr>
              <p:nvPr userDrawn="1"/>
            </p:nvSpPr>
            <p:spPr bwMode="auto">
              <a:xfrm>
                <a:off x="0" y="591"/>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4" name="Line 311"/>
              <p:cNvSpPr>
                <a:spLocks noChangeShapeType="1"/>
              </p:cNvSpPr>
              <p:nvPr userDrawn="1"/>
            </p:nvSpPr>
            <p:spPr bwMode="auto">
              <a:xfrm>
                <a:off x="0" y="432"/>
                <a:ext cx="624"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5" name="Line 312"/>
              <p:cNvSpPr>
                <a:spLocks noChangeShapeType="1"/>
              </p:cNvSpPr>
              <p:nvPr userDrawn="1"/>
            </p:nvSpPr>
            <p:spPr bwMode="auto">
              <a:xfrm>
                <a:off x="0" y="384"/>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6" name="Line 313"/>
              <p:cNvSpPr>
                <a:spLocks noChangeShapeType="1"/>
              </p:cNvSpPr>
              <p:nvPr userDrawn="1"/>
            </p:nvSpPr>
            <p:spPr bwMode="auto">
              <a:xfrm>
                <a:off x="0" y="477"/>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7" name="Line 314"/>
              <p:cNvSpPr>
                <a:spLocks noChangeShapeType="1"/>
              </p:cNvSpPr>
              <p:nvPr userDrawn="1"/>
            </p:nvSpPr>
            <p:spPr bwMode="auto">
              <a:xfrm>
                <a:off x="0" y="339"/>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8" name="Line 315"/>
              <p:cNvSpPr>
                <a:spLocks noChangeShapeType="1"/>
              </p:cNvSpPr>
              <p:nvPr userDrawn="1"/>
            </p:nvSpPr>
            <p:spPr bwMode="auto">
              <a:xfrm>
                <a:off x="0" y="318"/>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99" name="Line 316"/>
              <p:cNvSpPr>
                <a:spLocks noChangeShapeType="1"/>
              </p:cNvSpPr>
              <p:nvPr userDrawn="1"/>
            </p:nvSpPr>
            <p:spPr bwMode="auto">
              <a:xfrm>
                <a:off x="0" y="258"/>
                <a:ext cx="624"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00" name="Line 317"/>
              <p:cNvSpPr>
                <a:spLocks noChangeShapeType="1"/>
              </p:cNvSpPr>
              <p:nvPr userDrawn="1"/>
            </p:nvSpPr>
            <p:spPr bwMode="auto">
              <a:xfrm>
                <a:off x="0" y="70"/>
                <a:ext cx="624"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01" name="Line 318"/>
              <p:cNvSpPr>
                <a:spLocks noChangeShapeType="1"/>
              </p:cNvSpPr>
              <p:nvPr userDrawn="1"/>
            </p:nvSpPr>
            <p:spPr bwMode="auto">
              <a:xfrm>
                <a:off x="0" y="43"/>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02" name="Line 319"/>
              <p:cNvSpPr>
                <a:spLocks noChangeShapeType="1"/>
              </p:cNvSpPr>
              <p:nvPr userDrawn="1"/>
            </p:nvSpPr>
            <p:spPr bwMode="auto">
              <a:xfrm>
                <a:off x="0" y="91"/>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03" name="Line 320"/>
              <p:cNvSpPr>
                <a:spLocks noChangeShapeType="1"/>
              </p:cNvSpPr>
              <p:nvPr userDrawn="1"/>
            </p:nvSpPr>
            <p:spPr bwMode="auto">
              <a:xfrm>
                <a:off x="0" y="145"/>
                <a:ext cx="624"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04" name="Line 321"/>
              <p:cNvSpPr>
                <a:spLocks noChangeShapeType="1"/>
              </p:cNvSpPr>
              <p:nvPr userDrawn="1"/>
            </p:nvSpPr>
            <p:spPr bwMode="auto">
              <a:xfrm>
                <a:off x="0" y="202"/>
                <a:ext cx="624"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grpSp>
      </p:grpSp>
      <p:sp>
        <p:nvSpPr>
          <p:cNvPr id="105" name="Rectangle 220"/>
          <p:cNvSpPr>
            <a:spLocks noChangeArrowheads="1"/>
          </p:cNvSpPr>
          <p:nvPr/>
        </p:nvSpPr>
        <p:spPr bwMode="auto">
          <a:xfrm>
            <a:off x="3124202" y="2438400"/>
            <a:ext cx="5662613" cy="77788"/>
          </a:xfrm>
          <a:prstGeom prst="rect">
            <a:avLst/>
          </a:prstGeom>
          <a:solidFill>
            <a:schemeClr val="hlink"/>
          </a:solidFill>
          <a:ln w="9525">
            <a:noFill/>
            <a:miter lim="800000"/>
            <a:headEnd/>
            <a:tailEnd/>
          </a:ln>
          <a:effectLst/>
        </p:spPr>
        <p:txBody>
          <a:bodyPr wrap="none" lIns="91420" tIns="45711" rIns="91420" bIns="45711" anchor="ctr"/>
          <a:lstStyle/>
          <a:p>
            <a:pPr algn="ctr" defTabSz="914210" fontAlgn="base">
              <a:spcBef>
                <a:spcPct val="0"/>
              </a:spcBef>
              <a:spcAft>
                <a:spcPct val="0"/>
              </a:spcAft>
              <a:defRPr/>
            </a:pPr>
            <a:endParaRPr kumimoji="1" lang="en-US" sz="2400" dirty="0">
              <a:solidFill>
                <a:srgbClr val="003366"/>
              </a:solidFill>
            </a:endParaRPr>
          </a:p>
        </p:txBody>
      </p:sp>
      <p:sp>
        <p:nvSpPr>
          <p:cNvPr id="106" name="Rectangle 219"/>
          <p:cNvSpPr>
            <a:spLocks noChangeArrowheads="1"/>
          </p:cNvSpPr>
          <p:nvPr/>
        </p:nvSpPr>
        <p:spPr bwMode="auto">
          <a:xfrm>
            <a:off x="990600" y="533402"/>
            <a:ext cx="5662613" cy="77788"/>
          </a:xfrm>
          <a:prstGeom prst="rect">
            <a:avLst/>
          </a:prstGeom>
          <a:solidFill>
            <a:schemeClr val="hlink"/>
          </a:solidFill>
          <a:ln w="9525">
            <a:noFill/>
            <a:miter lim="800000"/>
            <a:headEnd/>
            <a:tailEnd/>
          </a:ln>
          <a:effectLst/>
        </p:spPr>
        <p:txBody>
          <a:bodyPr wrap="none" lIns="91420" tIns="45711" rIns="91420" bIns="45711" anchor="ctr"/>
          <a:lstStyle/>
          <a:p>
            <a:pPr algn="ctr" defTabSz="914210" fontAlgn="base">
              <a:spcBef>
                <a:spcPct val="0"/>
              </a:spcBef>
              <a:spcAft>
                <a:spcPct val="0"/>
              </a:spcAft>
              <a:defRPr/>
            </a:pPr>
            <a:endParaRPr kumimoji="1" lang="en-US" sz="2400" dirty="0">
              <a:solidFill>
                <a:srgbClr val="003366"/>
              </a:solidFill>
            </a:endParaRPr>
          </a:p>
        </p:txBody>
      </p:sp>
      <p:sp>
        <p:nvSpPr>
          <p:cNvPr id="3175" name="Rectangle 103"/>
          <p:cNvSpPr>
            <a:spLocks noGrp="1" noChangeArrowheads="1"/>
          </p:cNvSpPr>
          <p:nvPr>
            <p:ph type="ctrTitle"/>
          </p:nvPr>
        </p:nvSpPr>
        <p:spPr>
          <a:xfrm>
            <a:off x="1219200" y="762000"/>
            <a:ext cx="7380288" cy="1524000"/>
          </a:xfrm>
        </p:spPr>
        <p:txBody>
          <a:bodyPr/>
          <a:lstStyle>
            <a:lvl1pPr>
              <a:defRPr/>
            </a:lvl1pPr>
          </a:lstStyle>
          <a:p>
            <a:r>
              <a:rPr lang="en-US"/>
              <a:t>Click to edit Master title style</a:t>
            </a:r>
          </a:p>
        </p:txBody>
      </p:sp>
      <p:sp>
        <p:nvSpPr>
          <p:cNvPr id="3293" name="Rectangle 221"/>
          <p:cNvSpPr>
            <a:spLocks noGrp="1" noChangeArrowheads="1"/>
          </p:cNvSpPr>
          <p:nvPr>
            <p:ph type="subTitle" idx="1"/>
          </p:nvPr>
        </p:nvSpPr>
        <p:spPr>
          <a:xfrm>
            <a:off x="1566865" y="2693988"/>
            <a:ext cx="6662737" cy="2994025"/>
          </a:xfrm>
        </p:spPr>
        <p:txBody>
          <a:bodyPr/>
          <a:lstStyle>
            <a:lvl1pPr marL="0" indent="0" algn="ctr">
              <a:buFont typeface="Wingdings" pitchFamily="2" charset="2"/>
              <a:buNone/>
              <a:defRPr/>
            </a:lvl1pPr>
          </a:lstStyle>
          <a:p>
            <a:r>
              <a:rPr lang="en-US"/>
              <a:t>Click to edit Master subtitle style</a:t>
            </a:r>
          </a:p>
        </p:txBody>
      </p:sp>
      <p:sp>
        <p:nvSpPr>
          <p:cNvPr id="107" name="Rectangle 105"/>
          <p:cNvSpPr>
            <a:spLocks noGrp="1" noChangeArrowheads="1"/>
          </p:cNvSpPr>
          <p:nvPr>
            <p:ph type="dt" sz="half" idx="10"/>
          </p:nvPr>
        </p:nvSpPr>
        <p:spPr>
          <a:xfrm>
            <a:off x="1387477" y="6357938"/>
            <a:ext cx="1355725" cy="457200"/>
          </a:xfrm>
        </p:spPr>
        <p:txBody>
          <a:bodyPr/>
          <a:lstStyle>
            <a:lvl1pPr>
              <a:defRPr/>
            </a:lvl1pPr>
          </a:lstStyle>
          <a:p>
            <a:pPr>
              <a:defRPr/>
            </a:pPr>
            <a:fld id="{6CF069F0-155C-4C15-9B0E-0DDD43A27EBD}" type="datetime1">
              <a:rPr lang="zh-CN" altLang="en-US" smtClean="0">
                <a:solidFill>
                  <a:srgbClr val="800000"/>
                </a:solidFill>
              </a:rPr>
              <a:t>2014/10/9</a:t>
            </a:fld>
            <a:endParaRPr lang="en-US">
              <a:solidFill>
                <a:srgbClr val="800000"/>
              </a:solidFill>
            </a:endParaRPr>
          </a:p>
        </p:txBody>
      </p:sp>
      <p:sp>
        <p:nvSpPr>
          <p:cNvPr id="108" name="Rectangle 106"/>
          <p:cNvSpPr>
            <a:spLocks noGrp="1" noChangeArrowheads="1"/>
          </p:cNvSpPr>
          <p:nvPr>
            <p:ph type="ftr" sz="quarter" idx="11"/>
          </p:nvPr>
        </p:nvSpPr>
        <p:spPr>
          <a:xfrm>
            <a:off x="2743200" y="6357938"/>
            <a:ext cx="5105400" cy="457200"/>
          </a:xfrm>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109" name="Rectangle 107"/>
          <p:cNvSpPr>
            <a:spLocks noGrp="1" noChangeArrowheads="1"/>
          </p:cNvSpPr>
          <p:nvPr>
            <p:ph type="sldNum" sz="quarter" idx="12"/>
          </p:nvPr>
        </p:nvSpPr>
        <p:spPr>
          <a:xfrm>
            <a:off x="7924802" y="6400800"/>
            <a:ext cx="838200" cy="457200"/>
          </a:xfrm>
        </p:spPr>
        <p:txBody>
          <a:bodyPr/>
          <a:lstStyle>
            <a:lvl1pPr>
              <a:defRPr/>
            </a:lvl1pPr>
          </a:lstStyle>
          <a:p>
            <a:pPr>
              <a:defRPr/>
            </a:pPr>
            <a:fld id="{256201F8-2686-42E1-9D19-3D774DCF77DC}"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5761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slide(fromLeft)">
                                      <p:cBhvr>
                                        <p:cTn id="7" dur="500"/>
                                        <p:tgtEl>
                                          <p:spTgt spid="106"/>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slide(fromRight)">
                                      <p:cBhvr>
                                        <p:cTn id="11"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 grpId="0" animBg="1" autoUpdateAnimBg="0"/>
      <p:bldP spid="106" grpId="0" animBg="1" autoUpdateAnimBg="0"/>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A4372179-9B9D-4D21-B32E-60B7009D0D8F}"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157A442-3B1D-4298-8205-7F688548C8B8}"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433949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06" indent="0">
              <a:buNone/>
              <a:defRPr sz="1800"/>
            </a:lvl2pPr>
            <a:lvl3pPr marL="914210" indent="0">
              <a:buNone/>
              <a:defRPr sz="1600"/>
            </a:lvl3pPr>
            <a:lvl4pPr marL="1371316" indent="0">
              <a:buNone/>
              <a:defRPr sz="1400"/>
            </a:lvl4pPr>
            <a:lvl5pPr marL="1828421" indent="0">
              <a:buNone/>
              <a:defRPr sz="1400"/>
            </a:lvl5pPr>
            <a:lvl6pPr marL="2285526" indent="0">
              <a:buNone/>
              <a:defRPr sz="1400"/>
            </a:lvl6pPr>
            <a:lvl7pPr marL="2742630" indent="0">
              <a:buNone/>
              <a:defRPr sz="1400"/>
            </a:lvl7pPr>
            <a:lvl8pPr marL="3199736" indent="0">
              <a:buNone/>
              <a:defRPr sz="1400"/>
            </a:lvl8pPr>
            <a:lvl9pPr marL="3656841"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21B1E45D-0B45-433F-88A7-6EF57EA1322E}"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A3AFCB-566A-4158-A36D-6861364027B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8798786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9627" y="2214564"/>
            <a:ext cx="3902075"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64102" y="2214564"/>
            <a:ext cx="3903663" cy="38814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9791AFFA-3808-4240-A1C4-E0044C4F96F2}"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7BBA8-87E6-47BA-A6B8-EF7DDB763BD5}"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12715388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4"/>
            <a:ext cx="4040188"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4"/>
            <a:ext cx="4041775" cy="639762"/>
          </a:xfrm>
        </p:spPr>
        <p:txBody>
          <a:bodyPr anchor="b"/>
          <a:lstStyle>
            <a:lvl1pPr marL="0" indent="0">
              <a:buNone/>
              <a:defRPr sz="2400" b="1"/>
            </a:lvl1pPr>
            <a:lvl2pPr marL="457106" indent="0">
              <a:buNone/>
              <a:defRPr sz="2000" b="1"/>
            </a:lvl2pPr>
            <a:lvl3pPr marL="914210" indent="0">
              <a:buNone/>
              <a:defRPr sz="1800" b="1"/>
            </a:lvl3pPr>
            <a:lvl4pPr marL="1371316" indent="0">
              <a:buNone/>
              <a:defRPr sz="1600" b="1"/>
            </a:lvl4pPr>
            <a:lvl5pPr marL="1828421" indent="0">
              <a:buNone/>
              <a:defRPr sz="1600" b="1"/>
            </a:lvl5pPr>
            <a:lvl6pPr marL="2285526" indent="0">
              <a:buNone/>
              <a:defRPr sz="1600" b="1"/>
            </a:lvl6pPr>
            <a:lvl7pPr marL="2742630" indent="0">
              <a:buNone/>
              <a:defRPr sz="1600" b="1"/>
            </a:lvl7pPr>
            <a:lvl8pPr marL="3199736" indent="0">
              <a:buNone/>
              <a:defRPr sz="1600" b="1"/>
            </a:lvl8pPr>
            <a:lvl9pPr marL="365684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fld id="{B0D2D651-5D1E-4FF1-91C8-2322B8AEA27C}" type="datetime1">
              <a:rPr lang="zh-CN" altLang="en-US" smtClean="0">
                <a:solidFill>
                  <a:srgbClr val="800000"/>
                </a:solidFill>
              </a:rPr>
              <a:t>2014/10/9</a:t>
            </a:fld>
            <a:endParaRPr lang="en-US">
              <a:solidFill>
                <a:srgbClr val="8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5E21338-74C7-47E4-9526-2D417CEA125D}"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7087564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FC6837FD-CE3E-4BEE-B80D-EE06F7D11AD9}"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94769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fld id="{3CF81B71-3527-4680-9472-B4C5C23625F3}" type="datetime1">
              <a:rPr lang="zh-CN" altLang="en-US" smtClean="0">
                <a:solidFill>
                  <a:srgbClr val="800000"/>
                </a:solidFill>
              </a:rPr>
              <a:t>2014/10/9</a:t>
            </a:fld>
            <a:endParaRPr lang="en-US">
              <a:solidFill>
                <a:srgbClr val="8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A756645-1022-4C07-B995-EEB6ACEA4114}"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5066938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0D51F8FD-7708-46B9-A946-1F6B43CDA291}" type="datetime1">
              <a:rPr lang="zh-CN" altLang="en-US" smtClean="0">
                <a:solidFill>
                  <a:srgbClr val="800000"/>
                </a:solidFill>
              </a:rPr>
              <a:t>2014/10/9</a:t>
            </a:fld>
            <a:endParaRPr lang="en-US">
              <a:solidFill>
                <a:srgbClr val="8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2BC87CF-CF36-4D7D-B7C9-E83874EA32CF}"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261010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2"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A562D101-C810-451B-B592-DD0E8BDCDDF1}"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C143EF-8611-4EC0-AE17-4B630B0B69A0}"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94015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06" indent="0">
              <a:buNone/>
              <a:defRPr sz="2800"/>
            </a:lvl2pPr>
            <a:lvl3pPr marL="914210" indent="0">
              <a:buNone/>
              <a:defRPr sz="2400"/>
            </a:lvl3pPr>
            <a:lvl4pPr marL="1371316" indent="0">
              <a:buNone/>
              <a:defRPr sz="2000"/>
            </a:lvl4pPr>
            <a:lvl5pPr marL="1828421" indent="0">
              <a:buNone/>
              <a:defRPr sz="2000"/>
            </a:lvl5pPr>
            <a:lvl6pPr marL="2285526" indent="0">
              <a:buNone/>
              <a:defRPr sz="2000"/>
            </a:lvl6pPr>
            <a:lvl7pPr marL="2742630" indent="0">
              <a:buNone/>
              <a:defRPr sz="2000"/>
            </a:lvl7pPr>
            <a:lvl8pPr marL="3199736" indent="0">
              <a:buNone/>
              <a:defRPr sz="2000"/>
            </a:lvl8pPr>
            <a:lvl9pPr marL="3656841"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06" indent="0">
              <a:buNone/>
              <a:defRPr sz="1200"/>
            </a:lvl2pPr>
            <a:lvl3pPr marL="914210" indent="0">
              <a:buNone/>
              <a:defRPr sz="1000"/>
            </a:lvl3pPr>
            <a:lvl4pPr marL="1371316" indent="0">
              <a:buNone/>
              <a:defRPr sz="900"/>
            </a:lvl4pPr>
            <a:lvl5pPr marL="1828421" indent="0">
              <a:buNone/>
              <a:defRPr sz="900"/>
            </a:lvl5pPr>
            <a:lvl6pPr marL="2285526" indent="0">
              <a:buNone/>
              <a:defRPr sz="900"/>
            </a:lvl6pPr>
            <a:lvl7pPr marL="2742630" indent="0">
              <a:buNone/>
              <a:defRPr sz="900"/>
            </a:lvl7pPr>
            <a:lvl8pPr marL="3199736" indent="0">
              <a:buNone/>
              <a:defRPr sz="900"/>
            </a:lvl8pPr>
            <a:lvl9pPr marL="365684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345E8DFE-067A-4682-A944-26347711EB57}"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C139E1-63C0-4FAE-AD21-A3C9809E88A1}"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31396231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C7ED8D2-9B44-4FBF-88CD-B8DC923A0240}"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8F73D6-DC73-4908-985D-5C7BAAA31A5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991861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80226" y="762000"/>
            <a:ext cx="2022475" cy="5334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9625" y="762000"/>
            <a:ext cx="5918200" cy="5334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fld id="{3C283676-63BB-4B42-94CA-5393B52033F8}" type="datetime1">
              <a:rPr lang="zh-CN" altLang="en-US" smtClean="0">
                <a:solidFill>
                  <a:srgbClr val="800000"/>
                </a:solidFill>
              </a:rPr>
              <a:t>2014/10/9</a:t>
            </a:fld>
            <a:endParaRPr lang="en-US">
              <a:solidFill>
                <a:srgbClr val="8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7B3239-6182-4180-AA20-FEC22F0A08B7}"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4504883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762000"/>
            <a:ext cx="73787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809625" y="2214564"/>
            <a:ext cx="7958138" cy="1863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09625" y="4230688"/>
            <a:ext cx="7958138" cy="18653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fld id="{56872AC0-849B-448D-9AD3-B43AAB61C566}" type="datetime1">
              <a:rPr lang="zh-CN" altLang="en-US" smtClean="0">
                <a:solidFill>
                  <a:srgbClr val="800000"/>
                </a:solidFill>
              </a:rPr>
              <a:t>2014/10/9</a:t>
            </a:fld>
            <a:endParaRPr lang="en-US">
              <a:solidFill>
                <a:srgbClr val="8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BC866E-F038-4CCD-8D36-CE9EBF7A5864}" type="slidenum">
              <a:rPr lang="en-US">
                <a:solidFill>
                  <a:srgbClr val="800000"/>
                </a:solidFill>
              </a:rPr>
              <a:pPr>
                <a:defRPr/>
              </a:pPr>
              <a:t>‹#›</a:t>
            </a:fld>
            <a:endParaRPr lang="en-US">
              <a:solidFill>
                <a:srgbClr val="800000"/>
              </a:solidFill>
            </a:endParaRPr>
          </a:p>
        </p:txBody>
      </p:sp>
    </p:spTree>
    <p:extLst>
      <p:ext uri="{BB962C8B-B14F-4D97-AF65-F5344CB8AC3E}">
        <p14:creationId xmlns:p14="http://schemas.microsoft.com/office/powerpoint/2010/main" val="249889769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712CFF0-BBD3-4BFD-B167-AF1ED92893EA}"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936406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7EA61B-383C-4535-8C95-FB4E1F17DC00}"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8384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BEF877-F815-4E1A-B5DF-78112D1C6F78}"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3352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1800D9F-3E17-4C33-8059-714C0973A09B}"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23344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3E5E78A-0349-4D39-8CF0-AD76A488C083}" type="datetime1">
              <a:rPr lang="zh-CN" altLang="en-US" smtClean="0">
                <a:solidFill>
                  <a:prstClr val="black">
                    <a:tint val="75000"/>
                  </a:prstClr>
                </a:solidFill>
              </a:rPr>
              <a:t>2014/10/9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55656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B1644B4-5A74-45A6-B038-9ED833CE49BB}" type="datetime1">
              <a:rPr lang="zh-CN" altLang="en-US" smtClean="0">
                <a:solidFill>
                  <a:prstClr val="black">
                    <a:tint val="75000"/>
                  </a:prstClr>
                </a:solidFill>
              </a:rPr>
              <a:t>2014/10/9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0718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FFD9F4F-FF12-447E-90A3-3F4AAE311D23}" type="datetime1">
              <a:rPr lang="zh-CN" altLang="en-US" smtClean="0">
                <a:solidFill>
                  <a:prstClr val="black">
                    <a:tint val="75000"/>
                  </a:prstClr>
                </a:solidFill>
              </a:rPr>
              <a:t>2014/10/9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856637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5EA332-9887-4EA2-8507-C8EC79FFF234}" type="datetime1">
              <a:rPr lang="zh-CN" altLang="en-US" smtClean="0">
                <a:solidFill>
                  <a:prstClr val="black">
                    <a:tint val="75000"/>
                  </a:prstClr>
                </a:solidFill>
              </a:rPr>
              <a:t>2014/10/9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5162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630C360-D8B8-4F1D-8305-D158BFCCB7EA}" type="datetime1">
              <a:rPr lang="zh-CN" altLang="en-US" smtClean="0">
                <a:solidFill>
                  <a:prstClr val="black">
                    <a:tint val="75000"/>
                  </a:prstClr>
                </a:solidFill>
              </a:rPr>
              <a:t>2014/10/9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9333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22C0E96-542F-49DB-8E52-C3319BCC6CE6}" type="datetime1">
              <a:rPr lang="zh-CN" altLang="en-US" smtClean="0">
                <a:solidFill>
                  <a:prstClr val="black">
                    <a:tint val="75000"/>
                  </a:prstClr>
                </a:solidFill>
              </a:rPr>
              <a:t>2014/10/9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45651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882BF-827C-4E26-8972-545EA15918C8}"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86448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9FF3426-7B69-4FE5-871A-2FE6F60032FE}"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55352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A4D783-67A5-4651-B49C-22D488E687AB}"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51008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306912-36D9-495D-9013-9C444CD7CB82}"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190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6879D5E4-6AFB-45D1-AF1E-52ED14E441D9}"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8874669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AF61B4-C7B5-4666-B0FD-675702196FDC}"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857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6FEDF9-7162-4D4F-8273-9F48042A52F1}" type="datetime1">
              <a:rPr lang="zh-CN" altLang="en-US" smtClean="0">
                <a:solidFill>
                  <a:prstClr val="black">
                    <a:tint val="75000"/>
                  </a:prstClr>
                </a:solidFill>
              </a:rPr>
              <a:t>2014/10/9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1043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7F16D4-5B7D-4BB0-A68E-313C48CD19B4}" type="datetime1">
              <a:rPr lang="zh-CN" altLang="en-US" smtClean="0">
                <a:solidFill>
                  <a:prstClr val="black">
                    <a:tint val="75000"/>
                  </a:prstClr>
                </a:solidFill>
              </a:rPr>
              <a:t>2014/10/9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033655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495E28-20D9-47AA-BF0C-23D3B73137C9}" type="datetime1">
              <a:rPr lang="zh-CN" altLang="en-US" smtClean="0">
                <a:solidFill>
                  <a:prstClr val="black">
                    <a:tint val="75000"/>
                  </a:prstClr>
                </a:solidFill>
              </a:rPr>
              <a:t>2014/10/9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27447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18AFE4-D4C6-451E-B56E-6DEC90FC9D3A}" type="datetime1">
              <a:rPr lang="zh-CN" altLang="en-US" smtClean="0">
                <a:solidFill>
                  <a:prstClr val="black">
                    <a:tint val="75000"/>
                  </a:prstClr>
                </a:solidFill>
              </a:rPr>
              <a:t>2014/10/9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53120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8B6209-B829-49E5-A886-422749820329}" type="datetime1">
              <a:rPr lang="zh-CN" altLang="en-US" smtClean="0">
                <a:solidFill>
                  <a:prstClr val="black">
                    <a:tint val="75000"/>
                  </a:prstClr>
                </a:solidFill>
              </a:rPr>
              <a:t>2014/10/9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3377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C2BF53D-6707-42B8-BB78-6FFF85DC810F}" type="datetime1">
              <a:rPr lang="zh-CN" altLang="en-US" smtClean="0">
                <a:solidFill>
                  <a:prstClr val="black">
                    <a:tint val="75000"/>
                  </a:prstClr>
                </a:solidFill>
              </a:rPr>
              <a:t>2014/10/9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40448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6D25D46-A5CE-4650-81F9-75950DDE302A}"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84093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BAC968-B98A-45A7-A702-842D3DA7B1BF}"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1834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3649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3D564E-0F93-4DD4-AAEB-E32BD321D844}"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0026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140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3950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718258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61338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96012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4512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30632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1181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8534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5199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A239385-4F86-4FD8-84F3-5BE6CDA41AA7}"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92310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78498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813752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170115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69746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5165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4071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57381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5539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915644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7329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499C524E-1164-47D2-84DD-48866C822571}"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461321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5426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37267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8942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620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891882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962532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019585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5236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8637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74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3.jpe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5" Type="http://schemas.openxmlformats.org/officeDocument/2006/relationships/image" Target="../media/image5.png"/><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4.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3.jpe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5" Type="http://schemas.openxmlformats.org/officeDocument/2006/relationships/image" Target="../media/image5.png"/><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 Id="rId14" Type="http://schemas.openxmlformats.org/officeDocument/2006/relationships/image" Target="../media/image4.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theme" Target="../theme/theme20.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slideLayout" Target="../slideLayouts/slideLayout223.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1.xml"/><Relationship Id="rId13" Type="http://schemas.openxmlformats.org/officeDocument/2006/relationships/slideLayout" Target="../slideLayouts/slideLayout236.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slideLayout" Target="../slideLayouts/slideLayout235.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5" Type="http://schemas.openxmlformats.org/officeDocument/2006/relationships/image" Target="../media/image6.jpeg"/><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 Id="rId14" Type="http://schemas.openxmlformats.org/officeDocument/2006/relationships/theme" Target="../theme/theme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7E587A-BAE2-4D1B-88BE-427D4898293D}" type="datetime1">
              <a:rPr lang="zh-CN" altLang="en-US" smtClean="0">
                <a:solidFill>
                  <a:prstClr val="black">
                    <a:tint val="75000"/>
                  </a:prstClr>
                </a:solidFill>
              </a:rPr>
              <a:t>2014/10/9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Meeting at ASC on future circular collider magnets, Charlotte, 13 August 2014</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45641721"/>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92148024"/>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0" tIns="45711" rIns="91420" bIns="4571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2"/>
            <a:ext cx="8229600" cy="4525963"/>
          </a:xfrm>
          <a:prstGeom prst="rect">
            <a:avLst/>
          </a:prstGeom>
        </p:spPr>
        <p:txBody>
          <a:bodyPr vert="horz" lIns="91420" tIns="45711" rIns="91420" bIns="4571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2"/>
            <a:ext cx="2133600" cy="365125"/>
          </a:xfrm>
          <a:prstGeom prst="rect">
            <a:avLst/>
          </a:prstGeom>
        </p:spPr>
        <p:txBody>
          <a:bodyPr vert="horz" lIns="91420" tIns="45711" rIns="91420" bIns="45711" rtlCol="0" anchor="ctr"/>
          <a:lstStyle>
            <a:lvl1pPr algn="l">
              <a:defRPr sz="1200">
                <a:solidFill>
                  <a:schemeClr val="tx1">
                    <a:tint val="75000"/>
                  </a:schemeClr>
                </a:solidFill>
              </a:defRPr>
            </a:lvl1pPr>
          </a:lstStyle>
          <a:p>
            <a:pPr defTabSz="914210"/>
            <a:fld id="{855046B5-BD30-4A8F-A458-262FCDC3247A}" type="datetime1">
              <a:rPr lang="en-US" smtClean="0">
                <a:solidFill>
                  <a:prstClr val="black">
                    <a:tint val="75000"/>
                  </a:prstClr>
                </a:solidFill>
              </a:rPr>
              <a:pPr defTabSz="914210"/>
              <a:t>10/9/2014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20" tIns="45711" rIns="91420" bIns="45711" rtlCol="0" anchor="ctr"/>
          <a:lstStyle>
            <a:lvl1pPr algn="ctr">
              <a:defRPr sz="1200">
                <a:solidFill>
                  <a:schemeClr val="tx1">
                    <a:tint val="75000"/>
                  </a:schemeClr>
                </a:solidFill>
              </a:defRPr>
            </a:lvl1pPr>
          </a:lstStyle>
          <a:p>
            <a:pPr defTabSz="91421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20" tIns="45711" rIns="91420" bIns="45711" rtlCol="0" anchor="ctr"/>
          <a:lstStyle>
            <a:lvl1pPr algn="r">
              <a:defRPr sz="1200">
                <a:solidFill>
                  <a:schemeClr val="tx1">
                    <a:tint val="75000"/>
                  </a:schemeClr>
                </a:solidFill>
              </a:defRPr>
            </a:lvl1pPr>
          </a:lstStyle>
          <a:p>
            <a:pPr defTabSz="914210"/>
            <a:fld id="{B6F15528-21DE-4FAA-801E-634DDDAF4B2B}" type="slidenum">
              <a:rPr lang="en-US" smtClean="0">
                <a:solidFill>
                  <a:prstClr val="black">
                    <a:tint val="75000"/>
                  </a:prstClr>
                </a:solidFill>
              </a:rPr>
              <a:pPr defTabSz="914210"/>
              <a:t>‹#›</a:t>
            </a:fld>
            <a:endParaRPr lang="en-US">
              <a:solidFill>
                <a:prstClr val="black">
                  <a:tint val="75000"/>
                </a:prstClr>
              </a:solidFill>
            </a:endParaRPr>
          </a:p>
        </p:txBody>
      </p:sp>
    </p:spTree>
    <p:extLst>
      <p:ext uri="{BB962C8B-B14F-4D97-AF65-F5344CB8AC3E}">
        <p14:creationId xmlns:p14="http://schemas.microsoft.com/office/powerpoint/2010/main" val="2130769134"/>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hf hdr="0" ftr="0" dt="0"/>
  <p:txStyles>
    <p:titleStyle>
      <a:lvl1pPr algn="ctr" defTabSz="914210" rtl="0" eaLnBrk="1" latinLnBrk="0" hangingPunct="1">
        <a:spcBef>
          <a:spcPct val="0"/>
        </a:spcBef>
        <a:buNone/>
        <a:defRPr sz="4400" kern="1200">
          <a:solidFill>
            <a:schemeClr val="tx1"/>
          </a:solidFill>
          <a:latin typeface="+mj-lt"/>
          <a:ea typeface="+mj-ea"/>
          <a:cs typeface="+mj-cs"/>
        </a:defRPr>
      </a:lvl1pPr>
    </p:titleStyle>
    <p:bodyStyle>
      <a:lvl1pPr marL="342829" indent="-342829" algn="l" defTabSz="91421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96" indent="-285690" algn="l" defTabSz="91421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64" indent="-228553" algn="l" defTabSz="91421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68"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7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7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8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89"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94" indent="-228553" algn="l" defTabSz="91421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7318523"/>
      </p:ext>
    </p:extLst>
  </p:cSld>
  <p:clrMap bg1="lt1" tx1="dk1" bg2="lt2" tx2="dk2" accent1="accent1" accent2="accent2" accent3="accent3" accent4="accent4" accent5="accent5" accent6="accent6" hlink="hlink" folHlink="folHlink"/>
  <p:sldLayoutIdLst>
    <p:sldLayoutId id="2147483901" r:id="rId1"/>
    <p:sldLayoutId id="2147483902" r:id="rId2"/>
    <p:sldLayoutId id="2147483903" r:id="rId3"/>
    <p:sldLayoutId id="2147483904" r:id="rId4"/>
    <p:sldLayoutId id="2147483905" r:id="rId5"/>
    <p:sldLayoutId id="2147483906" r:id="rId6"/>
    <p:sldLayoutId id="2147483907" r:id="rId7"/>
    <p:sldLayoutId id="2147483908" r:id="rId8"/>
    <p:sldLayoutId id="2147483909" r:id="rId9"/>
    <p:sldLayoutId id="2147483910" r:id="rId10"/>
    <p:sldLayoutId id="214748391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176867"/>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664260"/>
            <a:ext cx="7886700" cy="505721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fld id="{E78C61FC-DDCE-4902-ABE9-48E558E91A25}"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437896316"/>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ctr" defTabSz="685800" rtl="0" eaLnBrk="1" latinLnBrk="0" hangingPunct="1">
        <a:lnSpc>
          <a:spcPct val="90000"/>
        </a:lnSpc>
        <a:spcBef>
          <a:spcPct val="0"/>
        </a:spcBef>
        <a:buNone/>
        <a:defRPr sz="3200" b="1"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171450" indent="-252000" algn="l" defTabSz="685800" rtl="0" eaLnBrk="1" latinLnBrk="0" hangingPunct="1">
        <a:lnSpc>
          <a:spcPct val="10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252000" algn="l" defTabSz="685800" rtl="0" eaLnBrk="1" latinLnBrk="0" hangingPunct="1">
        <a:lnSpc>
          <a:spcPct val="10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25200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176867"/>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664260"/>
            <a:ext cx="7886700" cy="505721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fld id="{E78C61FC-DDCE-4902-ABE9-48E558E91A25}"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1284819514"/>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hf hdr="0" ftr="0" dt="0"/>
  <p:txStyles>
    <p:titleStyle>
      <a:lvl1pPr algn="ctr" defTabSz="685800" rtl="0" eaLnBrk="1" latinLnBrk="0" hangingPunct="1">
        <a:lnSpc>
          <a:spcPct val="90000"/>
        </a:lnSpc>
        <a:spcBef>
          <a:spcPct val="0"/>
        </a:spcBef>
        <a:buNone/>
        <a:defRPr sz="3200" b="1"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171450" indent="-252000" algn="l" defTabSz="685800" rtl="0" eaLnBrk="1" latinLnBrk="0" hangingPunct="1">
        <a:lnSpc>
          <a:spcPct val="10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252000" algn="l" defTabSz="685800" rtl="0" eaLnBrk="1" latinLnBrk="0" hangingPunct="1">
        <a:lnSpc>
          <a:spcPct val="10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25200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176867"/>
            <a:ext cx="78867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zh-CN" altLang="en-US" dirty="0"/>
          </a:p>
        </p:txBody>
      </p:sp>
      <p:sp>
        <p:nvSpPr>
          <p:cNvPr id="3" name="文本占位符 2"/>
          <p:cNvSpPr>
            <a:spLocks noGrp="1"/>
          </p:cNvSpPr>
          <p:nvPr>
            <p:ph type="body" idx="1"/>
          </p:nvPr>
        </p:nvSpPr>
        <p:spPr>
          <a:xfrm>
            <a:off x="628650" y="1664260"/>
            <a:ext cx="7886700" cy="5057216"/>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solidFill>
                <a:latin typeface="Arial" panose="020B0604020202020204" pitchFamily="34" charset="0"/>
                <a:cs typeface="Arial" panose="020B0604020202020204" pitchFamily="34" charset="0"/>
              </a:defRPr>
            </a:lvl1pPr>
          </a:lstStyle>
          <a:p>
            <a:fld id="{E78C61FC-DDCE-4902-ABE9-48E558E91A25}" type="datetime1">
              <a:rPr lang="zh-CN" altLang="en-US" smtClean="0">
                <a:solidFill>
                  <a:prstClr val="black"/>
                </a:solidFill>
              </a:rPr>
              <a:pPr/>
              <a:t>2014/10/9</a:t>
            </a:fld>
            <a:endParaRPr lang="zh-CN" altLang="en-US">
              <a:solidFill>
                <a:prstClr val="black"/>
              </a:solidFill>
            </a:endParaRPr>
          </a:p>
        </p:txBody>
      </p:sp>
      <p:sp>
        <p:nvSpPr>
          <p:cNvPr id="5"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solidFill>
                <a:latin typeface="Arial" panose="020B0604020202020204" pitchFamily="34" charset="0"/>
                <a:cs typeface="Arial" panose="020B0604020202020204" pitchFamily="34" charset="0"/>
              </a:defRPr>
            </a:lvl1pPr>
          </a:lstStyle>
          <a:p>
            <a:endParaRPr lang="zh-CN" altLang="en-US">
              <a:solidFill>
                <a:prstClr val="black"/>
              </a:solidFill>
            </a:endParaRPr>
          </a:p>
        </p:txBody>
      </p:sp>
      <p:sp>
        <p:nvSpPr>
          <p:cNvPr id="6"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solidFill>
                <a:latin typeface="Arial" panose="020B0604020202020204" pitchFamily="34" charset="0"/>
                <a:cs typeface="Arial" panose="020B0604020202020204" pitchFamily="34" charset="0"/>
              </a:defRPr>
            </a:lvl1pPr>
          </a:lstStyle>
          <a:p>
            <a:fld id="{FCF376E8-7192-4F0B-9B89-E5C2A811C883}"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50017879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ctr" defTabSz="685800" rtl="0" eaLnBrk="1" latinLnBrk="0" hangingPunct="1">
        <a:lnSpc>
          <a:spcPct val="90000"/>
        </a:lnSpc>
        <a:spcBef>
          <a:spcPct val="0"/>
        </a:spcBef>
        <a:buNone/>
        <a:defRPr sz="3200" b="1" kern="1200">
          <a:solidFill>
            <a:schemeClr val="tx1">
              <a:lumMod val="85000"/>
              <a:lumOff val="15000"/>
            </a:schemeClr>
          </a:solidFill>
          <a:latin typeface="Arial" panose="020B0604020202020204" pitchFamily="34" charset="0"/>
          <a:ea typeface="+mj-ea"/>
          <a:cs typeface="Arial" panose="020B0604020202020204" pitchFamily="34" charset="0"/>
        </a:defRPr>
      </a:lvl1pPr>
    </p:titleStyle>
    <p:bodyStyle>
      <a:lvl1pPr marL="171450" indent="-252000" algn="l" defTabSz="685800" rtl="0" eaLnBrk="1" latinLnBrk="0" hangingPunct="1">
        <a:lnSpc>
          <a:spcPct val="100000"/>
        </a:lnSpc>
        <a:spcBef>
          <a:spcPts val="75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514350" indent="-252000" algn="l" defTabSz="685800" rtl="0" eaLnBrk="1" latinLnBrk="0" hangingPunct="1">
        <a:lnSpc>
          <a:spcPct val="100000"/>
        </a:lnSpc>
        <a:spcBef>
          <a:spcPts val="375"/>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857250" indent="-25200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2001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1543050" indent="-252000" algn="l" defTabSz="685800" rtl="0" eaLnBrk="1" latinLnBrk="0" hangingPunct="1">
        <a:lnSpc>
          <a:spcPct val="10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DD1C9F-A56E-47E4-80F4-FDF2E6462DB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10557270"/>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528D27-ECB9-4206-88EC-2F4C7A921A7C}" type="datetimeFigureOut">
              <a:rPr lang="zh-CN" altLang="en-US" smtClean="0">
                <a:solidFill>
                  <a:prstClr val="black">
                    <a:tint val="75000"/>
                  </a:prstClr>
                </a:solidFill>
              </a:rPr>
              <a:pPr/>
              <a:t>2014/10/9</a:t>
            </a:fld>
            <a:endParaRPr lang="zh-CN" altLang="en-US">
              <a:solidFill>
                <a:prstClr val="black">
                  <a:tint val="75000"/>
                </a:prstClr>
              </a:solidFill>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8565E-86AB-4C52-B197-4A265C699618}"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28480775"/>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6" descr="母板"/>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451725" y="5559425"/>
            <a:ext cx="15303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2"/>
          <p:cNvGrpSpPr>
            <a:grpSpLocks/>
          </p:cNvGrpSpPr>
          <p:nvPr/>
        </p:nvGrpSpPr>
        <p:grpSpPr bwMode="auto">
          <a:xfrm>
            <a:off x="0" y="0"/>
            <a:ext cx="9144000" cy="6858000"/>
            <a:chOff x="0" y="0"/>
            <a:chExt cx="5760" cy="4320"/>
          </a:xfrm>
        </p:grpSpPr>
        <p:grpSp>
          <p:nvGrpSpPr>
            <p:cNvPr id="1037" name="Group 3"/>
            <p:cNvGrpSpPr>
              <a:grpSpLocks/>
            </p:cNvGrpSpPr>
            <p:nvPr userDrawn="1"/>
          </p:nvGrpSpPr>
          <p:grpSpPr bwMode="auto">
            <a:xfrm>
              <a:off x="0" y="0"/>
              <a:ext cx="5760" cy="4320"/>
              <a:chOff x="0" y="0"/>
              <a:chExt cx="5760" cy="4320"/>
            </a:xfrm>
          </p:grpSpPr>
          <p:grpSp>
            <p:nvGrpSpPr>
              <p:cNvPr id="1044" name="Group 4"/>
              <p:cNvGrpSpPr>
                <a:grpSpLocks/>
              </p:cNvGrpSpPr>
              <p:nvPr userDrawn="1"/>
            </p:nvGrpSpPr>
            <p:grpSpPr bwMode="auto">
              <a:xfrm>
                <a:off x="0" y="192"/>
                <a:ext cx="5760" cy="4032"/>
                <a:chOff x="0" y="192"/>
                <a:chExt cx="5760" cy="4032"/>
              </a:xfrm>
            </p:grpSpPr>
            <p:sp>
              <p:nvSpPr>
                <p:cNvPr id="1075" name="Line 5"/>
                <p:cNvSpPr>
                  <a:spLocks noChangeShapeType="1"/>
                </p:cNvSpPr>
                <p:nvPr userDrawn="1"/>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6" name="Line 6"/>
                <p:cNvSpPr>
                  <a:spLocks noChangeShapeType="1"/>
                </p:cNvSpPr>
                <p:nvPr userDrawn="1"/>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7" name="Line 7"/>
                <p:cNvSpPr>
                  <a:spLocks noChangeShapeType="1"/>
                </p:cNvSpPr>
                <p:nvPr userDrawn="1"/>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8" name="Line 8"/>
                <p:cNvSpPr>
                  <a:spLocks noChangeShapeType="1"/>
                </p:cNvSpPr>
                <p:nvPr userDrawn="1"/>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9" name="Line 9"/>
                <p:cNvSpPr>
                  <a:spLocks noChangeShapeType="1"/>
                </p:cNvSpPr>
                <p:nvPr userDrawn="1"/>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0" name="Line 10"/>
                <p:cNvSpPr>
                  <a:spLocks noChangeShapeType="1"/>
                </p:cNvSpPr>
                <p:nvPr userDrawn="1"/>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1" name="Line 11"/>
                <p:cNvSpPr>
                  <a:spLocks noChangeShapeType="1"/>
                </p:cNvSpPr>
                <p:nvPr userDrawn="1"/>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2" name="Line 12"/>
                <p:cNvSpPr>
                  <a:spLocks noChangeShapeType="1"/>
                </p:cNvSpPr>
                <p:nvPr userDrawn="1"/>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3" name="Line 13"/>
                <p:cNvSpPr>
                  <a:spLocks noChangeShapeType="1"/>
                </p:cNvSpPr>
                <p:nvPr userDrawn="1"/>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4" name="Line 14"/>
                <p:cNvSpPr>
                  <a:spLocks noChangeShapeType="1"/>
                </p:cNvSpPr>
                <p:nvPr userDrawn="1"/>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5" name="Line 15"/>
                <p:cNvSpPr>
                  <a:spLocks noChangeShapeType="1"/>
                </p:cNvSpPr>
                <p:nvPr userDrawn="1"/>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6" name="Line 16"/>
                <p:cNvSpPr>
                  <a:spLocks noChangeShapeType="1"/>
                </p:cNvSpPr>
                <p:nvPr userDrawn="1"/>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7" name="Line 17"/>
                <p:cNvSpPr>
                  <a:spLocks noChangeShapeType="1"/>
                </p:cNvSpPr>
                <p:nvPr userDrawn="1"/>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8" name="Line 18"/>
                <p:cNvSpPr>
                  <a:spLocks noChangeShapeType="1"/>
                </p:cNvSpPr>
                <p:nvPr userDrawn="1"/>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9" name="Line 19"/>
                <p:cNvSpPr>
                  <a:spLocks noChangeShapeType="1"/>
                </p:cNvSpPr>
                <p:nvPr userDrawn="1"/>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0" name="Line 20"/>
                <p:cNvSpPr>
                  <a:spLocks noChangeShapeType="1"/>
                </p:cNvSpPr>
                <p:nvPr userDrawn="1"/>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1" name="Line 21"/>
                <p:cNvSpPr>
                  <a:spLocks noChangeShapeType="1"/>
                </p:cNvSpPr>
                <p:nvPr userDrawn="1"/>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2" name="Line 22"/>
                <p:cNvSpPr>
                  <a:spLocks noChangeShapeType="1"/>
                </p:cNvSpPr>
                <p:nvPr userDrawn="1"/>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3" name="Line 23"/>
                <p:cNvSpPr>
                  <a:spLocks noChangeShapeType="1"/>
                </p:cNvSpPr>
                <p:nvPr userDrawn="1"/>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4" name="Line 24"/>
                <p:cNvSpPr>
                  <a:spLocks noChangeShapeType="1"/>
                </p:cNvSpPr>
                <p:nvPr userDrawn="1"/>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5" name="Line 25"/>
                <p:cNvSpPr>
                  <a:spLocks noChangeShapeType="1"/>
                </p:cNvSpPr>
                <p:nvPr userDrawn="1"/>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6" name="Line 26"/>
                <p:cNvSpPr>
                  <a:spLocks noChangeShapeType="1"/>
                </p:cNvSpPr>
                <p:nvPr userDrawn="1"/>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nvGrpSpPr>
              <p:cNvPr id="1045" name="Group 27"/>
              <p:cNvGrpSpPr>
                <a:grpSpLocks/>
              </p:cNvGrpSpPr>
              <p:nvPr userDrawn="1"/>
            </p:nvGrpSpPr>
            <p:grpSpPr bwMode="auto">
              <a:xfrm>
                <a:off x="192" y="0"/>
                <a:ext cx="5376" cy="4320"/>
                <a:chOff x="192" y="0"/>
                <a:chExt cx="5376" cy="4320"/>
              </a:xfrm>
            </p:grpSpPr>
            <p:sp>
              <p:nvSpPr>
                <p:cNvPr id="1046" name="Line 28"/>
                <p:cNvSpPr>
                  <a:spLocks noChangeShapeType="1"/>
                </p:cNvSpPr>
                <p:nvPr userDrawn="1"/>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7" name="Line 29"/>
                <p:cNvSpPr>
                  <a:spLocks noChangeShapeType="1"/>
                </p:cNvSpPr>
                <p:nvPr userDrawn="1"/>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8" name="Line 30"/>
                <p:cNvSpPr>
                  <a:spLocks noChangeShapeType="1"/>
                </p:cNvSpPr>
                <p:nvPr userDrawn="1"/>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9" name="Line 31"/>
                <p:cNvSpPr>
                  <a:spLocks noChangeShapeType="1"/>
                </p:cNvSpPr>
                <p:nvPr userDrawn="1"/>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0" name="Line 32"/>
                <p:cNvSpPr>
                  <a:spLocks noChangeShapeType="1"/>
                </p:cNvSpPr>
                <p:nvPr userDrawn="1"/>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1" name="Line 33"/>
                <p:cNvSpPr>
                  <a:spLocks noChangeShapeType="1"/>
                </p:cNvSpPr>
                <p:nvPr userDrawn="1"/>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2" name="Line 34"/>
                <p:cNvSpPr>
                  <a:spLocks noChangeShapeType="1"/>
                </p:cNvSpPr>
                <p:nvPr userDrawn="1"/>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3" name="Line 35"/>
                <p:cNvSpPr>
                  <a:spLocks noChangeShapeType="1"/>
                </p:cNvSpPr>
                <p:nvPr userDrawn="1"/>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4" name="Line 36"/>
                <p:cNvSpPr>
                  <a:spLocks noChangeShapeType="1"/>
                </p:cNvSpPr>
                <p:nvPr userDrawn="1"/>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5" name="Line 37"/>
                <p:cNvSpPr>
                  <a:spLocks noChangeShapeType="1"/>
                </p:cNvSpPr>
                <p:nvPr userDrawn="1"/>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6" name="Line 38"/>
                <p:cNvSpPr>
                  <a:spLocks noChangeShapeType="1"/>
                </p:cNvSpPr>
                <p:nvPr userDrawn="1"/>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7" name="Line 39"/>
                <p:cNvSpPr>
                  <a:spLocks noChangeShapeType="1"/>
                </p:cNvSpPr>
                <p:nvPr userDrawn="1"/>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8" name="Line 40"/>
                <p:cNvSpPr>
                  <a:spLocks noChangeShapeType="1"/>
                </p:cNvSpPr>
                <p:nvPr userDrawn="1"/>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9" name="Line 41"/>
                <p:cNvSpPr>
                  <a:spLocks noChangeShapeType="1"/>
                </p:cNvSpPr>
                <p:nvPr userDrawn="1"/>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0" name="Line 42"/>
                <p:cNvSpPr>
                  <a:spLocks noChangeShapeType="1"/>
                </p:cNvSpPr>
                <p:nvPr userDrawn="1"/>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1" name="Line 43"/>
                <p:cNvSpPr>
                  <a:spLocks noChangeShapeType="1"/>
                </p:cNvSpPr>
                <p:nvPr userDrawn="1"/>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2" name="Line 44"/>
                <p:cNvSpPr>
                  <a:spLocks noChangeShapeType="1"/>
                </p:cNvSpPr>
                <p:nvPr userDrawn="1"/>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3" name="Line 45"/>
                <p:cNvSpPr>
                  <a:spLocks noChangeShapeType="1"/>
                </p:cNvSpPr>
                <p:nvPr userDrawn="1"/>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4" name="Line 46"/>
                <p:cNvSpPr>
                  <a:spLocks noChangeShapeType="1"/>
                </p:cNvSpPr>
                <p:nvPr userDrawn="1"/>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5" name="Line 47"/>
                <p:cNvSpPr>
                  <a:spLocks noChangeShapeType="1"/>
                </p:cNvSpPr>
                <p:nvPr userDrawn="1"/>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6" name="Line 48"/>
                <p:cNvSpPr>
                  <a:spLocks noChangeShapeType="1"/>
                </p:cNvSpPr>
                <p:nvPr userDrawn="1"/>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7" name="Line 49"/>
                <p:cNvSpPr>
                  <a:spLocks noChangeShapeType="1"/>
                </p:cNvSpPr>
                <p:nvPr userDrawn="1"/>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8" name="Line 50"/>
                <p:cNvSpPr>
                  <a:spLocks noChangeShapeType="1"/>
                </p:cNvSpPr>
                <p:nvPr userDrawn="1"/>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9" name="Line 51"/>
                <p:cNvSpPr>
                  <a:spLocks noChangeShapeType="1"/>
                </p:cNvSpPr>
                <p:nvPr userDrawn="1"/>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0" name="Line 52"/>
                <p:cNvSpPr>
                  <a:spLocks noChangeShapeType="1"/>
                </p:cNvSpPr>
                <p:nvPr userDrawn="1"/>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1" name="Line 53"/>
                <p:cNvSpPr>
                  <a:spLocks noChangeShapeType="1"/>
                </p:cNvSpPr>
                <p:nvPr userDrawn="1"/>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2" name="Line 54"/>
                <p:cNvSpPr>
                  <a:spLocks noChangeShapeType="1"/>
                </p:cNvSpPr>
                <p:nvPr userDrawn="1"/>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3" name="Line 55"/>
                <p:cNvSpPr>
                  <a:spLocks noChangeShapeType="1"/>
                </p:cNvSpPr>
                <p:nvPr userDrawn="1"/>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4" name="Line 56"/>
                <p:cNvSpPr>
                  <a:spLocks noChangeShapeType="1"/>
                </p:cNvSpPr>
                <p:nvPr userDrawn="1"/>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sp>
          <p:nvSpPr>
            <p:cNvPr id="1038" name="Rectangle 57" descr="60%"/>
            <p:cNvSpPr>
              <a:spLocks noChangeArrowheads="1"/>
            </p:cNvSpPr>
            <p:nvPr userDrawn="1"/>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0"/>
                </a:spcBef>
                <a:spcAft>
                  <a:spcPct val="0"/>
                </a:spcAft>
                <a:defRPr/>
              </a:pPr>
              <a:endParaRPr lang="zh-CN" altLang="en-US" smtClean="0"/>
            </a:p>
          </p:txBody>
        </p:sp>
        <p:sp>
          <p:nvSpPr>
            <p:cNvPr id="1039" name="Line 58"/>
            <p:cNvSpPr>
              <a:spLocks noChangeShapeType="1"/>
            </p:cNvSpPr>
            <p:nvPr userDrawn="1"/>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nvGrpSpPr>
            <p:cNvPr id="1040" name="Group 59"/>
            <p:cNvGrpSpPr>
              <a:grpSpLocks/>
            </p:cNvGrpSpPr>
            <p:nvPr userDrawn="1"/>
          </p:nvGrpSpPr>
          <p:grpSpPr bwMode="auto">
            <a:xfrm>
              <a:off x="261" y="892"/>
              <a:ext cx="1124" cy="1464"/>
              <a:chOff x="96" y="916"/>
              <a:chExt cx="2208" cy="2876"/>
            </a:xfrm>
          </p:grpSpPr>
          <p:sp>
            <p:nvSpPr>
              <p:cNvPr id="1041" name="Line 60"/>
              <p:cNvSpPr>
                <a:spLocks noChangeShapeType="1"/>
              </p:cNvSpPr>
              <p:nvPr userDrawn="1"/>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2" name="Line 61"/>
              <p:cNvSpPr>
                <a:spLocks noChangeShapeType="1"/>
              </p:cNvSpPr>
              <p:nvPr userDrawn="1"/>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3" name="Arc 62"/>
              <p:cNvSpPr>
                <a:spLocks/>
              </p:cNvSpPr>
              <p:nvPr userDrawn="1"/>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sp>
        <p:nvSpPr>
          <p:cNvPr id="1028" name="Rectangle 64"/>
          <p:cNvSpPr>
            <a:spLocks noGrp="1" noChangeArrowheads="1"/>
          </p:cNvSpPr>
          <p:nvPr>
            <p:ph type="title"/>
          </p:nvPr>
        </p:nvSpPr>
        <p:spPr bwMode="auto">
          <a:xfrm>
            <a:off x="1905000" y="3048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1029" name="Rectangle 65"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138" name="Rectangle 6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latin typeface="+mn-lt"/>
                <a:ea typeface="宋体" pitchFamily="2" charset="-122"/>
              </a:defRPr>
            </a:lvl1pPr>
          </a:lstStyle>
          <a:p>
            <a:pPr fontAlgn="base">
              <a:spcBef>
                <a:spcPct val="0"/>
              </a:spcBef>
              <a:spcAft>
                <a:spcPct val="0"/>
              </a:spcAft>
              <a:defRPr/>
            </a:pPr>
            <a:endParaRPr lang="en-US" altLang="zh-CN">
              <a:solidFill>
                <a:srgbClr val="40458C"/>
              </a:solidFill>
            </a:endParaRPr>
          </a:p>
        </p:txBody>
      </p:sp>
      <p:sp>
        <p:nvSpPr>
          <p:cNvPr id="3139" name="Rectangle 6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宋体" pitchFamily="2" charset="-122"/>
              </a:defRPr>
            </a:lvl1pPr>
          </a:lstStyle>
          <a:p>
            <a:pPr algn="ctr" fontAlgn="base">
              <a:spcBef>
                <a:spcPct val="0"/>
              </a:spcBef>
              <a:spcAft>
                <a:spcPct val="0"/>
              </a:spcAft>
              <a:defRPr/>
            </a:pPr>
            <a:endParaRPr lang="en-US" altLang="zh-CN">
              <a:solidFill>
                <a:srgbClr val="40458C"/>
              </a:solidFill>
            </a:endParaRPr>
          </a:p>
        </p:txBody>
      </p:sp>
      <p:sp>
        <p:nvSpPr>
          <p:cNvPr id="3140" name="Rectangle 6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mn-lt"/>
                <a:ea typeface="宋体" pitchFamily="2" charset="-122"/>
              </a:defRPr>
            </a:lvl1pPr>
          </a:lstStyle>
          <a:p>
            <a:pPr fontAlgn="base">
              <a:spcBef>
                <a:spcPct val="0"/>
              </a:spcBef>
              <a:spcAft>
                <a:spcPct val="0"/>
              </a:spcAft>
              <a:defRPr/>
            </a:pPr>
            <a:fld id="{6DB8A3C9-E89E-48D9-9CDC-0DA60A938E56}" type="slidenum">
              <a:rPr lang="en-US" altLang="zh-CN">
                <a:solidFill>
                  <a:srgbClr val="40458C"/>
                </a:solidFill>
              </a:rPr>
              <a:pPr fontAlgn="base">
                <a:spcBef>
                  <a:spcPct val="0"/>
                </a:spcBef>
                <a:spcAft>
                  <a:spcPct val="0"/>
                </a:spcAft>
                <a:defRPr/>
              </a:pPr>
              <a:t>‹#›</a:t>
            </a:fld>
            <a:endParaRPr lang="en-US" altLang="zh-CN">
              <a:solidFill>
                <a:srgbClr val="40458C"/>
              </a:solidFill>
            </a:endParaRPr>
          </a:p>
        </p:txBody>
      </p:sp>
      <p:grpSp>
        <p:nvGrpSpPr>
          <p:cNvPr id="1033" name="Group 75"/>
          <p:cNvGrpSpPr>
            <a:grpSpLocks/>
          </p:cNvGrpSpPr>
          <p:nvPr userDrawn="1"/>
        </p:nvGrpSpPr>
        <p:grpSpPr bwMode="auto">
          <a:xfrm>
            <a:off x="161925" y="142875"/>
            <a:ext cx="2189163" cy="576263"/>
            <a:chOff x="102" y="90"/>
            <a:chExt cx="1379" cy="363"/>
          </a:xfrm>
        </p:grpSpPr>
        <p:pic>
          <p:nvPicPr>
            <p:cNvPr id="1034" name="Picture 70" descr="标Ａa"/>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 y="90"/>
              <a:ext cx="43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71"/>
            <p:cNvSpPr txBox="1">
              <a:spLocks noChangeArrowheads="1"/>
            </p:cNvSpPr>
            <p:nvPr userDrawn="1"/>
          </p:nvSpPr>
          <p:spPr bwMode="auto">
            <a:xfrm>
              <a:off x="329" y="125"/>
              <a:ext cx="11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50000"/>
                </a:spcBef>
                <a:spcAft>
                  <a:spcPct val="0"/>
                </a:spcAft>
              </a:pPr>
              <a:r>
                <a:rPr kumimoji="1" lang="zh-CN" altLang="en-US" sz="1400" b="1" smtClean="0">
                  <a:solidFill>
                    <a:srgbClr val="40458C"/>
                  </a:solidFill>
                  <a:latin typeface="Arial Black" pitchFamily="34" charset="0"/>
                </a:rPr>
                <a:t>黄河设计公司</a:t>
              </a:r>
            </a:p>
          </p:txBody>
        </p:sp>
        <p:sp>
          <p:nvSpPr>
            <p:cNvPr id="1036" name="Text Box 72"/>
            <p:cNvSpPr txBox="1">
              <a:spLocks noChangeArrowheads="1"/>
            </p:cNvSpPr>
            <p:nvPr userDrawn="1"/>
          </p:nvSpPr>
          <p:spPr bwMode="auto">
            <a:xfrm>
              <a:off x="669" y="261"/>
              <a:ext cx="5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eaLnBrk="1" fontAlgn="base" hangingPunct="1">
                <a:spcBef>
                  <a:spcPct val="50000"/>
                </a:spcBef>
                <a:spcAft>
                  <a:spcPct val="0"/>
                </a:spcAft>
                <a:defRPr/>
              </a:pPr>
              <a:r>
                <a:rPr kumimoji="1" lang="en-US" altLang="zh-CN" sz="1400" smtClean="0">
                  <a:solidFill>
                    <a:srgbClr val="40458C"/>
                  </a:solidFill>
                  <a:latin typeface="Arial Black" pitchFamily="34" charset="0"/>
                </a:rPr>
                <a:t>YREC</a:t>
              </a:r>
            </a:p>
          </p:txBody>
        </p:sp>
      </p:grpSp>
    </p:spTree>
    <p:extLst>
      <p:ext uri="{BB962C8B-B14F-4D97-AF65-F5344CB8AC3E}">
        <p14:creationId xmlns:p14="http://schemas.microsoft.com/office/powerpoint/2010/main" val="3950736916"/>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Lst>
  <p:transition>
    <p:random/>
  </p:transition>
  <p:txStyles>
    <p:titleStyle>
      <a:lvl1pPr algn="ctr" rtl="0" eaLnBrk="0" fontAlgn="base" hangingPunct="0">
        <a:spcBef>
          <a:spcPct val="0"/>
        </a:spcBef>
        <a:spcAft>
          <a:spcPct val="0"/>
        </a:spcAft>
        <a:defRPr kumimoji="1" sz="3200">
          <a:solidFill>
            <a:srgbClr val="CA3202"/>
          </a:solidFill>
          <a:latin typeface="+mj-lt"/>
          <a:ea typeface="+mj-ea"/>
          <a:cs typeface="+mj-cs"/>
        </a:defRPr>
      </a:lvl1pPr>
      <a:lvl2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2pPr>
      <a:lvl3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3pPr>
      <a:lvl4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4pPr>
      <a:lvl5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5pPr>
      <a:lvl6pPr marL="457200" algn="ctr" rtl="0" fontAlgn="base">
        <a:spcBef>
          <a:spcPct val="0"/>
        </a:spcBef>
        <a:spcAft>
          <a:spcPct val="0"/>
        </a:spcAft>
        <a:defRPr kumimoji="1" sz="3200">
          <a:solidFill>
            <a:srgbClr val="CA3202"/>
          </a:solidFill>
          <a:latin typeface="Tahoma" pitchFamily="34" charset="0"/>
          <a:ea typeface="华文行楷" pitchFamily="2" charset="-122"/>
        </a:defRPr>
      </a:lvl6pPr>
      <a:lvl7pPr marL="914400" algn="ctr" rtl="0" fontAlgn="base">
        <a:spcBef>
          <a:spcPct val="0"/>
        </a:spcBef>
        <a:spcAft>
          <a:spcPct val="0"/>
        </a:spcAft>
        <a:defRPr kumimoji="1" sz="3200">
          <a:solidFill>
            <a:srgbClr val="CA3202"/>
          </a:solidFill>
          <a:latin typeface="Tahoma" pitchFamily="34" charset="0"/>
          <a:ea typeface="华文行楷" pitchFamily="2" charset="-122"/>
        </a:defRPr>
      </a:lvl7pPr>
      <a:lvl8pPr marL="1371600" algn="ctr" rtl="0" fontAlgn="base">
        <a:spcBef>
          <a:spcPct val="0"/>
        </a:spcBef>
        <a:spcAft>
          <a:spcPct val="0"/>
        </a:spcAft>
        <a:defRPr kumimoji="1" sz="3200">
          <a:solidFill>
            <a:srgbClr val="CA3202"/>
          </a:solidFill>
          <a:latin typeface="Tahoma" pitchFamily="34" charset="0"/>
          <a:ea typeface="华文行楷" pitchFamily="2" charset="-122"/>
        </a:defRPr>
      </a:lvl8pPr>
      <a:lvl9pPr marL="1828800" algn="ctr" rtl="0" fontAlgn="base">
        <a:spcBef>
          <a:spcPct val="0"/>
        </a:spcBef>
        <a:spcAft>
          <a:spcPct val="0"/>
        </a:spcAft>
        <a:defRPr kumimoji="1" sz="3200">
          <a:solidFill>
            <a:srgbClr val="CA3202"/>
          </a:solidFill>
          <a:latin typeface="Tahoma" pitchFamily="34" charset="0"/>
          <a:ea typeface="华文行楷"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Blip>
          <a:blip r:embed="rId15"/>
        </a:buBlip>
        <a:defRPr kumimoji="1" b="1">
          <a:solidFill>
            <a:srgbClr val="05050B"/>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1600" b="1">
          <a:solidFill>
            <a:srgbClr val="05050B"/>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1400" b="1">
          <a:solidFill>
            <a:srgbClr val="05050B"/>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1200" b="1">
          <a:solidFill>
            <a:srgbClr val="05050B"/>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5pPr>
      <a:lvl6pPr marL="25146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6pPr>
      <a:lvl7pPr marL="29718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7pPr>
      <a:lvl8pPr marL="34290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8pPr>
      <a:lvl9pPr marL="38862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6" descr="母板"/>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7451725" y="5559425"/>
            <a:ext cx="153035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27" name="Group 2"/>
          <p:cNvGrpSpPr>
            <a:grpSpLocks/>
          </p:cNvGrpSpPr>
          <p:nvPr/>
        </p:nvGrpSpPr>
        <p:grpSpPr bwMode="auto">
          <a:xfrm>
            <a:off x="0" y="0"/>
            <a:ext cx="9144000" cy="6858000"/>
            <a:chOff x="0" y="0"/>
            <a:chExt cx="5760" cy="4320"/>
          </a:xfrm>
        </p:grpSpPr>
        <p:grpSp>
          <p:nvGrpSpPr>
            <p:cNvPr id="1037" name="Group 3"/>
            <p:cNvGrpSpPr>
              <a:grpSpLocks/>
            </p:cNvGrpSpPr>
            <p:nvPr userDrawn="1"/>
          </p:nvGrpSpPr>
          <p:grpSpPr bwMode="auto">
            <a:xfrm>
              <a:off x="0" y="0"/>
              <a:ext cx="5760" cy="4320"/>
              <a:chOff x="0" y="0"/>
              <a:chExt cx="5760" cy="4320"/>
            </a:xfrm>
          </p:grpSpPr>
          <p:grpSp>
            <p:nvGrpSpPr>
              <p:cNvPr id="1044" name="Group 4"/>
              <p:cNvGrpSpPr>
                <a:grpSpLocks/>
              </p:cNvGrpSpPr>
              <p:nvPr userDrawn="1"/>
            </p:nvGrpSpPr>
            <p:grpSpPr bwMode="auto">
              <a:xfrm>
                <a:off x="0" y="192"/>
                <a:ext cx="5760" cy="4032"/>
                <a:chOff x="0" y="192"/>
                <a:chExt cx="5760" cy="4032"/>
              </a:xfrm>
            </p:grpSpPr>
            <p:sp>
              <p:nvSpPr>
                <p:cNvPr id="1075" name="Line 5"/>
                <p:cNvSpPr>
                  <a:spLocks noChangeShapeType="1"/>
                </p:cNvSpPr>
                <p:nvPr userDrawn="1"/>
              </p:nvSpPr>
              <p:spPr bwMode="white">
                <a:xfrm>
                  <a:off x="0" y="19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6" name="Line 6"/>
                <p:cNvSpPr>
                  <a:spLocks noChangeShapeType="1"/>
                </p:cNvSpPr>
                <p:nvPr userDrawn="1"/>
              </p:nvSpPr>
              <p:spPr bwMode="white">
                <a:xfrm>
                  <a:off x="0" y="38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7" name="Line 7"/>
                <p:cNvSpPr>
                  <a:spLocks noChangeShapeType="1"/>
                </p:cNvSpPr>
                <p:nvPr userDrawn="1"/>
              </p:nvSpPr>
              <p:spPr bwMode="white">
                <a:xfrm>
                  <a:off x="0" y="57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8" name="Line 8"/>
                <p:cNvSpPr>
                  <a:spLocks noChangeShapeType="1"/>
                </p:cNvSpPr>
                <p:nvPr userDrawn="1"/>
              </p:nvSpPr>
              <p:spPr bwMode="white">
                <a:xfrm>
                  <a:off x="0" y="76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9" name="Line 9"/>
                <p:cNvSpPr>
                  <a:spLocks noChangeShapeType="1"/>
                </p:cNvSpPr>
                <p:nvPr userDrawn="1"/>
              </p:nvSpPr>
              <p:spPr bwMode="white">
                <a:xfrm>
                  <a:off x="0" y="96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0" name="Line 10"/>
                <p:cNvSpPr>
                  <a:spLocks noChangeShapeType="1"/>
                </p:cNvSpPr>
                <p:nvPr userDrawn="1"/>
              </p:nvSpPr>
              <p:spPr bwMode="white">
                <a:xfrm>
                  <a:off x="0" y="115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1" name="Line 11"/>
                <p:cNvSpPr>
                  <a:spLocks noChangeShapeType="1"/>
                </p:cNvSpPr>
                <p:nvPr userDrawn="1"/>
              </p:nvSpPr>
              <p:spPr bwMode="white">
                <a:xfrm>
                  <a:off x="0" y="134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2" name="Line 12"/>
                <p:cNvSpPr>
                  <a:spLocks noChangeShapeType="1"/>
                </p:cNvSpPr>
                <p:nvPr userDrawn="1"/>
              </p:nvSpPr>
              <p:spPr bwMode="white">
                <a:xfrm>
                  <a:off x="0" y="153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3" name="Line 13"/>
                <p:cNvSpPr>
                  <a:spLocks noChangeShapeType="1"/>
                </p:cNvSpPr>
                <p:nvPr userDrawn="1"/>
              </p:nvSpPr>
              <p:spPr bwMode="white">
                <a:xfrm>
                  <a:off x="0" y="172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4" name="Line 14"/>
                <p:cNvSpPr>
                  <a:spLocks noChangeShapeType="1"/>
                </p:cNvSpPr>
                <p:nvPr userDrawn="1"/>
              </p:nvSpPr>
              <p:spPr bwMode="white">
                <a:xfrm>
                  <a:off x="0" y="192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5" name="Line 15"/>
                <p:cNvSpPr>
                  <a:spLocks noChangeShapeType="1"/>
                </p:cNvSpPr>
                <p:nvPr userDrawn="1"/>
              </p:nvSpPr>
              <p:spPr bwMode="white">
                <a:xfrm>
                  <a:off x="0" y="211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6" name="Line 16"/>
                <p:cNvSpPr>
                  <a:spLocks noChangeShapeType="1"/>
                </p:cNvSpPr>
                <p:nvPr userDrawn="1"/>
              </p:nvSpPr>
              <p:spPr bwMode="white">
                <a:xfrm>
                  <a:off x="0" y="230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7" name="Line 17"/>
                <p:cNvSpPr>
                  <a:spLocks noChangeShapeType="1"/>
                </p:cNvSpPr>
                <p:nvPr userDrawn="1"/>
              </p:nvSpPr>
              <p:spPr bwMode="white">
                <a:xfrm>
                  <a:off x="0" y="249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8" name="Line 18"/>
                <p:cNvSpPr>
                  <a:spLocks noChangeShapeType="1"/>
                </p:cNvSpPr>
                <p:nvPr userDrawn="1"/>
              </p:nvSpPr>
              <p:spPr bwMode="white">
                <a:xfrm>
                  <a:off x="0" y="268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89" name="Line 19"/>
                <p:cNvSpPr>
                  <a:spLocks noChangeShapeType="1"/>
                </p:cNvSpPr>
                <p:nvPr userDrawn="1"/>
              </p:nvSpPr>
              <p:spPr bwMode="white">
                <a:xfrm>
                  <a:off x="0" y="288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0" name="Line 20"/>
                <p:cNvSpPr>
                  <a:spLocks noChangeShapeType="1"/>
                </p:cNvSpPr>
                <p:nvPr userDrawn="1"/>
              </p:nvSpPr>
              <p:spPr bwMode="white">
                <a:xfrm>
                  <a:off x="0" y="307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1" name="Line 21"/>
                <p:cNvSpPr>
                  <a:spLocks noChangeShapeType="1"/>
                </p:cNvSpPr>
                <p:nvPr userDrawn="1"/>
              </p:nvSpPr>
              <p:spPr bwMode="white">
                <a:xfrm>
                  <a:off x="0" y="326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2" name="Line 22"/>
                <p:cNvSpPr>
                  <a:spLocks noChangeShapeType="1"/>
                </p:cNvSpPr>
                <p:nvPr userDrawn="1"/>
              </p:nvSpPr>
              <p:spPr bwMode="white">
                <a:xfrm>
                  <a:off x="0" y="3456"/>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3" name="Line 23"/>
                <p:cNvSpPr>
                  <a:spLocks noChangeShapeType="1"/>
                </p:cNvSpPr>
                <p:nvPr userDrawn="1"/>
              </p:nvSpPr>
              <p:spPr bwMode="white">
                <a:xfrm>
                  <a:off x="0" y="3648"/>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4" name="Line 24"/>
                <p:cNvSpPr>
                  <a:spLocks noChangeShapeType="1"/>
                </p:cNvSpPr>
                <p:nvPr userDrawn="1"/>
              </p:nvSpPr>
              <p:spPr bwMode="white">
                <a:xfrm>
                  <a:off x="0" y="3840"/>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5" name="Line 25"/>
                <p:cNvSpPr>
                  <a:spLocks noChangeShapeType="1"/>
                </p:cNvSpPr>
                <p:nvPr userDrawn="1"/>
              </p:nvSpPr>
              <p:spPr bwMode="white">
                <a:xfrm>
                  <a:off x="0" y="4032"/>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96" name="Line 26"/>
                <p:cNvSpPr>
                  <a:spLocks noChangeShapeType="1"/>
                </p:cNvSpPr>
                <p:nvPr userDrawn="1"/>
              </p:nvSpPr>
              <p:spPr bwMode="white">
                <a:xfrm>
                  <a:off x="0" y="4224"/>
                  <a:ext cx="5760" cy="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nvGrpSpPr>
              <p:cNvPr id="1045" name="Group 27"/>
              <p:cNvGrpSpPr>
                <a:grpSpLocks/>
              </p:cNvGrpSpPr>
              <p:nvPr userDrawn="1"/>
            </p:nvGrpSpPr>
            <p:grpSpPr bwMode="auto">
              <a:xfrm>
                <a:off x="192" y="0"/>
                <a:ext cx="5376" cy="4320"/>
                <a:chOff x="192" y="0"/>
                <a:chExt cx="5376" cy="4320"/>
              </a:xfrm>
            </p:grpSpPr>
            <p:sp>
              <p:nvSpPr>
                <p:cNvPr id="1046" name="Line 28"/>
                <p:cNvSpPr>
                  <a:spLocks noChangeShapeType="1"/>
                </p:cNvSpPr>
                <p:nvPr userDrawn="1"/>
              </p:nvSpPr>
              <p:spPr bwMode="white">
                <a:xfrm>
                  <a:off x="1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7" name="Line 29"/>
                <p:cNvSpPr>
                  <a:spLocks noChangeShapeType="1"/>
                </p:cNvSpPr>
                <p:nvPr userDrawn="1"/>
              </p:nvSpPr>
              <p:spPr bwMode="white">
                <a:xfrm>
                  <a:off x="3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8" name="Line 30"/>
                <p:cNvSpPr>
                  <a:spLocks noChangeShapeType="1"/>
                </p:cNvSpPr>
                <p:nvPr userDrawn="1"/>
              </p:nvSpPr>
              <p:spPr bwMode="white">
                <a:xfrm>
                  <a:off x="5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9" name="Line 31"/>
                <p:cNvSpPr>
                  <a:spLocks noChangeShapeType="1"/>
                </p:cNvSpPr>
                <p:nvPr userDrawn="1"/>
              </p:nvSpPr>
              <p:spPr bwMode="white">
                <a:xfrm>
                  <a:off x="7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0" name="Line 32"/>
                <p:cNvSpPr>
                  <a:spLocks noChangeShapeType="1"/>
                </p:cNvSpPr>
                <p:nvPr userDrawn="1"/>
              </p:nvSpPr>
              <p:spPr bwMode="white">
                <a:xfrm>
                  <a:off x="96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1" name="Line 33"/>
                <p:cNvSpPr>
                  <a:spLocks noChangeShapeType="1"/>
                </p:cNvSpPr>
                <p:nvPr userDrawn="1"/>
              </p:nvSpPr>
              <p:spPr bwMode="white">
                <a:xfrm>
                  <a:off x="115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2" name="Line 34"/>
                <p:cNvSpPr>
                  <a:spLocks noChangeShapeType="1"/>
                </p:cNvSpPr>
                <p:nvPr userDrawn="1"/>
              </p:nvSpPr>
              <p:spPr bwMode="white">
                <a:xfrm>
                  <a:off x="134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3" name="Line 35"/>
                <p:cNvSpPr>
                  <a:spLocks noChangeShapeType="1"/>
                </p:cNvSpPr>
                <p:nvPr userDrawn="1"/>
              </p:nvSpPr>
              <p:spPr bwMode="white">
                <a:xfrm>
                  <a:off x="153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4" name="Line 36"/>
                <p:cNvSpPr>
                  <a:spLocks noChangeShapeType="1"/>
                </p:cNvSpPr>
                <p:nvPr userDrawn="1"/>
              </p:nvSpPr>
              <p:spPr bwMode="white">
                <a:xfrm>
                  <a:off x="172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5" name="Line 37"/>
                <p:cNvSpPr>
                  <a:spLocks noChangeShapeType="1"/>
                </p:cNvSpPr>
                <p:nvPr userDrawn="1"/>
              </p:nvSpPr>
              <p:spPr bwMode="white">
                <a:xfrm>
                  <a:off x="192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6" name="Line 38"/>
                <p:cNvSpPr>
                  <a:spLocks noChangeShapeType="1"/>
                </p:cNvSpPr>
                <p:nvPr userDrawn="1"/>
              </p:nvSpPr>
              <p:spPr bwMode="white">
                <a:xfrm>
                  <a:off x="211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7" name="Line 39"/>
                <p:cNvSpPr>
                  <a:spLocks noChangeShapeType="1"/>
                </p:cNvSpPr>
                <p:nvPr userDrawn="1"/>
              </p:nvSpPr>
              <p:spPr bwMode="white">
                <a:xfrm>
                  <a:off x="230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8" name="Line 40"/>
                <p:cNvSpPr>
                  <a:spLocks noChangeShapeType="1"/>
                </p:cNvSpPr>
                <p:nvPr userDrawn="1"/>
              </p:nvSpPr>
              <p:spPr bwMode="white">
                <a:xfrm>
                  <a:off x="249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59" name="Line 41"/>
                <p:cNvSpPr>
                  <a:spLocks noChangeShapeType="1"/>
                </p:cNvSpPr>
                <p:nvPr userDrawn="1"/>
              </p:nvSpPr>
              <p:spPr bwMode="white">
                <a:xfrm>
                  <a:off x="268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0" name="Line 42"/>
                <p:cNvSpPr>
                  <a:spLocks noChangeShapeType="1"/>
                </p:cNvSpPr>
                <p:nvPr userDrawn="1"/>
              </p:nvSpPr>
              <p:spPr bwMode="white">
                <a:xfrm>
                  <a:off x="288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1" name="Line 43"/>
                <p:cNvSpPr>
                  <a:spLocks noChangeShapeType="1"/>
                </p:cNvSpPr>
                <p:nvPr userDrawn="1"/>
              </p:nvSpPr>
              <p:spPr bwMode="white">
                <a:xfrm>
                  <a:off x="307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2" name="Line 44"/>
                <p:cNvSpPr>
                  <a:spLocks noChangeShapeType="1"/>
                </p:cNvSpPr>
                <p:nvPr userDrawn="1"/>
              </p:nvSpPr>
              <p:spPr bwMode="white">
                <a:xfrm>
                  <a:off x="326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3" name="Line 45"/>
                <p:cNvSpPr>
                  <a:spLocks noChangeShapeType="1"/>
                </p:cNvSpPr>
                <p:nvPr userDrawn="1"/>
              </p:nvSpPr>
              <p:spPr bwMode="white">
                <a:xfrm>
                  <a:off x="345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4" name="Line 46"/>
                <p:cNvSpPr>
                  <a:spLocks noChangeShapeType="1"/>
                </p:cNvSpPr>
                <p:nvPr userDrawn="1"/>
              </p:nvSpPr>
              <p:spPr bwMode="white">
                <a:xfrm>
                  <a:off x="364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5" name="Line 47"/>
                <p:cNvSpPr>
                  <a:spLocks noChangeShapeType="1"/>
                </p:cNvSpPr>
                <p:nvPr userDrawn="1"/>
              </p:nvSpPr>
              <p:spPr bwMode="white">
                <a:xfrm>
                  <a:off x="384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6" name="Line 48"/>
                <p:cNvSpPr>
                  <a:spLocks noChangeShapeType="1"/>
                </p:cNvSpPr>
                <p:nvPr userDrawn="1"/>
              </p:nvSpPr>
              <p:spPr bwMode="white">
                <a:xfrm>
                  <a:off x="403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7" name="Line 49"/>
                <p:cNvSpPr>
                  <a:spLocks noChangeShapeType="1"/>
                </p:cNvSpPr>
                <p:nvPr userDrawn="1"/>
              </p:nvSpPr>
              <p:spPr bwMode="white">
                <a:xfrm>
                  <a:off x="422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8" name="Line 50"/>
                <p:cNvSpPr>
                  <a:spLocks noChangeShapeType="1"/>
                </p:cNvSpPr>
                <p:nvPr userDrawn="1"/>
              </p:nvSpPr>
              <p:spPr bwMode="white">
                <a:xfrm>
                  <a:off x="441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69" name="Line 51"/>
                <p:cNvSpPr>
                  <a:spLocks noChangeShapeType="1"/>
                </p:cNvSpPr>
                <p:nvPr userDrawn="1"/>
              </p:nvSpPr>
              <p:spPr bwMode="white">
                <a:xfrm>
                  <a:off x="460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0" name="Line 52"/>
                <p:cNvSpPr>
                  <a:spLocks noChangeShapeType="1"/>
                </p:cNvSpPr>
                <p:nvPr userDrawn="1"/>
              </p:nvSpPr>
              <p:spPr bwMode="white">
                <a:xfrm>
                  <a:off x="4800"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1" name="Line 53"/>
                <p:cNvSpPr>
                  <a:spLocks noChangeShapeType="1"/>
                </p:cNvSpPr>
                <p:nvPr userDrawn="1"/>
              </p:nvSpPr>
              <p:spPr bwMode="white">
                <a:xfrm>
                  <a:off x="4992"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2" name="Line 54"/>
                <p:cNvSpPr>
                  <a:spLocks noChangeShapeType="1"/>
                </p:cNvSpPr>
                <p:nvPr userDrawn="1"/>
              </p:nvSpPr>
              <p:spPr bwMode="white">
                <a:xfrm>
                  <a:off x="5184"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3" name="Line 55"/>
                <p:cNvSpPr>
                  <a:spLocks noChangeShapeType="1"/>
                </p:cNvSpPr>
                <p:nvPr userDrawn="1"/>
              </p:nvSpPr>
              <p:spPr bwMode="white">
                <a:xfrm>
                  <a:off x="5376"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74" name="Line 56"/>
                <p:cNvSpPr>
                  <a:spLocks noChangeShapeType="1"/>
                </p:cNvSpPr>
                <p:nvPr userDrawn="1"/>
              </p:nvSpPr>
              <p:spPr bwMode="white">
                <a:xfrm>
                  <a:off x="5568" y="0"/>
                  <a:ext cx="0" cy="4320"/>
                </a:xfrm>
                <a:prstGeom prst="line">
                  <a:avLst/>
                </a:prstGeom>
                <a:noFill/>
                <a:ln w="9525">
                  <a:pattFill prst="pct30">
                    <a:fgClr>
                      <a:schemeClr val="folHlink"/>
                    </a:fgClr>
                    <a:bgClr>
                      <a:schemeClr val="bg1"/>
                    </a:bgClr>
                  </a:patt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sp>
          <p:nvSpPr>
            <p:cNvPr id="1038" name="Rectangle 57" descr="60%"/>
            <p:cNvSpPr>
              <a:spLocks noChangeArrowheads="1"/>
            </p:cNvSpPr>
            <p:nvPr userDrawn="1"/>
          </p:nvSpPr>
          <p:spPr bwMode="ltGray">
            <a:xfrm>
              <a:off x="2112" y="0"/>
              <a:ext cx="3648" cy="96"/>
            </a:xfrm>
            <a:prstGeom prst="rect">
              <a:avLst/>
            </a:prstGeom>
            <a:pattFill prst="pct60">
              <a:fgClr>
                <a:schemeClr val="folHlink"/>
              </a:fgClr>
              <a:bgClr>
                <a:schemeClr val="bg1"/>
              </a:bgClr>
            </a:patt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0"/>
                </a:spcBef>
                <a:spcAft>
                  <a:spcPct val="0"/>
                </a:spcAft>
                <a:defRPr/>
              </a:pPr>
              <a:endParaRPr lang="zh-CN" altLang="en-US" smtClean="0"/>
            </a:p>
          </p:txBody>
        </p:sp>
        <p:sp>
          <p:nvSpPr>
            <p:cNvPr id="1039" name="Line 58"/>
            <p:cNvSpPr>
              <a:spLocks noChangeShapeType="1"/>
            </p:cNvSpPr>
            <p:nvPr userDrawn="1"/>
          </p:nvSpPr>
          <p:spPr bwMode="ltGray">
            <a:xfrm>
              <a:off x="5568" y="0"/>
              <a:ext cx="0" cy="1488"/>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nvGrpSpPr>
            <p:cNvPr id="1040" name="Group 59"/>
            <p:cNvGrpSpPr>
              <a:grpSpLocks/>
            </p:cNvGrpSpPr>
            <p:nvPr userDrawn="1"/>
          </p:nvGrpSpPr>
          <p:grpSpPr bwMode="auto">
            <a:xfrm>
              <a:off x="261" y="892"/>
              <a:ext cx="1124" cy="1464"/>
              <a:chOff x="96" y="916"/>
              <a:chExt cx="2208" cy="2876"/>
            </a:xfrm>
          </p:grpSpPr>
          <p:sp>
            <p:nvSpPr>
              <p:cNvPr id="1041" name="Line 60"/>
              <p:cNvSpPr>
                <a:spLocks noChangeShapeType="1"/>
              </p:cNvSpPr>
              <p:nvPr userDrawn="1"/>
            </p:nvSpPr>
            <p:spPr bwMode="ltGray">
              <a:xfrm flipH="1">
                <a:off x="96" y="1038"/>
                <a:ext cx="2208" cy="0"/>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2" name="Line 61"/>
              <p:cNvSpPr>
                <a:spLocks noChangeShapeType="1"/>
              </p:cNvSpPr>
              <p:nvPr userDrawn="1"/>
            </p:nvSpPr>
            <p:spPr bwMode="ltGray">
              <a:xfrm>
                <a:off x="336" y="920"/>
                <a:ext cx="0" cy="2872"/>
              </a:xfrm>
              <a:prstGeom prst="line">
                <a:avLst/>
              </a:prstGeom>
              <a:noFill/>
              <a:ln w="9525">
                <a:solidFill>
                  <a:schemeClr val="hlink"/>
                </a:solidFill>
                <a:round/>
                <a:headEnd/>
                <a:tailEnd/>
              </a:ln>
              <a:extLst>
                <a:ext uri="{909E8E84-426E-40DD-AFC4-6F175D3DCCD1}">
                  <a14:hiddenFill xmlns:a14="http://schemas.microsoft.com/office/drawing/2010/main">
                    <a:no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sp>
            <p:nvSpPr>
              <p:cNvPr id="1043" name="Arc 62"/>
              <p:cNvSpPr>
                <a:spLocks/>
              </p:cNvSpPr>
              <p:nvPr userDrawn="1"/>
            </p:nvSpPr>
            <p:spPr bwMode="ltGray">
              <a:xfrm flipH="1">
                <a:off x="218" y="916"/>
                <a:ext cx="238" cy="240"/>
              </a:xfrm>
              <a:custGeom>
                <a:avLst/>
                <a:gdLst>
                  <a:gd name="T0" fmla="*/ 0 w 43195"/>
                  <a:gd name="T1" fmla="*/ 0 h 43200"/>
                  <a:gd name="T2" fmla="*/ 0 w 43195"/>
                  <a:gd name="T3" fmla="*/ 0 h 43200"/>
                  <a:gd name="T4" fmla="*/ 0 w 43195"/>
                  <a:gd name="T5" fmla="*/ 0 h 43200"/>
                  <a:gd name="T6" fmla="*/ 0 60000 65536"/>
                  <a:gd name="T7" fmla="*/ 0 60000 65536"/>
                  <a:gd name="T8" fmla="*/ 0 60000 65536"/>
                </a:gdLst>
                <a:ahLst/>
                <a:cxnLst>
                  <a:cxn ang="T6">
                    <a:pos x="T0" y="T1"/>
                  </a:cxn>
                  <a:cxn ang="T7">
                    <a:pos x="T2" y="T3"/>
                  </a:cxn>
                  <a:cxn ang="T8">
                    <a:pos x="T4" y="T5"/>
                  </a:cxn>
                </a:cxnLst>
                <a:rect l="0" t="0" r="r" b="b"/>
                <a:pathLst>
                  <a:path w="43195" h="43200" fill="none"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path>
                  <a:path w="43195" h="43200" stroke="0" extrusionOk="0">
                    <a:moveTo>
                      <a:pt x="21114" y="5"/>
                    </a:moveTo>
                    <a:cubicBezTo>
                      <a:pt x="21274" y="1"/>
                      <a:pt x="21434" y="-1"/>
                      <a:pt x="21595" y="0"/>
                    </a:cubicBezTo>
                    <a:cubicBezTo>
                      <a:pt x="33524" y="0"/>
                      <a:pt x="43195" y="9670"/>
                      <a:pt x="43195" y="21600"/>
                    </a:cubicBezTo>
                    <a:cubicBezTo>
                      <a:pt x="43195" y="33529"/>
                      <a:pt x="33524" y="43200"/>
                      <a:pt x="21595" y="43200"/>
                    </a:cubicBezTo>
                    <a:cubicBezTo>
                      <a:pt x="9843" y="43200"/>
                      <a:pt x="247" y="33805"/>
                      <a:pt x="-1" y="22056"/>
                    </a:cubicBezTo>
                    <a:lnTo>
                      <a:pt x="21595" y="21600"/>
                    </a:lnTo>
                    <a:lnTo>
                      <a:pt x="21114" y="5"/>
                    </a:lnTo>
                    <a:close/>
                  </a:path>
                </a:pathLst>
              </a:custGeom>
              <a:noFill/>
              <a:ln w="9525">
                <a:solidFill>
                  <a:schemeClr val="hlink"/>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fontAlgn="base">
                  <a:spcBef>
                    <a:spcPct val="0"/>
                  </a:spcBef>
                  <a:spcAft>
                    <a:spcPct val="0"/>
                  </a:spcAft>
                </a:pPr>
                <a:endParaRPr lang="en-US" sz="2000" smtClean="0">
                  <a:solidFill>
                    <a:srgbClr val="05050B"/>
                  </a:solidFill>
                  <a:latin typeface="Arial" charset="0"/>
                </a:endParaRPr>
              </a:p>
            </p:txBody>
          </p:sp>
        </p:grpSp>
      </p:grpSp>
      <p:sp>
        <p:nvSpPr>
          <p:cNvPr id="1028" name="Rectangle 64"/>
          <p:cNvSpPr>
            <a:spLocks noGrp="1" noChangeArrowheads="1"/>
          </p:cNvSpPr>
          <p:nvPr>
            <p:ph type="title"/>
          </p:nvPr>
        </p:nvSpPr>
        <p:spPr bwMode="auto">
          <a:xfrm>
            <a:off x="1905000" y="304800"/>
            <a:ext cx="6629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zh-CN" altLang="en-US" smtClean="0"/>
              <a:t>单击此处编辑母版标题样式</a:t>
            </a:r>
          </a:p>
        </p:txBody>
      </p:sp>
      <p:sp>
        <p:nvSpPr>
          <p:cNvPr id="1029" name="Rectangle 65" descr="Rectangle: Click to edit Master text styles&#10;Second level&#10;Third level&#10;Fourth level&#10;Fifth level"/>
          <p:cNvSpPr>
            <a:spLocks noGrp="1" noChangeArrowheads="1"/>
          </p:cNvSpPr>
          <p:nvPr>
            <p:ph type="body" idx="1"/>
          </p:nvPr>
        </p:nvSpPr>
        <p:spPr bwMode="auto">
          <a:xfrm>
            <a:off x="838200" y="1905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138" name="Rectangle 6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chemeClr val="tx1"/>
                </a:solidFill>
                <a:latin typeface="+mn-lt"/>
                <a:ea typeface="宋体" pitchFamily="2" charset="-122"/>
              </a:defRPr>
            </a:lvl1pPr>
          </a:lstStyle>
          <a:p>
            <a:pPr fontAlgn="base">
              <a:spcBef>
                <a:spcPct val="0"/>
              </a:spcBef>
              <a:spcAft>
                <a:spcPct val="0"/>
              </a:spcAft>
              <a:defRPr/>
            </a:pPr>
            <a:endParaRPr lang="en-US" altLang="zh-CN">
              <a:solidFill>
                <a:srgbClr val="40458C"/>
              </a:solidFill>
            </a:endParaRPr>
          </a:p>
        </p:txBody>
      </p:sp>
      <p:sp>
        <p:nvSpPr>
          <p:cNvPr id="3139" name="Rectangle 6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宋体" pitchFamily="2" charset="-122"/>
              </a:defRPr>
            </a:lvl1pPr>
          </a:lstStyle>
          <a:p>
            <a:pPr algn="ctr" fontAlgn="base">
              <a:spcBef>
                <a:spcPct val="0"/>
              </a:spcBef>
              <a:spcAft>
                <a:spcPct val="0"/>
              </a:spcAft>
              <a:defRPr/>
            </a:pPr>
            <a:endParaRPr lang="en-US" altLang="zh-CN">
              <a:solidFill>
                <a:srgbClr val="40458C"/>
              </a:solidFill>
            </a:endParaRPr>
          </a:p>
        </p:txBody>
      </p:sp>
      <p:sp>
        <p:nvSpPr>
          <p:cNvPr id="3140" name="Rectangle 6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mn-lt"/>
                <a:ea typeface="宋体" pitchFamily="2" charset="-122"/>
              </a:defRPr>
            </a:lvl1pPr>
          </a:lstStyle>
          <a:p>
            <a:pPr fontAlgn="base">
              <a:spcBef>
                <a:spcPct val="0"/>
              </a:spcBef>
              <a:spcAft>
                <a:spcPct val="0"/>
              </a:spcAft>
              <a:defRPr/>
            </a:pPr>
            <a:fld id="{6DB8A3C9-E89E-48D9-9CDC-0DA60A938E56}" type="slidenum">
              <a:rPr lang="en-US" altLang="zh-CN">
                <a:solidFill>
                  <a:srgbClr val="40458C"/>
                </a:solidFill>
              </a:rPr>
              <a:pPr fontAlgn="base">
                <a:spcBef>
                  <a:spcPct val="0"/>
                </a:spcBef>
                <a:spcAft>
                  <a:spcPct val="0"/>
                </a:spcAft>
                <a:defRPr/>
              </a:pPr>
              <a:t>‹#›</a:t>
            </a:fld>
            <a:endParaRPr lang="en-US" altLang="zh-CN">
              <a:solidFill>
                <a:srgbClr val="40458C"/>
              </a:solidFill>
            </a:endParaRPr>
          </a:p>
        </p:txBody>
      </p:sp>
      <p:grpSp>
        <p:nvGrpSpPr>
          <p:cNvPr id="1033" name="Group 75"/>
          <p:cNvGrpSpPr>
            <a:grpSpLocks/>
          </p:cNvGrpSpPr>
          <p:nvPr userDrawn="1"/>
        </p:nvGrpSpPr>
        <p:grpSpPr bwMode="auto">
          <a:xfrm>
            <a:off x="161925" y="142875"/>
            <a:ext cx="2189163" cy="576263"/>
            <a:chOff x="102" y="90"/>
            <a:chExt cx="1379" cy="363"/>
          </a:xfrm>
        </p:grpSpPr>
        <p:pic>
          <p:nvPicPr>
            <p:cNvPr id="1034" name="Picture 70" descr="标Ａa"/>
            <p:cNvPicPr>
              <a:picLocks noChangeAspect="1" noChangeArrowheads="1"/>
            </p:cNvPicPr>
            <p:nvPr userDrawn="1"/>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 y="90"/>
              <a:ext cx="432" cy="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5" name="Text Box 71"/>
            <p:cNvSpPr txBox="1">
              <a:spLocks noChangeArrowheads="1"/>
            </p:cNvSpPr>
            <p:nvPr userDrawn="1"/>
          </p:nvSpPr>
          <p:spPr bwMode="auto">
            <a:xfrm>
              <a:off x="329" y="125"/>
              <a:ext cx="1152"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algn="ctr" eaLnBrk="1" fontAlgn="base" hangingPunct="1">
                <a:spcBef>
                  <a:spcPct val="50000"/>
                </a:spcBef>
                <a:spcAft>
                  <a:spcPct val="0"/>
                </a:spcAft>
              </a:pPr>
              <a:r>
                <a:rPr kumimoji="1" lang="zh-CN" altLang="en-US" sz="1400" b="1" smtClean="0">
                  <a:solidFill>
                    <a:srgbClr val="40458C"/>
                  </a:solidFill>
                  <a:latin typeface="Arial Black" pitchFamily="34" charset="0"/>
                </a:rPr>
                <a:t>黄河设计公司</a:t>
              </a:r>
            </a:p>
          </p:txBody>
        </p:sp>
        <p:sp>
          <p:nvSpPr>
            <p:cNvPr id="1036" name="Text Box 72"/>
            <p:cNvSpPr txBox="1">
              <a:spLocks noChangeArrowheads="1"/>
            </p:cNvSpPr>
            <p:nvPr userDrawn="1"/>
          </p:nvSpPr>
          <p:spPr bwMode="auto">
            <a:xfrm>
              <a:off x="669" y="261"/>
              <a:ext cx="53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lIns="92075" tIns="46038" rIns="92075" bIns="46038">
              <a:spAutoFit/>
            </a:bodyPr>
            <a:lstStyle>
              <a:lvl1pPr eaLnBrk="0" hangingPunct="0">
                <a:defRPr sz="2000">
                  <a:solidFill>
                    <a:srgbClr val="05050B"/>
                  </a:solidFill>
                  <a:latin typeface="Arial" charset="0"/>
                  <a:ea typeface="黑体" pitchFamily="49" charset="-122"/>
                </a:defRPr>
              </a:lvl1pPr>
              <a:lvl2pPr marL="742950" indent="-285750" eaLnBrk="0" hangingPunct="0">
                <a:defRPr sz="2000">
                  <a:solidFill>
                    <a:srgbClr val="05050B"/>
                  </a:solidFill>
                  <a:latin typeface="Arial" charset="0"/>
                  <a:ea typeface="黑体" pitchFamily="49" charset="-122"/>
                </a:defRPr>
              </a:lvl2pPr>
              <a:lvl3pPr marL="1143000" indent="-228600" eaLnBrk="0" hangingPunct="0">
                <a:defRPr sz="2000">
                  <a:solidFill>
                    <a:srgbClr val="05050B"/>
                  </a:solidFill>
                  <a:latin typeface="Arial" charset="0"/>
                  <a:ea typeface="黑体" pitchFamily="49" charset="-122"/>
                </a:defRPr>
              </a:lvl3pPr>
              <a:lvl4pPr marL="1600200" indent="-228600" eaLnBrk="0" hangingPunct="0">
                <a:defRPr sz="2000">
                  <a:solidFill>
                    <a:srgbClr val="05050B"/>
                  </a:solidFill>
                  <a:latin typeface="Arial" charset="0"/>
                  <a:ea typeface="黑体" pitchFamily="49" charset="-122"/>
                </a:defRPr>
              </a:lvl4pPr>
              <a:lvl5pPr marL="2057400" indent="-228600" eaLnBrk="0" hangingPunct="0">
                <a:defRPr sz="2000">
                  <a:solidFill>
                    <a:srgbClr val="05050B"/>
                  </a:solidFill>
                  <a:latin typeface="Arial" charset="0"/>
                  <a:ea typeface="黑体" pitchFamily="49" charset="-122"/>
                </a:defRPr>
              </a:lvl5pPr>
              <a:lvl6pPr marL="2514600" indent="-228600" algn="ctr" eaLnBrk="0" fontAlgn="base" hangingPunct="0">
                <a:spcBef>
                  <a:spcPct val="0"/>
                </a:spcBef>
                <a:spcAft>
                  <a:spcPct val="0"/>
                </a:spcAft>
                <a:defRPr sz="2000">
                  <a:solidFill>
                    <a:srgbClr val="05050B"/>
                  </a:solidFill>
                  <a:latin typeface="Arial" charset="0"/>
                  <a:ea typeface="黑体" pitchFamily="49" charset="-122"/>
                </a:defRPr>
              </a:lvl6pPr>
              <a:lvl7pPr marL="2971800" indent="-228600" algn="ctr" eaLnBrk="0" fontAlgn="base" hangingPunct="0">
                <a:spcBef>
                  <a:spcPct val="0"/>
                </a:spcBef>
                <a:spcAft>
                  <a:spcPct val="0"/>
                </a:spcAft>
                <a:defRPr sz="2000">
                  <a:solidFill>
                    <a:srgbClr val="05050B"/>
                  </a:solidFill>
                  <a:latin typeface="Arial" charset="0"/>
                  <a:ea typeface="黑体" pitchFamily="49" charset="-122"/>
                </a:defRPr>
              </a:lvl7pPr>
              <a:lvl8pPr marL="3429000" indent="-228600" algn="ctr" eaLnBrk="0" fontAlgn="base" hangingPunct="0">
                <a:spcBef>
                  <a:spcPct val="0"/>
                </a:spcBef>
                <a:spcAft>
                  <a:spcPct val="0"/>
                </a:spcAft>
                <a:defRPr sz="2000">
                  <a:solidFill>
                    <a:srgbClr val="05050B"/>
                  </a:solidFill>
                  <a:latin typeface="Arial" charset="0"/>
                  <a:ea typeface="黑体" pitchFamily="49" charset="-122"/>
                </a:defRPr>
              </a:lvl8pPr>
              <a:lvl9pPr marL="3886200" indent="-228600" algn="ctr" eaLnBrk="0" fontAlgn="base" hangingPunct="0">
                <a:spcBef>
                  <a:spcPct val="0"/>
                </a:spcBef>
                <a:spcAft>
                  <a:spcPct val="0"/>
                </a:spcAft>
                <a:defRPr sz="2000">
                  <a:solidFill>
                    <a:srgbClr val="05050B"/>
                  </a:solidFill>
                  <a:latin typeface="Arial" charset="0"/>
                  <a:ea typeface="黑体" pitchFamily="49" charset="-122"/>
                </a:defRPr>
              </a:lvl9pPr>
            </a:lstStyle>
            <a:p>
              <a:pPr eaLnBrk="1" fontAlgn="base" hangingPunct="1">
                <a:spcBef>
                  <a:spcPct val="50000"/>
                </a:spcBef>
                <a:spcAft>
                  <a:spcPct val="0"/>
                </a:spcAft>
                <a:defRPr/>
              </a:pPr>
              <a:r>
                <a:rPr kumimoji="1" lang="en-US" altLang="zh-CN" sz="1400" smtClean="0">
                  <a:solidFill>
                    <a:srgbClr val="40458C"/>
                  </a:solidFill>
                  <a:latin typeface="Arial Black" pitchFamily="34" charset="0"/>
                </a:rPr>
                <a:t>YREC</a:t>
              </a:r>
            </a:p>
          </p:txBody>
        </p:sp>
      </p:grpSp>
    </p:spTree>
    <p:extLst>
      <p:ext uri="{BB962C8B-B14F-4D97-AF65-F5344CB8AC3E}">
        <p14:creationId xmlns:p14="http://schemas.microsoft.com/office/powerpoint/2010/main" val="633146506"/>
      </p:ext>
    </p:extLst>
  </p:cSld>
  <p:clrMap bg1="lt1" tx1="dk1" bg2="lt2" tx2="dk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Lst>
  <p:transition>
    <p:random/>
  </p:transition>
  <p:txStyles>
    <p:titleStyle>
      <a:lvl1pPr algn="ctr" rtl="0" eaLnBrk="0" fontAlgn="base" hangingPunct="0">
        <a:spcBef>
          <a:spcPct val="0"/>
        </a:spcBef>
        <a:spcAft>
          <a:spcPct val="0"/>
        </a:spcAft>
        <a:defRPr kumimoji="1" sz="3200">
          <a:solidFill>
            <a:srgbClr val="CA3202"/>
          </a:solidFill>
          <a:latin typeface="+mj-lt"/>
          <a:ea typeface="+mj-ea"/>
          <a:cs typeface="+mj-cs"/>
        </a:defRPr>
      </a:lvl1pPr>
      <a:lvl2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2pPr>
      <a:lvl3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3pPr>
      <a:lvl4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4pPr>
      <a:lvl5pPr algn="ctr" rtl="0" eaLnBrk="0" fontAlgn="base" hangingPunct="0">
        <a:spcBef>
          <a:spcPct val="0"/>
        </a:spcBef>
        <a:spcAft>
          <a:spcPct val="0"/>
        </a:spcAft>
        <a:defRPr kumimoji="1" sz="3200">
          <a:solidFill>
            <a:srgbClr val="CA3202"/>
          </a:solidFill>
          <a:latin typeface="Tahoma" pitchFamily="34" charset="0"/>
          <a:ea typeface="华文行楷" pitchFamily="2" charset="-122"/>
        </a:defRPr>
      </a:lvl5pPr>
      <a:lvl6pPr marL="457200" algn="ctr" rtl="0" fontAlgn="base">
        <a:spcBef>
          <a:spcPct val="0"/>
        </a:spcBef>
        <a:spcAft>
          <a:spcPct val="0"/>
        </a:spcAft>
        <a:defRPr kumimoji="1" sz="3200">
          <a:solidFill>
            <a:srgbClr val="CA3202"/>
          </a:solidFill>
          <a:latin typeface="Tahoma" pitchFamily="34" charset="0"/>
          <a:ea typeface="华文行楷" pitchFamily="2" charset="-122"/>
        </a:defRPr>
      </a:lvl6pPr>
      <a:lvl7pPr marL="914400" algn="ctr" rtl="0" fontAlgn="base">
        <a:spcBef>
          <a:spcPct val="0"/>
        </a:spcBef>
        <a:spcAft>
          <a:spcPct val="0"/>
        </a:spcAft>
        <a:defRPr kumimoji="1" sz="3200">
          <a:solidFill>
            <a:srgbClr val="CA3202"/>
          </a:solidFill>
          <a:latin typeface="Tahoma" pitchFamily="34" charset="0"/>
          <a:ea typeface="华文行楷" pitchFamily="2" charset="-122"/>
        </a:defRPr>
      </a:lvl7pPr>
      <a:lvl8pPr marL="1371600" algn="ctr" rtl="0" fontAlgn="base">
        <a:spcBef>
          <a:spcPct val="0"/>
        </a:spcBef>
        <a:spcAft>
          <a:spcPct val="0"/>
        </a:spcAft>
        <a:defRPr kumimoji="1" sz="3200">
          <a:solidFill>
            <a:srgbClr val="CA3202"/>
          </a:solidFill>
          <a:latin typeface="Tahoma" pitchFamily="34" charset="0"/>
          <a:ea typeface="华文行楷" pitchFamily="2" charset="-122"/>
        </a:defRPr>
      </a:lvl8pPr>
      <a:lvl9pPr marL="1828800" algn="ctr" rtl="0" fontAlgn="base">
        <a:spcBef>
          <a:spcPct val="0"/>
        </a:spcBef>
        <a:spcAft>
          <a:spcPct val="0"/>
        </a:spcAft>
        <a:defRPr kumimoji="1" sz="3200">
          <a:solidFill>
            <a:srgbClr val="CA3202"/>
          </a:solidFill>
          <a:latin typeface="Tahoma" pitchFamily="34" charset="0"/>
          <a:ea typeface="华文行楷" pitchFamily="2" charset="-122"/>
        </a:defRPr>
      </a:lvl9pPr>
    </p:titleStyle>
    <p:bodyStyle>
      <a:lvl1pPr marL="342900" indent="-342900" algn="l" rtl="0" eaLnBrk="0" fontAlgn="base" hangingPunct="0">
        <a:spcBef>
          <a:spcPct val="20000"/>
        </a:spcBef>
        <a:spcAft>
          <a:spcPct val="0"/>
        </a:spcAft>
        <a:buClr>
          <a:schemeClr val="hlink"/>
        </a:buClr>
        <a:buSzPct val="110000"/>
        <a:buFont typeface="Wingdings" pitchFamily="2" charset="2"/>
        <a:buBlip>
          <a:blip r:embed="rId15"/>
        </a:buBlip>
        <a:defRPr kumimoji="1" b="1">
          <a:solidFill>
            <a:srgbClr val="05050B"/>
          </a:solidFill>
          <a:latin typeface="+mn-lt"/>
          <a:ea typeface="+mn-ea"/>
          <a:cs typeface="+mn-cs"/>
        </a:defRPr>
      </a:lvl1pPr>
      <a:lvl2pPr marL="742950" indent="-285750" algn="l" rtl="0" eaLnBrk="0" fontAlgn="base" hangingPunct="0">
        <a:spcBef>
          <a:spcPct val="20000"/>
        </a:spcBef>
        <a:spcAft>
          <a:spcPct val="0"/>
        </a:spcAft>
        <a:buClr>
          <a:schemeClr val="tx1"/>
        </a:buClr>
        <a:buSzPct val="60000"/>
        <a:buFont typeface="Wingdings" pitchFamily="2" charset="2"/>
        <a:buChar char="n"/>
        <a:defRPr kumimoji="1" sz="1600" b="1">
          <a:solidFill>
            <a:srgbClr val="05050B"/>
          </a:solidFill>
          <a:latin typeface="+mn-lt"/>
          <a:ea typeface="+mn-ea"/>
        </a:defRPr>
      </a:lvl2pPr>
      <a:lvl3pPr marL="1143000" indent="-228600" algn="l" rtl="0" eaLnBrk="0" fontAlgn="base" hangingPunct="0">
        <a:spcBef>
          <a:spcPct val="20000"/>
        </a:spcBef>
        <a:spcAft>
          <a:spcPct val="0"/>
        </a:spcAft>
        <a:buClr>
          <a:schemeClr val="hlink"/>
        </a:buClr>
        <a:buSzPct val="95000"/>
        <a:buFont typeface="Wingdings" pitchFamily="2" charset="2"/>
        <a:buChar char="w"/>
        <a:defRPr kumimoji="1" sz="1400" b="1">
          <a:solidFill>
            <a:srgbClr val="05050B"/>
          </a:solidFill>
          <a:latin typeface="+mn-lt"/>
          <a:ea typeface="+mn-ea"/>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kumimoji="1" sz="1200" b="1">
          <a:solidFill>
            <a:srgbClr val="05050B"/>
          </a:solidFill>
          <a:latin typeface="+mn-lt"/>
          <a:ea typeface="+mn-ea"/>
        </a:defRPr>
      </a:lvl4pPr>
      <a:lvl5pPr marL="2057400" indent="-228600" algn="l" rtl="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5pPr>
      <a:lvl6pPr marL="25146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6pPr>
      <a:lvl7pPr marL="29718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7pPr>
      <a:lvl8pPr marL="34290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8pPr>
      <a:lvl9pPr marL="3886200" indent="-228600" algn="l" rtl="0" fontAlgn="base">
        <a:spcBef>
          <a:spcPct val="20000"/>
        </a:spcBef>
        <a:spcAft>
          <a:spcPct val="0"/>
        </a:spcAft>
        <a:buClr>
          <a:schemeClr val="hlink"/>
        </a:buClr>
        <a:buSzPct val="60000"/>
        <a:buFont typeface="Wingdings" pitchFamily="2" charset="2"/>
        <a:buChar char="n"/>
        <a:defRPr kumimoji="1" sz="1000" b="1">
          <a:solidFill>
            <a:srgbClr val="05050B"/>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809626" y="2214572"/>
            <a:ext cx="7958138" cy="3881437"/>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809627" y="6373813"/>
            <a:ext cx="1628775"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l">
              <a:defRPr sz="1400">
                <a:solidFill>
                  <a:schemeClr val="folHlink"/>
                </a:solidFill>
                <a:latin typeface="+mn-lt"/>
              </a:defRPr>
            </a:lvl1pPr>
          </a:lstStyle>
          <a:p>
            <a:pPr defTabSz="914210" fontAlgn="base">
              <a:spcBef>
                <a:spcPct val="0"/>
              </a:spcBef>
              <a:spcAft>
                <a:spcPct val="0"/>
              </a:spcAft>
              <a:defRPr/>
            </a:pPr>
            <a:fld id="{B41E4BFB-54C4-464F-AFB0-10A276AF21E5}" type="datetime1">
              <a:rPr lang="zh-CN" altLang="en-US" smtClean="0">
                <a:solidFill>
                  <a:srgbClr val="800000"/>
                </a:solidFill>
              </a:rPr>
              <a:t>2014/10/9</a:t>
            </a:fld>
            <a:endParaRPr lang="en-US">
              <a:solidFill>
                <a:srgbClr val="800000"/>
              </a:solidFill>
            </a:endParaRPr>
          </a:p>
        </p:txBody>
      </p:sp>
      <p:sp>
        <p:nvSpPr>
          <p:cNvPr id="1029" name="Rectangle 5"/>
          <p:cNvSpPr>
            <a:spLocks noGrp="1" noChangeArrowheads="1"/>
          </p:cNvSpPr>
          <p:nvPr>
            <p:ph type="ftr" sz="quarter" idx="3"/>
          </p:nvPr>
        </p:nvSpPr>
        <p:spPr bwMode="auto">
          <a:xfrm>
            <a:off x="2514600" y="6376988"/>
            <a:ext cx="4876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400">
                <a:solidFill>
                  <a:schemeClr val="folHlink"/>
                </a:solidFill>
                <a:latin typeface="+mn-lt"/>
              </a:defRPr>
            </a:lvl1pPr>
          </a:lstStyle>
          <a:p>
            <a:pPr algn="ctr" defTabSz="914210" fontAlgn="base">
              <a:spcBef>
                <a:spcPct val="0"/>
              </a:spcBef>
              <a:spcAft>
                <a:spcPct val="0"/>
              </a:spcAft>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1030" name="Rectangle 6"/>
          <p:cNvSpPr>
            <a:spLocks noGrp="1" noChangeArrowheads="1"/>
          </p:cNvSpPr>
          <p:nvPr>
            <p:ph type="sldNum" sz="quarter" idx="4"/>
          </p:nvPr>
        </p:nvSpPr>
        <p:spPr bwMode="auto">
          <a:xfrm>
            <a:off x="7467600" y="6376988"/>
            <a:ext cx="1316038"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400">
                <a:solidFill>
                  <a:schemeClr val="folHlink"/>
                </a:solidFill>
                <a:latin typeface="+mn-lt"/>
              </a:defRPr>
            </a:lvl1pPr>
          </a:lstStyle>
          <a:p>
            <a:pPr defTabSz="914210" fontAlgn="base">
              <a:spcBef>
                <a:spcPct val="0"/>
              </a:spcBef>
              <a:spcAft>
                <a:spcPct val="0"/>
              </a:spcAft>
              <a:defRPr/>
            </a:pPr>
            <a:fld id="{6BDFCD85-98F9-4566-9B29-FF644B9211A0}" type="slidenum">
              <a:rPr lang="en-US">
                <a:solidFill>
                  <a:srgbClr val="800000"/>
                </a:solidFill>
              </a:rPr>
              <a:pPr defTabSz="914210" fontAlgn="base">
                <a:spcBef>
                  <a:spcPct val="0"/>
                </a:spcBef>
                <a:spcAft>
                  <a:spcPct val="0"/>
                </a:spcAft>
                <a:defRPr/>
              </a:pPr>
              <a:t>‹#›</a:t>
            </a:fld>
            <a:endParaRPr lang="en-US">
              <a:solidFill>
                <a:srgbClr val="800000"/>
              </a:solidFill>
            </a:endParaRPr>
          </a:p>
        </p:txBody>
      </p:sp>
      <p:sp>
        <p:nvSpPr>
          <p:cNvPr id="2" name="Rectangle 2"/>
          <p:cNvSpPr>
            <a:spLocks noGrp="1" noChangeArrowheads="1"/>
          </p:cNvSpPr>
          <p:nvPr>
            <p:ph type="title"/>
          </p:nvPr>
        </p:nvSpPr>
        <p:spPr bwMode="auto">
          <a:xfrm>
            <a:off x="1524001" y="762000"/>
            <a:ext cx="7378700" cy="8382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smtClean="0"/>
              <a:t>Click to edit Master title style</a:t>
            </a:r>
          </a:p>
        </p:txBody>
      </p:sp>
      <p:grpSp>
        <p:nvGrpSpPr>
          <p:cNvPr id="3" name="Group 226"/>
          <p:cNvGrpSpPr>
            <a:grpSpLocks/>
          </p:cNvGrpSpPr>
          <p:nvPr userDrawn="1"/>
        </p:nvGrpSpPr>
        <p:grpSpPr bwMode="auto">
          <a:xfrm>
            <a:off x="0" y="0"/>
            <a:ext cx="8915400" cy="6713538"/>
            <a:chOff x="0" y="43"/>
            <a:chExt cx="5616" cy="4229"/>
          </a:xfrm>
        </p:grpSpPr>
        <p:grpSp>
          <p:nvGrpSpPr>
            <p:cNvPr id="4" name="Group 227"/>
            <p:cNvGrpSpPr>
              <a:grpSpLocks/>
            </p:cNvGrpSpPr>
            <p:nvPr userDrawn="1"/>
          </p:nvGrpSpPr>
          <p:grpSpPr bwMode="auto">
            <a:xfrm>
              <a:off x="0" y="43"/>
              <a:ext cx="408" cy="4229"/>
              <a:chOff x="0" y="43"/>
              <a:chExt cx="5760" cy="4229"/>
            </a:xfrm>
          </p:grpSpPr>
          <p:sp>
            <p:nvSpPr>
              <p:cNvPr id="1038" name="Line 228"/>
              <p:cNvSpPr>
                <a:spLocks noChangeShapeType="1"/>
              </p:cNvSpPr>
              <p:nvPr userDrawn="1"/>
            </p:nvSpPr>
            <p:spPr bwMode="auto">
              <a:xfrm>
                <a:off x="0" y="4203"/>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39" name="Line 229"/>
              <p:cNvSpPr>
                <a:spLocks noChangeShapeType="1"/>
              </p:cNvSpPr>
              <p:nvPr userDrawn="1"/>
            </p:nvSpPr>
            <p:spPr bwMode="auto">
              <a:xfrm>
                <a:off x="0" y="4239"/>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0" name="Line 230"/>
              <p:cNvSpPr>
                <a:spLocks noChangeShapeType="1"/>
              </p:cNvSpPr>
              <p:nvPr userDrawn="1"/>
            </p:nvSpPr>
            <p:spPr bwMode="auto">
              <a:xfrm>
                <a:off x="0" y="4272"/>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1" name="Line 231"/>
              <p:cNvSpPr>
                <a:spLocks noChangeShapeType="1"/>
              </p:cNvSpPr>
              <p:nvPr userDrawn="1"/>
            </p:nvSpPr>
            <p:spPr bwMode="auto">
              <a:xfrm>
                <a:off x="0" y="4113"/>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2" name="Line 232"/>
              <p:cNvSpPr>
                <a:spLocks noChangeShapeType="1"/>
              </p:cNvSpPr>
              <p:nvPr userDrawn="1"/>
            </p:nvSpPr>
            <p:spPr bwMode="auto">
              <a:xfrm>
                <a:off x="0" y="4065"/>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3" name="Line 233"/>
              <p:cNvSpPr>
                <a:spLocks noChangeShapeType="1"/>
              </p:cNvSpPr>
              <p:nvPr userDrawn="1"/>
            </p:nvSpPr>
            <p:spPr bwMode="auto">
              <a:xfrm>
                <a:off x="0" y="4158"/>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4" name="Line 234"/>
              <p:cNvSpPr>
                <a:spLocks noChangeShapeType="1"/>
              </p:cNvSpPr>
              <p:nvPr userDrawn="1"/>
            </p:nvSpPr>
            <p:spPr bwMode="auto">
              <a:xfrm>
                <a:off x="0" y="366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5" name="Line 235"/>
              <p:cNvSpPr>
                <a:spLocks noChangeShapeType="1"/>
              </p:cNvSpPr>
              <p:nvPr userDrawn="1"/>
            </p:nvSpPr>
            <p:spPr bwMode="auto">
              <a:xfrm>
                <a:off x="0" y="3639"/>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6" name="Line 236"/>
              <p:cNvSpPr>
                <a:spLocks noChangeShapeType="1"/>
              </p:cNvSpPr>
              <p:nvPr userDrawn="1"/>
            </p:nvSpPr>
            <p:spPr bwMode="auto">
              <a:xfrm>
                <a:off x="0" y="4020"/>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7" name="Line 237"/>
              <p:cNvSpPr>
                <a:spLocks noChangeShapeType="1"/>
              </p:cNvSpPr>
              <p:nvPr userDrawn="1"/>
            </p:nvSpPr>
            <p:spPr bwMode="auto">
              <a:xfrm>
                <a:off x="0" y="3894"/>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8" name="Line 238"/>
              <p:cNvSpPr>
                <a:spLocks noChangeShapeType="1"/>
              </p:cNvSpPr>
              <p:nvPr userDrawn="1"/>
            </p:nvSpPr>
            <p:spPr bwMode="auto">
              <a:xfrm>
                <a:off x="0" y="3813"/>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49" name="Line 239"/>
              <p:cNvSpPr>
                <a:spLocks noChangeShapeType="1"/>
              </p:cNvSpPr>
              <p:nvPr userDrawn="1"/>
            </p:nvSpPr>
            <p:spPr bwMode="auto">
              <a:xfrm>
                <a:off x="0" y="3999"/>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0" name="Line 240"/>
              <p:cNvSpPr>
                <a:spLocks noChangeShapeType="1"/>
              </p:cNvSpPr>
              <p:nvPr userDrawn="1"/>
            </p:nvSpPr>
            <p:spPr bwMode="auto">
              <a:xfrm>
                <a:off x="0" y="3687"/>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1" name="Line 241"/>
              <p:cNvSpPr>
                <a:spLocks noChangeShapeType="1"/>
              </p:cNvSpPr>
              <p:nvPr userDrawn="1"/>
            </p:nvSpPr>
            <p:spPr bwMode="auto">
              <a:xfrm>
                <a:off x="0" y="3741"/>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2" name="Line 242"/>
              <p:cNvSpPr>
                <a:spLocks noChangeShapeType="1"/>
              </p:cNvSpPr>
              <p:nvPr userDrawn="1"/>
            </p:nvSpPr>
            <p:spPr bwMode="auto">
              <a:xfrm>
                <a:off x="0" y="393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3" name="Line 243"/>
              <p:cNvSpPr>
                <a:spLocks noChangeShapeType="1"/>
              </p:cNvSpPr>
              <p:nvPr userDrawn="1"/>
            </p:nvSpPr>
            <p:spPr bwMode="auto">
              <a:xfrm>
                <a:off x="0" y="3918"/>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4" name="Line 244"/>
              <p:cNvSpPr>
                <a:spLocks noChangeShapeType="1"/>
              </p:cNvSpPr>
              <p:nvPr userDrawn="1"/>
            </p:nvSpPr>
            <p:spPr bwMode="auto">
              <a:xfrm>
                <a:off x="0" y="351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5" name="Line 245"/>
              <p:cNvSpPr>
                <a:spLocks noChangeShapeType="1"/>
              </p:cNvSpPr>
              <p:nvPr userDrawn="1"/>
            </p:nvSpPr>
            <p:spPr bwMode="auto">
              <a:xfrm>
                <a:off x="0" y="354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6" name="Line 246"/>
              <p:cNvSpPr>
                <a:spLocks noChangeShapeType="1"/>
              </p:cNvSpPr>
              <p:nvPr userDrawn="1"/>
            </p:nvSpPr>
            <p:spPr bwMode="auto">
              <a:xfrm>
                <a:off x="0" y="357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7" name="Line 247"/>
              <p:cNvSpPr>
                <a:spLocks noChangeShapeType="1"/>
              </p:cNvSpPr>
              <p:nvPr userDrawn="1"/>
            </p:nvSpPr>
            <p:spPr bwMode="auto">
              <a:xfrm>
                <a:off x="0" y="3420"/>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8" name="Line 248"/>
              <p:cNvSpPr>
                <a:spLocks noChangeShapeType="1"/>
              </p:cNvSpPr>
              <p:nvPr userDrawn="1"/>
            </p:nvSpPr>
            <p:spPr bwMode="auto">
              <a:xfrm>
                <a:off x="0" y="3372"/>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59" name="Line 249"/>
              <p:cNvSpPr>
                <a:spLocks noChangeShapeType="1"/>
              </p:cNvSpPr>
              <p:nvPr userDrawn="1"/>
            </p:nvSpPr>
            <p:spPr bwMode="auto">
              <a:xfrm>
                <a:off x="0" y="3465"/>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0" name="Line 250"/>
              <p:cNvSpPr>
                <a:spLocks noChangeShapeType="1"/>
              </p:cNvSpPr>
              <p:nvPr userDrawn="1"/>
            </p:nvSpPr>
            <p:spPr bwMode="auto">
              <a:xfrm>
                <a:off x="0" y="2973"/>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1" name="Line 251"/>
              <p:cNvSpPr>
                <a:spLocks noChangeShapeType="1"/>
              </p:cNvSpPr>
              <p:nvPr userDrawn="1"/>
            </p:nvSpPr>
            <p:spPr bwMode="auto">
              <a:xfrm>
                <a:off x="0" y="294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2" name="Line 252"/>
              <p:cNvSpPr>
                <a:spLocks noChangeShapeType="1"/>
              </p:cNvSpPr>
              <p:nvPr userDrawn="1"/>
            </p:nvSpPr>
            <p:spPr bwMode="auto">
              <a:xfrm>
                <a:off x="0" y="3327"/>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3" name="Line 253"/>
              <p:cNvSpPr>
                <a:spLocks noChangeShapeType="1"/>
              </p:cNvSpPr>
              <p:nvPr userDrawn="1"/>
            </p:nvSpPr>
            <p:spPr bwMode="auto">
              <a:xfrm>
                <a:off x="0" y="3201"/>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4" name="Line 254"/>
              <p:cNvSpPr>
                <a:spLocks noChangeShapeType="1"/>
              </p:cNvSpPr>
              <p:nvPr userDrawn="1"/>
            </p:nvSpPr>
            <p:spPr bwMode="auto">
              <a:xfrm>
                <a:off x="0" y="3120"/>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5" name="Line 255"/>
              <p:cNvSpPr>
                <a:spLocks noChangeShapeType="1"/>
              </p:cNvSpPr>
              <p:nvPr userDrawn="1"/>
            </p:nvSpPr>
            <p:spPr bwMode="auto">
              <a:xfrm>
                <a:off x="0" y="330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6" name="Line 256"/>
              <p:cNvSpPr>
                <a:spLocks noChangeShapeType="1"/>
              </p:cNvSpPr>
              <p:nvPr userDrawn="1"/>
            </p:nvSpPr>
            <p:spPr bwMode="auto">
              <a:xfrm>
                <a:off x="0" y="2994"/>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7" name="Line 257"/>
              <p:cNvSpPr>
                <a:spLocks noChangeShapeType="1"/>
              </p:cNvSpPr>
              <p:nvPr userDrawn="1"/>
            </p:nvSpPr>
            <p:spPr bwMode="auto">
              <a:xfrm>
                <a:off x="0" y="304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8" name="Line 258"/>
              <p:cNvSpPr>
                <a:spLocks noChangeShapeType="1"/>
              </p:cNvSpPr>
              <p:nvPr userDrawn="1"/>
            </p:nvSpPr>
            <p:spPr bwMode="auto">
              <a:xfrm>
                <a:off x="0" y="324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69" name="Line 259"/>
              <p:cNvSpPr>
                <a:spLocks noChangeShapeType="1"/>
              </p:cNvSpPr>
              <p:nvPr userDrawn="1"/>
            </p:nvSpPr>
            <p:spPr bwMode="auto">
              <a:xfrm>
                <a:off x="0" y="3225"/>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0" name="Line 260"/>
              <p:cNvSpPr>
                <a:spLocks noChangeShapeType="1"/>
              </p:cNvSpPr>
              <p:nvPr userDrawn="1"/>
            </p:nvSpPr>
            <p:spPr bwMode="auto">
              <a:xfrm>
                <a:off x="0" y="2831"/>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1" name="Line 261"/>
              <p:cNvSpPr>
                <a:spLocks noChangeShapeType="1"/>
              </p:cNvSpPr>
              <p:nvPr userDrawn="1"/>
            </p:nvSpPr>
            <p:spPr bwMode="auto">
              <a:xfrm>
                <a:off x="0" y="2750"/>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2" name="Line 262"/>
              <p:cNvSpPr>
                <a:spLocks noChangeShapeType="1"/>
              </p:cNvSpPr>
              <p:nvPr userDrawn="1"/>
            </p:nvSpPr>
            <p:spPr bwMode="auto">
              <a:xfrm>
                <a:off x="0" y="267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3" name="Line 263"/>
              <p:cNvSpPr>
                <a:spLocks noChangeShapeType="1"/>
              </p:cNvSpPr>
              <p:nvPr userDrawn="1"/>
            </p:nvSpPr>
            <p:spPr bwMode="auto">
              <a:xfrm>
                <a:off x="0" y="287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4" name="Line 264"/>
              <p:cNvSpPr>
                <a:spLocks noChangeShapeType="1"/>
              </p:cNvSpPr>
              <p:nvPr userDrawn="1"/>
            </p:nvSpPr>
            <p:spPr bwMode="auto">
              <a:xfrm>
                <a:off x="0" y="2855"/>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5" name="Line 265"/>
              <p:cNvSpPr>
                <a:spLocks noChangeShapeType="1"/>
              </p:cNvSpPr>
              <p:nvPr userDrawn="1"/>
            </p:nvSpPr>
            <p:spPr bwMode="auto">
              <a:xfrm>
                <a:off x="0" y="2554"/>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6" name="Line 266"/>
              <p:cNvSpPr>
                <a:spLocks noChangeShapeType="1"/>
              </p:cNvSpPr>
              <p:nvPr userDrawn="1"/>
            </p:nvSpPr>
            <p:spPr bwMode="auto">
              <a:xfrm>
                <a:off x="0" y="2590"/>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7" name="Line 267"/>
              <p:cNvSpPr>
                <a:spLocks noChangeShapeType="1"/>
              </p:cNvSpPr>
              <p:nvPr userDrawn="1"/>
            </p:nvSpPr>
            <p:spPr bwMode="auto">
              <a:xfrm>
                <a:off x="0" y="2623"/>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8" name="Line 268"/>
              <p:cNvSpPr>
                <a:spLocks noChangeShapeType="1"/>
              </p:cNvSpPr>
              <p:nvPr userDrawn="1"/>
            </p:nvSpPr>
            <p:spPr bwMode="auto">
              <a:xfrm>
                <a:off x="0" y="2464"/>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79" name="Line 269"/>
              <p:cNvSpPr>
                <a:spLocks noChangeShapeType="1"/>
              </p:cNvSpPr>
              <p:nvPr userDrawn="1"/>
            </p:nvSpPr>
            <p:spPr bwMode="auto">
              <a:xfrm>
                <a:off x="0" y="2416"/>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0" name="Line 270"/>
              <p:cNvSpPr>
                <a:spLocks noChangeShapeType="1"/>
              </p:cNvSpPr>
              <p:nvPr userDrawn="1"/>
            </p:nvSpPr>
            <p:spPr bwMode="auto">
              <a:xfrm>
                <a:off x="0" y="250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1" name="Line 271"/>
              <p:cNvSpPr>
                <a:spLocks noChangeShapeType="1"/>
              </p:cNvSpPr>
              <p:nvPr userDrawn="1"/>
            </p:nvSpPr>
            <p:spPr bwMode="auto">
              <a:xfrm>
                <a:off x="0" y="2371"/>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2" name="Line 272"/>
              <p:cNvSpPr>
                <a:spLocks noChangeShapeType="1"/>
              </p:cNvSpPr>
              <p:nvPr userDrawn="1"/>
            </p:nvSpPr>
            <p:spPr bwMode="auto">
              <a:xfrm>
                <a:off x="0" y="2245"/>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3" name="Line 273"/>
              <p:cNvSpPr>
                <a:spLocks noChangeShapeType="1"/>
              </p:cNvSpPr>
              <p:nvPr userDrawn="1"/>
            </p:nvSpPr>
            <p:spPr bwMode="auto">
              <a:xfrm>
                <a:off x="0" y="235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4" name="Line 274"/>
              <p:cNvSpPr>
                <a:spLocks noChangeShapeType="1"/>
              </p:cNvSpPr>
              <p:nvPr userDrawn="1"/>
            </p:nvSpPr>
            <p:spPr bwMode="auto">
              <a:xfrm>
                <a:off x="0" y="2290"/>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5" name="Line 275"/>
              <p:cNvSpPr>
                <a:spLocks noChangeShapeType="1"/>
              </p:cNvSpPr>
              <p:nvPr userDrawn="1"/>
            </p:nvSpPr>
            <p:spPr bwMode="auto">
              <a:xfrm>
                <a:off x="0" y="2269"/>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6" name="Line 276"/>
              <p:cNvSpPr>
                <a:spLocks noChangeShapeType="1"/>
              </p:cNvSpPr>
              <p:nvPr userDrawn="1"/>
            </p:nvSpPr>
            <p:spPr bwMode="auto">
              <a:xfrm>
                <a:off x="0" y="213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7" name="Line 277"/>
              <p:cNvSpPr>
                <a:spLocks noChangeShapeType="1"/>
              </p:cNvSpPr>
              <p:nvPr userDrawn="1"/>
            </p:nvSpPr>
            <p:spPr bwMode="auto">
              <a:xfrm>
                <a:off x="0" y="216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8" name="Line 278"/>
              <p:cNvSpPr>
                <a:spLocks noChangeShapeType="1"/>
              </p:cNvSpPr>
              <p:nvPr userDrawn="1"/>
            </p:nvSpPr>
            <p:spPr bwMode="auto">
              <a:xfrm>
                <a:off x="0" y="219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89" name="Line 279"/>
              <p:cNvSpPr>
                <a:spLocks noChangeShapeType="1"/>
              </p:cNvSpPr>
              <p:nvPr userDrawn="1"/>
            </p:nvSpPr>
            <p:spPr bwMode="auto">
              <a:xfrm>
                <a:off x="0" y="2040"/>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0" name="Line 280"/>
              <p:cNvSpPr>
                <a:spLocks noChangeShapeType="1"/>
              </p:cNvSpPr>
              <p:nvPr userDrawn="1"/>
            </p:nvSpPr>
            <p:spPr bwMode="auto">
              <a:xfrm>
                <a:off x="0" y="1992"/>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1" name="Line 281"/>
              <p:cNvSpPr>
                <a:spLocks noChangeShapeType="1"/>
              </p:cNvSpPr>
              <p:nvPr userDrawn="1"/>
            </p:nvSpPr>
            <p:spPr bwMode="auto">
              <a:xfrm>
                <a:off x="0" y="2085"/>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2" name="Line 282"/>
              <p:cNvSpPr>
                <a:spLocks noChangeShapeType="1"/>
              </p:cNvSpPr>
              <p:nvPr userDrawn="1"/>
            </p:nvSpPr>
            <p:spPr bwMode="auto">
              <a:xfrm>
                <a:off x="0" y="1593"/>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3" name="Line 283"/>
              <p:cNvSpPr>
                <a:spLocks noChangeShapeType="1"/>
              </p:cNvSpPr>
              <p:nvPr userDrawn="1"/>
            </p:nvSpPr>
            <p:spPr bwMode="auto">
              <a:xfrm>
                <a:off x="0" y="156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4" name="Line 284"/>
              <p:cNvSpPr>
                <a:spLocks noChangeShapeType="1"/>
              </p:cNvSpPr>
              <p:nvPr userDrawn="1"/>
            </p:nvSpPr>
            <p:spPr bwMode="auto">
              <a:xfrm>
                <a:off x="0" y="1947"/>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5" name="Line 285"/>
              <p:cNvSpPr>
                <a:spLocks noChangeShapeType="1"/>
              </p:cNvSpPr>
              <p:nvPr userDrawn="1"/>
            </p:nvSpPr>
            <p:spPr bwMode="auto">
              <a:xfrm>
                <a:off x="0" y="1821"/>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6" name="Line 286"/>
              <p:cNvSpPr>
                <a:spLocks noChangeShapeType="1"/>
              </p:cNvSpPr>
              <p:nvPr userDrawn="1"/>
            </p:nvSpPr>
            <p:spPr bwMode="auto">
              <a:xfrm>
                <a:off x="0" y="1740"/>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7" name="Line 287"/>
              <p:cNvSpPr>
                <a:spLocks noChangeShapeType="1"/>
              </p:cNvSpPr>
              <p:nvPr userDrawn="1"/>
            </p:nvSpPr>
            <p:spPr bwMode="auto">
              <a:xfrm>
                <a:off x="0" y="192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8" name="Line 288"/>
              <p:cNvSpPr>
                <a:spLocks noChangeShapeType="1"/>
              </p:cNvSpPr>
              <p:nvPr userDrawn="1"/>
            </p:nvSpPr>
            <p:spPr bwMode="auto">
              <a:xfrm>
                <a:off x="0" y="1614"/>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99" name="Line 289"/>
              <p:cNvSpPr>
                <a:spLocks noChangeShapeType="1"/>
              </p:cNvSpPr>
              <p:nvPr userDrawn="1"/>
            </p:nvSpPr>
            <p:spPr bwMode="auto">
              <a:xfrm>
                <a:off x="0" y="166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0" name="Line 290"/>
              <p:cNvSpPr>
                <a:spLocks noChangeShapeType="1"/>
              </p:cNvSpPr>
              <p:nvPr userDrawn="1"/>
            </p:nvSpPr>
            <p:spPr bwMode="auto">
              <a:xfrm>
                <a:off x="0" y="186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1" name="Line 291"/>
              <p:cNvSpPr>
                <a:spLocks noChangeShapeType="1"/>
              </p:cNvSpPr>
              <p:nvPr userDrawn="1"/>
            </p:nvSpPr>
            <p:spPr bwMode="auto">
              <a:xfrm>
                <a:off x="0" y="1845"/>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2" name="Line 292"/>
              <p:cNvSpPr>
                <a:spLocks noChangeShapeType="1"/>
              </p:cNvSpPr>
              <p:nvPr userDrawn="1"/>
            </p:nvSpPr>
            <p:spPr bwMode="auto">
              <a:xfrm>
                <a:off x="0" y="1437"/>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3" name="Line 293"/>
              <p:cNvSpPr>
                <a:spLocks noChangeShapeType="1"/>
              </p:cNvSpPr>
              <p:nvPr userDrawn="1"/>
            </p:nvSpPr>
            <p:spPr bwMode="auto">
              <a:xfrm>
                <a:off x="0" y="1473"/>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4" name="Line 294"/>
              <p:cNvSpPr>
                <a:spLocks noChangeShapeType="1"/>
              </p:cNvSpPr>
              <p:nvPr userDrawn="1"/>
            </p:nvSpPr>
            <p:spPr bwMode="auto">
              <a:xfrm>
                <a:off x="0" y="1506"/>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5" name="Line 295"/>
              <p:cNvSpPr>
                <a:spLocks noChangeShapeType="1"/>
              </p:cNvSpPr>
              <p:nvPr userDrawn="1"/>
            </p:nvSpPr>
            <p:spPr bwMode="auto">
              <a:xfrm>
                <a:off x="0" y="1347"/>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6" name="Line 296"/>
              <p:cNvSpPr>
                <a:spLocks noChangeShapeType="1"/>
              </p:cNvSpPr>
              <p:nvPr userDrawn="1"/>
            </p:nvSpPr>
            <p:spPr bwMode="auto">
              <a:xfrm>
                <a:off x="0" y="1392"/>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7" name="Line 297"/>
              <p:cNvSpPr>
                <a:spLocks noChangeShapeType="1"/>
              </p:cNvSpPr>
              <p:nvPr userDrawn="1"/>
            </p:nvSpPr>
            <p:spPr bwMode="auto">
              <a:xfrm>
                <a:off x="0" y="1016"/>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8" name="Line 298"/>
              <p:cNvSpPr>
                <a:spLocks noChangeShapeType="1"/>
              </p:cNvSpPr>
              <p:nvPr userDrawn="1"/>
            </p:nvSpPr>
            <p:spPr bwMode="auto">
              <a:xfrm>
                <a:off x="0" y="989"/>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09" name="Line 299"/>
              <p:cNvSpPr>
                <a:spLocks noChangeShapeType="1"/>
              </p:cNvSpPr>
              <p:nvPr userDrawn="1"/>
            </p:nvSpPr>
            <p:spPr bwMode="auto">
              <a:xfrm>
                <a:off x="0" y="1244"/>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0" name="Line 300"/>
              <p:cNvSpPr>
                <a:spLocks noChangeShapeType="1"/>
              </p:cNvSpPr>
              <p:nvPr userDrawn="1"/>
            </p:nvSpPr>
            <p:spPr bwMode="auto">
              <a:xfrm>
                <a:off x="0" y="1163"/>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1" name="Line 301"/>
              <p:cNvSpPr>
                <a:spLocks noChangeShapeType="1"/>
              </p:cNvSpPr>
              <p:nvPr userDrawn="1"/>
            </p:nvSpPr>
            <p:spPr bwMode="auto">
              <a:xfrm>
                <a:off x="0" y="1037"/>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2" name="Line 302"/>
              <p:cNvSpPr>
                <a:spLocks noChangeShapeType="1"/>
              </p:cNvSpPr>
              <p:nvPr userDrawn="1"/>
            </p:nvSpPr>
            <p:spPr bwMode="auto">
              <a:xfrm>
                <a:off x="0" y="1091"/>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3" name="Line 303"/>
              <p:cNvSpPr>
                <a:spLocks noChangeShapeType="1"/>
              </p:cNvSpPr>
              <p:nvPr userDrawn="1"/>
            </p:nvSpPr>
            <p:spPr bwMode="auto">
              <a:xfrm>
                <a:off x="0" y="128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4" name="Line 304"/>
              <p:cNvSpPr>
                <a:spLocks noChangeShapeType="1"/>
              </p:cNvSpPr>
              <p:nvPr userDrawn="1"/>
            </p:nvSpPr>
            <p:spPr bwMode="auto">
              <a:xfrm>
                <a:off x="0" y="1268"/>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5" name="Line 305"/>
              <p:cNvSpPr>
                <a:spLocks noChangeShapeType="1"/>
              </p:cNvSpPr>
              <p:nvPr userDrawn="1"/>
            </p:nvSpPr>
            <p:spPr bwMode="auto">
              <a:xfrm>
                <a:off x="0" y="86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6" name="Line 306"/>
              <p:cNvSpPr>
                <a:spLocks noChangeShapeType="1"/>
              </p:cNvSpPr>
              <p:nvPr userDrawn="1"/>
            </p:nvSpPr>
            <p:spPr bwMode="auto">
              <a:xfrm>
                <a:off x="0" y="896"/>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7" name="Line 307"/>
              <p:cNvSpPr>
                <a:spLocks noChangeShapeType="1"/>
              </p:cNvSpPr>
              <p:nvPr userDrawn="1"/>
            </p:nvSpPr>
            <p:spPr bwMode="auto">
              <a:xfrm>
                <a:off x="0" y="92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8" name="Line 308"/>
              <p:cNvSpPr>
                <a:spLocks noChangeShapeType="1"/>
              </p:cNvSpPr>
              <p:nvPr userDrawn="1"/>
            </p:nvSpPr>
            <p:spPr bwMode="auto">
              <a:xfrm>
                <a:off x="0" y="770"/>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19" name="Line 309"/>
              <p:cNvSpPr>
                <a:spLocks noChangeShapeType="1"/>
              </p:cNvSpPr>
              <p:nvPr userDrawn="1"/>
            </p:nvSpPr>
            <p:spPr bwMode="auto">
              <a:xfrm>
                <a:off x="0" y="815"/>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0" name="Line 310"/>
              <p:cNvSpPr>
                <a:spLocks noChangeShapeType="1"/>
              </p:cNvSpPr>
              <p:nvPr userDrawn="1"/>
            </p:nvSpPr>
            <p:spPr bwMode="auto">
              <a:xfrm>
                <a:off x="0" y="718"/>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1" name="Line 311"/>
              <p:cNvSpPr>
                <a:spLocks noChangeShapeType="1"/>
              </p:cNvSpPr>
              <p:nvPr userDrawn="1"/>
            </p:nvSpPr>
            <p:spPr bwMode="auto">
              <a:xfrm>
                <a:off x="0" y="646"/>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2" name="Line 312"/>
              <p:cNvSpPr>
                <a:spLocks noChangeShapeType="1"/>
              </p:cNvSpPr>
              <p:nvPr userDrawn="1"/>
            </p:nvSpPr>
            <p:spPr bwMode="auto">
              <a:xfrm>
                <a:off x="0" y="522"/>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3" name="Line 313"/>
              <p:cNvSpPr>
                <a:spLocks noChangeShapeType="1"/>
              </p:cNvSpPr>
              <p:nvPr userDrawn="1"/>
            </p:nvSpPr>
            <p:spPr bwMode="auto">
              <a:xfrm>
                <a:off x="0" y="558"/>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4" name="Line 314"/>
              <p:cNvSpPr>
                <a:spLocks noChangeShapeType="1"/>
              </p:cNvSpPr>
              <p:nvPr userDrawn="1"/>
            </p:nvSpPr>
            <p:spPr bwMode="auto">
              <a:xfrm>
                <a:off x="0" y="591"/>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5" name="Line 315"/>
              <p:cNvSpPr>
                <a:spLocks noChangeShapeType="1"/>
              </p:cNvSpPr>
              <p:nvPr userDrawn="1"/>
            </p:nvSpPr>
            <p:spPr bwMode="auto">
              <a:xfrm>
                <a:off x="0" y="432"/>
                <a:ext cx="5760" cy="0"/>
              </a:xfrm>
              <a:prstGeom prst="line">
                <a:avLst/>
              </a:prstGeom>
              <a:noFill/>
              <a:ln w="2857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6" name="Line 316"/>
              <p:cNvSpPr>
                <a:spLocks noChangeShapeType="1"/>
              </p:cNvSpPr>
              <p:nvPr userDrawn="1"/>
            </p:nvSpPr>
            <p:spPr bwMode="auto">
              <a:xfrm>
                <a:off x="0" y="384"/>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7" name="Line 317"/>
              <p:cNvSpPr>
                <a:spLocks noChangeShapeType="1"/>
              </p:cNvSpPr>
              <p:nvPr userDrawn="1"/>
            </p:nvSpPr>
            <p:spPr bwMode="auto">
              <a:xfrm>
                <a:off x="0" y="477"/>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8" name="Line 318"/>
              <p:cNvSpPr>
                <a:spLocks noChangeShapeType="1"/>
              </p:cNvSpPr>
              <p:nvPr userDrawn="1"/>
            </p:nvSpPr>
            <p:spPr bwMode="auto">
              <a:xfrm>
                <a:off x="0" y="339"/>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29" name="Line 319"/>
              <p:cNvSpPr>
                <a:spLocks noChangeShapeType="1"/>
              </p:cNvSpPr>
              <p:nvPr userDrawn="1"/>
            </p:nvSpPr>
            <p:spPr bwMode="auto">
              <a:xfrm>
                <a:off x="0" y="318"/>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30" name="Line 320"/>
              <p:cNvSpPr>
                <a:spLocks noChangeShapeType="1"/>
              </p:cNvSpPr>
              <p:nvPr userDrawn="1"/>
            </p:nvSpPr>
            <p:spPr bwMode="auto">
              <a:xfrm>
                <a:off x="0" y="258"/>
                <a:ext cx="5760" cy="0"/>
              </a:xfrm>
              <a:prstGeom prst="line">
                <a:avLst/>
              </a:prstGeom>
              <a:noFill/>
              <a:ln w="1905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31" name="Line 321"/>
              <p:cNvSpPr>
                <a:spLocks noChangeShapeType="1"/>
              </p:cNvSpPr>
              <p:nvPr userDrawn="1"/>
            </p:nvSpPr>
            <p:spPr bwMode="auto">
              <a:xfrm>
                <a:off x="0" y="70"/>
                <a:ext cx="5760" cy="0"/>
              </a:xfrm>
              <a:prstGeom prst="line">
                <a:avLst/>
              </a:prstGeom>
              <a:noFill/>
              <a:ln w="9525">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32" name="Line 322"/>
              <p:cNvSpPr>
                <a:spLocks noChangeShapeType="1"/>
              </p:cNvSpPr>
              <p:nvPr userDrawn="1"/>
            </p:nvSpPr>
            <p:spPr bwMode="auto">
              <a:xfrm>
                <a:off x="0" y="43"/>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33" name="Line 323"/>
              <p:cNvSpPr>
                <a:spLocks noChangeShapeType="1"/>
              </p:cNvSpPr>
              <p:nvPr userDrawn="1"/>
            </p:nvSpPr>
            <p:spPr bwMode="auto">
              <a:xfrm>
                <a:off x="0" y="91"/>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34" name="Line 324"/>
              <p:cNvSpPr>
                <a:spLocks noChangeShapeType="1"/>
              </p:cNvSpPr>
              <p:nvPr userDrawn="1"/>
            </p:nvSpPr>
            <p:spPr bwMode="auto">
              <a:xfrm>
                <a:off x="0" y="145"/>
                <a:ext cx="5760" cy="0"/>
              </a:xfrm>
              <a:prstGeom prst="line">
                <a:avLst/>
              </a:prstGeom>
              <a:noFill/>
              <a:ln w="127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135" name="Line 325"/>
              <p:cNvSpPr>
                <a:spLocks noChangeShapeType="1"/>
              </p:cNvSpPr>
              <p:nvPr userDrawn="1"/>
            </p:nvSpPr>
            <p:spPr bwMode="auto">
              <a:xfrm>
                <a:off x="0" y="202"/>
                <a:ext cx="5760" cy="0"/>
              </a:xfrm>
              <a:prstGeom prst="line">
                <a:avLst/>
              </a:prstGeom>
              <a:noFill/>
              <a:ln w="38100">
                <a:solidFill>
                  <a:schemeClr val="bg2"/>
                </a:solidFill>
                <a:round/>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grpSp>
        <p:grpSp>
          <p:nvGrpSpPr>
            <p:cNvPr id="5" name="Group 326"/>
            <p:cNvGrpSpPr>
              <a:grpSpLocks/>
            </p:cNvGrpSpPr>
            <p:nvPr userDrawn="1"/>
          </p:nvGrpSpPr>
          <p:grpSpPr bwMode="auto">
            <a:xfrm>
              <a:off x="400" y="205"/>
              <a:ext cx="5216" cy="1123"/>
              <a:chOff x="400" y="205"/>
              <a:chExt cx="5216" cy="1123"/>
            </a:xfrm>
          </p:grpSpPr>
          <p:sp>
            <p:nvSpPr>
              <p:cNvPr id="1034" name="Rectangle 327"/>
              <p:cNvSpPr>
                <a:spLocks noChangeArrowheads="1"/>
              </p:cNvSpPr>
              <p:nvPr userDrawn="1"/>
            </p:nvSpPr>
            <p:spPr bwMode="auto">
              <a:xfrm>
                <a:off x="557" y="205"/>
                <a:ext cx="313" cy="914"/>
              </a:xfrm>
              <a:prstGeom prst="rect">
                <a:avLst/>
              </a:prstGeom>
              <a:solidFill>
                <a:schemeClr val="accent1"/>
              </a:solidFill>
              <a:ln w="9525">
                <a:noFill/>
                <a:miter lim="800000"/>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35" name="Rectangle 328"/>
              <p:cNvSpPr>
                <a:spLocks noChangeArrowheads="1"/>
              </p:cNvSpPr>
              <p:nvPr userDrawn="1"/>
            </p:nvSpPr>
            <p:spPr bwMode="auto">
              <a:xfrm>
                <a:off x="400" y="288"/>
                <a:ext cx="3567" cy="49"/>
              </a:xfrm>
              <a:prstGeom prst="rect">
                <a:avLst/>
              </a:prstGeom>
              <a:solidFill>
                <a:schemeClr val="hlink"/>
              </a:solidFill>
              <a:ln w="9525">
                <a:noFill/>
                <a:miter lim="800000"/>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36" name="Rectangle 329"/>
              <p:cNvSpPr>
                <a:spLocks noChangeArrowheads="1"/>
              </p:cNvSpPr>
              <p:nvPr userDrawn="1"/>
            </p:nvSpPr>
            <p:spPr bwMode="auto">
              <a:xfrm>
                <a:off x="4599" y="1115"/>
                <a:ext cx="929" cy="213"/>
              </a:xfrm>
              <a:prstGeom prst="rect">
                <a:avLst/>
              </a:prstGeom>
              <a:solidFill>
                <a:schemeClr val="accent1"/>
              </a:solidFill>
              <a:ln w="9525">
                <a:noFill/>
                <a:miter lim="800000"/>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sp>
            <p:nvSpPr>
              <p:cNvPr id="1037" name="Rectangle 330"/>
              <p:cNvSpPr>
                <a:spLocks noChangeArrowheads="1"/>
              </p:cNvSpPr>
              <p:nvPr userDrawn="1"/>
            </p:nvSpPr>
            <p:spPr bwMode="auto">
              <a:xfrm>
                <a:off x="2049" y="1211"/>
                <a:ext cx="3567" cy="49"/>
              </a:xfrm>
              <a:prstGeom prst="rect">
                <a:avLst/>
              </a:prstGeom>
              <a:solidFill>
                <a:schemeClr val="hlink"/>
              </a:solidFill>
              <a:ln w="9525">
                <a:noFill/>
                <a:miter lim="800000"/>
                <a:headEnd/>
                <a:tailEnd/>
              </a:ln>
            </p:spPr>
            <p:txBody>
              <a:bodyPr wrap="none" anchor="ctr"/>
              <a:lstStyle/>
              <a:p>
                <a:pPr algn="ctr" defTabSz="914210" fontAlgn="base">
                  <a:spcBef>
                    <a:spcPct val="0"/>
                  </a:spcBef>
                  <a:spcAft>
                    <a:spcPct val="0"/>
                  </a:spcAft>
                </a:pPr>
                <a:endParaRPr lang="en-US" sz="1700" dirty="0" smtClean="0">
                  <a:solidFill>
                    <a:srgbClr val="003366"/>
                  </a:solidFill>
                  <a:latin typeface="Tahoma" pitchFamily="34" charset="0"/>
                </a:endParaRPr>
              </a:p>
            </p:txBody>
          </p:sp>
        </p:grpSp>
      </p:grpSp>
    </p:spTree>
    <p:extLst>
      <p:ext uri="{BB962C8B-B14F-4D97-AF65-F5344CB8AC3E}">
        <p14:creationId xmlns:p14="http://schemas.microsoft.com/office/powerpoint/2010/main" val="86178674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hf hdr="0" ftr="0" dt="0"/>
  <p:txStyles>
    <p:titleStyle>
      <a:lvl1pPr algn="ctr" rtl="0" eaLnBrk="0" fontAlgn="base" hangingPunct="0">
        <a:lnSpc>
          <a:spcPct val="85000"/>
        </a:lnSpc>
        <a:spcBef>
          <a:spcPct val="0"/>
        </a:spcBef>
        <a:spcAft>
          <a:spcPct val="0"/>
        </a:spcAft>
        <a:defRPr sz="3600">
          <a:solidFill>
            <a:schemeClr val="tx2"/>
          </a:solidFill>
          <a:latin typeface="+mj-lt"/>
          <a:ea typeface="+mj-ea"/>
          <a:cs typeface="+mj-cs"/>
        </a:defRPr>
      </a:lvl1pPr>
      <a:lvl2pPr algn="ctr" rtl="0" eaLnBrk="0" fontAlgn="base" hangingPunct="0">
        <a:lnSpc>
          <a:spcPct val="85000"/>
        </a:lnSpc>
        <a:spcBef>
          <a:spcPct val="0"/>
        </a:spcBef>
        <a:spcAft>
          <a:spcPct val="0"/>
        </a:spcAft>
        <a:defRPr sz="3600">
          <a:solidFill>
            <a:schemeClr val="tx2"/>
          </a:solidFill>
          <a:latin typeface="Times New Roman" pitchFamily="18" charset="0"/>
        </a:defRPr>
      </a:lvl2pPr>
      <a:lvl3pPr algn="ctr" rtl="0" eaLnBrk="0" fontAlgn="base" hangingPunct="0">
        <a:lnSpc>
          <a:spcPct val="85000"/>
        </a:lnSpc>
        <a:spcBef>
          <a:spcPct val="0"/>
        </a:spcBef>
        <a:spcAft>
          <a:spcPct val="0"/>
        </a:spcAft>
        <a:defRPr sz="3600">
          <a:solidFill>
            <a:schemeClr val="tx2"/>
          </a:solidFill>
          <a:latin typeface="Times New Roman" pitchFamily="18" charset="0"/>
        </a:defRPr>
      </a:lvl3pPr>
      <a:lvl4pPr algn="ctr" rtl="0" eaLnBrk="0" fontAlgn="base" hangingPunct="0">
        <a:lnSpc>
          <a:spcPct val="85000"/>
        </a:lnSpc>
        <a:spcBef>
          <a:spcPct val="0"/>
        </a:spcBef>
        <a:spcAft>
          <a:spcPct val="0"/>
        </a:spcAft>
        <a:defRPr sz="3600">
          <a:solidFill>
            <a:schemeClr val="tx2"/>
          </a:solidFill>
          <a:latin typeface="Times New Roman" pitchFamily="18" charset="0"/>
        </a:defRPr>
      </a:lvl4pPr>
      <a:lvl5pPr algn="ctr" rtl="0" eaLnBrk="0" fontAlgn="base" hangingPunct="0">
        <a:lnSpc>
          <a:spcPct val="85000"/>
        </a:lnSpc>
        <a:spcBef>
          <a:spcPct val="0"/>
        </a:spcBef>
        <a:spcAft>
          <a:spcPct val="0"/>
        </a:spcAft>
        <a:defRPr sz="3600">
          <a:solidFill>
            <a:schemeClr val="tx2"/>
          </a:solidFill>
          <a:latin typeface="Times New Roman" pitchFamily="18" charset="0"/>
        </a:defRPr>
      </a:lvl5pPr>
      <a:lvl6pPr marL="457106" algn="ctr" rtl="0" fontAlgn="base">
        <a:lnSpc>
          <a:spcPct val="85000"/>
        </a:lnSpc>
        <a:spcBef>
          <a:spcPct val="0"/>
        </a:spcBef>
        <a:spcAft>
          <a:spcPct val="0"/>
        </a:spcAft>
        <a:defRPr sz="3600">
          <a:solidFill>
            <a:schemeClr val="tx2"/>
          </a:solidFill>
          <a:latin typeface="Times New Roman" pitchFamily="18" charset="0"/>
        </a:defRPr>
      </a:lvl6pPr>
      <a:lvl7pPr marL="914210" algn="ctr" rtl="0" fontAlgn="base">
        <a:lnSpc>
          <a:spcPct val="85000"/>
        </a:lnSpc>
        <a:spcBef>
          <a:spcPct val="0"/>
        </a:spcBef>
        <a:spcAft>
          <a:spcPct val="0"/>
        </a:spcAft>
        <a:defRPr sz="3600">
          <a:solidFill>
            <a:schemeClr val="tx2"/>
          </a:solidFill>
          <a:latin typeface="Times New Roman" pitchFamily="18" charset="0"/>
        </a:defRPr>
      </a:lvl7pPr>
      <a:lvl8pPr marL="1371316" algn="ctr" rtl="0" fontAlgn="base">
        <a:lnSpc>
          <a:spcPct val="85000"/>
        </a:lnSpc>
        <a:spcBef>
          <a:spcPct val="0"/>
        </a:spcBef>
        <a:spcAft>
          <a:spcPct val="0"/>
        </a:spcAft>
        <a:defRPr sz="3600">
          <a:solidFill>
            <a:schemeClr val="tx2"/>
          </a:solidFill>
          <a:latin typeface="Times New Roman" pitchFamily="18" charset="0"/>
        </a:defRPr>
      </a:lvl8pPr>
      <a:lvl9pPr marL="1828421" algn="ctr" rtl="0" fontAlgn="base">
        <a:lnSpc>
          <a:spcPct val="85000"/>
        </a:lnSpc>
        <a:spcBef>
          <a:spcPct val="0"/>
        </a:spcBef>
        <a:spcAft>
          <a:spcPct val="0"/>
        </a:spcAft>
        <a:defRPr sz="36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accent2"/>
        </a:buClr>
        <a:buFont typeface="Wingdings" pitchFamily="2" charset="2"/>
        <a:buChar char="w"/>
        <a:defRPr sz="3200">
          <a:solidFill>
            <a:schemeClr val="tx1"/>
          </a:solidFill>
          <a:latin typeface="+mn-lt"/>
          <a:ea typeface="+mn-ea"/>
          <a:cs typeface="+mn-cs"/>
        </a:defRPr>
      </a:lvl1pPr>
      <a:lvl2pPr marL="742796" indent="-285690" algn="l" rtl="0" eaLnBrk="0" fontAlgn="base" hangingPunct="0">
        <a:spcBef>
          <a:spcPct val="20000"/>
        </a:spcBef>
        <a:spcAft>
          <a:spcPct val="0"/>
        </a:spcAft>
        <a:buClr>
          <a:schemeClr val="accent2"/>
        </a:buClr>
        <a:buSzPct val="55000"/>
        <a:buFont typeface="Wingdings" pitchFamily="2" charset="2"/>
        <a:buChar char="n"/>
        <a:defRPr sz="2800">
          <a:solidFill>
            <a:schemeClr val="tx1"/>
          </a:solidFill>
          <a:latin typeface="+mn-lt"/>
        </a:defRPr>
      </a:lvl2pPr>
      <a:lvl3pPr marL="1085625" indent="-228553"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defRPr>
      </a:lvl3pPr>
      <a:lvl4pPr marL="1428454" indent="-228553"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mn-lt"/>
        </a:defRPr>
      </a:lvl4pPr>
      <a:lvl5pPr marL="1771283" indent="-228553" algn="l" rtl="0" eaLnBrk="0" fontAlgn="base" hangingPunct="0">
        <a:spcBef>
          <a:spcPct val="20000"/>
        </a:spcBef>
        <a:spcAft>
          <a:spcPct val="0"/>
        </a:spcAft>
        <a:buClr>
          <a:schemeClr val="accent2"/>
        </a:buClr>
        <a:buSzPct val="80000"/>
        <a:buFont typeface="Wingdings" pitchFamily="2" charset="2"/>
        <a:buChar char="§"/>
        <a:defRPr>
          <a:solidFill>
            <a:schemeClr val="tx1"/>
          </a:solidFill>
          <a:latin typeface="+mn-lt"/>
        </a:defRPr>
      </a:lvl5pPr>
      <a:lvl6pPr marL="222838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6pPr>
      <a:lvl7pPr marL="2685493"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7pPr>
      <a:lvl8pPr marL="314259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8pPr>
      <a:lvl9pPr marL="3599704"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EC27C0-5C1E-448D-A59E-EC3A0AFB64DB}" type="datetime1">
              <a:rPr lang="zh-CN" altLang="en-US" smtClean="0">
                <a:solidFill>
                  <a:prstClr val="black">
                    <a:tint val="75000"/>
                  </a:prstClr>
                </a:solidFill>
              </a:rPr>
              <a:pPr/>
              <a:t>2014/10/9</a:t>
            </a:fld>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EBBB3-AF4C-4EC2-AA64-B9E1284989C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94822136"/>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 id="214748400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18" descr="REVBG_Slide4_Blue"/>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body" idx="1"/>
          </p:nvPr>
        </p:nvSpPr>
        <p:spPr bwMode="auto">
          <a:xfrm>
            <a:off x="762000" y="1828800"/>
            <a:ext cx="7620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304800" y="6553200"/>
            <a:ext cx="1676400" cy="3048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100">
                <a:solidFill>
                  <a:schemeClr val="tx1"/>
                </a:solidFill>
                <a:latin typeface="Arial" pitchFamily="34" charset="0"/>
                <a:ea typeface="ＭＳ Ｐゴシック"/>
                <a:cs typeface="ＭＳ Ｐゴシック"/>
              </a:defRPr>
            </a:lvl1pPr>
          </a:lstStyle>
          <a:p>
            <a:pPr eaLnBrk="0" fontAlgn="base" hangingPunct="0">
              <a:spcBef>
                <a:spcPct val="0"/>
              </a:spcBef>
              <a:spcAft>
                <a:spcPct val="0"/>
              </a:spcAft>
              <a:defRPr/>
            </a:pPr>
            <a:r>
              <a:rPr lang="en-US" smtClean="0">
                <a:solidFill>
                  <a:srgbClr val="322F31"/>
                </a:solidFill>
              </a:rPr>
              <a:t>September 19, 2014</a:t>
            </a:r>
            <a:endParaRPr lang="en-US" dirty="0">
              <a:solidFill>
                <a:srgbClr val="322F31"/>
              </a:solidFill>
            </a:endParaRPr>
          </a:p>
        </p:txBody>
      </p:sp>
      <p:sp>
        <p:nvSpPr>
          <p:cNvPr id="1029" name="Rectangle 5"/>
          <p:cNvSpPr>
            <a:spLocks noGrp="1" noChangeArrowheads="1"/>
          </p:cNvSpPr>
          <p:nvPr>
            <p:ph type="ftr" sz="quarter" idx="3"/>
          </p:nvPr>
        </p:nvSpPr>
        <p:spPr bwMode="auto">
          <a:xfrm>
            <a:off x="2667000" y="6553200"/>
            <a:ext cx="4114800" cy="306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100">
                <a:latin typeface="Arial" pitchFamily="34" charset="0"/>
                <a:ea typeface="ＭＳ Ｐゴシック"/>
                <a:cs typeface="ＭＳ Ｐゴシック"/>
              </a:defRPr>
            </a:lvl1pPr>
          </a:lstStyle>
          <a:p>
            <a:pPr eaLnBrk="0" fontAlgn="base" hangingPunct="0">
              <a:spcBef>
                <a:spcPct val="0"/>
              </a:spcBef>
              <a:spcAft>
                <a:spcPct val="0"/>
              </a:spcAft>
              <a:defRPr/>
            </a:pPr>
            <a:r>
              <a:rPr lang="en-US" smtClean="0">
                <a:solidFill>
                  <a:srgbClr val="322F31"/>
                </a:solidFill>
              </a:rPr>
              <a:t>BNL3 cavity &amp; eRHIC</a:t>
            </a:r>
            <a:endParaRPr lang="en-US" dirty="0">
              <a:solidFill>
                <a:srgbClr val="322F31"/>
              </a:solidFill>
            </a:endParaRPr>
          </a:p>
        </p:txBody>
      </p:sp>
      <p:sp>
        <p:nvSpPr>
          <p:cNvPr id="1030" name="Rectangle 6"/>
          <p:cNvSpPr>
            <a:spLocks noGrp="1" noChangeArrowheads="1"/>
          </p:cNvSpPr>
          <p:nvPr>
            <p:ph type="sldNum" sz="quarter" idx="4"/>
          </p:nvPr>
        </p:nvSpPr>
        <p:spPr bwMode="auto">
          <a:xfrm>
            <a:off x="8534400" y="6553200"/>
            <a:ext cx="533400" cy="306388"/>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100">
                <a:solidFill>
                  <a:srgbClr val="042B7F"/>
                </a:solidFill>
              </a:defRPr>
            </a:lvl1pPr>
          </a:lstStyle>
          <a:p>
            <a:pPr eaLnBrk="0" fontAlgn="base" hangingPunct="0">
              <a:spcBef>
                <a:spcPct val="0"/>
              </a:spcBef>
              <a:spcAft>
                <a:spcPct val="0"/>
              </a:spcAft>
            </a:pPr>
            <a:fld id="{F0782988-A542-1645-B44D-CB55487B93EC}" type="slidenum">
              <a:rPr lang="en-US" smtClean="0"/>
              <a:pPr eaLnBrk="0" fontAlgn="base" hangingPunct="0">
                <a:spcBef>
                  <a:spcPct val="0"/>
                </a:spcBef>
                <a:spcAft>
                  <a:spcPct val="0"/>
                </a:spcAft>
              </a:pPr>
              <a:t>‹#›</a:t>
            </a:fld>
            <a:endParaRPr lang="en-US" dirty="0"/>
          </a:p>
        </p:txBody>
      </p:sp>
      <p:sp>
        <p:nvSpPr>
          <p:cNvPr id="3079" name="Rectangle 2"/>
          <p:cNvSpPr>
            <a:spLocks noGrp="1" noChangeArrowheads="1"/>
          </p:cNvSpPr>
          <p:nvPr>
            <p:ph type="title"/>
          </p:nvPr>
        </p:nvSpPr>
        <p:spPr bwMode="auto">
          <a:xfrm>
            <a:off x="381000" y="304800"/>
            <a:ext cx="8382000"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992598339"/>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Lst>
  <p:hf hdr="0"/>
  <p:txStyles>
    <p:titleStyle>
      <a:lvl1pPr algn="l" rtl="0" eaLnBrk="0" fontAlgn="base" hangingPunct="0">
        <a:lnSpc>
          <a:spcPct val="80000"/>
        </a:lnSpc>
        <a:spcBef>
          <a:spcPct val="0"/>
        </a:spcBef>
        <a:spcAft>
          <a:spcPct val="0"/>
        </a:spcAft>
        <a:defRPr sz="3600" b="1">
          <a:solidFill>
            <a:srgbClr val="042B7F"/>
          </a:solidFill>
          <a:latin typeface="+mj-lt"/>
          <a:ea typeface="+mj-ea"/>
          <a:cs typeface="+mj-cs"/>
        </a:defRPr>
      </a:lvl1pPr>
      <a:lvl2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2pPr>
      <a:lvl3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3pPr>
      <a:lvl4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4pPr>
      <a:lvl5pPr algn="l" rtl="0" eaLnBrk="0" fontAlgn="base" hangingPunct="0">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5pPr>
      <a:lvl6pPr marL="4572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6pPr>
      <a:lvl7pPr marL="9144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7pPr>
      <a:lvl8pPr marL="13716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8pPr>
      <a:lvl9pPr marL="1828800" algn="l" rtl="0" fontAlgn="base">
        <a:lnSpc>
          <a:spcPct val="80000"/>
        </a:lnSpc>
        <a:spcBef>
          <a:spcPct val="0"/>
        </a:spcBef>
        <a:spcAft>
          <a:spcPct val="0"/>
        </a:spcAft>
        <a:defRPr sz="3600" b="1">
          <a:solidFill>
            <a:srgbClr val="042B7F"/>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042B7F"/>
        </a:buClr>
        <a:buSzPct val="110000"/>
        <a:buFont typeface="Wingdings" charset="0"/>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lr>
          <a:srgbClr val="042B7F"/>
        </a:buClr>
        <a:buSzPct val="90000"/>
        <a:buFont typeface="Times" charset="0"/>
        <a:buChar char="•"/>
        <a:defRPr sz="2000">
          <a:solidFill>
            <a:schemeClr val="tx1"/>
          </a:solidFill>
          <a:latin typeface="+mn-lt"/>
          <a:ea typeface="+mn-ea"/>
          <a:cs typeface="ＭＳ Ｐゴシック"/>
        </a:defRPr>
      </a:lvl2pPr>
      <a:lvl3pPr marL="10858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3pPr>
      <a:lvl4pPr marL="14287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4pPr>
      <a:lvl5pPr marL="1771650" indent="-228600" algn="l" rtl="0" eaLnBrk="0" fontAlgn="base" hangingPunct="0">
        <a:lnSpc>
          <a:spcPct val="80000"/>
        </a:lnSpc>
        <a:spcBef>
          <a:spcPct val="20000"/>
        </a:spcBef>
        <a:spcAft>
          <a:spcPct val="0"/>
        </a:spcAft>
        <a:buClr>
          <a:srgbClr val="042B7F"/>
        </a:buClr>
        <a:buSzPct val="90000"/>
        <a:buChar char="-"/>
        <a:defRPr>
          <a:solidFill>
            <a:schemeClr val="tx1"/>
          </a:solidFill>
          <a:latin typeface="+mn-lt"/>
          <a:ea typeface="+mn-ea"/>
          <a:cs typeface="ＭＳ Ｐゴシック"/>
        </a:defRPr>
      </a:lvl5pPr>
      <a:lvl6pPr marL="22288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6pPr>
      <a:lvl7pPr marL="26860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7pPr>
      <a:lvl8pPr marL="31432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8pPr>
      <a:lvl9pPr marL="3600450" indent="-228600" algn="l" rtl="0" fontAlgn="base">
        <a:lnSpc>
          <a:spcPct val="80000"/>
        </a:lnSpc>
        <a:spcBef>
          <a:spcPct val="20000"/>
        </a:spcBef>
        <a:spcAft>
          <a:spcPct val="0"/>
        </a:spcAft>
        <a:buClr>
          <a:srgbClr val="042B7F"/>
        </a:buClr>
        <a:buSzPct val="90000"/>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Box 4"/>
          <p:cNvSpPr txBox="1"/>
          <p:nvPr/>
        </p:nvSpPr>
        <p:spPr>
          <a:xfrm>
            <a:off x="4067946" y="6444044"/>
            <a:ext cx="5112568" cy="369332"/>
          </a:xfrm>
          <a:prstGeom prst="rect">
            <a:avLst/>
          </a:prstGeom>
          <a:noFill/>
        </p:spPr>
        <p:txBody>
          <a:bodyPr wrap="square" rtlCol="0">
            <a:spAutoFit/>
          </a:bodyPr>
          <a:lstStyle/>
          <a:p>
            <a:pPr fontAlgn="base">
              <a:spcBef>
                <a:spcPct val="0"/>
              </a:spcBef>
              <a:spcAft>
                <a:spcPct val="0"/>
              </a:spcAft>
            </a:pPr>
            <a:r>
              <a:rPr lang="zh-CN" altLang="en-US" dirty="0" smtClean="0">
                <a:solidFill>
                  <a:srgbClr val="0000FF"/>
                </a:solidFill>
                <a:latin typeface="黑体" pitchFamily="49" charset="-122"/>
                <a:ea typeface="黑体" pitchFamily="49" charset="-122"/>
              </a:rPr>
              <a:t>联系方式：洪智勇，</a:t>
            </a:r>
            <a:r>
              <a:rPr lang="en-US" altLang="zh-CN" dirty="0" smtClean="0">
                <a:solidFill>
                  <a:srgbClr val="0000FF"/>
                </a:solidFill>
                <a:latin typeface="黑体" pitchFamily="49" charset="-122"/>
                <a:ea typeface="黑体" pitchFamily="49" charset="-122"/>
              </a:rPr>
              <a:t>zhiyong</a:t>
            </a:r>
            <a:r>
              <a:rPr lang="en-US" altLang="zh-CN" b="1" dirty="0" smtClean="0">
                <a:solidFill>
                  <a:srgbClr val="0000FF"/>
                </a:solidFill>
                <a:latin typeface="黑体" pitchFamily="49" charset="-122"/>
                <a:ea typeface="黑体" pitchFamily="49" charset="-122"/>
              </a:rPr>
              <a:t>.</a:t>
            </a:r>
            <a:r>
              <a:rPr lang="en-US" altLang="zh-CN" dirty="0" smtClean="0">
                <a:solidFill>
                  <a:srgbClr val="0000FF"/>
                </a:solidFill>
                <a:latin typeface="黑体" pitchFamily="49" charset="-122"/>
                <a:ea typeface="黑体" pitchFamily="49" charset="-122"/>
              </a:rPr>
              <a:t>hong@sjtu</a:t>
            </a:r>
            <a:r>
              <a:rPr lang="en-US" altLang="zh-CN" b="1" dirty="0" smtClean="0">
                <a:solidFill>
                  <a:srgbClr val="0000FF"/>
                </a:solidFill>
                <a:latin typeface="黑体" pitchFamily="49" charset="-122"/>
                <a:ea typeface="黑体" pitchFamily="49" charset="-122"/>
              </a:rPr>
              <a:t>.</a:t>
            </a:r>
            <a:r>
              <a:rPr lang="en-US" altLang="zh-CN" dirty="0" smtClean="0">
                <a:solidFill>
                  <a:srgbClr val="0000FF"/>
                </a:solidFill>
                <a:latin typeface="黑体" pitchFamily="49" charset="-122"/>
                <a:ea typeface="黑体" pitchFamily="49" charset="-122"/>
              </a:rPr>
              <a:t>edu</a:t>
            </a:r>
            <a:r>
              <a:rPr lang="en-US" altLang="zh-CN" b="1" dirty="0" smtClean="0">
                <a:solidFill>
                  <a:srgbClr val="0000FF"/>
                </a:solidFill>
                <a:latin typeface="黑体" pitchFamily="49" charset="-122"/>
                <a:ea typeface="黑体" pitchFamily="49" charset="-122"/>
              </a:rPr>
              <a:t>.</a:t>
            </a:r>
            <a:r>
              <a:rPr lang="en-US" altLang="zh-CN" dirty="0" smtClean="0">
                <a:solidFill>
                  <a:srgbClr val="0000FF"/>
                </a:solidFill>
                <a:latin typeface="黑体" pitchFamily="49" charset="-122"/>
                <a:ea typeface="黑体" pitchFamily="49" charset="-122"/>
              </a:rPr>
              <a:t>cn</a:t>
            </a:r>
            <a:endParaRPr lang="zh-CN" altLang="en-US" dirty="0">
              <a:solidFill>
                <a:srgbClr val="0000FF"/>
              </a:solidFill>
              <a:latin typeface="黑体" pitchFamily="49" charset="-122"/>
              <a:ea typeface="黑体" pitchFamily="49" charset="-122"/>
            </a:endParaRPr>
          </a:p>
        </p:txBody>
      </p:sp>
      <p:sp>
        <p:nvSpPr>
          <p:cNvPr id="10" name="TextBox 9"/>
          <p:cNvSpPr txBox="1"/>
          <p:nvPr userDrawn="1"/>
        </p:nvSpPr>
        <p:spPr>
          <a:xfrm>
            <a:off x="21276" y="6438523"/>
            <a:ext cx="5112568" cy="369332"/>
          </a:xfrm>
          <a:prstGeom prst="rect">
            <a:avLst/>
          </a:prstGeom>
          <a:noFill/>
        </p:spPr>
        <p:txBody>
          <a:bodyPr wrap="square" rtlCol="0">
            <a:spAutoFit/>
          </a:bodyPr>
          <a:lstStyle/>
          <a:p>
            <a:pPr fontAlgn="base">
              <a:spcBef>
                <a:spcPct val="0"/>
              </a:spcBef>
              <a:spcAft>
                <a:spcPct val="0"/>
              </a:spcAft>
            </a:pPr>
            <a:r>
              <a:rPr lang="en-US" altLang="zh-CN" dirty="0" smtClean="0">
                <a:solidFill>
                  <a:srgbClr val="0000FF"/>
                </a:solidFill>
                <a:latin typeface="黑体" pitchFamily="49" charset="-122"/>
                <a:ea typeface="黑体" pitchFamily="49" charset="-122"/>
              </a:rPr>
              <a:t>2014</a:t>
            </a:r>
            <a:r>
              <a:rPr lang="zh-CN" altLang="en-US" dirty="0" smtClean="0">
                <a:solidFill>
                  <a:srgbClr val="0000FF"/>
                </a:solidFill>
                <a:latin typeface="黑体" pitchFamily="49" charset="-122"/>
                <a:ea typeface="黑体" pitchFamily="49" charset="-122"/>
              </a:rPr>
              <a:t>年</a:t>
            </a:r>
            <a:r>
              <a:rPr lang="en-US" altLang="zh-CN" dirty="0" smtClean="0">
                <a:solidFill>
                  <a:srgbClr val="0000FF"/>
                </a:solidFill>
                <a:latin typeface="黑体" pitchFamily="49" charset="-122"/>
                <a:ea typeface="黑体" pitchFamily="49" charset="-122"/>
              </a:rPr>
              <a:t>7</a:t>
            </a:r>
            <a:r>
              <a:rPr lang="zh-CN" altLang="en-US" dirty="0" smtClean="0">
                <a:solidFill>
                  <a:srgbClr val="0000FF"/>
                </a:solidFill>
                <a:latin typeface="黑体" pitchFamily="49" charset="-122"/>
                <a:ea typeface="黑体" pitchFamily="49" charset="-122"/>
              </a:rPr>
              <a:t>月</a:t>
            </a:r>
            <a:r>
              <a:rPr lang="en-US" altLang="zh-CN" dirty="0" smtClean="0">
                <a:solidFill>
                  <a:srgbClr val="0000FF"/>
                </a:solidFill>
                <a:latin typeface="黑体" pitchFamily="49" charset="-122"/>
                <a:ea typeface="黑体" pitchFamily="49" charset="-122"/>
              </a:rPr>
              <a:t>21</a:t>
            </a:r>
            <a:r>
              <a:rPr lang="zh-CN" altLang="en-US" dirty="0" smtClean="0">
                <a:solidFill>
                  <a:srgbClr val="0000FF"/>
                </a:solidFill>
                <a:latin typeface="黑体" pitchFamily="49" charset="-122"/>
                <a:ea typeface="黑体" pitchFamily="49" charset="-122"/>
              </a:rPr>
              <a:t>日高能物理所汇报</a:t>
            </a:r>
            <a:endParaRPr lang="zh-CN" altLang="en-US" dirty="0">
              <a:solidFill>
                <a:srgbClr val="0000FF"/>
              </a:solidFill>
              <a:latin typeface="黑体" pitchFamily="49" charset="-122"/>
              <a:ea typeface="黑体" pitchFamily="49" charset="-122"/>
            </a:endParaRPr>
          </a:p>
        </p:txBody>
      </p:sp>
      <p:pic>
        <p:nvPicPr>
          <p:cNvPr id="6" name="Picture 13" descr="学术报告"/>
          <p:cNvPicPr>
            <a:picLocks noChangeAspect="1" noChangeArrowheads="1"/>
          </p:cNvPicPr>
          <p:nvPr userDrawn="1"/>
        </p:nvPicPr>
        <p:blipFill>
          <a:blip r:embed="rId13"/>
          <a:srcRect/>
          <a:stretch>
            <a:fillRect/>
          </a:stretch>
        </p:blipFill>
        <p:spPr bwMode="auto">
          <a:xfrm>
            <a:off x="6804252" y="166688"/>
            <a:ext cx="2016125" cy="455612"/>
          </a:xfrm>
          <a:prstGeom prst="rect">
            <a:avLst/>
          </a:prstGeom>
          <a:noFill/>
          <a:ln w="9525">
            <a:noFill/>
            <a:miter lim="800000"/>
            <a:headEnd/>
            <a:tailEnd/>
          </a:ln>
        </p:spPr>
      </p:pic>
      <p:cxnSp>
        <p:nvCxnSpPr>
          <p:cNvPr id="7" name="直接连接符 6"/>
          <p:cNvCxnSpPr/>
          <p:nvPr userDrawn="1"/>
        </p:nvCxnSpPr>
        <p:spPr bwMode="auto">
          <a:xfrm>
            <a:off x="0" y="765175"/>
            <a:ext cx="9144000" cy="0"/>
          </a:xfrm>
          <a:prstGeom prst="line">
            <a:avLst/>
          </a:prstGeom>
          <a:ln>
            <a:gradFill>
              <a:gsLst>
                <a:gs pos="0">
                  <a:srgbClr val="00B0F0"/>
                </a:gs>
                <a:gs pos="41000">
                  <a:schemeClr val="accent1">
                    <a:tint val="44500"/>
                    <a:satMod val="160000"/>
                  </a:schemeClr>
                </a:gs>
                <a:gs pos="100000">
                  <a:srgbClr val="C00000"/>
                </a:gs>
              </a:gsLst>
              <a:lin ang="0" scaled="0"/>
            </a:gradFill>
          </a:ln>
          <a:extLst/>
        </p:spPr>
        <p:style>
          <a:lnRef idx="2">
            <a:schemeClr val="accent1"/>
          </a:lnRef>
          <a:fillRef idx="0">
            <a:schemeClr val="accent1"/>
          </a:fillRef>
          <a:effectRef idx="1">
            <a:schemeClr val="accent1"/>
          </a:effectRef>
          <a:fontRef idx="minor">
            <a:schemeClr val="tx1"/>
          </a:fontRef>
        </p:style>
      </p:cxnSp>
      <p:sp>
        <p:nvSpPr>
          <p:cNvPr id="8" name="矩形 7"/>
          <p:cNvSpPr/>
          <p:nvPr userDrawn="1"/>
        </p:nvSpPr>
        <p:spPr>
          <a:xfrm>
            <a:off x="515888" y="68445"/>
            <a:ext cx="3048000" cy="646331"/>
          </a:xfrm>
          <a:prstGeom prst="rect">
            <a:avLst/>
          </a:prstGeom>
          <a:noFill/>
        </p:spPr>
        <p:txBody>
          <a:bodyPr>
            <a:spAutoFit/>
          </a:bodyPr>
          <a:lstStyle>
            <a:defPPr>
              <a:defRPr lang="zh-CN"/>
            </a:defPPr>
            <a:lvl1pPr algn="ctr" rtl="0" fontAlgn="base">
              <a:spcBef>
                <a:spcPct val="0"/>
              </a:spcBef>
              <a:spcAft>
                <a:spcPct val="0"/>
              </a:spcAft>
              <a:defRPr sz="2400" kern="1200">
                <a:solidFill>
                  <a:schemeClr val="tx1"/>
                </a:solidFill>
                <a:latin typeface="Arial" charset="0"/>
                <a:ea typeface="黑体" pitchFamily="49" charset="-122"/>
                <a:cs typeface="+mn-cs"/>
              </a:defRPr>
            </a:lvl1pPr>
            <a:lvl2pPr marL="457200" algn="ctr" rtl="0" fontAlgn="base">
              <a:spcBef>
                <a:spcPct val="0"/>
              </a:spcBef>
              <a:spcAft>
                <a:spcPct val="0"/>
              </a:spcAft>
              <a:defRPr sz="2400" kern="1200">
                <a:solidFill>
                  <a:schemeClr val="tx1"/>
                </a:solidFill>
                <a:latin typeface="Arial" charset="0"/>
                <a:ea typeface="黑体" pitchFamily="49" charset="-122"/>
                <a:cs typeface="+mn-cs"/>
              </a:defRPr>
            </a:lvl2pPr>
            <a:lvl3pPr marL="914400" algn="ctr" rtl="0" fontAlgn="base">
              <a:spcBef>
                <a:spcPct val="0"/>
              </a:spcBef>
              <a:spcAft>
                <a:spcPct val="0"/>
              </a:spcAft>
              <a:defRPr sz="2400" kern="1200">
                <a:solidFill>
                  <a:schemeClr val="tx1"/>
                </a:solidFill>
                <a:latin typeface="Arial" charset="0"/>
                <a:ea typeface="黑体" pitchFamily="49" charset="-122"/>
                <a:cs typeface="+mn-cs"/>
              </a:defRPr>
            </a:lvl3pPr>
            <a:lvl4pPr marL="1371600" algn="ctr" rtl="0" fontAlgn="base">
              <a:spcBef>
                <a:spcPct val="0"/>
              </a:spcBef>
              <a:spcAft>
                <a:spcPct val="0"/>
              </a:spcAft>
              <a:defRPr sz="2400" kern="1200">
                <a:solidFill>
                  <a:schemeClr val="tx1"/>
                </a:solidFill>
                <a:latin typeface="Arial" charset="0"/>
                <a:ea typeface="黑体" pitchFamily="49" charset="-122"/>
                <a:cs typeface="+mn-cs"/>
              </a:defRPr>
            </a:lvl4pPr>
            <a:lvl5pPr marL="1828800" algn="ctr" rtl="0" fontAlgn="base">
              <a:spcBef>
                <a:spcPct val="0"/>
              </a:spcBef>
              <a:spcAft>
                <a:spcPct val="0"/>
              </a:spcAft>
              <a:defRPr sz="2400" kern="1200">
                <a:solidFill>
                  <a:schemeClr val="tx1"/>
                </a:solidFill>
                <a:latin typeface="Arial" charset="0"/>
                <a:ea typeface="黑体" pitchFamily="49" charset="-122"/>
                <a:cs typeface="+mn-cs"/>
              </a:defRPr>
            </a:lvl5pPr>
            <a:lvl6pPr marL="2286000" algn="l" defTabSz="914400" rtl="0" eaLnBrk="1" latinLnBrk="0" hangingPunct="1">
              <a:defRPr sz="2400" kern="1200">
                <a:solidFill>
                  <a:schemeClr val="tx1"/>
                </a:solidFill>
                <a:latin typeface="Arial" charset="0"/>
                <a:ea typeface="黑体" pitchFamily="49" charset="-122"/>
                <a:cs typeface="+mn-cs"/>
              </a:defRPr>
            </a:lvl6pPr>
            <a:lvl7pPr marL="2743200" algn="l" defTabSz="914400" rtl="0" eaLnBrk="1" latinLnBrk="0" hangingPunct="1">
              <a:defRPr sz="2400" kern="1200">
                <a:solidFill>
                  <a:schemeClr val="tx1"/>
                </a:solidFill>
                <a:latin typeface="Arial" charset="0"/>
                <a:ea typeface="黑体" pitchFamily="49" charset="-122"/>
                <a:cs typeface="+mn-cs"/>
              </a:defRPr>
            </a:lvl7pPr>
            <a:lvl8pPr marL="3200400" algn="l" defTabSz="914400" rtl="0" eaLnBrk="1" latinLnBrk="0" hangingPunct="1">
              <a:defRPr sz="2400" kern="1200">
                <a:solidFill>
                  <a:schemeClr val="tx1"/>
                </a:solidFill>
                <a:latin typeface="Arial" charset="0"/>
                <a:ea typeface="黑体" pitchFamily="49" charset="-122"/>
                <a:cs typeface="+mn-cs"/>
              </a:defRPr>
            </a:lvl8pPr>
            <a:lvl9pPr marL="3657600" algn="l" defTabSz="914400" rtl="0" eaLnBrk="1" latinLnBrk="0" hangingPunct="1">
              <a:defRPr sz="2400" kern="1200">
                <a:solidFill>
                  <a:schemeClr val="tx1"/>
                </a:solidFill>
                <a:latin typeface="Arial" charset="0"/>
                <a:ea typeface="黑体" pitchFamily="49" charset="-122"/>
                <a:cs typeface="+mn-cs"/>
              </a:defRPr>
            </a:lvl9pPr>
          </a:lstStyle>
          <a:p>
            <a:pPr algn="l">
              <a:defRPr/>
            </a:pPr>
            <a:r>
              <a:rPr lang="zh-CN" altLang="en-US" sz="2000" b="1" dirty="0" smtClean="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rPr>
              <a:t>上海超导</a:t>
            </a:r>
            <a:endParaRPr lang="en-US" altLang="zh-CN" sz="2000" b="1" dirty="0" smtClean="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endParaRPr>
          </a:p>
          <a:p>
            <a:pPr algn="l">
              <a:defRPr/>
            </a:pPr>
            <a:r>
              <a:rPr lang="en-US" altLang="zh-CN" sz="1600" b="1" dirty="0" smtClean="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rPr>
              <a:t>Shanghai Superconductor</a:t>
            </a:r>
            <a:endParaRPr lang="en-US" altLang="zh-CN" sz="1600" b="1" dirty="0">
              <a:ln w="10541" cmpd="sng">
                <a:solidFill>
                  <a:srgbClr val="7D7D7D">
                    <a:tint val="100000"/>
                    <a:shade val="100000"/>
                    <a:satMod val="110000"/>
                  </a:srgbClr>
                </a:solidFill>
                <a:prstDash val="solid"/>
              </a:ln>
              <a:solidFill>
                <a:srgbClr val="00B0F0"/>
              </a:solidFill>
              <a:latin typeface="华文彩云" pitchFamily="2" charset="-122"/>
              <a:ea typeface="华文彩云" pitchFamily="2" charset="-122"/>
            </a:endParaRPr>
          </a:p>
        </p:txBody>
      </p:sp>
      <p:pic>
        <p:nvPicPr>
          <p:cNvPr id="9" name="图片 8" descr="E:\Dropbox\File_Dropbox\logo\图片2.png"/>
          <p:cNvPicPr>
            <a:picLocks noChangeAspect="1" noChangeArrowheads="1"/>
          </p:cNvPicPr>
          <p:nvPr userDrawn="1"/>
        </p:nvPicPr>
        <p:blipFill>
          <a:blip r:embed="rId14">
            <a:extLst>
              <a:ext uri="{28A0092B-C50C-407E-A947-70E740481C1C}">
                <a14:useLocalDpi xmlns:a14="http://schemas.microsoft.com/office/drawing/2010/main" val="0"/>
              </a:ext>
            </a:extLst>
          </a:blip>
          <a:srcRect l="3091" r="69189" b="9505"/>
          <a:stretch>
            <a:fillRect/>
          </a:stretch>
        </p:blipFill>
        <p:spPr bwMode="auto">
          <a:xfrm>
            <a:off x="109216" y="44624"/>
            <a:ext cx="502344" cy="648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5453733"/>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a:solidFill>
            <a:srgbClr val="0000CC"/>
          </a:solidFill>
          <a:latin typeface="+mj-lt"/>
          <a:ea typeface="+mj-ea"/>
          <a:cs typeface="+mj-cs"/>
        </a:defRPr>
      </a:lvl1pPr>
      <a:lvl2pPr algn="ctr" rtl="0" eaLnBrk="0" fontAlgn="base" hangingPunct="0">
        <a:spcBef>
          <a:spcPct val="0"/>
        </a:spcBef>
        <a:spcAft>
          <a:spcPct val="0"/>
        </a:spcAft>
        <a:defRPr sz="2800" b="1">
          <a:solidFill>
            <a:srgbClr val="0000CC"/>
          </a:solidFill>
          <a:latin typeface="Tw Cen MT" pitchFamily="34" charset="0"/>
          <a:ea typeface="宋体" pitchFamily="2" charset="-122"/>
        </a:defRPr>
      </a:lvl2pPr>
      <a:lvl3pPr algn="ctr" rtl="0" eaLnBrk="0" fontAlgn="base" hangingPunct="0">
        <a:spcBef>
          <a:spcPct val="0"/>
        </a:spcBef>
        <a:spcAft>
          <a:spcPct val="0"/>
        </a:spcAft>
        <a:defRPr sz="2800" b="1">
          <a:solidFill>
            <a:srgbClr val="0000CC"/>
          </a:solidFill>
          <a:latin typeface="Tw Cen MT" pitchFamily="34" charset="0"/>
          <a:ea typeface="宋体" pitchFamily="2" charset="-122"/>
        </a:defRPr>
      </a:lvl3pPr>
      <a:lvl4pPr algn="ctr" rtl="0" eaLnBrk="0" fontAlgn="base" hangingPunct="0">
        <a:spcBef>
          <a:spcPct val="0"/>
        </a:spcBef>
        <a:spcAft>
          <a:spcPct val="0"/>
        </a:spcAft>
        <a:defRPr sz="2800" b="1">
          <a:solidFill>
            <a:srgbClr val="0000CC"/>
          </a:solidFill>
          <a:latin typeface="Tw Cen MT" pitchFamily="34" charset="0"/>
          <a:ea typeface="宋体" pitchFamily="2" charset="-122"/>
        </a:defRPr>
      </a:lvl4pPr>
      <a:lvl5pPr algn="ctr" rtl="0" eaLnBrk="0" fontAlgn="base" hangingPunct="0">
        <a:spcBef>
          <a:spcPct val="0"/>
        </a:spcBef>
        <a:spcAft>
          <a:spcPct val="0"/>
        </a:spcAft>
        <a:defRPr sz="2800" b="1">
          <a:solidFill>
            <a:srgbClr val="0000CC"/>
          </a:solidFill>
          <a:latin typeface="Tw Cen MT" pitchFamily="34" charset="0"/>
          <a:ea typeface="宋体" pitchFamily="2" charset="-122"/>
        </a:defRPr>
      </a:lvl5pPr>
      <a:lvl6pPr marL="457200" algn="ctr" rtl="0" fontAlgn="base">
        <a:spcBef>
          <a:spcPct val="0"/>
        </a:spcBef>
        <a:spcAft>
          <a:spcPct val="0"/>
        </a:spcAft>
        <a:defRPr sz="2800" b="1">
          <a:solidFill>
            <a:srgbClr val="0000CC"/>
          </a:solidFill>
          <a:latin typeface="Tw Cen MT" pitchFamily="34" charset="0"/>
          <a:ea typeface="宋体" pitchFamily="2" charset="-122"/>
        </a:defRPr>
      </a:lvl6pPr>
      <a:lvl7pPr marL="914400" algn="ctr" rtl="0" fontAlgn="base">
        <a:spcBef>
          <a:spcPct val="0"/>
        </a:spcBef>
        <a:spcAft>
          <a:spcPct val="0"/>
        </a:spcAft>
        <a:defRPr sz="2800" b="1">
          <a:solidFill>
            <a:srgbClr val="0000CC"/>
          </a:solidFill>
          <a:latin typeface="Tw Cen MT" pitchFamily="34" charset="0"/>
          <a:ea typeface="宋体" pitchFamily="2" charset="-122"/>
        </a:defRPr>
      </a:lvl7pPr>
      <a:lvl8pPr marL="1371600" algn="ctr" rtl="0" fontAlgn="base">
        <a:spcBef>
          <a:spcPct val="0"/>
        </a:spcBef>
        <a:spcAft>
          <a:spcPct val="0"/>
        </a:spcAft>
        <a:defRPr sz="2800" b="1">
          <a:solidFill>
            <a:srgbClr val="0000CC"/>
          </a:solidFill>
          <a:latin typeface="Tw Cen MT" pitchFamily="34" charset="0"/>
          <a:ea typeface="宋体" pitchFamily="2" charset="-122"/>
        </a:defRPr>
      </a:lvl8pPr>
      <a:lvl9pPr marL="1828800" algn="ctr" rtl="0" fontAlgn="base">
        <a:spcBef>
          <a:spcPct val="0"/>
        </a:spcBef>
        <a:spcAft>
          <a:spcPct val="0"/>
        </a:spcAft>
        <a:defRPr sz="2800" b="1">
          <a:solidFill>
            <a:srgbClr val="0000CC"/>
          </a:solidFill>
          <a:latin typeface="Tw Cen MT" pitchFamily="34" charset="0"/>
          <a:ea typeface="宋体" pitchFamily="2" charset="-122"/>
        </a:defRPr>
      </a:lvl9pPr>
    </p:titleStyle>
    <p:bodyStyle>
      <a:lvl1pPr marL="342900" indent="-342900" algn="l" rtl="0" eaLnBrk="0" fontAlgn="base" hangingPunct="0">
        <a:spcBef>
          <a:spcPct val="20000"/>
        </a:spcBef>
        <a:spcAft>
          <a:spcPct val="0"/>
        </a:spcAft>
        <a:buFont typeface="Wingdings" pitchFamily="2" charset="2"/>
        <a:buChar char="n"/>
        <a:defRPr sz="2400" b="1">
          <a:solidFill>
            <a:srgbClr val="0000CC"/>
          </a:solidFill>
          <a:latin typeface="+mn-lt"/>
          <a:ea typeface="+mn-ea"/>
          <a:cs typeface="+mn-cs"/>
        </a:defRPr>
      </a:lvl1pPr>
      <a:lvl2pPr marL="742950" indent="-285750" algn="l" rtl="0" eaLnBrk="0" fontAlgn="base" hangingPunct="0">
        <a:spcBef>
          <a:spcPct val="20000"/>
        </a:spcBef>
        <a:spcAft>
          <a:spcPct val="0"/>
        </a:spcAft>
        <a:buChar char="–"/>
        <a:defRPr sz="2000" b="1">
          <a:solidFill>
            <a:srgbClr val="0000CC"/>
          </a:solidFill>
          <a:latin typeface="+mn-lt"/>
          <a:ea typeface="+mn-ea"/>
        </a:defRPr>
      </a:lvl2pPr>
      <a:lvl3pPr marL="1143000" indent="-228600" algn="l" rtl="0" eaLnBrk="0" fontAlgn="base" hangingPunct="0">
        <a:spcBef>
          <a:spcPct val="20000"/>
        </a:spcBef>
        <a:spcAft>
          <a:spcPct val="0"/>
        </a:spcAft>
        <a:buChar char="•"/>
        <a:defRPr sz="2000" b="1">
          <a:solidFill>
            <a:srgbClr val="0000CC"/>
          </a:solidFill>
          <a:latin typeface="+mn-lt"/>
          <a:ea typeface="+mn-ea"/>
        </a:defRPr>
      </a:lvl3pPr>
      <a:lvl4pPr marL="1600200" indent="-228600" algn="l" rtl="0" eaLnBrk="0" fontAlgn="base" hangingPunct="0">
        <a:spcBef>
          <a:spcPct val="20000"/>
        </a:spcBef>
        <a:spcAft>
          <a:spcPct val="0"/>
        </a:spcAft>
        <a:buChar char="–"/>
        <a:defRPr sz="2000" b="1">
          <a:solidFill>
            <a:srgbClr val="0000CC"/>
          </a:solidFill>
          <a:latin typeface="+mn-lt"/>
          <a:ea typeface="+mn-ea"/>
        </a:defRPr>
      </a:lvl4pPr>
      <a:lvl5pPr marL="2057400" indent="-228600" algn="l" rtl="0" eaLnBrk="0" fontAlgn="base" hangingPunct="0">
        <a:spcBef>
          <a:spcPct val="20000"/>
        </a:spcBef>
        <a:spcAft>
          <a:spcPct val="0"/>
        </a:spcAft>
        <a:buChar char="»"/>
        <a:defRPr sz="2000" b="1">
          <a:solidFill>
            <a:srgbClr val="0000CC"/>
          </a:solidFill>
          <a:latin typeface="+mn-lt"/>
          <a:ea typeface="+mn-ea"/>
        </a:defRPr>
      </a:lvl5pPr>
      <a:lvl6pPr marL="2514600" indent="-228600" algn="l" rtl="0" fontAlgn="base">
        <a:spcBef>
          <a:spcPct val="20000"/>
        </a:spcBef>
        <a:spcAft>
          <a:spcPct val="0"/>
        </a:spcAft>
        <a:buChar char="»"/>
        <a:defRPr sz="2000" b="1">
          <a:solidFill>
            <a:srgbClr val="0000CC"/>
          </a:solidFill>
          <a:latin typeface="+mn-lt"/>
          <a:ea typeface="+mn-ea"/>
        </a:defRPr>
      </a:lvl6pPr>
      <a:lvl7pPr marL="2971800" indent="-228600" algn="l" rtl="0" fontAlgn="base">
        <a:spcBef>
          <a:spcPct val="20000"/>
        </a:spcBef>
        <a:spcAft>
          <a:spcPct val="0"/>
        </a:spcAft>
        <a:buChar char="»"/>
        <a:defRPr sz="2000" b="1">
          <a:solidFill>
            <a:srgbClr val="0000CC"/>
          </a:solidFill>
          <a:latin typeface="+mn-lt"/>
          <a:ea typeface="+mn-ea"/>
        </a:defRPr>
      </a:lvl7pPr>
      <a:lvl8pPr marL="3429000" indent="-228600" algn="l" rtl="0" fontAlgn="base">
        <a:spcBef>
          <a:spcPct val="20000"/>
        </a:spcBef>
        <a:spcAft>
          <a:spcPct val="0"/>
        </a:spcAft>
        <a:buChar char="»"/>
        <a:defRPr sz="2000" b="1">
          <a:solidFill>
            <a:srgbClr val="0000CC"/>
          </a:solidFill>
          <a:latin typeface="+mn-lt"/>
          <a:ea typeface="+mn-ea"/>
        </a:defRPr>
      </a:lvl8pPr>
      <a:lvl9pPr marL="3886200" indent="-228600" algn="l" rtl="0" fontAlgn="base">
        <a:spcBef>
          <a:spcPct val="20000"/>
        </a:spcBef>
        <a:spcAft>
          <a:spcPct val="0"/>
        </a:spcAft>
        <a:buChar char="»"/>
        <a:defRPr sz="2000" b="1">
          <a:solidFill>
            <a:srgbClr val="0000CC"/>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3"/>
          <p:cNvSpPr>
            <a:spLocks noGrp="1" noChangeArrowheads="1"/>
          </p:cNvSpPr>
          <p:nvPr>
            <p:ph type="body" idx="1"/>
          </p:nvPr>
        </p:nvSpPr>
        <p:spPr bwMode="auto">
          <a:xfrm>
            <a:off x="809625" y="2214564"/>
            <a:ext cx="7958138" cy="3881437"/>
          </a:xfrm>
          <a:prstGeom prst="rect">
            <a:avLst/>
          </a:prstGeom>
          <a:noFill/>
          <a:ln w="9525">
            <a:noFill/>
            <a:miter lim="800000"/>
            <a:headEnd/>
            <a:tailEnd/>
          </a:ln>
        </p:spPr>
        <p:txBody>
          <a:bodyPr vert="horz" wrap="square" lIns="91420" tIns="45711" rIns="91420" bIns="457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809627" y="6373813"/>
            <a:ext cx="1628775"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l">
              <a:defRPr sz="1400">
                <a:solidFill>
                  <a:schemeClr val="folHlink"/>
                </a:solidFill>
                <a:latin typeface="+mn-lt"/>
              </a:defRPr>
            </a:lvl1pPr>
          </a:lstStyle>
          <a:p>
            <a:pPr defTabSz="914210" fontAlgn="base">
              <a:spcBef>
                <a:spcPct val="0"/>
              </a:spcBef>
              <a:spcAft>
                <a:spcPct val="0"/>
              </a:spcAft>
              <a:defRPr/>
            </a:pPr>
            <a:fld id="{6EE8E871-2AC2-45B4-BF85-351EB5B7F1C2}" type="datetime1">
              <a:rPr lang="zh-CN" altLang="en-US" smtClean="0">
                <a:solidFill>
                  <a:srgbClr val="800000"/>
                </a:solidFill>
              </a:rPr>
              <a:t>2014/10/9</a:t>
            </a:fld>
            <a:endParaRPr lang="en-US">
              <a:solidFill>
                <a:srgbClr val="800000"/>
              </a:solidFill>
            </a:endParaRPr>
          </a:p>
        </p:txBody>
      </p:sp>
      <p:sp>
        <p:nvSpPr>
          <p:cNvPr id="1029" name="Rectangle 5"/>
          <p:cNvSpPr>
            <a:spLocks noGrp="1" noChangeArrowheads="1"/>
          </p:cNvSpPr>
          <p:nvPr>
            <p:ph type="ftr" sz="quarter" idx="3"/>
          </p:nvPr>
        </p:nvSpPr>
        <p:spPr bwMode="auto">
          <a:xfrm>
            <a:off x="2514600" y="6376988"/>
            <a:ext cx="4876800"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defRPr sz="1400">
                <a:solidFill>
                  <a:schemeClr val="folHlink"/>
                </a:solidFill>
                <a:latin typeface="+mn-lt"/>
              </a:defRPr>
            </a:lvl1pPr>
          </a:lstStyle>
          <a:p>
            <a:pPr algn="ctr" defTabSz="914210" fontAlgn="base">
              <a:spcBef>
                <a:spcPct val="0"/>
              </a:spcBef>
              <a:spcAft>
                <a:spcPct val="0"/>
              </a:spcAft>
              <a:defRPr/>
            </a:pPr>
            <a:r>
              <a:rPr lang="en-US" smtClean="0">
                <a:solidFill>
                  <a:srgbClr val="800000"/>
                </a:solidFill>
              </a:rPr>
              <a:t>Meeting at ASC on future circular collider magnets, Charlotte, 13 August 2014</a:t>
            </a:r>
            <a:endParaRPr lang="en-US">
              <a:solidFill>
                <a:srgbClr val="800000"/>
              </a:solidFill>
            </a:endParaRPr>
          </a:p>
        </p:txBody>
      </p:sp>
      <p:sp>
        <p:nvSpPr>
          <p:cNvPr id="1030" name="Rectangle 6"/>
          <p:cNvSpPr>
            <a:spLocks noGrp="1" noChangeArrowheads="1"/>
          </p:cNvSpPr>
          <p:nvPr>
            <p:ph type="sldNum" sz="quarter" idx="4"/>
          </p:nvPr>
        </p:nvSpPr>
        <p:spPr bwMode="auto">
          <a:xfrm>
            <a:off x="7467600" y="6376988"/>
            <a:ext cx="1316038" cy="457200"/>
          </a:xfrm>
          <a:prstGeom prst="rect">
            <a:avLst/>
          </a:prstGeom>
          <a:noFill/>
          <a:ln w="9525">
            <a:noFill/>
            <a:miter lim="800000"/>
            <a:headEnd/>
            <a:tailEnd/>
          </a:ln>
          <a:effectLst/>
        </p:spPr>
        <p:txBody>
          <a:bodyPr vert="horz" wrap="square" lIns="91420" tIns="45711" rIns="91420" bIns="45711" numCol="1" anchor="b" anchorCtr="0" compatLnSpc="1">
            <a:prstTxWarp prst="textNoShape">
              <a:avLst/>
            </a:prstTxWarp>
          </a:bodyPr>
          <a:lstStyle>
            <a:lvl1pPr algn="r">
              <a:defRPr sz="1400">
                <a:solidFill>
                  <a:schemeClr val="folHlink"/>
                </a:solidFill>
                <a:latin typeface="+mn-lt"/>
              </a:defRPr>
            </a:lvl1pPr>
          </a:lstStyle>
          <a:p>
            <a:pPr defTabSz="914210" fontAlgn="base">
              <a:spcBef>
                <a:spcPct val="0"/>
              </a:spcBef>
              <a:spcAft>
                <a:spcPct val="0"/>
              </a:spcAft>
              <a:defRPr/>
            </a:pPr>
            <a:fld id="{2AF259E5-7FC0-46CF-AD3E-C7D99E709986}" type="slidenum">
              <a:rPr lang="en-US">
                <a:solidFill>
                  <a:srgbClr val="800000"/>
                </a:solidFill>
              </a:rPr>
              <a:pPr defTabSz="914210" fontAlgn="base">
                <a:spcBef>
                  <a:spcPct val="0"/>
                </a:spcBef>
                <a:spcAft>
                  <a:spcPct val="0"/>
                </a:spcAft>
                <a:defRPr/>
              </a:pPr>
              <a:t>‹#›</a:t>
            </a:fld>
            <a:endParaRPr lang="en-US">
              <a:solidFill>
                <a:srgbClr val="800000"/>
              </a:solidFill>
            </a:endParaRPr>
          </a:p>
        </p:txBody>
      </p:sp>
      <p:sp>
        <p:nvSpPr>
          <p:cNvPr id="11270" name="Rectangle 2"/>
          <p:cNvSpPr>
            <a:spLocks noGrp="1" noChangeArrowheads="1"/>
          </p:cNvSpPr>
          <p:nvPr>
            <p:ph type="title"/>
          </p:nvPr>
        </p:nvSpPr>
        <p:spPr bwMode="auto">
          <a:xfrm>
            <a:off x="1524000" y="762000"/>
            <a:ext cx="7378700" cy="838200"/>
          </a:xfrm>
          <a:prstGeom prst="rect">
            <a:avLst/>
          </a:prstGeom>
          <a:noFill/>
          <a:ln w="9525">
            <a:noFill/>
            <a:miter lim="800000"/>
            <a:headEnd/>
            <a:tailEnd/>
          </a:ln>
        </p:spPr>
        <p:txBody>
          <a:bodyPr vert="horz" wrap="square" lIns="91420" tIns="45711" rIns="91420" bIns="45711" numCol="1" anchor="ctr" anchorCtr="0" compatLnSpc="1">
            <a:prstTxWarp prst="textNoShape">
              <a:avLst/>
            </a:prstTxWarp>
          </a:bodyPr>
          <a:lstStyle/>
          <a:p>
            <a:pPr lvl="0"/>
            <a:r>
              <a:rPr lang="en-US" smtClean="0"/>
              <a:t>Click to edit Master title style</a:t>
            </a:r>
          </a:p>
        </p:txBody>
      </p:sp>
      <p:grpSp>
        <p:nvGrpSpPr>
          <p:cNvPr id="2" name="Group 226"/>
          <p:cNvGrpSpPr>
            <a:grpSpLocks/>
          </p:cNvGrpSpPr>
          <p:nvPr userDrawn="1"/>
        </p:nvGrpSpPr>
        <p:grpSpPr bwMode="auto">
          <a:xfrm>
            <a:off x="0" y="0"/>
            <a:ext cx="8915400" cy="6713538"/>
            <a:chOff x="0" y="43"/>
            <a:chExt cx="5616" cy="4229"/>
          </a:xfrm>
        </p:grpSpPr>
        <p:grpSp>
          <p:nvGrpSpPr>
            <p:cNvPr id="3" name="Group 227"/>
            <p:cNvGrpSpPr>
              <a:grpSpLocks/>
            </p:cNvGrpSpPr>
            <p:nvPr userDrawn="1"/>
          </p:nvGrpSpPr>
          <p:grpSpPr bwMode="auto">
            <a:xfrm>
              <a:off x="0" y="43"/>
              <a:ext cx="408" cy="4229"/>
              <a:chOff x="0" y="43"/>
              <a:chExt cx="5760" cy="4229"/>
            </a:xfrm>
          </p:grpSpPr>
          <p:sp>
            <p:nvSpPr>
              <p:cNvPr id="1252" name="Line 228"/>
              <p:cNvSpPr>
                <a:spLocks noChangeShapeType="1"/>
              </p:cNvSpPr>
              <p:nvPr userDrawn="1"/>
            </p:nvSpPr>
            <p:spPr bwMode="auto">
              <a:xfrm>
                <a:off x="0" y="4203"/>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3" name="Line 229"/>
              <p:cNvSpPr>
                <a:spLocks noChangeShapeType="1"/>
              </p:cNvSpPr>
              <p:nvPr userDrawn="1"/>
            </p:nvSpPr>
            <p:spPr bwMode="auto">
              <a:xfrm>
                <a:off x="0" y="4239"/>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4" name="Line 230"/>
              <p:cNvSpPr>
                <a:spLocks noChangeShapeType="1"/>
              </p:cNvSpPr>
              <p:nvPr userDrawn="1"/>
            </p:nvSpPr>
            <p:spPr bwMode="auto">
              <a:xfrm>
                <a:off x="0" y="4272"/>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5" name="Line 231"/>
              <p:cNvSpPr>
                <a:spLocks noChangeShapeType="1"/>
              </p:cNvSpPr>
              <p:nvPr userDrawn="1"/>
            </p:nvSpPr>
            <p:spPr bwMode="auto">
              <a:xfrm>
                <a:off x="0" y="4113"/>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6" name="Line 232"/>
              <p:cNvSpPr>
                <a:spLocks noChangeShapeType="1"/>
              </p:cNvSpPr>
              <p:nvPr userDrawn="1"/>
            </p:nvSpPr>
            <p:spPr bwMode="auto">
              <a:xfrm>
                <a:off x="0" y="4065"/>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7" name="Line 233"/>
              <p:cNvSpPr>
                <a:spLocks noChangeShapeType="1"/>
              </p:cNvSpPr>
              <p:nvPr userDrawn="1"/>
            </p:nvSpPr>
            <p:spPr bwMode="auto">
              <a:xfrm>
                <a:off x="0" y="4158"/>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8" name="Line 234"/>
              <p:cNvSpPr>
                <a:spLocks noChangeShapeType="1"/>
              </p:cNvSpPr>
              <p:nvPr userDrawn="1"/>
            </p:nvSpPr>
            <p:spPr bwMode="auto">
              <a:xfrm>
                <a:off x="0" y="3666"/>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59" name="Line 235"/>
              <p:cNvSpPr>
                <a:spLocks noChangeShapeType="1"/>
              </p:cNvSpPr>
              <p:nvPr userDrawn="1"/>
            </p:nvSpPr>
            <p:spPr bwMode="auto">
              <a:xfrm>
                <a:off x="0" y="3639"/>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0" name="Line 236"/>
              <p:cNvSpPr>
                <a:spLocks noChangeShapeType="1"/>
              </p:cNvSpPr>
              <p:nvPr userDrawn="1"/>
            </p:nvSpPr>
            <p:spPr bwMode="auto">
              <a:xfrm>
                <a:off x="0" y="4020"/>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1" name="Line 237"/>
              <p:cNvSpPr>
                <a:spLocks noChangeShapeType="1"/>
              </p:cNvSpPr>
              <p:nvPr userDrawn="1"/>
            </p:nvSpPr>
            <p:spPr bwMode="auto">
              <a:xfrm>
                <a:off x="0" y="3894"/>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2" name="Line 238"/>
              <p:cNvSpPr>
                <a:spLocks noChangeShapeType="1"/>
              </p:cNvSpPr>
              <p:nvPr userDrawn="1"/>
            </p:nvSpPr>
            <p:spPr bwMode="auto">
              <a:xfrm>
                <a:off x="0" y="3813"/>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3" name="Line 239"/>
              <p:cNvSpPr>
                <a:spLocks noChangeShapeType="1"/>
              </p:cNvSpPr>
              <p:nvPr userDrawn="1"/>
            </p:nvSpPr>
            <p:spPr bwMode="auto">
              <a:xfrm>
                <a:off x="0" y="3999"/>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4" name="Line 240"/>
              <p:cNvSpPr>
                <a:spLocks noChangeShapeType="1"/>
              </p:cNvSpPr>
              <p:nvPr userDrawn="1"/>
            </p:nvSpPr>
            <p:spPr bwMode="auto">
              <a:xfrm>
                <a:off x="0" y="3687"/>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5" name="Line 241"/>
              <p:cNvSpPr>
                <a:spLocks noChangeShapeType="1"/>
              </p:cNvSpPr>
              <p:nvPr userDrawn="1"/>
            </p:nvSpPr>
            <p:spPr bwMode="auto">
              <a:xfrm>
                <a:off x="0" y="3741"/>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6" name="Line 242"/>
              <p:cNvSpPr>
                <a:spLocks noChangeShapeType="1"/>
              </p:cNvSpPr>
              <p:nvPr userDrawn="1"/>
            </p:nvSpPr>
            <p:spPr bwMode="auto">
              <a:xfrm>
                <a:off x="0" y="393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7" name="Line 243"/>
              <p:cNvSpPr>
                <a:spLocks noChangeShapeType="1"/>
              </p:cNvSpPr>
              <p:nvPr userDrawn="1"/>
            </p:nvSpPr>
            <p:spPr bwMode="auto">
              <a:xfrm>
                <a:off x="0" y="3918"/>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8" name="Line 244"/>
              <p:cNvSpPr>
                <a:spLocks noChangeShapeType="1"/>
              </p:cNvSpPr>
              <p:nvPr userDrawn="1"/>
            </p:nvSpPr>
            <p:spPr bwMode="auto">
              <a:xfrm>
                <a:off x="0" y="3510"/>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69" name="Line 245"/>
              <p:cNvSpPr>
                <a:spLocks noChangeShapeType="1"/>
              </p:cNvSpPr>
              <p:nvPr userDrawn="1"/>
            </p:nvSpPr>
            <p:spPr bwMode="auto">
              <a:xfrm>
                <a:off x="0" y="3546"/>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0" name="Line 246"/>
              <p:cNvSpPr>
                <a:spLocks noChangeShapeType="1"/>
              </p:cNvSpPr>
              <p:nvPr userDrawn="1"/>
            </p:nvSpPr>
            <p:spPr bwMode="auto">
              <a:xfrm>
                <a:off x="0" y="357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1" name="Line 247"/>
              <p:cNvSpPr>
                <a:spLocks noChangeShapeType="1"/>
              </p:cNvSpPr>
              <p:nvPr userDrawn="1"/>
            </p:nvSpPr>
            <p:spPr bwMode="auto">
              <a:xfrm>
                <a:off x="0" y="3420"/>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2" name="Line 248"/>
              <p:cNvSpPr>
                <a:spLocks noChangeShapeType="1"/>
              </p:cNvSpPr>
              <p:nvPr userDrawn="1"/>
            </p:nvSpPr>
            <p:spPr bwMode="auto">
              <a:xfrm>
                <a:off x="0" y="3372"/>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3" name="Line 249"/>
              <p:cNvSpPr>
                <a:spLocks noChangeShapeType="1"/>
              </p:cNvSpPr>
              <p:nvPr userDrawn="1"/>
            </p:nvSpPr>
            <p:spPr bwMode="auto">
              <a:xfrm>
                <a:off x="0" y="3465"/>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4" name="Line 250"/>
              <p:cNvSpPr>
                <a:spLocks noChangeShapeType="1"/>
              </p:cNvSpPr>
              <p:nvPr userDrawn="1"/>
            </p:nvSpPr>
            <p:spPr bwMode="auto">
              <a:xfrm>
                <a:off x="0" y="2973"/>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5" name="Line 251"/>
              <p:cNvSpPr>
                <a:spLocks noChangeShapeType="1"/>
              </p:cNvSpPr>
              <p:nvPr userDrawn="1"/>
            </p:nvSpPr>
            <p:spPr bwMode="auto">
              <a:xfrm>
                <a:off x="0" y="2946"/>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6" name="Line 252"/>
              <p:cNvSpPr>
                <a:spLocks noChangeShapeType="1"/>
              </p:cNvSpPr>
              <p:nvPr userDrawn="1"/>
            </p:nvSpPr>
            <p:spPr bwMode="auto">
              <a:xfrm>
                <a:off x="0" y="3327"/>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7" name="Line 253"/>
              <p:cNvSpPr>
                <a:spLocks noChangeShapeType="1"/>
              </p:cNvSpPr>
              <p:nvPr userDrawn="1"/>
            </p:nvSpPr>
            <p:spPr bwMode="auto">
              <a:xfrm>
                <a:off x="0" y="3201"/>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8" name="Line 254"/>
              <p:cNvSpPr>
                <a:spLocks noChangeShapeType="1"/>
              </p:cNvSpPr>
              <p:nvPr userDrawn="1"/>
            </p:nvSpPr>
            <p:spPr bwMode="auto">
              <a:xfrm>
                <a:off x="0" y="3120"/>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79" name="Line 255"/>
              <p:cNvSpPr>
                <a:spLocks noChangeShapeType="1"/>
              </p:cNvSpPr>
              <p:nvPr userDrawn="1"/>
            </p:nvSpPr>
            <p:spPr bwMode="auto">
              <a:xfrm>
                <a:off x="0" y="3306"/>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0" name="Line 256"/>
              <p:cNvSpPr>
                <a:spLocks noChangeShapeType="1"/>
              </p:cNvSpPr>
              <p:nvPr userDrawn="1"/>
            </p:nvSpPr>
            <p:spPr bwMode="auto">
              <a:xfrm>
                <a:off x="0" y="2994"/>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1" name="Line 257"/>
              <p:cNvSpPr>
                <a:spLocks noChangeShapeType="1"/>
              </p:cNvSpPr>
              <p:nvPr userDrawn="1"/>
            </p:nvSpPr>
            <p:spPr bwMode="auto">
              <a:xfrm>
                <a:off x="0" y="3048"/>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2" name="Line 258"/>
              <p:cNvSpPr>
                <a:spLocks noChangeShapeType="1"/>
              </p:cNvSpPr>
              <p:nvPr userDrawn="1"/>
            </p:nvSpPr>
            <p:spPr bwMode="auto">
              <a:xfrm>
                <a:off x="0" y="3246"/>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3" name="Line 259"/>
              <p:cNvSpPr>
                <a:spLocks noChangeShapeType="1"/>
              </p:cNvSpPr>
              <p:nvPr userDrawn="1"/>
            </p:nvSpPr>
            <p:spPr bwMode="auto">
              <a:xfrm>
                <a:off x="0" y="3225"/>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4" name="Line 260"/>
              <p:cNvSpPr>
                <a:spLocks noChangeShapeType="1"/>
              </p:cNvSpPr>
              <p:nvPr userDrawn="1"/>
            </p:nvSpPr>
            <p:spPr bwMode="auto">
              <a:xfrm>
                <a:off x="0" y="2831"/>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5" name="Line 261"/>
              <p:cNvSpPr>
                <a:spLocks noChangeShapeType="1"/>
              </p:cNvSpPr>
              <p:nvPr userDrawn="1"/>
            </p:nvSpPr>
            <p:spPr bwMode="auto">
              <a:xfrm>
                <a:off x="0" y="2750"/>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6" name="Line 262"/>
              <p:cNvSpPr>
                <a:spLocks noChangeShapeType="1"/>
              </p:cNvSpPr>
              <p:nvPr userDrawn="1"/>
            </p:nvSpPr>
            <p:spPr bwMode="auto">
              <a:xfrm>
                <a:off x="0" y="2678"/>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7" name="Line 263"/>
              <p:cNvSpPr>
                <a:spLocks noChangeShapeType="1"/>
              </p:cNvSpPr>
              <p:nvPr userDrawn="1"/>
            </p:nvSpPr>
            <p:spPr bwMode="auto">
              <a:xfrm>
                <a:off x="0" y="2876"/>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8" name="Line 264"/>
              <p:cNvSpPr>
                <a:spLocks noChangeShapeType="1"/>
              </p:cNvSpPr>
              <p:nvPr userDrawn="1"/>
            </p:nvSpPr>
            <p:spPr bwMode="auto">
              <a:xfrm>
                <a:off x="0" y="2855"/>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89" name="Line 265"/>
              <p:cNvSpPr>
                <a:spLocks noChangeShapeType="1"/>
              </p:cNvSpPr>
              <p:nvPr userDrawn="1"/>
            </p:nvSpPr>
            <p:spPr bwMode="auto">
              <a:xfrm>
                <a:off x="0" y="2554"/>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0" name="Line 266"/>
              <p:cNvSpPr>
                <a:spLocks noChangeShapeType="1"/>
              </p:cNvSpPr>
              <p:nvPr userDrawn="1"/>
            </p:nvSpPr>
            <p:spPr bwMode="auto">
              <a:xfrm>
                <a:off x="0" y="2590"/>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1" name="Line 267"/>
              <p:cNvSpPr>
                <a:spLocks noChangeShapeType="1"/>
              </p:cNvSpPr>
              <p:nvPr userDrawn="1"/>
            </p:nvSpPr>
            <p:spPr bwMode="auto">
              <a:xfrm>
                <a:off x="0" y="2623"/>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2" name="Line 268"/>
              <p:cNvSpPr>
                <a:spLocks noChangeShapeType="1"/>
              </p:cNvSpPr>
              <p:nvPr userDrawn="1"/>
            </p:nvSpPr>
            <p:spPr bwMode="auto">
              <a:xfrm>
                <a:off x="0" y="2464"/>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3" name="Line 269"/>
              <p:cNvSpPr>
                <a:spLocks noChangeShapeType="1"/>
              </p:cNvSpPr>
              <p:nvPr userDrawn="1"/>
            </p:nvSpPr>
            <p:spPr bwMode="auto">
              <a:xfrm>
                <a:off x="0" y="2416"/>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4" name="Line 270"/>
              <p:cNvSpPr>
                <a:spLocks noChangeShapeType="1"/>
              </p:cNvSpPr>
              <p:nvPr userDrawn="1"/>
            </p:nvSpPr>
            <p:spPr bwMode="auto">
              <a:xfrm>
                <a:off x="0" y="250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5" name="Line 271"/>
              <p:cNvSpPr>
                <a:spLocks noChangeShapeType="1"/>
              </p:cNvSpPr>
              <p:nvPr userDrawn="1"/>
            </p:nvSpPr>
            <p:spPr bwMode="auto">
              <a:xfrm>
                <a:off x="0" y="2371"/>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6" name="Line 272"/>
              <p:cNvSpPr>
                <a:spLocks noChangeShapeType="1"/>
              </p:cNvSpPr>
              <p:nvPr userDrawn="1"/>
            </p:nvSpPr>
            <p:spPr bwMode="auto">
              <a:xfrm>
                <a:off x="0" y="2245"/>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7" name="Line 273"/>
              <p:cNvSpPr>
                <a:spLocks noChangeShapeType="1"/>
              </p:cNvSpPr>
              <p:nvPr userDrawn="1"/>
            </p:nvSpPr>
            <p:spPr bwMode="auto">
              <a:xfrm>
                <a:off x="0" y="2350"/>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8" name="Line 274"/>
              <p:cNvSpPr>
                <a:spLocks noChangeShapeType="1"/>
              </p:cNvSpPr>
              <p:nvPr userDrawn="1"/>
            </p:nvSpPr>
            <p:spPr bwMode="auto">
              <a:xfrm>
                <a:off x="0" y="2290"/>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299" name="Line 275"/>
              <p:cNvSpPr>
                <a:spLocks noChangeShapeType="1"/>
              </p:cNvSpPr>
              <p:nvPr userDrawn="1"/>
            </p:nvSpPr>
            <p:spPr bwMode="auto">
              <a:xfrm>
                <a:off x="0" y="2269"/>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0" name="Line 276"/>
              <p:cNvSpPr>
                <a:spLocks noChangeShapeType="1"/>
              </p:cNvSpPr>
              <p:nvPr userDrawn="1"/>
            </p:nvSpPr>
            <p:spPr bwMode="auto">
              <a:xfrm>
                <a:off x="0" y="2130"/>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1" name="Line 277"/>
              <p:cNvSpPr>
                <a:spLocks noChangeShapeType="1"/>
              </p:cNvSpPr>
              <p:nvPr userDrawn="1"/>
            </p:nvSpPr>
            <p:spPr bwMode="auto">
              <a:xfrm>
                <a:off x="0" y="2166"/>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2" name="Line 278"/>
              <p:cNvSpPr>
                <a:spLocks noChangeShapeType="1"/>
              </p:cNvSpPr>
              <p:nvPr userDrawn="1"/>
            </p:nvSpPr>
            <p:spPr bwMode="auto">
              <a:xfrm>
                <a:off x="0" y="219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3" name="Line 279"/>
              <p:cNvSpPr>
                <a:spLocks noChangeShapeType="1"/>
              </p:cNvSpPr>
              <p:nvPr userDrawn="1"/>
            </p:nvSpPr>
            <p:spPr bwMode="auto">
              <a:xfrm>
                <a:off x="0" y="2040"/>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4" name="Line 280"/>
              <p:cNvSpPr>
                <a:spLocks noChangeShapeType="1"/>
              </p:cNvSpPr>
              <p:nvPr userDrawn="1"/>
            </p:nvSpPr>
            <p:spPr bwMode="auto">
              <a:xfrm>
                <a:off x="0" y="1992"/>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5" name="Line 281"/>
              <p:cNvSpPr>
                <a:spLocks noChangeShapeType="1"/>
              </p:cNvSpPr>
              <p:nvPr userDrawn="1"/>
            </p:nvSpPr>
            <p:spPr bwMode="auto">
              <a:xfrm>
                <a:off x="0" y="2085"/>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6" name="Line 282"/>
              <p:cNvSpPr>
                <a:spLocks noChangeShapeType="1"/>
              </p:cNvSpPr>
              <p:nvPr userDrawn="1"/>
            </p:nvSpPr>
            <p:spPr bwMode="auto">
              <a:xfrm>
                <a:off x="0" y="1593"/>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7" name="Line 283"/>
              <p:cNvSpPr>
                <a:spLocks noChangeShapeType="1"/>
              </p:cNvSpPr>
              <p:nvPr userDrawn="1"/>
            </p:nvSpPr>
            <p:spPr bwMode="auto">
              <a:xfrm>
                <a:off x="0" y="1566"/>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8" name="Line 284"/>
              <p:cNvSpPr>
                <a:spLocks noChangeShapeType="1"/>
              </p:cNvSpPr>
              <p:nvPr userDrawn="1"/>
            </p:nvSpPr>
            <p:spPr bwMode="auto">
              <a:xfrm>
                <a:off x="0" y="1947"/>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09" name="Line 285"/>
              <p:cNvSpPr>
                <a:spLocks noChangeShapeType="1"/>
              </p:cNvSpPr>
              <p:nvPr userDrawn="1"/>
            </p:nvSpPr>
            <p:spPr bwMode="auto">
              <a:xfrm>
                <a:off x="0" y="1821"/>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0" name="Line 286"/>
              <p:cNvSpPr>
                <a:spLocks noChangeShapeType="1"/>
              </p:cNvSpPr>
              <p:nvPr userDrawn="1"/>
            </p:nvSpPr>
            <p:spPr bwMode="auto">
              <a:xfrm>
                <a:off x="0" y="1740"/>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1" name="Line 287"/>
              <p:cNvSpPr>
                <a:spLocks noChangeShapeType="1"/>
              </p:cNvSpPr>
              <p:nvPr userDrawn="1"/>
            </p:nvSpPr>
            <p:spPr bwMode="auto">
              <a:xfrm>
                <a:off x="0" y="1926"/>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2" name="Line 288"/>
              <p:cNvSpPr>
                <a:spLocks noChangeShapeType="1"/>
              </p:cNvSpPr>
              <p:nvPr userDrawn="1"/>
            </p:nvSpPr>
            <p:spPr bwMode="auto">
              <a:xfrm>
                <a:off x="0" y="1614"/>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3" name="Line 289"/>
              <p:cNvSpPr>
                <a:spLocks noChangeShapeType="1"/>
              </p:cNvSpPr>
              <p:nvPr userDrawn="1"/>
            </p:nvSpPr>
            <p:spPr bwMode="auto">
              <a:xfrm>
                <a:off x="0" y="1668"/>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4" name="Line 290"/>
              <p:cNvSpPr>
                <a:spLocks noChangeShapeType="1"/>
              </p:cNvSpPr>
              <p:nvPr userDrawn="1"/>
            </p:nvSpPr>
            <p:spPr bwMode="auto">
              <a:xfrm>
                <a:off x="0" y="1866"/>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5" name="Line 291"/>
              <p:cNvSpPr>
                <a:spLocks noChangeShapeType="1"/>
              </p:cNvSpPr>
              <p:nvPr userDrawn="1"/>
            </p:nvSpPr>
            <p:spPr bwMode="auto">
              <a:xfrm>
                <a:off x="0" y="1845"/>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6" name="Line 292"/>
              <p:cNvSpPr>
                <a:spLocks noChangeShapeType="1"/>
              </p:cNvSpPr>
              <p:nvPr userDrawn="1"/>
            </p:nvSpPr>
            <p:spPr bwMode="auto">
              <a:xfrm>
                <a:off x="0" y="1437"/>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7" name="Line 293"/>
              <p:cNvSpPr>
                <a:spLocks noChangeShapeType="1"/>
              </p:cNvSpPr>
              <p:nvPr userDrawn="1"/>
            </p:nvSpPr>
            <p:spPr bwMode="auto">
              <a:xfrm>
                <a:off x="0" y="1473"/>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8" name="Line 294"/>
              <p:cNvSpPr>
                <a:spLocks noChangeShapeType="1"/>
              </p:cNvSpPr>
              <p:nvPr userDrawn="1"/>
            </p:nvSpPr>
            <p:spPr bwMode="auto">
              <a:xfrm>
                <a:off x="0" y="1506"/>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19" name="Line 295"/>
              <p:cNvSpPr>
                <a:spLocks noChangeShapeType="1"/>
              </p:cNvSpPr>
              <p:nvPr userDrawn="1"/>
            </p:nvSpPr>
            <p:spPr bwMode="auto">
              <a:xfrm>
                <a:off x="0" y="1347"/>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0" name="Line 296"/>
              <p:cNvSpPr>
                <a:spLocks noChangeShapeType="1"/>
              </p:cNvSpPr>
              <p:nvPr userDrawn="1"/>
            </p:nvSpPr>
            <p:spPr bwMode="auto">
              <a:xfrm>
                <a:off x="0" y="1392"/>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1" name="Line 297"/>
              <p:cNvSpPr>
                <a:spLocks noChangeShapeType="1"/>
              </p:cNvSpPr>
              <p:nvPr userDrawn="1"/>
            </p:nvSpPr>
            <p:spPr bwMode="auto">
              <a:xfrm>
                <a:off x="0" y="1016"/>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2" name="Line 298"/>
              <p:cNvSpPr>
                <a:spLocks noChangeShapeType="1"/>
              </p:cNvSpPr>
              <p:nvPr userDrawn="1"/>
            </p:nvSpPr>
            <p:spPr bwMode="auto">
              <a:xfrm>
                <a:off x="0" y="989"/>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3" name="Line 299"/>
              <p:cNvSpPr>
                <a:spLocks noChangeShapeType="1"/>
              </p:cNvSpPr>
              <p:nvPr userDrawn="1"/>
            </p:nvSpPr>
            <p:spPr bwMode="auto">
              <a:xfrm>
                <a:off x="0" y="1244"/>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4" name="Line 300"/>
              <p:cNvSpPr>
                <a:spLocks noChangeShapeType="1"/>
              </p:cNvSpPr>
              <p:nvPr userDrawn="1"/>
            </p:nvSpPr>
            <p:spPr bwMode="auto">
              <a:xfrm>
                <a:off x="0" y="1163"/>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5" name="Line 301"/>
              <p:cNvSpPr>
                <a:spLocks noChangeShapeType="1"/>
              </p:cNvSpPr>
              <p:nvPr userDrawn="1"/>
            </p:nvSpPr>
            <p:spPr bwMode="auto">
              <a:xfrm>
                <a:off x="0" y="1037"/>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6" name="Line 302"/>
              <p:cNvSpPr>
                <a:spLocks noChangeShapeType="1"/>
              </p:cNvSpPr>
              <p:nvPr userDrawn="1"/>
            </p:nvSpPr>
            <p:spPr bwMode="auto">
              <a:xfrm>
                <a:off x="0" y="1091"/>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7" name="Line 303"/>
              <p:cNvSpPr>
                <a:spLocks noChangeShapeType="1"/>
              </p:cNvSpPr>
              <p:nvPr userDrawn="1"/>
            </p:nvSpPr>
            <p:spPr bwMode="auto">
              <a:xfrm>
                <a:off x="0" y="128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8" name="Line 304"/>
              <p:cNvSpPr>
                <a:spLocks noChangeShapeType="1"/>
              </p:cNvSpPr>
              <p:nvPr userDrawn="1"/>
            </p:nvSpPr>
            <p:spPr bwMode="auto">
              <a:xfrm>
                <a:off x="0" y="1268"/>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29" name="Line 305"/>
              <p:cNvSpPr>
                <a:spLocks noChangeShapeType="1"/>
              </p:cNvSpPr>
              <p:nvPr userDrawn="1"/>
            </p:nvSpPr>
            <p:spPr bwMode="auto">
              <a:xfrm>
                <a:off x="0" y="860"/>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0" name="Line 306"/>
              <p:cNvSpPr>
                <a:spLocks noChangeShapeType="1"/>
              </p:cNvSpPr>
              <p:nvPr userDrawn="1"/>
            </p:nvSpPr>
            <p:spPr bwMode="auto">
              <a:xfrm>
                <a:off x="0" y="896"/>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1" name="Line 307"/>
              <p:cNvSpPr>
                <a:spLocks noChangeShapeType="1"/>
              </p:cNvSpPr>
              <p:nvPr userDrawn="1"/>
            </p:nvSpPr>
            <p:spPr bwMode="auto">
              <a:xfrm>
                <a:off x="0" y="92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2" name="Line 308"/>
              <p:cNvSpPr>
                <a:spLocks noChangeShapeType="1"/>
              </p:cNvSpPr>
              <p:nvPr userDrawn="1"/>
            </p:nvSpPr>
            <p:spPr bwMode="auto">
              <a:xfrm>
                <a:off x="0" y="770"/>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3" name="Line 309"/>
              <p:cNvSpPr>
                <a:spLocks noChangeShapeType="1"/>
              </p:cNvSpPr>
              <p:nvPr userDrawn="1"/>
            </p:nvSpPr>
            <p:spPr bwMode="auto">
              <a:xfrm>
                <a:off x="0" y="815"/>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4" name="Line 310"/>
              <p:cNvSpPr>
                <a:spLocks noChangeShapeType="1"/>
              </p:cNvSpPr>
              <p:nvPr userDrawn="1"/>
            </p:nvSpPr>
            <p:spPr bwMode="auto">
              <a:xfrm>
                <a:off x="0" y="718"/>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5" name="Line 311"/>
              <p:cNvSpPr>
                <a:spLocks noChangeShapeType="1"/>
              </p:cNvSpPr>
              <p:nvPr userDrawn="1"/>
            </p:nvSpPr>
            <p:spPr bwMode="auto">
              <a:xfrm>
                <a:off x="0" y="646"/>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6" name="Line 312"/>
              <p:cNvSpPr>
                <a:spLocks noChangeShapeType="1"/>
              </p:cNvSpPr>
              <p:nvPr userDrawn="1"/>
            </p:nvSpPr>
            <p:spPr bwMode="auto">
              <a:xfrm>
                <a:off x="0" y="522"/>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7" name="Line 313"/>
              <p:cNvSpPr>
                <a:spLocks noChangeShapeType="1"/>
              </p:cNvSpPr>
              <p:nvPr userDrawn="1"/>
            </p:nvSpPr>
            <p:spPr bwMode="auto">
              <a:xfrm>
                <a:off x="0" y="558"/>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8" name="Line 314"/>
              <p:cNvSpPr>
                <a:spLocks noChangeShapeType="1"/>
              </p:cNvSpPr>
              <p:nvPr userDrawn="1"/>
            </p:nvSpPr>
            <p:spPr bwMode="auto">
              <a:xfrm>
                <a:off x="0" y="591"/>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39" name="Line 315"/>
              <p:cNvSpPr>
                <a:spLocks noChangeShapeType="1"/>
              </p:cNvSpPr>
              <p:nvPr userDrawn="1"/>
            </p:nvSpPr>
            <p:spPr bwMode="auto">
              <a:xfrm>
                <a:off x="0" y="432"/>
                <a:ext cx="5760" cy="0"/>
              </a:xfrm>
              <a:prstGeom prst="line">
                <a:avLst/>
              </a:prstGeom>
              <a:noFill/>
              <a:ln w="2857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0" name="Line 316"/>
              <p:cNvSpPr>
                <a:spLocks noChangeShapeType="1"/>
              </p:cNvSpPr>
              <p:nvPr userDrawn="1"/>
            </p:nvSpPr>
            <p:spPr bwMode="auto">
              <a:xfrm>
                <a:off x="0" y="384"/>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1" name="Line 317"/>
              <p:cNvSpPr>
                <a:spLocks noChangeShapeType="1"/>
              </p:cNvSpPr>
              <p:nvPr userDrawn="1"/>
            </p:nvSpPr>
            <p:spPr bwMode="auto">
              <a:xfrm>
                <a:off x="0" y="477"/>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2" name="Line 318"/>
              <p:cNvSpPr>
                <a:spLocks noChangeShapeType="1"/>
              </p:cNvSpPr>
              <p:nvPr userDrawn="1"/>
            </p:nvSpPr>
            <p:spPr bwMode="auto">
              <a:xfrm>
                <a:off x="0" y="339"/>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3" name="Line 319"/>
              <p:cNvSpPr>
                <a:spLocks noChangeShapeType="1"/>
              </p:cNvSpPr>
              <p:nvPr userDrawn="1"/>
            </p:nvSpPr>
            <p:spPr bwMode="auto">
              <a:xfrm>
                <a:off x="0" y="318"/>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4" name="Line 320"/>
              <p:cNvSpPr>
                <a:spLocks noChangeShapeType="1"/>
              </p:cNvSpPr>
              <p:nvPr userDrawn="1"/>
            </p:nvSpPr>
            <p:spPr bwMode="auto">
              <a:xfrm>
                <a:off x="0" y="258"/>
                <a:ext cx="5760" cy="0"/>
              </a:xfrm>
              <a:prstGeom prst="line">
                <a:avLst/>
              </a:prstGeom>
              <a:noFill/>
              <a:ln w="1905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5" name="Line 321"/>
              <p:cNvSpPr>
                <a:spLocks noChangeShapeType="1"/>
              </p:cNvSpPr>
              <p:nvPr userDrawn="1"/>
            </p:nvSpPr>
            <p:spPr bwMode="auto">
              <a:xfrm>
                <a:off x="0" y="70"/>
                <a:ext cx="5760" cy="0"/>
              </a:xfrm>
              <a:prstGeom prst="line">
                <a:avLst/>
              </a:prstGeom>
              <a:noFill/>
              <a:ln w="9525">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6" name="Line 322"/>
              <p:cNvSpPr>
                <a:spLocks noChangeShapeType="1"/>
              </p:cNvSpPr>
              <p:nvPr userDrawn="1"/>
            </p:nvSpPr>
            <p:spPr bwMode="auto">
              <a:xfrm>
                <a:off x="0" y="43"/>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7" name="Line 323"/>
              <p:cNvSpPr>
                <a:spLocks noChangeShapeType="1"/>
              </p:cNvSpPr>
              <p:nvPr userDrawn="1"/>
            </p:nvSpPr>
            <p:spPr bwMode="auto">
              <a:xfrm>
                <a:off x="0" y="91"/>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8" name="Line 324"/>
              <p:cNvSpPr>
                <a:spLocks noChangeShapeType="1"/>
              </p:cNvSpPr>
              <p:nvPr userDrawn="1"/>
            </p:nvSpPr>
            <p:spPr bwMode="auto">
              <a:xfrm>
                <a:off x="0" y="145"/>
                <a:ext cx="5760" cy="0"/>
              </a:xfrm>
              <a:prstGeom prst="line">
                <a:avLst/>
              </a:prstGeom>
              <a:noFill/>
              <a:ln w="127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49" name="Line 325"/>
              <p:cNvSpPr>
                <a:spLocks noChangeShapeType="1"/>
              </p:cNvSpPr>
              <p:nvPr userDrawn="1"/>
            </p:nvSpPr>
            <p:spPr bwMode="auto">
              <a:xfrm>
                <a:off x="0" y="202"/>
                <a:ext cx="5760" cy="0"/>
              </a:xfrm>
              <a:prstGeom prst="line">
                <a:avLst/>
              </a:prstGeom>
              <a:noFill/>
              <a:ln w="38100">
                <a:solidFill>
                  <a:schemeClr val="bg2"/>
                </a:solidFill>
                <a:round/>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grpSp>
        <p:grpSp>
          <p:nvGrpSpPr>
            <p:cNvPr id="4" name="Group 326"/>
            <p:cNvGrpSpPr>
              <a:grpSpLocks/>
            </p:cNvGrpSpPr>
            <p:nvPr userDrawn="1"/>
          </p:nvGrpSpPr>
          <p:grpSpPr bwMode="auto">
            <a:xfrm>
              <a:off x="400" y="205"/>
              <a:ext cx="5216" cy="1123"/>
              <a:chOff x="400" y="205"/>
              <a:chExt cx="5216" cy="1123"/>
            </a:xfrm>
          </p:grpSpPr>
          <p:sp>
            <p:nvSpPr>
              <p:cNvPr id="1351" name="Rectangle 327"/>
              <p:cNvSpPr>
                <a:spLocks noChangeArrowheads="1"/>
              </p:cNvSpPr>
              <p:nvPr userDrawn="1"/>
            </p:nvSpPr>
            <p:spPr bwMode="auto">
              <a:xfrm>
                <a:off x="557" y="205"/>
                <a:ext cx="313" cy="914"/>
              </a:xfrm>
              <a:prstGeom prst="rect">
                <a:avLst/>
              </a:prstGeom>
              <a:solidFill>
                <a:schemeClr val="accent1"/>
              </a:solidFill>
              <a:ln w="9525">
                <a:noFill/>
                <a:miter lim="800000"/>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52" name="Rectangle 328"/>
              <p:cNvSpPr>
                <a:spLocks noChangeArrowheads="1"/>
              </p:cNvSpPr>
              <p:nvPr userDrawn="1"/>
            </p:nvSpPr>
            <p:spPr bwMode="auto">
              <a:xfrm>
                <a:off x="400" y="288"/>
                <a:ext cx="3567" cy="49"/>
              </a:xfrm>
              <a:prstGeom prst="rect">
                <a:avLst/>
              </a:prstGeom>
              <a:solidFill>
                <a:schemeClr val="hlink"/>
              </a:solidFill>
              <a:ln w="9525">
                <a:noFill/>
                <a:miter lim="800000"/>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53" name="Rectangle 329"/>
              <p:cNvSpPr>
                <a:spLocks noChangeArrowheads="1"/>
              </p:cNvSpPr>
              <p:nvPr userDrawn="1"/>
            </p:nvSpPr>
            <p:spPr bwMode="auto">
              <a:xfrm>
                <a:off x="4599" y="1115"/>
                <a:ext cx="929" cy="213"/>
              </a:xfrm>
              <a:prstGeom prst="rect">
                <a:avLst/>
              </a:prstGeom>
              <a:solidFill>
                <a:schemeClr val="accent1"/>
              </a:solidFill>
              <a:ln w="9525">
                <a:noFill/>
                <a:miter lim="800000"/>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sp>
            <p:nvSpPr>
              <p:cNvPr id="1354" name="Rectangle 330"/>
              <p:cNvSpPr>
                <a:spLocks noChangeArrowheads="1"/>
              </p:cNvSpPr>
              <p:nvPr userDrawn="1"/>
            </p:nvSpPr>
            <p:spPr bwMode="auto">
              <a:xfrm>
                <a:off x="2049" y="1211"/>
                <a:ext cx="3567" cy="49"/>
              </a:xfrm>
              <a:prstGeom prst="rect">
                <a:avLst/>
              </a:prstGeom>
              <a:solidFill>
                <a:schemeClr val="hlink"/>
              </a:solidFill>
              <a:ln w="9525">
                <a:noFill/>
                <a:miter lim="800000"/>
                <a:headEnd/>
                <a:tailEnd/>
              </a:ln>
              <a:effectLst/>
            </p:spPr>
            <p:txBody>
              <a:bodyPr wrap="none" anchor="ctr"/>
              <a:lstStyle/>
              <a:p>
                <a:pPr algn="ctr" defTabSz="914210" fontAlgn="base">
                  <a:spcBef>
                    <a:spcPct val="0"/>
                  </a:spcBef>
                  <a:spcAft>
                    <a:spcPct val="0"/>
                  </a:spcAft>
                  <a:defRPr/>
                </a:pPr>
                <a:endParaRPr lang="en-US" sz="1700" dirty="0">
                  <a:solidFill>
                    <a:srgbClr val="003366"/>
                  </a:solidFill>
                  <a:latin typeface="Tahoma" pitchFamily="34" charset="0"/>
                </a:endParaRPr>
              </a:p>
            </p:txBody>
          </p:sp>
        </p:grpSp>
      </p:grpSp>
    </p:spTree>
    <p:extLst>
      <p:ext uri="{BB962C8B-B14F-4D97-AF65-F5344CB8AC3E}">
        <p14:creationId xmlns:p14="http://schemas.microsoft.com/office/powerpoint/2010/main" val="2318712224"/>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Lst>
  <p:hf hdr="0" ftr="0" dt="0"/>
  <p:txStyles>
    <p:titleStyle>
      <a:lvl1pPr algn="ctr" rtl="0" eaLnBrk="0" fontAlgn="base" hangingPunct="0">
        <a:lnSpc>
          <a:spcPct val="85000"/>
        </a:lnSpc>
        <a:spcBef>
          <a:spcPct val="0"/>
        </a:spcBef>
        <a:spcAft>
          <a:spcPct val="0"/>
        </a:spcAft>
        <a:defRPr sz="3600">
          <a:solidFill>
            <a:schemeClr val="tx2"/>
          </a:solidFill>
          <a:latin typeface="+mj-lt"/>
          <a:ea typeface="+mj-ea"/>
          <a:cs typeface="+mj-cs"/>
        </a:defRPr>
      </a:lvl1pPr>
      <a:lvl2pPr algn="ctr" rtl="0" eaLnBrk="0" fontAlgn="base" hangingPunct="0">
        <a:lnSpc>
          <a:spcPct val="85000"/>
        </a:lnSpc>
        <a:spcBef>
          <a:spcPct val="0"/>
        </a:spcBef>
        <a:spcAft>
          <a:spcPct val="0"/>
        </a:spcAft>
        <a:defRPr sz="3600">
          <a:solidFill>
            <a:schemeClr val="tx2"/>
          </a:solidFill>
          <a:latin typeface="Times New Roman" pitchFamily="18" charset="0"/>
        </a:defRPr>
      </a:lvl2pPr>
      <a:lvl3pPr algn="ctr" rtl="0" eaLnBrk="0" fontAlgn="base" hangingPunct="0">
        <a:lnSpc>
          <a:spcPct val="85000"/>
        </a:lnSpc>
        <a:spcBef>
          <a:spcPct val="0"/>
        </a:spcBef>
        <a:spcAft>
          <a:spcPct val="0"/>
        </a:spcAft>
        <a:defRPr sz="3600">
          <a:solidFill>
            <a:schemeClr val="tx2"/>
          </a:solidFill>
          <a:latin typeface="Times New Roman" pitchFamily="18" charset="0"/>
        </a:defRPr>
      </a:lvl3pPr>
      <a:lvl4pPr algn="ctr" rtl="0" eaLnBrk="0" fontAlgn="base" hangingPunct="0">
        <a:lnSpc>
          <a:spcPct val="85000"/>
        </a:lnSpc>
        <a:spcBef>
          <a:spcPct val="0"/>
        </a:spcBef>
        <a:spcAft>
          <a:spcPct val="0"/>
        </a:spcAft>
        <a:defRPr sz="3600">
          <a:solidFill>
            <a:schemeClr val="tx2"/>
          </a:solidFill>
          <a:latin typeface="Times New Roman" pitchFamily="18" charset="0"/>
        </a:defRPr>
      </a:lvl4pPr>
      <a:lvl5pPr algn="ctr" rtl="0" eaLnBrk="0" fontAlgn="base" hangingPunct="0">
        <a:lnSpc>
          <a:spcPct val="85000"/>
        </a:lnSpc>
        <a:spcBef>
          <a:spcPct val="0"/>
        </a:spcBef>
        <a:spcAft>
          <a:spcPct val="0"/>
        </a:spcAft>
        <a:defRPr sz="3600">
          <a:solidFill>
            <a:schemeClr val="tx2"/>
          </a:solidFill>
          <a:latin typeface="Times New Roman" pitchFamily="18" charset="0"/>
        </a:defRPr>
      </a:lvl5pPr>
      <a:lvl6pPr marL="457106" algn="ctr" rtl="0" fontAlgn="base">
        <a:lnSpc>
          <a:spcPct val="85000"/>
        </a:lnSpc>
        <a:spcBef>
          <a:spcPct val="0"/>
        </a:spcBef>
        <a:spcAft>
          <a:spcPct val="0"/>
        </a:spcAft>
        <a:defRPr sz="3600">
          <a:solidFill>
            <a:schemeClr val="tx2"/>
          </a:solidFill>
          <a:latin typeface="Times New Roman" pitchFamily="18" charset="0"/>
        </a:defRPr>
      </a:lvl6pPr>
      <a:lvl7pPr marL="914210" algn="ctr" rtl="0" fontAlgn="base">
        <a:lnSpc>
          <a:spcPct val="85000"/>
        </a:lnSpc>
        <a:spcBef>
          <a:spcPct val="0"/>
        </a:spcBef>
        <a:spcAft>
          <a:spcPct val="0"/>
        </a:spcAft>
        <a:defRPr sz="3600">
          <a:solidFill>
            <a:schemeClr val="tx2"/>
          </a:solidFill>
          <a:latin typeface="Times New Roman" pitchFamily="18" charset="0"/>
        </a:defRPr>
      </a:lvl7pPr>
      <a:lvl8pPr marL="1371316" algn="ctr" rtl="0" fontAlgn="base">
        <a:lnSpc>
          <a:spcPct val="85000"/>
        </a:lnSpc>
        <a:spcBef>
          <a:spcPct val="0"/>
        </a:spcBef>
        <a:spcAft>
          <a:spcPct val="0"/>
        </a:spcAft>
        <a:defRPr sz="3600">
          <a:solidFill>
            <a:schemeClr val="tx2"/>
          </a:solidFill>
          <a:latin typeface="Times New Roman" pitchFamily="18" charset="0"/>
        </a:defRPr>
      </a:lvl8pPr>
      <a:lvl9pPr marL="1828421" algn="ctr" rtl="0" fontAlgn="base">
        <a:lnSpc>
          <a:spcPct val="85000"/>
        </a:lnSpc>
        <a:spcBef>
          <a:spcPct val="0"/>
        </a:spcBef>
        <a:spcAft>
          <a:spcPct val="0"/>
        </a:spcAft>
        <a:defRPr sz="3600">
          <a:solidFill>
            <a:schemeClr val="tx2"/>
          </a:solidFill>
          <a:latin typeface="Times New Roman" pitchFamily="18" charset="0"/>
        </a:defRPr>
      </a:lvl9pPr>
    </p:titleStyle>
    <p:bodyStyle>
      <a:lvl1pPr marL="342829" indent="-342829" algn="l" rtl="0" eaLnBrk="0" fontAlgn="base" hangingPunct="0">
        <a:spcBef>
          <a:spcPct val="20000"/>
        </a:spcBef>
        <a:spcAft>
          <a:spcPct val="0"/>
        </a:spcAft>
        <a:buClr>
          <a:schemeClr val="accent2"/>
        </a:buClr>
        <a:buFont typeface="Wingdings" pitchFamily="2" charset="2"/>
        <a:buChar char="w"/>
        <a:defRPr sz="3200">
          <a:solidFill>
            <a:schemeClr val="tx1"/>
          </a:solidFill>
          <a:latin typeface="+mn-lt"/>
          <a:ea typeface="+mn-ea"/>
          <a:cs typeface="+mn-cs"/>
        </a:defRPr>
      </a:lvl1pPr>
      <a:lvl2pPr marL="742796" indent="-285690" algn="l" rtl="0" eaLnBrk="0" fontAlgn="base" hangingPunct="0">
        <a:spcBef>
          <a:spcPct val="20000"/>
        </a:spcBef>
        <a:spcAft>
          <a:spcPct val="0"/>
        </a:spcAft>
        <a:buClr>
          <a:schemeClr val="accent2"/>
        </a:buClr>
        <a:buSzPct val="55000"/>
        <a:buFont typeface="Wingdings" pitchFamily="2" charset="2"/>
        <a:buChar char="n"/>
        <a:defRPr sz="2800">
          <a:solidFill>
            <a:schemeClr val="tx1"/>
          </a:solidFill>
          <a:latin typeface="+mn-lt"/>
        </a:defRPr>
      </a:lvl2pPr>
      <a:lvl3pPr marL="1085625" indent="-228553" algn="l" rtl="0" eaLnBrk="0" fontAlgn="base" hangingPunct="0">
        <a:spcBef>
          <a:spcPct val="20000"/>
        </a:spcBef>
        <a:spcAft>
          <a:spcPct val="0"/>
        </a:spcAft>
        <a:buClr>
          <a:schemeClr val="accent2"/>
        </a:buClr>
        <a:buSzPct val="65000"/>
        <a:buFont typeface="Wingdings" pitchFamily="2" charset="2"/>
        <a:buChar char="l"/>
        <a:defRPr sz="2400">
          <a:solidFill>
            <a:schemeClr val="tx1"/>
          </a:solidFill>
          <a:latin typeface="+mn-lt"/>
        </a:defRPr>
      </a:lvl3pPr>
      <a:lvl4pPr marL="1428454" indent="-228553" algn="l" rtl="0" eaLnBrk="0" fontAlgn="base" hangingPunct="0">
        <a:spcBef>
          <a:spcPct val="20000"/>
        </a:spcBef>
        <a:spcAft>
          <a:spcPct val="0"/>
        </a:spcAft>
        <a:buClr>
          <a:schemeClr val="accent2"/>
        </a:buClr>
        <a:buSzPct val="85000"/>
        <a:buFont typeface="Wingdings" pitchFamily="2" charset="2"/>
        <a:buChar char="w"/>
        <a:defRPr sz="2000">
          <a:solidFill>
            <a:schemeClr val="tx1"/>
          </a:solidFill>
          <a:latin typeface="+mn-lt"/>
        </a:defRPr>
      </a:lvl4pPr>
      <a:lvl5pPr marL="1771283" indent="-228553" algn="l" rtl="0" eaLnBrk="0" fontAlgn="base" hangingPunct="0">
        <a:spcBef>
          <a:spcPct val="20000"/>
        </a:spcBef>
        <a:spcAft>
          <a:spcPct val="0"/>
        </a:spcAft>
        <a:buClr>
          <a:schemeClr val="accent2"/>
        </a:buClr>
        <a:buSzPct val="80000"/>
        <a:buFont typeface="Wingdings" pitchFamily="2" charset="2"/>
        <a:buChar char="§"/>
        <a:defRPr>
          <a:solidFill>
            <a:schemeClr val="tx1"/>
          </a:solidFill>
          <a:latin typeface="+mn-lt"/>
        </a:defRPr>
      </a:lvl5pPr>
      <a:lvl6pPr marL="222838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6pPr>
      <a:lvl7pPr marL="2685493"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7pPr>
      <a:lvl8pPr marL="3142598"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8pPr>
      <a:lvl9pPr marL="3599704" indent="-228553" algn="l" rtl="0" fontAlgn="base">
        <a:spcBef>
          <a:spcPct val="20000"/>
        </a:spcBef>
        <a:spcAft>
          <a:spcPct val="0"/>
        </a:spcAft>
        <a:buClr>
          <a:schemeClr val="accent2"/>
        </a:buClr>
        <a:buSzPct val="80000"/>
        <a:buFont typeface="Wingdings" pitchFamily="2" charset="2"/>
        <a:buChar char="§"/>
        <a:defRPr>
          <a:solidFill>
            <a:schemeClr val="tx1"/>
          </a:solidFill>
          <a:latin typeface="+mn-lt"/>
        </a:defRPr>
      </a:lvl9pPr>
    </p:bodyStyle>
    <p:otherStyle>
      <a:defPPr>
        <a:defRPr lang="en-US"/>
      </a:defPPr>
      <a:lvl1pPr marL="0" algn="l" defTabSz="914210" rtl="0" eaLnBrk="1" latinLnBrk="0" hangingPunct="1">
        <a:defRPr sz="1800" kern="1200">
          <a:solidFill>
            <a:schemeClr val="tx1"/>
          </a:solidFill>
          <a:latin typeface="+mn-lt"/>
          <a:ea typeface="+mn-ea"/>
          <a:cs typeface="+mn-cs"/>
        </a:defRPr>
      </a:lvl1pPr>
      <a:lvl2pPr marL="457106" algn="l" defTabSz="914210" rtl="0" eaLnBrk="1" latinLnBrk="0" hangingPunct="1">
        <a:defRPr sz="1800" kern="1200">
          <a:solidFill>
            <a:schemeClr val="tx1"/>
          </a:solidFill>
          <a:latin typeface="+mn-lt"/>
          <a:ea typeface="+mn-ea"/>
          <a:cs typeface="+mn-cs"/>
        </a:defRPr>
      </a:lvl2pPr>
      <a:lvl3pPr marL="914210" algn="l" defTabSz="914210" rtl="0" eaLnBrk="1" latinLnBrk="0" hangingPunct="1">
        <a:defRPr sz="1800" kern="1200">
          <a:solidFill>
            <a:schemeClr val="tx1"/>
          </a:solidFill>
          <a:latin typeface="+mn-lt"/>
          <a:ea typeface="+mn-ea"/>
          <a:cs typeface="+mn-cs"/>
        </a:defRPr>
      </a:lvl3pPr>
      <a:lvl4pPr marL="1371316" algn="l" defTabSz="914210" rtl="0" eaLnBrk="1" latinLnBrk="0" hangingPunct="1">
        <a:defRPr sz="1800" kern="1200">
          <a:solidFill>
            <a:schemeClr val="tx1"/>
          </a:solidFill>
          <a:latin typeface="+mn-lt"/>
          <a:ea typeface="+mn-ea"/>
          <a:cs typeface="+mn-cs"/>
        </a:defRPr>
      </a:lvl4pPr>
      <a:lvl5pPr marL="1828421" algn="l" defTabSz="914210" rtl="0" eaLnBrk="1" latinLnBrk="0" hangingPunct="1">
        <a:defRPr sz="1800" kern="1200">
          <a:solidFill>
            <a:schemeClr val="tx1"/>
          </a:solidFill>
          <a:latin typeface="+mn-lt"/>
          <a:ea typeface="+mn-ea"/>
          <a:cs typeface="+mn-cs"/>
        </a:defRPr>
      </a:lvl5pPr>
      <a:lvl6pPr marL="2285526" algn="l" defTabSz="914210" rtl="0" eaLnBrk="1" latinLnBrk="0" hangingPunct="1">
        <a:defRPr sz="1800" kern="1200">
          <a:solidFill>
            <a:schemeClr val="tx1"/>
          </a:solidFill>
          <a:latin typeface="+mn-lt"/>
          <a:ea typeface="+mn-ea"/>
          <a:cs typeface="+mn-cs"/>
        </a:defRPr>
      </a:lvl6pPr>
      <a:lvl7pPr marL="2742630" algn="l" defTabSz="914210" rtl="0" eaLnBrk="1" latinLnBrk="0" hangingPunct="1">
        <a:defRPr sz="1800" kern="1200">
          <a:solidFill>
            <a:schemeClr val="tx1"/>
          </a:solidFill>
          <a:latin typeface="+mn-lt"/>
          <a:ea typeface="+mn-ea"/>
          <a:cs typeface="+mn-cs"/>
        </a:defRPr>
      </a:lvl7pPr>
      <a:lvl8pPr marL="3199736" algn="l" defTabSz="914210" rtl="0" eaLnBrk="1" latinLnBrk="0" hangingPunct="1">
        <a:defRPr sz="1800" kern="1200">
          <a:solidFill>
            <a:schemeClr val="tx1"/>
          </a:solidFill>
          <a:latin typeface="+mn-lt"/>
          <a:ea typeface="+mn-ea"/>
          <a:cs typeface="+mn-cs"/>
        </a:defRPr>
      </a:lvl8pPr>
      <a:lvl9pPr marL="3656841" algn="l" defTabSz="91421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018AC3-0B77-4488-B10C-392D6C77817D}"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5276BE-B8C4-4399-BEE9-C19C59FEDA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8285962"/>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BD3B64-9910-438D-9FE3-5F4A9B55C5E5}" type="datetime1">
              <a:rPr lang="zh-CN" altLang="en-US" smtClean="0">
                <a:solidFill>
                  <a:prstClr val="black">
                    <a:tint val="75000"/>
                  </a:prstClr>
                </a:solidFill>
              </a:rPr>
              <a:t>2014/10/9</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Meeting at ASC on future circular collider magnets, Charlotte, 13 August 2014</a:t>
            </a: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07732"/>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5943904"/>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538934"/>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10/9/2014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341062"/>
      </p:ext>
    </p:extLst>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4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eg"/><Relationship Id="rId1" Type="http://schemas.openxmlformats.org/officeDocument/2006/relationships/slideLayout" Target="../slideLayouts/slideLayout136.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1.xml"/></Relationships>
</file>

<file path=ppt/slides/_rels/slide1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97.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0.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0.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0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slideLayout" Target="../slideLayouts/slideLayout108.xml"/><Relationship Id="rId1" Type="http://schemas.openxmlformats.org/officeDocument/2006/relationships/vmlDrawing" Target="../drawings/vmlDrawing1.vml"/><Relationship Id="rId6" Type="http://schemas.openxmlformats.org/officeDocument/2006/relationships/image" Target="../media/image30.emf"/><Relationship Id="rId5" Type="http://schemas.openxmlformats.org/officeDocument/2006/relationships/package" Target="../embeddings/Microsoft_Word_Document2.docx"/><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3" Type="http://schemas.openxmlformats.org/officeDocument/2006/relationships/oleObject" Target="../embeddings/Microsoft_Excel_97-2003_Worksheet1.xls"/><Relationship Id="rId2" Type="http://schemas.openxmlformats.org/officeDocument/2006/relationships/slideLayout" Target="../slideLayouts/slideLayout108.xml"/><Relationship Id="rId1" Type="http://schemas.openxmlformats.org/officeDocument/2006/relationships/vmlDrawing" Target="../drawings/vmlDrawing2.vml"/><Relationship Id="rId6" Type="http://schemas.openxmlformats.org/officeDocument/2006/relationships/image" Target="../media/image32.emf"/><Relationship Id="rId5" Type="http://schemas.openxmlformats.org/officeDocument/2006/relationships/oleObject" Target="../embeddings/Microsoft_Excel_97-2003_Worksheet2.xls"/><Relationship Id="rId4" Type="http://schemas.openxmlformats.org/officeDocument/2006/relationships/image" Target="../media/image31.emf"/></Relationships>
</file>

<file path=ppt/slides/_rels/slide2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5.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25.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3.xlsx"/><Relationship Id="rId7" Type="http://schemas.openxmlformats.org/officeDocument/2006/relationships/image" Target="../media/image41.png"/><Relationship Id="rId2" Type="http://schemas.openxmlformats.org/officeDocument/2006/relationships/slideLayout" Target="../slideLayouts/slideLayout119.xml"/><Relationship Id="rId1" Type="http://schemas.openxmlformats.org/officeDocument/2006/relationships/vmlDrawing" Target="../drawings/vmlDrawing3.v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9.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5.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6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19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5.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Layout" Target="../slideLayouts/slideLayout158.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a:xfrm>
            <a:off x="1066800" y="762000"/>
            <a:ext cx="7620000" cy="1524000"/>
          </a:xfrm>
        </p:spPr>
        <p:txBody>
          <a:bodyPr/>
          <a:lstStyle/>
          <a:p>
            <a:pPr eaLnBrk="1" hangingPunct="1">
              <a:lnSpc>
                <a:spcPct val="100000"/>
              </a:lnSpc>
            </a:pPr>
            <a:r>
              <a:rPr lang="en-US" sz="2800" dirty="0" smtClean="0">
                <a:solidFill>
                  <a:srgbClr val="000000"/>
                </a:solidFill>
                <a:latin typeface="Tahoma" pitchFamily="34" charset="0"/>
              </a:rPr>
              <a:t>Cost Consideration </a:t>
            </a:r>
            <a:r>
              <a:rPr lang="en-US" sz="2800" smtClean="0">
                <a:solidFill>
                  <a:srgbClr val="000000"/>
                </a:solidFill>
                <a:latin typeface="Tahoma" pitchFamily="34" charset="0"/>
              </a:rPr>
              <a:t>and </a:t>
            </a:r>
            <a:r>
              <a:rPr lang="en-US" sz="2800">
                <a:solidFill>
                  <a:srgbClr val="000000"/>
                </a:solidFill>
                <a:latin typeface="Tahoma" pitchFamily="34" charset="0"/>
              </a:rPr>
              <a:t/>
            </a:r>
            <a:br>
              <a:rPr lang="en-US" sz="2800">
                <a:solidFill>
                  <a:srgbClr val="000000"/>
                </a:solidFill>
                <a:latin typeface="Tahoma" pitchFamily="34" charset="0"/>
              </a:rPr>
            </a:br>
            <a:r>
              <a:rPr lang="en-US" sz="2800" smtClean="0">
                <a:solidFill>
                  <a:srgbClr val="000000"/>
                </a:solidFill>
                <a:latin typeface="Tahoma" pitchFamily="34" charset="0"/>
              </a:rPr>
              <a:t>Possible </a:t>
            </a:r>
            <a:r>
              <a:rPr lang="en-US" sz="2800" dirty="0" smtClean="0">
                <a:solidFill>
                  <a:srgbClr val="000000"/>
                </a:solidFill>
                <a:latin typeface="Tahoma" pitchFamily="34" charset="0"/>
              </a:rPr>
              <a:t>Construction Timeline</a:t>
            </a:r>
          </a:p>
        </p:txBody>
      </p:sp>
      <p:sp>
        <p:nvSpPr>
          <p:cNvPr id="38915" name="Rectangle 3"/>
          <p:cNvSpPr>
            <a:spLocks noGrp="1" noChangeArrowheads="1"/>
          </p:cNvSpPr>
          <p:nvPr>
            <p:ph type="subTitle" idx="1"/>
          </p:nvPr>
        </p:nvSpPr>
        <p:spPr>
          <a:xfrm>
            <a:off x="381000" y="3025783"/>
            <a:ext cx="8382000" cy="2994025"/>
          </a:xfrm>
        </p:spPr>
        <p:txBody>
          <a:bodyPr/>
          <a:lstStyle/>
          <a:p>
            <a:pPr eaLnBrk="1" hangingPunct="1"/>
            <a:r>
              <a:rPr lang="en-US" sz="2400" dirty="0" err="1" smtClean="0">
                <a:latin typeface="Tahoma" pitchFamily="34" charset="0"/>
              </a:rPr>
              <a:t>Weiren</a:t>
            </a:r>
            <a:r>
              <a:rPr lang="en-US" sz="2400" dirty="0" smtClean="0">
                <a:latin typeface="Tahoma" pitchFamily="34" charset="0"/>
              </a:rPr>
              <a:t> Chou</a:t>
            </a:r>
          </a:p>
          <a:p>
            <a:pPr eaLnBrk="1" hangingPunct="1"/>
            <a:r>
              <a:rPr lang="en-US" sz="2400" dirty="0" smtClean="0">
                <a:latin typeface="Tahoma" pitchFamily="34" charset="0"/>
              </a:rPr>
              <a:t> </a:t>
            </a:r>
            <a:r>
              <a:rPr lang="en-US" sz="2400" dirty="0" err="1" smtClean="0">
                <a:latin typeface="Tahoma" pitchFamily="34" charset="0"/>
              </a:rPr>
              <a:t>Fermilab</a:t>
            </a:r>
            <a:endParaRPr lang="en-US" sz="2400" dirty="0" smtClean="0">
              <a:latin typeface="Tahoma" pitchFamily="34" charset="0"/>
            </a:endParaRPr>
          </a:p>
          <a:p>
            <a:pPr eaLnBrk="1" hangingPunct="1"/>
            <a:endParaRPr lang="en-US" sz="2000" dirty="0" smtClean="0">
              <a:latin typeface="Tahoma" pitchFamily="34" charset="0"/>
            </a:endParaRPr>
          </a:p>
          <a:p>
            <a:pPr eaLnBrk="1" hangingPunct="1"/>
            <a:endParaRPr lang="en-US" sz="2000" dirty="0" smtClean="0">
              <a:latin typeface="Tahoma" pitchFamily="34" charset="0"/>
            </a:endParaRPr>
          </a:p>
          <a:p>
            <a:pPr eaLnBrk="1" hangingPunct="1"/>
            <a:endParaRPr lang="en-US" sz="2000" dirty="0" smtClean="0">
              <a:latin typeface="Tahoma" pitchFamily="34" charset="0"/>
            </a:endParaRPr>
          </a:p>
          <a:p>
            <a:pPr eaLnBrk="1" hangingPunct="1"/>
            <a:endParaRPr lang="en-US" sz="2000" dirty="0" smtClean="0">
              <a:latin typeface="Tahoma" pitchFamily="34" charset="0"/>
            </a:endParaRPr>
          </a:p>
          <a:p>
            <a:pPr eaLnBrk="1" hangingPunct="1"/>
            <a:r>
              <a:rPr lang="en-US" sz="1800" dirty="0" smtClean="0">
                <a:latin typeface="Tahoma" pitchFamily="34" charset="0"/>
              </a:rPr>
              <a:t>ICFA HF2014 Workshop</a:t>
            </a:r>
          </a:p>
          <a:p>
            <a:pPr eaLnBrk="1" hangingPunct="1"/>
            <a:r>
              <a:rPr lang="en-US" sz="1800" dirty="0" smtClean="0">
                <a:latin typeface="Tahoma" pitchFamily="34" charset="0"/>
              </a:rPr>
              <a:t>October 9-12, 2014, Beijing, China</a:t>
            </a:r>
          </a:p>
        </p:txBody>
      </p:sp>
      <p:sp>
        <p:nvSpPr>
          <p:cNvPr id="2" name="Slide Number Placeholder 1"/>
          <p:cNvSpPr>
            <a:spLocks noGrp="1"/>
          </p:cNvSpPr>
          <p:nvPr>
            <p:ph type="sldNum" sz="quarter" idx="12"/>
          </p:nvPr>
        </p:nvSpPr>
        <p:spPr/>
        <p:txBody>
          <a:bodyPr/>
          <a:lstStyle/>
          <a:p>
            <a:pPr>
              <a:defRPr/>
            </a:pPr>
            <a:fld id="{DFBDB2C9-0C31-449B-B24A-BB0E6CD47132}" type="slidenum">
              <a:rPr lang="en-US" smtClean="0">
                <a:solidFill>
                  <a:srgbClr val="800000"/>
                </a:solidFill>
              </a:rPr>
              <a:pPr>
                <a:defRPr/>
              </a:pPr>
              <a:t>1</a:t>
            </a:fld>
            <a:endParaRPr lang="en-US">
              <a:solidFill>
                <a:srgbClr val="800000"/>
              </a:solidFill>
            </a:endParaRPr>
          </a:p>
        </p:txBody>
      </p:sp>
    </p:spTree>
    <p:extLst>
      <p:ext uri="{BB962C8B-B14F-4D97-AF65-F5344CB8AC3E}">
        <p14:creationId xmlns:p14="http://schemas.microsoft.com/office/powerpoint/2010/main" val="1680366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内容占位符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1749" y="1295400"/>
            <a:ext cx="5043474" cy="3782606"/>
          </a:xfrm>
        </p:spPr>
      </p:pic>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10</a:t>
            </a:fld>
            <a:endParaRPr lang="zh-CN" altLang="en-US">
              <a:solidFill>
                <a:prstClr val="black"/>
              </a:solidFill>
            </a:endParaRPr>
          </a:p>
        </p:txBody>
      </p:sp>
      <p:sp>
        <p:nvSpPr>
          <p:cNvPr id="8" name="文本框 7"/>
          <p:cNvSpPr txBox="1"/>
          <p:nvPr/>
        </p:nvSpPr>
        <p:spPr>
          <a:xfrm>
            <a:off x="835554" y="5273292"/>
            <a:ext cx="7472892" cy="400110"/>
          </a:xfrm>
          <a:prstGeom prst="rect">
            <a:avLst/>
          </a:prstGeom>
          <a:noFill/>
        </p:spPr>
        <p:txBody>
          <a:bodyPr wrap="square" rtlCol="0">
            <a:spAutoFit/>
          </a:bodyPr>
          <a:lstStyle/>
          <a:p>
            <a:pPr algn="ctr"/>
            <a:r>
              <a:rPr lang="en-US" altLang="zh-CN" sz="2000" dirty="0" smtClean="0">
                <a:solidFill>
                  <a:prstClr val="black"/>
                </a:solidFill>
                <a:latin typeface="Arial" panose="020B0604020202020204" pitchFamily="34" charset="0"/>
                <a:ea typeface="黑体" panose="02010609060101010101" pitchFamily="49" charset="-122"/>
                <a:cs typeface="Arial" panose="020B0604020202020204" pitchFamily="34" charset="0"/>
              </a:rPr>
              <a:t>Final assembly and liquid nitrogen 80K cooling down experiment </a:t>
            </a:r>
          </a:p>
        </p:txBody>
      </p:sp>
      <p:pic>
        <p:nvPicPr>
          <p:cNvPr id="6" name="图片 5"/>
          <p:cNvPicPr/>
          <p:nvPr/>
        </p:nvPicPr>
        <p:blipFill>
          <a:blip r:embed="rId3"/>
          <a:srcRect/>
          <a:stretch>
            <a:fillRect/>
          </a:stretch>
        </p:blipFill>
        <p:spPr bwMode="auto">
          <a:xfrm>
            <a:off x="5839694" y="3220330"/>
            <a:ext cx="2675656" cy="1857676"/>
          </a:xfrm>
          <a:prstGeom prst="rect">
            <a:avLst/>
          </a:prstGeom>
          <a:noFill/>
          <a:ln w="9525">
            <a:noFill/>
            <a:miter lim="800000"/>
            <a:headEnd/>
            <a:tailEnd/>
          </a:ln>
        </p:spPr>
      </p:pic>
      <p:pic>
        <p:nvPicPr>
          <p:cNvPr id="7" name="图片 6"/>
          <p:cNvPicPr/>
          <p:nvPr/>
        </p:nvPicPr>
        <p:blipFill>
          <a:blip r:embed="rId4"/>
          <a:stretch>
            <a:fillRect/>
          </a:stretch>
        </p:blipFill>
        <p:spPr>
          <a:xfrm>
            <a:off x="5839694" y="1295400"/>
            <a:ext cx="2675656" cy="1848051"/>
          </a:xfrm>
          <a:prstGeom prst="rect">
            <a:avLst/>
          </a:prstGeom>
        </p:spPr>
      </p:pic>
      <p:sp>
        <p:nvSpPr>
          <p:cNvPr id="9" name="TextBox 8"/>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IHEP 1.3 GHz 9-cell Cavity </a:t>
            </a:r>
            <a:r>
              <a:rPr lang="en-US" sz="2800" b="1" dirty="0" err="1" smtClean="0">
                <a:solidFill>
                  <a:prstClr val="black"/>
                </a:solidFill>
                <a:latin typeface="Tahoma" pitchFamily="34" charset="0"/>
                <a:cs typeface="Tahoma" pitchFamily="34" charset="0"/>
              </a:rPr>
              <a:t>Cryomodule</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1759504891"/>
      </p:ext>
    </p:extLst>
  </p:cSld>
  <p:clrMapOvr>
    <a:masterClrMapping/>
  </p:clrMapOvr>
  <mc:AlternateContent xmlns:mc="http://schemas.openxmlformats.org/markup-compatibility/2006" xmlns:p14="http://schemas.microsoft.com/office/powerpoint/2010/main">
    <mc:Choice Requires="p14">
      <p:transition spd="slow" p14:dur="2000" advTm="17909"/>
    </mc:Choice>
    <mc:Fallback xmlns="">
      <p:transition spd="slow" advTm="17909"/>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11</a:t>
            </a:fld>
            <a:endParaRPr lang="zh-CN" altLang="en-US">
              <a:solidFill>
                <a:prstClr val="black"/>
              </a:solidFill>
            </a:endParaRPr>
          </a:p>
        </p:txBody>
      </p:sp>
      <p:pic>
        <p:nvPicPr>
          <p:cNvPr id="5" name="图片 4" descr="D:\old F\2012年10月973验收\973归档照片\P1030255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957" y="1754733"/>
            <a:ext cx="4344040" cy="3259227"/>
          </a:xfrm>
          <a:prstGeom prst="rect">
            <a:avLst/>
          </a:prstGeom>
          <a:ln w="19050">
            <a:noFill/>
          </a:ln>
          <a:extLst>
            <a:ext uri="{909E8E84-426E-40DD-AFC4-6F175D3DCCD1}">
              <a14:hiddenFill xmlns:a14="http://schemas.microsoft.com/office/drawing/2010/main">
                <a:solidFill>
                  <a:srgbClr val="FFFFFF"/>
                </a:solidFill>
              </a14:hiddenFill>
            </a:ext>
          </a:extLst>
        </p:spPr>
      </p:pic>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7665" y="1752600"/>
            <a:ext cx="4352544" cy="3261360"/>
          </a:xfrm>
          <a:prstGeom prst="rect">
            <a:avLst/>
          </a:prstGeom>
        </p:spPr>
      </p:pic>
      <p:sp>
        <p:nvSpPr>
          <p:cNvPr id="6" name="TextBox 5"/>
          <p:cNvSpPr txBox="1"/>
          <p:nvPr/>
        </p:nvSpPr>
        <p:spPr>
          <a:xfrm>
            <a:off x="304800" y="304802"/>
            <a:ext cx="8458200" cy="954089"/>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IHEP </a:t>
            </a:r>
            <a:r>
              <a:rPr lang="en-US" sz="2800" b="1" dirty="0" err="1" smtClean="0">
                <a:solidFill>
                  <a:prstClr val="black"/>
                </a:solidFill>
                <a:latin typeface="Tahoma" pitchFamily="34" charset="0"/>
                <a:cs typeface="Tahoma" pitchFamily="34" charset="0"/>
              </a:rPr>
              <a:t>Cryomodules</a:t>
            </a:r>
            <a:r>
              <a:rPr lang="en-US" sz="2800" b="1" dirty="0" smtClean="0">
                <a:solidFill>
                  <a:prstClr val="black"/>
                </a:solidFill>
                <a:latin typeface="Tahoma" pitchFamily="34" charset="0"/>
                <a:cs typeface="Tahoma" pitchFamily="34" charset="0"/>
              </a:rPr>
              <a:t> for XFEL</a:t>
            </a:r>
          </a:p>
          <a:p>
            <a:pPr algn="ctr"/>
            <a:r>
              <a:rPr lang="en-US" sz="2800" b="1" dirty="0" smtClean="0">
                <a:solidFill>
                  <a:prstClr val="black"/>
                </a:solidFill>
                <a:latin typeface="Tahoma" pitchFamily="34" charset="0"/>
                <a:cs typeface="Tahoma" pitchFamily="34" charset="0"/>
              </a:rPr>
              <a:t>(58 module, 12 m long each)</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3129121147"/>
      </p:ext>
    </p:extLst>
  </p:cSld>
  <p:clrMapOvr>
    <a:masterClrMapping/>
  </p:clrMapOvr>
  <mc:AlternateContent xmlns:mc="http://schemas.openxmlformats.org/markup-compatibility/2006" xmlns:p14="http://schemas.microsoft.com/office/powerpoint/2010/main">
    <mc:Choice Requires="p14">
      <p:transition spd="slow" p14:dur="2000" advTm="15417"/>
    </mc:Choice>
    <mc:Fallback xmlns="">
      <p:transition spd="slow" advTm="15417"/>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CF376E8-7192-4F0B-9B89-E5C2A811C883}" type="slidenum">
              <a:rPr lang="zh-CN" altLang="en-US" smtClean="0">
                <a:solidFill>
                  <a:prstClr val="black"/>
                </a:solidFill>
              </a:rPr>
              <a:pPr/>
              <a:t>12</a:t>
            </a:fld>
            <a:endParaRPr lang="zh-CN" altLang="en-US">
              <a:solidFill>
                <a:prstClr val="black"/>
              </a:solidFill>
            </a:endParaRPr>
          </a:p>
        </p:txBody>
      </p:sp>
      <p:pic>
        <p:nvPicPr>
          <p:cNvPr id="3" name="Picture 3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6107" y="1219200"/>
            <a:ext cx="746969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BNL 704 MHz 5-cell Cavity for ERL R&amp;D</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28408002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57200" y="1204148"/>
            <a:ext cx="7848600" cy="5577652"/>
          </a:xfrm>
          <a:prstGeom prst="rect">
            <a:avLst/>
          </a:prstGeom>
        </p:spPr>
      </p:pic>
      <p:sp>
        <p:nvSpPr>
          <p:cNvPr id="3" name="TextBox 2"/>
          <p:cNvSpPr txBox="1"/>
          <p:nvPr/>
        </p:nvSpPr>
        <p:spPr>
          <a:xfrm>
            <a:off x="2057400" y="316468"/>
            <a:ext cx="5029200" cy="523220"/>
          </a:xfrm>
          <a:prstGeom prst="rect">
            <a:avLst/>
          </a:prstGeom>
          <a:noFill/>
          <a:ln>
            <a:solidFill>
              <a:schemeClr val="tx1"/>
            </a:solidFill>
          </a:ln>
        </p:spPr>
        <p:txBody>
          <a:bodyPr wrap="square" rtlCol="0">
            <a:spAutoFit/>
          </a:bodyPr>
          <a:lstStyle/>
          <a:p>
            <a:pPr algn="ctr"/>
            <a:r>
              <a:rPr lang="en-US" altLang="zh-CN" sz="2800" b="1" dirty="0" smtClean="0">
                <a:solidFill>
                  <a:prstClr val="black"/>
                </a:solidFill>
              </a:rPr>
              <a:t>LHC Tunnel – Magnet Section</a:t>
            </a:r>
            <a:endParaRPr lang="zh-CN" altLang="en-US" sz="2800" b="1" dirty="0">
              <a:solidFill>
                <a:prstClr val="black"/>
              </a:solidFill>
            </a:endParaRPr>
          </a:p>
        </p:txBody>
      </p:sp>
      <p:cxnSp>
        <p:nvCxnSpPr>
          <p:cNvPr id="8" name="Straight Arrow Connector 7"/>
          <p:cNvCxnSpPr/>
          <p:nvPr/>
        </p:nvCxnSpPr>
        <p:spPr>
          <a:xfrm flipH="1" flipV="1">
            <a:off x="4381500" y="1676400"/>
            <a:ext cx="2552700" cy="38862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724400" y="1981200"/>
            <a:ext cx="1066800" cy="461665"/>
          </a:xfrm>
          <a:prstGeom prst="rect">
            <a:avLst/>
          </a:prstGeom>
          <a:noFill/>
        </p:spPr>
        <p:txBody>
          <a:bodyPr wrap="square" rtlCol="0">
            <a:spAutoFit/>
          </a:bodyPr>
          <a:lstStyle/>
          <a:p>
            <a:pPr algn="ctr"/>
            <a:r>
              <a:rPr lang="en-US" sz="2400" b="1" dirty="0" smtClean="0">
                <a:solidFill>
                  <a:srgbClr val="FF0000"/>
                </a:solidFill>
              </a:rPr>
              <a:t>3.76 m</a:t>
            </a:r>
            <a:endParaRPr lang="en-US" sz="2400" b="1" dirty="0">
              <a:solidFill>
                <a:srgbClr val="FF0000"/>
              </a:solidFill>
            </a:endParaRPr>
          </a:p>
        </p:txBody>
      </p:sp>
    </p:spTree>
    <p:extLst>
      <p:ext uri="{BB962C8B-B14F-4D97-AF65-F5344CB8AC3E}">
        <p14:creationId xmlns:p14="http://schemas.microsoft.com/office/powerpoint/2010/main" val="370920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900" y="1219200"/>
            <a:ext cx="8519262" cy="5181600"/>
          </a:xfrm>
          <a:prstGeom prst="rect">
            <a:avLst/>
          </a:prstGeom>
        </p:spPr>
      </p:pic>
      <p:sp>
        <p:nvSpPr>
          <p:cNvPr id="3" name="TextBox 2"/>
          <p:cNvSpPr txBox="1"/>
          <p:nvPr/>
        </p:nvSpPr>
        <p:spPr>
          <a:xfrm>
            <a:off x="2057400" y="316468"/>
            <a:ext cx="5029200" cy="523220"/>
          </a:xfrm>
          <a:prstGeom prst="rect">
            <a:avLst/>
          </a:prstGeom>
          <a:noFill/>
          <a:ln>
            <a:solidFill>
              <a:schemeClr val="tx1"/>
            </a:solidFill>
          </a:ln>
        </p:spPr>
        <p:txBody>
          <a:bodyPr wrap="square" rtlCol="0">
            <a:spAutoFit/>
          </a:bodyPr>
          <a:lstStyle/>
          <a:p>
            <a:pPr algn="ctr"/>
            <a:r>
              <a:rPr lang="en-US" altLang="zh-CN" sz="2800" b="1" dirty="0" smtClean="0">
                <a:solidFill>
                  <a:prstClr val="black"/>
                </a:solidFill>
              </a:rPr>
              <a:t>LEP Tunnel – RF Section</a:t>
            </a:r>
            <a:endParaRPr lang="zh-CN" altLang="en-US" sz="2800" b="1" dirty="0">
              <a:solidFill>
                <a:prstClr val="black"/>
              </a:solidFill>
            </a:endParaRPr>
          </a:p>
        </p:txBody>
      </p:sp>
      <p:cxnSp>
        <p:nvCxnSpPr>
          <p:cNvPr id="4" name="Straight Arrow Connector 3"/>
          <p:cNvCxnSpPr/>
          <p:nvPr/>
        </p:nvCxnSpPr>
        <p:spPr>
          <a:xfrm flipH="1" flipV="1">
            <a:off x="1447800" y="3352800"/>
            <a:ext cx="1676400" cy="1524000"/>
          </a:xfrm>
          <a:prstGeom prst="straightConnector1">
            <a:avLst/>
          </a:prstGeom>
          <a:ln w="381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524000" y="3119735"/>
            <a:ext cx="1066800" cy="461665"/>
          </a:xfrm>
          <a:prstGeom prst="rect">
            <a:avLst/>
          </a:prstGeom>
          <a:noFill/>
        </p:spPr>
        <p:txBody>
          <a:bodyPr wrap="square" rtlCol="0">
            <a:spAutoFit/>
          </a:bodyPr>
          <a:lstStyle/>
          <a:p>
            <a:pPr algn="ctr"/>
            <a:r>
              <a:rPr lang="en-US" sz="2400" b="1" dirty="0" smtClean="0">
                <a:solidFill>
                  <a:srgbClr val="FF0000"/>
                </a:solidFill>
              </a:rPr>
              <a:t>4.40 m</a:t>
            </a:r>
            <a:endParaRPr lang="en-US" sz="2400" b="1" dirty="0">
              <a:solidFill>
                <a:srgbClr val="FF0000"/>
              </a:solidFill>
            </a:endParaRPr>
          </a:p>
        </p:txBody>
      </p:sp>
    </p:spTree>
    <p:extLst>
      <p:ext uri="{BB962C8B-B14F-4D97-AF65-F5344CB8AC3E}">
        <p14:creationId xmlns:p14="http://schemas.microsoft.com/office/powerpoint/2010/main" val="1256802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2488" y="1163105"/>
            <a:ext cx="7439025" cy="3819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318195"/>
            <a:ext cx="8458200" cy="461647"/>
          </a:xfrm>
          <a:prstGeom prst="rect">
            <a:avLst/>
          </a:prstGeom>
          <a:solidFill>
            <a:schemeClr val="accent1">
              <a:lumMod val="20000"/>
              <a:lumOff val="80000"/>
            </a:schemeClr>
          </a:solidFill>
        </p:spPr>
        <p:txBody>
          <a:bodyPr wrap="square" lIns="91420" tIns="45711" rIns="91420" bIns="45711" rtlCol="0">
            <a:spAutoFit/>
          </a:bodyPr>
          <a:lstStyle/>
          <a:p>
            <a:pPr algn="ctr"/>
            <a:r>
              <a:rPr lang="en-US" sz="2400" b="1" dirty="0" smtClean="0">
                <a:solidFill>
                  <a:prstClr val="black"/>
                </a:solidFill>
                <a:latin typeface="Tahoma" pitchFamily="34" charset="0"/>
                <a:cs typeface="Tahoma" pitchFamily="34" charset="0"/>
              </a:rPr>
              <a:t>CERN 20 Tesla Magnet Design </a:t>
            </a:r>
            <a:r>
              <a:rPr lang="en-US" sz="2000" dirty="0" smtClean="0">
                <a:solidFill>
                  <a:prstClr val="black"/>
                </a:solidFill>
                <a:latin typeface="Tahoma" pitchFamily="34" charset="0"/>
                <a:cs typeface="Tahoma" pitchFamily="34" charset="0"/>
              </a:rPr>
              <a:t>(Rossi and </a:t>
            </a:r>
            <a:r>
              <a:rPr lang="en-US" sz="2000" dirty="0" err="1" smtClean="0">
                <a:solidFill>
                  <a:prstClr val="black"/>
                </a:solidFill>
                <a:latin typeface="Tahoma" pitchFamily="34" charset="0"/>
                <a:cs typeface="Tahoma" pitchFamily="34" charset="0"/>
              </a:rPr>
              <a:t>Todesco</a:t>
            </a:r>
            <a:r>
              <a:rPr lang="en-US" sz="2000" dirty="0" smtClean="0">
                <a:solidFill>
                  <a:prstClr val="black"/>
                </a:solidFill>
                <a:latin typeface="Tahoma" pitchFamily="34" charset="0"/>
                <a:cs typeface="Tahoma" pitchFamily="34" charset="0"/>
              </a:rPr>
              <a:t>)</a:t>
            </a:r>
            <a:endParaRPr lang="en-US" sz="2800" b="1" dirty="0">
              <a:solidFill>
                <a:prstClr val="black"/>
              </a:solidFill>
              <a:latin typeface="Tahoma" pitchFamily="34" charset="0"/>
              <a:cs typeface="Tahoma" pitchFamily="34" charset="0"/>
            </a:endParaRPr>
          </a:p>
        </p:txBody>
      </p:sp>
      <p:sp>
        <p:nvSpPr>
          <p:cNvPr id="2" name="TextBox 1"/>
          <p:cNvSpPr txBox="1"/>
          <p:nvPr/>
        </p:nvSpPr>
        <p:spPr>
          <a:xfrm>
            <a:off x="654690" y="5310845"/>
            <a:ext cx="7834620" cy="1015663"/>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b="1" dirty="0" err="1" smtClean="0">
                <a:solidFill>
                  <a:prstClr val="black"/>
                </a:solidFill>
              </a:rPr>
              <a:t>Coldmass</a:t>
            </a:r>
            <a:r>
              <a:rPr lang="en-US" sz="2000" b="1" dirty="0" smtClean="0">
                <a:solidFill>
                  <a:prstClr val="black"/>
                </a:solidFill>
              </a:rPr>
              <a:t> 40% larger than the LHC magnet (800 mm vs 570 mm)</a:t>
            </a:r>
          </a:p>
          <a:p>
            <a:pPr marL="342900" indent="-342900">
              <a:buFont typeface="Arial" panose="020B0604020202020204" pitchFamily="34" charset="0"/>
              <a:buChar char="•"/>
            </a:pPr>
            <a:r>
              <a:rPr lang="en-US" sz="2000" b="1" dirty="0" smtClean="0">
                <a:solidFill>
                  <a:prstClr val="black"/>
                </a:solidFill>
              </a:rPr>
              <a:t>Corresponding to a cryostat of 1.4 m</a:t>
            </a:r>
          </a:p>
          <a:p>
            <a:pPr marL="342900" indent="-342900">
              <a:buFont typeface="Arial" panose="020B0604020202020204" pitchFamily="34" charset="0"/>
              <a:buChar char="•"/>
            </a:pPr>
            <a:r>
              <a:rPr lang="en-US" sz="2000" b="1" dirty="0" smtClean="0">
                <a:solidFill>
                  <a:prstClr val="black"/>
                </a:solidFill>
              </a:rPr>
              <a:t>Ramesh Gupta suggested to use 1.5 m to avoid saturation in the iron</a:t>
            </a:r>
            <a:endParaRPr lang="en-US" sz="2000" b="1" dirty="0">
              <a:solidFill>
                <a:prstClr val="black"/>
              </a:solidFill>
            </a:endParaRPr>
          </a:p>
        </p:txBody>
      </p:sp>
    </p:spTree>
    <p:extLst>
      <p:ext uri="{BB962C8B-B14F-4D97-AF65-F5344CB8AC3E}">
        <p14:creationId xmlns:p14="http://schemas.microsoft.com/office/powerpoint/2010/main" val="11431102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ou\Desktop\Chou_driveC\misc\China\CEPC\CEPC technical systems\5.8 Mechanical system\大半圆形隧道磁铁束流段截面-201409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7150" y="966290"/>
            <a:ext cx="6750050" cy="573931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Tunnel Cross Section – SPPC + CEPC Magnets</a:t>
            </a:r>
            <a:endParaRPr lang="en-US" sz="2800" b="1" dirty="0">
              <a:solidFill>
                <a:prstClr val="black"/>
              </a:solidFill>
              <a:latin typeface="Tahoma" pitchFamily="34" charset="0"/>
              <a:cs typeface="Tahoma" pitchFamily="34" charset="0"/>
            </a:endParaRPr>
          </a:p>
        </p:txBody>
      </p:sp>
      <p:sp>
        <p:nvSpPr>
          <p:cNvPr id="4" name="TextBox 3"/>
          <p:cNvSpPr txBox="1"/>
          <p:nvPr/>
        </p:nvSpPr>
        <p:spPr>
          <a:xfrm>
            <a:off x="6553200" y="1290935"/>
            <a:ext cx="2133600"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TBM Method</a:t>
            </a:r>
            <a:endParaRPr lang="en-US" sz="2400" dirty="0">
              <a:solidFill>
                <a:srgbClr val="FF0000"/>
              </a:solidFill>
            </a:endParaRPr>
          </a:p>
        </p:txBody>
      </p:sp>
    </p:spTree>
    <p:extLst>
      <p:ext uri="{BB962C8B-B14F-4D97-AF65-F5344CB8AC3E}">
        <p14:creationId xmlns:p14="http://schemas.microsoft.com/office/powerpoint/2010/main" val="23721376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Tunnel Cross Section – SPPC + CEPC Magnets</a:t>
            </a:r>
            <a:endParaRPr lang="en-US" sz="2800" b="1" dirty="0">
              <a:solidFill>
                <a:prstClr val="black"/>
              </a:solidFill>
              <a:latin typeface="Tahoma" pitchFamily="34" charset="0"/>
              <a:cs typeface="Tahoma" pitchFamily="34" charset="0"/>
            </a:endParaRPr>
          </a:p>
        </p:txBody>
      </p:sp>
      <p:pic>
        <p:nvPicPr>
          <p:cNvPr id="2050" name="Picture 2" descr="C:\Users\chou\Desktop\Chou_driveC\misc\China\CEPC\CEPC technical systems\5.8 Mechanical system\门洞形隧道磁铁束流段截面-20140929.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1287" y="990601"/>
            <a:ext cx="6513513" cy="57371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1290935"/>
            <a:ext cx="2514600"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Explosion Method</a:t>
            </a:r>
            <a:endParaRPr lang="en-US" sz="2400" dirty="0">
              <a:solidFill>
                <a:srgbClr val="FF0000"/>
              </a:solidFill>
            </a:endParaRPr>
          </a:p>
        </p:txBody>
      </p:sp>
    </p:spTree>
    <p:extLst>
      <p:ext uri="{BB962C8B-B14F-4D97-AF65-F5344CB8AC3E}">
        <p14:creationId xmlns:p14="http://schemas.microsoft.com/office/powerpoint/2010/main" val="3761653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Tunnel Cross Section – SPPC + CEPC SRF</a:t>
            </a:r>
            <a:endParaRPr lang="en-US" sz="2800" b="1" dirty="0">
              <a:solidFill>
                <a:prstClr val="black"/>
              </a:solidFill>
              <a:latin typeface="Tahoma" pitchFamily="34" charset="0"/>
              <a:cs typeface="Tahoma" pitchFamily="34" charset="0"/>
            </a:endParaRPr>
          </a:p>
        </p:txBody>
      </p:sp>
      <p:pic>
        <p:nvPicPr>
          <p:cNvPr id="3074" name="Picture 2" descr="C:\Users\chou\Desktop\Chou_driveC\misc\China\CEPC\CEPC technical systems\5.8 Mechanical system\大半圆形隧道超导腔束流段截面-201409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0362" y="971551"/>
            <a:ext cx="6142038" cy="58367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53200" y="1066800"/>
            <a:ext cx="2133600"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TBM Method</a:t>
            </a:r>
            <a:endParaRPr lang="en-US" sz="2400" dirty="0">
              <a:solidFill>
                <a:srgbClr val="FF0000"/>
              </a:solidFill>
            </a:endParaRPr>
          </a:p>
        </p:txBody>
      </p:sp>
    </p:spTree>
    <p:extLst>
      <p:ext uri="{BB962C8B-B14F-4D97-AF65-F5344CB8AC3E}">
        <p14:creationId xmlns:p14="http://schemas.microsoft.com/office/powerpoint/2010/main" val="37031271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Tunnel Cross Section – SPPC + CEPC Magnets</a:t>
            </a:r>
            <a:endParaRPr lang="en-US" sz="2800" b="1" dirty="0">
              <a:solidFill>
                <a:prstClr val="black"/>
              </a:solidFill>
              <a:latin typeface="Tahoma" pitchFamily="34" charset="0"/>
              <a:cs typeface="Tahoma" pitchFamily="34" charset="0"/>
            </a:endParaRPr>
          </a:p>
        </p:txBody>
      </p:sp>
      <p:pic>
        <p:nvPicPr>
          <p:cNvPr id="4098" name="Picture 2" descr="C:\Users\chou\Desktop\Chou_driveC\misc\China\CEPC\CEPC technical systems\5.8 Mechanical system\门洞形隧道超导腔束流段截面-201409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6104871" cy="5638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990600"/>
            <a:ext cx="2514600"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Explosion Method</a:t>
            </a:r>
            <a:endParaRPr lang="en-US" sz="2400" dirty="0">
              <a:solidFill>
                <a:srgbClr val="FF0000"/>
              </a:solidFill>
            </a:endParaRPr>
          </a:p>
        </p:txBody>
      </p:sp>
    </p:spTree>
    <p:extLst>
      <p:ext uri="{BB962C8B-B14F-4D97-AF65-F5344CB8AC3E}">
        <p14:creationId xmlns:p14="http://schemas.microsoft.com/office/powerpoint/2010/main" val="27219690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Guidelines </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066800"/>
            <a:ext cx="8382000" cy="5638800"/>
          </a:xfrm>
          <a:prstGeom prst="rect">
            <a:avLst/>
          </a:prstGeom>
        </p:spPr>
        <p:txBody>
          <a:bodyPr vert="horz" lIns="91420" tIns="45711" rIns="91420" bIns="45711" rtlCol="0">
            <a:normAutofit fontScale="92500" lnSpcReduction="10000"/>
          </a:bodyPr>
          <a:lstStyle/>
          <a:p>
            <a:pPr marL="342829" indent="-342829">
              <a:spcBef>
                <a:spcPct val="20000"/>
              </a:spcBef>
              <a:buFont typeface="Arial" pitchFamily="34" charset="0"/>
              <a:buChar char="•"/>
            </a:pPr>
            <a:r>
              <a:rPr lang="en-US" sz="2200" dirty="0" smtClean="0"/>
              <a:t>To build an underground tunnel for a Higgs factory</a:t>
            </a:r>
          </a:p>
          <a:p>
            <a:pPr marL="342829" indent="-342829">
              <a:spcBef>
                <a:spcPct val="20000"/>
              </a:spcBef>
              <a:buFont typeface="Arial" pitchFamily="34" charset="0"/>
              <a:buChar char="•"/>
            </a:pPr>
            <a:r>
              <a:rPr lang="en-US" sz="2200" dirty="0" smtClean="0"/>
              <a:t>To use the same tunnel</a:t>
            </a:r>
            <a:r>
              <a:rPr lang="en-US" sz="2200" dirty="0"/>
              <a:t> </a:t>
            </a:r>
            <a:r>
              <a:rPr lang="en-US" sz="2200" dirty="0" smtClean="0"/>
              <a:t>for a future </a:t>
            </a:r>
            <a:r>
              <a:rPr lang="en-US" sz="2200" i="1" dirty="0" smtClean="0"/>
              <a:t>pp</a:t>
            </a:r>
            <a:r>
              <a:rPr lang="en-US" sz="2200" dirty="0" smtClean="0"/>
              <a:t> collider:</a:t>
            </a:r>
          </a:p>
          <a:p>
            <a:pPr marL="800100" lvl="1" indent="-342900">
              <a:spcBef>
                <a:spcPct val="20000"/>
              </a:spcBef>
              <a:buFont typeface="Wingdings" panose="05000000000000000000" pitchFamily="2" charset="2"/>
              <a:buChar char="Ø"/>
            </a:pPr>
            <a:r>
              <a:rPr lang="en-US" sz="1900" dirty="0" smtClean="0"/>
              <a:t>The tunnel cross section should be big enough to accommodate an </a:t>
            </a:r>
            <a:r>
              <a:rPr lang="en-US" sz="1900" i="1" dirty="0" err="1" smtClean="0"/>
              <a:t>e+e</a:t>
            </a:r>
            <a:r>
              <a:rPr lang="en-US" sz="1900" i="1" dirty="0" smtClean="0"/>
              <a:t>-</a:t>
            </a:r>
            <a:r>
              <a:rPr lang="en-US" sz="1900" dirty="0" smtClean="0"/>
              <a:t> collider, a booster and a </a:t>
            </a:r>
            <a:r>
              <a:rPr lang="en-US" sz="1900" i="1" dirty="0" smtClean="0"/>
              <a:t>pp</a:t>
            </a:r>
            <a:r>
              <a:rPr lang="en-US" sz="1900" dirty="0" smtClean="0"/>
              <a:t> collider</a:t>
            </a:r>
          </a:p>
          <a:p>
            <a:pPr marL="800100" lvl="1" indent="-342900">
              <a:spcBef>
                <a:spcPct val="20000"/>
              </a:spcBef>
              <a:buFont typeface="Wingdings" panose="05000000000000000000" pitchFamily="2" charset="2"/>
              <a:buChar char="Ø"/>
            </a:pPr>
            <a:r>
              <a:rPr lang="en-US" sz="1900" dirty="0" smtClean="0"/>
              <a:t>The straight sections should be long enough to accommodate large detectors and complex collimation systems of a </a:t>
            </a:r>
            <a:r>
              <a:rPr lang="en-US" sz="1900" i="1" dirty="0" smtClean="0"/>
              <a:t>pp</a:t>
            </a:r>
            <a:r>
              <a:rPr lang="en-US" sz="1900" dirty="0" smtClean="0"/>
              <a:t> </a:t>
            </a:r>
            <a:r>
              <a:rPr lang="en-US" sz="1900" dirty="0" smtClean="0"/>
              <a:t>collider</a:t>
            </a:r>
          </a:p>
          <a:p>
            <a:pPr marL="800100" lvl="1" indent="-342900">
              <a:spcBef>
                <a:spcPct val="20000"/>
              </a:spcBef>
              <a:buFont typeface="Wingdings" panose="05000000000000000000" pitchFamily="2" charset="2"/>
              <a:buChar char="Ø"/>
            </a:pPr>
            <a:r>
              <a:rPr lang="en-US" sz="1900" dirty="0" smtClean="0"/>
              <a:t>It should allow to run both </a:t>
            </a:r>
            <a:r>
              <a:rPr lang="en-US" sz="1900" i="1" dirty="0" err="1" smtClean="0"/>
              <a:t>e+e</a:t>
            </a:r>
            <a:r>
              <a:rPr lang="en-US" sz="1900" i="1" dirty="0" smtClean="0"/>
              <a:t>=</a:t>
            </a:r>
            <a:r>
              <a:rPr lang="en-US" sz="1900" dirty="0" smtClean="0"/>
              <a:t> and </a:t>
            </a:r>
            <a:r>
              <a:rPr lang="en-US" sz="1900" i="1" dirty="0" smtClean="0"/>
              <a:t>pp</a:t>
            </a:r>
            <a:r>
              <a:rPr lang="en-US" sz="1900" dirty="0" smtClean="0"/>
              <a:t> experiments simultaneously</a:t>
            </a:r>
            <a:endParaRPr lang="en-US" sz="1900" dirty="0" smtClean="0"/>
          </a:p>
          <a:p>
            <a:pPr marL="800100" lvl="1" indent="-342900">
              <a:spcBef>
                <a:spcPct val="20000"/>
              </a:spcBef>
              <a:buFont typeface="Wingdings" panose="05000000000000000000" pitchFamily="2" charset="2"/>
              <a:buChar char="Ø"/>
            </a:pPr>
            <a:r>
              <a:rPr lang="en-US" sz="1900" dirty="0" smtClean="0"/>
              <a:t>Within the  budget limit, the tunnel circumference should be made as large as possible</a:t>
            </a:r>
          </a:p>
          <a:p>
            <a:pPr marL="342829" indent="-342829">
              <a:spcBef>
                <a:spcPct val="20000"/>
              </a:spcBef>
              <a:buFont typeface="Arial" pitchFamily="34" charset="0"/>
              <a:buChar char="•"/>
            </a:pPr>
            <a:r>
              <a:rPr lang="en-US" sz="2200" dirty="0" smtClean="0"/>
              <a:t>Target for construction cost: RMB 20B (~USD 3.3B)</a:t>
            </a:r>
          </a:p>
          <a:p>
            <a:pPr marL="342829" indent="-342829">
              <a:spcBef>
                <a:spcPct val="20000"/>
              </a:spcBef>
              <a:buFont typeface="Arial" pitchFamily="34" charset="0"/>
              <a:buChar char="•"/>
            </a:pPr>
            <a:r>
              <a:rPr lang="en-US" sz="2200" dirty="0" smtClean="0"/>
              <a:t>Target for power consumption: 300 MW</a:t>
            </a:r>
          </a:p>
          <a:p>
            <a:pPr marL="342829" indent="-342829">
              <a:spcBef>
                <a:spcPct val="20000"/>
              </a:spcBef>
              <a:buFont typeface="Arial" pitchFamily="34" charset="0"/>
              <a:buChar char="•"/>
            </a:pPr>
            <a:r>
              <a:rPr lang="en-US" sz="2200" dirty="0" smtClean="0"/>
              <a:t>A possible timeline:</a:t>
            </a:r>
          </a:p>
          <a:p>
            <a:pPr marL="800100" lvl="1" indent="-342900">
              <a:spcBef>
                <a:spcPct val="20000"/>
              </a:spcBef>
              <a:buFont typeface="Wingdings" panose="05000000000000000000" pitchFamily="2" charset="2"/>
              <a:buChar char="Ø"/>
            </a:pPr>
            <a:r>
              <a:rPr lang="en-US" sz="1900" dirty="0" smtClean="0"/>
              <a:t>A Preliminary Conceptual Design Report (Pre-CDR) this year</a:t>
            </a:r>
          </a:p>
          <a:p>
            <a:pPr marL="800100" lvl="1" indent="-342900">
              <a:spcBef>
                <a:spcPct val="20000"/>
              </a:spcBef>
              <a:buFont typeface="Wingdings" panose="05000000000000000000" pitchFamily="2" charset="2"/>
              <a:buChar char="Ø"/>
            </a:pPr>
            <a:r>
              <a:rPr lang="en-US" sz="1900" dirty="0" smtClean="0"/>
              <a:t>Get ready for R&amp;D to start in 2016 in the government’s 13</a:t>
            </a:r>
            <a:r>
              <a:rPr lang="en-US" sz="1900" baseline="30000" dirty="0" smtClean="0"/>
              <a:t>th</a:t>
            </a:r>
            <a:r>
              <a:rPr lang="en-US" sz="1900" dirty="0" smtClean="0"/>
              <a:t> Five-Year Plan (2016-2020)</a:t>
            </a:r>
          </a:p>
          <a:p>
            <a:pPr marL="800100" lvl="1" indent="-342900">
              <a:spcBef>
                <a:spcPct val="20000"/>
              </a:spcBef>
              <a:buFont typeface="Wingdings" panose="05000000000000000000" pitchFamily="2" charset="2"/>
              <a:buChar char="Ø"/>
            </a:pPr>
            <a:r>
              <a:rPr lang="en-US" sz="1900" dirty="0" smtClean="0"/>
              <a:t>Get ready for construction to start in 2021 in the 14</a:t>
            </a:r>
            <a:r>
              <a:rPr lang="en-US" sz="1900" baseline="30000" dirty="0" smtClean="0"/>
              <a:t>th</a:t>
            </a:r>
            <a:r>
              <a:rPr lang="en-US" sz="1900" dirty="0" smtClean="0"/>
              <a:t> Five-Year Plan (2021-2025)</a:t>
            </a:r>
          </a:p>
          <a:p>
            <a:pPr marL="800100" lvl="1" indent="-342900">
              <a:spcBef>
                <a:spcPct val="20000"/>
              </a:spcBef>
              <a:buFont typeface="Wingdings" panose="05000000000000000000" pitchFamily="2" charset="2"/>
              <a:buChar char="Ø"/>
            </a:pPr>
            <a:r>
              <a:rPr lang="en-US" sz="1900" dirty="0" smtClean="0"/>
              <a:t>Get ready for experiments to start in 2028 in the 15</a:t>
            </a:r>
            <a:r>
              <a:rPr lang="en-US" sz="1900" baseline="30000" dirty="0" smtClean="0"/>
              <a:t>th</a:t>
            </a:r>
            <a:r>
              <a:rPr lang="en-US" sz="1900" dirty="0" smtClean="0"/>
              <a:t> Five-Year Plan (2026-2030)</a:t>
            </a:r>
          </a:p>
        </p:txBody>
      </p:sp>
    </p:spTree>
    <p:extLst>
      <p:ext uri="{BB962C8B-B14F-4D97-AF65-F5344CB8AC3E}">
        <p14:creationId xmlns:p14="http://schemas.microsoft.com/office/powerpoint/2010/main" val="86723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内容占位符 2" descr="Rectangle: Click to edit Master text styles&#10;Second level&#10;Third level&#10;Fourth level&#10;Fifth level"/>
          <p:cNvSpPr txBox="1">
            <a:spLocks/>
          </p:cNvSpPr>
          <p:nvPr/>
        </p:nvSpPr>
        <p:spPr bwMode="auto">
          <a:xfrm>
            <a:off x="701675" y="1444625"/>
            <a:ext cx="79327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lgn="l" eaLnBrk="0" hangingPunct="0">
              <a:spcBef>
                <a:spcPct val="20000"/>
              </a:spcBef>
              <a:buClr>
                <a:schemeClr val="hlink"/>
              </a:buClr>
              <a:buSzPct val="110000"/>
              <a:buFont typeface="Wingdings" pitchFamily="2" charset="2"/>
              <a:buBlip>
                <a:blip r:embed="rId2"/>
              </a:buBlip>
              <a:defRPr kumimoji="1" b="1">
                <a:solidFill>
                  <a:srgbClr val="05050B"/>
                </a:solidFill>
                <a:latin typeface="Tahoma" pitchFamily="34" charset="0"/>
                <a:ea typeface="黑体" pitchFamily="49" charset="-122"/>
              </a:defRPr>
            </a:lvl1pPr>
            <a:lvl2pPr marL="742950" indent="-285750" algn="l" eaLnBrk="0" hangingPunct="0">
              <a:spcBef>
                <a:spcPct val="20000"/>
              </a:spcBef>
              <a:buClr>
                <a:schemeClr val="tx1"/>
              </a:buClr>
              <a:buSzPct val="60000"/>
              <a:buFont typeface="Wingdings" pitchFamily="2" charset="2"/>
              <a:buChar char="n"/>
              <a:defRPr kumimoji="1" sz="1600" b="1">
                <a:solidFill>
                  <a:srgbClr val="05050B"/>
                </a:solidFill>
                <a:latin typeface="Tahoma" pitchFamily="34" charset="0"/>
                <a:ea typeface="黑体" pitchFamily="49" charset="-122"/>
              </a:defRPr>
            </a:lvl2pPr>
            <a:lvl3pPr marL="1143000" indent="-228600" algn="l" eaLnBrk="0" hangingPunct="0">
              <a:spcBef>
                <a:spcPct val="20000"/>
              </a:spcBef>
              <a:buClr>
                <a:schemeClr val="hlink"/>
              </a:buClr>
              <a:buSzPct val="95000"/>
              <a:buFont typeface="Wingdings" pitchFamily="2" charset="2"/>
              <a:buChar char="w"/>
              <a:defRPr kumimoji="1" sz="1400" b="1">
                <a:solidFill>
                  <a:srgbClr val="05050B"/>
                </a:solidFill>
                <a:latin typeface="Tahoma" pitchFamily="34" charset="0"/>
                <a:ea typeface="黑体" pitchFamily="49" charset="-122"/>
              </a:defRPr>
            </a:lvl3pPr>
            <a:lvl4pPr marL="1600200" indent="-228600" algn="l" eaLnBrk="0" hangingPunct="0">
              <a:spcBef>
                <a:spcPct val="20000"/>
              </a:spcBef>
              <a:buClr>
                <a:schemeClr val="tx1"/>
              </a:buClr>
              <a:buSzPct val="65000"/>
              <a:buFont typeface="Wingdings" pitchFamily="2" charset="2"/>
              <a:buChar char="n"/>
              <a:defRPr kumimoji="1" sz="1200" b="1">
                <a:solidFill>
                  <a:srgbClr val="05050B"/>
                </a:solidFill>
                <a:latin typeface="Tahoma" pitchFamily="34" charset="0"/>
                <a:ea typeface="黑体" pitchFamily="49" charset="-122"/>
              </a:defRPr>
            </a:lvl4pPr>
            <a:lvl5pPr marL="2057400" indent="-228600" algn="l" eaLnBrk="0" hangingPunct="0">
              <a:spcBef>
                <a:spcPct val="20000"/>
              </a:spcBef>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9pPr>
          </a:lstStyle>
          <a:p>
            <a:pPr fontAlgn="base">
              <a:lnSpc>
                <a:spcPct val="150000"/>
              </a:lnSpc>
              <a:spcBef>
                <a:spcPct val="0"/>
              </a:spcBef>
              <a:spcAft>
                <a:spcPct val="0"/>
              </a:spcAft>
              <a:buClr>
                <a:srgbClr val="6F89F7"/>
              </a:buClr>
              <a:buFont typeface="Wingdings" pitchFamily="2" charset="2"/>
              <a:buNone/>
            </a:pPr>
            <a:r>
              <a:rPr lang="zh-CN" altLang="en-US" smtClean="0"/>
              <a:t>断面型式选择</a:t>
            </a:r>
          </a:p>
        </p:txBody>
      </p:sp>
      <p:sp>
        <p:nvSpPr>
          <p:cNvPr id="10" name="标题 1"/>
          <p:cNvSpPr>
            <a:spLocks noGrp="1"/>
          </p:cNvSpPr>
          <p:nvPr>
            <p:ph type="title"/>
          </p:nvPr>
        </p:nvSpPr>
        <p:spPr>
          <a:xfrm>
            <a:off x="1916113" y="142875"/>
            <a:ext cx="6629400" cy="838200"/>
          </a:xfrm>
        </p:spPr>
        <p:txBody>
          <a:bodyPr/>
          <a:lstStyle/>
          <a:p>
            <a:pPr algn="r"/>
            <a:r>
              <a:rPr lang="zh-CN" altLang="en-US" sz="2400" smtClean="0">
                <a:latin typeface="黑体" pitchFamily="49" charset="-122"/>
                <a:ea typeface="黑体" pitchFamily="49" charset="-122"/>
              </a:rPr>
              <a:t>结构及防水初步方案</a:t>
            </a:r>
          </a:p>
        </p:txBody>
      </p:sp>
      <p:sp>
        <p:nvSpPr>
          <p:cNvPr id="16388" name="内容占位符 2" descr="Rectangle: Click to edit Master text styles&#10;Second level&#10;Third level&#10;Fourth level&#10;Fifth level"/>
          <p:cNvSpPr txBox="1">
            <a:spLocks/>
          </p:cNvSpPr>
          <p:nvPr/>
        </p:nvSpPr>
        <p:spPr bwMode="auto">
          <a:xfrm>
            <a:off x="625475" y="2168525"/>
            <a:ext cx="7932738" cy="53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lgn="l" eaLnBrk="0" hangingPunct="0">
              <a:spcBef>
                <a:spcPct val="20000"/>
              </a:spcBef>
              <a:buClr>
                <a:schemeClr val="hlink"/>
              </a:buClr>
              <a:buSzPct val="110000"/>
              <a:buFont typeface="Wingdings" pitchFamily="2" charset="2"/>
              <a:buBlip>
                <a:blip r:embed="rId2"/>
              </a:buBlip>
              <a:defRPr kumimoji="1" b="1">
                <a:solidFill>
                  <a:srgbClr val="05050B"/>
                </a:solidFill>
                <a:latin typeface="Tahoma" pitchFamily="34" charset="0"/>
                <a:ea typeface="黑体" pitchFamily="49" charset="-122"/>
              </a:defRPr>
            </a:lvl1pPr>
            <a:lvl2pPr marL="742950" indent="-285750" algn="l" eaLnBrk="0" hangingPunct="0">
              <a:spcBef>
                <a:spcPct val="20000"/>
              </a:spcBef>
              <a:buClr>
                <a:schemeClr val="tx1"/>
              </a:buClr>
              <a:buSzPct val="60000"/>
              <a:buFont typeface="Wingdings" pitchFamily="2" charset="2"/>
              <a:buChar char="n"/>
              <a:defRPr kumimoji="1" sz="1600" b="1">
                <a:solidFill>
                  <a:srgbClr val="05050B"/>
                </a:solidFill>
                <a:latin typeface="Tahoma" pitchFamily="34" charset="0"/>
                <a:ea typeface="黑体" pitchFamily="49" charset="-122"/>
              </a:defRPr>
            </a:lvl2pPr>
            <a:lvl3pPr marL="1143000" indent="-228600" algn="l" eaLnBrk="0" hangingPunct="0">
              <a:spcBef>
                <a:spcPct val="20000"/>
              </a:spcBef>
              <a:buClr>
                <a:schemeClr val="hlink"/>
              </a:buClr>
              <a:buSzPct val="95000"/>
              <a:buFont typeface="Wingdings" pitchFamily="2" charset="2"/>
              <a:buChar char="w"/>
              <a:defRPr kumimoji="1" sz="1400" b="1">
                <a:solidFill>
                  <a:srgbClr val="05050B"/>
                </a:solidFill>
                <a:latin typeface="Tahoma" pitchFamily="34" charset="0"/>
                <a:ea typeface="黑体" pitchFamily="49" charset="-122"/>
              </a:defRPr>
            </a:lvl3pPr>
            <a:lvl4pPr marL="1600200" indent="-228600" algn="l" eaLnBrk="0" hangingPunct="0">
              <a:spcBef>
                <a:spcPct val="20000"/>
              </a:spcBef>
              <a:buClr>
                <a:schemeClr val="tx1"/>
              </a:buClr>
              <a:buSzPct val="65000"/>
              <a:buFont typeface="Wingdings" pitchFamily="2" charset="2"/>
              <a:buChar char="n"/>
              <a:defRPr kumimoji="1" sz="1200" b="1">
                <a:solidFill>
                  <a:srgbClr val="05050B"/>
                </a:solidFill>
                <a:latin typeface="Tahoma" pitchFamily="34" charset="0"/>
                <a:ea typeface="黑体" pitchFamily="49" charset="-122"/>
              </a:defRPr>
            </a:lvl4pPr>
            <a:lvl5pPr marL="2057400" indent="-228600" algn="l" eaLnBrk="0" hangingPunct="0">
              <a:spcBef>
                <a:spcPct val="20000"/>
              </a:spcBef>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9pPr>
          </a:lstStyle>
          <a:p>
            <a:pPr fontAlgn="base">
              <a:lnSpc>
                <a:spcPct val="150000"/>
              </a:lnSpc>
              <a:spcBef>
                <a:spcPct val="0"/>
              </a:spcBef>
              <a:spcAft>
                <a:spcPct val="0"/>
              </a:spcAft>
              <a:buClr>
                <a:srgbClr val="6F89F7"/>
              </a:buClr>
              <a:buFont typeface="Wingdings" pitchFamily="2" charset="2"/>
              <a:buNone/>
            </a:pPr>
            <a:r>
              <a:rPr lang="zh-CN" altLang="en-US" b="0" smtClean="0"/>
              <a:t> 圆型                              马蹄型                           城门洞型</a:t>
            </a:r>
          </a:p>
        </p:txBody>
      </p:sp>
      <p:pic>
        <p:nvPicPr>
          <p:cNvPr id="1638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750" y="2687638"/>
            <a:ext cx="8572500" cy="2790825"/>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内容占位符 2" descr="Rectangle: Click to edit Master text styles&#10;Second level&#10;Third level&#10;Fourth level&#10;Fifth level"/>
          <p:cNvSpPr txBox="1">
            <a:spLocks/>
          </p:cNvSpPr>
          <p:nvPr/>
        </p:nvSpPr>
        <p:spPr bwMode="auto">
          <a:xfrm>
            <a:off x="285750" y="5724525"/>
            <a:ext cx="7932738"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lgn="l" eaLnBrk="0" hangingPunct="0">
              <a:spcBef>
                <a:spcPct val="20000"/>
              </a:spcBef>
              <a:buClr>
                <a:schemeClr val="hlink"/>
              </a:buClr>
              <a:buSzPct val="110000"/>
              <a:buFont typeface="Wingdings" pitchFamily="2" charset="2"/>
              <a:buBlip>
                <a:blip r:embed="rId2"/>
              </a:buBlip>
              <a:defRPr kumimoji="1" b="1">
                <a:solidFill>
                  <a:srgbClr val="05050B"/>
                </a:solidFill>
                <a:latin typeface="Tahoma" pitchFamily="34" charset="0"/>
                <a:ea typeface="黑体" pitchFamily="49" charset="-122"/>
              </a:defRPr>
            </a:lvl1pPr>
            <a:lvl2pPr marL="742950" indent="-285750" algn="l" eaLnBrk="0" hangingPunct="0">
              <a:spcBef>
                <a:spcPct val="20000"/>
              </a:spcBef>
              <a:buClr>
                <a:schemeClr val="tx1"/>
              </a:buClr>
              <a:buSzPct val="60000"/>
              <a:buFont typeface="Wingdings" pitchFamily="2" charset="2"/>
              <a:buChar char="n"/>
              <a:defRPr kumimoji="1" sz="1600" b="1">
                <a:solidFill>
                  <a:srgbClr val="05050B"/>
                </a:solidFill>
                <a:latin typeface="Tahoma" pitchFamily="34" charset="0"/>
                <a:ea typeface="黑体" pitchFamily="49" charset="-122"/>
              </a:defRPr>
            </a:lvl2pPr>
            <a:lvl3pPr marL="1143000" indent="-228600" algn="l" eaLnBrk="0" hangingPunct="0">
              <a:spcBef>
                <a:spcPct val="20000"/>
              </a:spcBef>
              <a:buClr>
                <a:schemeClr val="hlink"/>
              </a:buClr>
              <a:buSzPct val="95000"/>
              <a:buFont typeface="Wingdings" pitchFamily="2" charset="2"/>
              <a:buChar char="w"/>
              <a:defRPr kumimoji="1" sz="1400" b="1">
                <a:solidFill>
                  <a:srgbClr val="05050B"/>
                </a:solidFill>
                <a:latin typeface="Tahoma" pitchFamily="34" charset="0"/>
                <a:ea typeface="黑体" pitchFamily="49" charset="-122"/>
              </a:defRPr>
            </a:lvl3pPr>
            <a:lvl4pPr marL="1600200" indent="-228600" algn="l" eaLnBrk="0" hangingPunct="0">
              <a:spcBef>
                <a:spcPct val="20000"/>
              </a:spcBef>
              <a:buClr>
                <a:schemeClr val="tx1"/>
              </a:buClr>
              <a:buSzPct val="65000"/>
              <a:buFont typeface="Wingdings" pitchFamily="2" charset="2"/>
              <a:buChar char="n"/>
              <a:defRPr kumimoji="1" sz="1200" b="1">
                <a:solidFill>
                  <a:srgbClr val="05050B"/>
                </a:solidFill>
                <a:latin typeface="Tahoma" pitchFamily="34" charset="0"/>
                <a:ea typeface="黑体" pitchFamily="49" charset="-122"/>
              </a:defRPr>
            </a:lvl4pPr>
            <a:lvl5pPr marL="2057400" indent="-228600" algn="l" eaLnBrk="0" hangingPunct="0">
              <a:spcBef>
                <a:spcPct val="20000"/>
              </a:spcBef>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9pPr>
          </a:lstStyle>
          <a:p>
            <a:pPr fontAlgn="base">
              <a:lnSpc>
                <a:spcPct val="150000"/>
              </a:lnSpc>
              <a:spcBef>
                <a:spcPct val="0"/>
              </a:spcBef>
              <a:spcAft>
                <a:spcPct val="0"/>
              </a:spcAft>
              <a:buClr>
                <a:srgbClr val="6F89F7"/>
              </a:buClr>
              <a:buFont typeface="Wingdings" pitchFamily="2" charset="2"/>
              <a:buNone/>
            </a:pPr>
            <a:r>
              <a:rPr lang="zh-CN" altLang="en-US" smtClean="0"/>
              <a:t>使用面积比约为：</a:t>
            </a:r>
            <a:r>
              <a:rPr lang="en-US" altLang="zh-CN" smtClean="0"/>
              <a:t>1  :  1.05  :  1.10</a:t>
            </a:r>
            <a:endParaRPr lang="zh-CN" altLang="en-US" smtClean="0"/>
          </a:p>
        </p:txBody>
      </p:sp>
    </p:spTree>
    <p:extLst>
      <p:ext uri="{BB962C8B-B14F-4D97-AF65-F5344CB8AC3E}">
        <p14:creationId xmlns:p14="http://schemas.microsoft.com/office/powerpoint/2010/main" val="98597662"/>
      </p:ext>
    </p:extLst>
  </p:cSld>
  <p:clrMapOvr>
    <a:masterClrMapping/>
  </p:clrMapOvr>
  <p:transition>
    <p:rand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Cost Reference A – LEP1 &amp; LEP2 </a:t>
            </a:r>
            <a:endParaRPr lang="en-US" sz="2800" b="1" dirty="0">
              <a:solidFill>
                <a:prstClr val="black"/>
              </a:solidFill>
              <a:latin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21</a:t>
            </a:fld>
            <a:endParaRPr lang="en-US">
              <a:solidFill>
                <a:prstClr val="black">
                  <a:tint val="75000"/>
                </a:prstClr>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759" y="914400"/>
            <a:ext cx="6448641" cy="373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304800" y="914400"/>
            <a:ext cx="1018959"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LEP1</a:t>
            </a:r>
            <a:endParaRPr lang="en-US" sz="2400" dirty="0">
              <a:solidFill>
                <a:srgbClr val="FF0000"/>
              </a:solidFill>
            </a:endParaRPr>
          </a:p>
        </p:txBody>
      </p:sp>
      <p:sp>
        <p:nvSpPr>
          <p:cNvPr id="8" name="TextBox 7"/>
          <p:cNvSpPr txBox="1"/>
          <p:nvPr/>
        </p:nvSpPr>
        <p:spPr>
          <a:xfrm>
            <a:off x="304800" y="4800600"/>
            <a:ext cx="1018959"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LEP2</a:t>
            </a:r>
            <a:endParaRPr lang="en-US" sz="2400" dirty="0">
              <a:solidFill>
                <a:srgbClr val="FF0000"/>
              </a:solidFill>
            </a:endParaRPr>
          </a:p>
        </p:txBody>
      </p:sp>
      <p:sp>
        <p:nvSpPr>
          <p:cNvPr id="9" name="TextBox 8"/>
          <p:cNvSpPr txBox="1"/>
          <p:nvPr/>
        </p:nvSpPr>
        <p:spPr>
          <a:xfrm>
            <a:off x="1676400" y="4800600"/>
            <a:ext cx="4648200" cy="400110"/>
          </a:xfrm>
          <a:prstGeom prst="rect">
            <a:avLst/>
          </a:prstGeom>
          <a:noFill/>
          <a:ln>
            <a:noFill/>
          </a:ln>
        </p:spPr>
        <p:txBody>
          <a:bodyPr wrap="square" rtlCol="0">
            <a:spAutoFit/>
          </a:bodyPr>
          <a:lstStyle/>
          <a:p>
            <a:r>
              <a:rPr lang="en-US" sz="2000" dirty="0" smtClean="0">
                <a:solidFill>
                  <a:prstClr val="black"/>
                </a:solidFill>
              </a:rPr>
              <a:t>288 SC RF cavities for ~0.5 BCHF </a:t>
            </a:r>
            <a:r>
              <a:rPr lang="en-US" dirty="0" smtClean="0">
                <a:solidFill>
                  <a:prstClr val="black"/>
                </a:solidFill>
              </a:rPr>
              <a:t>(S. Myers)</a:t>
            </a:r>
          </a:p>
        </p:txBody>
      </p:sp>
      <p:sp>
        <p:nvSpPr>
          <p:cNvPr id="10" name="TextBox 9"/>
          <p:cNvSpPr txBox="1"/>
          <p:nvPr/>
        </p:nvSpPr>
        <p:spPr>
          <a:xfrm>
            <a:off x="304800" y="5634335"/>
            <a:ext cx="1828800" cy="461665"/>
          </a:xfrm>
          <a:prstGeom prst="rect">
            <a:avLst/>
          </a:prstGeom>
          <a:solidFill>
            <a:schemeClr val="accent6">
              <a:lumMod val="40000"/>
              <a:lumOff val="60000"/>
            </a:schemeClr>
          </a:solidFill>
          <a:ln>
            <a:noFill/>
          </a:ln>
        </p:spPr>
        <p:txBody>
          <a:bodyPr wrap="square" rtlCol="0">
            <a:spAutoFit/>
          </a:bodyPr>
          <a:lstStyle/>
          <a:p>
            <a:pPr algn="ctr"/>
            <a:r>
              <a:rPr lang="en-US" sz="2400" b="1" dirty="0" smtClean="0">
                <a:solidFill>
                  <a:srgbClr val="FF0000"/>
                </a:solidFill>
              </a:rPr>
              <a:t>LEP1 + LEP2</a:t>
            </a:r>
            <a:endParaRPr lang="en-US" sz="2400" dirty="0">
              <a:solidFill>
                <a:srgbClr val="FF0000"/>
              </a:solidFill>
            </a:endParaRPr>
          </a:p>
        </p:txBody>
      </p:sp>
      <p:sp>
        <p:nvSpPr>
          <p:cNvPr id="11" name="TextBox 10"/>
          <p:cNvSpPr txBox="1"/>
          <p:nvPr/>
        </p:nvSpPr>
        <p:spPr>
          <a:xfrm>
            <a:off x="2286000" y="5695890"/>
            <a:ext cx="5410200" cy="707886"/>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dirty="0" smtClean="0">
                <a:solidFill>
                  <a:prstClr val="black"/>
                </a:solidFill>
              </a:rPr>
              <a:t>1.3B + 0.5B = 1.8 BCHF</a:t>
            </a:r>
          </a:p>
          <a:p>
            <a:pPr marL="342900" indent="-342900">
              <a:buFont typeface="Arial" panose="020B0604020202020204" pitchFamily="34" charset="0"/>
              <a:buChar char="•"/>
            </a:pPr>
            <a:r>
              <a:rPr lang="en-US" sz="2000" dirty="0" smtClean="0">
                <a:solidFill>
                  <a:prstClr val="black"/>
                </a:solidFill>
              </a:rPr>
              <a:t>Today’s price including inflation: 2.6 BCHF</a:t>
            </a:r>
            <a:endParaRPr lang="en-US" dirty="0" smtClean="0">
              <a:solidFill>
                <a:prstClr val="black"/>
              </a:solidFill>
            </a:endParaRPr>
          </a:p>
        </p:txBody>
      </p:sp>
    </p:spTree>
    <p:extLst>
      <p:ext uri="{BB962C8B-B14F-4D97-AF65-F5344CB8AC3E}">
        <p14:creationId xmlns:p14="http://schemas.microsoft.com/office/powerpoint/2010/main" val="2498059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Cost Reference B – LCLS-II</a:t>
            </a:r>
            <a:endParaRPr lang="en-US" sz="2800" b="1" dirty="0">
              <a:solidFill>
                <a:prstClr val="black"/>
              </a:solidFill>
              <a:latin typeface="Tahoma" pitchFamily="34" charset="0"/>
              <a:cs typeface="Tahoma" pitchFamily="34" charset="0"/>
            </a:endParaRPr>
          </a:p>
        </p:txBody>
      </p:sp>
      <p:sp>
        <p:nvSpPr>
          <p:cNvPr id="4" name="Content Placeholder 4"/>
          <p:cNvSpPr txBox="1">
            <a:spLocks/>
          </p:cNvSpPr>
          <p:nvPr/>
        </p:nvSpPr>
        <p:spPr>
          <a:xfrm>
            <a:off x="381000" y="1066800"/>
            <a:ext cx="8382000" cy="4038600"/>
          </a:xfrm>
          <a:prstGeom prst="rect">
            <a:avLst/>
          </a:prstGeom>
        </p:spPr>
        <p:txBody>
          <a:bodyPr vert="horz" lIns="91420" tIns="45711" rIns="91420" bIns="45711" rtlCol="0">
            <a:normAutofit/>
          </a:bodyPr>
          <a:lstStyle/>
          <a:p>
            <a:pPr marL="342829" indent="-342829">
              <a:spcBef>
                <a:spcPct val="20000"/>
              </a:spcBef>
              <a:buFont typeface="Arial" pitchFamily="34" charset="0"/>
              <a:buChar char="•"/>
            </a:pPr>
            <a:r>
              <a:rPr lang="en-US" sz="2000" dirty="0" smtClean="0"/>
              <a:t>LCLS-II project cost: USD 895M</a:t>
            </a:r>
          </a:p>
          <a:p>
            <a:pPr marL="342829" indent="-342829">
              <a:spcBef>
                <a:spcPct val="20000"/>
              </a:spcBef>
              <a:buFont typeface="Arial" pitchFamily="34" charset="0"/>
              <a:buChar char="•"/>
            </a:pPr>
            <a:r>
              <a:rPr lang="en-US" sz="2000" dirty="0"/>
              <a:t>Two </a:t>
            </a:r>
            <a:r>
              <a:rPr lang="en-US" sz="2000" dirty="0" smtClean="0"/>
              <a:t>major technical systems:</a:t>
            </a:r>
            <a:endParaRPr lang="en-US" sz="2000" dirty="0"/>
          </a:p>
          <a:p>
            <a:pPr marL="800100" lvl="1" indent="-342900">
              <a:spcBef>
                <a:spcPct val="20000"/>
              </a:spcBef>
              <a:buFont typeface="Wingdings" panose="05000000000000000000" pitchFamily="2" charset="2"/>
              <a:buChar char="Ø"/>
            </a:pPr>
            <a:r>
              <a:rPr lang="en-US" dirty="0" smtClean="0"/>
              <a:t>A 4 </a:t>
            </a:r>
            <a:r>
              <a:rPr lang="en-US" dirty="0" err="1" smtClean="0"/>
              <a:t>GeV</a:t>
            </a:r>
            <a:r>
              <a:rPr lang="en-US" dirty="0" smtClean="0"/>
              <a:t> SRF CW </a:t>
            </a:r>
            <a:r>
              <a:rPr lang="en-US" dirty="0" err="1" smtClean="0"/>
              <a:t>linac</a:t>
            </a:r>
            <a:r>
              <a:rPr lang="en-US" dirty="0" smtClean="0"/>
              <a:t> (1.3 GHz, 0.3 mA)</a:t>
            </a:r>
            <a:endParaRPr lang="en-US" dirty="0"/>
          </a:p>
          <a:p>
            <a:pPr marL="800100" lvl="1" indent="-342900">
              <a:spcBef>
                <a:spcPct val="20000"/>
              </a:spcBef>
              <a:buFont typeface="Wingdings" panose="05000000000000000000" pitchFamily="2" charset="2"/>
              <a:buChar char="Ø"/>
            </a:pPr>
            <a:r>
              <a:rPr lang="en-US" dirty="0" smtClean="0"/>
              <a:t>Two independently tunable </a:t>
            </a:r>
            <a:r>
              <a:rPr lang="en-US" dirty="0" err="1" smtClean="0"/>
              <a:t>undulators</a:t>
            </a:r>
            <a:endParaRPr lang="en-US" dirty="0"/>
          </a:p>
          <a:p>
            <a:pPr marL="342829" indent="-342829">
              <a:spcBef>
                <a:spcPct val="20000"/>
              </a:spcBef>
              <a:buFont typeface="Arial" pitchFamily="34" charset="0"/>
              <a:buChar char="•"/>
            </a:pPr>
            <a:r>
              <a:rPr lang="en-US" sz="2000" dirty="0" smtClean="0"/>
              <a:t>The 4.2 GV SRF system:</a:t>
            </a:r>
          </a:p>
          <a:p>
            <a:pPr marL="800100" lvl="1" indent="-342900">
              <a:spcBef>
                <a:spcPct val="20000"/>
              </a:spcBef>
              <a:buFont typeface="Wingdings" panose="05000000000000000000" pitchFamily="2" charset="2"/>
              <a:buChar char="Ø"/>
            </a:pPr>
            <a:r>
              <a:rPr lang="en-US" dirty="0"/>
              <a:t>E</a:t>
            </a:r>
            <a:r>
              <a:rPr lang="en-US" dirty="0" smtClean="0"/>
              <a:t>ight 9-cell cavities in a </a:t>
            </a:r>
            <a:r>
              <a:rPr lang="en-US" dirty="0" err="1" smtClean="0"/>
              <a:t>cryomodule</a:t>
            </a:r>
            <a:r>
              <a:rPr lang="en-US" dirty="0" smtClean="0"/>
              <a:t>, cost USD 2.7M per module, total </a:t>
            </a:r>
            <a:r>
              <a:rPr lang="en-US" u="sng" dirty="0" smtClean="0"/>
              <a:t>USD 105M for 38 modules</a:t>
            </a:r>
          </a:p>
          <a:p>
            <a:pPr marL="800100" lvl="1" indent="-342900">
              <a:spcBef>
                <a:spcPct val="20000"/>
              </a:spcBef>
              <a:buFont typeface="Wingdings" panose="05000000000000000000" pitchFamily="2" charset="2"/>
              <a:buChar char="Ø"/>
            </a:pPr>
            <a:r>
              <a:rPr lang="en-US" dirty="0" smtClean="0"/>
              <a:t>This cost does not include non-superconducting RF cost, such as</a:t>
            </a:r>
            <a:r>
              <a:rPr lang="en-US" dirty="0"/>
              <a:t>: </a:t>
            </a:r>
            <a:r>
              <a:rPr lang="en-US" dirty="0" smtClean="0"/>
              <a:t>injector, bunch </a:t>
            </a:r>
            <a:r>
              <a:rPr lang="en-US" dirty="0"/>
              <a:t>compressors, </a:t>
            </a:r>
            <a:r>
              <a:rPr lang="en-US" dirty="0" smtClean="0"/>
              <a:t>klystrons, modulators, RF distribution, </a:t>
            </a:r>
            <a:r>
              <a:rPr lang="en-US" dirty="0"/>
              <a:t>transport lines, </a:t>
            </a:r>
            <a:r>
              <a:rPr lang="en-US" dirty="0" smtClean="0"/>
              <a:t>civil </a:t>
            </a:r>
            <a:r>
              <a:rPr lang="en-US" dirty="0"/>
              <a:t>construction, </a:t>
            </a:r>
            <a:r>
              <a:rPr lang="en-US" dirty="0" smtClean="0"/>
              <a:t>installation, etc.</a:t>
            </a:r>
          </a:p>
        </p:txBody>
      </p:sp>
    </p:spTree>
    <p:extLst>
      <p:ext uri="{BB962C8B-B14F-4D97-AF65-F5344CB8AC3E}">
        <p14:creationId xmlns:p14="http://schemas.microsoft.com/office/powerpoint/2010/main" val="4426004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Cost Consideration</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066800"/>
            <a:ext cx="8382000" cy="5486400"/>
          </a:xfrm>
          <a:prstGeom prst="rect">
            <a:avLst/>
          </a:prstGeom>
        </p:spPr>
        <p:txBody>
          <a:bodyPr vert="horz" lIns="91420" tIns="45711" rIns="91420" bIns="45711" rtlCol="0">
            <a:normAutofit/>
          </a:bodyPr>
          <a:lstStyle/>
          <a:p>
            <a:pPr marL="342829" indent="-342829">
              <a:spcBef>
                <a:spcPct val="20000"/>
              </a:spcBef>
              <a:buFont typeface="Arial" pitchFamily="34" charset="0"/>
              <a:buChar char="•"/>
            </a:pPr>
            <a:r>
              <a:rPr lang="en-US" sz="2000" dirty="0" smtClean="0"/>
              <a:t>If we would build the LEP today in Switzerland: 2.6 BCHF</a:t>
            </a:r>
          </a:p>
          <a:p>
            <a:pPr marL="342829" indent="-342829">
              <a:spcBef>
                <a:spcPct val="20000"/>
              </a:spcBef>
              <a:buFont typeface="Arial" pitchFamily="34" charset="0"/>
              <a:buChar char="•"/>
            </a:pPr>
            <a:r>
              <a:rPr lang="en-US" sz="2000" dirty="0" smtClean="0"/>
              <a:t>CEPC is twice as large as the LEP, plus a Booster </a:t>
            </a:r>
            <a:r>
              <a:rPr lang="en-US" sz="2000" dirty="0" smtClean="0">
                <a:sym typeface="Symbol"/>
              </a:rPr>
              <a:t> ~7 BCHF if built in Switzerland</a:t>
            </a:r>
          </a:p>
          <a:p>
            <a:pPr marL="342829" indent="-342829">
              <a:spcBef>
                <a:spcPct val="20000"/>
              </a:spcBef>
              <a:buFont typeface="Arial" pitchFamily="34" charset="0"/>
              <a:buChar char="•"/>
            </a:pPr>
            <a:r>
              <a:rPr lang="en-US" sz="2000" dirty="0" smtClean="0">
                <a:sym typeface="Symbol"/>
              </a:rPr>
              <a:t>Cost in China can be lower. The goal is to reduce it by 50%</a:t>
            </a:r>
          </a:p>
          <a:p>
            <a:pPr marL="342829" indent="-342829">
              <a:spcBef>
                <a:spcPct val="20000"/>
              </a:spcBef>
              <a:buFont typeface="Arial" pitchFamily="34" charset="0"/>
              <a:buChar char="•"/>
            </a:pPr>
            <a:r>
              <a:rPr lang="en-US" sz="2000" dirty="0" smtClean="0"/>
              <a:t>However, a simple cost scaling won’t work, e.g.,</a:t>
            </a:r>
            <a:endParaRPr lang="en-US" sz="2000" dirty="0"/>
          </a:p>
          <a:p>
            <a:pPr marL="800100" lvl="1" indent="-342900">
              <a:spcBef>
                <a:spcPct val="20000"/>
              </a:spcBef>
              <a:buFont typeface="Wingdings" panose="05000000000000000000" pitchFamily="2" charset="2"/>
              <a:buChar char="Ø"/>
            </a:pPr>
            <a:r>
              <a:rPr lang="en-US" dirty="0" smtClean="0"/>
              <a:t>Civil construction in China is much cheaper than in Switzerland</a:t>
            </a:r>
            <a:endParaRPr lang="en-US" dirty="0"/>
          </a:p>
          <a:p>
            <a:pPr marL="800100" lvl="1" indent="-342900">
              <a:spcBef>
                <a:spcPct val="20000"/>
              </a:spcBef>
              <a:buFont typeface="Wingdings" panose="05000000000000000000" pitchFamily="2" charset="2"/>
              <a:buChar char="Ø"/>
            </a:pPr>
            <a:r>
              <a:rPr lang="en-US" dirty="0" smtClean="0"/>
              <a:t>But the klystron price is about the same</a:t>
            </a:r>
          </a:p>
          <a:p>
            <a:pPr marL="342829" indent="-342829">
              <a:spcBef>
                <a:spcPct val="20000"/>
              </a:spcBef>
              <a:buFont typeface="Arial" pitchFamily="34" charset="0"/>
              <a:buChar char="•"/>
            </a:pPr>
            <a:r>
              <a:rPr lang="en-US" sz="2000" dirty="0" smtClean="0"/>
              <a:t>Two “blind tests” for cost estimate exercise:</a:t>
            </a:r>
            <a:endParaRPr lang="en-US" sz="2000" dirty="0"/>
          </a:p>
          <a:p>
            <a:pPr marL="800100" lvl="1" indent="-342900">
              <a:spcBef>
                <a:spcPct val="20000"/>
              </a:spcBef>
              <a:buFont typeface="Wingdings" panose="05000000000000000000" pitchFamily="2" charset="2"/>
              <a:buChar char="Ø"/>
            </a:pPr>
            <a:r>
              <a:rPr lang="en-US" dirty="0" smtClean="0"/>
              <a:t>We asked the IHEP magnet group to estimate the cost if the LEP magnets were built in China, but we did not tell them the actual cost</a:t>
            </a:r>
            <a:endParaRPr lang="en-US" dirty="0"/>
          </a:p>
          <a:p>
            <a:pPr marL="800100" lvl="1" indent="-342900">
              <a:spcBef>
                <a:spcPct val="20000"/>
              </a:spcBef>
              <a:buFont typeface="Wingdings" panose="05000000000000000000" pitchFamily="2" charset="2"/>
              <a:buChar char="Ø"/>
            </a:pPr>
            <a:r>
              <a:rPr lang="en-US" dirty="0" smtClean="0"/>
              <a:t>We asked the IHEP vacuum group to do the same exercise for the LEP vacuum system</a:t>
            </a:r>
            <a:endParaRPr lang="en-US" dirty="0"/>
          </a:p>
          <a:p>
            <a:pPr marL="342829" indent="-342829">
              <a:spcBef>
                <a:spcPct val="20000"/>
              </a:spcBef>
              <a:buFont typeface="Arial" pitchFamily="34" charset="0"/>
              <a:buChar char="•"/>
            </a:pPr>
            <a:r>
              <a:rPr lang="en-US" sz="2000" dirty="0" smtClean="0"/>
              <a:t>The results showed:</a:t>
            </a:r>
            <a:endParaRPr lang="en-US" sz="2000" dirty="0"/>
          </a:p>
          <a:p>
            <a:pPr marL="800100" lvl="1" indent="-342900">
              <a:spcBef>
                <a:spcPct val="20000"/>
              </a:spcBef>
              <a:buFont typeface="Wingdings" panose="05000000000000000000" pitchFamily="2" charset="2"/>
              <a:buChar char="Ø"/>
            </a:pPr>
            <a:r>
              <a:rPr lang="en-US" dirty="0" smtClean="0"/>
              <a:t>The LEP magnet cost could be lower by ~30% if fabricated in China</a:t>
            </a:r>
            <a:endParaRPr lang="en-US" dirty="0"/>
          </a:p>
          <a:p>
            <a:pPr marL="800100" lvl="1" indent="-342900">
              <a:spcBef>
                <a:spcPct val="20000"/>
              </a:spcBef>
              <a:buFont typeface="Wingdings" panose="05000000000000000000" pitchFamily="2" charset="2"/>
              <a:buChar char="Ø"/>
            </a:pPr>
            <a:r>
              <a:rPr lang="en-US" dirty="0" smtClean="0"/>
              <a:t>But the reduction for the LEP vacuum system was smaller because China does not have the advanced aluminum extrusion technology</a:t>
            </a:r>
            <a:endParaRPr lang="en-US" dirty="0"/>
          </a:p>
        </p:txBody>
      </p:sp>
    </p:spTree>
    <p:extLst>
      <p:ext uri="{BB962C8B-B14F-4D97-AF65-F5344CB8AC3E}">
        <p14:creationId xmlns:p14="http://schemas.microsoft.com/office/powerpoint/2010/main" val="11050850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Cost Reduction Consideration</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066800"/>
            <a:ext cx="8382000" cy="5486400"/>
          </a:xfrm>
          <a:prstGeom prst="rect">
            <a:avLst/>
          </a:prstGeom>
        </p:spPr>
        <p:txBody>
          <a:bodyPr vert="horz" lIns="91420" tIns="45711" rIns="91420" bIns="45711" rtlCol="0">
            <a:normAutofit lnSpcReduction="10000"/>
          </a:bodyPr>
          <a:lstStyle/>
          <a:p>
            <a:pPr marL="342829" indent="-342829">
              <a:spcBef>
                <a:spcPct val="20000"/>
              </a:spcBef>
              <a:buFont typeface="Arial" pitchFamily="34" charset="0"/>
              <a:buChar char="•"/>
            </a:pPr>
            <a:r>
              <a:rPr lang="en-US" sz="2000" dirty="0" smtClean="0"/>
              <a:t>To develop the needed technology in China for the CEPC-SPPC project because things “made in China” are less costly.</a:t>
            </a:r>
          </a:p>
          <a:p>
            <a:pPr marL="342829" indent="-342829">
              <a:spcBef>
                <a:spcPct val="20000"/>
              </a:spcBef>
              <a:buFont typeface="Arial" pitchFamily="34" charset="0"/>
              <a:buChar char="•"/>
            </a:pPr>
            <a:r>
              <a:rPr lang="en-US" sz="2000" dirty="0" smtClean="0"/>
              <a:t>If there are several options for technology, the cheaper one is chosen for the baseline.</a:t>
            </a:r>
          </a:p>
          <a:p>
            <a:pPr marL="342829" indent="-342829">
              <a:spcBef>
                <a:spcPct val="20000"/>
              </a:spcBef>
              <a:buFont typeface="Arial" pitchFamily="34" charset="0"/>
              <a:buChar char="•"/>
            </a:pPr>
            <a:r>
              <a:rPr lang="en-US" sz="2000" dirty="0" smtClean="0"/>
              <a:t>Example 1 – klystron vs. solid state:</a:t>
            </a:r>
          </a:p>
          <a:p>
            <a:pPr marL="800100" lvl="1" indent="-342900">
              <a:spcBef>
                <a:spcPct val="20000"/>
              </a:spcBef>
              <a:buFont typeface="Wingdings" panose="05000000000000000000" pitchFamily="2" charset="2"/>
              <a:buChar char="Ø"/>
            </a:pPr>
            <a:r>
              <a:rPr lang="en-US" dirty="0" smtClean="0"/>
              <a:t>Solid state is more reliable and easier to maintain. However, it is also more expensive and less efficient.</a:t>
            </a:r>
          </a:p>
          <a:p>
            <a:pPr marL="800100" lvl="1" indent="-342900">
              <a:spcBef>
                <a:spcPct val="20000"/>
              </a:spcBef>
              <a:buFont typeface="Wingdings" panose="05000000000000000000" pitchFamily="2" charset="2"/>
              <a:buChar char="Ø"/>
            </a:pPr>
            <a:r>
              <a:rPr lang="en-US" dirty="0" smtClean="0"/>
              <a:t>So klystron is in the baseline design.</a:t>
            </a:r>
          </a:p>
          <a:p>
            <a:pPr marL="800100" lvl="1" indent="-342900">
              <a:spcBef>
                <a:spcPct val="20000"/>
              </a:spcBef>
              <a:buFont typeface="Wingdings" panose="05000000000000000000" pitchFamily="2" charset="2"/>
              <a:buChar char="Ø"/>
            </a:pPr>
            <a:r>
              <a:rPr lang="en-US" dirty="0" smtClean="0"/>
              <a:t>Baseline uses one klystron for each cavity. But we are investigating if there can be a significant saving for one klystron driving 4 cavities.</a:t>
            </a:r>
          </a:p>
          <a:p>
            <a:pPr marL="800100" lvl="1" indent="-342900">
              <a:spcBef>
                <a:spcPct val="20000"/>
              </a:spcBef>
              <a:buFont typeface="Wingdings" panose="05000000000000000000" pitchFamily="2" charset="2"/>
              <a:buChar char="Ø"/>
            </a:pPr>
            <a:r>
              <a:rPr lang="en-US" dirty="0" smtClean="0"/>
              <a:t>The new CPD klystron with efficiency 70-80% being developed in Japan is very attractive</a:t>
            </a:r>
          </a:p>
          <a:p>
            <a:pPr marL="342829" indent="-342829">
              <a:spcBef>
                <a:spcPct val="20000"/>
              </a:spcBef>
              <a:buFont typeface="Arial" pitchFamily="34" charset="0"/>
              <a:buChar char="•"/>
            </a:pPr>
            <a:r>
              <a:rPr lang="en-US" sz="2000" dirty="0" smtClean="0"/>
              <a:t>Example 2 – TBM vs. explosion method:</a:t>
            </a:r>
            <a:endParaRPr lang="en-US" sz="2000" dirty="0"/>
          </a:p>
          <a:p>
            <a:pPr marL="800100" lvl="1" indent="-342900">
              <a:spcBef>
                <a:spcPct val="20000"/>
              </a:spcBef>
              <a:buFont typeface="Wingdings" panose="05000000000000000000" pitchFamily="2" charset="2"/>
              <a:buChar char="Ø"/>
            </a:pPr>
            <a:r>
              <a:rPr lang="en-US" dirty="0" smtClean="0"/>
              <a:t>China are not yet able to build large size TBM. To purchase from abroad is expensive. So the explosion method was chosen (cost saving: 20-30%).</a:t>
            </a:r>
          </a:p>
          <a:p>
            <a:pPr marL="342829" indent="-342829">
              <a:spcBef>
                <a:spcPct val="20000"/>
              </a:spcBef>
              <a:buFont typeface="Arial" pitchFamily="34" charset="0"/>
              <a:buChar char="•"/>
            </a:pPr>
            <a:r>
              <a:rPr lang="en-US" sz="2000" dirty="0" smtClean="0"/>
              <a:t>Because the beam </a:t>
            </a:r>
            <a:r>
              <a:rPr lang="en-US" sz="2000" dirty="0" err="1" smtClean="0"/>
              <a:t>emittance</a:t>
            </a:r>
            <a:r>
              <a:rPr lang="en-US" sz="2000" dirty="0" smtClean="0"/>
              <a:t> in the CEPC is smaller than in the LEP, magnet aperture is reduced by 20% to save both the construction and operation costs.</a:t>
            </a:r>
            <a:endParaRPr lang="en-US" sz="2000" dirty="0"/>
          </a:p>
        </p:txBody>
      </p:sp>
    </p:spTree>
    <p:extLst>
      <p:ext uri="{BB962C8B-B14F-4D97-AF65-F5344CB8AC3E}">
        <p14:creationId xmlns:p14="http://schemas.microsoft.com/office/powerpoint/2010/main" val="442600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a:xfrm>
            <a:off x="439437" y="593175"/>
            <a:ext cx="8229600" cy="863600"/>
          </a:xfrm>
        </p:spPr>
        <p:txBody>
          <a:bodyPr/>
          <a:lstStyle/>
          <a:p>
            <a:r>
              <a:rPr lang="zh-CN" altLang="en-US" sz="2400" b="1" dirty="0" smtClean="0"/>
              <a:t>法国</a:t>
            </a:r>
            <a:r>
              <a:rPr lang="en-US" altLang="zh-CN" sz="2400" b="1" dirty="0" smtClean="0"/>
              <a:t>SOLEIL</a:t>
            </a:r>
            <a:r>
              <a:rPr lang="zh-CN" altLang="en-US" sz="2400" b="1" dirty="0" smtClean="0"/>
              <a:t>光源 </a:t>
            </a:r>
            <a:r>
              <a:rPr lang="en-US" altLang="zh-CN" sz="2400" b="1" dirty="0" smtClean="0">
                <a:solidFill>
                  <a:srgbClr val="FF0066"/>
                </a:solidFill>
              </a:rPr>
              <a:t>4*190KW </a:t>
            </a:r>
            <a:r>
              <a:rPr lang="zh-CN" altLang="en-US" sz="2400" b="1" dirty="0" smtClean="0">
                <a:solidFill>
                  <a:srgbClr val="FF0066"/>
                </a:solidFill>
              </a:rPr>
              <a:t>全固态机</a:t>
            </a:r>
            <a:r>
              <a:rPr lang="en-US" altLang="zh-CN" sz="2400" b="1" dirty="0" smtClean="0">
                <a:solidFill>
                  <a:srgbClr val="FF0066"/>
                </a:solidFill>
              </a:rPr>
              <a:t>SSA</a:t>
            </a:r>
            <a:r>
              <a:rPr lang="zh-CN" altLang="en-US" sz="2400" b="1" dirty="0" smtClean="0">
                <a:solidFill>
                  <a:srgbClr val="FF0066"/>
                </a:solidFill>
              </a:rPr>
              <a:t/>
            </a:r>
            <a:br>
              <a:rPr lang="zh-CN" altLang="en-US" sz="2400" b="1" dirty="0" smtClean="0">
                <a:solidFill>
                  <a:srgbClr val="FF0066"/>
                </a:solidFill>
              </a:rPr>
            </a:br>
            <a:r>
              <a:rPr lang="zh-CN" altLang="en-US" sz="2400" b="1" dirty="0" smtClean="0">
                <a:solidFill>
                  <a:srgbClr val="FF0066"/>
                </a:solidFill>
              </a:rPr>
              <a:t>单机</a:t>
            </a:r>
            <a:r>
              <a:rPr lang="en-US" altLang="zh-CN" sz="2400" b="1" dirty="0" smtClean="0">
                <a:solidFill>
                  <a:srgbClr val="FF0066"/>
                </a:solidFill>
              </a:rPr>
              <a:t>3</a:t>
            </a:r>
            <a:r>
              <a:rPr lang="zh-CN" altLang="en-US" sz="2400" b="1" dirty="0" smtClean="0">
                <a:solidFill>
                  <a:srgbClr val="FF0066"/>
                </a:solidFill>
              </a:rPr>
              <a:t>千多模块组成、每模块</a:t>
            </a:r>
            <a:r>
              <a:rPr lang="en-US" altLang="zh-CN" sz="2400" b="1" dirty="0" smtClean="0">
                <a:solidFill>
                  <a:srgbClr val="FF0066"/>
                </a:solidFill>
              </a:rPr>
              <a:t>350W     no HV, no Vacuum</a:t>
            </a:r>
          </a:p>
        </p:txBody>
      </p:sp>
      <p:pic>
        <p:nvPicPr>
          <p:cNvPr id="16387" name="Picture 6" descr="AMPLI"/>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257501" y="2175310"/>
            <a:ext cx="6889622" cy="4576930"/>
          </a:xfrm>
        </p:spPr>
      </p:pic>
      <p:sp>
        <p:nvSpPr>
          <p:cNvPr id="16388" name="矩形 3"/>
          <p:cNvSpPr>
            <a:spLocks noChangeArrowheads="1"/>
          </p:cNvSpPr>
          <p:nvPr/>
        </p:nvSpPr>
        <p:spPr bwMode="auto">
          <a:xfrm>
            <a:off x="125112" y="1915562"/>
            <a:ext cx="415370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400" b="1">
                <a:solidFill>
                  <a:srgbClr val="FF0000"/>
                </a:solidFill>
                <a:latin typeface="Arial" panose="020B0604020202020204" pitchFamily="34" charset="0"/>
                <a:cs typeface="Arial" panose="020B0604020202020204" pitchFamily="34" charset="0"/>
              </a:rPr>
              <a:t>Beam operation since 2005</a:t>
            </a:r>
            <a:endParaRPr lang="zh-CN" altLang="en-US" sz="2400">
              <a:solidFill>
                <a:srgbClr val="FF0000"/>
              </a:solidFill>
              <a:latin typeface="Arial" panose="020B0604020202020204" pitchFamily="34" charset="0"/>
              <a:cs typeface="Arial" panose="020B0604020202020204" pitchFamily="34" charset="0"/>
            </a:endParaRPr>
          </a:p>
        </p:txBody>
      </p:sp>
      <p:sp>
        <p:nvSpPr>
          <p:cNvPr id="16389" name="矩形 1"/>
          <p:cNvSpPr>
            <a:spLocks noChangeArrowheads="1"/>
          </p:cNvSpPr>
          <p:nvPr/>
        </p:nvSpPr>
        <p:spPr bwMode="auto">
          <a:xfrm>
            <a:off x="150512" y="1456775"/>
            <a:ext cx="41008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400" b="1">
                <a:solidFill>
                  <a:prstClr val="black"/>
                </a:solidFill>
                <a:latin typeface="Arial" panose="020B0604020202020204" pitchFamily="34" charset="0"/>
                <a:cs typeface="Arial" panose="020B0604020202020204" pitchFamily="34" charset="0"/>
              </a:rPr>
              <a:t>运行九年</a:t>
            </a:r>
            <a:r>
              <a:rPr lang="en-US" altLang="zh-CN" sz="2400" b="1">
                <a:solidFill>
                  <a:prstClr val="black"/>
                </a:solidFill>
                <a:latin typeface="Arial" panose="020B0604020202020204" pitchFamily="34" charset="0"/>
                <a:cs typeface="Arial" panose="020B0604020202020204" pitchFamily="34" charset="0"/>
              </a:rPr>
              <a:t>, </a:t>
            </a:r>
            <a:r>
              <a:rPr lang="zh-CN" altLang="en-US" sz="2400" b="1">
                <a:solidFill>
                  <a:prstClr val="black"/>
                </a:solidFill>
                <a:latin typeface="Arial" panose="020B0604020202020204" pitchFamily="34" charset="0"/>
                <a:cs typeface="Arial" panose="020B0604020202020204" pitchFamily="34" charset="0"/>
              </a:rPr>
              <a:t>年均替换约</a:t>
            </a:r>
            <a:r>
              <a:rPr lang="en-US" altLang="zh-CN" sz="2400" b="1">
                <a:solidFill>
                  <a:prstClr val="black"/>
                </a:solidFill>
                <a:latin typeface="Arial" panose="020B0604020202020204" pitchFamily="34" charset="0"/>
                <a:cs typeface="Arial" panose="020B0604020202020204" pitchFamily="34" charset="0"/>
              </a:rPr>
              <a:t>50</a:t>
            </a:r>
            <a:r>
              <a:rPr lang="zh-CN" altLang="en-US" sz="2400" b="1">
                <a:solidFill>
                  <a:prstClr val="black"/>
                </a:solidFill>
                <a:latin typeface="Arial" panose="020B0604020202020204" pitchFamily="34" charset="0"/>
                <a:cs typeface="Arial" panose="020B0604020202020204" pitchFamily="34" charset="0"/>
              </a:rPr>
              <a:t>模块</a:t>
            </a:r>
            <a:endParaRPr lang="zh-CN" altLang="en-US" sz="2400">
              <a:solidFill>
                <a:prstClr val="black"/>
              </a:solidFill>
              <a:latin typeface="Arial" panose="020B0604020202020204" pitchFamily="34" charset="0"/>
              <a:cs typeface="Arial" panose="020B0604020202020204" pitchFamily="34" charset="0"/>
            </a:endParaRPr>
          </a:p>
        </p:txBody>
      </p:sp>
      <p:sp>
        <p:nvSpPr>
          <p:cNvPr id="16390" name="矩形 2"/>
          <p:cNvSpPr>
            <a:spLocks noChangeArrowheads="1"/>
          </p:cNvSpPr>
          <p:nvPr/>
        </p:nvSpPr>
        <p:spPr bwMode="auto">
          <a:xfrm>
            <a:off x="5263849" y="1548850"/>
            <a:ext cx="397095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000" b="1">
                <a:solidFill>
                  <a:prstClr val="black"/>
                </a:solidFill>
                <a:latin typeface="Arial" panose="020B0604020202020204" pitchFamily="34" charset="0"/>
                <a:cs typeface="Arial" panose="020B0604020202020204" pitchFamily="34" charset="0"/>
              </a:rPr>
              <a:t>ESRF</a:t>
            </a:r>
            <a:r>
              <a:rPr lang="zh-CN" altLang="en-US" sz="2000" b="1">
                <a:solidFill>
                  <a:prstClr val="black"/>
                </a:solidFill>
                <a:latin typeface="Arial" panose="020B0604020202020204" pitchFamily="34" charset="0"/>
                <a:cs typeface="Arial" panose="020B0604020202020204" pitchFamily="34" charset="0"/>
              </a:rPr>
              <a:t>七台</a:t>
            </a:r>
            <a:r>
              <a:rPr lang="en-US" altLang="zh-CN" sz="2000" b="1">
                <a:solidFill>
                  <a:prstClr val="black"/>
                </a:solidFill>
                <a:latin typeface="Arial" panose="020B0604020202020204" pitchFamily="34" charset="0"/>
                <a:cs typeface="Arial" panose="020B0604020202020204" pitchFamily="34" charset="0"/>
              </a:rPr>
              <a:t>150kW</a:t>
            </a:r>
            <a:r>
              <a:rPr lang="zh-CN" altLang="en-US" sz="2000" b="1">
                <a:solidFill>
                  <a:prstClr val="black"/>
                </a:solidFill>
                <a:latin typeface="Arial" panose="020B0604020202020204" pitchFamily="34" charset="0"/>
                <a:cs typeface="Arial" panose="020B0604020202020204" pitchFamily="34" charset="0"/>
              </a:rPr>
              <a:t>替换了</a:t>
            </a:r>
            <a:r>
              <a:rPr lang="en-US" altLang="zh-CN" sz="2000" b="1">
                <a:solidFill>
                  <a:prstClr val="black"/>
                </a:solidFill>
                <a:latin typeface="Arial" panose="020B0604020202020204" pitchFamily="34" charset="0"/>
                <a:cs typeface="Arial" panose="020B0604020202020204" pitchFamily="34" charset="0"/>
              </a:rPr>
              <a:t>klystron</a:t>
            </a:r>
            <a:endParaRPr lang="zh-CN" altLang="en-US" sz="20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61338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27584" y="1988840"/>
            <a:ext cx="6264696" cy="369332"/>
          </a:xfrm>
          <a:prstGeom prst="rect">
            <a:avLst/>
          </a:prstGeom>
          <a:noFill/>
        </p:spPr>
        <p:txBody>
          <a:bodyPr wrap="square" rtlCol="0">
            <a:spAutoFit/>
          </a:bodyPr>
          <a:lstStyle/>
          <a:p>
            <a:endParaRPr lang="zh-CN" altLang="en-US" dirty="0">
              <a:solidFill>
                <a:prstClr val="black"/>
              </a:solidFill>
            </a:endParaRPr>
          </a:p>
        </p:txBody>
      </p:sp>
      <p:graphicFrame>
        <p:nvGraphicFramePr>
          <p:cNvPr id="5" name="表格 4"/>
          <p:cNvGraphicFramePr>
            <a:graphicFrameLocks noGrp="1"/>
          </p:cNvGraphicFramePr>
          <p:nvPr>
            <p:extLst>
              <p:ext uri="{D42A27DB-BD31-4B8C-83A1-F6EECF244321}">
                <p14:modId xmlns:p14="http://schemas.microsoft.com/office/powerpoint/2010/main" val="2372842903"/>
              </p:ext>
            </p:extLst>
          </p:nvPr>
        </p:nvGraphicFramePr>
        <p:xfrm>
          <a:off x="1090531" y="1295400"/>
          <a:ext cx="7139069" cy="4344507"/>
        </p:xfrm>
        <a:graphic>
          <a:graphicData uri="http://schemas.openxmlformats.org/drawingml/2006/table">
            <a:tbl>
              <a:tblPr firstRow="1" bandRow="1">
                <a:tableStyleId>{5C22544A-7EE6-4342-B048-85BDC9FD1C3A}</a:tableStyleId>
              </a:tblPr>
              <a:tblGrid>
                <a:gridCol w="2653459"/>
                <a:gridCol w="1453085"/>
                <a:gridCol w="1447894"/>
                <a:gridCol w="1584631"/>
              </a:tblGrid>
              <a:tr h="367370">
                <a:tc>
                  <a:txBody>
                    <a:bodyPr/>
                    <a:lstStyle/>
                    <a:p>
                      <a:r>
                        <a:rPr lang="en-US" altLang="zh-CN" dirty="0" smtClean="0"/>
                        <a:t>Parameter</a:t>
                      </a:r>
                      <a:endParaRPr lang="zh-CN" altLang="en-US" dirty="0"/>
                    </a:p>
                  </a:txBody>
                  <a:tcPr/>
                </a:tc>
                <a:tc>
                  <a:txBody>
                    <a:bodyPr/>
                    <a:lstStyle/>
                    <a:p>
                      <a:pPr algn="ctr"/>
                      <a:r>
                        <a:rPr lang="en-US" altLang="zh-CN" dirty="0" smtClean="0"/>
                        <a:t>LEP</a:t>
                      </a:r>
                      <a:endParaRPr lang="zh-CN" altLang="en-US" dirty="0"/>
                    </a:p>
                  </a:txBody>
                  <a:tcPr/>
                </a:tc>
                <a:tc>
                  <a:txBody>
                    <a:bodyPr/>
                    <a:lstStyle/>
                    <a:p>
                      <a:pPr algn="ctr"/>
                      <a:r>
                        <a:rPr lang="en-US" altLang="zh-CN" dirty="0" smtClean="0"/>
                        <a:t>CEPC</a:t>
                      </a:r>
                      <a:endParaRPr lang="zh-CN" altLang="en-US" dirty="0"/>
                    </a:p>
                  </a:txBody>
                  <a:tcPr/>
                </a:tc>
                <a:tc>
                  <a:txBody>
                    <a:bodyPr/>
                    <a:lstStyle/>
                    <a:p>
                      <a:pPr algn="ctr"/>
                      <a:r>
                        <a:rPr lang="en-US" altLang="zh-CN" dirty="0" smtClean="0"/>
                        <a:t>Ratio</a:t>
                      </a: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i="1" dirty="0" smtClean="0">
                          <a:latin typeface="Symbol" panose="05050102010706020507" pitchFamily="18" charset="2"/>
                        </a:rPr>
                        <a:t>e</a:t>
                      </a:r>
                      <a:r>
                        <a:rPr lang="en-US" altLang="zh-CN" i="1" baseline="-25000" dirty="0" smtClean="0"/>
                        <a:t>x</a:t>
                      </a:r>
                      <a:r>
                        <a:rPr lang="en-US" altLang="zh-CN" i="0" baseline="0" dirty="0" smtClean="0"/>
                        <a:t>  </a:t>
                      </a:r>
                      <a:r>
                        <a:rPr lang="en-US" altLang="zh-CN" dirty="0" smtClean="0"/>
                        <a:t>(nm)</a:t>
                      </a:r>
                      <a:endParaRPr lang="zh-CN" altLang="en-US" dirty="0" smtClean="0"/>
                    </a:p>
                  </a:txBody>
                  <a:tcPr/>
                </a:tc>
                <a:tc>
                  <a:txBody>
                    <a:bodyPr/>
                    <a:lstStyle/>
                    <a:p>
                      <a:pPr algn="ctr"/>
                      <a:r>
                        <a:rPr lang="en-US" altLang="zh-CN" dirty="0" smtClean="0"/>
                        <a:t>22.5</a:t>
                      </a:r>
                      <a:endParaRPr lang="zh-CN" altLang="en-US" dirty="0"/>
                    </a:p>
                  </a:txBody>
                  <a:tcPr/>
                </a:tc>
                <a:tc>
                  <a:txBody>
                    <a:bodyPr/>
                    <a:lstStyle/>
                    <a:p>
                      <a:pPr algn="ctr"/>
                      <a:r>
                        <a:rPr lang="en-US" altLang="zh-CN" dirty="0" smtClean="0"/>
                        <a:t>6.79</a:t>
                      </a:r>
                      <a:endParaRPr lang="zh-CN" altLang="en-US" dirty="0"/>
                    </a:p>
                  </a:txBody>
                  <a:tcPr/>
                </a:tc>
                <a:tc>
                  <a:txBody>
                    <a:bodyPr/>
                    <a:lstStyle/>
                    <a:p>
                      <a:pPr algn="ctr"/>
                      <a:r>
                        <a:rPr lang="en-US" altLang="zh-CN" dirty="0" smtClean="0"/>
                        <a:t>3.3</a:t>
                      </a: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i="1" dirty="0" err="1" smtClean="0">
                          <a:latin typeface="Symbol" panose="05050102010706020507" pitchFamily="18" charset="2"/>
                        </a:rPr>
                        <a:t>e</a:t>
                      </a:r>
                      <a:r>
                        <a:rPr lang="en-US" altLang="zh-CN" i="1" baseline="-25000" dirty="0" err="1" smtClean="0"/>
                        <a:t>y</a:t>
                      </a:r>
                      <a:r>
                        <a:rPr lang="en-US" altLang="zh-CN" i="1" baseline="-25000" dirty="0" smtClean="0"/>
                        <a:t> </a:t>
                      </a:r>
                      <a:r>
                        <a:rPr lang="en-US" altLang="zh-CN" dirty="0" smtClean="0"/>
                        <a:t>  (nm)</a:t>
                      </a:r>
                      <a:endParaRPr lang="zh-CN" altLang="en-US" dirty="0" smtClean="0"/>
                    </a:p>
                  </a:txBody>
                  <a:tcPr/>
                </a:tc>
                <a:tc>
                  <a:txBody>
                    <a:bodyPr/>
                    <a:lstStyle/>
                    <a:p>
                      <a:pPr algn="ctr"/>
                      <a:r>
                        <a:rPr lang="en-US" altLang="zh-CN" dirty="0" smtClean="0"/>
                        <a:t>0.29</a:t>
                      </a:r>
                      <a:endParaRPr lang="zh-CN" altLang="en-US" dirty="0"/>
                    </a:p>
                  </a:txBody>
                  <a:tcPr/>
                </a:tc>
                <a:tc>
                  <a:txBody>
                    <a:bodyPr/>
                    <a:lstStyle/>
                    <a:p>
                      <a:pPr algn="ctr"/>
                      <a:r>
                        <a:rPr lang="en-US" altLang="zh-CN" dirty="0" smtClean="0"/>
                        <a:t>0.02</a:t>
                      </a:r>
                      <a:endParaRPr lang="zh-CN" altLang="en-US" dirty="0"/>
                    </a:p>
                  </a:txBody>
                  <a:tcPr/>
                </a:tc>
                <a:tc>
                  <a:txBody>
                    <a:bodyPr/>
                    <a:lstStyle/>
                    <a:p>
                      <a:pPr algn="ctr"/>
                      <a:r>
                        <a:rPr lang="en-US" altLang="zh-CN" dirty="0" smtClean="0"/>
                        <a:t>14.5</a:t>
                      </a: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i="1" dirty="0" err="1" smtClean="0">
                          <a:latin typeface="Symbol" panose="05050102010706020507" pitchFamily="18" charset="2"/>
                        </a:rPr>
                        <a:t>b</a:t>
                      </a:r>
                      <a:r>
                        <a:rPr lang="en-US" altLang="zh-CN" i="1" baseline="-25000" dirty="0" err="1" smtClean="0"/>
                        <a:t>x</a:t>
                      </a:r>
                      <a:r>
                        <a:rPr lang="en-US" altLang="zh-CN" i="0" baseline="0" dirty="0" smtClean="0"/>
                        <a:t> </a:t>
                      </a:r>
                      <a:r>
                        <a:rPr lang="en-US" altLang="zh-CN" dirty="0" smtClean="0"/>
                        <a:t>(m)</a:t>
                      </a:r>
                      <a:endParaRPr lang="zh-CN" altLang="en-US" dirty="0" smtClean="0"/>
                    </a:p>
                  </a:txBody>
                  <a:tcPr/>
                </a:tc>
                <a:tc>
                  <a:txBody>
                    <a:bodyPr/>
                    <a:lstStyle/>
                    <a:p>
                      <a:pPr algn="ctr"/>
                      <a:r>
                        <a:rPr lang="en-US" altLang="zh-CN" dirty="0" smtClean="0"/>
                        <a:t>~150</a:t>
                      </a:r>
                      <a:endParaRPr lang="zh-CN" altLang="en-US" dirty="0"/>
                    </a:p>
                  </a:txBody>
                  <a:tcPr/>
                </a:tc>
                <a:tc>
                  <a:txBody>
                    <a:bodyPr/>
                    <a:lstStyle/>
                    <a:p>
                      <a:pPr algn="ctr"/>
                      <a:r>
                        <a:rPr lang="en-US" altLang="zh-CN" dirty="0" smtClean="0"/>
                        <a:t>82</a:t>
                      </a:r>
                      <a:endParaRPr lang="zh-CN" altLang="en-US" dirty="0"/>
                    </a:p>
                  </a:txBody>
                  <a:tcPr/>
                </a:tc>
                <a:tc>
                  <a:txBody>
                    <a:bodyPr/>
                    <a:lstStyle/>
                    <a:p>
                      <a:pPr algn="ctr"/>
                      <a:r>
                        <a:rPr lang="en-US" altLang="zh-CN" dirty="0" smtClean="0"/>
                        <a:t>1.8</a:t>
                      </a: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i="1" dirty="0" smtClean="0">
                          <a:latin typeface="Symbol" panose="05050102010706020507" pitchFamily="18" charset="2"/>
                        </a:rPr>
                        <a:t>b</a:t>
                      </a:r>
                      <a:r>
                        <a:rPr lang="en-US" altLang="zh-CN" i="1" baseline="-25000" dirty="0" smtClean="0"/>
                        <a:t>y</a:t>
                      </a:r>
                      <a:r>
                        <a:rPr lang="en-US" altLang="zh-CN" i="0" baseline="0" dirty="0" smtClean="0"/>
                        <a:t> </a:t>
                      </a:r>
                      <a:r>
                        <a:rPr lang="en-US" altLang="zh-CN" dirty="0" smtClean="0"/>
                        <a:t>(m)</a:t>
                      </a:r>
                      <a:endParaRPr lang="zh-CN" altLang="en-US" dirty="0"/>
                    </a:p>
                  </a:txBody>
                  <a:tcPr/>
                </a:tc>
                <a:tc>
                  <a:txBody>
                    <a:bodyPr/>
                    <a:lstStyle/>
                    <a:p>
                      <a:pPr algn="ctr"/>
                      <a:r>
                        <a:rPr lang="en-US" altLang="zh-CN" dirty="0" smtClean="0"/>
                        <a:t>~150</a:t>
                      </a:r>
                      <a:endParaRPr lang="zh-CN" altLang="en-US" dirty="0"/>
                    </a:p>
                  </a:txBody>
                  <a:tcPr/>
                </a:tc>
                <a:tc>
                  <a:txBody>
                    <a:bodyPr/>
                    <a:lstStyle/>
                    <a:p>
                      <a:pPr algn="ctr"/>
                      <a:r>
                        <a:rPr lang="en-US" altLang="zh-CN" smtClean="0"/>
                        <a:t>82</a:t>
                      </a:r>
                      <a:endParaRPr lang="zh-CN" altLang="en-US" dirty="0"/>
                    </a:p>
                  </a:txBody>
                  <a:tcPr/>
                </a:tc>
                <a:tc>
                  <a:txBody>
                    <a:bodyPr/>
                    <a:lstStyle/>
                    <a:p>
                      <a:pPr algn="ctr"/>
                      <a:r>
                        <a:rPr lang="en-US" altLang="zh-CN" smtClean="0"/>
                        <a:t>1.8</a:t>
                      </a: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i="1" dirty="0" err="1" smtClean="0">
                          <a:latin typeface="Symbol" panose="05050102010706020507" pitchFamily="18" charset="2"/>
                        </a:rPr>
                        <a:t>s</a:t>
                      </a:r>
                      <a:r>
                        <a:rPr lang="en-US" altLang="zh-CN" i="1" baseline="-25000" dirty="0" err="1" smtClean="0"/>
                        <a:t>x</a:t>
                      </a:r>
                      <a:r>
                        <a:rPr lang="en-US" altLang="zh-CN" i="0" baseline="0" dirty="0" smtClean="0"/>
                        <a:t> </a:t>
                      </a:r>
                      <a:r>
                        <a:rPr lang="en-US" altLang="zh-CN" dirty="0" smtClean="0"/>
                        <a:t>(mm)</a:t>
                      </a:r>
                      <a:endParaRPr lang="zh-CN" altLang="en-US" dirty="0"/>
                    </a:p>
                  </a:txBody>
                  <a:tcPr/>
                </a:tc>
                <a:tc>
                  <a:txBody>
                    <a:bodyPr/>
                    <a:lstStyle/>
                    <a:p>
                      <a:pPr algn="ctr"/>
                      <a:r>
                        <a:rPr lang="en-US" altLang="zh-CN" dirty="0" smtClean="0">
                          <a:solidFill>
                            <a:schemeClr val="tx1"/>
                          </a:solidFill>
                        </a:rPr>
                        <a:t>1.84</a:t>
                      </a:r>
                      <a:endParaRPr lang="zh-CN" altLang="en-US" dirty="0">
                        <a:solidFill>
                          <a:schemeClr val="tx1"/>
                        </a:solidFill>
                      </a:endParaRPr>
                    </a:p>
                  </a:txBody>
                  <a:tcPr/>
                </a:tc>
                <a:tc>
                  <a:txBody>
                    <a:bodyPr/>
                    <a:lstStyle/>
                    <a:p>
                      <a:pPr algn="ctr"/>
                      <a:r>
                        <a:rPr lang="en-US" altLang="zh-CN" dirty="0" smtClean="0">
                          <a:solidFill>
                            <a:schemeClr val="tx1"/>
                          </a:solidFill>
                        </a:rPr>
                        <a:t>1.2</a:t>
                      </a:r>
                      <a:endParaRPr lang="zh-CN" altLang="en-US" dirty="0">
                        <a:solidFill>
                          <a:schemeClr val="tx1"/>
                        </a:solidFill>
                      </a:endParaRPr>
                    </a:p>
                  </a:txBody>
                  <a:tcPr/>
                </a:tc>
                <a:tc>
                  <a:txBody>
                    <a:bodyPr/>
                    <a:lstStyle/>
                    <a:p>
                      <a:pPr algn="ctr"/>
                      <a:r>
                        <a:rPr lang="en-US" altLang="zh-CN" dirty="0" smtClean="0">
                          <a:solidFill>
                            <a:schemeClr val="tx1"/>
                          </a:solidFill>
                        </a:rPr>
                        <a:t>1.5</a:t>
                      </a:r>
                      <a:endParaRPr lang="zh-CN" altLang="en-US" dirty="0">
                        <a:solidFill>
                          <a:schemeClr val="tx1"/>
                        </a:solidFill>
                      </a:endParaRPr>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i="1" dirty="0" err="1" smtClean="0">
                          <a:latin typeface="Symbol" panose="05050102010706020507" pitchFamily="18" charset="2"/>
                        </a:rPr>
                        <a:t>s</a:t>
                      </a:r>
                      <a:r>
                        <a:rPr lang="en-US" altLang="zh-CN" i="1" baseline="-25000" dirty="0" err="1" smtClean="0"/>
                        <a:t>y</a:t>
                      </a:r>
                      <a:r>
                        <a:rPr lang="en-US" altLang="zh-CN" i="0" baseline="0" dirty="0" smtClean="0"/>
                        <a:t> </a:t>
                      </a:r>
                      <a:r>
                        <a:rPr lang="en-US" altLang="zh-CN" dirty="0" smtClean="0"/>
                        <a:t>(mm)</a:t>
                      </a:r>
                      <a:endParaRPr lang="zh-CN" altLang="en-US" dirty="0" smtClean="0"/>
                    </a:p>
                  </a:txBody>
                  <a:tcPr/>
                </a:tc>
                <a:tc>
                  <a:txBody>
                    <a:bodyPr/>
                    <a:lstStyle/>
                    <a:p>
                      <a:pPr algn="ctr"/>
                      <a:r>
                        <a:rPr lang="en-US" altLang="zh-CN" dirty="0" smtClean="0">
                          <a:solidFill>
                            <a:schemeClr val="tx1"/>
                          </a:solidFill>
                        </a:rPr>
                        <a:t>0.21</a:t>
                      </a:r>
                      <a:endParaRPr lang="zh-CN" altLang="en-US" dirty="0">
                        <a:solidFill>
                          <a:schemeClr val="tx1"/>
                        </a:solidFill>
                      </a:endParaRPr>
                    </a:p>
                  </a:txBody>
                  <a:tcPr/>
                </a:tc>
                <a:tc>
                  <a:txBody>
                    <a:bodyPr/>
                    <a:lstStyle/>
                    <a:p>
                      <a:pPr algn="ctr"/>
                      <a:r>
                        <a:rPr lang="en-US" altLang="zh-CN" dirty="0" smtClean="0">
                          <a:solidFill>
                            <a:schemeClr val="tx1"/>
                          </a:solidFill>
                        </a:rPr>
                        <a:t>0.041</a:t>
                      </a:r>
                      <a:endParaRPr lang="zh-CN" altLang="en-US" dirty="0">
                        <a:solidFill>
                          <a:schemeClr val="tx1"/>
                        </a:solidFill>
                      </a:endParaRPr>
                    </a:p>
                  </a:txBody>
                  <a:tcPr/>
                </a:tc>
                <a:tc>
                  <a:txBody>
                    <a:bodyPr/>
                    <a:lstStyle/>
                    <a:p>
                      <a:pPr algn="ctr"/>
                      <a:r>
                        <a:rPr lang="en-US" altLang="zh-CN" dirty="0" smtClean="0">
                          <a:solidFill>
                            <a:schemeClr val="tx1"/>
                          </a:solidFill>
                        </a:rPr>
                        <a:t>5.1</a:t>
                      </a:r>
                      <a:endParaRPr lang="zh-CN" altLang="en-US" dirty="0">
                        <a:solidFill>
                          <a:schemeClr val="tx1"/>
                        </a:solidFill>
                      </a:endParaRPr>
                    </a:p>
                  </a:txBody>
                  <a:tcPr/>
                </a:tc>
              </a:tr>
              <a:tr h="3980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Aperture of bend  (mm)</a:t>
                      </a:r>
                      <a:endParaRPr lang="zh-CN" altLang="en-US" dirty="0"/>
                    </a:p>
                  </a:txBody>
                  <a:tcPr/>
                </a:tc>
                <a:tc>
                  <a:txBody>
                    <a:bodyPr/>
                    <a:lstStyle/>
                    <a:p>
                      <a:pPr algn="ctr"/>
                      <a:r>
                        <a:rPr lang="en-US" altLang="zh-CN" dirty="0" smtClean="0"/>
                        <a:t>100</a:t>
                      </a:r>
                      <a:endParaRPr lang="zh-CN" altLang="en-US" dirty="0"/>
                    </a:p>
                  </a:txBody>
                  <a:tcPr/>
                </a:tc>
                <a:tc>
                  <a:txBody>
                    <a:bodyPr/>
                    <a:lstStyle/>
                    <a:p>
                      <a:pPr algn="ctr"/>
                      <a:r>
                        <a:rPr lang="en-US" altLang="zh-CN" dirty="0" smtClean="0">
                          <a:solidFill>
                            <a:srgbClr val="FF0000"/>
                          </a:solidFill>
                        </a:rPr>
                        <a:t>80</a:t>
                      </a:r>
                      <a:endParaRPr lang="zh-CN" altLang="en-US" dirty="0">
                        <a:solidFill>
                          <a:srgbClr val="FF0000"/>
                        </a:solidFill>
                      </a:endParaRPr>
                    </a:p>
                  </a:txBody>
                  <a:tcPr/>
                </a:tc>
                <a:tc>
                  <a:txBody>
                    <a:bodyPr/>
                    <a:lstStyle/>
                    <a:p>
                      <a:pPr algn="ct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Aperture</a:t>
                      </a:r>
                      <a:r>
                        <a:rPr lang="en-US" altLang="zh-CN" baseline="0" dirty="0" smtClean="0"/>
                        <a:t> of quad  (mm)</a:t>
                      </a:r>
                      <a:endParaRPr lang="zh-CN" altLang="en-US" dirty="0"/>
                    </a:p>
                  </a:txBody>
                  <a:tcPr/>
                </a:tc>
                <a:tc>
                  <a:txBody>
                    <a:bodyPr/>
                    <a:lstStyle/>
                    <a:p>
                      <a:pPr algn="ctr"/>
                      <a:r>
                        <a:rPr lang="en-US" altLang="zh-CN" dirty="0" smtClean="0"/>
                        <a:t>125</a:t>
                      </a:r>
                      <a:endParaRPr lang="zh-CN" altLang="en-US" dirty="0"/>
                    </a:p>
                  </a:txBody>
                  <a:tcPr/>
                </a:tc>
                <a:tc>
                  <a:txBody>
                    <a:bodyPr/>
                    <a:lstStyle/>
                    <a:p>
                      <a:pPr algn="ctr"/>
                      <a:r>
                        <a:rPr lang="en-US" altLang="zh-CN" dirty="0" smtClean="0">
                          <a:solidFill>
                            <a:srgbClr val="FF0000"/>
                          </a:solidFill>
                        </a:rPr>
                        <a:t>100</a:t>
                      </a:r>
                      <a:endParaRPr lang="zh-CN" altLang="en-US" dirty="0">
                        <a:solidFill>
                          <a:srgbClr val="FF0000"/>
                        </a:solidFill>
                      </a:endParaRPr>
                    </a:p>
                  </a:txBody>
                  <a:tcPr/>
                </a:tc>
                <a:tc>
                  <a:txBody>
                    <a:bodyPr/>
                    <a:lstStyle/>
                    <a:p>
                      <a:pPr algn="ctr"/>
                      <a:endParaRPr lang="zh-CN" altLang="en-US" dirty="0"/>
                    </a:p>
                  </a:txBody>
                  <a:tcPr/>
                </a:tc>
              </a:tr>
              <a:tr h="36737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Aperture of sext.  (mm)</a:t>
                      </a:r>
                      <a:endParaRPr lang="zh-CN" altLang="en-US" dirty="0"/>
                    </a:p>
                  </a:txBody>
                  <a:tcPr/>
                </a:tc>
                <a:tc>
                  <a:txBody>
                    <a:bodyPr/>
                    <a:lstStyle/>
                    <a:p>
                      <a:pPr algn="ctr"/>
                      <a:r>
                        <a:rPr lang="en-US" altLang="zh-CN" dirty="0" smtClean="0"/>
                        <a:t>150</a:t>
                      </a:r>
                      <a:endParaRPr lang="zh-CN" altLang="en-US" dirty="0"/>
                    </a:p>
                  </a:txBody>
                  <a:tcPr/>
                </a:tc>
                <a:tc>
                  <a:txBody>
                    <a:bodyPr/>
                    <a:lstStyle/>
                    <a:p>
                      <a:pPr algn="ctr"/>
                      <a:r>
                        <a:rPr lang="en-US" altLang="zh-CN" dirty="0" smtClean="0">
                          <a:solidFill>
                            <a:srgbClr val="FF0000"/>
                          </a:solidFill>
                        </a:rPr>
                        <a:t>110-120</a:t>
                      </a:r>
                      <a:endParaRPr lang="zh-CN" altLang="en-US" dirty="0">
                        <a:solidFill>
                          <a:srgbClr val="FF0000"/>
                        </a:solidFill>
                      </a:endParaRPr>
                    </a:p>
                  </a:txBody>
                  <a:tcPr/>
                </a:tc>
                <a:tc>
                  <a:txBody>
                    <a:bodyPr/>
                    <a:lstStyle/>
                    <a:p>
                      <a:pPr algn="ctr"/>
                      <a:endParaRPr lang="zh-CN" altLang="en-US" dirty="0"/>
                    </a:p>
                  </a:txBody>
                  <a:tcPr/>
                </a:tc>
              </a:tr>
              <a:tr h="5937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dirty="0" smtClean="0"/>
                        <a:t>Size of vacuum chamber (mm)</a:t>
                      </a:r>
                      <a:endParaRPr lang="zh-CN" altLang="en-US" dirty="0"/>
                    </a:p>
                  </a:txBody>
                  <a:tcPr/>
                </a:tc>
                <a:tc>
                  <a:txBody>
                    <a:bodyPr/>
                    <a:lstStyle/>
                    <a:p>
                      <a:pPr algn="ctr"/>
                      <a:r>
                        <a:rPr lang="en-US" altLang="zh-CN" dirty="0" smtClean="0"/>
                        <a:t>131*70</a:t>
                      </a:r>
                      <a:endParaRPr lang="zh-CN" altLang="en-US" dirty="0"/>
                    </a:p>
                  </a:txBody>
                  <a:tcPr/>
                </a:tc>
                <a:tc>
                  <a:txBody>
                    <a:bodyPr/>
                    <a:lstStyle/>
                    <a:p>
                      <a:pPr algn="ctr"/>
                      <a:r>
                        <a:rPr lang="en-US" altLang="zh-CN" dirty="0" smtClean="0">
                          <a:solidFill>
                            <a:srgbClr val="FF0000"/>
                          </a:solidFill>
                        </a:rPr>
                        <a:t>100*55 (</a:t>
                      </a:r>
                      <a:r>
                        <a:rPr lang="zh-CN" altLang="en-US" dirty="0" smtClean="0">
                          <a:solidFill>
                            <a:srgbClr val="FF0000"/>
                          </a:solidFill>
                        </a:rPr>
                        <a:t>好场区</a:t>
                      </a:r>
                      <a:r>
                        <a:rPr lang="en-US" altLang="zh-CN" dirty="0" smtClean="0">
                          <a:solidFill>
                            <a:srgbClr val="FF0000"/>
                          </a:solidFill>
                        </a:rPr>
                        <a:t>)</a:t>
                      </a:r>
                      <a:endParaRPr lang="zh-CN" altLang="en-US" dirty="0">
                        <a:solidFill>
                          <a:srgbClr val="FF0000"/>
                        </a:solidFill>
                      </a:endParaRPr>
                    </a:p>
                  </a:txBody>
                  <a:tcPr/>
                </a:tc>
                <a:tc>
                  <a:txBody>
                    <a:bodyPr/>
                    <a:lstStyle/>
                    <a:p>
                      <a:pPr algn="ctr"/>
                      <a:endParaRPr lang="zh-CN" altLang="en-US" dirty="0"/>
                    </a:p>
                  </a:txBody>
                  <a:tcPr/>
                </a:tc>
              </a:tr>
            </a:tbl>
          </a:graphicData>
        </a:graphic>
      </p:graphicFrame>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vs LEP Parameters</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21338393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2007051341"/>
              </p:ext>
            </p:extLst>
          </p:nvPr>
        </p:nvGraphicFramePr>
        <p:xfrm>
          <a:off x="457200" y="796674"/>
          <a:ext cx="3824644" cy="5908926"/>
        </p:xfrm>
        <a:graphic>
          <a:graphicData uri="http://schemas.openxmlformats.org/presentationml/2006/ole">
            <mc:AlternateContent xmlns:mc="http://schemas.openxmlformats.org/markup-compatibility/2006">
              <mc:Choice xmlns:v="urn:schemas-microsoft-com:vml" Requires="v">
                <p:oleObj spid="_x0000_s8344" name="Document" r:id="rId3" imgW="5405832" imgH="8351370" progId="Word.Document.12">
                  <p:embed/>
                </p:oleObj>
              </mc:Choice>
              <mc:Fallback>
                <p:oleObj name="Document" r:id="rId3" imgW="5405832" imgH="8351370" progId="Word.Document.12">
                  <p:embed/>
                  <p:pic>
                    <p:nvPicPr>
                      <p:cNvPr id="0" name=""/>
                      <p:cNvPicPr/>
                      <p:nvPr/>
                    </p:nvPicPr>
                    <p:blipFill>
                      <a:blip r:embed="rId4"/>
                      <a:stretch>
                        <a:fillRect/>
                      </a:stretch>
                    </p:blipFill>
                    <p:spPr>
                      <a:xfrm>
                        <a:off x="457200" y="796674"/>
                        <a:ext cx="3824644" cy="5908926"/>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51510"/>
              </p:ext>
            </p:extLst>
          </p:nvPr>
        </p:nvGraphicFramePr>
        <p:xfrm>
          <a:off x="4876800" y="1143000"/>
          <a:ext cx="3767137" cy="5334000"/>
        </p:xfrm>
        <a:graphic>
          <a:graphicData uri="http://schemas.openxmlformats.org/presentationml/2006/ole">
            <mc:AlternateContent xmlns:mc="http://schemas.openxmlformats.org/markup-compatibility/2006">
              <mc:Choice xmlns:v="urn:schemas-microsoft-com:vml" Requires="v">
                <p:oleObj spid="_x0000_s8345" name="Document" r:id="rId5" imgW="5405832" imgH="7653655" progId="Word.Document.12">
                  <p:embed/>
                </p:oleObj>
              </mc:Choice>
              <mc:Fallback>
                <p:oleObj name="Document" r:id="rId5" imgW="5405832" imgH="7653655" progId="Word.Document.12">
                  <p:embed/>
                  <p:pic>
                    <p:nvPicPr>
                      <p:cNvPr id="0" name=""/>
                      <p:cNvPicPr/>
                      <p:nvPr/>
                    </p:nvPicPr>
                    <p:blipFill>
                      <a:blip r:embed="rId6"/>
                      <a:stretch>
                        <a:fillRect/>
                      </a:stretch>
                    </p:blipFill>
                    <p:spPr>
                      <a:xfrm>
                        <a:off x="4876800" y="1143000"/>
                        <a:ext cx="3767137" cy="5334000"/>
                      </a:xfrm>
                      <a:prstGeom prst="rect">
                        <a:avLst/>
                      </a:prstGeom>
                    </p:spPr>
                  </p:pic>
                </p:oleObj>
              </mc:Fallback>
            </mc:AlternateContent>
          </a:graphicData>
        </a:graphic>
      </p:graphicFrame>
      <p:sp>
        <p:nvSpPr>
          <p:cNvPr id="4" name="TextBox 3"/>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Pre-CDR Table of Contents</a:t>
            </a:r>
            <a:endParaRPr lang="en-US" sz="2800" b="1" dirty="0">
              <a:solidFill>
                <a:prstClr val="black"/>
              </a:solidFill>
              <a:latin typeface="Tahoma" pitchFamily="34" charset="0"/>
              <a:cs typeface="Tahoma" pitchFamily="34" charset="0"/>
            </a:endParaRPr>
          </a:p>
        </p:txBody>
      </p:sp>
      <p:sp>
        <p:nvSpPr>
          <p:cNvPr id="5" name="Rectangle 4"/>
          <p:cNvSpPr/>
          <p:nvPr/>
        </p:nvSpPr>
        <p:spPr>
          <a:xfrm>
            <a:off x="304800" y="3766458"/>
            <a:ext cx="2362200" cy="2743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4724400" y="1905000"/>
            <a:ext cx="2057400" cy="2819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667000" y="4038600"/>
            <a:ext cx="1323759" cy="1015663"/>
          </a:xfrm>
          <a:prstGeom prst="rect">
            <a:avLst/>
          </a:prstGeom>
          <a:noFill/>
          <a:ln>
            <a:noFill/>
          </a:ln>
        </p:spPr>
        <p:txBody>
          <a:bodyPr wrap="square" rtlCol="0">
            <a:spAutoFit/>
          </a:bodyPr>
          <a:lstStyle/>
          <a:p>
            <a:r>
              <a:rPr lang="en-US" sz="2000" b="1" dirty="0" smtClean="0">
                <a:solidFill>
                  <a:srgbClr val="FF0000"/>
                </a:solidFill>
              </a:rPr>
              <a:t>Machine Cost Estimate</a:t>
            </a:r>
            <a:endParaRPr lang="en-US" sz="2000" dirty="0">
              <a:solidFill>
                <a:srgbClr val="FF0000"/>
              </a:solidFill>
            </a:endParaRPr>
          </a:p>
        </p:txBody>
      </p:sp>
      <p:sp>
        <p:nvSpPr>
          <p:cNvPr id="8" name="TextBox 7"/>
          <p:cNvSpPr txBox="1"/>
          <p:nvPr/>
        </p:nvSpPr>
        <p:spPr>
          <a:xfrm>
            <a:off x="6829641" y="2184737"/>
            <a:ext cx="1323759" cy="1015663"/>
          </a:xfrm>
          <a:prstGeom prst="rect">
            <a:avLst/>
          </a:prstGeom>
          <a:noFill/>
          <a:ln>
            <a:noFill/>
          </a:ln>
        </p:spPr>
        <p:txBody>
          <a:bodyPr wrap="square" rtlCol="0">
            <a:spAutoFit/>
          </a:bodyPr>
          <a:lstStyle/>
          <a:p>
            <a:r>
              <a:rPr lang="en-US" sz="2000" b="1" dirty="0" smtClean="0">
                <a:solidFill>
                  <a:srgbClr val="FF0000"/>
                </a:solidFill>
              </a:rPr>
              <a:t>Machine R&amp;D Estimate</a:t>
            </a:r>
            <a:endParaRPr lang="en-US" sz="2000" dirty="0">
              <a:solidFill>
                <a:srgbClr val="FF0000"/>
              </a:solidFill>
            </a:endParaRPr>
          </a:p>
        </p:txBody>
      </p:sp>
    </p:spTree>
    <p:extLst>
      <p:ext uri="{BB962C8B-B14F-4D97-AF65-F5344CB8AC3E}">
        <p14:creationId xmlns:p14="http://schemas.microsoft.com/office/powerpoint/2010/main" val="4168662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3914337500"/>
              </p:ext>
            </p:extLst>
          </p:nvPr>
        </p:nvGraphicFramePr>
        <p:xfrm>
          <a:off x="457199" y="1087415"/>
          <a:ext cx="4047323" cy="5008585"/>
        </p:xfrm>
        <a:graphic>
          <a:graphicData uri="http://schemas.openxmlformats.org/presentationml/2006/ole">
            <mc:AlternateContent xmlns:mc="http://schemas.openxmlformats.org/markup-compatibility/2006">
              <mc:Choice xmlns:v="urn:schemas-microsoft-com:vml" Requires="v">
                <p:oleObj spid="_x0000_s7321" name="Worksheet" r:id="rId3" imgW="3588981" imgH="4442501" progId="Excel.Sheet.8">
                  <p:embed/>
                </p:oleObj>
              </mc:Choice>
              <mc:Fallback>
                <p:oleObj name="Worksheet" r:id="rId3" imgW="3588981" imgH="4442501" progId="Excel.Sheet.8">
                  <p:embed/>
                  <p:pic>
                    <p:nvPicPr>
                      <p:cNvPr id="0" name=""/>
                      <p:cNvPicPr/>
                      <p:nvPr/>
                    </p:nvPicPr>
                    <p:blipFill>
                      <a:blip r:embed="rId4"/>
                      <a:stretch>
                        <a:fillRect/>
                      </a:stretch>
                    </p:blipFill>
                    <p:spPr>
                      <a:xfrm>
                        <a:off x="457199" y="1087415"/>
                        <a:ext cx="4047323" cy="500858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98411956"/>
              </p:ext>
            </p:extLst>
          </p:nvPr>
        </p:nvGraphicFramePr>
        <p:xfrm>
          <a:off x="4724400" y="1066800"/>
          <a:ext cx="3936944" cy="3200400"/>
        </p:xfrm>
        <a:graphic>
          <a:graphicData uri="http://schemas.openxmlformats.org/presentationml/2006/ole">
            <mc:AlternateContent xmlns:mc="http://schemas.openxmlformats.org/markup-compatibility/2006">
              <mc:Choice xmlns:v="urn:schemas-microsoft-com:vml" Requires="v">
                <p:oleObj spid="_x0000_s7322" name="Worksheet" r:id="rId5" imgW="3588981" imgH="2918419" progId="Excel.Sheet.8">
                  <p:embed/>
                </p:oleObj>
              </mc:Choice>
              <mc:Fallback>
                <p:oleObj name="Worksheet" r:id="rId5" imgW="3588981" imgH="2918419" progId="Excel.Sheet.8">
                  <p:embed/>
                  <p:pic>
                    <p:nvPicPr>
                      <p:cNvPr id="0" name=""/>
                      <p:cNvPicPr/>
                      <p:nvPr/>
                    </p:nvPicPr>
                    <p:blipFill>
                      <a:blip r:embed="rId6"/>
                      <a:stretch>
                        <a:fillRect/>
                      </a:stretch>
                    </p:blipFill>
                    <p:spPr>
                      <a:xfrm>
                        <a:off x="4724400" y="1066800"/>
                        <a:ext cx="3936944" cy="3200400"/>
                      </a:xfrm>
                      <a:prstGeom prst="rect">
                        <a:avLst/>
                      </a:prstGeom>
                    </p:spPr>
                  </p:pic>
                </p:oleObj>
              </mc:Fallback>
            </mc:AlternateContent>
          </a:graphicData>
        </a:graphic>
      </p:graphicFrame>
      <p:sp>
        <p:nvSpPr>
          <p:cNvPr id="4" name="TextBox 3"/>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Work Breakdown Structure (WBS)</a:t>
            </a:r>
            <a:endParaRPr lang="en-US" sz="2800" b="1" dirty="0">
              <a:solidFill>
                <a:prstClr val="black"/>
              </a:solidFill>
              <a:latin typeface="Tahoma" pitchFamily="34" charset="0"/>
              <a:cs typeface="Tahoma" pitchFamily="34" charset="0"/>
            </a:endParaRPr>
          </a:p>
        </p:txBody>
      </p:sp>
      <p:sp>
        <p:nvSpPr>
          <p:cNvPr id="5" name="TextBox 4"/>
          <p:cNvSpPr txBox="1"/>
          <p:nvPr/>
        </p:nvSpPr>
        <p:spPr>
          <a:xfrm>
            <a:off x="1752600" y="1216223"/>
            <a:ext cx="1600200" cy="276999"/>
          </a:xfrm>
          <a:prstGeom prst="rect">
            <a:avLst/>
          </a:prstGeom>
          <a:noFill/>
          <a:ln>
            <a:noFill/>
          </a:ln>
        </p:spPr>
        <p:txBody>
          <a:bodyPr wrap="square" rtlCol="0">
            <a:spAutoFit/>
          </a:bodyPr>
          <a:lstStyle/>
          <a:p>
            <a:pPr algn="ctr"/>
            <a:r>
              <a:rPr lang="en-US" sz="1200" b="1" dirty="0" smtClean="0">
                <a:solidFill>
                  <a:srgbClr val="FF0000"/>
                </a:solidFill>
              </a:rPr>
              <a:t>Accelerators</a:t>
            </a:r>
            <a:endParaRPr lang="en-US" sz="1200" dirty="0">
              <a:solidFill>
                <a:srgbClr val="FF0000"/>
              </a:solidFill>
            </a:endParaRPr>
          </a:p>
        </p:txBody>
      </p:sp>
      <p:sp>
        <p:nvSpPr>
          <p:cNvPr id="6" name="TextBox 5"/>
          <p:cNvSpPr txBox="1"/>
          <p:nvPr/>
        </p:nvSpPr>
        <p:spPr>
          <a:xfrm>
            <a:off x="1714500" y="4165461"/>
            <a:ext cx="1600200" cy="276999"/>
          </a:xfrm>
          <a:prstGeom prst="rect">
            <a:avLst/>
          </a:prstGeom>
          <a:noFill/>
          <a:ln>
            <a:noFill/>
          </a:ln>
        </p:spPr>
        <p:txBody>
          <a:bodyPr wrap="square" rtlCol="0">
            <a:spAutoFit/>
          </a:bodyPr>
          <a:lstStyle/>
          <a:p>
            <a:pPr algn="ctr"/>
            <a:r>
              <a:rPr lang="en-US" sz="1200" b="1" dirty="0" smtClean="0">
                <a:solidFill>
                  <a:srgbClr val="FF0000"/>
                </a:solidFill>
              </a:rPr>
              <a:t>Detectors</a:t>
            </a:r>
            <a:endParaRPr lang="en-US" sz="1200" dirty="0">
              <a:solidFill>
                <a:srgbClr val="FF0000"/>
              </a:solidFill>
            </a:endParaRPr>
          </a:p>
        </p:txBody>
      </p:sp>
      <p:sp>
        <p:nvSpPr>
          <p:cNvPr id="7" name="TextBox 6"/>
          <p:cNvSpPr txBox="1"/>
          <p:nvPr/>
        </p:nvSpPr>
        <p:spPr>
          <a:xfrm>
            <a:off x="6477000" y="1018401"/>
            <a:ext cx="1600200" cy="276999"/>
          </a:xfrm>
          <a:prstGeom prst="rect">
            <a:avLst/>
          </a:prstGeom>
          <a:noFill/>
          <a:ln>
            <a:noFill/>
          </a:ln>
        </p:spPr>
        <p:txBody>
          <a:bodyPr wrap="square" rtlCol="0">
            <a:spAutoFit/>
          </a:bodyPr>
          <a:lstStyle/>
          <a:p>
            <a:pPr algn="ctr"/>
            <a:r>
              <a:rPr lang="en-US" sz="1200" b="1" dirty="0" smtClean="0">
                <a:solidFill>
                  <a:srgbClr val="FF0000"/>
                </a:solidFill>
              </a:rPr>
              <a:t>Light Sources</a:t>
            </a:r>
            <a:endParaRPr lang="en-US" sz="1200" dirty="0">
              <a:solidFill>
                <a:srgbClr val="FF0000"/>
              </a:solidFill>
            </a:endParaRPr>
          </a:p>
        </p:txBody>
      </p:sp>
      <p:sp>
        <p:nvSpPr>
          <p:cNvPr id="8" name="TextBox 7"/>
          <p:cNvSpPr txBox="1"/>
          <p:nvPr/>
        </p:nvSpPr>
        <p:spPr>
          <a:xfrm>
            <a:off x="6096000" y="1524000"/>
            <a:ext cx="1600200" cy="276999"/>
          </a:xfrm>
          <a:prstGeom prst="rect">
            <a:avLst/>
          </a:prstGeom>
          <a:noFill/>
          <a:ln>
            <a:noFill/>
          </a:ln>
        </p:spPr>
        <p:txBody>
          <a:bodyPr wrap="square" rtlCol="0">
            <a:spAutoFit/>
          </a:bodyPr>
          <a:lstStyle/>
          <a:p>
            <a:pPr algn="ctr"/>
            <a:r>
              <a:rPr lang="en-US" sz="1200" b="1" dirty="0" smtClean="0">
                <a:solidFill>
                  <a:srgbClr val="FF0000"/>
                </a:solidFill>
              </a:rPr>
              <a:t>Civil Construction</a:t>
            </a:r>
            <a:endParaRPr lang="en-US" sz="1200" dirty="0">
              <a:solidFill>
                <a:srgbClr val="FF0000"/>
              </a:solidFill>
            </a:endParaRPr>
          </a:p>
        </p:txBody>
      </p:sp>
      <p:sp>
        <p:nvSpPr>
          <p:cNvPr id="9" name="TextBox 8"/>
          <p:cNvSpPr txBox="1"/>
          <p:nvPr/>
        </p:nvSpPr>
        <p:spPr>
          <a:xfrm>
            <a:off x="6172200" y="2667000"/>
            <a:ext cx="1524000" cy="276999"/>
          </a:xfrm>
          <a:prstGeom prst="rect">
            <a:avLst/>
          </a:prstGeom>
          <a:noFill/>
          <a:ln>
            <a:noFill/>
          </a:ln>
        </p:spPr>
        <p:txBody>
          <a:bodyPr wrap="square" rtlCol="0">
            <a:spAutoFit/>
          </a:bodyPr>
          <a:lstStyle/>
          <a:p>
            <a:pPr algn="ctr"/>
            <a:r>
              <a:rPr lang="en-US" sz="1200" b="1" dirty="0" smtClean="0">
                <a:solidFill>
                  <a:srgbClr val="FF0000"/>
                </a:solidFill>
              </a:rPr>
              <a:t>Utilities</a:t>
            </a:r>
            <a:endParaRPr lang="en-US" sz="1200" dirty="0">
              <a:solidFill>
                <a:srgbClr val="FF0000"/>
              </a:solidFill>
            </a:endParaRPr>
          </a:p>
        </p:txBody>
      </p:sp>
    </p:spTree>
    <p:extLst>
      <p:ext uri="{BB962C8B-B14F-4D97-AF65-F5344CB8AC3E}">
        <p14:creationId xmlns:p14="http://schemas.microsoft.com/office/powerpoint/2010/main" val="610038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1468319719"/>
              </p:ext>
            </p:extLst>
          </p:nvPr>
        </p:nvGraphicFramePr>
        <p:xfrm>
          <a:off x="533400" y="828004"/>
          <a:ext cx="8077200" cy="58674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Relative Cost Estimate</a:t>
            </a:r>
            <a:endParaRPr lang="en-US" sz="2800" b="1" dirty="0">
              <a:solidFill>
                <a:prstClr val="black"/>
              </a:solidFill>
              <a:latin typeface="Tahoma" pitchFamily="34" charset="0"/>
              <a:cs typeface="Tahoma" pitchFamily="34" charset="0"/>
            </a:endParaRPr>
          </a:p>
        </p:txBody>
      </p:sp>
      <p:sp>
        <p:nvSpPr>
          <p:cNvPr id="4" name="TextBox 3"/>
          <p:cNvSpPr txBox="1"/>
          <p:nvPr/>
        </p:nvSpPr>
        <p:spPr>
          <a:xfrm>
            <a:off x="4343400" y="2205335"/>
            <a:ext cx="990600" cy="461665"/>
          </a:xfrm>
          <a:prstGeom prst="rect">
            <a:avLst/>
          </a:prstGeom>
          <a:noFill/>
        </p:spPr>
        <p:txBody>
          <a:bodyPr wrap="square" rtlCol="0">
            <a:spAutoFit/>
          </a:bodyPr>
          <a:lstStyle/>
          <a:p>
            <a:pPr algn="ctr"/>
            <a:r>
              <a:rPr lang="en-US" sz="2400" b="1" dirty="0" smtClean="0">
                <a:solidFill>
                  <a:prstClr val="white"/>
                </a:solidFill>
              </a:rPr>
              <a:t>26%</a:t>
            </a:r>
            <a:endParaRPr lang="en-US" sz="2400" b="1" dirty="0">
              <a:solidFill>
                <a:prstClr val="white"/>
              </a:solidFill>
            </a:endParaRPr>
          </a:p>
        </p:txBody>
      </p:sp>
      <p:sp>
        <p:nvSpPr>
          <p:cNvPr id="5" name="TextBox 4"/>
          <p:cNvSpPr txBox="1"/>
          <p:nvPr/>
        </p:nvSpPr>
        <p:spPr>
          <a:xfrm>
            <a:off x="4267200" y="4872335"/>
            <a:ext cx="990600" cy="461665"/>
          </a:xfrm>
          <a:prstGeom prst="rect">
            <a:avLst/>
          </a:prstGeom>
          <a:noFill/>
        </p:spPr>
        <p:txBody>
          <a:bodyPr wrap="square" rtlCol="0">
            <a:spAutoFit/>
          </a:bodyPr>
          <a:lstStyle/>
          <a:p>
            <a:pPr algn="ctr"/>
            <a:r>
              <a:rPr lang="en-US" sz="2400" b="1" dirty="0" smtClean="0">
                <a:solidFill>
                  <a:prstClr val="white"/>
                </a:solidFill>
              </a:rPr>
              <a:t>19%</a:t>
            </a:r>
            <a:endParaRPr lang="en-US" sz="2400" b="1" dirty="0">
              <a:solidFill>
                <a:prstClr val="white"/>
              </a:solidFill>
            </a:endParaRPr>
          </a:p>
        </p:txBody>
      </p:sp>
      <p:sp>
        <p:nvSpPr>
          <p:cNvPr id="6" name="TextBox 5"/>
          <p:cNvSpPr txBox="1"/>
          <p:nvPr/>
        </p:nvSpPr>
        <p:spPr>
          <a:xfrm>
            <a:off x="2590800" y="5481935"/>
            <a:ext cx="990600" cy="461665"/>
          </a:xfrm>
          <a:prstGeom prst="rect">
            <a:avLst/>
          </a:prstGeom>
          <a:noFill/>
        </p:spPr>
        <p:txBody>
          <a:bodyPr wrap="square" rtlCol="0">
            <a:spAutoFit/>
          </a:bodyPr>
          <a:lstStyle/>
          <a:p>
            <a:pPr algn="ctr"/>
            <a:r>
              <a:rPr lang="en-US" sz="2400" b="1" dirty="0" smtClean="0">
                <a:solidFill>
                  <a:prstClr val="white"/>
                </a:solidFill>
              </a:rPr>
              <a:t>12%</a:t>
            </a:r>
            <a:endParaRPr lang="en-US" sz="2400" b="1" dirty="0">
              <a:solidFill>
                <a:prstClr val="white"/>
              </a:solidFill>
            </a:endParaRPr>
          </a:p>
        </p:txBody>
      </p:sp>
      <p:sp>
        <p:nvSpPr>
          <p:cNvPr id="7" name="TextBox 6"/>
          <p:cNvSpPr txBox="1"/>
          <p:nvPr/>
        </p:nvSpPr>
        <p:spPr>
          <a:xfrm>
            <a:off x="1219200" y="4872335"/>
            <a:ext cx="990600" cy="461665"/>
          </a:xfrm>
          <a:prstGeom prst="rect">
            <a:avLst/>
          </a:prstGeom>
          <a:noFill/>
        </p:spPr>
        <p:txBody>
          <a:bodyPr wrap="square" rtlCol="0">
            <a:spAutoFit/>
          </a:bodyPr>
          <a:lstStyle/>
          <a:p>
            <a:pPr algn="ctr"/>
            <a:r>
              <a:rPr lang="en-US" sz="2400" b="1" dirty="0" smtClean="0">
                <a:solidFill>
                  <a:prstClr val="white"/>
                </a:solidFill>
              </a:rPr>
              <a:t>12%</a:t>
            </a:r>
            <a:endParaRPr lang="en-US" sz="2400" b="1" dirty="0">
              <a:solidFill>
                <a:prstClr val="white"/>
              </a:solidFill>
            </a:endParaRPr>
          </a:p>
        </p:txBody>
      </p:sp>
      <p:sp>
        <p:nvSpPr>
          <p:cNvPr id="8" name="TextBox 7"/>
          <p:cNvSpPr txBox="1"/>
          <p:nvPr/>
        </p:nvSpPr>
        <p:spPr>
          <a:xfrm>
            <a:off x="685800" y="3352800"/>
            <a:ext cx="990600" cy="461665"/>
          </a:xfrm>
          <a:prstGeom prst="rect">
            <a:avLst/>
          </a:prstGeom>
          <a:noFill/>
        </p:spPr>
        <p:txBody>
          <a:bodyPr wrap="square" rtlCol="0">
            <a:spAutoFit/>
          </a:bodyPr>
          <a:lstStyle/>
          <a:p>
            <a:pPr algn="ctr"/>
            <a:r>
              <a:rPr lang="en-US" sz="2400" b="1" dirty="0" smtClean="0">
                <a:solidFill>
                  <a:prstClr val="white"/>
                </a:solidFill>
              </a:rPr>
              <a:t>10%</a:t>
            </a:r>
            <a:endParaRPr lang="en-US" sz="2400" b="1" dirty="0">
              <a:solidFill>
                <a:prstClr val="white"/>
              </a:solidFill>
            </a:endParaRPr>
          </a:p>
        </p:txBody>
      </p:sp>
      <p:sp>
        <p:nvSpPr>
          <p:cNvPr id="9" name="TextBox 8"/>
          <p:cNvSpPr txBox="1"/>
          <p:nvPr/>
        </p:nvSpPr>
        <p:spPr>
          <a:xfrm>
            <a:off x="2209800" y="1447800"/>
            <a:ext cx="990600" cy="461665"/>
          </a:xfrm>
          <a:prstGeom prst="rect">
            <a:avLst/>
          </a:prstGeom>
          <a:noFill/>
        </p:spPr>
        <p:txBody>
          <a:bodyPr wrap="square" rtlCol="0">
            <a:spAutoFit/>
          </a:bodyPr>
          <a:lstStyle/>
          <a:p>
            <a:pPr algn="ctr"/>
            <a:r>
              <a:rPr lang="en-US" sz="2400" b="1" dirty="0" smtClean="0">
                <a:solidFill>
                  <a:prstClr val="white"/>
                </a:solidFill>
              </a:rPr>
              <a:t>10%</a:t>
            </a:r>
            <a:endParaRPr lang="en-US" sz="2400" b="1" dirty="0">
              <a:solidFill>
                <a:prstClr val="white"/>
              </a:solidFill>
            </a:endParaRPr>
          </a:p>
        </p:txBody>
      </p:sp>
      <p:sp>
        <p:nvSpPr>
          <p:cNvPr id="10" name="TextBox 9"/>
          <p:cNvSpPr txBox="1"/>
          <p:nvPr/>
        </p:nvSpPr>
        <p:spPr>
          <a:xfrm>
            <a:off x="1143000" y="1981200"/>
            <a:ext cx="990600" cy="461665"/>
          </a:xfrm>
          <a:prstGeom prst="rect">
            <a:avLst/>
          </a:prstGeom>
          <a:noFill/>
        </p:spPr>
        <p:txBody>
          <a:bodyPr wrap="square" rtlCol="0">
            <a:spAutoFit/>
          </a:bodyPr>
          <a:lstStyle/>
          <a:p>
            <a:pPr algn="ctr"/>
            <a:r>
              <a:rPr lang="en-US" sz="2400" b="1" dirty="0" smtClean="0">
                <a:solidFill>
                  <a:prstClr val="white"/>
                </a:solidFill>
              </a:rPr>
              <a:t>4%</a:t>
            </a:r>
            <a:endParaRPr lang="en-US" sz="2400" b="1" dirty="0">
              <a:solidFill>
                <a:prstClr val="white"/>
              </a:solidFill>
            </a:endParaRPr>
          </a:p>
        </p:txBody>
      </p:sp>
      <p:sp>
        <p:nvSpPr>
          <p:cNvPr id="11" name="TextBox 10"/>
          <p:cNvSpPr txBox="1"/>
          <p:nvPr/>
        </p:nvSpPr>
        <p:spPr>
          <a:xfrm>
            <a:off x="762000" y="4114800"/>
            <a:ext cx="990600" cy="461665"/>
          </a:xfrm>
          <a:prstGeom prst="rect">
            <a:avLst/>
          </a:prstGeom>
          <a:noFill/>
        </p:spPr>
        <p:txBody>
          <a:bodyPr wrap="square" rtlCol="0">
            <a:spAutoFit/>
          </a:bodyPr>
          <a:lstStyle/>
          <a:p>
            <a:pPr algn="ctr"/>
            <a:r>
              <a:rPr lang="en-US" sz="2400" b="1" dirty="0" smtClean="0">
                <a:solidFill>
                  <a:prstClr val="white"/>
                </a:solidFill>
              </a:rPr>
              <a:t>2%</a:t>
            </a:r>
            <a:endParaRPr lang="en-US" sz="2400" b="1" dirty="0">
              <a:solidFill>
                <a:prstClr val="white"/>
              </a:solidFill>
            </a:endParaRPr>
          </a:p>
        </p:txBody>
      </p:sp>
      <p:sp>
        <p:nvSpPr>
          <p:cNvPr id="12" name="TextBox 11"/>
          <p:cNvSpPr txBox="1"/>
          <p:nvPr/>
        </p:nvSpPr>
        <p:spPr>
          <a:xfrm>
            <a:off x="762000" y="2514600"/>
            <a:ext cx="990600" cy="461665"/>
          </a:xfrm>
          <a:prstGeom prst="rect">
            <a:avLst/>
          </a:prstGeom>
          <a:noFill/>
        </p:spPr>
        <p:txBody>
          <a:bodyPr wrap="square" rtlCol="0">
            <a:spAutoFit/>
          </a:bodyPr>
          <a:lstStyle/>
          <a:p>
            <a:pPr algn="ctr"/>
            <a:r>
              <a:rPr lang="en-US" sz="2400" b="1" dirty="0" smtClean="0">
                <a:solidFill>
                  <a:prstClr val="white"/>
                </a:solidFill>
              </a:rPr>
              <a:t>2.4%</a:t>
            </a:r>
            <a:endParaRPr lang="en-US" sz="2400" b="1" dirty="0">
              <a:solidFill>
                <a:prstClr val="white"/>
              </a:solidFill>
            </a:endParaRPr>
          </a:p>
        </p:txBody>
      </p:sp>
    </p:spTree>
    <p:extLst>
      <p:ext uri="{BB962C8B-B14F-4D97-AF65-F5344CB8AC3E}">
        <p14:creationId xmlns:p14="http://schemas.microsoft.com/office/powerpoint/2010/main" val="236096268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TextBox 72"/>
          <p:cNvSpPr txBox="1">
            <a:spLocks noChangeArrowheads="1"/>
          </p:cNvSpPr>
          <p:nvPr/>
        </p:nvSpPr>
        <p:spPr bwMode="auto">
          <a:xfrm>
            <a:off x="0" y="262397"/>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3600" b="1" dirty="0">
                <a:solidFill>
                  <a:srgbClr val="000000"/>
                </a:solidFill>
                <a:latin typeface="Comic Sans MS" panose="030F0702030302020204" pitchFamily="66" charset="0"/>
                <a:ea typeface="宋体"/>
              </a:rPr>
              <a:t>CEPC-</a:t>
            </a:r>
            <a:r>
              <a:rPr lang="en-US" altLang="zh-CN" sz="3600" b="1" dirty="0" err="1">
                <a:solidFill>
                  <a:srgbClr val="000000"/>
                </a:solidFill>
                <a:latin typeface="Comic Sans MS" panose="030F0702030302020204" pitchFamily="66" charset="0"/>
                <a:ea typeface="宋体"/>
              </a:rPr>
              <a:t>SppC</a:t>
            </a:r>
            <a:endParaRPr lang="zh-CN" altLang="en-US" sz="3600" b="1" dirty="0">
              <a:solidFill>
                <a:srgbClr val="000000"/>
              </a:solidFill>
              <a:latin typeface="Comic Sans MS" panose="030F0702030302020204" pitchFamily="66" charset="0"/>
              <a:ea typeface="宋体"/>
            </a:endParaRPr>
          </a:p>
        </p:txBody>
      </p:sp>
      <p:grpSp>
        <p:nvGrpSpPr>
          <p:cNvPr id="21" name="组合 20"/>
          <p:cNvGrpSpPr/>
          <p:nvPr/>
        </p:nvGrpSpPr>
        <p:grpSpPr>
          <a:xfrm>
            <a:off x="383366" y="2204872"/>
            <a:ext cx="8351021" cy="4358045"/>
            <a:chOff x="467419" y="1736327"/>
            <a:chExt cx="8209235" cy="3216118"/>
          </a:xfrm>
        </p:grpSpPr>
        <p:cxnSp>
          <p:nvCxnSpPr>
            <p:cNvPr id="101" name="直接连接符 100"/>
            <p:cNvCxnSpPr/>
            <p:nvPr/>
          </p:nvCxnSpPr>
          <p:spPr>
            <a:xfrm flipV="1">
              <a:off x="6386049" y="2799546"/>
              <a:ext cx="119227" cy="133504"/>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96" name="椭圆 95"/>
            <p:cNvSpPr/>
            <p:nvPr/>
          </p:nvSpPr>
          <p:spPr>
            <a:xfrm>
              <a:off x="899592" y="1988377"/>
              <a:ext cx="7234214" cy="2757862"/>
            </a:xfrm>
            <a:prstGeom prst="ellipse">
              <a:avLst/>
            </a:prstGeom>
            <a:noFill/>
            <a:ln w="76200">
              <a:solidFill>
                <a:srgbClr val="1108C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136" name="任意多边形 135"/>
            <p:cNvSpPr/>
            <p:nvPr/>
          </p:nvSpPr>
          <p:spPr>
            <a:xfrm>
              <a:off x="7426506" y="2665580"/>
              <a:ext cx="565784" cy="315699"/>
            </a:xfrm>
            <a:custGeom>
              <a:avLst/>
              <a:gdLst>
                <a:gd name="connsiteX0" fmla="*/ 523875 w 525249"/>
                <a:gd name="connsiteY0" fmla="*/ 315699 h 315699"/>
                <a:gd name="connsiteX1" fmla="*/ 523875 w 525249"/>
                <a:gd name="connsiteY1" fmla="*/ 239499 h 315699"/>
                <a:gd name="connsiteX2" fmla="*/ 509587 w 525249"/>
                <a:gd name="connsiteY2" fmla="*/ 215687 h 315699"/>
                <a:gd name="connsiteX3" fmla="*/ 495300 w 525249"/>
                <a:gd name="connsiteY3" fmla="*/ 172824 h 315699"/>
                <a:gd name="connsiteX4" fmla="*/ 442912 w 525249"/>
                <a:gd name="connsiteY4" fmla="*/ 120437 h 315699"/>
                <a:gd name="connsiteX5" fmla="*/ 395287 w 525249"/>
                <a:gd name="connsiteY5" fmla="*/ 91862 h 315699"/>
                <a:gd name="connsiteX6" fmla="*/ 309562 w 525249"/>
                <a:gd name="connsiteY6" fmla="*/ 63287 h 315699"/>
                <a:gd name="connsiteX7" fmla="*/ 247650 w 525249"/>
                <a:gd name="connsiteY7" fmla="*/ 44237 h 315699"/>
                <a:gd name="connsiteX8" fmla="*/ 185737 w 525249"/>
                <a:gd name="connsiteY8" fmla="*/ 34712 h 315699"/>
                <a:gd name="connsiteX9" fmla="*/ 95250 w 525249"/>
                <a:gd name="connsiteY9" fmla="*/ 20424 h 315699"/>
                <a:gd name="connsiteX10" fmla="*/ 42862 w 525249"/>
                <a:gd name="connsiteY10" fmla="*/ 15662 h 315699"/>
                <a:gd name="connsiteX11" fmla="*/ 23812 w 525249"/>
                <a:gd name="connsiteY11" fmla="*/ 1374 h 315699"/>
                <a:gd name="connsiteX12" fmla="*/ 0 w 525249"/>
                <a:gd name="connsiteY12" fmla="*/ 1374 h 315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25249" h="315699">
                  <a:moveTo>
                    <a:pt x="523875" y="315699"/>
                  </a:moveTo>
                  <a:cubicBezTo>
                    <a:pt x="525065" y="285933"/>
                    <a:pt x="526256" y="256168"/>
                    <a:pt x="523875" y="239499"/>
                  </a:cubicBezTo>
                  <a:cubicBezTo>
                    <a:pt x="521494" y="222830"/>
                    <a:pt x="514349" y="226799"/>
                    <a:pt x="509587" y="215687"/>
                  </a:cubicBezTo>
                  <a:cubicBezTo>
                    <a:pt x="504825" y="204575"/>
                    <a:pt x="506412" y="188699"/>
                    <a:pt x="495300" y="172824"/>
                  </a:cubicBezTo>
                  <a:cubicBezTo>
                    <a:pt x="484187" y="156949"/>
                    <a:pt x="459581" y="133931"/>
                    <a:pt x="442912" y="120437"/>
                  </a:cubicBezTo>
                  <a:cubicBezTo>
                    <a:pt x="426243" y="106943"/>
                    <a:pt x="417512" y="101387"/>
                    <a:pt x="395287" y="91862"/>
                  </a:cubicBezTo>
                  <a:cubicBezTo>
                    <a:pt x="373062" y="82337"/>
                    <a:pt x="334168" y="71224"/>
                    <a:pt x="309562" y="63287"/>
                  </a:cubicBezTo>
                  <a:cubicBezTo>
                    <a:pt x="284956" y="55350"/>
                    <a:pt x="268287" y="48999"/>
                    <a:pt x="247650" y="44237"/>
                  </a:cubicBezTo>
                  <a:cubicBezTo>
                    <a:pt x="227013" y="39475"/>
                    <a:pt x="185737" y="34712"/>
                    <a:pt x="185737" y="34712"/>
                  </a:cubicBezTo>
                  <a:lnTo>
                    <a:pt x="95250" y="20424"/>
                  </a:lnTo>
                  <a:cubicBezTo>
                    <a:pt x="71437" y="17249"/>
                    <a:pt x="54768" y="18837"/>
                    <a:pt x="42862" y="15662"/>
                  </a:cubicBezTo>
                  <a:cubicBezTo>
                    <a:pt x="30956" y="12487"/>
                    <a:pt x="30956" y="3755"/>
                    <a:pt x="23812" y="1374"/>
                  </a:cubicBezTo>
                  <a:cubicBezTo>
                    <a:pt x="16668" y="-1007"/>
                    <a:pt x="8334" y="183"/>
                    <a:pt x="0" y="1374"/>
                  </a:cubicBezTo>
                </a:path>
              </a:pathLst>
            </a:cu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7" name="任意多边形 116"/>
            <p:cNvSpPr/>
            <p:nvPr/>
          </p:nvSpPr>
          <p:spPr>
            <a:xfrm>
              <a:off x="1085486" y="2612042"/>
              <a:ext cx="636326" cy="371770"/>
            </a:xfrm>
            <a:custGeom>
              <a:avLst/>
              <a:gdLst>
                <a:gd name="connsiteX0" fmla="*/ 0 w 666750"/>
                <a:gd name="connsiteY0" fmla="*/ 419100 h 419100"/>
                <a:gd name="connsiteX1" fmla="*/ 28575 w 666750"/>
                <a:gd name="connsiteY1" fmla="*/ 285750 h 419100"/>
                <a:gd name="connsiteX2" fmla="*/ 95250 w 666750"/>
                <a:gd name="connsiteY2" fmla="*/ 206375 h 419100"/>
                <a:gd name="connsiteX3" fmla="*/ 260350 w 666750"/>
                <a:gd name="connsiteY3" fmla="*/ 123825 h 419100"/>
                <a:gd name="connsiteX4" fmla="*/ 508000 w 666750"/>
                <a:gd name="connsiteY4" fmla="*/ 73025 h 419100"/>
                <a:gd name="connsiteX5" fmla="*/ 666750 w 666750"/>
                <a:gd name="connsiteY5" fmla="*/ 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6750" h="419100">
                  <a:moveTo>
                    <a:pt x="0" y="419100"/>
                  </a:moveTo>
                  <a:cubicBezTo>
                    <a:pt x="6350" y="370152"/>
                    <a:pt x="12700" y="321204"/>
                    <a:pt x="28575" y="285750"/>
                  </a:cubicBezTo>
                  <a:cubicBezTo>
                    <a:pt x="44450" y="250296"/>
                    <a:pt x="56621" y="233362"/>
                    <a:pt x="95250" y="206375"/>
                  </a:cubicBezTo>
                  <a:cubicBezTo>
                    <a:pt x="133879" y="179388"/>
                    <a:pt x="191559" y="146050"/>
                    <a:pt x="260350" y="123825"/>
                  </a:cubicBezTo>
                  <a:cubicBezTo>
                    <a:pt x="329141" y="101600"/>
                    <a:pt x="440267" y="93662"/>
                    <a:pt x="508000" y="73025"/>
                  </a:cubicBezTo>
                  <a:cubicBezTo>
                    <a:pt x="575733" y="52388"/>
                    <a:pt x="621241" y="26194"/>
                    <a:pt x="666750" y="0"/>
                  </a:cubicBez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52" name="TextBox 76"/>
            <p:cNvSpPr txBox="1">
              <a:spLocks noChangeArrowheads="1"/>
            </p:cNvSpPr>
            <p:nvPr/>
          </p:nvSpPr>
          <p:spPr bwMode="auto">
            <a:xfrm>
              <a:off x="1461748" y="2743036"/>
              <a:ext cx="439959"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solidFill>
                    <a:srgbClr val="FF0000"/>
                  </a:solidFill>
                  <a:latin typeface="Times New Roman" pitchFamily="18" charset="0"/>
                  <a:cs typeface="Times New Roman" pitchFamily="18" charset="0"/>
                </a:rPr>
                <a:t>BTC</a:t>
              </a:r>
              <a:endParaRPr lang="zh-CN" altLang="en-US" sz="1000" b="1" dirty="0">
                <a:solidFill>
                  <a:srgbClr val="FF0000"/>
                </a:solidFill>
                <a:latin typeface="Times New Roman" pitchFamily="18" charset="0"/>
                <a:cs typeface="Times New Roman" pitchFamily="18" charset="0"/>
              </a:endParaRPr>
            </a:p>
          </p:txBody>
        </p:sp>
        <p:sp>
          <p:nvSpPr>
            <p:cNvPr id="53" name="右箭头 52"/>
            <p:cNvSpPr/>
            <p:nvPr/>
          </p:nvSpPr>
          <p:spPr>
            <a:xfrm rot="20678478">
              <a:off x="1317871" y="2688005"/>
              <a:ext cx="79649" cy="57017"/>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55" name="TextBox 6"/>
            <p:cNvSpPr txBox="1">
              <a:spLocks noChangeArrowheads="1"/>
            </p:cNvSpPr>
            <p:nvPr/>
          </p:nvSpPr>
          <p:spPr bwMode="auto">
            <a:xfrm>
              <a:off x="4233114" y="2141662"/>
              <a:ext cx="576263" cy="20441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CC00FF"/>
                  </a:solidFill>
                  <a:latin typeface="Times New Roman" pitchFamily="18" charset="0"/>
                  <a:cs typeface="Times New Roman" pitchFamily="18" charset="0"/>
                </a:rPr>
                <a:t>IP1</a:t>
              </a:r>
              <a:endParaRPr lang="zh-CN" altLang="en-US" b="1" dirty="0">
                <a:solidFill>
                  <a:srgbClr val="CC00FF"/>
                </a:solidFill>
                <a:latin typeface="Times New Roman" pitchFamily="18" charset="0"/>
                <a:cs typeface="Times New Roman" pitchFamily="18" charset="0"/>
              </a:endParaRPr>
            </a:p>
          </p:txBody>
        </p:sp>
        <p:sp>
          <p:nvSpPr>
            <p:cNvPr id="56" name="TextBox 7"/>
            <p:cNvSpPr txBox="1">
              <a:spLocks noChangeArrowheads="1"/>
            </p:cNvSpPr>
            <p:nvPr/>
          </p:nvSpPr>
          <p:spPr bwMode="auto">
            <a:xfrm>
              <a:off x="4501613" y="4283313"/>
              <a:ext cx="432494" cy="20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smtClean="0">
                  <a:solidFill>
                    <a:srgbClr val="CC00FF"/>
                  </a:solidFill>
                  <a:latin typeface="Times New Roman" pitchFamily="18" charset="0"/>
                  <a:cs typeface="Times New Roman" pitchFamily="18" charset="0"/>
                </a:rPr>
                <a:t>IP3</a:t>
              </a:r>
              <a:endParaRPr lang="zh-CN" altLang="en-US" b="1" dirty="0">
                <a:solidFill>
                  <a:srgbClr val="CC00FF"/>
                </a:solidFill>
                <a:latin typeface="Times New Roman" pitchFamily="18" charset="0"/>
                <a:cs typeface="Times New Roman" pitchFamily="18" charset="0"/>
              </a:endParaRPr>
            </a:p>
          </p:txBody>
        </p:sp>
        <p:sp>
          <p:nvSpPr>
            <p:cNvPr id="57" name="TextBox 11"/>
            <p:cNvSpPr txBox="1">
              <a:spLocks noChangeArrowheads="1"/>
            </p:cNvSpPr>
            <p:nvPr/>
          </p:nvSpPr>
          <p:spPr bwMode="auto">
            <a:xfrm>
              <a:off x="3464686" y="2113445"/>
              <a:ext cx="576262" cy="20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FF0000"/>
                  </a:solidFill>
                </a:rPr>
                <a:t>e+</a:t>
              </a:r>
              <a:endParaRPr lang="zh-CN" altLang="en-US" b="1" dirty="0">
                <a:solidFill>
                  <a:srgbClr val="FF0000"/>
                </a:solidFill>
              </a:endParaRPr>
            </a:p>
          </p:txBody>
        </p:sp>
        <p:sp>
          <p:nvSpPr>
            <p:cNvPr id="58" name="TextBox 12"/>
            <p:cNvSpPr txBox="1">
              <a:spLocks noChangeArrowheads="1"/>
            </p:cNvSpPr>
            <p:nvPr/>
          </p:nvSpPr>
          <p:spPr bwMode="auto">
            <a:xfrm>
              <a:off x="5298529" y="2113445"/>
              <a:ext cx="576263" cy="20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00B0F0"/>
                  </a:solidFill>
                </a:rPr>
                <a:t>e-</a:t>
              </a:r>
              <a:endParaRPr lang="zh-CN" altLang="en-US" b="1" dirty="0">
                <a:solidFill>
                  <a:srgbClr val="00B0F0"/>
                </a:solidFill>
              </a:endParaRPr>
            </a:p>
          </p:txBody>
        </p:sp>
        <p:sp>
          <p:nvSpPr>
            <p:cNvPr id="59" name="TextBox 25"/>
            <p:cNvSpPr txBox="1">
              <a:spLocks noChangeArrowheads="1"/>
            </p:cNvSpPr>
            <p:nvPr/>
          </p:nvSpPr>
          <p:spPr bwMode="auto">
            <a:xfrm>
              <a:off x="6605260" y="2586566"/>
              <a:ext cx="811098"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smtClean="0">
                  <a:solidFill>
                    <a:srgbClr val="002060"/>
                  </a:solidFill>
                  <a:latin typeface="Times New Roman" pitchFamily="18" charset="0"/>
                  <a:cs typeface="Times New Roman" pitchFamily="18" charset="0"/>
                </a:rPr>
                <a:t>e+ e- </a:t>
              </a:r>
              <a:r>
                <a:rPr lang="en-US" altLang="zh-CN" sz="1000" b="1" dirty="0" err="1" smtClean="0">
                  <a:solidFill>
                    <a:srgbClr val="002060"/>
                  </a:solidFill>
                  <a:latin typeface="Times New Roman" pitchFamily="18" charset="0"/>
                  <a:cs typeface="Times New Roman" pitchFamily="18" charset="0"/>
                </a:rPr>
                <a:t>Linac</a:t>
              </a:r>
              <a:endParaRPr lang="en-US" altLang="zh-CN" sz="1000" b="1" dirty="0" smtClean="0">
                <a:solidFill>
                  <a:srgbClr val="002060"/>
                </a:solidFill>
                <a:latin typeface="Times New Roman" pitchFamily="18" charset="0"/>
                <a:cs typeface="Times New Roman" pitchFamily="18" charset="0"/>
              </a:endParaRPr>
            </a:p>
          </p:txBody>
        </p:sp>
        <p:sp>
          <p:nvSpPr>
            <p:cNvPr id="60" name="TextBox 15"/>
            <p:cNvSpPr txBox="1">
              <a:spLocks noChangeArrowheads="1"/>
            </p:cNvSpPr>
            <p:nvPr/>
          </p:nvSpPr>
          <p:spPr bwMode="auto">
            <a:xfrm>
              <a:off x="6779289" y="2127785"/>
              <a:ext cx="432081"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solidFill>
                    <a:prstClr val="black"/>
                  </a:solidFill>
                  <a:latin typeface="Times New Roman" pitchFamily="18" charset="0"/>
                  <a:cs typeface="Times New Roman" pitchFamily="18" charset="0"/>
                </a:rPr>
                <a:t>LTB</a:t>
              </a:r>
              <a:endParaRPr lang="zh-CN" altLang="en-US" sz="900" b="1" dirty="0">
                <a:solidFill>
                  <a:prstClr val="black"/>
                </a:solidFill>
                <a:latin typeface="Times New Roman" pitchFamily="18" charset="0"/>
                <a:cs typeface="Times New Roman" pitchFamily="18" charset="0"/>
              </a:endParaRPr>
            </a:p>
          </p:txBody>
        </p:sp>
        <p:sp>
          <p:nvSpPr>
            <p:cNvPr id="77" name="椭圆 76"/>
            <p:cNvSpPr/>
            <p:nvPr/>
          </p:nvSpPr>
          <p:spPr>
            <a:xfrm>
              <a:off x="1056974" y="2096368"/>
              <a:ext cx="6919449" cy="2520280"/>
            </a:xfrm>
            <a:prstGeom prst="ellipse">
              <a:avLst/>
            </a:prstGeom>
            <a:noFill/>
            <a:ln w="57150">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prstClr val="white"/>
                </a:solidFill>
              </a:endParaRPr>
            </a:p>
          </p:txBody>
        </p:sp>
        <p:sp>
          <p:nvSpPr>
            <p:cNvPr id="79" name="右箭头 78"/>
            <p:cNvSpPr/>
            <p:nvPr/>
          </p:nvSpPr>
          <p:spPr>
            <a:xfrm rot="21289895">
              <a:off x="3587376" y="2080355"/>
              <a:ext cx="187325" cy="12759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0" name="右箭头 79"/>
            <p:cNvSpPr/>
            <p:nvPr/>
          </p:nvSpPr>
          <p:spPr>
            <a:xfrm rot="14382723">
              <a:off x="6688679" y="2112021"/>
              <a:ext cx="82590" cy="64263"/>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1" name="右箭头 80"/>
            <p:cNvSpPr/>
            <p:nvPr/>
          </p:nvSpPr>
          <p:spPr>
            <a:xfrm rot="12476930">
              <a:off x="7814903" y="2745920"/>
              <a:ext cx="130960" cy="45719"/>
            </a:xfrm>
            <a:prstGeom prst="rightArrow">
              <a:avLst/>
            </a:prstGeom>
            <a:solidFill>
              <a:srgbClr val="00B0F0"/>
            </a:solidFill>
            <a:ln w="63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82" name="TextBox 48"/>
            <p:cNvSpPr txBox="1">
              <a:spLocks noChangeArrowheads="1"/>
            </p:cNvSpPr>
            <p:nvPr/>
          </p:nvSpPr>
          <p:spPr bwMode="auto">
            <a:xfrm rot="20030403">
              <a:off x="6052768" y="4072940"/>
              <a:ext cx="1471352"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100" b="1" dirty="0" smtClean="0">
                  <a:solidFill>
                    <a:srgbClr val="CC00FF"/>
                  </a:solidFill>
                  <a:latin typeface="Times New Roman" pitchFamily="18" charset="0"/>
                  <a:cs typeface="Times New Roman" pitchFamily="18" charset="0"/>
                </a:rPr>
                <a:t>CEPC Collider Ring</a:t>
              </a:r>
              <a:endParaRPr lang="zh-CN" altLang="en-US" sz="1600" b="1" dirty="0">
                <a:solidFill>
                  <a:srgbClr val="CC00FF"/>
                </a:solidFill>
                <a:latin typeface="Times New Roman" pitchFamily="18" charset="0"/>
                <a:cs typeface="Times New Roman" pitchFamily="18" charset="0"/>
              </a:endParaRPr>
            </a:p>
          </p:txBody>
        </p:sp>
        <p:sp>
          <p:nvSpPr>
            <p:cNvPr id="83" name="TextBox 50"/>
            <p:cNvSpPr txBox="1">
              <a:spLocks noChangeArrowheads="1"/>
            </p:cNvSpPr>
            <p:nvPr/>
          </p:nvSpPr>
          <p:spPr bwMode="auto">
            <a:xfrm rot="1624976">
              <a:off x="1562450" y="3598262"/>
              <a:ext cx="1049790"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100" b="1" dirty="0" smtClean="0">
                  <a:solidFill>
                    <a:srgbClr val="00B050"/>
                  </a:solidFill>
                  <a:latin typeface="Times New Roman" pitchFamily="18" charset="0"/>
                  <a:cs typeface="Times New Roman" pitchFamily="18" charset="0"/>
                </a:rPr>
                <a:t>CEPC Booster</a:t>
              </a:r>
              <a:endParaRPr lang="zh-CN" altLang="en-US" sz="1600" b="1" dirty="0">
                <a:solidFill>
                  <a:srgbClr val="00B050"/>
                </a:solidFill>
                <a:latin typeface="Times New Roman" pitchFamily="18" charset="0"/>
                <a:cs typeface="Times New Roman" pitchFamily="18" charset="0"/>
              </a:endParaRPr>
            </a:p>
          </p:txBody>
        </p:sp>
        <p:sp>
          <p:nvSpPr>
            <p:cNvPr id="84" name="TextBox 61"/>
            <p:cNvSpPr txBox="1">
              <a:spLocks noChangeArrowheads="1"/>
            </p:cNvSpPr>
            <p:nvPr/>
          </p:nvSpPr>
          <p:spPr bwMode="auto">
            <a:xfrm>
              <a:off x="7956376" y="2564904"/>
              <a:ext cx="439959"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000" b="1" dirty="0">
                  <a:solidFill>
                    <a:srgbClr val="00B0F0"/>
                  </a:solidFill>
                  <a:latin typeface="Times New Roman" pitchFamily="18" charset="0"/>
                  <a:cs typeface="Times New Roman" pitchFamily="18" charset="0"/>
                </a:rPr>
                <a:t>BTC</a:t>
              </a:r>
              <a:endParaRPr lang="zh-CN" altLang="en-US" sz="1000" b="1" dirty="0">
                <a:solidFill>
                  <a:srgbClr val="00B0F0"/>
                </a:solidFill>
                <a:latin typeface="Times New Roman" pitchFamily="18" charset="0"/>
                <a:cs typeface="Times New Roman" pitchFamily="18" charset="0"/>
              </a:endParaRPr>
            </a:p>
          </p:txBody>
        </p:sp>
        <p:cxnSp>
          <p:nvCxnSpPr>
            <p:cNvPr id="85" name="直接连接符 84"/>
            <p:cNvCxnSpPr/>
            <p:nvPr/>
          </p:nvCxnSpPr>
          <p:spPr>
            <a:xfrm flipV="1">
              <a:off x="6559346" y="2566856"/>
              <a:ext cx="144408" cy="176180"/>
            </a:xfrm>
            <a:prstGeom prst="line">
              <a:avLst/>
            </a:prstGeom>
            <a:ln w="38100">
              <a:solidFill>
                <a:schemeClr val="accent1">
                  <a:lumMod val="10000"/>
                </a:schemeClr>
              </a:solidFill>
            </a:ln>
          </p:spPr>
          <p:style>
            <a:lnRef idx="1">
              <a:schemeClr val="accent1"/>
            </a:lnRef>
            <a:fillRef idx="0">
              <a:schemeClr val="accent1"/>
            </a:fillRef>
            <a:effectRef idx="0">
              <a:schemeClr val="accent1"/>
            </a:effectRef>
            <a:fontRef idx="minor">
              <a:schemeClr val="tx1"/>
            </a:fontRef>
          </p:style>
        </p:cxnSp>
        <p:sp>
          <p:nvSpPr>
            <p:cNvPr id="86" name="右箭头 85"/>
            <p:cNvSpPr/>
            <p:nvPr/>
          </p:nvSpPr>
          <p:spPr>
            <a:xfrm rot="11153906">
              <a:off x="5346699" y="2079247"/>
              <a:ext cx="187325" cy="127594"/>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98" name="Oval 11"/>
            <p:cNvSpPr>
              <a:spLocks noChangeArrowheads="1"/>
            </p:cNvSpPr>
            <p:nvPr/>
          </p:nvSpPr>
          <p:spPr bwMode="auto">
            <a:xfrm>
              <a:off x="5632551" y="2571034"/>
              <a:ext cx="685800" cy="367035"/>
            </a:xfrm>
            <a:prstGeom prst="ellipse">
              <a:avLst/>
            </a:prstGeom>
            <a:noFill/>
            <a:ln w="2857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solidFill>
                  <a:prstClr val="black"/>
                </a:solidFill>
                <a:latin typeface="Times" pitchFamily="18" charset="0"/>
              </a:endParaRPr>
            </a:p>
          </p:txBody>
        </p:sp>
        <p:sp>
          <p:nvSpPr>
            <p:cNvPr id="99" name="Oval 12"/>
            <p:cNvSpPr>
              <a:spLocks noChangeArrowheads="1"/>
            </p:cNvSpPr>
            <p:nvPr/>
          </p:nvSpPr>
          <p:spPr bwMode="auto">
            <a:xfrm>
              <a:off x="6256404" y="2855818"/>
              <a:ext cx="144016" cy="90483"/>
            </a:xfrm>
            <a:prstGeom prst="ellipse">
              <a:avLst/>
            </a:prstGeom>
            <a:noFill/>
            <a:ln w="19050" algn="ctr">
              <a:solidFill>
                <a:srgbClr val="FF66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solidFill>
                  <a:prstClr val="black"/>
                </a:solidFill>
                <a:latin typeface="Times" pitchFamily="18" charset="0"/>
              </a:endParaRPr>
            </a:p>
          </p:txBody>
        </p:sp>
        <p:cxnSp>
          <p:nvCxnSpPr>
            <p:cNvPr id="100" name="直接连接符 99"/>
            <p:cNvCxnSpPr/>
            <p:nvPr/>
          </p:nvCxnSpPr>
          <p:spPr>
            <a:xfrm flipV="1">
              <a:off x="6473796" y="2761923"/>
              <a:ext cx="62877" cy="72008"/>
            </a:xfrm>
            <a:prstGeom prst="line">
              <a:avLst/>
            </a:prstGeom>
            <a:ln w="381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TextBox 22"/>
            <p:cNvSpPr txBox="1">
              <a:spLocks noChangeArrowheads="1"/>
            </p:cNvSpPr>
            <p:nvPr/>
          </p:nvSpPr>
          <p:spPr bwMode="auto">
            <a:xfrm>
              <a:off x="4372585" y="2691612"/>
              <a:ext cx="1259966"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100" b="1" dirty="0" err="1" smtClean="0">
                  <a:solidFill>
                    <a:srgbClr val="FF0000"/>
                  </a:solidFill>
                  <a:latin typeface="Times New Roman" pitchFamily="18" charset="0"/>
                  <a:cs typeface="Times New Roman" pitchFamily="18" charset="0"/>
                </a:rPr>
                <a:t>SppC</a:t>
              </a:r>
              <a:r>
                <a:rPr lang="en-US" altLang="zh-CN" sz="1100" b="1" dirty="0" smtClean="0">
                  <a:solidFill>
                    <a:srgbClr val="FF0000"/>
                  </a:solidFill>
                  <a:latin typeface="Times New Roman" pitchFamily="18" charset="0"/>
                  <a:cs typeface="Times New Roman" pitchFamily="18" charset="0"/>
                </a:rPr>
                <a:t> ME</a:t>
              </a:r>
              <a:r>
                <a:rPr lang="zh-CN" altLang="en-US" sz="1100" b="1" dirty="0" smtClean="0">
                  <a:solidFill>
                    <a:srgbClr val="FF0000"/>
                  </a:solidFill>
                  <a:latin typeface="Times New Roman" pitchFamily="18" charset="0"/>
                  <a:cs typeface="Times New Roman" pitchFamily="18" charset="0"/>
                </a:rPr>
                <a:t> </a:t>
              </a:r>
              <a:r>
                <a:rPr lang="en-US" altLang="zh-CN" sz="1100" b="1" dirty="0" smtClean="0">
                  <a:solidFill>
                    <a:srgbClr val="FF0000"/>
                  </a:solidFill>
                  <a:latin typeface="Times New Roman" pitchFamily="18" charset="0"/>
                  <a:cs typeface="Times New Roman" pitchFamily="18" charset="0"/>
                </a:rPr>
                <a:t>Booster</a:t>
              </a:r>
              <a:endParaRPr lang="en-US" altLang="zh-CN" sz="1100" b="1" dirty="0">
                <a:solidFill>
                  <a:srgbClr val="FF0000"/>
                </a:solidFill>
                <a:latin typeface="Times New Roman" pitchFamily="18" charset="0"/>
                <a:cs typeface="Times New Roman" pitchFamily="18" charset="0"/>
              </a:endParaRPr>
            </a:p>
          </p:txBody>
        </p:sp>
        <p:sp>
          <p:nvSpPr>
            <p:cNvPr id="104" name="TextBox 23"/>
            <p:cNvSpPr txBox="1">
              <a:spLocks noChangeArrowheads="1"/>
            </p:cNvSpPr>
            <p:nvPr/>
          </p:nvSpPr>
          <p:spPr bwMode="auto">
            <a:xfrm>
              <a:off x="5144139" y="2924904"/>
              <a:ext cx="1352009" cy="19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100" b="1" dirty="0" err="1" smtClean="0">
                  <a:solidFill>
                    <a:srgbClr val="FF6600"/>
                  </a:solidFill>
                  <a:latin typeface="Times New Roman" pitchFamily="18" charset="0"/>
                  <a:cs typeface="Times New Roman" pitchFamily="18" charset="0"/>
                </a:rPr>
                <a:t>SppC</a:t>
              </a:r>
              <a:r>
                <a:rPr lang="en-US" altLang="zh-CN" sz="1100" b="1" dirty="0" smtClean="0">
                  <a:solidFill>
                    <a:srgbClr val="FF6600"/>
                  </a:solidFill>
                  <a:latin typeface="Times New Roman" pitchFamily="18" charset="0"/>
                  <a:cs typeface="Times New Roman" pitchFamily="18" charset="0"/>
                </a:rPr>
                <a:t> LE Booster</a:t>
              </a:r>
              <a:endParaRPr lang="en-US" altLang="zh-CN" sz="1100" b="1" dirty="0">
                <a:solidFill>
                  <a:srgbClr val="FF6600"/>
                </a:solidFill>
                <a:latin typeface="Times New Roman" pitchFamily="18" charset="0"/>
                <a:cs typeface="Times New Roman" pitchFamily="18" charset="0"/>
              </a:endParaRPr>
            </a:p>
          </p:txBody>
        </p:sp>
        <p:sp>
          <p:nvSpPr>
            <p:cNvPr id="105" name="TextBox 6"/>
            <p:cNvSpPr txBox="1">
              <a:spLocks noChangeArrowheads="1"/>
            </p:cNvSpPr>
            <p:nvPr/>
          </p:nvSpPr>
          <p:spPr bwMode="auto">
            <a:xfrm>
              <a:off x="467419" y="3212976"/>
              <a:ext cx="432173" cy="20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a:solidFill>
                    <a:srgbClr val="1108C8"/>
                  </a:solidFill>
                  <a:latin typeface="Times New Roman" pitchFamily="18" charset="0"/>
                  <a:cs typeface="Times New Roman" pitchFamily="18" charset="0"/>
                </a:rPr>
                <a:t>IP4</a:t>
              </a:r>
              <a:endParaRPr lang="zh-CN" altLang="en-US" b="1" dirty="0">
                <a:solidFill>
                  <a:srgbClr val="1108C8"/>
                </a:solidFill>
                <a:latin typeface="Times New Roman" pitchFamily="18" charset="0"/>
                <a:cs typeface="Times New Roman" pitchFamily="18" charset="0"/>
              </a:endParaRPr>
            </a:p>
          </p:txBody>
        </p:sp>
        <p:sp>
          <p:nvSpPr>
            <p:cNvPr id="106" name="TextBox 6"/>
            <p:cNvSpPr txBox="1">
              <a:spLocks noChangeArrowheads="1"/>
            </p:cNvSpPr>
            <p:nvPr/>
          </p:nvSpPr>
          <p:spPr bwMode="auto">
            <a:xfrm>
              <a:off x="8244408" y="3140968"/>
              <a:ext cx="432246" cy="204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eaLnBrk="1" hangingPunct="1"/>
              <a:r>
                <a:rPr lang="en-US" altLang="zh-CN" sz="1200" b="1" dirty="0" smtClean="0">
                  <a:solidFill>
                    <a:srgbClr val="1108C8"/>
                  </a:solidFill>
                  <a:latin typeface="Times New Roman" pitchFamily="18" charset="0"/>
                  <a:cs typeface="Times New Roman" pitchFamily="18" charset="0"/>
                </a:rPr>
                <a:t>IP2</a:t>
              </a:r>
              <a:endParaRPr lang="zh-CN" altLang="en-US" b="1" dirty="0">
                <a:solidFill>
                  <a:srgbClr val="1108C8"/>
                </a:solidFill>
                <a:latin typeface="Times New Roman" pitchFamily="18" charset="0"/>
                <a:cs typeface="Times New Roman" pitchFamily="18" charset="0"/>
              </a:endParaRPr>
            </a:p>
          </p:txBody>
        </p:sp>
        <p:sp>
          <p:nvSpPr>
            <p:cNvPr id="112" name="TextBox 111"/>
            <p:cNvSpPr txBox="1"/>
            <p:nvPr/>
          </p:nvSpPr>
          <p:spPr>
            <a:xfrm>
              <a:off x="3877087" y="4759384"/>
              <a:ext cx="1352341" cy="193061"/>
            </a:xfrm>
            <a:prstGeom prst="rect">
              <a:avLst/>
            </a:prstGeom>
            <a:noFill/>
          </p:spPr>
          <p:txBody>
            <a:bodyPr wrap="none" rtlCol="0">
              <a:spAutoFit/>
            </a:bodyPr>
            <a:lstStyle/>
            <a:p>
              <a:r>
                <a:rPr lang="en-US" altLang="zh-CN" sz="1100" b="1" dirty="0" err="1" smtClean="0">
                  <a:solidFill>
                    <a:srgbClr val="1108C8"/>
                  </a:solidFill>
                  <a:latin typeface="Times New Roman" pitchFamily="18" charset="0"/>
                  <a:cs typeface="Times New Roman" pitchFamily="18" charset="0"/>
                </a:rPr>
                <a:t>SppC</a:t>
              </a:r>
              <a:r>
                <a:rPr lang="en-US" altLang="zh-CN" sz="1100" b="1" dirty="0" smtClean="0">
                  <a:solidFill>
                    <a:srgbClr val="1108C8"/>
                  </a:solidFill>
                  <a:latin typeface="Times New Roman" pitchFamily="18" charset="0"/>
                  <a:cs typeface="Times New Roman" pitchFamily="18" charset="0"/>
                </a:rPr>
                <a:t> Collider Ring</a:t>
              </a:r>
              <a:endParaRPr lang="zh-CN" altLang="en-US" sz="1100" b="1" dirty="0">
                <a:solidFill>
                  <a:srgbClr val="1108C8"/>
                </a:solidFill>
                <a:latin typeface="Times New Roman" pitchFamily="18" charset="0"/>
                <a:cs typeface="Times New Roman" pitchFamily="18" charset="0"/>
              </a:endParaRPr>
            </a:p>
          </p:txBody>
        </p:sp>
        <p:sp>
          <p:nvSpPr>
            <p:cNvPr id="113" name="TextBox 24"/>
            <p:cNvSpPr txBox="1">
              <a:spLocks noChangeArrowheads="1"/>
            </p:cNvSpPr>
            <p:nvPr/>
          </p:nvSpPr>
          <p:spPr bwMode="auto">
            <a:xfrm>
              <a:off x="6382785" y="2745986"/>
              <a:ext cx="1175144" cy="181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000" b="1" dirty="0">
                  <a:solidFill>
                    <a:srgbClr val="4BACC6">
                      <a:lumMod val="50000"/>
                    </a:srgbClr>
                  </a:solidFill>
                  <a:latin typeface="Times New Roman" pitchFamily="18" charset="0"/>
                  <a:cs typeface="Times New Roman" pitchFamily="18" charset="0"/>
                </a:rPr>
                <a:t>Proton </a:t>
              </a:r>
              <a:r>
                <a:rPr lang="en-US" altLang="zh-CN" sz="1000" b="1" dirty="0" err="1" smtClean="0">
                  <a:solidFill>
                    <a:srgbClr val="4BACC6">
                      <a:lumMod val="50000"/>
                    </a:srgbClr>
                  </a:solidFill>
                  <a:latin typeface="Times New Roman" pitchFamily="18" charset="0"/>
                  <a:cs typeface="Times New Roman" pitchFamily="18" charset="0"/>
                </a:rPr>
                <a:t>Linac</a:t>
              </a:r>
              <a:endParaRPr lang="en-US" altLang="zh-CN" sz="1000" b="1" dirty="0" smtClean="0">
                <a:solidFill>
                  <a:srgbClr val="4BACC6">
                    <a:lumMod val="50000"/>
                  </a:srgbClr>
                </a:solidFill>
                <a:latin typeface="Times New Roman" pitchFamily="18" charset="0"/>
                <a:cs typeface="Times New Roman" pitchFamily="18" charset="0"/>
              </a:endParaRPr>
            </a:p>
          </p:txBody>
        </p:sp>
        <p:sp>
          <p:nvSpPr>
            <p:cNvPr id="115" name="椭圆 114"/>
            <p:cNvSpPr/>
            <p:nvPr/>
          </p:nvSpPr>
          <p:spPr>
            <a:xfrm>
              <a:off x="813488" y="3271393"/>
              <a:ext cx="172207" cy="170230"/>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21" name="椭圆 120"/>
            <p:cNvSpPr/>
            <p:nvPr/>
          </p:nvSpPr>
          <p:spPr>
            <a:xfrm>
              <a:off x="4494335" y="2033485"/>
              <a:ext cx="140180" cy="14093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97" name="Oval 4"/>
            <p:cNvSpPr>
              <a:spLocks noChangeArrowheads="1"/>
            </p:cNvSpPr>
            <p:nvPr/>
          </p:nvSpPr>
          <p:spPr bwMode="auto">
            <a:xfrm>
              <a:off x="4650357" y="2055538"/>
              <a:ext cx="1325094" cy="625366"/>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altLang="zh-CN" sz="2400">
                <a:solidFill>
                  <a:prstClr val="black"/>
                </a:solidFill>
                <a:latin typeface="Times" pitchFamily="18" charset="0"/>
              </a:endParaRPr>
            </a:p>
          </p:txBody>
        </p:sp>
        <p:sp>
          <p:nvSpPr>
            <p:cNvPr id="47" name="椭圆 46"/>
            <p:cNvSpPr/>
            <p:nvPr/>
          </p:nvSpPr>
          <p:spPr>
            <a:xfrm>
              <a:off x="4503182" y="4522159"/>
              <a:ext cx="140180" cy="140935"/>
            </a:xfrm>
            <a:prstGeom prst="ellipse">
              <a:avLst/>
            </a:prstGeom>
            <a:solidFill>
              <a:srgbClr val="CC00FF"/>
            </a:solidFill>
            <a:ln>
              <a:solidFill>
                <a:srgbClr val="CC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8" name="椭圆 47"/>
            <p:cNvSpPr/>
            <p:nvPr/>
          </p:nvSpPr>
          <p:spPr>
            <a:xfrm>
              <a:off x="8061635" y="3233414"/>
              <a:ext cx="172207" cy="170230"/>
            </a:xfrm>
            <a:prstGeom prst="ellipse">
              <a:avLst/>
            </a:prstGeom>
            <a:solidFill>
              <a:srgbClr val="0101AF"/>
            </a:solidFill>
            <a:ln>
              <a:solidFill>
                <a:srgbClr val="0101A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17" name="任意多边形 16"/>
            <p:cNvSpPr/>
            <p:nvPr/>
          </p:nvSpPr>
          <p:spPr>
            <a:xfrm>
              <a:off x="6703219" y="2299221"/>
              <a:ext cx="802481" cy="263004"/>
            </a:xfrm>
            <a:custGeom>
              <a:avLst/>
              <a:gdLst>
                <a:gd name="connsiteX0" fmla="*/ 0 w 802481"/>
                <a:gd name="connsiteY0" fmla="*/ 263004 h 263004"/>
                <a:gd name="connsiteX1" fmla="*/ 42862 w 802481"/>
                <a:gd name="connsiteY1" fmla="*/ 212998 h 263004"/>
                <a:gd name="connsiteX2" fmla="*/ 80962 w 802481"/>
                <a:gd name="connsiteY2" fmla="*/ 167754 h 263004"/>
                <a:gd name="connsiteX3" fmla="*/ 147637 w 802481"/>
                <a:gd name="connsiteY3" fmla="*/ 117748 h 263004"/>
                <a:gd name="connsiteX4" fmla="*/ 240506 w 802481"/>
                <a:gd name="connsiteY4" fmla="*/ 65360 h 263004"/>
                <a:gd name="connsiteX5" fmla="*/ 357187 w 802481"/>
                <a:gd name="connsiteY5" fmla="*/ 32023 h 263004"/>
                <a:gd name="connsiteX6" fmla="*/ 514350 w 802481"/>
                <a:gd name="connsiteY6" fmla="*/ 1067 h 263004"/>
                <a:gd name="connsiteX7" fmla="*/ 619125 w 802481"/>
                <a:gd name="connsiteY7" fmla="*/ 10592 h 263004"/>
                <a:gd name="connsiteX8" fmla="*/ 771525 w 802481"/>
                <a:gd name="connsiteY8" fmla="*/ 43929 h 263004"/>
                <a:gd name="connsiteX9" fmla="*/ 802481 w 802481"/>
                <a:gd name="connsiteY9" fmla="*/ 60598 h 263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2481" h="263004">
                  <a:moveTo>
                    <a:pt x="0" y="263004"/>
                  </a:moveTo>
                  <a:lnTo>
                    <a:pt x="42862" y="212998"/>
                  </a:lnTo>
                  <a:cubicBezTo>
                    <a:pt x="56356" y="197123"/>
                    <a:pt x="63500" y="183629"/>
                    <a:pt x="80962" y="167754"/>
                  </a:cubicBezTo>
                  <a:cubicBezTo>
                    <a:pt x="98424" y="151879"/>
                    <a:pt x="121046" y="134814"/>
                    <a:pt x="147637" y="117748"/>
                  </a:cubicBezTo>
                  <a:cubicBezTo>
                    <a:pt x="174228" y="100682"/>
                    <a:pt x="205581" y="79647"/>
                    <a:pt x="240506" y="65360"/>
                  </a:cubicBezTo>
                  <a:cubicBezTo>
                    <a:pt x="275431" y="51072"/>
                    <a:pt x="311546" y="42738"/>
                    <a:pt x="357187" y="32023"/>
                  </a:cubicBezTo>
                  <a:cubicBezTo>
                    <a:pt x="402828" y="21308"/>
                    <a:pt x="470694" y="4639"/>
                    <a:pt x="514350" y="1067"/>
                  </a:cubicBezTo>
                  <a:cubicBezTo>
                    <a:pt x="558006" y="-2505"/>
                    <a:pt x="576262" y="3448"/>
                    <a:pt x="619125" y="10592"/>
                  </a:cubicBezTo>
                  <a:cubicBezTo>
                    <a:pt x="661988" y="17736"/>
                    <a:pt x="740966" y="35595"/>
                    <a:pt x="771525" y="43929"/>
                  </a:cubicBezTo>
                  <a:cubicBezTo>
                    <a:pt x="802084" y="52263"/>
                    <a:pt x="802282" y="56430"/>
                    <a:pt x="802481" y="60598"/>
                  </a:cubicBezTo>
                </a:path>
              </a:pathLst>
            </a:cu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任意多边形 17"/>
            <p:cNvSpPr/>
            <p:nvPr/>
          </p:nvSpPr>
          <p:spPr>
            <a:xfrm>
              <a:off x="6469856" y="1959769"/>
              <a:ext cx="312916" cy="607219"/>
            </a:xfrm>
            <a:custGeom>
              <a:avLst/>
              <a:gdLst>
                <a:gd name="connsiteX0" fmla="*/ 233363 w 312916"/>
                <a:gd name="connsiteY0" fmla="*/ 607219 h 607219"/>
                <a:gd name="connsiteX1" fmla="*/ 280988 w 312916"/>
                <a:gd name="connsiteY1" fmla="*/ 507206 h 607219"/>
                <a:gd name="connsiteX2" fmla="*/ 311944 w 312916"/>
                <a:gd name="connsiteY2" fmla="*/ 400050 h 607219"/>
                <a:gd name="connsiteX3" fmla="*/ 300038 w 312916"/>
                <a:gd name="connsiteY3" fmla="*/ 276225 h 607219"/>
                <a:gd name="connsiteX4" fmla="*/ 250032 w 312916"/>
                <a:gd name="connsiteY4" fmla="*/ 171450 h 607219"/>
                <a:gd name="connsiteX5" fmla="*/ 192882 w 312916"/>
                <a:gd name="connsiteY5" fmla="*/ 111919 h 607219"/>
                <a:gd name="connsiteX6" fmla="*/ 114300 w 312916"/>
                <a:gd name="connsiteY6" fmla="*/ 54769 h 607219"/>
                <a:gd name="connsiteX7" fmla="*/ 0 w 312916"/>
                <a:gd name="connsiteY7" fmla="*/ 0 h 607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916" h="607219">
                  <a:moveTo>
                    <a:pt x="233363" y="607219"/>
                  </a:moveTo>
                  <a:cubicBezTo>
                    <a:pt x="250627" y="574476"/>
                    <a:pt x="267891" y="541734"/>
                    <a:pt x="280988" y="507206"/>
                  </a:cubicBezTo>
                  <a:cubicBezTo>
                    <a:pt x="294085" y="472678"/>
                    <a:pt x="308769" y="438547"/>
                    <a:pt x="311944" y="400050"/>
                  </a:cubicBezTo>
                  <a:cubicBezTo>
                    <a:pt x="315119" y="361553"/>
                    <a:pt x="310357" y="314325"/>
                    <a:pt x="300038" y="276225"/>
                  </a:cubicBezTo>
                  <a:cubicBezTo>
                    <a:pt x="289719" y="238125"/>
                    <a:pt x="267891" y="198834"/>
                    <a:pt x="250032" y="171450"/>
                  </a:cubicBezTo>
                  <a:cubicBezTo>
                    <a:pt x="232173" y="144066"/>
                    <a:pt x="215504" y="131366"/>
                    <a:pt x="192882" y="111919"/>
                  </a:cubicBezTo>
                  <a:cubicBezTo>
                    <a:pt x="170260" y="92472"/>
                    <a:pt x="146447" y="73422"/>
                    <a:pt x="114300" y="54769"/>
                  </a:cubicBezTo>
                  <a:cubicBezTo>
                    <a:pt x="82153" y="36116"/>
                    <a:pt x="41076" y="18058"/>
                    <a:pt x="0" y="0"/>
                  </a:cubicBezTo>
                </a:path>
              </a:pathLst>
            </a:custGeom>
            <a:noFill/>
            <a:ln w="1905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3" name="右箭头 62"/>
            <p:cNvSpPr/>
            <p:nvPr/>
          </p:nvSpPr>
          <p:spPr>
            <a:xfrm rot="21079377">
              <a:off x="7108834" y="2280788"/>
              <a:ext cx="82590" cy="64263"/>
            </a:xfrm>
            <a:prstGeom prst="rightArrow">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4" name="椭圆 63"/>
            <p:cNvSpPr/>
            <p:nvPr/>
          </p:nvSpPr>
          <p:spPr>
            <a:xfrm>
              <a:off x="1085485" y="1736327"/>
              <a:ext cx="6919449" cy="2526571"/>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67" name="TextBox 21"/>
            <p:cNvSpPr txBox="1">
              <a:spLocks noChangeArrowheads="1"/>
            </p:cNvSpPr>
            <p:nvPr/>
          </p:nvSpPr>
          <p:spPr bwMode="auto">
            <a:xfrm>
              <a:off x="3464686" y="2389918"/>
              <a:ext cx="1261826" cy="19306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a:solidFill>
                    <a:schemeClr val="tx1"/>
                  </a:solidFill>
                  <a:latin typeface="Arial" pitchFamily="34" charset="0"/>
                  <a:ea typeface="宋体" pitchFamily="2" charset="-122"/>
                </a:defRPr>
              </a:lvl9pPr>
            </a:lstStyle>
            <a:p>
              <a:pPr algn="ctr" eaLnBrk="1" hangingPunct="1"/>
              <a:r>
                <a:rPr lang="en-US" altLang="zh-CN" sz="1100" b="1" dirty="0" err="1" smtClean="0">
                  <a:solidFill>
                    <a:srgbClr val="C00000"/>
                  </a:solidFill>
                  <a:latin typeface="Times New Roman" pitchFamily="18" charset="0"/>
                  <a:cs typeface="Times New Roman" pitchFamily="18" charset="0"/>
                </a:rPr>
                <a:t>SppC</a:t>
              </a:r>
              <a:r>
                <a:rPr lang="en-US" altLang="zh-CN" sz="1100" b="1" dirty="0" smtClean="0">
                  <a:solidFill>
                    <a:srgbClr val="C00000"/>
                  </a:solidFill>
                  <a:latin typeface="Times New Roman" pitchFamily="18" charset="0"/>
                  <a:cs typeface="Times New Roman" pitchFamily="18" charset="0"/>
                </a:rPr>
                <a:t> HE</a:t>
              </a:r>
              <a:r>
                <a:rPr lang="zh-CN" altLang="en-US" sz="1100" b="1" dirty="0" smtClean="0">
                  <a:solidFill>
                    <a:srgbClr val="C00000"/>
                  </a:solidFill>
                  <a:latin typeface="Times New Roman" pitchFamily="18" charset="0"/>
                  <a:cs typeface="Times New Roman" pitchFamily="18" charset="0"/>
                </a:rPr>
                <a:t> </a:t>
              </a:r>
              <a:r>
                <a:rPr lang="en-US" altLang="zh-CN" sz="1100" b="1" dirty="0" smtClean="0">
                  <a:solidFill>
                    <a:srgbClr val="C00000"/>
                  </a:solidFill>
                  <a:latin typeface="Times New Roman" pitchFamily="18" charset="0"/>
                  <a:cs typeface="Times New Roman" pitchFamily="18" charset="0"/>
                </a:rPr>
                <a:t>Booster</a:t>
              </a:r>
              <a:endParaRPr lang="en-US" altLang="zh-CN" sz="1100" b="1" dirty="0">
                <a:solidFill>
                  <a:srgbClr val="C00000"/>
                </a:solidFill>
                <a:latin typeface="Times New Roman" pitchFamily="18" charset="0"/>
                <a:cs typeface="Times New Roman" pitchFamily="18" charset="0"/>
              </a:endParaRPr>
            </a:p>
          </p:txBody>
        </p:sp>
      </p:grpSp>
      <p:sp>
        <p:nvSpPr>
          <p:cNvPr id="2" name="Rectangle 1"/>
          <p:cNvSpPr/>
          <p:nvPr/>
        </p:nvSpPr>
        <p:spPr>
          <a:xfrm>
            <a:off x="323531" y="958730"/>
            <a:ext cx="8470693" cy="1107996"/>
          </a:xfrm>
          <a:prstGeom prst="rect">
            <a:avLst/>
          </a:prstGeom>
        </p:spPr>
        <p:txBody>
          <a:bodyPr wrap="square">
            <a:spAutoFit/>
          </a:bodyPr>
          <a:lstStyle/>
          <a:p>
            <a:pPr algn="just"/>
            <a:r>
              <a:rPr lang="en-US" altLang="zh-CN" sz="2400" b="1" dirty="0">
                <a:solidFill>
                  <a:srgbClr val="000000"/>
                </a:solidFill>
                <a:latin typeface="Comic Sans MS" panose="030F0702030302020204" pitchFamily="66" charset="0"/>
              </a:rPr>
              <a:t>CEPC </a:t>
            </a:r>
            <a:r>
              <a:rPr lang="en-US" altLang="zh-CN" b="1" dirty="0">
                <a:solidFill>
                  <a:srgbClr val="000000"/>
                </a:solidFill>
              </a:rPr>
              <a:t>is </a:t>
            </a:r>
            <a:r>
              <a:rPr lang="en-US" altLang="zh-CN" b="1" dirty="0" smtClean="0">
                <a:solidFill>
                  <a:srgbClr val="000000"/>
                </a:solidFill>
              </a:rPr>
              <a:t>an 240 </a:t>
            </a:r>
            <a:r>
              <a:rPr lang="en-US" altLang="zh-CN" b="1" dirty="0" err="1" smtClean="0">
                <a:solidFill>
                  <a:srgbClr val="000000"/>
                </a:solidFill>
              </a:rPr>
              <a:t>GeV</a:t>
            </a:r>
            <a:r>
              <a:rPr lang="en-US" altLang="zh-CN" b="1" dirty="0" smtClean="0">
                <a:solidFill>
                  <a:srgbClr val="000000"/>
                </a:solidFill>
              </a:rPr>
              <a:t> Circular </a:t>
            </a:r>
            <a:r>
              <a:rPr lang="en-US" altLang="zh-CN" b="1" dirty="0">
                <a:solidFill>
                  <a:srgbClr val="000000"/>
                </a:solidFill>
              </a:rPr>
              <a:t>Electron Positron </a:t>
            </a:r>
            <a:r>
              <a:rPr lang="en-US" altLang="zh-CN" b="1" dirty="0" smtClean="0">
                <a:solidFill>
                  <a:srgbClr val="000000"/>
                </a:solidFill>
              </a:rPr>
              <a:t>Collider, proposed </a:t>
            </a:r>
            <a:r>
              <a:rPr lang="en-US" altLang="zh-CN" b="1" dirty="0">
                <a:solidFill>
                  <a:srgbClr val="000000"/>
                </a:solidFill>
              </a:rPr>
              <a:t>to carry out high precision study on Higgs </a:t>
            </a:r>
            <a:r>
              <a:rPr lang="en-US" altLang="zh-CN" b="1" dirty="0" smtClean="0">
                <a:solidFill>
                  <a:srgbClr val="000000"/>
                </a:solidFill>
              </a:rPr>
              <a:t>bosons, </a:t>
            </a:r>
            <a:r>
              <a:rPr lang="en-US" altLang="zh-CN" b="1" dirty="0">
                <a:solidFill>
                  <a:srgbClr val="000000"/>
                </a:solidFill>
              </a:rPr>
              <a:t>which can be upgraded </a:t>
            </a:r>
            <a:r>
              <a:rPr lang="en-US" altLang="zh-CN" b="1" dirty="0" smtClean="0">
                <a:solidFill>
                  <a:srgbClr val="000000"/>
                </a:solidFill>
              </a:rPr>
              <a:t>to a </a:t>
            </a:r>
            <a:r>
              <a:rPr lang="en-US" altLang="zh-CN" b="1" dirty="0">
                <a:solidFill>
                  <a:srgbClr val="000000"/>
                </a:solidFill>
              </a:rPr>
              <a:t>70 </a:t>
            </a:r>
            <a:r>
              <a:rPr lang="en-US" altLang="zh-CN" b="1" dirty="0" err="1">
                <a:solidFill>
                  <a:srgbClr val="000000"/>
                </a:solidFill>
              </a:rPr>
              <a:t>TeV</a:t>
            </a:r>
            <a:r>
              <a:rPr lang="en-US" altLang="zh-CN" b="1" dirty="0">
                <a:solidFill>
                  <a:srgbClr val="000000"/>
                </a:solidFill>
              </a:rPr>
              <a:t> or higher pp collider</a:t>
            </a:r>
            <a:r>
              <a:rPr lang="en-US" altLang="zh-CN" b="1" dirty="0" smtClean="0">
                <a:solidFill>
                  <a:srgbClr val="000000"/>
                </a:solidFill>
              </a:rPr>
              <a:t> </a:t>
            </a:r>
            <a:r>
              <a:rPr lang="en-US" altLang="zh-CN" sz="2400" b="1" dirty="0" err="1" smtClean="0">
                <a:solidFill>
                  <a:srgbClr val="000000"/>
                </a:solidFill>
                <a:latin typeface="Comic Sans MS" panose="030F0702030302020204" pitchFamily="66" charset="0"/>
              </a:rPr>
              <a:t>SppC</a:t>
            </a:r>
            <a:r>
              <a:rPr lang="en-US" altLang="zh-CN" b="1" dirty="0" smtClean="0">
                <a:solidFill>
                  <a:srgbClr val="000000"/>
                </a:solidFill>
              </a:rPr>
              <a:t>, to </a:t>
            </a:r>
            <a:r>
              <a:rPr lang="en-US" altLang="zh-CN" b="1" dirty="0" smtClean="0">
                <a:solidFill>
                  <a:prstClr val="black"/>
                </a:solidFill>
              </a:rPr>
              <a:t>study </a:t>
            </a:r>
            <a:r>
              <a:rPr lang="en-US" altLang="zh-CN" b="1" dirty="0">
                <a:solidFill>
                  <a:prstClr val="black"/>
                </a:solidFill>
              </a:rPr>
              <a:t>the new physics beyond the Standard </a:t>
            </a:r>
            <a:r>
              <a:rPr lang="en-US" altLang="zh-CN" b="1" dirty="0" smtClean="0">
                <a:solidFill>
                  <a:prstClr val="black"/>
                </a:solidFill>
              </a:rPr>
              <a:t>Model. </a:t>
            </a:r>
            <a:r>
              <a:rPr lang="en-US" altLang="zh-CN" b="1" dirty="0" smtClean="0">
                <a:solidFill>
                  <a:srgbClr val="000000"/>
                </a:solidFill>
              </a:rPr>
              <a:t> </a:t>
            </a:r>
          </a:p>
        </p:txBody>
      </p:sp>
      <p:sp>
        <p:nvSpPr>
          <p:cNvPr id="5" name="矩形 4"/>
          <p:cNvSpPr/>
          <p:nvPr/>
        </p:nvSpPr>
        <p:spPr>
          <a:xfrm>
            <a:off x="3229891" y="4611655"/>
            <a:ext cx="2406556" cy="369332"/>
          </a:xfrm>
          <a:prstGeom prst="rect">
            <a:avLst/>
          </a:prstGeom>
        </p:spPr>
        <p:txBody>
          <a:bodyPr wrap="none">
            <a:spAutoFit/>
          </a:bodyPr>
          <a:lstStyle/>
          <a:p>
            <a:pPr>
              <a:spcBef>
                <a:spcPts val="600"/>
              </a:spcBef>
            </a:pPr>
            <a:r>
              <a:rPr lang="en-US" altLang="zh-CN" b="1" dirty="0" smtClean="0">
                <a:solidFill>
                  <a:srgbClr val="000000"/>
                </a:solidFill>
              </a:rPr>
              <a:t>50 </a:t>
            </a:r>
            <a:r>
              <a:rPr lang="en-US" altLang="zh-CN" b="1" dirty="0">
                <a:solidFill>
                  <a:srgbClr val="000000"/>
                </a:solidFill>
              </a:rPr>
              <a:t>km in circumference</a:t>
            </a:r>
          </a:p>
        </p:txBody>
      </p:sp>
      <p:sp>
        <p:nvSpPr>
          <p:cNvPr id="3" name="灯片编号占位符 2"/>
          <p:cNvSpPr>
            <a:spLocks noGrp="1"/>
          </p:cNvSpPr>
          <p:nvPr>
            <p:ph type="sldNum" sz="quarter" idx="12"/>
          </p:nvPr>
        </p:nvSpPr>
        <p:spPr/>
        <p:txBody>
          <a:bodyPr/>
          <a:lstStyle/>
          <a:p>
            <a:fld id="{0C913308-F349-4B6D-A68A-DD1791B4A57B}" type="slidenum">
              <a:rPr lang="zh-CN" altLang="en-US" smtClean="0">
                <a:solidFill>
                  <a:prstClr val="black">
                    <a:tint val="75000"/>
                  </a:prstClr>
                </a:solidFill>
              </a:rPr>
              <a:pPr/>
              <a:t>3</a:t>
            </a:fld>
            <a:endParaRPr lang="zh-CN" altLang="en-US">
              <a:solidFill>
                <a:prstClr val="black">
                  <a:tint val="75000"/>
                </a:prstClr>
              </a:solidFill>
            </a:endParaRPr>
          </a:p>
        </p:txBody>
      </p:sp>
    </p:spTree>
    <p:extLst>
      <p:ext uri="{BB962C8B-B14F-4D97-AF65-F5344CB8AC3E}">
        <p14:creationId xmlns:p14="http://schemas.microsoft.com/office/powerpoint/2010/main" val="2575291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A Note on the Cryogenic System Cost</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066800"/>
            <a:ext cx="8382000" cy="3352800"/>
          </a:xfrm>
          <a:prstGeom prst="rect">
            <a:avLst/>
          </a:prstGeom>
        </p:spPr>
        <p:txBody>
          <a:bodyPr vert="horz" lIns="91420" tIns="45711" rIns="91420" bIns="45711" rtlCol="0">
            <a:normAutofit/>
          </a:bodyPr>
          <a:lstStyle/>
          <a:p>
            <a:pPr marL="342829" indent="-342829">
              <a:spcBef>
                <a:spcPct val="20000"/>
              </a:spcBef>
              <a:buFont typeface="Arial" pitchFamily="34" charset="0"/>
              <a:buChar char="•"/>
            </a:pPr>
            <a:r>
              <a:rPr lang="en-US" sz="2000" dirty="0" smtClean="0"/>
              <a:t>Both Booster 1.3 GHz and Collider 650 MHz SRF will operate at 2 K.</a:t>
            </a:r>
          </a:p>
          <a:p>
            <a:pPr marL="342829" indent="-342829">
              <a:spcBef>
                <a:spcPct val="20000"/>
              </a:spcBef>
              <a:buFont typeface="Arial" pitchFamily="34" charset="0"/>
              <a:buChar char="•"/>
            </a:pPr>
            <a:r>
              <a:rPr lang="en-US" sz="2000" dirty="0" smtClean="0"/>
              <a:t>The efficiency is assumed as follows:</a:t>
            </a:r>
          </a:p>
          <a:p>
            <a:pPr algn="ctr">
              <a:spcBef>
                <a:spcPct val="20000"/>
              </a:spcBef>
            </a:pPr>
            <a:endParaRPr lang="en-US" sz="2000" dirty="0" smtClean="0"/>
          </a:p>
          <a:p>
            <a:pPr marL="342829" indent="-342829">
              <a:spcBef>
                <a:spcPct val="20000"/>
              </a:spcBef>
              <a:buFont typeface="Arial" pitchFamily="34" charset="0"/>
              <a:buChar char="•"/>
            </a:pPr>
            <a:endParaRPr lang="en-US" sz="2000" dirty="0" smtClean="0"/>
          </a:p>
          <a:p>
            <a:pPr marL="342829" indent="-342829">
              <a:spcBef>
                <a:spcPct val="20000"/>
              </a:spcBef>
              <a:buFont typeface="Arial" pitchFamily="34" charset="0"/>
              <a:buChar char="•"/>
            </a:pPr>
            <a:endParaRPr lang="en-US" sz="2000" dirty="0"/>
          </a:p>
          <a:p>
            <a:pPr marL="342829" indent="-342829">
              <a:spcBef>
                <a:spcPct val="20000"/>
              </a:spcBef>
              <a:buFont typeface="Arial" pitchFamily="34" charset="0"/>
              <a:buChar char="•"/>
            </a:pPr>
            <a:r>
              <a:rPr lang="en-US" sz="2000" dirty="0" smtClean="0"/>
              <a:t>Because of the high beam current (16.6 mA for each beam), HOM loss in the cavity is significant (2.3 kW per beam). Our cost estimate for the cryogenic system assumes a highly effective HOM damper system. How to design and implement such a system is a critical R&amp;D item.</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425" y="1954213"/>
            <a:ext cx="5845175" cy="865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4" name="Table 3"/>
          <p:cNvGraphicFramePr>
            <a:graphicFrameLocks noGrp="1"/>
          </p:cNvGraphicFramePr>
          <p:nvPr>
            <p:extLst>
              <p:ext uri="{D42A27DB-BD31-4B8C-83A1-F6EECF244321}">
                <p14:modId xmlns:p14="http://schemas.microsoft.com/office/powerpoint/2010/main" val="2082573172"/>
              </p:ext>
            </p:extLst>
          </p:nvPr>
        </p:nvGraphicFramePr>
        <p:xfrm>
          <a:off x="838200" y="4438650"/>
          <a:ext cx="7467600" cy="736600"/>
        </p:xfrm>
        <a:graphic>
          <a:graphicData uri="http://schemas.openxmlformats.org/drawingml/2006/table">
            <a:tbl>
              <a:tblPr firstRow="1" bandRow="1">
                <a:tableStyleId>{5C22544A-7EE6-4342-B048-85BDC9FD1C3A}</a:tableStyleId>
              </a:tblPr>
              <a:tblGrid>
                <a:gridCol w="2987040"/>
                <a:gridCol w="1523095"/>
                <a:gridCol w="1626606"/>
                <a:gridCol w="1330859"/>
              </a:tblGrid>
              <a:tr h="137160">
                <a:tc>
                  <a:txBody>
                    <a:bodyPr/>
                    <a:lstStyle/>
                    <a:p>
                      <a:endParaRPr lang="en-US" dirty="0"/>
                    </a:p>
                  </a:txBody>
                  <a:tcPr/>
                </a:tc>
                <a:tc>
                  <a:txBody>
                    <a:bodyPr/>
                    <a:lstStyle/>
                    <a:p>
                      <a:pPr algn="ctr"/>
                      <a:r>
                        <a:rPr lang="en-US" dirty="0" smtClean="0"/>
                        <a:t>40 K</a:t>
                      </a:r>
                      <a:r>
                        <a:rPr lang="en-US" baseline="0" dirty="0" smtClean="0"/>
                        <a:t> to 80 K</a:t>
                      </a:r>
                      <a:endParaRPr lang="en-US" dirty="0"/>
                    </a:p>
                  </a:txBody>
                  <a:tcPr/>
                </a:tc>
                <a:tc>
                  <a:txBody>
                    <a:bodyPr/>
                    <a:lstStyle/>
                    <a:p>
                      <a:pPr algn="ctr"/>
                      <a:r>
                        <a:rPr lang="en-US" dirty="0" smtClean="0"/>
                        <a:t>5 K to 8 K</a:t>
                      </a:r>
                      <a:endParaRPr lang="en-US" dirty="0"/>
                    </a:p>
                  </a:txBody>
                  <a:tcPr/>
                </a:tc>
                <a:tc>
                  <a:txBody>
                    <a:bodyPr/>
                    <a:lstStyle/>
                    <a:p>
                      <a:pPr algn="ctr"/>
                      <a:r>
                        <a:rPr lang="en-US" dirty="0" smtClean="0"/>
                        <a:t>2 K</a:t>
                      </a:r>
                      <a:endParaRPr lang="en-US" dirty="0"/>
                    </a:p>
                  </a:txBody>
                  <a:tcPr/>
                </a:tc>
              </a:tr>
              <a:tr h="370840">
                <a:tc>
                  <a:txBody>
                    <a:bodyPr/>
                    <a:lstStyle/>
                    <a:p>
                      <a:r>
                        <a:rPr lang="en-US" dirty="0" smtClean="0"/>
                        <a:t>HOM heat load distribution</a:t>
                      </a:r>
                      <a:endParaRPr lang="en-US" dirty="0"/>
                    </a:p>
                  </a:txBody>
                  <a:tcPr/>
                </a:tc>
                <a:tc>
                  <a:txBody>
                    <a:bodyPr/>
                    <a:lstStyle/>
                    <a:p>
                      <a:pPr algn="ctr"/>
                      <a:r>
                        <a:rPr lang="en-US" dirty="0" smtClean="0"/>
                        <a:t>3%</a:t>
                      </a:r>
                      <a:endParaRPr lang="en-US" dirty="0"/>
                    </a:p>
                  </a:txBody>
                  <a:tcPr/>
                </a:tc>
                <a:tc>
                  <a:txBody>
                    <a:bodyPr/>
                    <a:lstStyle/>
                    <a:p>
                      <a:pPr algn="ctr"/>
                      <a:r>
                        <a:rPr lang="en-US" dirty="0" smtClean="0"/>
                        <a:t>0.3%</a:t>
                      </a:r>
                      <a:endParaRPr lang="en-US" dirty="0"/>
                    </a:p>
                  </a:txBody>
                  <a:tcPr/>
                </a:tc>
                <a:tc>
                  <a:txBody>
                    <a:bodyPr/>
                    <a:lstStyle/>
                    <a:p>
                      <a:pPr algn="ctr"/>
                      <a:r>
                        <a:rPr lang="en-US" dirty="0" smtClean="0"/>
                        <a:t>0.1%</a:t>
                      </a:r>
                      <a:endParaRPr lang="en-US" dirty="0"/>
                    </a:p>
                  </a:txBody>
                  <a:tcPr/>
                </a:tc>
              </a:tr>
            </a:tbl>
          </a:graphicData>
        </a:graphic>
      </p:graphicFrame>
    </p:spTree>
    <p:extLst>
      <p:ext uri="{BB962C8B-B14F-4D97-AF65-F5344CB8AC3E}">
        <p14:creationId xmlns:p14="http://schemas.microsoft.com/office/powerpoint/2010/main" val="19819931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solidFill>
                  <a:srgbClr val="322F31"/>
                </a:solidFill>
              </a:rPr>
              <a:t>September 19, 2014</a:t>
            </a:r>
            <a:endParaRPr lang="en-US" dirty="0">
              <a:solidFill>
                <a:srgbClr val="322F31"/>
              </a:solidFill>
            </a:endParaRPr>
          </a:p>
        </p:txBody>
      </p:sp>
      <p:sp>
        <p:nvSpPr>
          <p:cNvPr id="3" name="Footer Placeholder 2"/>
          <p:cNvSpPr>
            <a:spLocks noGrp="1"/>
          </p:cNvSpPr>
          <p:nvPr>
            <p:ph type="ftr" sz="quarter" idx="11"/>
          </p:nvPr>
        </p:nvSpPr>
        <p:spPr/>
        <p:txBody>
          <a:bodyPr/>
          <a:lstStyle/>
          <a:p>
            <a:pPr>
              <a:defRPr/>
            </a:pPr>
            <a:r>
              <a:rPr lang="en-US" smtClean="0">
                <a:solidFill>
                  <a:srgbClr val="322F31"/>
                </a:solidFill>
              </a:rPr>
              <a:t>BNL3 cavity &amp; eRHIC</a:t>
            </a:r>
            <a:endParaRPr lang="en-US" dirty="0">
              <a:solidFill>
                <a:srgbClr val="322F31"/>
              </a:solidFill>
            </a:endParaRPr>
          </a:p>
        </p:txBody>
      </p:sp>
      <p:sp>
        <p:nvSpPr>
          <p:cNvPr id="4" name="Slide Number Placeholder 3"/>
          <p:cNvSpPr>
            <a:spLocks noGrp="1"/>
          </p:cNvSpPr>
          <p:nvPr>
            <p:ph type="sldNum" sz="quarter" idx="12"/>
          </p:nvPr>
        </p:nvSpPr>
        <p:spPr/>
        <p:txBody>
          <a:bodyPr/>
          <a:lstStyle/>
          <a:p>
            <a:fld id="{6852845B-A5F6-3440-B749-65162F69B7B3}" type="slidenum">
              <a:rPr lang="en-US" smtClean="0"/>
              <a:pPr/>
              <a:t>31</a:t>
            </a:fld>
            <a:endParaRPr lang="en-US" dirty="0"/>
          </a:p>
        </p:txBody>
      </p:sp>
      <p:pic>
        <p:nvPicPr>
          <p:cNvPr id="9" name="Picture 8"/>
          <p:cNvPicPr>
            <a:picLocks noChangeAspect="1" noChangeArrowheads="1"/>
          </p:cNvPicPr>
          <p:nvPr/>
        </p:nvPicPr>
        <p:blipFill>
          <a:blip r:embed="rId2" cstate="print"/>
          <a:srcRect/>
          <a:stretch>
            <a:fillRect/>
          </a:stretch>
        </p:blipFill>
        <p:spPr bwMode="auto">
          <a:xfrm>
            <a:off x="1980059" y="1071236"/>
            <a:ext cx="4343400" cy="2967364"/>
          </a:xfrm>
          <a:prstGeom prst="rect">
            <a:avLst/>
          </a:prstGeom>
          <a:noFill/>
          <a:ln w="9525">
            <a:noFill/>
            <a:miter lim="800000"/>
            <a:headEnd/>
            <a:tailEnd/>
          </a:ln>
        </p:spPr>
      </p:pic>
      <p:pic>
        <p:nvPicPr>
          <p:cNvPr id="11" name="Picture 4"/>
          <p:cNvPicPr>
            <a:picLocks noChangeAspect="1" noChangeArrowheads="1"/>
          </p:cNvPicPr>
          <p:nvPr/>
        </p:nvPicPr>
        <p:blipFill rotWithShape="1">
          <a:blip r:embed="rId3" cstate="print"/>
          <a:srcRect l="34812" t="22878" r="20546" b="9518"/>
          <a:stretch/>
        </p:blipFill>
        <p:spPr bwMode="auto">
          <a:xfrm>
            <a:off x="6322576" y="2398364"/>
            <a:ext cx="1645920" cy="1640236"/>
          </a:xfrm>
          <a:prstGeom prst="rect">
            <a:avLst/>
          </a:prstGeom>
          <a:noFill/>
          <a:ln w="12700" algn="ctr">
            <a:noFill/>
            <a:miter lim="800000"/>
            <a:headEnd/>
            <a:tailEnd/>
          </a:ln>
          <a:effectLst/>
        </p:spPr>
      </p:pic>
      <p:pic>
        <p:nvPicPr>
          <p:cNvPr id="13" name="Picture 8"/>
          <p:cNvPicPr>
            <a:picLocks noChangeAspect="1" noChangeArrowheads="1"/>
          </p:cNvPicPr>
          <p:nvPr/>
        </p:nvPicPr>
        <p:blipFill>
          <a:blip r:embed="rId4" cstate="print"/>
          <a:srcRect l="35001" t="21552" r="18680" b="8072"/>
          <a:stretch>
            <a:fillRect/>
          </a:stretch>
        </p:blipFill>
        <p:spPr>
          <a:xfrm rot="3600000">
            <a:off x="349395" y="1071236"/>
            <a:ext cx="1603037" cy="1603383"/>
          </a:xfrm>
          <a:prstGeom prst="rect">
            <a:avLst/>
          </a:prstGeom>
          <a:noFill/>
          <a:ln/>
        </p:spPr>
      </p:pic>
      <p:cxnSp>
        <p:nvCxnSpPr>
          <p:cNvPr id="14" name="Straight Arrow Connector 13"/>
          <p:cNvCxnSpPr/>
          <p:nvPr/>
        </p:nvCxnSpPr>
        <p:spPr>
          <a:xfrm flipV="1">
            <a:off x="2042629" y="2111316"/>
            <a:ext cx="227433" cy="77924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1622780" y="2850558"/>
            <a:ext cx="889862" cy="276999"/>
          </a:xfrm>
          <a:prstGeom prst="rect">
            <a:avLst/>
          </a:prstGeom>
          <a:noFill/>
        </p:spPr>
        <p:txBody>
          <a:bodyPr wrap="none" rtlCol="0">
            <a:spAutoFit/>
          </a:bodyPr>
          <a:lstStyle/>
          <a:p>
            <a:pPr eaLnBrk="0" fontAlgn="base" hangingPunct="0">
              <a:spcBef>
                <a:spcPct val="0"/>
              </a:spcBef>
              <a:spcAft>
                <a:spcPct val="0"/>
              </a:spcAft>
            </a:pPr>
            <a:r>
              <a:rPr lang="en-US" sz="1200" b="1" dirty="0" smtClean="0">
                <a:solidFill>
                  <a:srgbClr val="322F31"/>
                </a:solidFill>
              </a:rPr>
              <a:t>HOM ports</a:t>
            </a:r>
            <a:endParaRPr lang="en-US" sz="1200" b="1" dirty="0">
              <a:solidFill>
                <a:srgbClr val="322F31"/>
              </a:solidFill>
            </a:endParaRPr>
          </a:p>
        </p:txBody>
      </p:sp>
      <p:cxnSp>
        <p:nvCxnSpPr>
          <p:cNvPr id="16" name="Straight Arrow Connector 15"/>
          <p:cNvCxnSpPr/>
          <p:nvPr/>
        </p:nvCxnSpPr>
        <p:spPr>
          <a:xfrm flipH="1">
            <a:off x="7470204" y="3601423"/>
            <a:ext cx="556575" cy="220018"/>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8062604" y="3432113"/>
            <a:ext cx="726807" cy="276999"/>
          </a:xfrm>
          <a:prstGeom prst="rect">
            <a:avLst/>
          </a:prstGeom>
          <a:noFill/>
        </p:spPr>
        <p:txBody>
          <a:bodyPr wrap="none" rtlCol="0">
            <a:spAutoFit/>
          </a:bodyPr>
          <a:lstStyle/>
          <a:p>
            <a:pPr eaLnBrk="0" fontAlgn="base" hangingPunct="0">
              <a:spcBef>
                <a:spcPct val="0"/>
              </a:spcBef>
              <a:spcAft>
                <a:spcPct val="0"/>
              </a:spcAft>
            </a:pPr>
            <a:r>
              <a:rPr lang="en-US" sz="1200" b="1" dirty="0" smtClean="0">
                <a:solidFill>
                  <a:srgbClr val="322F31"/>
                </a:solidFill>
              </a:rPr>
              <a:t>FPC port</a:t>
            </a:r>
            <a:endParaRPr lang="en-US" sz="1200" b="1" dirty="0">
              <a:solidFill>
                <a:srgbClr val="322F31"/>
              </a:solidFill>
            </a:endParaRPr>
          </a:p>
        </p:txBody>
      </p:sp>
      <p:cxnSp>
        <p:nvCxnSpPr>
          <p:cNvPr id="18" name="Straight Arrow Connector 17"/>
          <p:cNvCxnSpPr/>
          <p:nvPr/>
        </p:nvCxnSpPr>
        <p:spPr>
          <a:xfrm flipH="1" flipV="1">
            <a:off x="1350037" y="2511345"/>
            <a:ext cx="707674" cy="37921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381000" y="4390072"/>
            <a:ext cx="8610600" cy="1477328"/>
          </a:xfrm>
          <a:prstGeom prst="rect">
            <a:avLst/>
          </a:prstGeom>
          <a:noFill/>
        </p:spPr>
        <p:txBody>
          <a:bodyPr wrap="square" rtlCol="0">
            <a:spAutoFit/>
          </a:bodyPr>
          <a:lstStyle/>
          <a:p>
            <a:pPr marL="285750" indent="-285750" eaLnBrk="0" fontAlgn="base" hangingPunct="0">
              <a:spcBef>
                <a:spcPct val="0"/>
              </a:spcBef>
              <a:spcAft>
                <a:spcPts val="600"/>
              </a:spcAft>
              <a:buFont typeface="Wingdings" charset="2"/>
              <a:buChar char="§"/>
            </a:pPr>
            <a:r>
              <a:rPr lang="en-US" sz="1600" dirty="0" smtClean="0">
                <a:solidFill>
                  <a:srgbClr val="322F31"/>
                </a:solidFill>
                <a:cs typeface="Calibri"/>
              </a:rPr>
              <a:t>Six antenna-type couplers will be attached to the large diameter beam pipes and will provide strong HOM damping while maintaining good fill factor for the </a:t>
            </a:r>
            <a:r>
              <a:rPr lang="en-US" sz="1600" dirty="0" err="1" smtClean="0">
                <a:solidFill>
                  <a:srgbClr val="322F31"/>
                </a:solidFill>
                <a:cs typeface="Calibri"/>
              </a:rPr>
              <a:t>linac</a:t>
            </a:r>
            <a:r>
              <a:rPr lang="en-US" sz="1600" dirty="0" smtClean="0">
                <a:solidFill>
                  <a:srgbClr val="322F31"/>
                </a:solidFill>
                <a:cs typeface="Calibri"/>
              </a:rPr>
              <a:t>.</a:t>
            </a:r>
          </a:p>
          <a:p>
            <a:pPr marL="285750" indent="-285750" eaLnBrk="0" fontAlgn="base" hangingPunct="0">
              <a:spcBef>
                <a:spcPct val="0"/>
              </a:spcBef>
              <a:spcAft>
                <a:spcPts val="600"/>
              </a:spcAft>
              <a:buFont typeface="Wingdings" charset="2"/>
              <a:buChar char="§"/>
            </a:pPr>
            <a:r>
              <a:rPr lang="en-US" sz="1600" dirty="0" smtClean="0">
                <a:solidFill>
                  <a:srgbClr val="322F31"/>
                </a:solidFill>
                <a:cs typeface="Calibri"/>
              </a:rPr>
              <a:t>Two HOM filters are currently under consideration: a high pass filter made of lumped elements and a ridge waveguide filter.</a:t>
            </a:r>
          </a:p>
          <a:p>
            <a:pPr marL="285750" indent="-285750" eaLnBrk="0" fontAlgn="base" hangingPunct="0">
              <a:spcBef>
                <a:spcPct val="0"/>
              </a:spcBef>
              <a:spcAft>
                <a:spcPts val="600"/>
              </a:spcAft>
              <a:buFont typeface="Wingdings" charset="2"/>
              <a:buChar char="§"/>
            </a:pPr>
            <a:r>
              <a:rPr lang="en-US" sz="1600" dirty="0" smtClean="0">
                <a:solidFill>
                  <a:srgbClr val="322F31"/>
                </a:solidFill>
                <a:cs typeface="Calibri"/>
              </a:rPr>
              <a:t>Total HOM power to be extracted in </a:t>
            </a:r>
            <a:r>
              <a:rPr lang="en-US" sz="1600" dirty="0" err="1" smtClean="0">
                <a:solidFill>
                  <a:srgbClr val="322F31"/>
                </a:solidFill>
                <a:cs typeface="Calibri"/>
              </a:rPr>
              <a:t>eRHIC</a:t>
            </a:r>
            <a:r>
              <a:rPr lang="en-US" sz="1600" dirty="0" smtClean="0">
                <a:solidFill>
                  <a:srgbClr val="322F31"/>
                </a:solidFill>
                <a:cs typeface="Calibri"/>
              </a:rPr>
              <a:t> is about 7.3 kW per cavity.</a:t>
            </a:r>
          </a:p>
        </p:txBody>
      </p:sp>
      <p:sp>
        <p:nvSpPr>
          <p:cNvPr id="22530" name="Rectangle 2"/>
          <p:cNvSpPr>
            <a:spLocks noGrp="1" noChangeArrowheads="1"/>
          </p:cNvSpPr>
          <p:nvPr>
            <p:ph type="title"/>
          </p:nvPr>
        </p:nvSpPr>
        <p:spPr>
          <a:xfrm>
            <a:off x="381000" y="0"/>
            <a:ext cx="8382000" cy="838200"/>
          </a:xfrm>
        </p:spPr>
        <p:txBody>
          <a:bodyPr/>
          <a:lstStyle/>
          <a:p>
            <a:pPr algn="ctr">
              <a:lnSpc>
                <a:spcPct val="100000"/>
              </a:lnSpc>
            </a:pPr>
            <a:r>
              <a:rPr lang="en-US" sz="3200" dirty="0" smtClean="0">
                <a:latin typeface="Arial" charset="0"/>
                <a:ea typeface="ＭＳ Ｐゴシック" charset="0"/>
                <a:cs typeface="ＭＳ Ｐゴシック" charset="0"/>
              </a:rPr>
              <a:t>Five-cell cavity with strong HOM damping</a:t>
            </a:r>
            <a:endParaRPr lang="en-US" sz="3200" dirty="0">
              <a:latin typeface="Arial" charset="0"/>
              <a:ea typeface="ＭＳ Ｐゴシック" charset="0"/>
              <a:cs typeface="ＭＳ Ｐゴシック" charset="0"/>
            </a:endParaRPr>
          </a:p>
        </p:txBody>
      </p:sp>
      <p:pic>
        <p:nvPicPr>
          <p:cNvPr id="22"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2400" y="2821590"/>
            <a:ext cx="1524000" cy="1369410"/>
          </a:xfrm>
          <a:prstGeom prst="rect">
            <a:avLst/>
          </a:prstGeom>
          <a:noFill/>
          <a:ln w="38100" cmpd="sng">
            <a:noFill/>
            <a:miter lim="800000"/>
            <a:headEnd/>
            <a:tailEnd/>
          </a:ln>
        </p:spPr>
      </p:pic>
    </p:spTree>
    <p:extLst>
      <p:ext uri="{BB962C8B-B14F-4D97-AF65-F5344CB8AC3E}">
        <p14:creationId xmlns:p14="http://schemas.microsoft.com/office/powerpoint/2010/main" val="2426597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553200" y="6300016"/>
            <a:ext cx="2133600" cy="365125"/>
          </a:xfrm>
        </p:spPr>
        <p:txBody>
          <a:bodyPr/>
          <a:lstStyle/>
          <a:p>
            <a:fld id="{B6F15528-21DE-4FAA-801E-634DDDAF4B2B}" type="slidenum">
              <a:rPr lang="en-US" smtClean="0">
                <a:solidFill>
                  <a:prstClr val="black">
                    <a:tint val="75000"/>
                  </a:prstClr>
                </a:solidFill>
              </a:rPr>
              <a:pPr/>
              <a:t>32</a:t>
            </a:fld>
            <a:endParaRPr lang="en-US">
              <a:solidFill>
                <a:prstClr val="black">
                  <a:tint val="75000"/>
                </a:prstClr>
              </a:solidFill>
            </a:endParaRPr>
          </a:p>
        </p:txBody>
      </p:sp>
      <p:sp>
        <p:nvSpPr>
          <p:cNvPr id="1026" name="AutoShape 2" descr="imap://chou@email.fnal.gov:993/fetch%3EUID%3E/Sent%3E5351?part=1.2.2&amp;filename=jedjifbj.png"/>
          <p:cNvSpPr>
            <a:spLocks noChangeAspect="1" noChangeArrowheads="1"/>
          </p:cNvSpPr>
          <p:nvPr/>
        </p:nvSpPr>
        <p:spPr bwMode="auto">
          <a:xfrm>
            <a:off x="155577" y="-1580336"/>
            <a:ext cx="5229225" cy="3181350"/>
          </a:xfrm>
          <a:prstGeom prst="rect">
            <a:avLst/>
          </a:prstGeom>
          <a:noFill/>
        </p:spPr>
        <p:txBody>
          <a:bodyPr vert="horz" wrap="square" lIns="91420" tIns="45711" rIns="91420" bIns="45711" numCol="1" anchor="t" anchorCtr="0" compatLnSpc="1">
            <a:prstTxWarp prst="textNoShape">
              <a:avLst/>
            </a:prstTxWarp>
          </a:bodyPr>
          <a:lstStyle/>
          <a:p>
            <a:pPr defTabSz="914210"/>
            <a:endParaRPr lang="en-US">
              <a:solidFill>
                <a:prstClr val="black"/>
              </a:solidFill>
            </a:endParaRPr>
          </a:p>
        </p:txBody>
      </p:sp>
      <p:sp>
        <p:nvSpPr>
          <p:cNvPr id="1028" name="AutoShape 4" descr="imap://chou@email.fnal.gov:993/fetch%3EUID%3E/Sent%3E5351?part=1.2.2&amp;filename=jedjifbj.png"/>
          <p:cNvSpPr>
            <a:spLocks noChangeAspect="1" noChangeArrowheads="1"/>
          </p:cNvSpPr>
          <p:nvPr/>
        </p:nvSpPr>
        <p:spPr bwMode="auto">
          <a:xfrm>
            <a:off x="155577" y="-1580336"/>
            <a:ext cx="5229225" cy="3181350"/>
          </a:xfrm>
          <a:prstGeom prst="rect">
            <a:avLst/>
          </a:prstGeom>
          <a:noFill/>
        </p:spPr>
        <p:txBody>
          <a:bodyPr vert="horz" wrap="square" lIns="91420" tIns="45711" rIns="91420" bIns="45711" numCol="1" anchor="t" anchorCtr="0" compatLnSpc="1">
            <a:prstTxWarp prst="textNoShape">
              <a:avLst/>
            </a:prstTxWarp>
          </a:bodyPr>
          <a:lstStyle/>
          <a:p>
            <a:pPr defTabSz="914210"/>
            <a:endParaRPr lang="en-US">
              <a:solidFill>
                <a:prstClr val="black"/>
              </a:solidFill>
            </a:endParaRPr>
          </a:p>
        </p:txBody>
      </p:sp>
      <p:sp>
        <p:nvSpPr>
          <p:cNvPr id="1030" name="AutoShape 6" descr="imap://chou@email.fnal.gov:993/fetch%3EUID%3E/Sent%3E5351?part=1.2.2&amp;filename=jedjifbj.png"/>
          <p:cNvSpPr>
            <a:spLocks noChangeAspect="1" noChangeArrowheads="1"/>
          </p:cNvSpPr>
          <p:nvPr/>
        </p:nvSpPr>
        <p:spPr bwMode="auto">
          <a:xfrm>
            <a:off x="155577" y="-1580336"/>
            <a:ext cx="5229225" cy="3181350"/>
          </a:xfrm>
          <a:prstGeom prst="rect">
            <a:avLst/>
          </a:prstGeom>
          <a:noFill/>
        </p:spPr>
        <p:txBody>
          <a:bodyPr vert="horz" wrap="square" lIns="91420" tIns="45711" rIns="91420" bIns="45711" numCol="1" anchor="t" anchorCtr="0" compatLnSpc="1">
            <a:prstTxWarp prst="textNoShape">
              <a:avLst/>
            </a:prstTxWarp>
          </a:bodyPr>
          <a:lstStyle/>
          <a:p>
            <a:pPr defTabSz="914210"/>
            <a:endParaRPr lang="en-US">
              <a:solidFill>
                <a:prstClr val="black"/>
              </a:solidFill>
            </a:endParaRPr>
          </a:p>
        </p:txBody>
      </p:sp>
      <p:sp>
        <p:nvSpPr>
          <p:cNvPr id="8" name="TextBox 7"/>
          <p:cNvSpPr txBox="1"/>
          <p:nvPr/>
        </p:nvSpPr>
        <p:spPr>
          <a:xfrm>
            <a:off x="457200" y="934264"/>
            <a:ext cx="3810000" cy="338536"/>
          </a:xfrm>
          <a:prstGeom prst="rect">
            <a:avLst/>
          </a:prstGeom>
          <a:noFill/>
          <a:ln w="38100">
            <a:solidFill>
              <a:srgbClr val="FF0000"/>
            </a:solidFill>
          </a:ln>
        </p:spPr>
        <p:txBody>
          <a:bodyPr wrap="square" lIns="91420" tIns="45711" rIns="91420" bIns="45711" rtlCol="0">
            <a:spAutoFit/>
          </a:bodyPr>
          <a:lstStyle/>
          <a:p>
            <a:pPr algn="ctr" defTabSz="914210"/>
            <a:r>
              <a:rPr lang="en-US" sz="1600" b="1" dirty="0" smtClean="0">
                <a:solidFill>
                  <a:prstClr val="black"/>
                </a:solidFill>
              </a:rPr>
              <a:t>CERN: 2012 average 183 MW </a:t>
            </a:r>
            <a:r>
              <a:rPr lang="en-US" sz="1400" b="1" dirty="0" smtClean="0">
                <a:solidFill>
                  <a:prstClr val="black"/>
                </a:solidFill>
              </a:rPr>
              <a:t>(R. </a:t>
            </a:r>
            <a:r>
              <a:rPr lang="en-US" sz="1400" b="1" dirty="0" err="1" smtClean="0">
                <a:solidFill>
                  <a:prstClr val="black"/>
                </a:solidFill>
              </a:rPr>
              <a:t>Saban</a:t>
            </a:r>
            <a:r>
              <a:rPr lang="en-US" sz="1400" b="1" dirty="0" smtClean="0">
                <a:solidFill>
                  <a:prstClr val="black"/>
                </a:solidFill>
              </a:rPr>
              <a:t>)</a:t>
            </a:r>
            <a:endParaRPr lang="en-US" sz="1400" b="1" dirty="0">
              <a:solidFill>
                <a:prstClr val="black"/>
              </a:solidFill>
            </a:endParaRPr>
          </a:p>
        </p:txBody>
      </p:sp>
      <p:graphicFrame>
        <p:nvGraphicFramePr>
          <p:cNvPr id="1032" name="Object 8"/>
          <p:cNvGraphicFramePr>
            <a:graphicFrameLocks noChangeAspect="1"/>
          </p:cNvGraphicFramePr>
          <p:nvPr>
            <p:extLst>
              <p:ext uri="{D42A27DB-BD31-4B8C-83A1-F6EECF244321}">
                <p14:modId xmlns:p14="http://schemas.microsoft.com/office/powerpoint/2010/main" val="2159051960"/>
              </p:ext>
            </p:extLst>
          </p:nvPr>
        </p:nvGraphicFramePr>
        <p:xfrm>
          <a:off x="4953000" y="1467665"/>
          <a:ext cx="3429000" cy="4993311"/>
        </p:xfrm>
        <a:graphic>
          <a:graphicData uri="http://schemas.openxmlformats.org/presentationml/2006/ole">
            <mc:AlternateContent xmlns:mc="http://schemas.openxmlformats.org/markup-compatibility/2006">
              <mc:Choice xmlns:v="urn:schemas-microsoft-com:vml" Requires="v">
                <p:oleObj spid="_x0000_s11321" name="Worksheet" r:id="rId3" imgW="5029054" imgH="7315249" progId="Excel.Sheet.12">
                  <p:embed/>
                </p:oleObj>
              </mc:Choice>
              <mc:Fallback>
                <p:oleObj name="Worksheet" r:id="rId3" imgW="5029054" imgH="7315249" progId="Excel.Sheet.1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1467665"/>
                        <a:ext cx="3429000" cy="4993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TextBox 9"/>
          <p:cNvSpPr txBox="1"/>
          <p:nvPr/>
        </p:nvSpPr>
        <p:spPr>
          <a:xfrm>
            <a:off x="4648200" y="934264"/>
            <a:ext cx="3810000" cy="338536"/>
          </a:xfrm>
          <a:prstGeom prst="rect">
            <a:avLst/>
          </a:prstGeom>
          <a:noFill/>
          <a:ln w="38100">
            <a:solidFill>
              <a:srgbClr val="FF0000"/>
            </a:solidFill>
          </a:ln>
        </p:spPr>
        <p:txBody>
          <a:bodyPr wrap="square" lIns="91420" tIns="45711" rIns="91420" bIns="45711" rtlCol="0">
            <a:spAutoFit/>
          </a:bodyPr>
          <a:lstStyle/>
          <a:p>
            <a:pPr algn="ctr" defTabSz="914210"/>
            <a:r>
              <a:rPr lang="en-US" sz="1600" b="1" dirty="0" err="1" smtClean="0">
                <a:solidFill>
                  <a:prstClr val="black"/>
                </a:solidFill>
              </a:rPr>
              <a:t>Fermilab</a:t>
            </a:r>
            <a:r>
              <a:rPr lang="en-US" sz="1600" b="1" dirty="0" smtClean="0">
                <a:solidFill>
                  <a:prstClr val="black"/>
                </a:solidFill>
              </a:rPr>
              <a:t>: 2010 average 58 MW </a:t>
            </a:r>
            <a:r>
              <a:rPr lang="en-US" sz="1400" b="1" dirty="0" smtClean="0">
                <a:solidFill>
                  <a:prstClr val="black"/>
                </a:solidFill>
              </a:rPr>
              <a:t>(D. Wolff)</a:t>
            </a:r>
            <a:endParaRPr lang="en-US" sz="1600" b="1" dirty="0">
              <a:solidFill>
                <a:prstClr val="black"/>
              </a:solidFill>
            </a:endParaRPr>
          </a:p>
        </p:txBody>
      </p:sp>
      <p:pic>
        <p:nvPicPr>
          <p:cNvPr id="100438" name="Picture 8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000" y="1391464"/>
            <a:ext cx="3048000" cy="1590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439" name="Picture 8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1999" y="3067864"/>
            <a:ext cx="3000372" cy="1676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0441" name="Picture 8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199" y="4820463"/>
            <a:ext cx="2924171" cy="188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304800" y="304800"/>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Power Consumption at CERN &amp; </a:t>
            </a:r>
            <a:r>
              <a:rPr lang="en-US" sz="2800" b="1" dirty="0" err="1" smtClean="0">
                <a:solidFill>
                  <a:prstClr val="black"/>
                </a:solidFill>
                <a:latin typeface="Tahoma" pitchFamily="34" charset="0"/>
                <a:cs typeface="Tahoma" pitchFamily="34" charset="0"/>
              </a:rPr>
              <a:t>Fermilab</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20042635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111875"/>
            <a:ext cx="2133600" cy="365125"/>
          </a:xfrm>
        </p:spPr>
        <p:txBody>
          <a:bodyPr/>
          <a:lstStyle/>
          <a:p>
            <a:fld id="{B6F15528-21DE-4FAA-801E-634DDDAF4B2B}" type="slidenum">
              <a:rPr lang="en-US" smtClean="0">
                <a:solidFill>
                  <a:prstClr val="black">
                    <a:tint val="75000"/>
                  </a:prstClr>
                </a:solidFill>
              </a:rPr>
              <a:pPr/>
              <a:t>33</a:t>
            </a:fld>
            <a:endParaRPr lang="en-US">
              <a:solidFill>
                <a:prstClr val="black">
                  <a:tint val="75000"/>
                </a:prstClr>
              </a:solidFill>
            </a:endParaRPr>
          </a:p>
        </p:txBody>
      </p:sp>
      <p:pic>
        <p:nvPicPr>
          <p:cNvPr id="10035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8984" y="2972042"/>
            <a:ext cx="7298216" cy="2560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5236533" y="3276841"/>
            <a:ext cx="1066800" cy="22098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210"/>
            <a:endParaRPr lang="en-US">
              <a:solidFill>
                <a:prstClr val="white"/>
              </a:solidFill>
            </a:endParaRPr>
          </a:p>
        </p:txBody>
      </p:sp>
      <p:sp>
        <p:nvSpPr>
          <p:cNvPr id="7" name="Content Placeholder 4"/>
          <p:cNvSpPr txBox="1">
            <a:spLocks/>
          </p:cNvSpPr>
          <p:nvPr/>
        </p:nvSpPr>
        <p:spPr>
          <a:xfrm>
            <a:off x="609600" y="1188723"/>
            <a:ext cx="3581400" cy="1447800"/>
          </a:xfrm>
          <a:prstGeom prst="rect">
            <a:avLst/>
          </a:prstGeom>
          <a:ln>
            <a:solidFill>
              <a:schemeClr val="tx1"/>
            </a:solidFill>
          </a:ln>
        </p:spPr>
        <p:txBody>
          <a:bodyPr vert="horz" lIns="91420" tIns="45711" rIns="91420" bIns="45711" rtlCol="0">
            <a:normAutofit fontScale="92500" lnSpcReduction="20000"/>
          </a:bodyPr>
          <a:lstStyle/>
          <a:p>
            <a:pPr marL="342829" indent="-342829" defTabSz="914210">
              <a:spcBef>
                <a:spcPct val="20000"/>
              </a:spcBef>
              <a:buFont typeface="Arial" pitchFamily="34" charset="0"/>
              <a:buChar char="•"/>
            </a:pPr>
            <a:r>
              <a:rPr lang="en-US" sz="1700" dirty="0" err="1" smtClean="0">
                <a:solidFill>
                  <a:prstClr val="black"/>
                </a:solidFill>
              </a:rPr>
              <a:t>Fermilab</a:t>
            </a:r>
            <a:r>
              <a:rPr lang="en-US" sz="1700" dirty="0" smtClean="0">
                <a:solidFill>
                  <a:prstClr val="black"/>
                </a:solidFill>
              </a:rPr>
              <a:t> current electricity bill: </a:t>
            </a:r>
          </a:p>
          <a:p>
            <a:pPr marL="742796" lvl="1" indent="-285690" defTabSz="914210">
              <a:spcBef>
                <a:spcPct val="20000"/>
              </a:spcBef>
              <a:buFont typeface="Wingdings" pitchFamily="2" charset="2"/>
              <a:buChar char="Ø"/>
              <a:defRPr/>
            </a:pPr>
            <a:r>
              <a:rPr lang="en-US" sz="1500" dirty="0" smtClean="0">
                <a:solidFill>
                  <a:prstClr val="black"/>
                </a:solidFill>
              </a:rPr>
              <a:t>$ 440k per MW-year</a:t>
            </a:r>
          </a:p>
          <a:p>
            <a:pPr marL="742796" lvl="1" indent="-285690" defTabSz="914210">
              <a:spcBef>
                <a:spcPct val="20000"/>
              </a:spcBef>
              <a:buFont typeface="Wingdings" pitchFamily="2" charset="2"/>
              <a:buChar char="Ø"/>
              <a:defRPr/>
            </a:pPr>
            <a:r>
              <a:rPr lang="en-US" sz="1500" u="sng" dirty="0" smtClean="0">
                <a:solidFill>
                  <a:prstClr val="black"/>
                </a:solidFill>
              </a:rPr>
              <a:t>$ 20M a year</a:t>
            </a:r>
          </a:p>
          <a:p>
            <a:pPr marL="342829" indent="-342829" defTabSz="914210">
              <a:spcBef>
                <a:spcPct val="20000"/>
              </a:spcBef>
              <a:buFont typeface="Arial" pitchFamily="34" charset="0"/>
              <a:buChar char="•"/>
            </a:pPr>
            <a:r>
              <a:rPr lang="en-US" sz="1700" dirty="0" smtClean="0">
                <a:solidFill>
                  <a:prstClr val="black"/>
                </a:solidFill>
              </a:rPr>
              <a:t>If increased to 300 MW: </a:t>
            </a:r>
          </a:p>
          <a:p>
            <a:pPr marL="742796" lvl="1" indent="-285690" defTabSz="914210">
              <a:spcBef>
                <a:spcPct val="20000"/>
              </a:spcBef>
              <a:buFont typeface="Wingdings" pitchFamily="2" charset="2"/>
              <a:buChar char="Ø"/>
              <a:defRPr/>
            </a:pPr>
            <a:r>
              <a:rPr lang="en-US" sz="1500" dirty="0" smtClean="0">
                <a:solidFill>
                  <a:prstClr val="black"/>
                </a:solidFill>
              </a:rPr>
              <a:t>$ 130M a year</a:t>
            </a:r>
          </a:p>
          <a:p>
            <a:pPr marL="742796" lvl="1" indent="-285690" defTabSz="914210">
              <a:spcBef>
                <a:spcPct val="20000"/>
              </a:spcBef>
              <a:buFont typeface="Wingdings" pitchFamily="2" charset="2"/>
              <a:buChar char="Ø"/>
              <a:defRPr/>
            </a:pPr>
            <a:r>
              <a:rPr lang="en-US" sz="1500" dirty="0" smtClean="0">
                <a:solidFill>
                  <a:prstClr val="black"/>
                </a:solidFill>
              </a:rPr>
              <a:t>i.e., 35% of the lab budget</a:t>
            </a:r>
          </a:p>
          <a:p>
            <a:pPr marL="742796" lvl="1" indent="-285690" defTabSz="914210">
              <a:spcBef>
                <a:spcPct val="20000"/>
              </a:spcBef>
              <a:defRPr/>
            </a:pPr>
            <a:endParaRPr lang="en-US" sz="1400" dirty="0" smtClean="0">
              <a:solidFill>
                <a:prstClr val="black"/>
              </a:solidFill>
            </a:endParaRPr>
          </a:p>
          <a:p>
            <a:pPr marL="742796" lvl="1" indent="-285690" defTabSz="914210">
              <a:spcBef>
                <a:spcPct val="20000"/>
              </a:spcBef>
              <a:defRPr/>
            </a:pPr>
            <a:endParaRPr lang="en-US" sz="1400" dirty="0" smtClean="0">
              <a:solidFill>
                <a:prstClr val="black"/>
              </a:solidFill>
            </a:endParaRPr>
          </a:p>
        </p:txBody>
      </p:sp>
      <p:sp>
        <p:nvSpPr>
          <p:cNvPr id="8" name="Content Placeholder 4"/>
          <p:cNvSpPr txBox="1">
            <a:spLocks/>
          </p:cNvSpPr>
          <p:nvPr/>
        </p:nvSpPr>
        <p:spPr>
          <a:xfrm>
            <a:off x="4572000" y="1188723"/>
            <a:ext cx="3581400" cy="838200"/>
          </a:xfrm>
          <a:prstGeom prst="rect">
            <a:avLst/>
          </a:prstGeom>
          <a:ln>
            <a:solidFill>
              <a:schemeClr val="tx1"/>
            </a:solidFill>
          </a:ln>
        </p:spPr>
        <p:txBody>
          <a:bodyPr vert="horz" lIns="91420" tIns="45711" rIns="91420" bIns="45711" rtlCol="0">
            <a:normAutofit lnSpcReduction="10000"/>
          </a:bodyPr>
          <a:lstStyle/>
          <a:p>
            <a:pPr marL="342829" indent="-342829" defTabSz="914210">
              <a:spcBef>
                <a:spcPct val="20000"/>
              </a:spcBef>
              <a:buFont typeface="Arial" pitchFamily="34" charset="0"/>
              <a:buChar char="•"/>
            </a:pPr>
            <a:r>
              <a:rPr lang="en-US" sz="1600" dirty="0" smtClean="0">
                <a:solidFill>
                  <a:prstClr val="black"/>
                </a:solidFill>
              </a:rPr>
              <a:t>CERN current electricity bill: </a:t>
            </a:r>
          </a:p>
          <a:p>
            <a:pPr marL="742796" lvl="1" indent="-285690" defTabSz="914210">
              <a:spcBef>
                <a:spcPct val="20000"/>
              </a:spcBef>
              <a:buFont typeface="Wingdings" pitchFamily="2" charset="2"/>
              <a:buChar char="Ø"/>
              <a:defRPr/>
            </a:pPr>
            <a:r>
              <a:rPr lang="en-US" sz="1400" dirty="0" smtClean="0">
                <a:solidFill>
                  <a:prstClr val="black"/>
                </a:solidFill>
              </a:rPr>
              <a:t>1,200 </a:t>
            </a:r>
            <a:r>
              <a:rPr lang="en-US" sz="1400" dirty="0" err="1" smtClean="0">
                <a:solidFill>
                  <a:prstClr val="black"/>
                </a:solidFill>
              </a:rPr>
              <a:t>GWh</a:t>
            </a:r>
            <a:r>
              <a:rPr lang="en-US" sz="1400" dirty="0" smtClean="0">
                <a:solidFill>
                  <a:prstClr val="black"/>
                </a:solidFill>
              </a:rPr>
              <a:t> /year</a:t>
            </a:r>
          </a:p>
          <a:p>
            <a:pPr marL="742796" lvl="1" indent="-285690" defTabSz="914210">
              <a:spcBef>
                <a:spcPct val="20000"/>
              </a:spcBef>
              <a:buFont typeface="Wingdings" pitchFamily="2" charset="2"/>
              <a:buChar char="Ø"/>
              <a:defRPr/>
            </a:pPr>
            <a:r>
              <a:rPr lang="en-US" sz="1400" u="sng" dirty="0" smtClean="0">
                <a:solidFill>
                  <a:prstClr val="black"/>
                </a:solidFill>
              </a:rPr>
              <a:t>CHF 65M a year</a:t>
            </a:r>
          </a:p>
          <a:p>
            <a:pPr marL="742796" lvl="1" indent="-285690" defTabSz="914210">
              <a:spcBef>
                <a:spcPct val="20000"/>
              </a:spcBef>
              <a:defRPr/>
            </a:pPr>
            <a:endParaRPr lang="en-US" sz="1400" dirty="0" smtClean="0">
              <a:solidFill>
                <a:prstClr val="black"/>
              </a:solidFill>
            </a:endParaRPr>
          </a:p>
          <a:p>
            <a:pPr marL="742796" lvl="1" indent="-285690" defTabSz="914210">
              <a:spcBef>
                <a:spcPct val="20000"/>
              </a:spcBef>
              <a:defRPr/>
            </a:pPr>
            <a:endParaRPr lang="en-US" sz="1400" dirty="0" smtClean="0">
              <a:solidFill>
                <a:prstClr val="black"/>
              </a:solidFill>
            </a:endParaRPr>
          </a:p>
        </p:txBody>
      </p:sp>
      <p:sp>
        <p:nvSpPr>
          <p:cNvPr id="9" name="TextBox 8"/>
          <p:cNvSpPr txBox="1"/>
          <p:nvPr/>
        </p:nvSpPr>
        <p:spPr>
          <a:xfrm>
            <a:off x="304800" y="304800"/>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Electricity Bill and Wall Plug Efficiency</a:t>
            </a:r>
            <a:endParaRPr lang="en-US" sz="2800" b="1" dirty="0">
              <a:solidFill>
                <a:prstClr val="black"/>
              </a:solidFill>
              <a:latin typeface="Tahoma" pitchFamily="34" charset="0"/>
              <a:cs typeface="Tahoma" pitchFamily="34" charset="0"/>
            </a:endParaRPr>
          </a:p>
        </p:txBody>
      </p:sp>
      <p:sp>
        <p:nvSpPr>
          <p:cNvPr id="3" name="TextBox 2"/>
          <p:cNvSpPr txBox="1"/>
          <p:nvPr/>
        </p:nvSpPr>
        <p:spPr>
          <a:xfrm>
            <a:off x="990600" y="5791200"/>
            <a:ext cx="5753100" cy="369332"/>
          </a:xfrm>
          <a:prstGeom prst="rect">
            <a:avLst/>
          </a:prstGeom>
          <a:noFill/>
        </p:spPr>
        <p:txBody>
          <a:bodyPr wrap="square" rtlCol="0">
            <a:spAutoFit/>
          </a:bodyPr>
          <a:lstStyle/>
          <a:p>
            <a:pPr algn="ctr"/>
            <a:r>
              <a:rPr lang="en-US" b="1" dirty="0" smtClean="0">
                <a:solidFill>
                  <a:srgbClr val="FF0000"/>
                </a:solidFill>
              </a:rPr>
              <a:t>Yesterday Perret-</a:t>
            </a:r>
            <a:r>
              <a:rPr lang="en-US" b="1" dirty="0" err="1" smtClean="0">
                <a:solidFill>
                  <a:srgbClr val="FF0000"/>
                </a:solidFill>
              </a:rPr>
              <a:t>Gallix’s</a:t>
            </a:r>
            <a:r>
              <a:rPr lang="en-US" b="1" dirty="0" smtClean="0">
                <a:solidFill>
                  <a:srgbClr val="FF0000"/>
                </a:solidFill>
              </a:rPr>
              <a:t> talk: ILC wall plug efficiency: 9.6%</a:t>
            </a:r>
            <a:endParaRPr lang="en-US" b="1" dirty="0">
              <a:solidFill>
                <a:srgbClr val="FF0000"/>
              </a:solidFill>
            </a:endParaRPr>
          </a:p>
        </p:txBody>
      </p:sp>
      <p:cxnSp>
        <p:nvCxnSpPr>
          <p:cNvPr id="5" name="Straight Arrow Connector 4"/>
          <p:cNvCxnSpPr/>
          <p:nvPr/>
        </p:nvCxnSpPr>
        <p:spPr>
          <a:xfrm flipH="1" flipV="1">
            <a:off x="6019800" y="4800600"/>
            <a:ext cx="283533" cy="9906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1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a:graphicFrameLocks/>
          </p:cNvGraphicFramePr>
          <p:nvPr>
            <p:extLst>
              <p:ext uri="{D42A27DB-BD31-4B8C-83A1-F6EECF244321}">
                <p14:modId xmlns:p14="http://schemas.microsoft.com/office/powerpoint/2010/main" val="4050533040"/>
              </p:ext>
            </p:extLst>
          </p:nvPr>
        </p:nvGraphicFramePr>
        <p:xfrm>
          <a:off x="609600" y="914400"/>
          <a:ext cx="8001000" cy="5774124"/>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Relative Power Consumption</a:t>
            </a:r>
            <a:endParaRPr lang="en-US" sz="2800" b="1" dirty="0">
              <a:solidFill>
                <a:prstClr val="black"/>
              </a:solidFill>
              <a:latin typeface="Tahoma" pitchFamily="34" charset="0"/>
              <a:cs typeface="Tahoma" pitchFamily="34" charset="0"/>
            </a:endParaRPr>
          </a:p>
        </p:txBody>
      </p:sp>
      <p:sp>
        <p:nvSpPr>
          <p:cNvPr id="4" name="TextBox 3"/>
          <p:cNvSpPr txBox="1"/>
          <p:nvPr/>
        </p:nvSpPr>
        <p:spPr>
          <a:xfrm>
            <a:off x="3810000" y="1519535"/>
            <a:ext cx="990600" cy="461665"/>
          </a:xfrm>
          <a:prstGeom prst="rect">
            <a:avLst/>
          </a:prstGeom>
          <a:noFill/>
        </p:spPr>
        <p:txBody>
          <a:bodyPr wrap="square" rtlCol="0">
            <a:spAutoFit/>
          </a:bodyPr>
          <a:lstStyle/>
          <a:p>
            <a:pPr algn="ctr"/>
            <a:r>
              <a:rPr lang="en-US" sz="2400" b="1" dirty="0" smtClean="0">
                <a:solidFill>
                  <a:prstClr val="white"/>
                </a:solidFill>
              </a:rPr>
              <a:t>9%</a:t>
            </a:r>
            <a:endParaRPr lang="en-US" sz="2400" b="1" dirty="0">
              <a:solidFill>
                <a:prstClr val="white"/>
              </a:solidFill>
            </a:endParaRPr>
          </a:p>
        </p:txBody>
      </p:sp>
      <p:sp>
        <p:nvSpPr>
          <p:cNvPr id="5" name="TextBox 4"/>
          <p:cNvSpPr txBox="1"/>
          <p:nvPr/>
        </p:nvSpPr>
        <p:spPr>
          <a:xfrm>
            <a:off x="4876800" y="3043535"/>
            <a:ext cx="990600" cy="461665"/>
          </a:xfrm>
          <a:prstGeom prst="rect">
            <a:avLst/>
          </a:prstGeom>
          <a:noFill/>
        </p:spPr>
        <p:txBody>
          <a:bodyPr wrap="square" rtlCol="0">
            <a:spAutoFit/>
          </a:bodyPr>
          <a:lstStyle/>
          <a:p>
            <a:pPr algn="ctr"/>
            <a:r>
              <a:rPr lang="en-US" sz="2400" b="1" dirty="0" smtClean="0">
                <a:solidFill>
                  <a:prstClr val="white"/>
                </a:solidFill>
              </a:rPr>
              <a:t>16%</a:t>
            </a:r>
            <a:endParaRPr lang="en-US" sz="2400" b="1" dirty="0">
              <a:solidFill>
                <a:prstClr val="white"/>
              </a:solidFill>
            </a:endParaRPr>
          </a:p>
        </p:txBody>
      </p:sp>
      <p:sp>
        <p:nvSpPr>
          <p:cNvPr id="6" name="TextBox 5"/>
          <p:cNvSpPr txBox="1"/>
          <p:nvPr/>
        </p:nvSpPr>
        <p:spPr>
          <a:xfrm>
            <a:off x="762000" y="3200400"/>
            <a:ext cx="990600" cy="461665"/>
          </a:xfrm>
          <a:prstGeom prst="rect">
            <a:avLst/>
          </a:prstGeom>
          <a:noFill/>
        </p:spPr>
        <p:txBody>
          <a:bodyPr wrap="square" rtlCol="0">
            <a:spAutoFit/>
          </a:bodyPr>
          <a:lstStyle/>
          <a:p>
            <a:pPr algn="ctr"/>
            <a:r>
              <a:rPr lang="en-US" sz="2400" b="1" dirty="0">
                <a:solidFill>
                  <a:prstClr val="white"/>
                </a:solidFill>
              </a:rPr>
              <a:t>5</a:t>
            </a:r>
            <a:r>
              <a:rPr lang="en-US" sz="2400" b="1" dirty="0" smtClean="0">
                <a:solidFill>
                  <a:prstClr val="white"/>
                </a:solidFill>
              </a:rPr>
              <a:t>%</a:t>
            </a:r>
            <a:endParaRPr lang="en-US" sz="2400" b="1" dirty="0">
              <a:solidFill>
                <a:prstClr val="white"/>
              </a:solidFill>
            </a:endParaRPr>
          </a:p>
        </p:txBody>
      </p:sp>
      <p:sp>
        <p:nvSpPr>
          <p:cNvPr id="7" name="TextBox 6"/>
          <p:cNvSpPr txBox="1"/>
          <p:nvPr/>
        </p:nvSpPr>
        <p:spPr>
          <a:xfrm>
            <a:off x="1828800" y="1676400"/>
            <a:ext cx="990600" cy="461665"/>
          </a:xfrm>
          <a:prstGeom prst="rect">
            <a:avLst/>
          </a:prstGeom>
          <a:noFill/>
        </p:spPr>
        <p:txBody>
          <a:bodyPr wrap="square" rtlCol="0">
            <a:spAutoFit/>
          </a:bodyPr>
          <a:lstStyle/>
          <a:p>
            <a:pPr algn="ctr"/>
            <a:r>
              <a:rPr lang="en-US" sz="2400" b="1" dirty="0" smtClean="0">
                <a:solidFill>
                  <a:prstClr val="white"/>
                </a:solidFill>
              </a:rPr>
              <a:t>10%</a:t>
            </a:r>
            <a:endParaRPr lang="en-US" sz="2400" b="1" dirty="0">
              <a:solidFill>
                <a:prstClr val="white"/>
              </a:solidFill>
            </a:endParaRPr>
          </a:p>
        </p:txBody>
      </p:sp>
      <p:sp>
        <p:nvSpPr>
          <p:cNvPr id="8" name="TextBox 7"/>
          <p:cNvSpPr txBox="1"/>
          <p:nvPr/>
        </p:nvSpPr>
        <p:spPr>
          <a:xfrm>
            <a:off x="990600" y="2438400"/>
            <a:ext cx="990600" cy="461665"/>
          </a:xfrm>
          <a:prstGeom prst="rect">
            <a:avLst/>
          </a:prstGeom>
          <a:noFill/>
        </p:spPr>
        <p:txBody>
          <a:bodyPr wrap="square" rtlCol="0">
            <a:spAutoFit/>
          </a:bodyPr>
          <a:lstStyle/>
          <a:p>
            <a:pPr algn="ctr"/>
            <a:r>
              <a:rPr lang="en-US" sz="2400" b="1" dirty="0" smtClean="0">
                <a:solidFill>
                  <a:prstClr val="white"/>
                </a:solidFill>
              </a:rPr>
              <a:t>6%</a:t>
            </a:r>
            <a:endParaRPr lang="en-US" sz="2400" b="1" dirty="0">
              <a:solidFill>
                <a:prstClr val="white"/>
              </a:solidFill>
            </a:endParaRPr>
          </a:p>
        </p:txBody>
      </p:sp>
      <p:sp>
        <p:nvSpPr>
          <p:cNvPr id="9" name="TextBox 8"/>
          <p:cNvSpPr txBox="1"/>
          <p:nvPr/>
        </p:nvSpPr>
        <p:spPr>
          <a:xfrm>
            <a:off x="2895600" y="4567535"/>
            <a:ext cx="990600" cy="461665"/>
          </a:xfrm>
          <a:prstGeom prst="rect">
            <a:avLst/>
          </a:prstGeom>
          <a:noFill/>
        </p:spPr>
        <p:txBody>
          <a:bodyPr wrap="square" rtlCol="0">
            <a:spAutoFit/>
          </a:bodyPr>
          <a:lstStyle/>
          <a:p>
            <a:pPr algn="ctr"/>
            <a:r>
              <a:rPr lang="en-US" sz="2400" b="1" dirty="0" smtClean="0">
                <a:solidFill>
                  <a:prstClr val="white"/>
                </a:solidFill>
              </a:rPr>
              <a:t>48%</a:t>
            </a:r>
            <a:endParaRPr lang="en-US" sz="2400" b="1" dirty="0">
              <a:solidFill>
                <a:prstClr val="white"/>
              </a:solidFill>
            </a:endParaRPr>
          </a:p>
        </p:txBody>
      </p:sp>
      <p:sp>
        <p:nvSpPr>
          <p:cNvPr id="10" name="TextBox 9"/>
          <p:cNvSpPr txBox="1"/>
          <p:nvPr/>
        </p:nvSpPr>
        <p:spPr>
          <a:xfrm>
            <a:off x="3124200" y="1290935"/>
            <a:ext cx="990600" cy="461665"/>
          </a:xfrm>
          <a:prstGeom prst="rect">
            <a:avLst/>
          </a:prstGeom>
          <a:noFill/>
        </p:spPr>
        <p:txBody>
          <a:bodyPr wrap="square" rtlCol="0">
            <a:spAutoFit/>
          </a:bodyPr>
          <a:lstStyle/>
          <a:p>
            <a:pPr algn="ctr"/>
            <a:r>
              <a:rPr lang="en-US" sz="2400" b="1" dirty="0">
                <a:solidFill>
                  <a:prstClr val="white"/>
                </a:solidFill>
              </a:rPr>
              <a:t>2</a:t>
            </a:r>
            <a:r>
              <a:rPr lang="en-US" sz="2400" b="1" dirty="0" smtClean="0">
                <a:solidFill>
                  <a:prstClr val="white"/>
                </a:solidFill>
              </a:rPr>
              <a:t>%</a:t>
            </a:r>
            <a:endParaRPr lang="en-US" sz="2400" b="1" dirty="0">
              <a:solidFill>
                <a:prstClr val="white"/>
              </a:solidFill>
            </a:endParaRPr>
          </a:p>
        </p:txBody>
      </p:sp>
      <p:sp>
        <p:nvSpPr>
          <p:cNvPr id="11" name="TextBox 10"/>
          <p:cNvSpPr txBox="1"/>
          <p:nvPr/>
        </p:nvSpPr>
        <p:spPr>
          <a:xfrm>
            <a:off x="2667000" y="1295400"/>
            <a:ext cx="990600" cy="461665"/>
          </a:xfrm>
          <a:prstGeom prst="rect">
            <a:avLst/>
          </a:prstGeom>
          <a:noFill/>
        </p:spPr>
        <p:txBody>
          <a:bodyPr wrap="square" rtlCol="0">
            <a:spAutoFit/>
          </a:bodyPr>
          <a:lstStyle/>
          <a:p>
            <a:pPr algn="ctr"/>
            <a:r>
              <a:rPr lang="en-US" sz="2400" b="1" dirty="0" smtClean="0">
                <a:solidFill>
                  <a:prstClr val="white"/>
                </a:solidFill>
              </a:rPr>
              <a:t>3%</a:t>
            </a:r>
            <a:endParaRPr lang="en-US" sz="2400" b="1" dirty="0">
              <a:solidFill>
                <a:prstClr val="white"/>
              </a:solidFill>
            </a:endParaRPr>
          </a:p>
        </p:txBody>
      </p:sp>
    </p:spTree>
    <p:extLst>
      <p:ext uri="{BB962C8B-B14F-4D97-AF65-F5344CB8AC3E}">
        <p14:creationId xmlns:p14="http://schemas.microsoft.com/office/powerpoint/2010/main" val="26172468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053602"/>
            <a:ext cx="7467600" cy="54233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04800" y="304800"/>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A Window of Opportunity for CEPC-SPPC</a:t>
            </a:r>
            <a:endParaRPr lang="en-US" sz="2800" b="1" dirty="0">
              <a:solidFill>
                <a:prstClr val="black"/>
              </a:solidFill>
              <a:latin typeface="Tahoma" pitchFamily="34" charset="0"/>
              <a:cs typeface="Tahoma" pitchFamily="34" charset="0"/>
            </a:endParaRPr>
          </a:p>
        </p:txBody>
      </p:sp>
      <p:sp>
        <p:nvSpPr>
          <p:cNvPr id="4" name="TextBox 3"/>
          <p:cNvSpPr txBox="1"/>
          <p:nvPr/>
        </p:nvSpPr>
        <p:spPr>
          <a:xfrm>
            <a:off x="1066800" y="4071256"/>
            <a:ext cx="838200" cy="400110"/>
          </a:xfrm>
          <a:prstGeom prst="rect">
            <a:avLst/>
          </a:prstGeom>
          <a:noFill/>
          <a:ln>
            <a:noFill/>
          </a:ln>
        </p:spPr>
        <p:txBody>
          <a:bodyPr wrap="square" rtlCol="0">
            <a:spAutoFit/>
          </a:bodyPr>
          <a:lstStyle/>
          <a:p>
            <a:pPr algn="ctr"/>
            <a:r>
              <a:rPr lang="en-US" sz="2000" b="1" dirty="0" smtClean="0">
                <a:solidFill>
                  <a:srgbClr val="FF0000"/>
                </a:solidFill>
              </a:rPr>
              <a:t>CSNS</a:t>
            </a:r>
            <a:endParaRPr lang="en-US" sz="2000" dirty="0">
              <a:solidFill>
                <a:srgbClr val="FF0000"/>
              </a:solidFill>
            </a:endParaRPr>
          </a:p>
        </p:txBody>
      </p:sp>
      <p:sp>
        <p:nvSpPr>
          <p:cNvPr id="5" name="TextBox 4"/>
          <p:cNvSpPr txBox="1"/>
          <p:nvPr/>
        </p:nvSpPr>
        <p:spPr>
          <a:xfrm>
            <a:off x="1524000" y="5401972"/>
            <a:ext cx="838200" cy="400110"/>
          </a:xfrm>
          <a:prstGeom prst="rect">
            <a:avLst/>
          </a:prstGeom>
          <a:noFill/>
          <a:ln>
            <a:noFill/>
          </a:ln>
        </p:spPr>
        <p:txBody>
          <a:bodyPr wrap="square" rtlCol="0">
            <a:spAutoFit/>
          </a:bodyPr>
          <a:lstStyle/>
          <a:p>
            <a:pPr algn="ctr"/>
            <a:r>
              <a:rPr lang="en-US" sz="2000" b="1" dirty="0" smtClean="0">
                <a:solidFill>
                  <a:srgbClr val="FF0000"/>
                </a:solidFill>
              </a:rPr>
              <a:t>HEPS</a:t>
            </a:r>
            <a:endParaRPr lang="en-US" sz="2000" dirty="0">
              <a:solidFill>
                <a:srgbClr val="FF0000"/>
              </a:solidFill>
            </a:endParaRPr>
          </a:p>
        </p:txBody>
      </p:sp>
    </p:spTree>
    <p:extLst>
      <p:ext uri="{BB962C8B-B14F-4D97-AF65-F5344CB8AC3E}">
        <p14:creationId xmlns:p14="http://schemas.microsoft.com/office/powerpoint/2010/main" val="4238670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36</a:t>
            </a:fld>
            <a:endParaRPr lang="en-US" dirty="0">
              <a:solidFill>
                <a:prstClr val="black">
                  <a:tint val="75000"/>
                </a:prstClr>
              </a:solidFill>
            </a:endParaRPr>
          </a:p>
        </p:txBody>
      </p:sp>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SRF R&amp;D Plan for the Project Timeline</a:t>
            </a:r>
            <a:endParaRPr lang="en-US" sz="2800" b="1" dirty="0">
              <a:solidFill>
                <a:prstClr val="black"/>
              </a:solidFill>
              <a:latin typeface="Tahoma" pitchFamily="34" charset="0"/>
              <a:cs typeface="Tahoma" pitchFamily="34" charset="0"/>
            </a:endParaRPr>
          </a:p>
        </p:txBody>
      </p:sp>
      <p:sp>
        <p:nvSpPr>
          <p:cNvPr id="4" name="Content Placeholder 4"/>
          <p:cNvSpPr txBox="1">
            <a:spLocks/>
          </p:cNvSpPr>
          <p:nvPr/>
        </p:nvSpPr>
        <p:spPr>
          <a:xfrm>
            <a:off x="381000" y="990600"/>
            <a:ext cx="8382000" cy="5715000"/>
          </a:xfrm>
          <a:prstGeom prst="rect">
            <a:avLst/>
          </a:prstGeom>
        </p:spPr>
        <p:txBody>
          <a:bodyPr vert="horz" lIns="91420" tIns="45711" rIns="91420" bIns="45711" rtlCol="0">
            <a:normAutofit lnSpcReduction="10000"/>
          </a:bodyPr>
          <a:lstStyle/>
          <a:p>
            <a:pPr marL="342829" indent="-342829">
              <a:spcBef>
                <a:spcPct val="20000"/>
              </a:spcBef>
              <a:buFont typeface="Arial" pitchFamily="34" charset="0"/>
              <a:buChar char="•"/>
            </a:pPr>
            <a:r>
              <a:rPr lang="en-US" sz="2000" dirty="0" smtClean="0"/>
              <a:t>The critical path of the project is to have a successful R&amp;D for the SRF</a:t>
            </a:r>
          </a:p>
          <a:p>
            <a:pPr marL="342829" indent="-342829">
              <a:spcBef>
                <a:spcPct val="20000"/>
              </a:spcBef>
              <a:buFont typeface="Arial" pitchFamily="34" charset="0"/>
              <a:buChar char="•"/>
            </a:pPr>
            <a:r>
              <a:rPr lang="en-US" sz="2000" dirty="0"/>
              <a:t>CEPC will require two large SRF systems: </a:t>
            </a:r>
            <a:endParaRPr lang="en-US" sz="2000" dirty="0" smtClean="0"/>
          </a:p>
          <a:p>
            <a:pPr marL="800100" lvl="1" indent="-342900">
              <a:spcBef>
                <a:spcPct val="20000"/>
              </a:spcBef>
              <a:buFont typeface="Wingdings" panose="05000000000000000000" pitchFamily="2" charset="2"/>
              <a:buChar char="Ø"/>
            </a:pPr>
            <a:r>
              <a:rPr lang="en-US" dirty="0" smtClean="0"/>
              <a:t>Collider: 650 MHz, 384 </a:t>
            </a:r>
            <a:r>
              <a:rPr lang="en-US" dirty="0"/>
              <a:t>cavities </a:t>
            </a:r>
            <a:r>
              <a:rPr lang="en-US" dirty="0" smtClean="0"/>
              <a:t>in </a:t>
            </a:r>
            <a:r>
              <a:rPr lang="en-US" dirty="0"/>
              <a:t>96 </a:t>
            </a:r>
            <a:r>
              <a:rPr lang="en-US" dirty="0" err="1" smtClean="0"/>
              <a:t>cryomodules</a:t>
            </a:r>
            <a:endParaRPr lang="en-US" dirty="0" smtClean="0"/>
          </a:p>
          <a:p>
            <a:pPr marL="800100" lvl="1" indent="-342900">
              <a:spcBef>
                <a:spcPct val="20000"/>
              </a:spcBef>
              <a:buFont typeface="Wingdings" panose="05000000000000000000" pitchFamily="2" charset="2"/>
              <a:buChar char="Ø"/>
            </a:pPr>
            <a:r>
              <a:rPr lang="en-US" dirty="0" smtClean="0"/>
              <a:t>Booster: 1.3 GHz, 256 cavities </a:t>
            </a:r>
            <a:r>
              <a:rPr lang="en-US" dirty="0"/>
              <a:t>in </a:t>
            </a:r>
            <a:r>
              <a:rPr lang="en-US" dirty="0" smtClean="0"/>
              <a:t>32 </a:t>
            </a:r>
            <a:r>
              <a:rPr lang="en-US" dirty="0" err="1" smtClean="0"/>
              <a:t>cryomodules</a:t>
            </a:r>
            <a:endParaRPr lang="en-US" dirty="0" smtClean="0"/>
          </a:p>
          <a:p>
            <a:pPr marL="342829" lvl="0" indent="-342829">
              <a:spcBef>
                <a:spcPct val="20000"/>
              </a:spcBef>
              <a:buFont typeface="Arial" pitchFamily="34" charset="0"/>
              <a:buChar char="•"/>
            </a:pPr>
            <a:r>
              <a:rPr lang="en-US" sz="2000" dirty="0" smtClean="0"/>
              <a:t>This </a:t>
            </a:r>
            <a:r>
              <a:rPr lang="en-US" sz="2000" dirty="0"/>
              <a:t>would be the largest SRF installation in the world. To succeed with designing, fabricating, commissioning and installation of such a system, a </a:t>
            </a:r>
            <a:r>
              <a:rPr lang="en-US" sz="2000" dirty="0" smtClean="0"/>
              <a:t>significant </a:t>
            </a:r>
            <a:r>
              <a:rPr lang="en-US" sz="2000" dirty="0"/>
              <a:t>investment in R&amp;D, infrastructure and personnel </a:t>
            </a:r>
            <a:r>
              <a:rPr lang="en-US" sz="2000" dirty="0" smtClean="0"/>
              <a:t>is necessary.</a:t>
            </a:r>
          </a:p>
          <a:p>
            <a:pPr marL="342829" lvl="0" indent="-342829">
              <a:spcBef>
                <a:spcPct val="20000"/>
              </a:spcBef>
              <a:buFont typeface="Arial" pitchFamily="34" charset="0"/>
              <a:buChar char="•"/>
            </a:pPr>
            <a:r>
              <a:rPr lang="en-US" sz="2000" dirty="0" smtClean="0"/>
              <a:t>The R&amp;D has two parts:</a:t>
            </a:r>
          </a:p>
          <a:p>
            <a:pPr marL="800100" lvl="1" indent="-342900">
              <a:spcBef>
                <a:spcPct val="20000"/>
              </a:spcBef>
              <a:buFont typeface="Wingdings" panose="05000000000000000000" pitchFamily="2" charset="2"/>
              <a:buChar char="Ø"/>
            </a:pPr>
            <a:r>
              <a:rPr lang="en-US" dirty="0" smtClean="0"/>
              <a:t>Prototyping as well as technology development for several critical components, in particular, the HOM damper</a:t>
            </a:r>
          </a:p>
          <a:p>
            <a:pPr marL="800100" lvl="1" indent="-342900">
              <a:spcBef>
                <a:spcPct val="20000"/>
              </a:spcBef>
              <a:buFont typeface="Wingdings" panose="05000000000000000000" pitchFamily="2" charset="2"/>
              <a:buChar char="Ø"/>
            </a:pPr>
            <a:r>
              <a:rPr lang="en-US" dirty="0" smtClean="0"/>
              <a:t>Pre-series production:</a:t>
            </a:r>
          </a:p>
          <a:p>
            <a:pPr marL="1200150" lvl="2" indent="-285750">
              <a:spcBef>
                <a:spcPct val="20000"/>
              </a:spcBef>
              <a:buFont typeface="Wingdings" panose="05000000000000000000" pitchFamily="2" charset="2"/>
              <a:buChar char="ü"/>
            </a:pPr>
            <a:r>
              <a:rPr lang="en-US" sz="1600" dirty="0" smtClean="0"/>
              <a:t>15-20 1.3 GHz cavities and 30-35 650 MHz cavities</a:t>
            </a:r>
          </a:p>
          <a:p>
            <a:pPr marL="1200150" lvl="2" indent="-285750">
              <a:spcBef>
                <a:spcPct val="20000"/>
              </a:spcBef>
              <a:buFont typeface="Wingdings" panose="05000000000000000000" pitchFamily="2" charset="2"/>
              <a:buChar char="ü"/>
            </a:pPr>
            <a:r>
              <a:rPr lang="en-US" sz="1600" dirty="0" smtClean="0"/>
              <a:t>A large RF facility similar to that in </a:t>
            </a:r>
            <a:r>
              <a:rPr lang="en-US" sz="1600" dirty="0" err="1" smtClean="0"/>
              <a:t>Jlab</a:t>
            </a:r>
            <a:r>
              <a:rPr lang="en-US" sz="1600" dirty="0" smtClean="0"/>
              <a:t>, </a:t>
            </a:r>
            <a:r>
              <a:rPr lang="en-US" sz="1600" dirty="0" err="1" smtClean="0"/>
              <a:t>Fermilab</a:t>
            </a:r>
            <a:r>
              <a:rPr lang="en-US" sz="1600" dirty="0" smtClean="0"/>
              <a:t> and DESY for </a:t>
            </a:r>
            <a:r>
              <a:rPr lang="en-US" sz="1600" dirty="0"/>
              <a:t>cavity inspection and tuning set ups, RF lab, several vertical test stands, clean rooms, HPR systems, FPC preparation and conditioning facility, </a:t>
            </a:r>
            <a:r>
              <a:rPr lang="en-US" sz="1600" dirty="0" err="1"/>
              <a:t>cryomodule</a:t>
            </a:r>
            <a:r>
              <a:rPr lang="en-US" sz="1600" dirty="0"/>
              <a:t> assembly lines, horizontal test stations, high power RF equipment, a cryogenic </a:t>
            </a:r>
            <a:r>
              <a:rPr lang="en-US" sz="1600" dirty="0" smtClean="0"/>
              <a:t>plant, etc.</a:t>
            </a:r>
          </a:p>
          <a:p>
            <a:pPr marL="1200150" lvl="2" indent="-285750">
              <a:spcBef>
                <a:spcPct val="20000"/>
              </a:spcBef>
              <a:buFont typeface="Wingdings" panose="05000000000000000000" pitchFamily="2" charset="2"/>
              <a:buChar char="ü"/>
            </a:pPr>
            <a:r>
              <a:rPr lang="en-US" sz="1600" dirty="0" smtClean="0"/>
              <a:t>Capable to assemble 1 Booster modules and 2 Collider module each month</a:t>
            </a:r>
          </a:p>
          <a:p>
            <a:pPr marL="1200150" lvl="2" indent="-285750">
              <a:spcBef>
                <a:spcPct val="20000"/>
              </a:spcBef>
              <a:buFont typeface="Wingdings" panose="05000000000000000000" pitchFamily="2" charset="2"/>
              <a:buChar char="ü"/>
            </a:pPr>
            <a:r>
              <a:rPr lang="en-US" sz="1600" dirty="0" smtClean="0"/>
              <a:t>To have at least two vendors for each type of RF</a:t>
            </a:r>
          </a:p>
          <a:p>
            <a:pPr marL="1200150" lvl="2" indent="-285750">
              <a:spcBef>
                <a:spcPct val="20000"/>
              </a:spcBef>
              <a:buFont typeface="Wingdings" panose="05000000000000000000" pitchFamily="2" charset="2"/>
              <a:buChar char="ü"/>
            </a:pPr>
            <a:r>
              <a:rPr lang="en-US" sz="1600" dirty="0" smtClean="0"/>
              <a:t>Personnel development</a:t>
            </a:r>
            <a:endParaRPr lang="en-US" sz="1600" dirty="0"/>
          </a:p>
        </p:txBody>
      </p:sp>
    </p:spTree>
    <p:extLst>
      <p:ext uri="{BB962C8B-B14F-4D97-AF65-F5344CB8AC3E}">
        <p14:creationId xmlns:p14="http://schemas.microsoft.com/office/powerpoint/2010/main" val="3379947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descr="ghigjffd.png"/>
          <p:cNvPicPr>
            <a:picLocks noChangeAspect="1"/>
          </p:cNvPicPr>
          <p:nvPr/>
        </p:nvPicPr>
        <p:blipFill>
          <a:blip r:embed="rId2"/>
          <a:stretch>
            <a:fillRect/>
          </a:stretch>
        </p:blipFill>
        <p:spPr>
          <a:xfrm>
            <a:off x="0" y="-24"/>
            <a:ext cx="9144000" cy="6858024"/>
          </a:xfrm>
          <a:prstGeom prst="rect">
            <a:avLst/>
          </a:prstGeom>
        </p:spPr>
      </p:pic>
      <p:sp>
        <p:nvSpPr>
          <p:cNvPr id="2" name="标题 1"/>
          <p:cNvSpPr>
            <a:spLocks noGrp="1"/>
          </p:cNvSpPr>
          <p:nvPr>
            <p:ph type="title"/>
          </p:nvPr>
        </p:nvSpPr>
        <p:spPr>
          <a:xfrm>
            <a:off x="457200" y="274638"/>
            <a:ext cx="8229600" cy="725470"/>
          </a:xfrm>
          <a:ln>
            <a:noFill/>
          </a:ln>
        </p:spPr>
        <p:txBody>
          <a:bodyPr>
            <a:normAutofit/>
          </a:bodyPr>
          <a:lstStyle/>
          <a:p>
            <a:pPr algn="l"/>
            <a:r>
              <a:rPr lang="en-US" altLang="zh-CN" sz="3000" b="1" dirty="0" smtClean="0">
                <a:solidFill>
                  <a:srgbClr val="0070C0"/>
                </a:solidFill>
                <a:latin typeface="Arial" pitchFamily="34" charset="0"/>
                <a:ea typeface="黑体" pitchFamily="49" charset="-122"/>
                <a:cs typeface="Arial" pitchFamily="34" charset="0"/>
              </a:rPr>
              <a:t>CEPC-SppC Project Timeline (dream) </a:t>
            </a:r>
            <a:endParaRPr lang="zh-CN" altLang="en-US" sz="3000" b="1" dirty="0">
              <a:solidFill>
                <a:srgbClr val="0070C0"/>
              </a:solidFill>
              <a:latin typeface="Arial" pitchFamily="34" charset="0"/>
              <a:ea typeface="黑体" pitchFamily="49" charset="-122"/>
              <a:cs typeface="Arial" pitchFamily="34" charset="0"/>
            </a:endParaRPr>
          </a:p>
        </p:txBody>
      </p:sp>
      <p:cxnSp>
        <p:nvCxnSpPr>
          <p:cNvPr id="6" name="直接连接符 5"/>
          <p:cNvCxnSpPr/>
          <p:nvPr/>
        </p:nvCxnSpPr>
        <p:spPr>
          <a:xfrm>
            <a:off x="500034" y="1142984"/>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sp>
        <p:nvSpPr>
          <p:cNvPr id="10" name="灯片编号占位符 9"/>
          <p:cNvSpPr>
            <a:spLocks noGrp="1"/>
          </p:cNvSpPr>
          <p:nvPr>
            <p:ph type="sldNum" sz="quarter" idx="12"/>
          </p:nvPr>
        </p:nvSpPr>
        <p:spPr/>
        <p:txBody>
          <a:bodyPr/>
          <a:lstStyle/>
          <a:p>
            <a:fld id="{03DD1C9F-A56E-47E4-80F4-FDF2E6462DB6}" type="slidenum">
              <a:rPr lang="zh-CN" altLang="en-US" smtClean="0">
                <a:solidFill>
                  <a:prstClr val="black">
                    <a:tint val="75000"/>
                  </a:prstClr>
                </a:solidFill>
              </a:rPr>
              <a:pPr/>
              <a:t>37</a:t>
            </a:fld>
            <a:endParaRPr lang="zh-CN" altLang="en-US">
              <a:solidFill>
                <a:prstClr val="black">
                  <a:tint val="75000"/>
                </a:prstClr>
              </a:solidFill>
            </a:endParaRPr>
          </a:p>
        </p:txBody>
      </p:sp>
      <p:sp>
        <p:nvSpPr>
          <p:cNvPr id="11" name="页脚占位符 10"/>
          <p:cNvSpPr>
            <a:spLocks noGrp="1"/>
          </p:cNvSpPr>
          <p:nvPr>
            <p:ph type="ftr" sz="quarter" idx="11"/>
          </p:nvPr>
        </p:nvSpPr>
        <p:spPr/>
        <p:txBody>
          <a:bodyPr/>
          <a:lstStyle/>
          <a:p>
            <a:r>
              <a:rPr lang="en-US" altLang="zh-CN" smtClean="0">
                <a:solidFill>
                  <a:prstClr val="black">
                    <a:tint val="75000"/>
                  </a:prstClr>
                </a:solidFill>
              </a:rPr>
              <a:t>FermiLab Workshop, 25 -29 August 2014</a:t>
            </a:r>
            <a:endParaRPr lang="zh-CN" altLang="en-US">
              <a:solidFill>
                <a:prstClr val="black">
                  <a:tint val="75000"/>
                </a:prstClr>
              </a:solidFill>
            </a:endParaRPr>
          </a:p>
        </p:txBody>
      </p:sp>
      <p:sp>
        <p:nvSpPr>
          <p:cNvPr id="12" name="日期占位符 11"/>
          <p:cNvSpPr>
            <a:spLocks noGrp="1"/>
          </p:cNvSpPr>
          <p:nvPr>
            <p:ph type="dt" sz="half" idx="10"/>
          </p:nvPr>
        </p:nvSpPr>
        <p:spPr/>
        <p:txBody>
          <a:bodyPr/>
          <a:lstStyle/>
          <a:p>
            <a:r>
              <a:rPr lang="en-US" altLang="zh-CN" smtClean="0">
                <a:solidFill>
                  <a:prstClr val="black">
                    <a:tint val="75000"/>
                  </a:prstClr>
                </a:solidFill>
              </a:rPr>
              <a:t>Institute of High Energy Physics</a:t>
            </a:r>
            <a:endParaRPr lang="zh-CN" altLang="en-US">
              <a:solidFill>
                <a:prstClr val="black">
                  <a:tint val="75000"/>
                </a:prstClr>
              </a:solidFill>
            </a:endParaRPr>
          </a:p>
        </p:txBody>
      </p:sp>
      <p:cxnSp>
        <p:nvCxnSpPr>
          <p:cNvPr id="13" name="直接连接符 12"/>
          <p:cNvCxnSpPr/>
          <p:nvPr/>
        </p:nvCxnSpPr>
        <p:spPr>
          <a:xfrm>
            <a:off x="500034" y="6356370"/>
            <a:ext cx="8215370" cy="1588"/>
          </a:xfrm>
          <a:prstGeom prst="line">
            <a:avLst/>
          </a:prstGeom>
          <a:ln w="19050" cmpd="sng">
            <a:solidFill>
              <a:srgbClr val="AB4500"/>
            </a:solidFill>
            <a:bevel/>
          </a:ln>
        </p:spPr>
        <p:style>
          <a:lnRef idx="1">
            <a:schemeClr val="accent1"/>
          </a:lnRef>
          <a:fillRef idx="0">
            <a:schemeClr val="accent1"/>
          </a:fillRef>
          <a:effectRef idx="0">
            <a:schemeClr val="accent1"/>
          </a:effectRef>
          <a:fontRef idx="minor">
            <a:schemeClr val="tx1"/>
          </a:fontRef>
        </p:style>
      </p:cxnSp>
      <p:pic>
        <p:nvPicPr>
          <p:cNvPr id="15" name="Picture 8" descr="http://www.ihep.cas.cn/cxwh/yjsbs/200907/W020090722524685304150.jpg"/>
          <p:cNvPicPr>
            <a:picLocks noChangeAspect="1" noChangeArrowheads="1"/>
          </p:cNvPicPr>
          <p:nvPr/>
        </p:nvPicPr>
        <p:blipFill>
          <a:blip r:embed="rId3" cstate="print"/>
          <a:srcRect/>
          <a:stretch>
            <a:fillRect/>
          </a:stretch>
        </p:blipFill>
        <p:spPr bwMode="auto">
          <a:xfrm>
            <a:off x="7643834" y="285728"/>
            <a:ext cx="1135856" cy="764381"/>
          </a:xfrm>
          <a:prstGeom prst="rect">
            <a:avLst/>
          </a:prstGeom>
          <a:noFill/>
        </p:spPr>
      </p:pic>
      <p:graphicFrame>
        <p:nvGraphicFramePr>
          <p:cNvPr id="16" name="表格 15"/>
          <p:cNvGraphicFramePr>
            <a:graphicFrameLocks noGrp="1"/>
          </p:cNvGraphicFramePr>
          <p:nvPr/>
        </p:nvGraphicFramePr>
        <p:xfrm>
          <a:off x="500034" y="1714488"/>
          <a:ext cx="8215370" cy="428628"/>
        </p:xfrm>
        <a:graphic>
          <a:graphicData uri="http://schemas.openxmlformats.org/drawingml/2006/table">
            <a:tbl>
              <a:tblPr firstRow="1" bandRow="1">
                <a:effectLst/>
                <a:tableStyleId>{5C22544A-7EE6-4342-B048-85BDC9FD1C3A}</a:tableStyleId>
              </a:tblPr>
              <a:tblGrid>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tblGrid>
              <a:tr h="428628">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pPr algn="r"/>
                      <a:r>
                        <a:rPr lang="en-US" altLang="zh-CN" sz="1200" dirty="0" smtClean="0">
                          <a:solidFill>
                            <a:srgbClr val="002060"/>
                          </a:solidFill>
                          <a:latin typeface="Arial" pitchFamily="34" charset="0"/>
                          <a:cs typeface="Arial" pitchFamily="34" charset="0"/>
                        </a:rPr>
                        <a:t>2015</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2020</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dirty="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2025</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2030</a:t>
                      </a:r>
                      <a:endParaRPr lang="zh-CN" altLang="en-US" sz="1200" dirty="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endParaRPr lang="zh-CN" altLang="en-US" sz="1200">
                        <a:solidFill>
                          <a:srgbClr val="002060"/>
                        </a:solidFill>
                        <a:latin typeface="Arial" pitchFamily="34" charset="0"/>
                        <a:cs typeface="Arial" pitchFamily="34" charset="0"/>
                      </a:endParaRPr>
                    </a:p>
                  </a:txBody>
                  <a:tcPr vert="vert270">
                    <a:noFill/>
                  </a:tcPr>
                </a:tc>
                <a:tc>
                  <a:txBody>
                    <a:bodyPr/>
                    <a:lstStyle/>
                    <a:p>
                      <a:r>
                        <a:rPr lang="en-US" altLang="zh-CN" sz="1200" dirty="0" smtClean="0">
                          <a:solidFill>
                            <a:srgbClr val="002060"/>
                          </a:solidFill>
                          <a:latin typeface="Arial" pitchFamily="34" charset="0"/>
                          <a:cs typeface="Arial" pitchFamily="34" charset="0"/>
                        </a:rPr>
                        <a:t>2035</a:t>
                      </a:r>
                      <a:endParaRPr lang="zh-CN" altLang="en-US" sz="1200" dirty="0">
                        <a:solidFill>
                          <a:srgbClr val="002060"/>
                        </a:solidFill>
                        <a:latin typeface="Arial" pitchFamily="34" charset="0"/>
                        <a:cs typeface="Arial" pitchFamily="34" charset="0"/>
                      </a:endParaRPr>
                    </a:p>
                  </a:txBody>
                  <a:tcPr vert="vert270">
                    <a:noFill/>
                  </a:tcPr>
                </a:tc>
              </a:tr>
            </a:tbl>
          </a:graphicData>
        </a:graphic>
      </p:graphicFrame>
      <p:cxnSp>
        <p:nvCxnSpPr>
          <p:cNvPr id="18" name="直接箭头连接符 17"/>
          <p:cNvCxnSpPr/>
          <p:nvPr/>
        </p:nvCxnSpPr>
        <p:spPr>
          <a:xfrm>
            <a:off x="500034" y="2143116"/>
            <a:ext cx="8215370" cy="1588"/>
          </a:xfrm>
          <a:prstGeom prst="straightConnector1">
            <a:avLst/>
          </a:prstGeom>
          <a:ln w="15875" cmpd="sng">
            <a:solidFill>
              <a:srgbClr val="002060"/>
            </a:solidFill>
            <a:bevel/>
            <a:headEnd type="none" w="sm" len="lg"/>
            <a:tailEnd type="triangle" w="sm" len="lg"/>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aphicFrame>
        <p:nvGraphicFramePr>
          <p:cNvPr id="25" name="表格 24"/>
          <p:cNvGraphicFramePr>
            <a:graphicFrameLocks noGrp="1"/>
          </p:cNvGraphicFramePr>
          <p:nvPr/>
        </p:nvGraphicFramePr>
        <p:xfrm>
          <a:off x="1571604" y="2214554"/>
          <a:ext cx="1785950" cy="640080"/>
        </p:xfrm>
        <a:graphic>
          <a:graphicData uri="http://schemas.openxmlformats.org/drawingml/2006/table">
            <a:tbl>
              <a:tblPr firstRow="1" bandRow="1">
                <a:tableStyleId>{5C22544A-7EE6-4342-B048-85BDC9FD1C3A}</a:tableStyleId>
              </a:tblPr>
              <a:tblGrid>
                <a:gridCol w="1785950"/>
              </a:tblGrid>
              <a:tr h="285752">
                <a:tc>
                  <a:txBody>
                    <a:bodyPr/>
                    <a:lstStyle/>
                    <a:p>
                      <a:pPr algn="ctr"/>
                      <a:r>
                        <a:rPr lang="en-US" altLang="zh-CN" sz="1200" dirty="0" smtClean="0">
                          <a:solidFill>
                            <a:srgbClr val="002060"/>
                          </a:solidFill>
                          <a:latin typeface="Arial" pitchFamily="34" charset="0"/>
                          <a:cs typeface="Arial" pitchFamily="34" charset="0"/>
                        </a:rPr>
                        <a:t>R&amp;D</a:t>
                      </a:r>
                    </a:p>
                    <a:p>
                      <a:pPr algn="ctr"/>
                      <a:r>
                        <a:rPr lang="en-US" altLang="zh-CN" sz="1200" dirty="0" smtClean="0">
                          <a:solidFill>
                            <a:srgbClr val="002060"/>
                          </a:solidFill>
                          <a:latin typeface="Arial" pitchFamily="34" charset="0"/>
                          <a:cs typeface="Arial" pitchFamily="34" charset="0"/>
                        </a:rPr>
                        <a:t>Engineering</a:t>
                      </a:r>
                      <a:r>
                        <a:rPr lang="en-US" altLang="zh-CN" sz="1200" baseline="0" dirty="0" smtClean="0">
                          <a:solidFill>
                            <a:srgbClr val="002060"/>
                          </a:solidFill>
                          <a:latin typeface="Arial" pitchFamily="34" charset="0"/>
                          <a:cs typeface="Arial" pitchFamily="34" charset="0"/>
                        </a:rPr>
                        <a:t> Design</a:t>
                      </a:r>
                    </a:p>
                    <a:p>
                      <a:pPr algn="ctr"/>
                      <a:r>
                        <a:rPr lang="en-US" altLang="zh-CN" sz="1200" baseline="0" dirty="0" smtClean="0">
                          <a:solidFill>
                            <a:srgbClr val="002060"/>
                          </a:solidFill>
                          <a:latin typeface="Arial" pitchFamily="34" charset="0"/>
                          <a:cs typeface="Arial" pitchFamily="34" charset="0"/>
                        </a:rPr>
                        <a:t>(2016-2020)</a:t>
                      </a:r>
                      <a:endParaRPr lang="zh-CN" altLang="en-US" sz="1200" dirty="0">
                        <a:solidFill>
                          <a:srgbClr val="002060"/>
                        </a:solidFill>
                        <a:latin typeface="Arial" pitchFamily="34" charset="0"/>
                        <a:cs typeface="Arial" pitchFamily="34" charset="0"/>
                      </a:endParaRPr>
                    </a:p>
                  </a:txBody>
                  <a:tcPr>
                    <a:solidFill>
                      <a:schemeClr val="accent3">
                        <a:lumMod val="40000"/>
                        <a:lumOff val="60000"/>
                      </a:schemeClr>
                    </a:solidFill>
                  </a:tcPr>
                </a:tc>
              </a:tr>
            </a:tbl>
          </a:graphicData>
        </a:graphic>
      </p:graphicFrame>
      <p:graphicFrame>
        <p:nvGraphicFramePr>
          <p:cNvPr id="26" name="表格 25"/>
          <p:cNvGraphicFramePr>
            <a:graphicFrameLocks noGrp="1"/>
          </p:cNvGraphicFramePr>
          <p:nvPr/>
        </p:nvGraphicFramePr>
        <p:xfrm>
          <a:off x="3357554" y="2214554"/>
          <a:ext cx="2500330" cy="642942"/>
        </p:xfrm>
        <a:graphic>
          <a:graphicData uri="http://schemas.openxmlformats.org/drawingml/2006/table">
            <a:tbl>
              <a:tblPr firstRow="1" bandRow="1">
                <a:tableStyleId>{5C22544A-7EE6-4342-B048-85BDC9FD1C3A}</a:tableStyleId>
              </a:tblPr>
              <a:tblGrid>
                <a:gridCol w="2500330"/>
              </a:tblGrid>
              <a:tr h="642942">
                <a:tc>
                  <a:txBody>
                    <a:bodyPr/>
                    <a:lstStyle/>
                    <a:p>
                      <a:pPr algn="ctr"/>
                      <a:r>
                        <a:rPr lang="en-US" altLang="zh-CN" sz="1200" dirty="0" smtClean="0">
                          <a:solidFill>
                            <a:srgbClr val="002060"/>
                          </a:solidFill>
                          <a:latin typeface="Arial" pitchFamily="34" charset="0"/>
                          <a:cs typeface="Arial" pitchFamily="34" charset="0"/>
                        </a:rPr>
                        <a:t>Construction</a:t>
                      </a:r>
                    </a:p>
                    <a:p>
                      <a:pPr algn="ctr"/>
                      <a:r>
                        <a:rPr lang="en-US" altLang="zh-CN" sz="1200" dirty="0" smtClean="0">
                          <a:solidFill>
                            <a:srgbClr val="002060"/>
                          </a:solidFill>
                          <a:latin typeface="Arial" pitchFamily="34" charset="0"/>
                          <a:cs typeface="Arial" pitchFamily="34" charset="0"/>
                        </a:rPr>
                        <a:t>(2021-2027)</a:t>
                      </a:r>
                      <a:endParaRPr lang="zh-CN" altLang="en-US" sz="1200" dirty="0">
                        <a:solidFill>
                          <a:srgbClr val="002060"/>
                        </a:solidFill>
                        <a:latin typeface="Arial" pitchFamily="34" charset="0"/>
                        <a:cs typeface="Arial" pitchFamily="34" charset="0"/>
                      </a:endParaRPr>
                    </a:p>
                  </a:txBody>
                  <a:tcPr anchor="ctr">
                    <a:solidFill>
                      <a:schemeClr val="accent3">
                        <a:lumMod val="60000"/>
                        <a:lumOff val="40000"/>
                      </a:schemeClr>
                    </a:solidFill>
                  </a:tcPr>
                </a:tc>
              </a:tr>
            </a:tbl>
          </a:graphicData>
        </a:graphic>
      </p:graphicFrame>
      <p:graphicFrame>
        <p:nvGraphicFramePr>
          <p:cNvPr id="27" name="表格 26"/>
          <p:cNvGraphicFramePr>
            <a:graphicFrameLocks noGrp="1"/>
          </p:cNvGraphicFramePr>
          <p:nvPr/>
        </p:nvGraphicFramePr>
        <p:xfrm>
          <a:off x="5857884" y="2214554"/>
          <a:ext cx="2857520" cy="642942"/>
        </p:xfrm>
        <a:graphic>
          <a:graphicData uri="http://schemas.openxmlformats.org/drawingml/2006/table">
            <a:tbl>
              <a:tblPr firstRow="1" bandRow="1">
                <a:tableStyleId>{5C22544A-7EE6-4342-B048-85BDC9FD1C3A}</a:tableStyleId>
              </a:tblPr>
              <a:tblGrid>
                <a:gridCol w="2857520"/>
              </a:tblGrid>
              <a:tr h="642942">
                <a:tc>
                  <a:txBody>
                    <a:bodyPr/>
                    <a:lstStyle/>
                    <a:p>
                      <a:pPr algn="ctr"/>
                      <a:r>
                        <a:rPr lang="en-US" altLang="zh-CN" sz="1200" dirty="0" smtClean="0">
                          <a:solidFill>
                            <a:srgbClr val="002060"/>
                          </a:solidFill>
                          <a:latin typeface="Arial" pitchFamily="34" charset="0"/>
                          <a:cs typeface="Arial" pitchFamily="34" charset="0"/>
                        </a:rPr>
                        <a:t>Data</a:t>
                      </a:r>
                      <a:r>
                        <a:rPr lang="en-US" altLang="zh-CN" sz="1200" baseline="0" dirty="0" smtClean="0">
                          <a:solidFill>
                            <a:srgbClr val="002060"/>
                          </a:solidFill>
                          <a:latin typeface="Arial" pitchFamily="34" charset="0"/>
                          <a:cs typeface="Arial" pitchFamily="34" charset="0"/>
                        </a:rPr>
                        <a:t> taking</a:t>
                      </a:r>
                    </a:p>
                    <a:p>
                      <a:pPr algn="ctr"/>
                      <a:r>
                        <a:rPr lang="en-US" altLang="zh-CN" sz="1200" baseline="0" dirty="0" smtClean="0">
                          <a:solidFill>
                            <a:srgbClr val="002060"/>
                          </a:solidFill>
                          <a:latin typeface="Arial" pitchFamily="34" charset="0"/>
                          <a:cs typeface="Arial" pitchFamily="34" charset="0"/>
                        </a:rPr>
                        <a:t>(2028-2035)</a:t>
                      </a:r>
                      <a:endParaRPr lang="zh-CN" altLang="en-US" sz="1200" dirty="0">
                        <a:solidFill>
                          <a:srgbClr val="002060"/>
                        </a:solidFill>
                        <a:latin typeface="Arial" pitchFamily="34" charset="0"/>
                        <a:cs typeface="Arial" pitchFamily="34" charset="0"/>
                      </a:endParaRPr>
                    </a:p>
                  </a:txBody>
                  <a:tcPr anchor="ctr">
                    <a:solidFill>
                      <a:schemeClr val="accent3">
                        <a:lumMod val="75000"/>
                      </a:schemeClr>
                    </a:solidFill>
                  </a:tcPr>
                </a:tc>
              </a:tr>
            </a:tbl>
          </a:graphicData>
        </a:graphic>
      </p:graphicFrame>
      <p:graphicFrame>
        <p:nvGraphicFramePr>
          <p:cNvPr id="29" name="表格 28"/>
          <p:cNvGraphicFramePr>
            <a:graphicFrameLocks noGrp="1"/>
          </p:cNvGraphicFramePr>
          <p:nvPr/>
        </p:nvGraphicFramePr>
        <p:xfrm>
          <a:off x="500034" y="2214554"/>
          <a:ext cx="1071570" cy="642942"/>
        </p:xfrm>
        <a:graphic>
          <a:graphicData uri="http://schemas.openxmlformats.org/drawingml/2006/table">
            <a:tbl>
              <a:tblPr firstRow="1" bandRow="1">
                <a:tableStyleId>{5C22544A-7EE6-4342-B048-85BDC9FD1C3A}</a:tableStyleId>
              </a:tblPr>
              <a:tblGrid>
                <a:gridCol w="1071570"/>
              </a:tblGrid>
              <a:tr h="642942">
                <a:tc>
                  <a:txBody>
                    <a:bodyPr/>
                    <a:lstStyle/>
                    <a:p>
                      <a:pPr algn="ctr"/>
                      <a:r>
                        <a:rPr lang="en-US" altLang="zh-CN" sz="1200" dirty="0" smtClean="0">
                          <a:solidFill>
                            <a:srgbClr val="002060"/>
                          </a:solidFill>
                          <a:latin typeface="Arial" pitchFamily="34" charset="0"/>
                          <a:cs typeface="Arial" pitchFamily="34" charset="0"/>
                        </a:rPr>
                        <a:t>Pre-studies</a:t>
                      </a:r>
                    </a:p>
                    <a:p>
                      <a:pPr algn="ctr"/>
                      <a:r>
                        <a:rPr lang="en-US" altLang="zh-CN" sz="1200" dirty="0" smtClean="0">
                          <a:solidFill>
                            <a:srgbClr val="002060"/>
                          </a:solidFill>
                          <a:latin typeface="Arial" pitchFamily="34" charset="0"/>
                          <a:cs typeface="Arial" pitchFamily="34" charset="0"/>
                        </a:rPr>
                        <a:t>(2013-2015)</a:t>
                      </a:r>
                    </a:p>
                  </a:txBody>
                  <a:tcPr anchor="ctr">
                    <a:solidFill>
                      <a:schemeClr val="accent3">
                        <a:lumMod val="20000"/>
                        <a:lumOff val="80000"/>
                      </a:schemeClr>
                    </a:solidFill>
                  </a:tcPr>
                </a:tc>
              </a:tr>
            </a:tbl>
          </a:graphicData>
        </a:graphic>
      </p:graphicFrame>
      <p:graphicFrame>
        <p:nvGraphicFramePr>
          <p:cNvPr id="30" name="表格 29"/>
          <p:cNvGraphicFramePr>
            <a:graphicFrameLocks noGrp="1"/>
          </p:cNvGraphicFramePr>
          <p:nvPr/>
        </p:nvGraphicFramePr>
        <p:xfrm>
          <a:off x="500034" y="3257552"/>
          <a:ext cx="7858180" cy="457200"/>
        </p:xfrm>
        <a:graphic>
          <a:graphicData uri="http://schemas.openxmlformats.org/drawingml/2006/table">
            <a:tbl>
              <a:tblPr firstRow="1" bandRow="1">
                <a:tableStyleId>{5C22544A-7EE6-4342-B048-85BDC9FD1C3A}</a:tableStyleId>
              </a:tblPr>
              <a:tblGrid>
                <a:gridCol w="7858180"/>
              </a:tblGrid>
              <a:tr h="285752">
                <a:tc>
                  <a:txBody>
                    <a:bodyPr/>
                    <a:lstStyle/>
                    <a:p>
                      <a:pPr algn="ctr"/>
                      <a:r>
                        <a:rPr lang="en-US" altLang="zh-CN" sz="1200" dirty="0" smtClean="0">
                          <a:solidFill>
                            <a:schemeClr val="accent6">
                              <a:lumMod val="50000"/>
                            </a:schemeClr>
                          </a:solidFill>
                          <a:latin typeface="Arial" pitchFamily="34" charset="0"/>
                          <a:cs typeface="Arial" pitchFamily="34" charset="0"/>
                        </a:rPr>
                        <a:t>1</a:t>
                      </a:r>
                      <a:r>
                        <a:rPr lang="en-US" altLang="zh-CN" sz="1200" baseline="30000" dirty="0" smtClean="0">
                          <a:solidFill>
                            <a:schemeClr val="accent6">
                              <a:lumMod val="50000"/>
                            </a:schemeClr>
                          </a:solidFill>
                          <a:latin typeface="Arial" pitchFamily="34" charset="0"/>
                          <a:cs typeface="Arial" pitchFamily="34" charset="0"/>
                        </a:rPr>
                        <a:t>st</a:t>
                      </a:r>
                      <a:r>
                        <a:rPr lang="en-US" altLang="zh-CN" sz="1200" dirty="0" smtClean="0">
                          <a:solidFill>
                            <a:schemeClr val="accent6">
                              <a:lumMod val="50000"/>
                            </a:schemeClr>
                          </a:solidFill>
                          <a:latin typeface="Arial" pitchFamily="34" charset="0"/>
                          <a:cs typeface="Arial" pitchFamily="34" charset="0"/>
                        </a:rPr>
                        <a:t> Milestone</a:t>
                      </a:r>
                      <a:r>
                        <a:rPr lang="en-US" altLang="zh-CN" sz="1200" dirty="0" smtClean="0">
                          <a:solidFill>
                            <a:srgbClr val="002060"/>
                          </a:solidFill>
                          <a:latin typeface="Arial" pitchFamily="34" charset="0"/>
                          <a:cs typeface="Arial" pitchFamily="34" charset="0"/>
                        </a:rPr>
                        <a:t>: pre-CDR (by the end of 2014)</a:t>
                      </a:r>
                      <a:r>
                        <a:rPr lang="en-US" altLang="zh-CN" sz="1200" baseline="0" dirty="0" smtClean="0">
                          <a:solidFill>
                            <a:srgbClr val="002060"/>
                          </a:solidFill>
                          <a:latin typeface="Arial" pitchFamily="34" charset="0"/>
                          <a:cs typeface="Arial" pitchFamily="34" charset="0"/>
                        </a:rPr>
                        <a:t> →</a:t>
                      </a:r>
                      <a:r>
                        <a:rPr lang="en-US" altLang="zh-CN" sz="1200" dirty="0" smtClean="0">
                          <a:solidFill>
                            <a:srgbClr val="002060"/>
                          </a:solidFill>
                          <a:latin typeface="Arial" pitchFamily="34" charset="0"/>
                          <a:cs typeface="Arial" pitchFamily="34" charset="0"/>
                        </a:rPr>
                        <a:t> R&amp;D funding request to Chinese government in 2015 (China’s 13</a:t>
                      </a:r>
                      <a:r>
                        <a:rPr lang="en-US" altLang="zh-CN" sz="1200" baseline="30000" dirty="0" smtClean="0">
                          <a:solidFill>
                            <a:srgbClr val="002060"/>
                          </a:solidFill>
                          <a:latin typeface="Arial" pitchFamily="34" charset="0"/>
                          <a:cs typeface="Arial" pitchFamily="34" charset="0"/>
                        </a:rPr>
                        <a:t>th</a:t>
                      </a:r>
                      <a:r>
                        <a:rPr lang="en-US" altLang="zh-CN" sz="1200" dirty="0" smtClean="0">
                          <a:solidFill>
                            <a:srgbClr val="002060"/>
                          </a:solidFill>
                          <a:latin typeface="Arial" pitchFamily="34" charset="0"/>
                          <a:cs typeface="Arial" pitchFamily="34" charset="0"/>
                        </a:rPr>
                        <a:t> Five-Year Plan 2016-2020)</a:t>
                      </a:r>
                      <a:r>
                        <a:rPr lang="en-US" altLang="zh-CN" sz="1200" baseline="0" dirty="0" smtClean="0">
                          <a:solidFill>
                            <a:srgbClr val="002060"/>
                          </a:solidFill>
                          <a:latin typeface="Arial" pitchFamily="34" charset="0"/>
                          <a:cs typeface="Arial" pitchFamily="34" charset="0"/>
                        </a:rPr>
                        <a:t> </a:t>
                      </a:r>
                      <a:endParaRPr lang="zh-CN" altLang="en-US" sz="1200" dirty="0">
                        <a:solidFill>
                          <a:srgbClr val="002060"/>
                        </a:solidFill>
                        <a:latin typeface="Arial" pitchFamily="34" charset="0"/>
                        <a:cs typeface="Arial" pitchFamily="34" charset="0"/>
                      </a:endParaRPr>
                    </a:p>
                  </a:txBody>
                  <a:tcPr>
                    <a:solidFill>
                      <a:schemeClr val="bg2"/>
                    </a:solidFill>
                  </a:tcPr>
                </a:tc>
              </a:tr>
            </a:tbl>
          </a:graphicData>
        </a:graphic>
      </p:graphicFrame>
      <p:cxnSp>
        <p:nvCxnSpPr>
          <p:cNvPr id="32" name="直接箭头连接符 31"/>
          <p:cNvCxnSpPr/>
          <p:nvPr/>
        </p:nvCxnSpPr>
        <p:spPr>
          <a:xfrm rot="5400000" flipH="1" flipV="1">
            <a:off x="679423" y="2678107"/>
            <a:ext cx="1071570" cy="1588"/>
          </a:xfrm>
          <a:prstGeom prst="straightConnector1">
            <a:avLst/>
          </a:prstGeom>
          <a:ln w="15875">
            <a:solidFill>
              <a:schemeClr val="accent3">
                <a:lumMod val="50000"/>
              </a:schemeClr>
            </a:solidFill>
            <a:tailEnd type="triangle" w="sm" len="lg"/>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428596" y="1357298"/>
            <a:ext cx="928694" cy="369332"/>
          </a:xfrm>
          <a:prstGeom prst="rect">
            <a:avLst/>
          </a:prstGeom>
          <a:noFill/>
        </p:spPr>
        <p:txBody>
          <a:bodyPr wrap="square" rtlCol="0">
            <a:spAutoFit/>
          </a:bodyPr>
          <a:lstStyle/>
          <a:p>
            <a:r>
              <a:rPr lang="en-US" altLang="zh-CN" b="1" dirty="0" smtClean="0">
                <a:solidFill>
                  <a:srgbClr val="002060"/>
                </a:solidFill>
                <a:latin typeface="Arial" pitchFamily="34" charset="0"/>
                <a:cs typeface="Arial" pitchFamily="34" charset="0"/>
              </a:rPr>
              <a:t>CEPC</a:t>
            </a:r>
            <a:endParaRPr lang="zh-CN" altLang="en-US" b="1" dirty="0">
              <a:solidFill>
                <a:srgbClr val="002060"/>
              </a:solidFill>
              <a:latin typeface="Arial" pitchFamily="34" charset="0"/>
              <a:cs typeface="Arial" pitchFamily="34" charset="0"/>
            </a:endParaRPr>
          </a:p>
        </p:txBody>
      </p:sp>
      <p:graphicFrame>
        <p:nvGraphicFramePr>
          <p:cNvPr id="41" name="表格 40"/>
          <p:cNvGraphicFramePr>
            <a:graphicFrameLocks noGrp="1"/>
          </p:cNvGraphicFramePr>
          <p:nvPr/>
        </p:nvGraphicFramePr>
        <p:xfrm>
          <a:off x="500034" y="4500570"/>
          <a:ext cx="8215370" cy="428628"/>
        </p:xfrm>
        <a:graphic>
          <a:graphicData uri="http://schemas.openxmlformats.org/drawingml/2006/table">
            <a:tbl>
              <a:tblPr firstRow="1" bandRow="1">
                <a:effectLst/>
                <a:tableStyleId>{5C22544A-7EE6-4342-B048-85BDC9FD1C3A}</a:tableStyleId>
              </a:tblPr>
              <a:tblGrid>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gridCol w="357190"/>
              </a:tblGrid>
              <a:tr h="428628">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2060"/>
                          </a:solidFill>
                          <a:latin typeface="Arial" pitchFamily="34" charset="0"/>
                          <a:cs typeface="Arial" pitchFamily="34" charset="0"/>
                        </a:rPr>
                        <a:t>2020</a:t>
                      </a:r>
                      <a:endParaRPr lang="zh-CN" altLang="en-US" sz="1200" dirty="0" smtClean="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solidFill>
                          <a:srgbClr val="002060"/>
                        </a:solidFill>
                        <a:latin typeface="Arial" pitchFamily="34" charset="0"/>
                        <a:cs typeface="Arial" pitchFamily="34" charset="0"/>
                      </a:endParaRPr>
                    </a:p>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sz="1200" dirty="0" smtClean="0">
                        <a:solidFill>
                          <a:srgbClr val="002060"/>
                        </a:solidFill>
                        <a:latin typeface="Arial" pitchFamily="34" charset="0"/>
                        <a:cs typeface="Arial" pitchFamily="34" charset="0"/>
                      </a:endParaRPr>
                    </a:p>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2060"/>
                          </a:solidFill>
                          <a:latin typeface="Arial" pitchFamily="34" charset="0"/>
                          <a:cs typeface="Arial" pitchFamily="34" charset="0"/>
                        </a:rPr>
                        <a:t>2030</a:t>
                      </a:r>
                      <a:endParaRPr lang="zh-CN" altLang="en-US" sz="1200" dirty="0" smtClean="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dirty="0" smtClean="0">
                          <a:solidFill>
                            <a:srgbClr val="002060"/>
                          </a:solidFill>
                          <a:latin typeface="Arial" pitchFamily="34" charset="0"/>
                          <a:cs typeface="Arial" pitchFamily="34" charset="0"/>
                        </a:rPr>
                        <a:t>2040</a:t>
                      </a:r>
                      <a:endParaRPr lang="zh-CN" altLang="en-US" sz="1200" dirty="0" smtClean="0">
                        <a:solidFill>
                          <a:srgbClr val="002060"/>
                        </a:solidFill>
                        <a:latin typeface="Arial" pitchFamily="34" charset="0"/>
                        <a:cs typeface="Arial" pitchFamily="34" charset="0"/>
                      </a:endParaRPr>
                    </a:p>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c>
                  <a:txBody>
                    <a:bodyPr/>
                    <a:lstStyle/>
                    <a:p>
                      <a:endParaRPr lang="zh-CN" altLang="en-US" sz="1200" dirty="0">
                        <a:solidFill>
                          <a:srgbClr val="002060"/>
                        </a:solidFill>
                        <a:latin typeface="Arial" pitchFamily="34" charset="0"/>
                        <a:cs typeface="Arial" pitchFamily="34" charset="0"/>
                      </a:endParaRPr>
                    </a:p>
                  </a:txBody>
                  <a:tcPr vert="vert270">
                    <a:solidFill>
                      <a:schemeClr val="bg1"/>
                    </a:solidFill>
                  </a:tcPr>
                </a:tc>
              </a:tr>
            </a:tbl>
          </a:graphicData>
        </a:graphic>
      </p:graphicFrame>
      <p:cxnSp>
        <p:nvCxnSpPr>
          <p:cNvPr id="43" name="直接箭头连接符 42"/>
          <p:cNvCxnSpPr/>
          <p:nvPr/>
        </p:nvCxnSpPr>
        <p:spPr>
          <a:xfrm>
            <a:off x="500034" y="4929198"/>
            <a:ext cx="8215370" cy="1588"/>
          </a:xfrm>
          <a:prstGeom prst="straightConnector1">
            <a:avLst/>
          </a:prstGeom>
          <a:ln w="15875" cmpd="sng">
            <a:solidFill>
              <a:srgbClr val="002060"/>
            </a:solidFill>
            <a:bevel/>
            <a:headEnd type="none" w="sm" len="lg"/>
            <a:tailEnd type="triangle" w="sm" len="lg"/>
          </a:ln>
          <a:effectLst>
            <a:outerShdw blurRad="50800" dist="50800" dir="5400000" algn="ctr" rotWithShape="0">
              <a:schemeClr val="bg1"/>
            </a:outerShdw>
          </a:effectLst>
        </p:spPr>
        <p:style>
          <a:lnRef idx="1">
            <a:schemeClr val="accent1"/>
          </a:lnRef>
          <a:fillRef idx="0">
            <a:schemeClr val="accent1"/>
          </a:fillRef>
          <a:effectRef idx="0">
            <a:schemeClr val="accent1"/>
          </a:effectRef>
          <a:fontRef idx="minor">
            <a:schemeClr val="tx1"/>
          </a:fontRef>
        </p:style>
      </p:cxnSp>
      <p:graphicFrame>
        <p:nvGraphicFramePr>
          <p:cNvPr id="46" name="表格 45"/>
          <p:cNvGraphicFramePr>
            <a:graphicFrameLocks noGrp="1"/>
          </p:cNvGraphicFramePr>
          <p:nvPr/>
        </p:nvGraphicFramePr>
        <p:xfrm>
          <a:off x="500034" y="5000636"/>
          <a:ext cx="3357586" cy="642942"/>
        </p:xfrm>
        <a:graphic>
          <a:graphicData uri="http://schemas.openxmlformats.org/drawingml/2006/table">
            <a:tbl>
              <a:tblPr firstRow="1" bandRow="1">
                <a:tableStyleId>{5C22544A-7EE6-4342-B048-85BDC9FD1C3A}</a:tableStyleId>
              </a:tblPr>
              <a:tblGrid>
                <a:gridCol w="3357586"/>
              </a:tblGrid>
              <a:tr h="642942">
                <a:tc>
                  <a:txBody>
                    <a:bodyPr/>
                    <a:lstStyle/>
                    <a:p>
                      <a:pPr algn="ctr"/>
                      <a:r>
                        <a:rPr lang="en-US" altLang="zh-CN" sz="1200" dirty="0" smtClean="0">
                          <a:solidFill>
                            <a:srgbClr val="002060"/>
                          </a:solidFill>
                          <a:latin typeface="Arial" pitchFamily="34" charset="0"/>
                          <a:cs typeface="Arial" pitchFamily="34" charset="0"/>
                        </a:rPr>
                        <a:t>R&amp;D</a:t>
                      </a:r>
                    </a:p>
                    <a:p>
                      <a:pPr algn="ctr"/>
                      <a:r>
                        <a:rPr lang="en-US" altLang="zh-CN" sz="1200" dirty="0" smtClean="0">
                          <a:solidFill>
                            <a:srgbClr val="002060"/>
                          </a:solidFill>
                          <a:latin typeface="Arial" pitchFamily="34" charset="0"/>
                          <a:cs typeface="Arial" pitchFamily="34" charset="0"/>
                        </a:rPr>
                        <a:t>(2014-2030)</a:t>
                      </a:r>
                      <a:endParaRPr lang="zh-CN" altLang="en-US" sz="1200" dirty="0">
                        <a:solidFill>
                          <a:srgbClr val="002060"/>
                        </a:solidFill>
                        <a:latin typeface="Arial" pitchFamily="34" charset="0"/>
                        <a:cs typeface="Arial" pitchFamily="34" charset="0"/>
                      </a:endParaRPr>
                    </a:p>
                  </a:txBody>
                  <a:tcPr anchor="ctr">
                    <a:solidFill>
                      <a:schemeClr val="accent5">
                        <a:lumMod val="20000"/>
                        <a:lumOff val="80000"/>
                      </a:schemeClr>
                    </a:solidFill>
                  </a:tcPr>
                </a:tc>
              </a:tr>
            </a:tbl>
          </a:graphicData>
        </a:graphic>
      </p:graphicFrame>
      <p:graphicFrame>
        <p:nvGraphicFramePr>
          <p:cNvPr id="47" name="表格 46"/>
          <p:cNvGraphicFramePr>
            <a:graphicFrameLocks noGrp="1"/>
          </p:cNvGraphicFramePr>
          <p:nvPr/>
        </p:nvGraphicFramePr>
        <p:xfrm>
          <a:off x="3857620" y="5000636"/>
          <a:ext cx="1643074" cy="642942"/>
        </p:xfrm>
        <a:graphic>
          <a:graphicData uri="http://schemas.openxmlformats.org/drawingml/2006/table">
            <a:tbl>
              <a:tblPr firstRow="1" bandRow="1">
                <a:tableStyleId>{5C22544A-7EE6-4342-B048-85BDC9FD1C3A}</a:tableStyleId>
              </a:tblPr>
              <a:tblGrid>
                <a:gridCol w="1643074"/>
              </a:tblGrid>
              <a:tr h="642942">
                <a:tc>
                  <a:txBody>
                    <a:bodyPr/>
                    <a:lstStyle/>
                    <a:p>
                      <a:pPr algn="ctr"/>
                      <a:r>
                        <a:rPr lang="en-US" altLang="zh-CN" sz="1200" dirty="0" smtClean="0">
                          <a:solidFill>
                            <a:srgbClr val="002060"/>
                          </a:solidFill>
                          <a:latin typeface="Arial" pitchFamily="34" charset="0"/>
                          <a:cs typeface="Arial" pitchFamily="34" charset="0"/>
                        </a:rPr>
                        <a:t>Engineering Design</a:t>
                      </a:r>
                    </a:p>
                    <a:p>
                      <a:pPr algn="ctr"/>
                      <a:r>
                        <a:rPr lang="en-US" altLang="zh-CN" sz="1200" dirty="0" smtClean="0">
                          <a:solidFill>
                            <a:srgbClr val="002060"/>
                          </a:solidFill>
                          <a:latin typeface="Arial" pitchFamily="34" charset="0"/>
                          <a:cs typeface="Arial" pitchFamily="34" charset="0"/>
                        </a:rPr>
                        <a:t>(2030-2035)</a:t>
                      </a:r>
                      <a:endParaRPr lang="zh-CN" altLang="en-US" sz="1200" dirty="0">
                        <a:solidFill>
                          <a:srgbClr val="002060"/>
                        </a:solidFill>
                        <a:latin typeface="Arial" pitchFamily="34" charset="0"/>
                        <a:cs typeface="Arial" pitchFamily="34" charset="0"/>
                      </a:endParaRPr>
                    </a:p>
                  </a:txBody>
                  <a:tcPr anchor="ctr">
                    <a:solidFill>
                      <a:schemeClr val="accent5">
                        <a:lumMod val="40000"/>
                        <a:lumOff val="60000"/>
                      </a:schemeClr>
                    </a:solidFill>
                  </a:tcPr>
                </a:tc>
              </a:tr>
            </a:tbl>
          </a:graphicData>
        </a:graphic>
      </p:graphicFrame>
      <p:graphicFrame>
        <p:nvGraphicFramePr>
          <p:cNvPr id="48" name="表格 47"/>
          <p:cNvGraphicFramePr>
            <a:graphicFrameLocks noGrp="1"/>
          </p:cNvGraphicFramePr>
          <p:nvPr/>
        </p:nvGraphicFramePr>
        <p:xfrm>
          <a:off x="5500694" y="5000636"/>
          <a:ext cx="1857388" cy="642942"/>
        </p:xfrm>
        <a:graphic>
          <a:graphicData uri="http://schemas.openxmlformats.org/drawingml/2006/table">
            <a:tbl>
              <a:tblPr firstRow="1" bandRow="1">
                <a:tableStyleId>{5C22544A-7EE6-4342-B048-85BDC9FD1C3A}</a:tableStyleId>
              </a:tblPr>
              <a:tblGrid>
                <a:gridCol w="1857388"/>
              </a:tblGrid>
              <a:tr h="642942">
                <a:tc>
                  <a:txBody>
                    <a:bodyPr/>
                    <a:lstStyle/>
                    <a:p>
                      <a:pPr algn="ctr"/>
                      <a:r>
                        <a:rPr lang="en-US" altLang="zh-CN" sz="1200" dirty="0" smtClean="0">
                          <a:solidFill>
                            <a:srgbClr val="002060"/>
                          </a:solidFill>
                          <a:latin typeface="Arial" pitchFamily="34" charset="0"/>
                          <a:cs typeface="Arial" pitchFamily="34" charset="0"/>
                        </a:rPr>
                        <a:t>Construction</a:t>
                      </a:r>
                    </a:p>
                    <a:p>
                      <a:pPr algn="ctr"/>
                      <a:r>
                        <a:rPr lang="en-US" altLang="zh-CN" sz="1200" dirty="0" smtClean="0">
                          <a:solidFill>
                            <a:srgbClr val="002060"/>
                          </a:solidFill>
                          <a:latin typeface="Arial" pitchFamily="34" charset="0"/>
                          <a:cs typeface="Arial" pitchFamily="34" charset="0"/>
                        </a:rPr>
                        <a:t>(3035-2042)</a:t>
                      </a:r>
                      <a:endParaRPr lang="zh-CN" altLang="en-US" sz="1200" dirty="0">
                        <a:solidFill>
                          <a:srgbClr val="002060"/>
                        </a:solidFill>
                        <a:latin typeface="Arial" pitchFamily="34" charset="0"/>
                        <a:cs typeface="Arial" pitchFamily="34" charset="0"/>
                      </a:endParaRPr>
                    </a:p>
                  </a:txBody>
                  <a:tcPr anchor="ctr">
                    <a:solidFill>
                      <a:schemeClr val="accent5">
                        <a:lumMod val="60000"/>
                        <a:lumOff val="40000"/>
                      </a:schemeClr>
                    </a:solidFill>
                  </a:tcPr>
                </a:tc>
              </a:tr>
            </a:tbl>
          </a:graphicData>
        </a:graphic>
      </p:graphicFrame>
      <p:graphicFrame>
        <p:nvGraphicFramePr>
          <p:cNvPr id="49" name="表格 48"/>
          <p:cNvGraphicFramePr>
            <a:graphicFrameLocks noGrp="1"/>
          </p:cNvGraphicFramePr>
          <p:nvPr/>
        </p:nvGraphicFramePr>
        <p:xfrm>
          <a:off x="7358082" y="5000636"/>
          <a:ext cx="1785918" cy="642942"/>
        </p:xfrm>
        <a:graphic>
          <a:graphicData uri="http://schemas.openxmlformats.org/drawingml/2006/table">
            <a:tbl>
              <a:tblPr firstRow="1" bandRow="1">
                <a:tableStyleId>{5C22544A-7EE6-4342-B048-85BDC9FD1C3A}</a:tableStyleId>
              </a:tblPr>
              <a:tblGrid>
                <a:gridCol w="1785918"/>
              </a:tblGrid>
              <a:tr h="642942">
                <a:tc>
                  <a:txBody>
                    <a:bodyPr/>
                    <a:lstStyle/>
                    <a:p>
                      <a:pPr algn="ctr"/>
                      <a:r>
                        <a:rPr lang="en-US" altLang="zh-CN" sz="1200" dirty="0" smtClean="0">
                          <a:solidFill>
                            <a:srgbClr val="002060"/>
                          </a:solidFill>
                          <a:latin typeface="Arial" pitchFamily="34" charset="0"/>
                          <a:cs typeface="Arial" pitchFamily="34" charset="0"/>
                        </a:rPr>
                        <a:t>Data taking</a:t>
                      </a:r>
                    </a:p>
                    <a:p>
                      <a:pPr algn="ctr"/>
                      <a:r>
                        <a:rPr lang="en-US" altLang="zh-CN" sz="1200" dirty="0" smtClean="0">
                          <a:solidFill>
                            <a:srgbClr val="002060"/>
                          </a:solidFill>
                          <a:latin typeface="Arial" pitchFamily="34" charset="0"/>
                          <a:cs typeface="Arial" pitchFamily="34" charset="0"/>
                        </a:rPr>
                        <a:t>(2042-2055)</a:t>
                      </a:r>
                      <a:endParaRPr lang="zh-CN" altLang="en-US" sz="1200" dirty="0">
                        <a:solidFill>
                          <a:srgbClr val="002060"/>
                        </a:solidFill>
                        <a:latin typeface="Arial" pitchFamily="34" charset="0"/>
                        <a:cs typeface="Arial" pitchFamily="34" charset="0"/>
                      </a:endParaRPr>
                    </a:p>
                  </a:txBody>
                  <a:tcPr anchor="ctr">
                    <a:solidFill>
                      <a:schemeClr val="accent5">
                        <a:lumMod val="75000"/>
                      </a:schemeClr>
                    </a:solidFill>
                  </a:tcPr>
                </a:tc>
              </a:tr>
            </a:tbl>
          </a:graphicData>
        </a:graphic>
      </p:graphicFrame>
      <p:sp>
        <p:nvSpPr>
          <p:cNvPr id="50" name="TextBox 49"/>
          <p:cNvSpPr txBox="1"/>
          <p:nvPr/>
        </p:nvSpPr>
        <p:spPr>
          <a:xfrm>
            <a:off x="428596" y="4143380"/>
            <a:ext cx="928694" cy="369332"/>
          </a:xfrm>
          <a:prstGeom prst="rect">
            <a:avLst/>
          </a:prstGeom>
          <a:noFill/>
        </p:spPr>
        <p:txBody>
          <a:bodyPr wrap="square" rtlCol="0">
            <a:spAutoFit/>
          </a:bodyPr>
          <a:lstStyle/>
          <a:p>
            <a:r>
              <a:rPr lang="en-US" altLang="zh-CN" b="1" dirty="0" smtClean="0">
                <a:solidFill>
                  <a:srgbClr val="002060"/>
                </a:solidFill>
                <a:latin typeface="Arial" pitchFamily="34" charset="0"/>
                <a:cs typeface="Arial" pitchFamily="34" charset="0"/>
              </a:rPr>
              <a:t>SppC</a:t>
            </a:r>
            <a:endParaRPr lang="zh-CN" altLang="en-US"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10654508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solidFill>
                  <a:prstClr val="black">
                    <a:tint val="75000"/>
                  </a:prstClr>
                </a:solidFill>
              </a:rPr>
              <a:pPr/>
              <a:t>38</a:t>
            </a:fld>
            <a:endParaRPr lang="en-US" dirty="0">
              <a:solidFill>
                <a:prstClr val="black">
                  <a:tint val="75000"/>
                </a:prstClr>
              </a:solidFill>
            </a:endParaRPr>
          </a:p>
        </p:txBody>
      </p:sp>
      <p:sp>
        <p:nvSpPr>
          <p:cNvPr id="3" name="TextBox 2"/>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Summary</a:t>
            </a:r>
            <a:endParaRPr lang="en-US" sz="2800" b="1" dirty="0">
              <a:solidFill>
                <a:prstClr val="black"/>
              </a:solidFill>
              <a:latin typeface="Tahoma" pitchFamily="34" charset="0"/>
              <a:cs typeface="Tahoma" pitchFamily="34" charset="0"/>
            </a:endParaRPr>
          </a:p>
        </p:txBody>
      </p:sp>
      <p:sp>
        <p:nvSpPr>
          <p:cNvPr id="4" name="Content Placeholder 4"/>
          <p:cNvSpPr txBox="1">
            <a:spLocks/>
          </p:cNvSpPr>
          <p:nvPr/>
        </p:nvSpPr>
        <p:spPr>
          <a:xfrm>
            <a:off x="381000" y="1143000"/>
            <a:ext cx="8382000" cy="5029200"/>
          </a:xfrm>
          <a:prstGeom prst="rect">
            <a:avLst/>
          </a:prstGeom>
        </p:spPr>
        <p:txBody>
          <a:bodyPr vert="horz" lIns="91420" tIns="45711" rIns="91420" bIns="45711" rtlCol="0">
            <a:normAutofit lnSpcReduction="10000"/>
          </a:bodyPr>
          <a:lstStyle/>
          <a:p>
            <a:pPr marL="342829" indent="-342829">
              <a:spcBef>
                <a:spcPct val="20000"/>
              </a:spcBef>
              <a:buFont typeface="Arial" pitchFamily="34" charset="0"/>
              <a:buChar char="•"/>
            </a:pPr>
            <a:r>
              <a:rPr lang="en-US" sz="2000" dirty="0" smtClean="0"/>
              <a:t>A baseline design for the CEPC is in advanced stage.</a:t>
            </a:r>
          </a:p>
          <a:p>
            <a:pPr marL="342829" indent="-342829">
              <a:spcBef>
                <a:spcPct val="20000"/>
              </a:spcBef>
              <a:buFont typeface="Arial" pitchFamily="34" charset="0"/>
              <a:buChar char="•"/>
            </a:pPr>
            <a:r>
              <a:rPr lang="en-US" sz="2000" dirty="0" smtClean="0"/>
              <a:t>It is by no means most cost effective. But it is consistent and able to reach the design goal.</a:t>
            </a:r>
          </a:p>
          <a:p>
            <a:pPr marL="342829" indent="-342829">
              <a:spcBef>
                <a:spcPct val="20000"/>
              </a:spcBef>
              <a:buFont typeface="Arial" pitchFamily="34" charset="0"/>
              <a:buChar char="•"/>
            </a:pPr>
            <a:r>
              <a:rPr lang="en-US" sz="2000" dirty="0" smtClean="0"/>
              <a:t>A bottom-up cost estimate – for both construction cost (in RMB) and operation cost (in MW) – for each technical system is nearly complete.</a:t>
            </a:r>
          </a:p>
          <a:p>
            <a:pPr marL="342829" indent="-342829">
              <a:spcBef>
                <a:spcPct val="20000"/>
              </a:spcBef>
              <a:buFont typeface="Arial" pitchFamily="34" charset="0"/>
              <a:buChar char="•"/>
            </a:pPr>
            <a:r>
              <a:rPr lang="en-US" sz="2000" dirty="0" smtClean="0"/>
              <a:t>The critical R&amp;D items have been identified.</a:t>
            </a:r>
          </a:p>
          <a:p>
            <a:pPr marL="342829" indent="-342829">
              <a:spcBef>
                <a:spcPct val="20000"/>
              </a:spcBef>
              <a:buFont typeface="Arial" pitchFamily="34" charset="0"/>
              <a:buChar char="•"/>
            </a:pPr>
            <a:r>
              <a:rPr lang="en-US" sz="2000" dirty="0" smtClean="0"/>
              <a:t>The construction timeline is aggressive. Its success depends on many factors, some under our control, some beyond our control.</a:t>
            </a:r>
          </a:p>
          <a:p>
            <a:pPr marL="342829" indent="-342829">
              <a:spcBef>
                <a:spcPct val="20000"/>
              </a:spcBef>
              <a:buFont typeface="Arial" pitchFamily="34" charset="0"/>
              <a:buChar char="•"/>
            </a:pPr>
            <a:r>
              <a:rPr lang="en-US" sz="2000" dirty="0" smtClean="0"/>
              <a:t>The completion of the Pre-CDR is an important step in order to get this project into the government’s Five-Year Plan.</a:t>
            </a:r>
          </a:p>
          <a:p>
            <a:pPr marL="342829" indent="-342829">
              <a:spcBef>
                <a:spcPct val="20000"/>
              </a:spcBef>
              <a:buFont typeface="Arial" pitchFamily="34" charset="0"/>
              <a:buChar char="•"/>
            </a:pPr>
            <a:r>
              <a:rPr lang="en-US" sz="2000" dirty="0" smtClean="0"/>
              <a:t>Among all the things under our control, </a:t>
            </a:r>
            <a:r>
              <a:rPr lang="en-US" sz="2000" dirty="0"/>
              <a:t>p</a:t>
            </a:r>
            <a:r>
              <a:rPr lang="en-US" sz="2000" dirty="0" smtClean="0"/>
              <a:t>erhaps the most important is to train young generations of accelerator physicists and engineers for this project (which is true for both CEPC and FCC). Old soldiers never die, but they will fade away. Before they fade away, we need to recruit and prepare a young army so the baton can be passed on. The planning about how to do it will start soon</a:t>
            </a:r>
            <a:r>
              <a:rPr lang="en-US" sz="2000" dirty="0" smtClean="0"/>
              <a:t>. (The successful ILC schools are a good example.)</a:t>
            </a:r>
            <a:endParaRPr lang="en-US" sz="2000" dirty="0" smtClean="0"/>
          </a:p>
        </p:txBody>
      </p:sp>
    </p:spTree>
    <p:extLst>
      <p:ext uri="{BB962C8B-B14F-4D97-AF65-F5344CB8AC3E}">
        <p14:creationId xmlns:p14="http://schemas.microsoft.com/office/powerpoint/2010/main" val="1367851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ctrTitle"/>
          </p:nvPr>
        </p:nvSpPr>
        <p:spPr/>
        <p:txBody>
          <a:bodyPr/>
          <a:lstStyle/>
          <a:p>
            <a:pPr eaLnBrk="1" hangingPunct="1"/>
            <a:r>
              <a:rPr lang="en-US" sz="4000" dirty="0" smtClean="0">
                <a:latin typeface="Tahoma" pitchFamily="34" charset="0"/>
              </a:rPr>
              <a:t>Questions?</a:t>
            </a:r>
          </a:p>
        </p:txBody>
      </p:sp>
      <p:sp>
        <p:nvSpPr>
          <p:cNvPr id="2" name="Slide Number Placeholder 1"/>
          <p:cNvSpPr>
            <a:spLocks noGrp="1"/>
          </p:cNvSpPr>
          <p:nvPr>
            <p:ph type="sldNum" sz="quarter" idx="12"/>
          </p:nvPr>
        </p:nvSpPr>
        <p:spPr/>
        <p:txBody>
          <a:bodyPr/>
          <a:lstStyle/>
          <a:p>
            <a:pPr>
              <a:defRPr/>
            </a:pPr>
            <a:fld id="{256201F8-2686-42E1-9D19-3D774DCF77DC}" type="slidenum">
              <a:rPr lang="en-US" smtClean="0">
                <a:solidFill>
                  <a:srgbClr val="800000"/>
                </a:solidFill>
              </a:rPr>
              <a:pPr>
                <a:defRPr/>
              </a:pPr>
              <a:t>39</a:t>
            </a:fld>
            <a:endParaRPr lang="en-US">
              <a:solidFill>
                <a:srgbClr val="800000"/>
              </a:solidFill>
            </a:endParaRPr>
          </a:p>
        </p:txBody>
      </p:sp>
    </p:spTree>
    <p:extLst>
      <p:ext uri="{BB962C8B-B14F-4D97-AF65-F5344CB8AC3E}">
        <p14:creationId xmlns:p14="http://schemas.microsoft.com/office/powerpoint/2010/main" val="40111748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28638"/>
            <a:ext cx="9509680" cy="461665"/>
          </a:xfrm>
          <a:prstGeom prst="rect">
            <a:avLst/>
          </a:prstGeom>
          <a:noFill/>
        </p:spPr>
        <p:txBody>
          <a:bodyPr wrap="square" rtlCol="0">
            <a:spAutoFit/>
          </a:bodyPr>
          <a:lstStyle/>
          <a:p>
            <a:pPr>
              <a:spcBef>
                <a:spcPts val="600"/>
              </a:spcBef>
            </a:pPr>
            <a:r>
              <a:rPr lang="en-US" sz="2400" b="1" dirty="0" smtClean="0">
                <a:solidFill>
                  <a:srgbClr val="C00000"/>
                </a:solidFill>
              </a:rPr>
              <a:t>       A good example is </a:t>
            </a:r>
            <a:r>
              <a:rPr lang="zh-CN" altLang="en-US" sz="2400" b="1" dirty="0" smtClean="0">
                <a:solidFill>
                  <a:srgbClr val="C00000"/>
                </a:solidFill>
              </a:rPr>
              <a:t>秦皇岛</a:t>
            </a:r>
            <a:r>
              <a:rPr lang="en-US" sz="2400" b="1" dirty="0" smtClean="0">
                <a:solidFill>
                  <a:srgbClr val="C00000"/>
                </a:solidFill>
              </a:rPr>
              <a:t>: </a:t>
            </a:r>
          </a:p>
        </p:txBody>
      </p:sp>
      <p:sp>
        <p:nvSpPr>
          <p:cNvPr id="4" name="Rectangle 3"/>
          <p:cNvSpPr/>
          <p:nvPr/>
        </p:nvSpPr>
        <p:spPr>
          <a:xfrm>
            <a:off x="457200" y="152400"/>
            <a:ext cx="3613490" cy="461665"/>
          </a:xfrm>
          <a:prstGeom prst="rect">
            <a:avLst/>
          </a:prstGeom>
        </p:spPr>
        <p:txBody>
          <a:bodyPr wrap="none">
            <a:spAutoFit/>
          </a:bodyPr>
          <a:lstStyle/>
          <a:p>
            <a:r>
              <a:rPr lang="en-US" sz="2400" b="1" dirty="0" smtClean="0">
                <a:solidFill>
                  <a:srgbClr val="0000FF"/>
                </a:solidFill>
                <a:latin typeface="Times New Roman" pitchFamily="18" charset="0"/>
                <a:cs typeface="Times New Roman" pitchFamily="18" charset="0"/>
              </a:rPr>
              <a:t>CEPC – Site Investigation</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1443508"/>
            <a:ext cx="7634298" cy="497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椭圆 7"/>
          <p:cNvSpPr/>
          <p:nvPr/>
        </p:nvSpPr>
        <p:spPr>
          <a:xfrm>
            <a:off x="818979" y="3616233"/>
            <a:ext cx="2569989" cy="2673317"/>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zh-CN" altLang="en-US" kern="0" smtClean="0">
              <a:solidFill>
                <a:prstClr val="white"/>
              </a:solidFill>
              <a:latin typeface="Arial"/>
            </a:endParaRPr>
          </a:p>
        </p:txBody>
      </p:sp>
      <p:sp>
        <p:nvSpPr>
          <p:cNvPr id="9" name="椭圆 8"/>
          <p:cNvSpPr/>
          <p:nvPr/>
        </p:nvSpPr>
        <p:spPr>
          <a:xfrm>
            <a:off x="2813462" y="3177756"/>
            <a:ext cx="1599800" cy="1621406"/>
          </a:xfrm>
          <a:prstGeom prst="ellipse">
            <a:avLst/>
          </a:prstGeom>
          <a:noFill/>
          <a:ln w="25400" cap="flat" cmpd="sng" algn="ctr">
            <a:solidFill>
              <a:srgbClr val="FF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defRPr/>
            </a:pPr>
            <a:endParaRPr lang="zh-CN" altLang="en-US" kern="0" smtClean="0">
              <a:solidFill>
                <a:prstClr val="white"/>
              </a:solidFill>
              <a:latin typeface="Arial"/>
            </a:endParaRPr>
          </a:p>
        </p:txBody>
      </p:sp>
      <p:sp>
        <p:nvSpPr>
          <p:cNvPr id="6" name="TextBox 5"/>
          <p:cNvSpPr txBox="1"/>
          <p:nvPr/>
        </p:nvSpPr>
        <p:spPr>
          <a:xfrm>
            <a:off x="6781799" y="6381365"/>
            <a:ext cx="1114023" cy="369332"/>
          </a:xfrm>
          <a:prstGeom prst="rect">
            <a:avLst/>
          </a:prstGeom>
          <a:noFill/>
        </p:spPr>
        <p:txBody>
          <a:bodyPr wrap="none" rtlCol="0">
            <a:spAutoFit/>
          </a:bodyPr>
          <a:lstStyle/>
          <a:p>
            <a:r>
              <a:rPr lang="en-US" altLang="zh-CN" dirty="0" smtClean="0">
                <a:solidFill>
                  <a:srgbClr val="2E9238"/>
                </a:solidFill>
              </a:rPr>
              <a:t>Y. F. Wang</a:t>
            </a:r>
            <a:endParaRPr lang="zh-CN" altLang="en-US" dirty="0">
              <a:solidFill>
                <a:srgbClr val="2E9238"/>
              </a:solidFill>
            </a:endParaRPr>
          </a:p>
        </p:txBody>
      </p:sp>
      <p:sp>
        <p:nvSpPr>
          <p:cNvPr id="7" name="矩形 6"/>
          <p:cNvSpPr/>
          <p:nvPr/>
        </p:nvSpPr>
        <p:spPr>
          <a:xfrm>
            <a:off x="3886200" y="497832"/>
            <a:ext cx="4572000" cy="723275"/>
          </a:xfrm>
          <a:prstGeom prst="rect">
            <a:avLst/>
          </a:prstGeom>
        </p:spPr>
        <p:txBody>
          <a:bodyPr>
            <a:spAutoFit/>
          </a:bodyPr>
          <a:lstStyle/>
          <a:p>
            <a:pPr algn="ctr">
              <a:spcBef>
                <a:spcPts val="600"/>
              </a:spcBef>
            </a:pPr>
            <a:r>
              <a:rPr lang="en-US" altLang="zh-CN" b="1" dirty="0">
                <a:solidFill>
                  <a:srgbClr val="0070C0"/>
                </a:solidFill>
              </a:rPr>
              <a:t>300 km from </a:t>
            </a:r>
            <a:r>
              <a:rPr lang="en-US" altLang="zh-CN" b="1" dirty="0" smtClean="0">
                <a:solidFill>
                  <a:srgbClr val="0070C0"/>
                </a:solidFill>
              </a:rPr>
              <a:t>Beijing</a:t>
            </a:r>
          </a:p>
          <a:p>
            <a:pPr algn="ctr">
              <a:spcBef>
                <a:spcPts val="600"/>
              </a:spcBef>
            </a:pPr>
            <a:r>
              <a:rPr lang="en-US" altLang="zh-CN" b="1" dirty="0" smtClean="0">
                <a:solidFill>
                  <a:srgbClr val="0070C0"/>
                </a:solidFill>
              </a:rPr>
              <a:t>3 </a:t>
            </a:r>
            <a:r>
              <a:rPr lang="en-US" altLang="zh-CN" b="1" dirty="0">
                <a:solidFill>
                  <a:srgbClr val="0070C0"/>
                </a:solidFill>
              </a:rPr>
              <a:t>hours by car; 1 hours by high speed train </a:t>
            </a:r>
          </a:p>
        </p:txBody>
      </p:sp>
      <p:sp>
        <p:nvSpPr>
          <p:cNvPr id="10" name="Slide Number Placeholder 9"/>
          <p:cNvSpPr>
            <a:spLocks noGrp="1"/>
          </p:cNvSpPr>
          <p:nvPr>
            <p:ph type="sldNum" sz="quarter" idx="12"/>
          </p:nvPr>
        </p:nvSpPr>
        <p:spPr/>
        <p:txBody>
          <a:bodyPr/>
          <a:lstStyle/>
          <a:p>
            <a:fld id="{0A5276BE-B8C4-4399-BEE9-C19C59FEDAF5}"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19584001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Main Parameters</a:t>
            </a:r>
            <a:endParaRPr lang="en-US" sz="2800" b="1" dirty="0">
              <a:solidFill>
                <a:prstClr val="black"/>
              </a:solidFill>
              <a:latin typeface="Tahoma" pitchFamily="34" charset="0"/>
              <a:cs typeface="Tahoma" pitchFamily="34" charset="0"/>
            </a:endParaRPr>
          </a:p>
        </p:txBody>
      </p:sp>
      <p:graphicFrame>
        <p:nvGraphicFramePr>
          <p:cNvPr id="5" name="表格 3"/>
          <p:cNvGraphicFramePr>
            <a:graphicFrameLocks noGrp="1"/>
          </p:cNvGraphicFramePr>
          <p:nvPr>
            <p:extLst>
              <p:ext uri="{D42A27DB-BD31-4B8C-83A1-F6EECF244321}">
                <p14:modId xmlns:p14="http://schemas.microsoft.com/office/powerpoint/2010/main" val="59891569"/>
              </p:ext>
            </p:extLst>
          </p:nvPr>
        </p:nvGraphicFramePr>
        <p:xfrm>
          <a:off x="611560" y="1219200"/>
          <a:ext cx="7920880" cy="4792135"/>
        </p:xfrm>
        <a:graphic>
          <a:graphicData uri="http://schemas.openxmlformats.org/drawingml/2006/table">
            <a:tbl>
              <a:tblPr firstRow="1">
                <a:tableStyleId>{5C22544A-7EE6-4342-B048-85BDC9FD1C3A}</a:tableStyleId>
              </a:tblPr>
              <a:tblGrid>
                <a:gridCol w="2191560"/>
                <a:gridCol w="766587"/>
                <a:gridCol w="881000"/>
                <a:gridCol w="2497557"/>
                <a:gridCol w="648072"/>
                <a:gridCol w="936104"/>
              </a:tblGrid>
              <a:tr h="247942">
                <a:tc>
                  <a:txBody>
                    <a:bodyPr/>
                    <a:lstStyle/>
                    <a:p>
                      <a:pPr algn="l" fontAlgn="ctr"/>
                      <a:r>
                        <a:rPr lang="en-US" sz="1200" b="1" u="none" strike="noStrike" dirty="0">
                          <a:effectLst/>
                        </a:rPr>
                        <a:t>Parameter</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Unit</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Value</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Parameter</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Unit</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rPr>
                        <a:t>Value</a:t>
                      </a:r>
                      <a:endParaRPr lang="en-US" sz="1200" b="1"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Beam energy  [E]</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GeV</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120</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a:effectLst/>
                        </a:rPr>
                        <a:t>Circumference  [C]</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m</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54752</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altLang="zh-CN" sz="1200" b="1" u="none" strike="noStrike" dirty="0" smtClean="0">
                          <a:effectLst/>
                        </a:rPr>
                        <a:t>Number of IP[N</a:t>
                      </a:r>
                      <a:r>
                        <a:rPr lang="en-US" altLang="zh-CN" sz="1200" b="1" u="none" strike="noStrike" baseline="-25000" dirty="0" smtClean="0">
                          <a:effectLst/>
                        </a:rPr>
                        <a:t>IP</a:t>
                      </a:r>
                      <a:r>
                        <a:rPr lang="en-US" altLang="zh-CN" sz="1200" b="1" u="none" strike="noStrike" baseline="0" dirty="0" smtClean="0">
                          <a:effectLst/>
                        </a:rPr>
                        <a:t>]</a:t>
                      </a:r>
                      <a:endParaRPr lang="en-US" altLang="zh-CN" sz="1200" b="1" i="0" u="none" strike="noStrike" baseline="0" dirty="0">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2</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SR loss/turn  [U</a:t>
                      </a:r>
                      <a:r>
                        <a:rPr lang="en-US" sz="1200" b="1" u="none" strike="noStrike" kern="1200" baseline="-25000" dirty="0">
                          <a:solidFill>
                            <a:schemeClr val="dk1"/>
                          </a:solidFill>
                          <a:effectLst/>
                          <a:latin typeface="+mn-lt"/>
                          <a:ea typeface="+mn-ea"/>
                          <a:cs typeface="+mn-cs"/>
                        </a:rPr>
                        <a:t>0</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GeV</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3.11</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altLang="zh-CN" sz="1200" b="1" u="none" strike="noStrike" kern="1200" dirty="0" smtClean="0">
                          <a:solidFill>
                            <a:schemeClr val="dk1"/>
                          </a:solidFill>
                          <a:effectLst/>
                          <a:latin typeface="+mn-lt"/>
                          <a:ea typeface="+mn-ea"/>
                          <a:cs typeface="+mn-cs"/>
                        </a:rPr>
                        <a:t>Bunch</a:t>
                      </a:r>
                      <a:r>
                        <a:rPr lang="en-US" altLang="zh-CN" sz="1200" b="1" u="none" strike="noStrike" kern="1200" baseline="0" dirty="0" smtClean="0">
                          <a:solidFill>
                            <a:schemeClr val="dk1"/>
                          </a:solidFill>
                          <a:effectLst/>
                          <a:latin typeface="+mn-lt"/>
                          <a:ea typeface="+mn-ea"/>
                          <a:cs typeface="+mn-cs"/>
                        </a:rPr>
                        <a:t> number/beam</a:t>
                      </a:r>
                      <a:r>
                        <a:rPr lang="en-US" altLang="zh-CN" sz="1200" b="1" u="none" strike="noStrike" kern="1200" dirty="0" smtClean="0">
                          <a:solidFill>
                            <a:schemeClr val="dk1"/>
                          </a:solidFill>
                          <a:effectLst/>
                          <a:latin typeface="+mn-lt"/>
                          <a:ea typeface="+mn-ea"/>
                          <a:cs typeface="+mn-cs"/>
                        </a:rPr>
                        <a:t>[</a:t>
                      </a:r>
                      <a:r>
                        <a:rPr lang="en-US" altLang="zh-CN" sz="1200" b="1" u="none" strike="noStrike" kern="1200" dirty="0" err="1" smtClean="0">
                          <a:solidFill>
                            <a:schemeClr val="dk1"/>
                          </a:solidFill>
                          <a:effectLst/>
                          <a:latin typeface="+mn-lt"/>
                          <a:ea typeface="+mn-ea"/>
                          <a:cs typeface="+mn-cs"/>
                        </a:rPr>
                        <a:t>n</a:t>
                      </a:r>
                      <a:r>
                        <a:rPr lang="en-US" altLang="zh-CN" sz="1200" b="1" u="none" strike="noStrike" kern="1200" baseline="-25000" dirty="0" err="1" smtClean="0">
                          <a:solidFill>
                            <a:schemeClr val="dk1"/>
                          </a:solidFill>
                          <a:effectLst/>
                          <a:latin typeface="+mn-lt"/>
                          <a:ea typeface="+mn-ea"/>
                          <a:cs typeface="+mn-cs"/>
                        </a:rPr>
                        <a:t>B</a:t>
                      </a:r>
                      <a:r>
                        <a:rPr lang="en-US" altLang="zh-CN" sz="1200" b="1" u="none" strike="noStrike" kern="1200" baseline="0" dirty="0" smtClean="0">
                          <a:solidFill>
                            <a:schemeClr val="dk1"/>
                          </a:solidFill>
                          <a:effectLst/>
                          <a:latin typeface="+mn-lt"/>
                          <a:ea typeface="+mn-ea"/>
                          <a:cs typeface="+mn-cs"/>
                        </a:rPr>
                        <a:t>]</a:t>
                      </a:r>
                      <a:endParaRPr lang="en-US" altLang="zh-CN" sz="1200" b="1" u="none" strike="noStrike" kern="1200" baseline="0" dirty="0">
                        <a:solidFill>
                          <a:schemeClr val="dk1"/>
                        </a:solidFill>
                        <a:effectLst/>
                        <a:latin typeface="+mn-lt"/>
                        <a:ea typeface="+mn-ea"/>
                        <a:cs typeface="+mn-c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50</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Bunch population [Ne]</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3.79E+11</a:t>
                      </a:r>
                      <a:endParaRPr lang="en-US"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a:effectLst/>
                        </a:rPr>
                        <a:t>SR power/beam [P]</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MW</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51.7</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Beam current [I]</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mA</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16.6</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Bending radius [</a:t>
                      </a:r>
                      <a:r>
                        <a:rPr lang="en-US" sz="1200" b="1" u="none" strike="noStrike" dirty="0">
                          <a:effectLst/>
                          <a:latin typeface="Symbol" panose="05050102010706020507" pitchFamily="18" charset="2"/>
                        </a:rPr>
                        <a:t>r</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6094</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momentum compaction factor [</a:t>
                      </a:r>
                      <a:r>
                        <a:rPr lang="en-US" sz="1200" b="1" u="none" strike="noStrike" kern="1200" dirty="0" err="1">
                          <a:solidFill>
                            <a:schemeClr val="dk1"/>
                          </a:solidFill>
                          <a:effectLst/>
                          <a:latin typeface="Symbol" panose="05050102010706020507" pitchFamily="18" charset="2"/>
                          <a:ea typeface="+mn-ea"/>
                          <a:cs typeface="+mn-cs"/>
                        </a:rPr>
                        <a:t>a</a:t>
                      </a:r>
                      <a:r>
                        <a:rPr lang="en-US" sz="1200" b="1" u="none" strike="noStrike" kern="1200" baseline="-25000" dirty="0" err="1">
                          <a:solidFill>
                            <a:schemeClr val="dk1"/>
                          </a:solidFill>
                          <a:effectLst/>
                          <a:latin typeface="+mn-lt"/>
                          <a:ea typeface="+mn-ea"/>
                          <a:cs typeface="+mn-cs"/>
                        </a:rPr>
                        <a:t>p</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Symbol"/>
                      </a:endParaRPr>
                    </a:p>
                  </a:txBody>
                  <a:tcPr marL="8197" marR="8197" marT="8197" marB="0" anchor="ctr"/>
                </a:tc>
                <a:tc>
                  <a:txBody>
                    <a:bodyPr/>
                    <a:lstStyle/>
                    <a:p>
                      <a:pPr algn="l" fontAlgn="ctr"/>
                      <a:r>
                        <a:rPr lang="en-US" sz="1200" u="none" strike="noStrike" dirty="0" smtClean="0">
                          <a:effectLst/>
                        </a:rPr>
                        <a:t>3.36E-05</a:t>
                      </a:r>
                      <a:endParaRPr lang="en-US"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Revolution period [T</a:t>
                      </a:r>
                      <a:r>
                        <a:rPr lang="en-US" sz="1200" b="1" u="none" strike="noStrike" baseline="-25000" dirty="0">
                          <a:effectLst/>
                        </a:rPr>
                        <a:t>0</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s</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1.83E-04</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Revolution frequency [</a:t>
                      </a:r>
                      <a:r>
                        <a:rPr lang="en-US" sz="1200" b="1" u="none" strike="noStrike" kern="1200" dirty="0">
                          <a:solidFill>
                            <a:schemeClr val="dk1"/>
                          </a:solidFill>
                          <a:effectLst/>
                          <a:latin typeface="+mn-lt"/>
                          <a:ea typeface="+mn-ea"/>
                          <a:cs typeface="+mn-cs"/>
                        </a:rPr>
                        <a:t>f</a:t>
                      </a:r>
                      <a:r>
                        <a:rPr lang="en-US" sz="1200" b="1" u="none" strike="noStrike" kern="1200" baseline="-25000" dirty="0">
                          <a:solidFill>
                            <a:schemeClr val="dk1"/>
                          </a:solidFill>
                          <a:effectLst/>
                          <a:latin typeface="+mn-lt"/>
                          <a:ea typeface="+mn-ea"/>
                          <a:cs typeface="+mn-cs"/>
                        </a:rPr>
                        <a:t>0</a:t>
                      </a:r>
                      <a:r>
                        <a:rPr lang="en-US" sz="1200" b="1" u="none" strike="noStrike" kern="1200" dirty="0">
                          <a:solidFill>
                            <a:schemeClr val="dk1"/>
                          </a:solidFill>
                          <a:effectLst/>
                          <a:latin typeface="+mn-lt"/>
                          <a:ea typeface="+mn-ea"/>
                          <a:cs typeface="+mn-cs"/>
                        </a:rPr>
                        <a:t>]</a:t>
                      </a:r>
                    </a:p>
                  </a:txBody>
                  <a:tcPr marL="8197" marR="8197" marT="8197" marB="0" anchor="ctr"/>
                </a:tc>
                <a:tc>
                  <a:txBody>
                    <a:bodyPr/>
                    <a:lstStyle/>
                    <a:p>
                      <a:pPr algn="l" fontAlgn="ctr"/>
                      <a:r>
                        <a:rPr lang="en-US" sz="1200" u="none" strike="noStrike">
                          <a:effectLst/>
                        </a:rPr>
                        <a:t>Hz</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5475.46 </a:t>
                      </a:r>
                      <a:endParaRPr lang="en-US" altLang="zh-CN" sz="1200" b="0" i="0" u="none" strike="noStrike" dirty="0">
                        <a:solidFill>
                          <a:srgbClr val="000000"/>
                        </a:solidFill>
                        <a:effectLst/>
                        <a:latin typeface="Arial Unicode MS"/>
                      </a:endParaRPr>
                    </a:p>
                  </a:txBody>
                  <a:tcPr marL="8197" marR="8197" marT="8197" marB="0" anchor="ctr"/>
                </a:tc>
              </a:tr>
              <a:tr h="270480">
                <a:tc>
                  <a:txBody>
                    <a:bodyPr/>
                    <a:lstStyle/>
                    <a:p>
                      <a:pPr algn="l" fontAlgn="ctr"/>
                      <a:r>
                        <a:rPr lang="en-US" sz="1200" b="1" u="none" strike="noStrike">
                          <a:effectLst/>
                        </a:rPr>
                        <a:t>emittance (x/y)</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nm</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6.12/0.018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err="1">
                          <a:effectLst/>
                          <a:latin typeface="Symbol" panose="05050102010706020507" pitchFamily="18" charset="2"/>
                        </a:rPr>
                        <a:t>b</a:t>
                      </a:r>
                      <a:r>
                        <a:rPr lang="en-US" sz="1200" b="1" u="none" strike="noStrike" baseline="-25000" dirty="0" err="1">
                          <a:effectLst/>
                        </a:rPr>
                        <a:t>IP</a:t>
                      </a:r>
                      <a:r>
                        <a:rPr lang="en-US" sz="1200" b="1" u="none" strike="noStrike" dirty="0">
                          <a:effectLst/>
                        </a:rPr>
                        <a:t>(x/y)</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sz="1200" u="none" strike="noStrike">
                          <a:effectLst/>
                        </a:rPr>
                        <a:t>mm</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800/1.2</a:t>
                      </a:r>
                      <a:endParaRPr lang="en-US" altLang="zh-CN" sz="1200" b="0" i="0" u="none" strike="noStrike" dirty="0">
                        <a:solidFill>
                          <a:srgbClr val="000000"/>
                        </a:solidFill>
                        <a:effectLst/>
                        <a:latin typeface="Arial Unicode MS"/>
                      </a:endParaRPr>
                    </a:p>
                  </a:txBody>
                  <a:tcPr marL="8197" marR="8197" marT="8197" marB="0" anchor="ctr"/>
                </a:tc>
              </a:tr>
              <a:tr h="315560">
                <a:tc>
                  <a:txBody>
                    <a:bodyPr/>
                    <a:lstStyle/>
                    <a:p>
                      <a:pPr algn="l" fontAlgn="ctr"/>
                      <a:r>
                        <a:rPr lang="en-US" sz="1200" b="1" u="none" strike="noStrike">
                          <a:effectLst/>
                        </a:rPr>
                        <a:t>Transverse size (x/y)</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latin typeface="Symbol" panose="05050102010706020507" pitchFamily="18" charset="2"/>
                        </a:rPr>
                        <a:t>m</a:t>
                      </a:r>
                      <a:r>
                        <a:rPr lang="en-US" sz="1200" u="none" strike="noStrike" dirty="0">
                          <a:effectLst/>
                        </a:rPr>
                        <a:t>m</a:t>
                      </a:r>
                      <a:endParaRPr lang="en-US" sz="1200" b="0" i="0" u="none" strike="noStrike" dirty="0">
                        <a:solidFill>
                          <a:srgbClr val="000000"/>
                        </a:solidFill>
                        <a:effectLst/>
                        <a:latin typeface="Symbol"/>
                      </a:endParaRPr>
                    </a:p>
                  </a:txBody>
                  <a:tcPr marL="8197" marR="8197" marT="8197" marB="0" anchor="ctr"/>
                </a:tc>
                <a:tc>
                  <a:txBody>
                    <a:bodyPr/>
                    <a:lstStyle/>
                    <a:p>
                      <a:pPr algn="l" fontAlgn="ctr"/>
                      <a:r>
                        <a:rPr lang="en-US" altLang="zh-CN" sz="1200" u="none" strike="noStrike" dirty="0" smtClean="0">
                          <a:effectLst/>
                        </a:rPr>
                        <a:t>69.97/0.15</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kern="1200" dirty="0" err="1">
                          <a:solidFill>
                            <a:schemeClr val="dk1"/>
                          </a:solidFill>
                          <a:effectLst/>
                          <a:latin typeface="Symbol" panose="05050102010706020507" pitchFamily="18" charset="2"/>
                          <a:ea typeface="+mn-ea"/>
                          <a:cs typeface="+mn-cs"/>
                        </a:rPr>
                        <a:t>x</a:t>
                      </a:r>
                      <a:r>
                        <a:rPr lang="en-US" sz="1200" b="1" u="none" strike="noStrike" baseline="-25000" dirty="0" err="1">
                          <a:effectLst/>
                        </a:rPr>
                        <a:t>x,y</a:t>
                      </a:r>
                      <a:r>
                        <a:rPr lang="en-US" sz="1200" b="1" u="none" strike="noStrike" dirty="0">
                          <a:effectLst/>
                        </a:rPr>
                        <a:t>/IP</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0.118/0.083</a:t>
                      </a:r>
                      <a:endParaRPr lang="en-US" altLang="zh-CN" sz="1200" b="0" i="0" u="none" strike="noStrike" dirty="0">
                        <a:solidFill>
                          <a:srgbClr val="000000"/>
                        </a:solidFill>
                        <a:effectLst/>
                        <a:latin typeface="Arial Unicode MS"/>
                      </a:endParaRPr>
                    </a:p>
                  </a:txBody>
                  <a:tcPr marL="8197" marR="8197" marT="8197" marB="0" anchor="ctr"/>
                </a:tc>
              </a:tr>
              <a:tr h="293020">
                <a:tc>
                  <a:txBody>
                    <a:bodyPr/>
                    <a:lstStyle/>
                    <a:p>
                      <a:pPr algn="l" fontAlgn="ctr"/>
                      <a:r>
                        <a:rPr lang="en-US" sz="1200" b="1" u="none" strike="noStrike" dirty="0" smtClean="0">
                          <a:effectLst/>
                        </a:rPr>
                        <a:t>B</a:t>
                      </a:r>
                      <a:r>
                        <a:rPr lang="en-US" altLang="zh-CN" sz="1200" b="1" u="none" strike="noStrike" dirty="0" smtClean="0">
                          <a:effectLst/>
                        </a:rPr>
                        <a:t>unch</a:t>
                      </a:r>
                      <a:r>
                        <a:rPr lang="en-US" sz="1200" b="1" u="none" strike="noStrike" dirty="0" smtClean="0">
                          <a:effectLst/>
                        </a:rPr>
                        <a:t> </a:t>
                      </a:r>
                      <a:r>
                        <a:rPr lang="en-US" sz="1200" b="1" u="none" strike="noStrike" dirty="0">
                          <a:effectLst/>
                        </a:rPr>
                        <a:t>length SR [</a:t>
                      </a:r>
                      <a:r>
                        <a:rPr lang="en-US" sz="1200" b="1" u="none" strike="noStrike" dirty="0">
                          <a:effectLst/>
                          <a:latin typeface="Symbol" panose="05050102010706020507" pitchFamily="18" charset="2"/>
                        </a:rPr>
                        <a:t>s</a:t>
                      </a:r>
                      <a:r>
                        <a:rPr lang="en-US" sz="1200" b="1" u="none" strike="noStrike" baseline="-25000" dirty="0">
                          <a:effectLst/>
                        </a:rPr>
                        <a:t>s.SR</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mm</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2.14</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smtClean="0">
                          <a:effectLst/>
                        </a:rPr>
                        <a:t>Bunch </a:t>
                      </a:r>
                      <a:r>
                        <a:rPr lang="en-US" sz="1200" b="1" u="none" strike="noStrike" dirty="0">
                          <a:effectLst/>
                        </a:rPr>
                        <a:t>length total [</a:t>
                      </a:r>
                      <a:r>
                        <a:rPr lang="en-US" sz="1200" b="1" u="none" strike="noStrike" kern="1200" dirty="0" err="1">
                          <a:solidFill>
                            <a:schemeClr val="dk1"/>
                          </a:solidFill>
                          <a:effectLst/>
                          <a:latin typeface="Symbol" panose="05050102010706020507" pitchFamily="18" charset="2"/>
                          <a:ea typeface="+mn-ea"/>
                          <a:cs typeface="+mn-cs"/>
                        </a:rPr>
                        <a:t>s</a:t>
                      </a:r>
                      <a:r>
                        <a:rPr lang="en-US" sz="1200" b="1" u="none" strike="noStrike" baseline="-25000" dirty="0" err="1">
                          <a:effectLst/>
                        </a:rPr>
                        <a:t>s.tot</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mm</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2.65</a:t>
                      </a:r>
                      <a:endParaRPr lang="en-US" altLang="zh-CN" sz="1200" b="0" i="0" u="none" strike="noStrike" dirty="0">
                        <a:solidFill>
                          <a:srgbClr val="000000"/>
                        </a:solidFill>
                        <a:effectLst/>
                        <a:latin typeface="Arial Unicode MS"/>
                      </a:endParaRPr>
                    </a:p>
                  </a:txBody>
                  <a:tcPr marL="8197" marR="8197" marT="8197" marB="0" anchor="ctr"/>
                </a:tc>
              </a:tr>
              <a:tr h="385543">
                <a:tc>
                  <a:txBody>
                    <a:bodyPr/>
                    <a:lstStyle/>
                    <a:p>
                      <a:pPr algn="l" fontAlgn="ctr"/>
                      <a:r>
                        <a:rPr lang="en-US" sz="1200" b="1" u="none" strike="noStrike" dirty="0">
                          <a:effectLst/>
                        </a:rPr>
                        <a:t>Lifetime due to </a:t>
                      </a:r>
                      <a:r>
                        <a:rPr lang="en-US" sz="1200" b="1" u="none" strike="noStrike" dirty="0" err="1">
                          <a:effectLst/>
                        </a:rPr>
                        <a:t>Beamstrahlung</a:t>
                      </a:r>
                      <a:r>
                        <a:rPr lang="en-US" sz="1200" b="1" u="none" strike="noStrike" dirty="0">
                          <a:effectLst/>
                        </a:rPr>
                        <a:t> </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min</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b="0" i="0" u="none" strike="noStrike" dirty="0" smtClean="0">
                          <a:solidFill>
                            <a:schemeClr val="tx1"/>
                          </a:solidFill>
                          <a:effectLst/>
                          <a:latin typeface="+mn-lt"/>
                        </a:rPr>
                        <a:t>47</a:t>
                      </a:r>
                      <a:endParaRPr lang="en-US" altLang="zh-CN" sz="1200" b="0" i="0" u="none" strike="noStrike" dirty="0">
                        <a:solidFill>
                          <a:schemeClr val="tx1"/>
                        </a:solidFill>
                        <a:effectLst/>
                        <a:latin typeface="+mn-lt"/>
                      </a:endParaRPr>
                    </a:p>
                  </a:txBody>
                  <a:tcPr marL="8197" marR="8197" marT="8197" marB="0" anchor="ctr"/>
                </a:tc>
                <a:tc>
                  <a:txBody>
                    <a:bodyPr/>
                    <a:lstStyle/>
                    <a:p>
                      <a:pPr algn="l" fontAlgn="ctr"/>
                      <a:r>
                        <a:rPr lang="en-US" sz="1200" b="1" u="none" strike="noStrike" dirty="0">
                          <a:effectLst/>
                        </a:rPr>
                        <a:t>lifetime due to radiative </a:t>
                      </a:r>
                      <a:r>
                        <a:rPr lang="en-US" sz="1200" b="1" u="none" strike="noStrike" dirty="0" err="1">
                          <a:effectLst/>
                        </a:rPr>
                        <a:t>Bhabha</a:t>
                      </a:r>
                      <a:r>
                        <a:rPr lang="en-US" sz="1200" b="1" u="none" strike="noStrike" dirty="0">
                          <a:effectLst/>
                        </a:rPr>
                        <a:t> scattering [</a:t>
                      </a:r>
                      <a:r>
                        <a:rPr lang="en-US" sz="1200" b="1" u="none" strike="noStrike" kern="1200" dirty="0" err="1">
                          <a:solidFill>
                            <a:schemeClr val="dk1"/>
                          </a:solidFill>
                          <a:effectLst/>
                          <a:latin typeface="Symbol" panose="05050102010706020507" pitchFamily="18" charset="2"/>
                          <a:ea typeface="+mn-ea"/>
                          <a:cs typeface="+mn-cs"/>
                        </a:rPr>
                        <a:t>t</a:t>
                      </a:r>
                      <a:r>
                        <a:rPr lang="en-US" sz="1200" b="1" u="none" strike="noStrike" baseline="-25000" dirty="0" err="1">
                          <a:effectLst/>
                        </a:rPr>
                        <a:t>L</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min</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51</a:t>
                      </a:r>
                      <a:endParaRPr lang="en-US" altLang="zh-CN" sz="1200" b="0" i="0" u="none" strike="noStrike" dirty="0">
                        <a:solidFill>
                          <a:srgbClr val="000000"/>
                        </a:solidFill>
                        <a:effectLst/>
                        <a:latin typeface="Arial Unicode MS"/>
                      </a:endParaRPr>
                    </a:p>
                  </a:txBody>
                  <a:tcPr marL="8197" marR="8197" marT="8197" marB="0" anchor="ctr"/>
                </a:tc>
              </a:tr>
              <a:tr h="259210">
                <a:tc>
                  <a:txBody>
                    <a:bodyPr/>
                    <a:lstStyle/>
                    <a:p>
                      <a:pPr algn="l" fontAlgn="ctr"/>
                      <a:r>
                        <a:rPr lang="en-US" sz="1200" b="1" u="none" strike="noStrike" dirty="0">
                          <a:effectLst/>
                        </a:rPr>
                        <a:t>RF voltage [</a:t>
                      </a:r>
                      <a:r>
                        <a:rPr lang="en-US" sz="1200" b="1" u="none" strike="noStrike" dirty="0" err="1">
                          <a:effectLst/>
                        </a:rPr>
                        <a:t>V</a:t>
                      </a:r>
                      <a:r>
                        <a:rPr lang="en-US" sz="1200" b="1" u="none" strike="noStrike" baseline="-25000" dirty="0" err="1">
                          <a:effectLst/>
                        </a:rPr>
                        <a:t>rf</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GV</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a:effectLst/>
                        </a:rPr>
                        <a:t>6.87</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RF frequency [</a:t>
                      </a:r>
                      <a:r>
                        <a:rPr lang="en-US" sz="1200" b="1" u="none" strike="noStrike" dirty="0" err="1">
                          <a:effectLst/>
                        </a:rPr>
                        <a:t>f</a:t>
                      </a:r>
                      <a:r>
                        <a:rPr lang="en-US" sz="1200" b="1" u="none" strike="noStrike" baseline="-25000" dirty="0" err="1">
                          <a:effectLst/>
                        </a:rPr>
                        <a:t>rf</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M</a:t>
                      </a:r>
                      <a:r>
                        <a:rPr lang="en-US" sz="1200" u="none" strike="noStrike" dirty="0" smtClean="0">
                          <a:effectLst/>
                        </a:rPr>
                        <a:t>Hz</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650</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a:effectLst/>
                        </a:rPr>
                        <a:t>Harmonic number [h]</a:t>
                      </a:r>
                      <a:endParaRPr lang="en-US" sz="1200" b="1" i="0" u="none" strike="noStrike">
                        <a:solidFill>
                          <a:srgbClr val="000000"/>
                        </a:solidFill>
                        <a:effectLst/>
                        <a:latin typeface="Arial Unicode M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118800</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Synchrotron oscillation tune [</a:t>
                      </a:r>
                      <a:r>
                        <a:rPr lang="en-US" sz="1200" b="1" u="none" strike="noStrike" kern="1200" dirty="0">
                          <a:solidFill>
                            <a:schemeClr val="dk1"/>
                          </a:solidFill>
                          <a:effectLst/>
                          <a:latin typeface="Symbol" panose="05050102010706020507" pitchFamily="18" charset="2"/>
                          <a:ea typeface="+mn-ea"/>
                          <a:cs typeface="+mn-cs"/>
                        </a:rPr>
                        <a:t>n</a:t>
                      </a:r>
                      <a:r>
                        <a:rPr lang="en-US" sz="1200" b="1" u="none" strike="noStrike" baseline="-25000" dirty="0">
                          <a:effectLst/>
                        </a:rPr>
                        <a:t>s</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宋体"/>
                      </a:endParaRPr>
                    </a:p>
                  </a:txBody>
                  <a:tcPr marL="8197" marR="8197" marT="8197" marB="0" anchor="ctr"/>
                </a:tc>
                <a:tc>
                  <a:txBody>
                    <a:bodyPr/>
                    <a:lstStyle/>
                    <a:p>
                      <a:pPr algn="l" fontAlgn="ctr"/>
                      <a:r>
                        <a:rPr lang="en-US" altLang="zh-CN" sz="1200" u="none" strike="noStrike" dirty="0" smtClean="0">
                          <a:effectLst/>
                        </a:rPr>
                        <a:t>0.18</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a:effectLst/>
                        </a:rPr>
                        <a:t>Energy acceptance RF [h]</a:t>
                      </a:r>
                      <a:endParaRPr lang="en-US" sz="1200" b="1" i="0" u="none" strike="noStrike">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5.99</a:t>
                      </a:r>
                      <a:endParaRPr lang="en-US" altLang="zh-CN" sz="1200" b="0" i="0" u="none" strike="noStrike" dirty="0">
                        <a:solidFill>
                          <a:srgbClr val="000000"/>
                        </a:solidFill>
                        <a:effectLst/>
                        <a:latin typeface="Arial Unicode MS"/>
                      </a:endParaRPr>
                    </a:p>
                  </a:txBody>
                  <a:tcPr marL="8197" marR="8197" marT="8197" marB="0" anchor="ctr"/>
                </a:tc>
                <a:tc>
                  <a:txBody>
                    <a:bodyPr/>
                    <a:lstStyle/>
                    <a:p>
                      <a:pPr marL="0" algn="l" defTabSz="914400" rtl="0" eaLnBrk="1" fontAlgn="ctr" latinLnBrk="0" hangingPunct="1"/>
                      <a:r>
                        <a:rPr lang="en-US" sz="1200" b="1" u="none" strike="noStrike" dirty="0">
                          <a:effectLst/>
                        </a:rPr>
                        <a:t>Damping partition number [</a:t>
                      </a:r>
                      <a:r>
                        <a:rPr lang="en-US" sz="1200" b="1" u="none" strike="noStrike" dirty="0" smtClean="0">
                          <a:effectLst/>
                        </a:rPr>
                        <a:t>J</a:t>
                      </a:r>
                      <a:r>
                        <a:rPr lang="en-US" sz="1200" b="1" u="none" strike="noStrike" kern="1200" dirty="0" smtClean="0">
                          <a:solidFill>
                            <a:schemeClr val="dk1"/>
                          </a:solidFill>
                          <a:effectLst/>
                          <a:latin typeface="Symbol" panose="05050102010706020507" pitchFamily="18" charset="2"/>
                          <a:ea typeface="+mn-ea"/>
                          <a:cs typeface="+mn-cs"/>
                        </a:rPr>
                        <a:t>e</a:t>
                      </a:r>
                      <a:r>
                        <a:rPr lang="en-US" sz="1200" b="1" u="none" strike="noStrike" kern="1200" baseline="0" dirty="0" smtClean="0">
                          <a:solidFill>
                            <a:schemeClr val="dk1"/>
                          </a:solidFill>
                          <a:effectLst/>
                          <a:latin typeface="Arial Unicode MS" panose="020B0604020202020204" pitchFamily="34" charset="-122"/>
                          <a:ea typeface="Arial Unicode MS" panose="020B0604020202020204" pitchFamily="34" charset="-122"/>
                          <a:cs typeface="Arial Unicode MS" panose="020B0604020202020204" pitchFamily="34" charset="-122"/>
                        </a:rPr>
                        <a:t>]</a:t>
                      </a:r>
                      <a:endParaRPr lang="en-US" sz="1200" b="1" u="none" strike="noStrike" kern="1200" dirty="0">
                        <a:solidFill>
                          <a:schemeClr val="dk1"/>
                        </a:solidFill>
                        <a:effectLst/>
                        <a:latin typeface="+mn-lt"/>
                        <a:ea typeface="+mn-ea"/>
                        <a:cs typeface="+mn-cs"/>
                      </a:endParaRP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宋体"/>
                      </a:endParaRPr>
                    </a:p>
                  </a:txBody>
                  <a:tcPr marL="8197" marR="8197" marT="8197" marB="0" anchor="ctr"/>
                </a:tc>
                <a:tc>
                  <a:txBody>
                    <a:bodyPr/>
                    <a:lstStyle/>
                    <a:p>
                      <a:pPr algn="l" fontAlgn="ctr"/>
                      <a:r>
                        <a:rPr lang="en-US" altLang="zh-CN" sz="1200" u="none" strike="noStrike" dirty="0">
                          <a:effectLst/>
                        </a:rPr>
                        <a:t>2 </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Energy spread SR [</a:t>
                      </a:r>
                      <a:r>
                        <a:rPr lang="en-US" sz="1200" b="1" u="none" strike="noStrike" kern="1200" dirty="0">
                          <a:solidFill>
                            <a:schemeClr val="dk1"/>
                          </a:solidFill>
                          <a:effectLst/>
                          <a:latin typeface="Symbol" panose="05050102010706020507" pitchFamily="18" charset="2"/>
                          <a:ea typeface="+mn-ea"/>
                          <a:cs typeface="+mn-cs"/>
                        </a:rPr>
                        <a:t>s</a:t>
                      </a:r>
                      <a:r>
                        <a:rPr lang="en-US" sz="1200" b="1" u="none" strike="noStrike" baseline="-25000" dirty="0">
                          <a:effectLst/>
                          <a:latin typeface="Symbol" panose="05050102010706020507" pitchFamily="18" charset="2"/>
                        </a:rPr>
                        <a:t>d</a:t>
                      </a:r>
                      <a:r>
                        <a:rPr lang="en-US" sz="1200" b="1" u="none" strike="noStrike" baseline="-25000" dirty="0">
                          <a:effectLst/>
                        </a:rPr>
                        <a:t>.SR</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0.132</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Energy spread BS [</a:t>
                      </a:r>
                      <a:r>
                        <a:rPr lang="en-US" sz="1200" b="1" u="none" strike="noStrike" kern="1200" dirty="0">
                          <a:solidFill>
                            <a:schemeClr val="dk1"/>
                          </a:solidFill>
                          <a:effectLst/>
                          <a:latin typeface="Symbol" panose="05050102010706020507" pitchFamily="18" charset="2"/>
                          <a:ea typeface="+mn-ea"/>
                          <a:cs typeface="+mn-cs"/>
                        </a:rPr>
                        <a:t>s</a:t>
                      </a:r>
                      <a:r>
                        <a:rPr lang="en-US" sz="1200" b="1" u="none" strike="noStrike" baseline="-25000" dirty="0">
                          <a:effectLst/>
                          <a:latin typeface="Symbol" panose="05050102010706020507" pitchFamily="18" charset="2"/>
                        </a:rPr>
                        <a:t>d</a:t>
                      </a:r>
                      <a:r>
                        <a:rPr lang="en-US" sz="1200" b="1" u="none" strike="noStrike" baseline="-25000" dirty="0">
                          <a:effectLst/>
                        </a:rPr>
                        <a:t>.BS</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0.096</a:t>
                      </a:r>
                      <a:endParaRPr lang="en-US" altLang="zh-CN" sz="1200" b="0" i="0" u="none" strike="noStrike" dirty="0">
                        <a:solidFill>
                          <a:srgbClr val="000000"/>
                        </a:solidFill>
                        <a:effectLst/>
                        <a:latin typeface="Arial Unicode MS"/>
                      </a:endParaRPr>
                    </a:p>
                  </a:txBody>
                  <a:tcPr marL="8197" marR="8197" marT="8197" marB="0" anchor="ctr"/>
                </a:tc>
              </a:tr>
              <a:tr h="247942">
                <a:tc>
                  <a:txBody>
                    <a:bodyPr/>
                    <a:lstStyle/>
                    <a:p>
                      <a:pPr algn="l" fontAlgn="ctr"/>
                      <a:r>
                        <a:rPr lang="en-US" sz="1200" b="1" u="none" strike="noStrike" dirty="0">
                          <a:effectLst/>
                        </a:rPr>
                        <a:t>Energy spread total [</a:t>
                      </a:r>
                      <a:r>
                        <a:rPr lang="en-US" sz="1200" b="1" u="none" strike="noStrike" kern="1200" dirty="0" err="1">
                          <a:solidFill>
                            <a:schemeClr val="dk1"/>
                          </a:solidFill>
                          <a:effectLst/>
                          <a:latin typeface="Symbol" panose="05050102010706020507" pitchFamily="18" charset="2"/>
                          <a:ea typeface="+mn-ea"/>
                          <a:cs typeface="+mn-cs"/>
                        </a:rPr>
                        <a:t>s</a:t>
                      </a:r>
                      <a:r>
                        <a:rPr lang="en-US" sz="1200" b="1" u="none" strike="noStrike" baseline="-25000" dirty="0" err="1">
                          <a:effectLst/>
                          <a:latin typeface="Symbol" panose="05050102010706020507" pitchFamily="18" charset="2"/>
                        </a:rPr>
                        <a:t>d</a:t>
                      </a:r>
                      <a:r>
                        <a:rPr lang="en-US" sz="1200" b="1" u="none" strike="noStrike" baseline="-25000" dirty="0" err="1">
                          <a:effectLst/>
                        </a:rPr>
                        <a:t>.tot</a:t>
                      </a:r>
                      <a:r>
                        <a:rPr lang="en-US" sz="1200" b="1" u="none" strike="noStrike" dirty="0">
                          <a:effectLst/>
                        </a:rPr>
                        <a:t>]</a:t>
                      </a:r>
                      <a:endParaRPr lang="en-US" sz="1200" b="1" i="0" u="none" strike="noStrike" dirty="0">
                        <a:solidFill>
                          <a:srgbClr val="000000"/>
                        </a:solidFill>
                        <a:effectLst/>
                        <a:latin typeface="宋体"/>
                      </a:endParaRPr>
                    </a:p>
                  </a:txBody>
                  <a:tcPr marL="8197" marR="8197" marT="8197" marB="0" anchor="ctr"/>
                </a:tc>
                <a:tc>
                  <a:txBody>
                    <a:bodyPr/>
                    <a:lstStyle/>
                    <a:p>
                      <a:pPr algn="l" fontAlgn="ctr"/>
                      <a:r>
                        <a:rPr lang="en-US" altLang="zh-CN" sz="1200" u="none" strike="noStrike">
                          <a:effectLst/>
                        </a:rPr>
                        <a:t>%</a:t>
                      </a:r>
                      <a:endParaRPr lang="en-US" altLang="zh-CN"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0.163</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n</a:t>
                      </a:r>
                      <a:r>
                        <a:rPr lang="en-US" sz="1200" b="1" u="none" strike="noStrike" kern="1200" baseline="-25000" dirty="0">
                          <a:solidFill>
                            <a:schemeClr val="dk1"/>
                          </a:solidFill>
                          <a:effectLst/>
                          <a:latin typeface="Symbol" panose="05050102010706020507" pitchFamily="18" charset="2"/>
                          <a:ea typeface="+mn-ea"/>
                          <a:cs typeface="+mn-cs"/>
                        </a:rPr>
                        <a:t>g</a:t>
                      </a:r>
                    </a:p>
                  </a:txBody>
                  <a:tcPr marL="8197" marR="8197" marT="8197" marB="0" anchor="ctr"/>
                </a:tc>
                <a:tc>
                  <a:txBody>
                    <a:bodyPr/>
                    <a:lstStyle/>
                    <a:p>
                      <a:pPr algn="l" fontAlgn="ctr"/>
                      <a:r>
                        <a:rPr lang="zh-CN" altLang="en-US" sz="1200" u="none" strike="noStrike">
                          <a:effectLst/>
                        </a:rPr>
                        <a:t>　</a:t>
                      </a:r>
                      <a:endParaRPr lang="zh-CN" alt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0.23</a:t>
                      </a:r>
                      <a:endParaRPr lang="en-US" altLang="zh-CN" sz="1200" b="0" i="0" u="none" strike="noStrike" dirty="0">
                        <a:solidFill>
                          <a:srgbClr val="000000"/>
                        </a:solidFill>
                        <a:effectLst/>
                        <a:latin typeface="Arial Unicode MS"/>
                      </a:endParaRPr>
                    </a:p>
                  </a:txBody>
                  <a:tcPr marL="8197" marR="8197" marT="8197" marB="0" anchor="ctr"/>
                </a:tc>
              </a:tr>
              <a:tr h="270480">
                <a:tc>
                  <a:txBody>
                    <a:bodyPr/>
                    <a:lstStyle/>
                    <a:p>
                      <a:pPr algn="l" fontAlgn="ctr"/>
                      <a:r>
                        <a:rPr lang="en-US" sz="1200" b="1" u="none" strike="noStrike" dirty="0">
                          <a:effectLst/>
                        </a:rPr>
                        <a:t>Transverse damping time [</a:t>
                      </a:r>
                      <a:r>
                        <a:rPr lang="en-US" sz="1200" b="1" u="none" strike="noStrike" dirty="0" err="1">
                          <a:effectLst/>
                        </a:rPr>
                        <a:t>n</a:t>
                      </a:r>
                      <a:r>
                        <a:rPr lang="en-US" sz="1200" b="1" u="none" strike="noStrike" baseline="-25000" dirty="0" err="1">
                          <a:effectLst/>
                        </a:rPr>
                        <a:t>x</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dirty="0">
                          <a:effectLst/>
                        </a:rPr>
                        <a:t>turns</a:t>
                      </a:r>
                      <a:endParaRPr lang="en-US" sz="1200" b="0" i="0" u="none" strike="noStrike" dirty="0">
                        <a:solidFill>
                          <a:srgbClr val="000000"/>
                        </a:solidFill>
                        <a:effectLst/>
                        <a:latin typeface="Arial Unicode MS"/>
                      </a:endParaRPr>
                    </a:p>
                  </a:txBody>
                  <a:tcPr marL="8197" marR="8197" marT="8197" marB="0" anchor="ctr"/>
                </a:tc>
                <a:tc>
                  <a:txBody>
                    <a:bodyPr/>
                    <a:lstStyle/>
                    <a:p>
                      <a:pPr algn="l" fontAlgn="ctr"/>
                      <a:r>
                        <a:rPr lang="en-US" altLang="zh-CN" sz="1200" b="0" i="0" u="none" strike="noStrike" dirty="0" smtClean="0">
                          <a:solidFill>
                            <a:schemeClr val="dk1"/>
                          </a:solidFill>
                          <a:effectLst/>
                          <a:latin typeface="+mn-lt"/>
                        </a:rPr>
                        <a:t>78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Longitudinal damping time [n</a:t>
                      </a:r>
                      <a:r>
                        <a:rPr lang="en-US" sz="1200" b="1" u="none" strike="noStrike" kern="1200" baseline="-25000" dirty="0">
                          <a:solidFill>
                            <a:schemeClr val="dk1"/>
                          </a:solidFill>
                          <a:effectLst/>
                          <a:latin typeface="Symbol" panose="05050102010706020507" pitchFamily="18" charset="2"/>
                          <a:ea typeface="+mn-ea"/>
                          <a:cs typeface="+mn-cs"/>
                        </a:rPr>
                        <a:t>e</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turns</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39</a:t>
                      </a:r>
                      <a:endParaRPr lang="en-US" altLang="zh-CN" sz="1200" b="0" i="0" u="none" strike="noStrike" dirty="0">
                        <a:solidFill>
                          <a:srgbClr val="000000"/>
                        </a:solidFill>
                        <a:effectLst/>
                        <a:latin typeface="Arial Unicode MS"/>
                      </a:endParaRPr>
                    </a:p>
                  </a:txBody>
                  <a:tcPr marL="8197" marR="8197" marT="8197" marB="0" anchor="ctr"/>
                </a:tc>
              </a:tr>
              <a:tr h="270480">
                <a:tc>
                  <a:txBody>
                    <a:bodyPr/>
                    <a:lstStyle/>
                    <a:p>
                      <a:pPr algn="l" fontAlgn="ctr"/>
                      <a:r>
                        <a:rPr lang="en-US" sz="1200" b="1" u="none" strike="noStrike" dirty="0">
                          <a:effectLst/>
                        </a:rPr>
                        <a:t>Hourglass factor</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Fh</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altLang="zh-CN" sz="1200" u="none" strike="noStrike" dirty="0" smtClean="0">
                          <a:effectLst/>
                        </a:rPr>
                        <a:t>0.68</a:t>
                      </a:r>
                      <a:endParaRPr lang="en-US" altLang="zh-CN" sz="1200" b="0" i="0" u="none" strike="noStrike" dirty="0">
                        <a:solidFill>
                          <a:srgbClr val="000000"/>
                        </a:solidFill>
                        <a:effectLst/>
                        <a:latin typeface="Arial Unicode MS"/>
                      </a:endParaRPr>
                    </a:p>
                  </a:txBody>
                  <a:tcPr marL="8197" marR="8197" marT="8197" marB="0" anchor="ctr"/>
                </a:tc>
                <a:tc>
                  <a:txBody>
                    <a:bodyPr/>
                    <a:lstStyle/>
                    <a:p>
                      <a:pPr algn="l" fontAlgn="ctr"/>
                      <a:r>
                        <a:rPr lang="en-US" sz="1200" b="1" u="none" strike="noStrike" dirty="0">
                          <a:effectLst/>
                        </a:rPr>
                        <a:t>Luminosity </a:t>
                      </a:r>
                      <a:r>
                        <a:rPr lang="en-US" sz="1200" b="1" u="none" strike="noStrike" dirty="0" smtClean="0">
                          <a:effectLst/>
                        </a:rPr>
                        <a:t>/IP[L</a:t>
                      </a:r>
                      <a:r>
                        <a:rPr lang="en-US" sz="1200" b="1" u="none" strike="noStrike" dirty="0">
                          <a:effectLst/>
                        </a:rPr>
                        <a:t>]</a:t>
                      </a:r>
                      <a:endParaRPr lang="en-US" sz="1200" b="1" i="0" u="none" strike="noStrike" dirty="0">
                        <a:solidFill>
                          <a:srgbClr val="000000"/>
                        </a:solidFill>
                        <a:effectLst/>
                        <a:latin typeface="Arial Unicode MS"/>
                      </a:endParaRPr>
                    </a:p>
                  </a:txBody>
                  <a:tcPr marL="8197" marR="8197" marT="8197" marB="0" anchor="ctr"/>
                </a:tc>
                <a:tc>
                  <a:txBody>
                    <a:bodyPr/>
                    <a:lstStyle/>
                    <a:p>
                      <a:pPr algn="l" fontAlgn="ctr"/>
                      <a:r>
                        <a:rPr lang="en-US" sz="1200" u="none" strike="noStrike">
                          <a:effectLst/>
                        </a:rPr>
                        <a:t>cm</a:t>
                      </a:r>
                      <a:r>
                        <a:rPr lang="en-US" sz="1200" u="none" strike="noStrike" baseline="30000">
                          <a:effectLst/>
                        </a:rPr>
                        <a:t>-2</a:t>
                      </a:r>
                      <a:r>
                        <a:rPr lang="en-US" sz="1200" u="none" strike="noStrike">
                          <a:effectLst/>
                        </a:rPr>
                        <a:t>s</a:t>
                      </a:r>
                      <a:r>
                        <a:rPr lang="en-US" sz="1200" u="none" strike="noStrike" baseline="30000">
                          <a:effectLst/>
                        </a:rPr>
                        <a:t>-1</a:t>
                      </a:r>
                      <a:endParaRPr lang="en-US" sz="1200" b="0" i="0" u="none" strike="noStrike">
                        <a:solidFill>
                          <a:srgbClr val="000000"/>
                        </a:solidFill>
                        <a:effectLst/>
                        <a:latin typeface="Arial Unicode MS"/>
                      </a:endParaRPr>
                    </a:p>
                  </a:txBody>
                  <a:tcPr marL="8197" marR="8197" marT="8197" marB="0" anchor="ctr"/>
                </a:tc>
                <a:tc>
                  <a:txBody>
                    <a:bodyPr/>
                    <a:lstStyle/>
                    <a:p>
                      <a:pPr algn="l" fontAlgn="ctr"/>
                      <a:r>
                        <a:rPr lang="en-US" sz="1200" u="none" strike="noStrike" dirty="0" smtClean="0">
                          <a:effectLst/>
                        </a:rPr>
                        <a:t>2.04E+34</a:t>
                      </a:r>
                      <a:endParaRPr lang="en-US" sz="1200" b="0" i="0" u="none" strike="noStrike" dirty="0">
                        <a:solidFill>
                          <a:srgbClr val="000000"/>
                        </a:solidFill>
                        <a:effectLst/>
                        <a:latin typeface="Arial Unicode MS"/>
                      </a:endParaRPr>
                    </a:p>
                  </a:txBody>
                  <a:tcPr marL="8197" marR="8197" marT="8197" marB="0" anchor="ctr"/>
                </a:tc>
              </a:tr>
            </a:tbl>
          </a:graphicData>
        </a:graphic>
      </p:graphicFrame>
    </p:spTree>
    <p:extLst>
      <p:ext uri="{BB962C8B-B14F-4D97-AF65-F5344CB8AC3E}">
        <p14:creationId xmlns:p14="http://schemas.microsoft.com/office/powerpoint/2010/main" val="34647788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内容占位符 2" descr="Rectangle: Click to edit Master text styles&#10;Second level&#10;Third level&#10;Fourth level&#10;Fifth level"/>
          <p:cNvSpPr txBox="1">
            <a:spLocks/>
          </p:cNvSpPr>
          <p:nvPr/>
        </p:nvSpPr>
        <p:spPr bwMode="auto">
          <a:xfrm>
            <a:off x="611188" y="1081088"/>
            <a:ext cx="7932737" cy="1395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indent="457200" algn="l" eaLnBrk="0" hangingPunct="0">
              <a:spcBef>
                <a:spcPct val="20000"/>
              </a:spcBef>
              <a:buClr>
                <a:schemeClr val="hlink"/>
              </a:buClr>
              <a:buSzPct val="110000"/>
              <a:buFont typeface="Wingdings" pitchFamily="2" charset="2"/>
              <a:buBlip>
                <a:blip r:embed="rId2"/>
              </a:buBlip>
              <a:defRPr kumimoji="1" b="1">
                <a:solidFill>
                  <a:srgbClr val="05050B"/>
                </a:solidFill>
                <a:latin typeface="Tahoma" pitchFamily="34" charset="0"/>
                <a:ea typeface="黑体" pitchFamily="49" charset="-122"/>
              </a:defRPr>
            </a:lvl1pPr>
            <a:lvl2pPr marL="742950" indent="-285750" algn="l" eaLnBrk="0" hangingPunct="0">
              <a:spcBef>
                <a:spcPct val="20000"/>
              </a:spcBef>
              <a:buClr>
                <a:schemeClr val="tx1"/>
              </a:buClr>
              <a:buSzPct val="60000"/>
              <a:buFont typeface="Wingdings" pitchFamily="2" charset="2"/>
              <a:buChar char="n"/>
              <a:defRPr kumimoji="1" sz="1600" b="1">
                <a:solidFill>
                  <a:srgbClr val="05050B"/>
                </a:solidFill>
                <a:latin typeface="Tahoma" pitchFamily="34" charset="0"/>
                <a:ea typeface="黑体" pitchFamily="49" charset="-122"/>
              </a:defRPr>
            </a:lvl2pPr>
            <a:lvl3pPr marL="1143000" indent="-228600" algn="l" eaLnBrk="0" hangingPunct="0">
              <a:spcBef>
                <a:spcPct val="20000"/>
              </a:spcBef>
              <a:buClr>
                <a:schemeClr val="hlink"/>
              </a:buClr>
              <a:buSzPct val="95000"/>
              <a:buFont typeface="Wingdings" pitchFamily="2" charset="2"/>
              <a:buChar char="w"/>
              <a:defRPr kumimoji="1" sz="1400" b="1">
                <a:solidFill>
                  <a:srgbClr val="05050B"/>
                </a:solidFill>
                <a:latin typeface="Tahoma" pitchFamily="34" charset="0"/>
                <a:ea typeface="黑体" pitchFamily="49" charset="-122"/>
              </a:defRPr>
            </a:lvl3pPr>
            <a:lvl4pPr marL="1600200" indent="-228600" algn="l" eaLnBrk="0" hangingPunct="0">
              <a:spcBef>
                <a:spcPct val="20000"/>
              </a:spcBef>
              <a:buClr>
                <a:schemeClr val="tx1"/>
              </a:buClr>
              <a:buSzPct val="65000"/>
              <a:buFont typeface="Wingdings" pitchFamily="2" charset="2"/>
              <a:buChar char="n"/>
              <a:defRPr kumimoji="1" sz="1200" b="1">
                <a:solidFill>
                  <a:srgbClr val="05050B"/>
                </a:solidFill>
                <a:latin typeface="Tahoma" pitchFamily="34" charset="0"/>
                <a:ea typeface="黑体" pitchFamily="49" charset="-122"/>
              </a:defRPr>
            </a:lvl4pPr>
            <a:lvl5pPr marL="2057400" indent="-228600" algn="l" eaLnBrk="0" hangingPunct="0">
              <a:spcBef>
                <a:spcPct val="20000"/>
              </a:spcBef>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5pPr>
            <a:lvl6pPr marL="25146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6pPr>
            <a:lvl7pPr marL="29718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7pPr>
            <a:lvl8pPr marL="34290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8pPr>
            <a:lvl9pPr marL="3886200" indent="-228600" eaLnBrk="0" fontAlgn="base" hangingPunct="0">
              <a:spcBef>
                <a:spcPct val="20000"/>
              </a:spcBef>
              <a:spcAft>
                <a:spcPct val="0"/>
              </a:spcAft>
              <a:buClr>
                <a:schemeClr val="hlink"/>
              </a:buClr>
              <a:buSzPct val="60000"/>
              <a:buFont typeface="Wingdings" pitchFamily="2" charset="2"/>
              <a:buChar char="n"/>
              <a:defRPr kumimoji="1" sz="1000" b="1">
                <a:solidFill>
                  <a:srgbClr val="05050B"/>
                </a:solidFill>
                <a:latin typeface="Tahoma" pitchFamily="34" charset="0"/>
                <a:ea typeface="黑体" pitchFamily="49" charset="-122"/>
              </a:defRPr>
            </a:lvl9pPr>
          </a:lstStyle>
          <a:p>
            <a:pPr fontAlgn="base">
              <a:lnSpc>
                <a:spcPct val="150000"/>
              </a:lnSpc>
              <a:spcBef>
                <a:spcPct val="0"/>
              </a:spcBef>
              <a:spcAft>
                <a:spcPct val="0"/>
              </a:spcAft>
              <a:buClr>
                <a:srgbClr val="6F89F7"/>
              </a:buClr>
              <a:buFont typeface="Wingdings" pitchFamily="2" charset="2"/>
              <a:buNone/>
            </a:pPr>
            <a:r>
              <a:rPr lang="zh-CN" altLang="en-US" smtClean="0"/>
              <a:t>本阶段在秦皇岛抚宁县场址布置了</a:t>
            </a:r>
            <a:r>
              <a:rPr lang="en-US" altLang="zh-CN" smtClean="0"/>
              <a:t>2</a:t>
            </a:r>
            <a:r>
              <a:rPr lang="zh-CN" altLang="en-US" smtClean="0"/>
              <a:t>个钻孔，进尺共</a:t>
            </a:r>
            <a:r>
              <a:rPr lang="en-US" altLang="zh-CN" smtClean="0"/>
              <a:t>200m</a:t>
            </a:r>
            <a:r>
              <a:rPr lang="zh-CN" altLang="en-US" smtClean="0"/>
              <a:t>。</a:t>
            </a:r>
            <a:r>
              <a:rPr lang="en-US" altLang="zh-CN" smtClean="0"/>
              <a:t>ZK1</a:t>
            </a:r>
            <a:r>
              <a:rPr lang="zh-CN" altLang="en-US" smtClean="0"/>
              <a:t>布置于线路东南部洋河南岸，了解工程区覆盖层可能的最大深度；</a:t>
            </a:r>
            <a:r>
              <a:rPr lang="en-US" altLang="zh-CN" smtClean="0"/>
              <a:t>ZK2</a:t>
            </a:r>
            <a:r>
              <a:rPr lang="zh-CN" altLang="en-US" smtClean="0"/>
              <a:t>布置于刘各庄西侧，了解残坡积厚度，深变质岩风化带分带特征。</a:t>
            </a:r>
          </a:p>
        </p:txBody>
      </p:sp>
      <p:sp>
        <p:nvSpPr>
          <p:cNvPr id="10" name="标题 1"/>
          <p:cNvSpPr>
            <a:spLocks noGrp="1"/>
          </p:cNvSpPr>
          <p:nvPr>
            <p:ph type="title"/>
          </p:nvPr>
        </p:nvSpPr>
        <p:spPr>
          <a:xfrm>
            <a:off x="1916113" y="142875"/>
            <a:ext cx="6629400" cy="838200"/>
          </a:xfrm>
        </p:spPr>
        <p:txBody>
          <a:bodyPr/>
          <a:lstStyle/>
          <a:p>
            <a:pPr algn="r"/>
            <a:r>
              <a:rPr lang="zh-CN" altLang="en-US" sz="2400" smtClean="0">
                <a:latin typeface="黑体" pitchFamily="49" charset="-122"/>
                <a:ea typeface="黑体" pitchFamily="49" charset="-122"/>
              </a:rPr>
              <a:t>钻孔情况</a:t>
            </a:r>
          </a:p>
        </p:txBody>
      </p:sp>
      <p:pic>
        <p:nvPicPr>
          <p:cNvPr id="512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213" y="2320925"/>
            <a:ext cx="5084762" cy="4516438"/>
          </a:xfrm>
          <a:prstGeom prst="rect">
            <a:avLst/>
          </a:prstGeom>
          <a:noFill/>
          <a:ln>
            <a:noFill/>
          </a:ln>
          <a:effectLst/>
          <a:extLst>
            <a:ext uri="{909E8E84-426E-40DD-AFC4-6F175D3DCCD1}">
              <a14:hiddenFill xmlns:a14="http://schemas.microsoft.com/office/drawing/2010/main">
                <a:solidFill>
                  <a:srgbClr val="FFFF99"/>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7347953"/>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Top Level Parameters</a:t>
            </a:r>
            <a:endParaRPr lang="en-US" sz="2800" b="1" dirty="0">
              <a:solidFill>
                <a:prstClr val="black"/>
              </a:solidFill>
              <a:latin typeface="Tahoma" pitchFamily="34" charset="0"/>
              <a:cs typeface="Tahoma" pitchFamily="34" charset="0"/>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762753763"/>
              </p:ext>
            </p:extLst>
          </p:nvPr>
        </p:nvGraphicFramePr>
        <p:xfrm>
          <a:off x="914400" y="1066800"/>
          <a:ext cx="6705600" cy="1854200"/>
        </p:xfrm>
        <a:graphic>
          <a:graphicData uri="http://schemas.openxmlformats.org/drawingml/2006/table">
            <a:tbl>
              <a:tblPr firstRow="1" bandRow="1">
                <a:tableStyleId>{5C22544A-7EE6-4342-B048-85BDC9FD1C3A}</a:tableStyleId>
              </a:tblPr>
              <a:tblGrid>
                <a:gridCol w="4114800"/>
                <a:gridCol w="2590800"/>
              </a:tblGrid>
              <a:tr h="370840">
                <a:tc>
                  <a:txBody>
                    <a:bodyPr/>
                    <a:lstStyle/>
                    <a:p>
                      <a:r>
                        <a:rPr lang="en-US" dirty="0" smtClean="0"/>
                        <a:t>Parameter</a:t>
                      </a:r>
                      <a:endParaRPr lang="en-US" dirty="0"/>
                    </a:p>
                  </a:txBody>
                  <a:tcPr/>
                </a:tc>
                <a:tc>
                  <a:txBody>
                    <a:bodyPr/>
                    <a:lstStyle/>
                    <a:p>
                      <a:r>
                        <a:rPr lang="en-US" dirty="0" smtClean="0"/>
                        <a:t>Design Goal</a:t>
                      </a:r>
                      <a:endParaRPr lang="en-US" dirty="0"/>
                    </a:p>
                  </a:txBody>
                  <a:tcPr/>
                </a:tc>
              </a:tr>
              <a:tr h="370840">
                <a:tc>
                  <a:txBody>
                    <a:bodyPr/>
                    <a:lstStyle/>
                    <a:p>
                      <a:r>
                        <a:rPr lang="en-US" dirty="0" smtClean="0"/>
                        <a:t>Particles</a:t>
                      </a:r>
                      <a:endParaRPr lang="en-US" dirty="0"/>
                    </a:p>
                  </a:txBody>
                  <a:tcPr/>
                </a:tc>
                <a:tc>
                  <a:txBody>
                    <a:bodyPr/>
                    <a:lstStyle/>
                    <a:p>
                      <a:r>
                        <a:rPr lang="en-US" dirty="0" smtClean="0"/>
                        <a:t>e+, e-</a:t>
                      </a:r>
                      <a:endParaRPr lang="en-US" dirty="0"/>
                    </a:p>
                  </a:txBody>
                  <a:tcPr/>
                </a:tc>
              </a:tr>
              <a:tr h="370840">
                <a:tc>
                  <a:txBody>
                    <a:bodyPr/>
                    <a:lstStyle/>
                    <a:p>
                      <a:r>
                        <a:rPr lang="en-US" dirty="0" smtClean="0"/>
                        <a:t>Center of mass energy</a:t>
                      </a:r>
                      <a:endParaRPr lang="en-US" dirty="0"/>
                    </a:p>
                  </a:txBody>
                  <a:tcPr/>
                </a:tc>
                <a:tc>
                  <a:txBody>
                    <a:bodyPr/>
                    <a:lstStyle/>
                    <a:p>
                      <a:r>
                        <a:rPr lang="en-US" dirty="0" smtClean="0"/>
                        <a:t>240</a:t>
                      </a:r>
                      <a:r>
                        <a:rPr lang="en-US" baseline="0" dirty="0" smtClean="0"/>
                        <a:t> </a:t>
                      </a:r>
                      <a:r>
                        <a:rPr lang="en-US" baseline="0" dirty="0" err="1" smtClean="0"/>
                        <a:t>GeV</a:t>
                      </a:r>
                      <a:endParaRPr lang="en-US" dirty="0"/>
                    </a:p>
                  </a:txBody>
                  <a:tcPr/>
                </a:tc>
              </a:tr>
              <a:tr h="370840">
                <a:tc>
                  <a:txBody>
                    <a:bodyPr/>
                    <a:lstStyle/>
                    <a:p>
                      <a:r>
                        <a:rPr lang="en-US" dirty="0" smtClean="0"/>
                        <a:t>Integrated luminosity (per IP per year)</a:t>
                      </a:r>
                      <a:endParaRPr lang="en-US" dirty="0"/>
                    </a:p>
                  </a:txBody>
                  <a:tcPr/>
                </a:tc>
                <a:tc>
                  <a:txBody>
                    <a:bodyPr/>
                    <a:lstStyle/>
                    <a:p>
                      <a:r>
                        <a:rPr lang="en-US" dirty="0" smtClean="0"/>
                        <a:t>250 fb</a:t>
                      </a:r>
                      <a:r>
                        <a:rPr lang="en-US" baseline="30000" dirty="0" smtClean="0"/>
                        <a:t>-1</a:t>
                      </a:r>
                      <a:endParaRPr lang="en-US" baseline="30000" dirty="0"/>
                    </a:p>
                  </a:txBody>
                  <a:tcPr/>
                </a:tc>
              </a:tr>
              <a:tr h="370840">
                <a:tc>
                  <a:txBody>
                    <a:bodyPr/>
                    <a:lstStyle/>
                    <a:p>
                      <a:r>
                        <a:rPr lang="en-US" dirty="0" smtClean="0"/>
                        <a:t>No. of IPs</a:t>
                      </a:r>
                      <a:endParaRPr lang="en-US" dirty="0"/>
                    </a:p>
                  </a:txBody>
                  <a:tcPr/>
                </a:tc>
                <a:tc>
                  <a:txBody>
                    <a:bodyPr/>
                    <a:lstStyle/>
                    <a:p>
                      <a:r>
                        <a:rPr lang="en-US" dirty="0" smtClean="0"/>
                        <a:t>2</a:t>
                      </a:r>
                      <a:endParaRPr lang="en-US" dirty="0"/>
                    </a:p>
                  </a:txBody>
                  <a:tcPr/>
                </a:tc>
              </a:tr>
            </a:tbl>
          </a:graphicData>
        </a:graphic>
      </p:graphicFrame>
      <p:sp>
        <p:nvSpPr>
          <p:cNvPr id="7" name="TextBox 6"/>
          <p:cNvSpPr txBox="1"/>
          <p:nvPr/>
        </p:nvSpPr>
        <p:spPr>
          <a:xfrm>
            <a:off x="304800" y="3565527"/>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SPPC Design – Top Level Parameters</a:t>
            </a:r>
            <a:endParaRPr lang="en-US" sz="2800" b="1" dirty="0">
              <a:solidFill>
                <a:prstClr val="black"/>
              </a:solidFill>
              <a:latin typeface="Tahoma" pitchFamily="34" charset="0"/>
              <a:cs typeface="Tahoma" pitchFamily="34" charset="0"/>
            </a:endParaRPr>
          </a:p>
        </p:txBody>
      </p:sp>
      <p:sp>
        <p:nvSpPr>
          <p:cNvPr id="8" name="Slide Number Placeholder 4"/>
          <p:cNvSpPr txBox="1">
            <a:spLocks/>
          </p:cNvSpPr>
          <p:nvPr/>
        </p:nvSpPr>
        <p:spPr>
          <a:xfrm>
            <a:off x="6553200" y="9617075"/>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mtClean="0">
                <a:solidFill>
                  <a:prstClr val="black">
                    <a:tint val="75000"/>
                  </a:prstClr>
                </a:solidFill>
              </a:rPr>
              <a:pPr/>
              <a:t>6</a:t>
            </a:fld>
            <a:endParaRPr lang="en-US">
              <a:solidFill>
                <a:prstClr val="black">
                  <a:tint val="75000"/>
                </a:prstClr>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4097403957"/>
              </p:ext>
            </p:extLst>
          </p:nvPr>
        </p:nvGraphicFramePr>
        <p:xfrm>
          <a:off x="914400" y="4343400"/>
          <a:ext cx="6705600" cy="1854200"/>
        </p:xfrm>
        <a:graphic>
          <a:graphicData uri="http://schemas.openxmlformats.org/drawingml/2006/table">
            <a:tbl>
              <a:tblPr firstRow="1" bandRow="1">
                <a:tableStyleId>{5C22544A-7EE6-4342-B048-85BDC9FD1C3A}</a:tableStyleId>
              </a:tblPr>
              <a:tblGrid>
                <a:gridCol w="4114800"/>
                <a:gridCol w="2590800"/>
              </a:tblGrid>
              <a:tr h="370840">
                <a:tc>
                  <a:txBody>
                    <a:bodyPr/>
                    <a:lstStyle/>
                    <a:p>
                      <a:r>
                        <a:rPr lang="en-US" dirty="0" smtClean="0"/>
                        <a:t>Parameter</a:t>
                      </a:r>
                      <a:endParaRPr lang="en-US" dirty="0"/>
                    </a:p>
                  </a:txBody>
                  <a:tcPr/>
                </a:tc>
                <a:tc>
                  <a:txBody>
                    <a:bodyPr/>
                    <a:lstStyle/>
                    <a:p>
                      <a:r>
                        <a:rPr lang="en-US" dirty="0" smtClean="0"/>
                        <a:t>Design Goal</a:t>
                      </a:r>
                      <a:endParaRPr lang="en-US" dirty="0"/>
                    </a:p>
                  </a:txBody>
                  <a:tcPr/>
                </a:tc>
              </a:tr>
              <a:tr h="370840">
                <a:tc>
                  <a:txBody>
                    <a:bodyPr/>
                    <a:lstStyle/>
                    <a:p>
                      <a:r>
                        <a:rPr lang="en-US" dirty="0" smtClean="0"/>
                        <a:t>Particles</a:t>
                      </a:r>
                      <a:endParaRPr lang="en-US" dirty="0"/>
                    </a:p>
                  </a:txBody>
                  <a:tcPr/>
                </a:tc>
                <a:tc>
                  <a:txBody>
                    <a:bodyPr/>
                    <a:lstStyle/>
                    <a:p>
                      <a:r>
                        <a:rPr lang="en-US" dirty="0" smtClean="0"/>
                        <a:t>p, p</a:t>
                      </a:r>
                      <a:endParaRPr lang="en-US" dirty="0"/>
                    </a:p>
                  </a:txBody>
                  <a:tcPr/>
                </a:tc>
              </a:tr>
              <a:tr h="370840">
                <a:tc>
                  <a:txBody>
                    <a:bodyPr/>
                    <a:lstStyle/>
                    <a:p>
                      <a:r>
                        <a:rPr lang="en-US" dirty="0" smtClean="0"/>
                        <a:t>Center of mass energy</a:t>
                      </a:r>
                      <a:endParaRPr lang="en-US" dirty="0"/>
                    </a:p>
                  </a:txBody>
                  <a:tcPr/>
                </a:tc>
                <a:tc>
                  <a:txBody>
                    <a:bodyPr/>
                    <a:lstStyle/>
                    <a:p>
                      <a:r>
                        <a:rPr lang="en-US" dirty="0" smtClean="0"/>
                        <a:t>70 </a:t>
                      </a:r>
                      <a:r>
                        <a:rPr lang="en-US" dirty="0" err="1" smtClean="0"/>
                        <a:t>TeV</a:t>
                      </a:r>
                      <a:endParaRPr lang="en-US" dirty="0"/>
                    </a:p>
                  </a:txBody>
                  <a:tcPr/>
                </a:tc>
              </a:tr>
              <a:tr h="370840">
                <a:tc>
                  <a:txBody>
                    <a:bodyPr/>
                    <a:lstStyle/>
                    <a:p>
                      <a:r>
                        <a:rPr lang="en-US" dirty="0" smtClean="0"/>
                        <a:t>Integrated luminosity (per IP per year)</a:t>
                      </a:r>
                      <a:endParaRPr lang="en-US" dirty="0"/>
                    </a:p>
                  </a:txBody>
                  <a:tcPr/>
                </a:tc>
                <a:tc>
                  <a:txBody>
                    <a:bodyPr/>
                    <a:lstStyle/>
                    <a:p>
                      <a:r>
                        <a:rPr lang="en-US" dirty="0" smtClean="0"/>
                        <a:t>(TBD)</a:t>
                      </a:r>
                      <a:endParaRPr lang="en-US" baseline="30000" dirty="0"/>
                    </a:p>
                  </a:txBody>
                  <a:tcPr/>
                </a:tc>
              </a:tr>
              <a:tr h="370840">
                <a:tc>
                  <a:txBody>
                    <a:bodyPr/>
                    <a:lstStyle/>
                    <a:p>
                      <a:r>
                        <a:rPr lang="en-US" dirty="0" smtClean="0"/>
                        <a:t>No. of IPs</a:t>
                      </a:r>
                      <a:endParaRPr lang="en-US" dirty="0"/>
                    </a:p>
                  </a:txBody>
                  <a:tcPr/>
                </a:tc>
                <a:tc>
                  <a:txBody>
                    <a:bodyPr/>
                    <a:lstStyle/>
                    <a:p>
                      <a:r>
                        <a:rPr lang="en-US" dirty="0" smtClean="0"/>
                        <a:t>2</a:t>
                      </a:r>
                      <a:endParaRPr lang="en-US" dirty="0"/>
                    </a:p>
                  </a:txBody>
                  <a:tcPr/>
                </a:tc>
              </a:tr>
            </a:tbl>
          </a:graphicData>
        </a:graphic>
      </p:graphicFrame>
    </p:spTree>
    <p:extLst>
      <p:ext uri="{BB962C8B-B14F-4D97-AF65-F5344CB8AC3E}">
        <p14:creationId xmlns:p14="http://schemas.microsoft.com/office/powerpoint/2010/main" val="159077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CEPC Design - Baseline </a:t>
            </a:r>
            <a:endParaRPr lang="en-US" sz="2800" b="1" dirty="0">
              <a:solidFill>
                <a:prstClr val="black"/>
              </a:solidFill>
              <a:latin typeface="Tahoma" pitchFamily="34" charset="0"/>
              <a:cs typeface="Tahoma" pitchFamily="34" charset="0"/>
            </a:endParaRPr>
          </a:p>
        </p:txBody>
      </p:sp>
      <p:sp>
        <p:nvSpPr>
          <p:cNvPr id="3" name="Content Placeholder 4"/>
          <p:cNvSpPr txBox="1">
            <a:spLocks/>
          </p:cNvSpPr>
          <p:nvPr/>
        </p:nvSpPr>
        <p:spPr>
          <a:xfrm>
            <a:off x="381000" y="1066800"/>
            <a:ext cx="8382000" cy="4038600"/>
          </a:xfrm>
          <a:prstGeom prst="rect">
            <a:avLst/>
          </a:prstGeom>
        </p:spPr>
        <p:txBody>
          <a:bodyPr vert="horz" lIns="91420" tIns="45711" rIns="91420" bIns="45711" rtlCol="0">
            <a:normAutofit lnSpcReduction="10000"/>
          </a:bodyPr>
          <a:lstStyle/>
          <a:p>
            <a:pPr marL="342829" indent="-342829">
              <a:spcBef>
                <a:spcPct val="20000"/>
              </a:spcBef>
              <a:buFont typeface="Arial" pitchFamily="34" charset="0"/>
              <a:buChar char="•"/>
            </a:pPr>
            <a:r>
              <a:rPr lang="en-US" sz="2000" dirty="0" smtClean="0"/>
              <a:t>Tunnel circumference: ~54 km</a:t>
            </a:r>
          </a:p>
          <a:p>
            <a:pPr marL="342829" indent="-342829">
              <a:spcBef>
                <a:spcPct val="20000"/>
              </a:spcBef>
              <a:buFont typeface="Arial" pitchFamily="34" charset="0"/>
              <a:buChar char="•"/>
            </a:pPr>
            <a:r>
              <a:rPr lang="en-US" sz="2000" dirty="0" smtClean="0"/>
              <a:t>Tunnel size: ~6.5 m (LEP tunnel: 3.76 m)</a:t>
            </a:r>
          </a:p>
          <a:p>
            <a:pPr marL="342829" indent="-342829">
              <a:spcBef>
                <a:spcPct val="20000"/>
              </a:spcBef>
              <a:buFont typeface="Arial" pitchFamily="34" charset="0"/>
              <a:buChar char="•"/>
            </a:pPr>
            <a:r>
              <a:rPr lang="en-US" sz="2000" dirty="0" smtClean="0"/>
              <a:t>8 arcs and 8 straight sections: 4 straight for IPs and RF, another 4 for RF, injection and beam dump, etc.</a:t>
            </a:r>
          </a:p>
          <a:p>
            <a:pPr marL="342829" indent="-342829">
              <a:spcBef>
                <a:spcPct val="20000"/>
              </a:spcBef>
              <a:buFont typeface="Arial" pitchFamily="34" charset="0"/>
              <a:buChar char="•"/>
            </a:pPr>
            <a:r>
              <a:rPr lang="en-US" sz="2000" dirty="0" smtClean="0"/>
              <a:t>A 6 </a:t>
            </a:r>
            <a:r>
              <a:rPr lang="en-US" sz="2000" dirty="0" err="1" smtClean="0"/>
              <a:t>GeV</a:t>
            </a:r>
            <a:r>
              <a:rPr lang="en-US" sz="2000" dirty="0" smtClean="0"/>
              <a:t> </a:t>
            </a:r>
            <a:r>
              <a:rPr lang="en-US" sz="2000" dirty="0" err="1" smtClean="0"/>
              <a:t>linac</a:t>
            </a:r>
            <a:r>
              <a:rPr lang="en-US" sz="2000" dirty="0" smtClean="0"/>
              <a:t> on the surface (with the option for an FEL in the future)</a:t>
            </a:r>
          </a:p>
          <a:p>
            <a:pPr marL="342829" indent="-342829">
              <a:spcBef>
                <a:spcPct val="20000"/>
              </a:spcBef>
              <a:buFont typeface="Arial" pitchFamily="34" charset="0"/>
              <a:buChar char="•"/>
            </a:pPr>
            <a:r>
              <a:rPr lang="en-US" sz="2000" dirty="0" smtClean="0"/>
              <a:t>A full-energy 120 </a:t>
            </a:r>
            <a:r>
              <a:rPr lang="en-US" sz="2000" dirty="0" err="1" smtClean="0"/>
              <a:t>GeV</a:t>
            </a:r>
            <a:r>
              <a:rPr lang="en-US" sz="2000" dirty="0" smtClean="0"/>
              <a:t> Booster in the tunnel</a:t>
            </a:r>
          </a:p>
          <a:p>
            <a:pPr marL="342829" indent="-342829">
              <a:spcBef>
                <a:spcPct val="20000"/>
              </a:spcBef>
              <a:buFont typeface="Arial" pitchFamily="34" charset="0"/>
              <a:buChar char="•"/>
            </a:pPr>
            <a:r>
              <a:rPr lang="en-US" sz="2000" dirty="0" smtClean="0"/>
              <a:t>A 240 </a:t>
            </a:r>
            <a:r>
              <a:rPr lang="en-US" sz="2000" dirty="0" err="1" smtClean="0"/>
              <a:t>GeV</a:t>
            </a:r>
            <a:r>
              <a:rPr lang="en-US" sz="2000" dirty="0" smtClean="0"/>
              <a:t> </a:t>
            </a:r>
            <a:r>
              <a:rPr lang="en-US" sz="2000" dirty="0" err="1" smtClean="0"/>
              <a:t>e+e</a:t>
            </a:r>
            <a:r>
              <a:rPr lang="en-US" sz="2000" dirty="0" smtClean="0"/>
              <a:t>- Collider in the same tunnel underneath the Booster</a:t>
            </a:r>
          </a:p>
          <a:p>
            <a:pPr marL="342829" indent="-342829">
              <a:spcBef>
                <a:spcPct val="20000"/>
              </a:spcBef>
              <a:buFont typeface="Arial" pitchFamily="34" charset="0"/>
              <a:buChar char="•"/>
            </a:pPr>
            <a:r>
              <a:rPr lang="en-US" sz="2000" dirty="0" smtClean="0"/>
              <a:t>A single beam pipe for both e+ and e- beams (similar to LEP, CESR)</a:t>
            </a:r>
          </a:p>
          <a:p>
            <a:pPr marL="342829" indent="-342829">
              <a:spcBef>
                <a:spcPct val="20000"/>
              </a:spcBef>
              <a:buFont typeface="Arial" pitchFamily="34" charset="0"/>
              <a:buChar char="•"/>
            </a:pPr>
            <a:r>
              <a:rPr lang="en-US" sz="2000" dirty="0" smtClean="0"/>
              <a:t>Synchrotron radiation budget: 50 MW per beam</a:t>
            </a:r>
          </a:p>
          <a:p>
            <a:pPr marL="342829" indent="-342829">
              <a:spcBef>
                <a:spcPct val="20000"/>
              </a:spcBef>
              <a:buFont typeface="Arial" pitchFamily="34" charset="0"/>
              <a:buChar char="•"/>
            </a:pPr>
            <a:r>
              <a:rPr lang="en-US" sz="2000" dirty="0" smtClean="0"/>
              <a:t>Two SRF systems:</a:t>
            </a:r>
          </a:p>
          <a:p>
            <a:pPr marL="800100" lvl="1" indent="-342900">
              <a:spcBef>
                <a:spcPct val="20000"/>
              </a:spcBef>
              <a:buFont typeface="Wingdings" panose="05000000000000000000" pitchFamily="2" charset="2"/>
              <a:buChar char="Ø"/>
            </a:pPr>
            <a:r>
              <a:rPr lang="en-US" dirty="0" smtClean="0"/>
              <a:t>Booster: 1.3 GHz 9-cell cavity, similar to the ILC, XFEL, LCLS-II</a:t>
            </a:r>
          </a:p>
          <a:p>
            <a:pPr marL="800100" lvl="1" indent="-342900">
              <a:spcBef>
                <a:spcPct val="20000"/>
              </a:spcBef>
              <a:buFont typeface="Wingdings" panose="05000000000000000000" pitchFamily="2" charset="2"/>
              <a:buChar char="Ø"/>
            </a:pPr>
            <a:r>
              <a:rPr lang="en-US" dirty="0" smtClean="0"/>
              <a:t>Collider: 650 MHz 5-cell cavity, similar to the ADS, PIP-II</a:t>
            </a:r>
          </a:p>
        </p:txBody>
      </p:sp>
    </p:spTree>
    <p:extLst>
      <p:ext uri="{BB962C8B-B14F-4D97-AF65-F5344CB8AC3E}">
        <p14:creationId xmlns:p14="http://schemas.microsoft.com/office/powerpoint/2010/main" val="2764695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23525" y="126170"/>
            <a:ext cx="7296950" cy="584775"/>
          </a:xfrm>
          <a:prstGeom prst="rect">
            <a:avLst/>
          </a:prstGeom>
          <a:noFill/>
          <a:ln>
            <a:solidFill>
              <a:schemeClr val="tx1"/>
            </a:solidFill>
          </a:ln>
        </p:spPr>
        <p:txBody>
          <a:bodyPr wrap="square" rtlCol="0">
            <a:spAutoFit/>
          </a:bodyPr>
          <a:lstStyle/>
          <a:p>
            <a:pPr algn="ctr"/>
            <a:r>
              <a:rPr lang="en-US" sz="3200" b="1" dirty="0" smtClean="0">
                <a:solidFill>
                  <a:prstClr val="black"/>
                </a:solidFill>
              </a:rPr>
              <a:t>CEPC Lattice Layout</a:t>
            </a:r>
            <a:r>
              <a:rPr lang="en-US" sz="3200" dirty="0" smtClean="0">
                <a:solidFill>
                  <a:prstClr val="black"/>
                </a:solidFill>
              </a:rPr>
              <a:t> </a:t>
            </a:r>
            <a:r>
              <a:rPr lang="en-US" sz="2400" dirty="0" smtClean="0">
                <a:solidFill>
                  <a:prstClr val="black"/>
                </a:solidFill>
              </a:rPr>
              <a:t>(September 24, 2014)</a:t>
            </a:r>
            <a:endParaRPr lang="en-US" sz="3200" b="1" dirty="0">
              <a:solidFill>
                <a:prstClr val="black"/>
              </a:solidFill>
            </a:endParaRPr>
          </a:p>
        </p:txBody>
      </p:sp>
      <p:sp>
        <p:nvSpPr>
          <p:cNvPr id="28" name="TextBox 27"/>
          <p:cNvSpPr txBox="1"/>
          <p:nvPr/>
        </p:nvSpPr>
        <p:spPr>
          <a:xfrm>
            <a:off x="6530656" y="1729445"/>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sp>
        <p:nvSpPr>
          <p:cNvPr id="33" name="TextBox 32"/>
          <p:cNvSpPr txBox="1"/>
          <p:nvPr/>
        </p:nvSpPr>
        <p:spPr>
          <a:xfrm>
            <a:off x="2037270" y="5707505"/>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sp>
        <p:nvSpPr>
          <p:cNvPr id="34" name="TextBox 33"/>
          <p:cNvSpPr txBox="1"/>
          <p:nvPr/>
        </p:nvSpPr>
        <p:spPr>
          <a:xfrm>
            <a:off x="2037270" y="1691040"/>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sp>
        <p:nvSpPr>
          <p:cNvPr id="35" name="TextBox 34"/>
          <p:cNvSpPr txBox="1"/>
          <p:nvPr/>
        </p:nvSpPr>
        <p:spPr>
          <a:xfrm>
            <a:off x="6492250" y="5707505"/>
            <a:ext cx="576074" cy="400110"/>
          </a:xfrm>
          <a:prstGeom prst="rect">
            <a:avLst/>
          </a:prstGeom>
          <a:noFill/>
          <a:ln>
            <a:solidFill>
              <a:srgbClr val="0000CC"/>
            </a:solidFill>
          </a:ln>
        </p:spPr>
        <p:txBody>
          <a:bodyPr wrap="square" rtlCol="0">
            <a:spAutoFit/>
          </a:bodyPr>
          <a:lstStyle/>
          <a:p>
            <a:pPr algn="ctr"/>
            <a:r>
              <a:rPr lang="en-US" sz="2000" b="1" dirty="0" smtClean="0">
                <a:solidFill>
                  <a:srgbClr val="0000CC"/>
                </a:solidFill>
              </a:rPr>
              <a:t>P.S.</a:t>
            </a:r>
            <a:endParaRPr lang="en-US" sz="2000" b="1" dirty="0">
              <a:solidFill>
                <a:srgbClr val="0000CC"/>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8865" y="1298960"/>
            <a:ext cx="5114654" cy="5062753"/>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0" name="Straight Arrow Connector 39"/>
          <p:cNvCxnSpPr/>
          <p:nvPr/>
        </p:nvCxnSpPr>
        <p:spPr>
          <a:xfrm flipV="1">
            <a:off x="2613344" y="2536671"/>
            <a:ext cx="3878906" cy="2649224"/>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a:off x="4241577" y="1629485"/>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IP1</a:t>
            </a:r>
            <a:endParaRPr lang="en-US" sz="2800" b="1" dirty="0">
              <a:solidFill>
                <a:srgbClr val="FF0000"/>
              </a:solidFill>
            </a:endParaRPr>
          </a:p>
        </p:txBody>
      </p:sp>
      <p:sp>
        <p:nvSpPr>
          <p:cNvPr id="42" name="TextBox 41"/>
          <p:cNvSpPr txBox="1"/>
          <p:nvPr/>
        </p:nvSpPr>
        <p:spPr>
          <a:xfrm>
            <a:off x="2347148" y="3568726"/>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IP4</a:t>
            </a:r>
            <a:endParaRPr lang="en-US" sz="2800" b="1" dirty="0">
              <a:solidFill>
                <a:srgbClr val="FF0000"/>
              </a:solidFill>
            </a:endParaRPr>
          </a:p>
        </p:txBody>
      </p:sp>
      <p:sp>
        <p:nvSpPr>
          <p:cNvPr id="43" name="TextBox 42"/>
          <p:cNvSpPr txBox="1"/>
          <p:nvPr/>
        </p:nvSpPr>
        <p:spPr>
          <a:xfrm>
            <a:off x="4226355" y="5445895"/>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IP3</a:t>
            </a:r>
            <a:endParaRPr lang="en-US" sz="2800" b="1" dirty="0">
              <a:solidFill>
                <a:srgbClr val="FF0000"/>
              </a:solidFill>
            </a:endParaRPr>
          </a:p>
        </p:txBody>
      </p:sp>
      <p:sp>
        <p:nvSpPr>
          <p:cNvPr id="44" name="TextBox 43"/>
          <p:cNvSpPr txBox="1"/>
          <p:nvPr/>
        </p:nvSpPr>
        <p:spPr>
          <a:xfrm>
            <a:off x="6082173" y="3584930"/>
            <a:ext cx="652885" cy="523220"/>
          </a:xfrm>
          <a:prstGeom prst="rect">
            <a:avLst/>
          </a:prstGeom>
          <a:noFill/>
          <a:ln>
            <a:solidFill>
              <a:srgbClr val="FF0000"/>
            </a:solidFill>
          </a:ln>
        </p:spPr>
        <p:txBody>
          <a:bodyPr wrap="square" rtlCol="0">
            <a:spAutoFit/>
          </a:bodyPr>
          <a:lstStyle/>
          <a:p>
            <a:pPr algn="ctr"/>
            <a:r>
              <a:rPr lang="en-US" sz="2800" b="1" dirty="0" smtClean="0">
                <a:solidFill>
                  <a:srgbClr val="FF0000"/>
                </a:solidFill>
              </a:rPr>
              <a:t>IP2</a:t>
            </a:r>
            <a:endParaRPr lang="en-US" sz="2800" b="1" dirty="0">
              <a:solidFill>
                <a:srgbClr val="FF0000"/>
              </a:solidFill>
            </a:endParaRPr>
          </a:p>
        </p:txBody>
      </p:sp>
      <p:cxnSp>
        <p:nvCxnSpPr>
          <p:cNvPr id="45" name="Straight Connector 44"/>
          <p:cNvCxnSpPr/>
          <p:nvPr/>
        </p:nvCxnSpPr>
        <p:spPr>
          <a:xfrm>
            <a:off x="4568020" y="961345"/>
            <a:ext cx="3980" cy="5810110"/>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581223" y="6947072"/>
            <a:ext cx="6490445" cy="1518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1430111" y="3831352"/>
            <a:ext cx="6490445" cy="15188"/>
          </a:xfrm>
          <a:prstGeom prst="line">
            <a:avLst/>
          </a:prstGeom>
          <a:ln>
            <a:prstDash val="lgDashDot"/>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3458255" y="3443718"/>
            <a:ext cx="1382580" cy="369332"/>
          </a:xfrm>
          <a:prstGeom prst="rect">
            <a:avLst/>
          </a:prstGeom>
          <a:noFill/>
        </p:spPr>
        <p:txBody>
          <a:bodyPr wrap="square" rtlCol="0">
            <a:spAutoFit/>
          </a:bodyPr>
          <a:lstStyle/>
          <a:p>
            <a:pPr algn="ctr"/>
            <a:r>
              <a:rPr lang="en-US" b="1" dirty="0" smtClean="0">
                <a:solidFill>
                  <a:prstClr val="black"/>
                </a:solidFill>
              </a:rPr>
              <a:t>D = 17.3 km</a:t>
            </a:r>
            <a:endParaRPr lang="en-US" b="1" dirty="0">
              <a:solidFill>
                <a:prstClr val="black"/>
              </a:solidFill>
            </a:endParaRPr>
          </a:p>
        </p:txBody>
      </p:sp>
      <p:sp>
        <p:nvSpPr>
          <p:cNvPr id="49" name="TextBox 48"/>
          <p:cNvSpPr txBox="1"/>
          <p:nvPr/>
        </p:nvSpPr>
        <p:spPr>
          <a:xfrm>
            <a:off x="4725620" y="922940"/>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50" name="TextBox 49"/>
          <p:cNvSpPr txBox="1"/>
          <p:nvPr/>
        </p:nvSpPr>
        <p:spPr>
          <a:xfrm>
            <a:off x="6338630" y="563069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2" name="TextBox 51"/>
          <p:cNvSpPr txBox="1"/>
          <p:nvPr/>
        </p:nvSpPr>
        <p:spPr>
          <a:xfrm>
            <a:off x="6300225" y="172944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3" name="TextBox 52"/>
          <p:cNvSpPr txBox="1"/>
          <p:nvPr/>
        </p:nvSpPr>
        <p:spPr>
          <a:xfrm>
            <a:off x="2267700" y="5608350"/>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6" name="TextBox 55"/>
          <p:cNvSpPr txBox="1"/>
          <p:nvPr/>
        </p:nvSpPr>
        <p:spPr>
          <a:xfrm>
            <a:off x="2190890" y="1751790"/>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57" name="TextBox 56"/>
          <p:cNvSpPr txBox="1"/>
          <p:nvPr/>
        </p:nvSpPr>
        <p:spPr>
          <a:xfrm>
            <a:off x="3650281" y="6292085"/>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58" name="TextBox 57"/>
          <p:cNvSpPr txBox="1"/>
          <p:nvPr/>
        </p:nvSpPr>
        <p:spPr>
          <a:xfrm>
            <a:off x="3611875" y="913690"/>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59" name="TextBox 58"/>
          <p:cNvSpPr txBox="1"/>
          <p:nvPr/>
        </p:nvSpPr>
        <p:spPr>
          <a:xfrm>
            <a:off x="4687216" y="6283580"/>
            <a:ext cx="768099"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½ RF</a:t>
            </a:r>
            <a:endParaRPr lang="en-US" sz="2000" b="1" dirty="0">
              <a:solidFill>
                <a:srgbClr val="A30D98"/>
              </a:solidFill>
            </a:endParaRPr>
          </a:p>
        </p:txBody>
      </p:sp>
      <p:sp>
        <p:nvSpPr>
          <p:cNvPr id="60" name="TextBox 59"/>
          <p:cNvSpPr txBox="1"/>
          <p:nvPr/>
        </p:nvSpPr>
        <p:spPr>
          <a:xfrm>
            <a:off x="1461195" y="361114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61" name="TextBox 60"/>
          <p:cNvSpPr txBox="1"/>
          <p:nvPr/>
        </p:nvSpPr>
        <p:spPr>
          <a:xfrm>
            <a:off x="7113519" y="3593245"/>
            <a:ext cx="537670" cy="400110"/>
          </a:xfrm>
          <a:prstGeom prst="rect">
            <a:avLst/>
          </a:prstGeom>
          <a:noFill/>
          <a:ln>
            <a:solidFill>
              <a:srgbClr val="A30D98"/>
            </a:solidFill>
          </a:ln>
        </p:spPr>
        <p:txBody>
          <a:bodyPr wrap="square" rtlCol="0">
            <a:spAutoFit/>
          </a:bodyPr>
          <a:lstStyle/>
          <a:p>
            <a:pPr algn="ctr"/>
            <a:r>
              <a:rPr lang="en-US" sz="2000" b="1" dirty="0" smtClean="0">
                <a:solidFill>
                  <a:srgbClr val="A30D98"/>
                </a:solidFill>
              </a:rPr>
              <a:t>RF</a:t>
            </a:r>
            <a:endParaRPr lang="en-US" sz="2000" b="1" dirty="0">
              <a:solidFill>
                <a:srgbClr val="A30D98"/>
              </a:solidFill>
            </a:endParaRPr>
          </a:p>
        </p:txBody>
      </p:sp>
      <p:sp>
        <p:nvSpPr>
          <p:cNvPr id="27" name="TextBox 26"/>
          <p:cNvSpPr txBox="1"/>
          <p:nvPr/>
        </p:nvSpPr>
        <p:spPr>
          <a:xfrm>
            <a:off x="7010400" y="1076560"/>
            <a:ext cx="1958656" cy="1815882"/>
          </a:xfrm>
          <a:prstGeom prst="rect">
            <a:avLst/>
          </a:prstGeom>
          <a:noFill/>
          <a:ln>
            <a:solidFill>
              <a:srgbClr val="A30D98"/>
            </a:solidFill>
          </a:ln>
        </p:spPr>
        <p:txBody>
          <a:bodyPr wrap="square" rtlCol="0">
            <a:spAutoFit/>
          </a:bodyPr>
          <a:lstStyle/>
          <a:p>
            <a:r>
              <a:rPr lang="en-US" sz="1600" dirty="0" smtClean="0">
                <a:solidFill>
                  <a:srgbClr val="A30D98"/>
                </a:solidFill>
              </a:rPr>
              <a:t>One RF station: </a:t>
            </a:r>
          </a:p>
          <a:p>
            <a:pPr marL="285750" indent="-285750">
              <a:buFont typeface="Arial" panose="020B0604020202020204" pitchFamily="34" charset="0"/>
              <a:buChar char="•"/>
            </a:pPr>
            <a:r>
              <a:rPr lang="en-US" sz="1600" dirty="0" smtClean="0">
                <a:solidFill>
                  <a:srgbClr val="A30D98"/>
                </a:solidFill>
              </a:rPr>
              <a:t>650 MHz five-cell SRF cavities;</a:t>
            </a:r>
          </a:p>
          <a:p>
            <a:pPr marL="285750" indent="-285750">
              <a:buFont typeface="Arial" panose="020B0604020202020204" pitchFamily="34" charset="0"/>
              <a:buChar char="•"/>
            </a:pPr>
            <a:r>
              <a:rPr lang="en-US" sz="1600" dirty="0" smtClean="0">
                <a:solidFill>
                  <a:srgbClr val="A30D98"/>
                </a:solidFill>
              </a:rPr>
              <a:t>4 cavities/module</a:t>
            </a:r>
          </a:p>
          <a:p>
            <a:pPr marL="285750" indent="-285750">
              <a:buFont typeface="Arial" panose="020B0604020202020204" pitchFamily="34" charset="0"/>
              <a:buChar char="•"/>
            </a:pPr>
            <a:r>
              <a:rPr lang="en-US" sz="1600" dirty="0" smtClean="0">
                <a:solidFill>
                  <a:srgbClr val="A30D98"/>
                </a:solidFill>
              </a:rPr>
              <a:t>12 modules, 10 m each</a:t>
            </a:r>
          </a:p>
          <a:p>
            <a:pPr marL="285750" indent="-285750">
              <a:buFont typeface="Arial" panose="020B0604020202020204" pitchFamily="34" charset="0"/>
              <a:buChar char="•"/>
            </a:pPr>
            <a:r>
              <a:rPr lang="en-US" sz="1600" dirty="0" smtClean="0">
                <a:solidFill>
                  <a:srgbClr val="A30D98"/>
                </a:solidFill>
              </a:rPr>
              <a:t>RF length 120 m</a:t>
            </a:r>
          </a:p>
        </p:txBody>
      </p:sp>
      <p:sp>
        <p:nvSpPr>
          <p:cNvPr id="3" name="TextBox 2"/>
          <p:cNvSpPr txBox="1"/>
          <p:nvPr/>
        </p:nvSpPr>
        <p:spPr>
          <a:xfrm>
            <a:off x="3343040" y="2176353"/>
            <a:ext cx="2381110" cy="369332"/>
          </a:xfrm>
          <a:prstGeom prst="rect">
            <a:avLst/>
          </a:prstGeom>
          <a:noFill/>
        </p:spPr>
        <p:txBody>
          <a:bodyPr wrap="square" rtlCol="0">
            <a:spAutoFit/>
          </a:bodyPr>
          <a:lstStyle/>
          <a:p>
            <a:pPr algn="ctr"/>
            <a:r>
              <a:rPr lang="en-US" dirty="0" smtClean="0">
                <a:solidFill>
                  <a:srgbClr val="FF0000"/>
                </a:solidFill>
              </a:rPr>
              <a:t>(4 IPs, </a:t>
            </a:r>
            <a:r>
              <a:rPr lang="en-US" u="sng" dirty="0" smtClean="0">
                <a:solidFill>
                  <a:srgbClr val="FF0000"/>
                </a:solidFill>
              </a:rPr>
              <a:t>1038.4 m</a:t>
            </a:r>
            <a:r>
              <a:rPr lang="en-US" dirty="0" smtClean="0">
                <a:solidFill>
                  <a:srgbClr val="FF0000"/>
                </a:solidFill>
              </a:rPr>
              <a:t> each)</a:t>
            </a:r>
            <a:endParaRPr lang="en-US" dirty="0">
              <a:solidFill>
                <a:srgbClr val="FF0000"/>
              </a:solidFill>
            </a:endParaRPr>
          </a:p>
        </p:txBody>
      </p:sp>
      <p:sp>
        <p:nvSpPr>
          <p:cNvPr id="29" name="TextBox 28"/>
          <p:cNvSpPr txBox="1"/>
          <p:nvPr/>
        </p:nvSpPr>
        <p:spPr>
          <a:xfrm>
            <a:off x="-75005" y="2137948"/>
            <a:ext cx="2765159" cy="369332"/>
          </a:xfrm>
          <a:prstGeom prst="rect">
            <a:avLst/>
          </a:prstGeom>
          <a:noFill/>
          <a:ln>
            <a:noFill/>
          </a:ln>
        </p:spPr>
        <p:txBody>
          <a:bodyPr wrap="square" rtlCol="0">
            <a:spAutoFit/>
          </a:bodyPr>
          <a:lstStyle/>
          <a:p>
            <a:pPr algn="ctr"/>
            <a:r>
              <a:rPr lang="en-US" dirty="0" smtClean="0">
                <a:solidFill>
                  <a:srgbClr val="A30D98"/>
                </a:solidFill>
              </a:rPr>
              <a:t>(4 straights, </a:t>
            </a:r>
            <a:r>
              <a:rPr lang="en-US" u="sng" dirty="0" smtClean="0">
                <a:solidFill>
                  <a:srgbClr val="A30D98"/>
                </a:solidFill>
              </a:rPr>
              <a:t>849.6 m</a:t>
            </a:r>
            <a:r>
              <a:rPr lang="en-US" dirty="0" smtClean="0">
                <a:solidFill>
                  <a:srgbClr val="A30D98"/>
                </a:solidFill>
              </a:rPr>
              <a:t> each)</a:t>
            </a:r>
            <a:endParaRPr lang="en-US" dirty="0">
              <a:solidFill>
                <a:srgbClr val="A30D98"/>
              </a:solidFill>
            </a:endParaRPr>
          </a:p>
        </p:txBody>
      </p:sp>
      <p:sp>
        <p:nvSpPr>
          <p:cNvPr id="30" name="TextBox 29"/>
          <p:cNvSpPr txBox="1"/>
          <p:nvPr/>
        </p:nvSpPr>
        <p:spPr>
          <a:xfrm>
            <a:off x="-75005" y="2714023"/>
            <a:ext cx="2381110" cy="369332"/>
          </a:xfrm>
          <a:prstGeom prst="rect">
            <a:avLst/>
          </a:prstGeom>
          <a:noFill/>
        </p:spPr>
        <p:txBody>
          <a:bodyPr wrap="square" rtlCol="0">
            <a:spAutoFit/>
          </a:bodyPr>
          <a:lstStyle/>
          <a:p>
            <a:pPr algn="ctr"/>
            <a:r>
              <a:rPr lang="en-US" dirty="0" smtClean="0">
                <a:solidFill>
                  <a:srgbClr val="0000CC"/>
                </a:solidFill>
              </a:rPr>
              <a:t>(8 arcs, </a:t>
            </a:r>
            <a:r>
              <a:rPr lang="en-US" u="sng" dirty="0" smtClean="0">
                <a:solidFill>
                  <a:srgbClr val="0000CC"/>
                </a:solidFill>
              </a:rPr>
              <a:t>5852.8 m</a:t>
            </a:r>
            <a:r>
              <a:rPr lang="en-US" dirty="0" smtClean="0">
                <a:solidFill>
                  <a:srgbClr val="0000CC"/>
                </a:solidFill>
              </a:rPr>
              <a:t> each)</a:t>
            </a:r>
            <a:endParaRPr lang="en-US" dirty="0">
              <a:solidFill>
                <a:srgbClr val="0000CC"/>
              </a:solidFill>
            </a:endParaRPr>
          </a:p>
        </p:txBody>
      </p:sp>
      <p:sp>
        <p:nvSpPr>
          <p:cNvPr id="31" name="TextBox 30"/>
          <p:cNvSpPr txBox="1"/>
          <p:nvPr/>
        </p:nvSpPr>
        <p:spPr>
          <a:xfrm>
            <a:off x="3035800" y="4649260"/>
            <a:ext cx="3103980" cy="584775"/>
          </a:xfrm>
          <a:prstGeom prst="rect">
            <a:avLst/>
          </a:prstGeom>
          <a:noFill/>
        </p:spPr>
        <p:txBody>
          <a:bodyPr wrap="square" rtlCol="0">
            <a:spAutoFit/>
          </a:bodyPr>
          <a:lstStyle/>
          <a:p>
            <a:pPr algn="ctr"/>
            <a:r>
              <a:rPr lang="en-US" sz="3200" b="1" u="sng" dirty="0" smtClean="0">
                <a:solidFill>
                  <a:prstClr val="black"/>
                </a:solidFill>
              </a:rPr>
              <a:t>C = 54.374 km</a:t>
            </a:r>
            <a:endParaRPr lang="en-US" sz="3200" b="1" u="sng" dirty="0">
              <a:solidFill>
                <a:prstClr val="black"/>
              </a:solidFill>
            </a:endParaRPr>
          </a:p>
        </p:txBody>
      </p:sp>
    </p:spTree>
    <p:extLst>
      <p:ext uri="{BB962C8B-B14F-4D97-AF65-F5344CB8AC3E}">
        <p14:creationId xmlns:p14="http://schemas.microsoft.com/office/powerpoint/2010/main" val="530653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3" grpId="0" animBg="1"/>
      <p:bldP spid="34" grpId="0" animBg="1"/>
      <p:bldP spid="3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FCF376E8-7192-4F0B-9B89-E5C2A811C883}" type="slidenum">
              <a:rPr lang="zh-CN" altLang="en-US" smtClean="0">
                <a:solidFill>
                  <a:prstClr val="black"/>
                </a:solidFill>
              </a:rPr>
              <a:pPr/>
              <a:t>9</a:t>
            </a:fld>
            <a:endParaRPr lang="zh-CN" altLang="en-US">
              <a:solidFill>
                <a:prstClr val="black"/>
              </a:solidFill>
            </a:endParaRPr>
          </a:p>
        </p:txBody>
      </p:sp>
      <p:pic>
        <p:nvPicPr>
          <p:cNvPr id="8" name="图片 7"/>
          <p:cNvPicPr>
            <a:picLocks noChangeAspect="1"/>
          </p:cNvPicPr>
          <p:nvPr/>
        </p:nvPicPr>
        <p:blipFill>
          <a:blip r:embed="rId2"/>
          <a:stretch>
            <a:fillRect/>
          </a:stretch>
        </p:blipFill>
        <p:spPr>
          <a:xfrm>
            <a:off x="775941" y="2727403"/>
            <a:ext cx="3704058" cy="2363374"/>
          </a:xfrm>
          <a:prstGeom prst="rect">
            <a:avLst/>
          </a:prstGeom>
        </p:spPr>
      </p:pic>
      <p:pic>
        <p:nvPicPr>
          <p:cNvPr id="9" name="图片 8"/>
          <p:cNvPicPr>
            <a:picLocks noChangeAspect="1"/>
          </p:cNvPicPr>
          <p:nvPr/>
        </p:nvPicPr>
        <p:blipFill rotWithShape="1">
          <a:blip r:embed="rId3" cstate="print">
            <a:extLst>
              <a:ext uri="{BEBA8EAE-BF5A-486C-A8C5-ECC9F3942E4B}">
                <a14:imgProps xmlns:a14="http://schemas.microsoft.com/office/drawing/2010/main">
                  <a14:imgLayer r:embed="rId4"/>
                </a14:imgProps>
              </a:ext>
              <a:ext uri="{28A0092B-C50C-407E-A947-70E740481C1C}">
                <a14:useLocalDpi xmlns:a14="http://schemas.microsoft.com/office/drawing/2010/main"/>
              </a:ext>
            </a:extLst>
          </a:blip>
          <a:srcRect l="5001" t="56606" r="2499" b="8795"/>
          <a:stretch/>
        </p:blipFill>
        <p:spPr>
          <a:xfrm>
            <a:off x="775941" y="1277035"/>
            <a:ext cx="4378088" cy="1084661"/>
          </a:xfrm>
          <a:prstGeom prst="rect">
            <a:avLst/>
          </a:prstGeom>
          <a:noFill/>
          <a:ln>
            <a:noFill/>
          </a:ln>
        </p:spPr>
      </p:pic>
      <p:sp>
        <p:nvSpPr>
          <p:cNvPr id="10" name="矩形 9"/>
          <p:cNvSpPr/>
          <p:nvPr/>
        </p:nvSpPr>
        <p:spPr>
          <a:xfrm>
            <a:off x="775941" y="5169040"/>
            <a:ext cx="3307316" cy="584775"/>
          </a:xfrm>
          <a:prstGeom prst="rect">
            <a:avLst/>
          </a:prstGeom>
        </p:spPr>
        <p:txBody>
          <a:bodyPr wrap="none">
            <a:spAutoFit/>
          </a:bodyPr>
          <a:lstStyle/>
          <a:p>
            <a:r>
              <a:rPr lang="en-US" altLang="zh-CN" sz="1600" dirty="0" smtClean="0">
                <a:solidFill>
                  <a:srgbClr val="C00000"/>
                </a:solidFill>
                <a:latin typeface="Arial" panose="020B0604020202020204" pitchFamily="34" charset="0"/>
                <a:cs typeface="Arial" panose="020B0604020202020204" pitchFamily="34" charset="0"/>
              </a:rPr>
              <a:t>ADS 650 MHz </a:t>
            </a:r>
            <a:r>
              <a:rPr lang="el-GR" altLang="zh-CN" sz="1600" dirty="0" smtClean="0">
                <a:solidFill>
                  <a:srgbClr val="C00000"/>
                </a:solidFill>
                <a:latin typeface="Arial" panose="020B0604020202020204" pitchFamily="34" charset="0"/>
                <a:cs typeface="Arial" panose="020B0604020202020204" pitchFamily="34" charset="0"/>
              </a:rPr>
              <a:t>β</a:t>
            </a:r>
            <a:r>
              <a:rPr lang="en-US" altLang="zh-CN" sz="1600" dirty="0" smtClean="0">
                <a:solidFill>
                  <a:srgbClr val="C00000"/>
                </a:solidFill>
                <a:latin typeface="Arial" panose="020B0604020202020204" pitchFamily="34" charset="0"/>
                <a:cs typeface="Arial" panose="020B0604020202020204" pitchFamily="34" charset="0"/>
              </a:rPr>
              <a:t>=0.82 5-cell cavity</a:t>
            </a:r>
          </a:p>
          <a:p>
            <a:r>
              <a:rPr lang="en-US" altLang="zh-CN" sz="1600" dirty="0" smtClean="0">
                <a:solidFill>
                  <a:srgbClr val="C00000"/>
                </a:solidFill>
                <a:latin typeface="Arial" panose="020B0604020202020204" pitchFamily="34" charset="0"/>
                <a:cs typeface="Arial" panose="020B0604020202020204" pitchFamily="34" charset="0"/>
              </a:rPr>
              <a:t>Vertical test soon </a:t>
            </a:r>
            <a:endParaRPr lang="zh-CN" altLang="en-US" sz="1600" dirty="0">
              <a:solidFill>
                <a:srgbClr val="C00000"/>
              </a:solidFill>
              <a:latin typeface="Arial" panose="020B0604020202020204" pitchFamily="34" charset="0"/>
              <a:cs typeface="Arial" panose="020B0604020202020204" pitchFamily="34" charset="0"/>
            </a:endParaRPr>
          </a:p>
        </p:txBody>
      </p:sp>
      <p:sp>
        <p:nvSpPr>
          <p:cNvPr id="3" name="文本框 2"/>
          <p:cNvSpPr txBox="1"/>
          <p:nvPr/>
        </p:nvSpPr>
        <p:spPr>
          <a:xfrm>
            <a:off x="5312435" y="1219200"/>
            <a:ext cx="3679165" cy="1200329"/>
          </a:xfrm>
          <a:prstGeom prst="rect">
            <a:avLst/>
          </a:prstGeom>
          <a:noFill/>
        </p:spPr>
        <p:txBody>
          <a:bodyPr wrap="square" rtlCol="0">
            <a:spAutoFit/>
          </a:bodyPr>
          <a:lstStyle/>
          <a:p>
            <a:r>
              <a:rPr lang="en-US" altLang="zh-CN" dirty="0" smtClean="0">
                <a:solidFill>
                  <a:srgbClr val="C00000"/>
                </a:solidFill>
                <a:latin typeface="Arial" panose="020B0604020202020204" pitchFamily="34" charset="0"/>
                <a:cs typeface="Arial" panose="020B0604020202020204" pitchFamily="34" charset="0"/>
              </a:rPr>
              <a:t>1.3 GHz 9-cell cavity vertical test (VT) in 2013</a:t>
            </a:r>
            <a:r>
              <a:rPr lang="en-US" altLang="zh-CN" dirty="0" smtClean="0">
                <a:solidFill>
                  <a:prstClr val="black"/>
                </a:solidFill>
                <a:latin typeface="Arial" panose="020B0604020202020204" pitchFamily="34" charset="0"/>
                <a:cs typeface="Arial" panose="020B0604020202020204" pitchFamily="34" charset="0"/>
              </a:rPr>
              <a:t>. In module horizontal test (HT), the cavity performance will have degradation.</a:t>
            </a:r>
          </a:p>
        </p:txBody>
      </p:sp>
      <p:graphicFrame>
        <p:nvGraphicFramePr>
          <p:cNvPr id="5" name="表格 4"/>
          <p:cNvGraphicFramePr>
            <a:graphicFrameLocks noGrp="1"/>
          </p:cNvGraphicFramePr>
          <p:nvPr>
            <p:extLst>
              <p:ext uri="{D42A27DB-BD31-4B8C-83A1-F6EECF244321}">
                <p14:modId xmlns:p14="http://schemas.microsoft.com/office/powerpoint/2010/main" val="4234161360"/>
              </p:ext>
            </p:extLst>
          </p:nvPr>
        </p:nvGraphicFramePr>
        <p:xfrm>
          <a:off x="4713667" y="2823461"/>
          <a:ext cx="4036632" cy="2151845"/>
        </p:xfrm>
        <a:graphic>
          <a:graphicData uri="http://schemas.openxmlformats.org/drawingml/2006/table">
            <a:tbl>
              <a:tblPr firstRow="1" bandRow="1">
                <a:tableStyleId>{5940675A-B579-460E-94D1-54222C63F5DA}</a:tableStyleId>
              </a:tblPr>
              <a:tblGrid>
                <a:gridCol w="1345544"/>
                <a:gridCol w="1345544"/>
                <a:gridCol w="1345544"/>
              </a:tblGrid>
              <a:tr h="430369">
                <a:tc>
                  <a:txBody>
                    <a:bodyPr/>
                    <a:lstStyle/>
                    <a:p>
                      <a:pPr algn="l"/>
                      <a:endParaRPr lang="zh-CN" altLang="en-US" sz="1800"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smtClean="0">
                          <a:latin typeface="Arial" panose="020B0604020202020204" pitchFamily="34" charset="0"/>
                          <a:cs typeface="Arial" panose="020B0604020202020204" pitchFamily="34" charset="0"/>
                        </a:rPr>
                        <a:t>ILC</a:t>
                      </a:r>
                      <a:r>
                        <a:rPr lang="en-US" altLang="zh-CN" sz="1800" b="1" baseline="0" dirty="0" smtClean="0">
                          <a:latin typeface="Arial" panose="020B0604020202020204" pitchFamily="34" charset="0"/>
                          <a:cs typeface="Arial" panose="020B0604020202020204" pitchFamily="34" charset="0"/>
                        </a:rPr>
                        <a:t> TC-1</a:t>
                      </a:r>
                      <a:endParaRPr lang="zh-CN" altLang="en-US" sz="1800" b="1" dirty="0">
                        <a:latin typeface="Arial" panose="020B0604020202020204" pitchFamily="34" charset="0"/>
                        <a:cs typeface="Arial" panose="020B0604020202020204" pitchFamily="34" charset="0"/>
                      </a:endParaRPr>
                    </a:p>
                  </a:txBody>
                  <a:tcPr anchor="ctr"/>
                </a:tc>
                <a:tc>
                  <a:txBody>
                    <a:bodyPr/>
                    <a:lstStyle/>
                    <a:p>
                      <a:pPr algn="ctr"/>
                      <a:r>
                        <a:rPr lang="en-US" altLang="zh-CN" sz="1800" b="1" dirty="0" smtClean="0">
                          <a:latin typeface="Arial" panose="020B0604020202020204" pitchFamily="34" charset="0"/>
                          <a:cs typeface="Arial" panose="020B0604020202020204" pitchFamily="34" charset="0"/>
                        </a:rPr>
                        <a:t>CEPC</a:t>
                      </a:r>
                      <a:endParaRPr lang="zh-CN" altLang="en-US" sz="1800" b="1" dirty="0">
                        <a:latin typeface="Arial" panose="020B0604020202020204" pitchFamily="34" charset="0"/>
                        <a:cs typeface="Arial" panose="020B0604020202020204" pitchFamily="34" charset="0"/>
                      </a:endParaRPr>
                    </a:p>
                  </a:txBody>
                  <a:tcPr anchor="ctr"/>
                </a:tc>
              </a:tr>
              <a:tr h="430369">
                <a:tc>
                  <a:txBody>
                    <a:bodyPr/>
                    <a:lstStyle/>
                    <a:p>
                      <a:pPr algn="l"/>
                      <a:r>
                        <a:rPr lang="en-US" altLang="zh-CN" sz="1800" i="0" dirty="0" smtClean="0">
                          <a:latin typeface="Arial" panose="020B0604020202020204" pitchFamily="34" charset="0"/>
                          <a:cs typeface="Arial" panose="020B0604020202020204" pitchFamily="34" charset="0"/>
                        </a:rPr>
                        <a:t>VT</a:t>
                      </a:r>
                      <a:r>
                        <a:rPr lang="en-US" altLang="zh-CN" sz="1800" i="1" baseline="0" dirty="0" smtClean="0">
                          <a:latin typeface="Arial" panose="020B0604020202020204" pitchFamily="34" charset="0"/>
                          <a:cs typeface="Arial" panose="020B0604020202020204" pitchFamily="34" charset="0"/>
                        </a:rPr>
                        <a:t> </a:t>
                      </a:r>
                      <a:r>
                        <a:rPr lang="en-US" altLang="zh-CN" sz="1800" i="1" dirty="0" err="1" smtClean="0">
                          <a:latin typeface="Arial" panose="020B0604020202020204" pitchFamily="34" charset="0"/>
                          <a:cs typeface="Arial" panose="020B0604020202020204" pitchFamily="34" charset="0"/>
                        </a:rPr>
                        <a:t>E</a:t>
                      </a:r>
                      <a:r>
                        <a:rPr lang="en-US" altLang="zh-CN" sz="1800" baseline="-25000" dirty="0" err="1" smtClean="0">
                          <a:latin typeface="Arial" panose="020B0604020202020204" pitchFamily="34" charset="0"/>
                          <a:cs typeface="Arial" panose="020B0604020202020204" pitchFamily="34" charset="0"/>
                        </a:rPr>
                        <a:t>acc</a:t>
                      </a:r>
                      <a:endParaRPr lang="zh-CN" altLang="en-US" sz="1800" dirty="0">
                        <a:latin typeface="Arial" panose="020B0604020202020204" pitchFamily="34" charset="0"/>
                        <a:cs typeface="Arial" panose="020B0604020202020204" pitchFamily="34"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800" dirty="0" smtClean="0">
                          <a:solidFill>
                            <a:srgbClr val="0070C0"/>
                          </a:solidFill>
                          <a:latin typeface="Arial" panose="020B0604020202020204" pitchFamily="34" charset="0"/>
                          <a:cs typeface="Arial" panose="020B0604020202020204" pitchFamily="34" charset="0"/>
                        </a:rPr>
                        <a:t>20 MV/m</a:t>
                      </a:r>
                      <a:endParaRPr lang="zh-CN" altLang="en-US" sz="1800" dirty="0">
                        <a:solidFill>
                          <a:srgbClr val="0070C0"/>
                        </a:solidFill>
                        <a:latin typeface="Arial" panose="020B0604020202020204" pitchFamily="34" charset="0"/>
                        <a:cs typeface="Arial" panose="020B0604020202020204" pitchFamily="34" charset="0"/>
                      </a:endParaRPr>
                    </a:p>
                  </a:txBody>
                  <a:tcPr/>
                </a:tc>
                <a:tc>
                  <a:txBody>
                    <a:bodyPr/>
                    <a:lstStyle/>
                    <a:p>
                      <a:pPr algn="ctr"/>
                      <a:r>
                        <a:rPr lang="en-US" altLang="zh-CN" sz="1800" b="1" dirty="0" smtClean="0">
                          <a:solidFill>
                            <a:srgbClr val="0070C0"/>
                          </a:solidFill>
                          <a:latin typeface="Arial" panose="020B0604020202020204" pitchFamily="34" charset="0"/>
                          <a:cs typeface="Arial" panose="020B0604020202020204" pitchFamily="34" charset="0"/>
                        </a:rPr>
                        <a:t>22 MV/m</a:t>
                      </a:r>
                      <a:endParaRPr lang="zh-CN" altLang="en-US" sz="1800" b="1" dirty="0">
                        <a:solidFill>
                          <a:srgbClr val="0070C0"/>
                        </a:solidFill>
                        <a:latin typeface="Arial" panose="020B0604020202020204" pitchFamily="34" charset="0"/>
                        <a:cs typeface="Arial" panose="020B0604020202020204" pitchFamily="34" charset="0"/>
                      </a:endParaRPr>
                    </a:p>
                  </a:txBody>
                  <a:tcPr/>
                </a:tc>
              </a:tr>
              <a:tr h="430369">
                <a:tc>
                  <a:txBody>
                    <a:bodyPr/>
                    <a:lstStyle/>
                    <a:p>
                      <a:pPr algn="l"/>
                      <a:r>
                        <a:rPr lang="en-US" altLang="zh-CN" sz="1800" i="0" dirty="0" smtClean="0">
                          <a:latin typeface="Arial" panose="020B0604020202020204" pitchFamily="34" charset="0"/>
                          <a:cs typeface="Arial" panose="020B0604020202020204" pitchFamily="34" charset="0"/>
                        </a:rPr>
                        <a:t>VT </a:t>
                      </a:r>
                      <a:r>
                        <a:rPr lang="en-US" altLang="zh-CN" sz="1800" i="1" dirty="0" smtClean="0">
                          <a:latin typeface="Arial" panose="020B0604020202020204" pitchFamily="34" charset="0"/>
                          <a:cs typeface="Arial" panose="020B0604020202020204" pitchFamily="34" charset="0"/>
                        </a:rPr>
                        <a:t>Q</a:t>
                      </a:r>
                      <a:r>
                        <a:rPr lang="en-US" altLang="zh-CN" sz="1800" baseline="-25000" dirty="0" smtClean="0">
                          <a:latin typeface="Arial" panose="020B0604020202020204" pitchFamily="34" charset="0"/>
                          <a:cs typeface="Arial" panose="020B0604020202020204" pitchFamily="34" charset="0"/>
                        </a:rPr>
                        <a:t>0</a:t>
                      </a:r>
                      <a:r>
                        <a:rPr lang="en-US" altLang="zh-CN" sz="1800" dirty="0" smtClean="0">
                          <a:latin typeface="Arial" panose="020B0604020202020204" pitchFamily="34" charset="0"/>
                          <a:cs typeface="Arial" panose="020B0604020202020204" pitchFamily="34" charset="0"/>
                        </a:rPr>
                        <a:t> </a:t>
                      </a:r>
                      <a:endParaRPr lang="zh-CN" altLang="en-US" sz="1800" dirty="0">
                        <a:latin typeface="Arial" panose="020B0604020202020204" pitchFamily="34" charset="0"/>
                        <a:cs typeface="Arial" panose="020B0604020202020204" pitchFamily="34"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800" dirty="0" smtClean="0">
                          <a:solidFill>
                            <a:srgbClr val="00B050"/>
                          </a:solidFill>
                          <a:latin typeface="Arial" panose="020B0604020202020204" pitchFamily="34" charset="0"/>
                          <a:cs typeface="Arial" panose="020B0604020202020204" pitchFamily="34" charset="0"/>
                        </a:rPr>
                        <a:t>1.4E10</a:t>
                      </a:r>
                      <a:endParaRPr lang="zh-CN" altLang="en-US" sz="1800" dirty="0" smtClean="0">
                        <a:solidFill>
                          <a:srgbClr val="00B050"/>
                        </a:solidFill>
                        <a:latin typeface="Arial" panose="020B0604020202020204" pitchFamily="34" charset="0"/>
                        <a:cs typeface="Arial" panose="020B0604020202020204" pitchFamily="34" charset="0"/>
                      </a:endParaRPr>
                    </a:p>
                  </a:txBody>
                  <a:tcPr/>
                </a:tc>
                <a:tc>
                  <a:txBody>
                    <a:bodyPr/>
                    <a:lstStyle/>
                    <a:p>
                      <a:pPr algn="ctr"/>
                      <a:r>
                        <a:rPr lang="en-US" altLang="zh-CN" sz="1800" b="1" dirty="0" smtClean="0">
                          <a:solidFill>
                            <a:srgbClr val="00B050"/>
                          </a:solidFill>
                          <a:latin typeface="Arial" panose="020B0604020202020204" pitchFamily="34" charset="0"/>
                          <a:cs typeface="Arial" panose="020B0604020202020204" pitchFamily="34" charset="0"/>
                        </a:rPr>
                        <a:t>3E10</a:t>
                      </a:r>
                      <a:endParaRPr lang="zh-CN" altLang="en-US" sz="1800" b="1" dirty="0">
                        <a:solidFill>
                          <a:srgbClr val="00B050"/>
                        </a:solidFill>
                        <a:latin typeface="Arial" panose="020B0604020202020204" pitchFamily="34" charset="0"/>
                        <a:cs typeface="Arial" panose="020B0604020202020204" pitchFamily="34" charset="0"/>
                      </a:endParaRPr>
                    </a:p>
                  </a:txBody>
                  <a:tcPr/>
                </a:tc>
              </a:tr>
              <a:tr h="430369">
                <a:tc>
                  <a:txBody>
                    <a:bodyPr/>
                    <a:lstStyle/>
                    <a:p>
                      <a:pPr algn="l"/>
                      <a:r>
                        <a:rPr lang="en-US" altLang="zh-CN" sz="1800" dirty="0" smtClean="0">
                          <a:latin typeface="Arial" panose="020B0604020202020204" pitchFamily="34" charset="0"/>
                          <a:cs typeface="Arial" panose="020B0604020202020204" pitchFamily="34" charset="0"/>
                        </a:rPr>
                        <a:t>HT </a:t>
                      </a:r>
                      <a:r>
                        <a:rPr lang="en-US" altLang="zh-CN" sz="1800" i="1" dirty="0" err="1" smtClean="0">
                          <a:latin typeface="Arial" panose="020B0604020202020204" pitchFamily="34" charset="0"/>
                          <a:cs typeface="Arial" panose="020B0604020202020204" pitchFamily="34" charset="0"/>
                        </a:rPr>
                        <a:t>E</a:t>
                      </a:r>
                      <a:r>
                        <a:rPr lang="en-US" altLang="zh-CN" sz="1800" baseline="-25000" dirty="0" err="1" smtClean="0">
                          <a:latin typeface="Arial" panose="020B0604020202020204" pitchFamily="34" charset="0"/>
                          <a:cs typeface="Arial" panose="020B0604020202020204" pitchFamily="34" charset="0"/>
                        </a:rPr>
                        <a:t>acc</a:t>
                      </a:r>
                      <a:endParaRPr lang="zh-CN" altLang="en-US" sz="1800" dirty="0">
                        <a:latin typeface="Arial" panose="020B0604020202020204" pitchFamily="34" charset="0"/>
                        <a:cs typeface="Arial" panose="020B0604020202020204" pitchFamily="34" charset="0"/>
                      </a:endParaRPr>
                    </a:p>
                  </a:txBody>
                  <a:tcPr/>
                </a:tc>
                <a:tc>
                  <a:txBody>
                    <a:bodyPr/>
                    <a:lstStyle/>
                    <a:p>
                      <a:pPr marL="0" marR="0" indent="0" algn="ctr" defTabSz="685800"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cs typeface="Arial" panose="020B0604020202020204" pitchFamily="34" charset="0"/>
                        </a:rPr>
                        <a:t>18 MV/m</a:t>
                      </a:r>
                      <a:endParaRPr lang="zh-CN" altLang="en-US" sz="1800" dirty="0">
                        <a:latin typeface="Arial" panose="020B0604020202020204" pitchFamily="34" charset="0"/>
                        <a:cs typeface="Arial" panose="020B0604020202020204" pitchFamily="34" charset="0"/>
                      </a:endParaRPr>
                    </a:p>
                  </a:txBody>
                  <a:tcPr/>
                </a:tc>
                <a:tc>
                  <a:txBody>
                    <a:bodyPr/>
                    <a:lstStyle/>
                    <a:p>
                      <a:pPr algn="ctr"/>
                      <a:r>
                        <a:rPr lang="en-US" altLang="zh-CN" sz="1800" dirty="0" smtClean="0">
                          <a:solidFill>
                            <a:srgbClr val="C00000"/>
                          </a:solidFill>
                          <a:latin typeface="Arial" panose="020B0604020202020204" pitchFamily="34" charset="0"/>
                          <a:cs typeface="Arial" panose="020B0604020202020204" pitchFamily="34" charset="0"/>
                        </a:rPr>
                        <a:t>20 MV/m</a:t>
                      </a:r>
                      <a:endParaRPr lang="zh-CN" altLang="en-US" sz="1800" dirty="0">
                        <a:solidFill>
                          <a:srgbClr val="C00000"/>
                        </a:solidFill>
                        <a:latin typeface="Arial" panose="020B0604020202020204" pitchFamily="34" charset="0"/>
                        <a:cs typeface="Arial" panose="020B0604020202020204" pitchFamily="34" charset="0"/>
                      </a:endParaRPr>
                    </a:p>
                  </a:txBody>
                  <a:tcPr/>
                </a:tc>
              </a:tr>
              <a:tr h="430369">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en-US" altLang="zh-CN" sz="1800" dirty="0" smtClean="0">
                          <a:latin typeface="Arial" panose="020B0604020202020204" pitchFamily="34" charset="0"/>
                          <a:cs typeface="Arial" panose="020B0604020202020204" pitchFamily="34" charset="0"/>
                        </a:rPr>
                        <a:t>HT </a:t>
                      </a:r>
                      <a:r>
                        <a:rPr lang="en-US" altLang="zh-CN" sz="1800" i="1" dirty="0" smtClean="0">
                          <a:latin typeface="Arial" panose="020B0604020202020204" pitchFamily="34" charset="0"/>
                          <a:cs typeface="Arial" panose="020B0604020202020204" pitchFamily="34" charset="0"/>
                        </a:rPr>
                        <a:t>Q</a:t>
                      </a:r>
                      <a:r>
                        <a:rPr lang="en-US" altLang="zh-CN" sz="1800" baseline="-25000" dirty="0" smtClean="0">
                          <a:latin typeface="Arial" panose="020B0604020202020204" pitchFamily="34" charset="0"/>
                          <a:cs typeface="Arial" panose="020B0604020202020204" pitchFamily="34" charset="0"/>
                        </a:rPr>
                        <a:t>0</a:t>
                      </a:r>
                      <a:r>
                        <a:rPr lang="en-US" altLang="zh-CN" sz="1800" dirty="0" smtClean="0">
                          <a:latin typeface="Arial" panose="020B0604020202020204" pitchFamily="34" charset="0"/>
                          <a:cs typeface="Arial" panose="020B0604020202020204" pitchFamily="34" charset="0"/>
                        </a:rPr>
                        <a:t> </a:t>
                      </a:r>
                      <a:endParaRPr lang="zh-CN" altLang="en-US" sz="1800" dirty="0" smtClean="0">
                        <a:latin typeface="Arial" panose="020B0604020202020204" pitchFamily="34" charset="0"/>
                        <a:cs typeface="Arial" panose="020B0604020202020204" pitchFamily="34" charset="0"/>
                      </a:endParaRPr>
                    </a:p>
                  </a:txBody>
                  <a:tcPr/>
                </a:tc>
                <a:tc>
                  <a:txBody>
                    <a:bodyPr/>
                    <a:lstStyle/>
                    <a:p>
                      <a:pPr algn="ctr"/>
                      <a:r>
                        <a:rPr lang="en-US" altLang="zh-CN" sz="1800" dirty="0" smtClean="0">
                          <a:latin typeface="Arial" panose="020B0604020202020204" pitchFamily="34" charset="0"/>
                          <a:cs typeface="Arial" panose="020B0604020202020204" pitchFamily="34" charset="0"/>
                        </a:rPr>
                        <a:t>1E10</a:t>
                      </a:r>
                      <a:endParaRPr lang="zh-CN" altLang="en-US" sz="1800" dirty="0">
                        <a:latin typeface="Arial" panose="020B0604020202020204" pitchFamily="34" charset="0"/>
                        <a:cs typeface="Arial" panose="020B0604020202020204" pitchFamily="34" charset="0"/>
                      </a:endParaRPr>
                    </a:p>
                  </a:txBody>
                  <a:tcPr/>
                </a:tc>
                <a:tc>
                  <a:txBody>
                    <a:bodyPr/>
                    <a:lstStyle/>
                    <a:p>
                      <a:pPr algn="ctr"/>
                      <a:r>
                        <a:rPr lang="en-US" altLang="zh-CN" sz="1800" dirty="0" smtClean="0">
                          <a:solidFill>
                            <a:srgbClr val="C00000"/>
                          </a:solidFill>
                          <a:latin typeface="Arial" panose="020B0604020202020204" pitchFamily="34" charset="0"/>
                          <a:cs typeface="Arial" panose="020B0604020202020204" pitchFamily="34" charset="0"/>
                        </a:rPr>
                        <a:t>2E10</a:t>
                      </a:r>
                      <a:endParaRPr lang="zh-CN" altLang="en-US" sz="1800" dirty="0">
                        <a:solidFill>
                          <a:srgbClr val="C00000"/>
                        </a:solidFill>
                        <a:latin typeface="Arial" panose="020B0604020202020204" pitchFamily="34" charset="0"/>
                        <a:cs typeface="Arial" panose="020B0604020202020204" pitchFamily="34" charset="0"/>
                      </a:endParaRPr>
                    </a:p>
                  </a:txBody>
                  <a:tcPr/>
                </a:tc>
              </a:tr>
            </a:tbl>
          </a:graphicData>
        </a:graphic>
      </p:graphicFrame>
      <p:sp>
        <p:nvSpPr>
          <p:cNvPr id="11" name="TextBox 10"/>
          <p:cNvSpPr txBox="1"/>
          <p:nvPr/>
        </p:nvSpPr>
        <p:spPr>
          <a:xfrm>
            <a:off x="304800" y="304802"/>
            <a:ext cx="8458200" cy="523202"/>
          </a:xfrm>
          <a:prstGeom prst="rect">
            <a:avLst/>
          </a:prstGeom>
          <a:solidFill>
            <a:schemeClr val="accent1">
              <a:lumMod val="20000"/>
              <a:lumOff val="80000"/>
            </a:schemeClr>
          </a:solidFill>
        </p:spPr>
        <p:txBody>
          <a:bodyPr wrap="square" lIns="91420" tIns="45711" rIns="91420" bIns="45711" rtlCol="0">
            <a:spAutoFit/>
          </a:bodyPr>
          <a:lstStyle/>
          <a:p>
            <a:pPr algn="ctr"/>
            <a:r>
              <a:rPr lang="en-US" sz="2800" b="1" dirty="0" smtClean="0">
                <a:solidFill>
                  <a:prstClr val="black"/>
                </a:solidFill>
                <a:latin typeface="Tahoma" pitchFamily="34" charset="0"/>
                <a:cs typeface="Tahoma" pitchFamily="34" charset="0"/>
              </a:rPr>
              <a:t>IHEP 1.3 GHz and 650 MHz Cavity</a:t>
            </a:r>
            <a:endParaRPr lang="en-US" sz="2800" b="1" dirty="0">
              <a:solidFill>
                <a:prstClr val="black"/>
              </a:solidFill>
              <a:latin typeface="Tahoma" pitchFamily="34" charset="0"/>
              <a:cs typeface="Tahoma" pitchFamily="34" charset="0"/>
            </a:endParaRPr>
          </a:p>
        </p:txBody>
      </p:sp>
    </p:spTree>
    <p:extLst>
      <p:ext uri="{BB962C8B-B14F-4D97-AF65-F5344CB8AC3E}">
        <p14:creationId xmlns:p14="http://schemas.microsoft.com/office/powerpoint/2010/main" val="3229556452"/>
      </p:ext>
    </p:extLst>
  </p:cSld>
  <p:clrMapOvr>
    <a:masterClrMapping/>
  </p:clrMapOvr>
  <mc:AlternateContent xmlns:mc="http://schemas.openxmlformats.org/markup-compatibility/2006" xmlns:p14="http://schemas.microsoft.com/office/powerpoint/2010/main">
    <mc:Choice Requires="p14">
      <p:transition spd="slow" p14:dur="2000" advTm="31878"/>
    </mc:Choice>
    <mc:Fallback xmlns="">
      <p:transition spd="slow" advTm="31878"/>
    </mc:Fallback>
  </mc:AlternateContent>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4.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5.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6.xml><?xml version="1.0" encoding="utf-8"?>
<a:theme xmlns:a="http://schemas.openxmlformats.org/drawingml/2006/main" name="6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汇报模板白底-04">
  <a:themeElements>
    <a:clrScheme name="汇报模板白底-04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汇报模板白底-04">
      <a:majorFont>
        <a:latin typeface="Tahoma"/>
        <a:ea typeface="华文行楷"/>
        <a:cs typeface=""/>
      </a:majorFont>
      <a:minorFont>
        <a:latin typeface="Tahom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2000" b="0" i="0" u="none" strike="noStrike" cap="none" normalizeH="0" baseline="0" smtClean="0">
            <a:ln>
              <a:noFill/>
            </a:ln>
            <a:solidFill>
              <a:srgbClr val="05050B"/>
            </a:solidFill>
            <a:effectLst/>
            <a:latin typeface="Arial" charset="0"/>
            <a:ea typeface="黑体" pitchFamily="2" charset="-122"/>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2000" b="0" i="0" u="none" strike="noStrike" cap="none" normalizeH="0" baseline="0" smtClean="0">
            <a:ln>
              <a:noFill/>
            </a:ln>
            <a:solidFill>
              <a:srgbClr val="05050B"/>
            </a:solidFill>
            <a:effectLst/>
            <a:latin typeface="Arial" charset="0"/>
            <a:ea typeface="黑体" pitchFamily="2" charset="-122"/>
          </a:defRPr>
        </a:defPPr>
      </a:lstStyle>
    </a:lnDef>
  </a:objectDefaults>
  <a:extraClrSchemeLst>
    <a:extraClrScheme>
      <a:clrScheme name="汇报模板白底-04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汇报模板白底-04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汇报模板白底-04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汇报模板白底-04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汇报模板白底-04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汇报模板白底-04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汇报模板白底-04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汇报模板白底-04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汇报模板白底-04">
  <a:themeElements>
    <a:clrScheme name="汇报模板白底-04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fontScheme name="汇报模板白底-04">
      <a:majorFont>
        <a:latin typeface="Tahoma"/>
        <a:ea typeface="华文行楷"/>
        <a:cs typeface=""/>
      </a:majorFont>
      <a:minorFont>
        <a:latin typeface="Tahoma"/>
        <a:ea typeface="黑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2000" b="0" i="0" u="none" strike="noStrike" cap="none" normalizeH="0" baseline="0" smtClean="0">
            <a:ln>
              <a:noFill/>
            </a:ln>
            <a:solidFill>
              <a:srgbClr val="05050B"/>
            </a:solidFill>
            <a:effectLst/>
            <a:latin typeface="Arial" charset="0"/>
            <a:ea typeface="黑体" pitchFamily="2" charset="-122"/>
          </a:defRPr>
        </a:defPPr>
      </a:lstStyle>
    </a:spDef>
    <a:lnDef>
      <a:spPr bwMode="auto">
        <a:xfrm>
          <a:off x="0" y="0"/>
          <a:ext cx="1" cy="1"/>
        </a:xfrm>
        <a:custGeom>
          <a:avLst/>
          <a:gdLst/>
          <a:ahLst/>
          <a:cxnLst/>
          <a:rect l="0" t="0" r="0" b="0"/>
          <a:pathLst/>
        </a:custGeom>
        <a:solidFill>
          <a:srgbClr val="FFFF99"/>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zh-CN" altLang="en-US" sz="2000" b="0" i="0" u="none" strike="noStrike" cap="none" normalizeH="0" baseline="0" smtClean="0">
            <a:ln>
              <a:noFill/>
            </a:ln>
            <a:solidFill>
              <a:srgbClr val="05050B"/>
            </a:solidFill>
            <a:effectLst/>
            <a:latin typeface="Arial" charset="0"/>
            <a:ea typeface="黑体" pitchFamily="2" charset="-122"/>
          </a:defRPr>
        </a:defPPr>
      </a:lstStyle>
    </a:lnDef>
  </a:objectDefaults>
  <a:extraClrSchemeLst>
    <a:extraClrScheme>
      <a:clrScheme name="汇报模板白底-04 1">
        <a:dk1>
          <a:srgbClr val="000000"/>
        </a:dk1>
        <a:lt1>
          <a:srgbClr val="FFFFFF"/>
        </a:lt1>
        <a:dk2>
          <a:srgbClr val="40458C"/>
        </a:dk2>
        <a:lt2>
          <a:srgbClr val="FFFFCC"/>
        </a:lt2>
        <a:accent1>
          <a:srgbClr val="8D8DB3"/>
        </a:accent1>
        <a:accent2>
          <a:srgbClr val="B2B2B2"/>
        </a:accent2>
        <a:accent3>
          <a:srgbClr val="AFB0C5"/>
        </a:accent3>
        <a:accent4>
          <a:srgbClr val="DADADA"/>
        </a:accent4>
        <a:accent5>
          <a:srgbClr val="C5C5D6"/>
        </a:accent5>
        <a:accent6>
          <a:srgbClr val="A1A1A1"/>
        </a:accent6>
        <a:hlink>
          <a:srgbClr val="6F89F7"/>
        </a:hlink>
        <a:folHlink>
          <a:srgbClr val="4F56AD"/>
        </a:folHlink>
      </a:clrScheme>
      <a:clrMap bg1="dk2" tx1="lt1" bg2="dk1" tx2="lt2" accent1="accent1" accent2="accent2" accent3="accent3" accent4="accent4" accent5="accent5" accent6="accent6" hlink="hlink" folHlink="folHlink"/>
    </a:extraClrScheme>
    <a:extraClrScheme>
      <a:clrScheme name="汇报模板白底-04 2">
        <a:dk1>
          <a:srgbClr val="40458C"/>
        </a:dk1>
        <a:lt1>
          <a:srgbClr val="FFFFFF"/>
        </a:lt1>
        <a:dk2>
          <a:srgbClr val="660066"/>
        </a:dk2>
        <a:lt2>
          <a:srgbClr val="B7C1EB"/>
        </a:lt2>
        <a:accent1>
          <a:srgbClr val="ECD882"/>
        </a:accent1>
        <a:accent2>
          <a:srgbClr val="B2B2B2"/>
        </a:accent2>
        <a:accent3>
          <a:srgbClr val="FFFFFF"/>
        </a:accent3>
        <a:accent4>
          <a:srgbClr val="353A77"/>
        </a:accent4>
        <a:accent5>
          <a:srgbClr val="F4E9C1"/>
        </a:accent5>
        <a:accent6>
          <a:srgbClr val="A1A1A1"/>
        </a:accent6>
        <a:hlink>
          <a:srgbClr val="6F89F7"/>
        </a:hlink>
        <a:folHlink>
          <a:srgbClr val="CFDBFD"/>
        </a:folHlink>
      </a:clrScheme>
      <a:clrMap bg1="lt1" tx1="dk1" bg2="lt2" tx2="dk2" accent1="accent1" accent2="accent2" accent3="accent3" accent4="accent4" accent5="accent5" accent6="accent6" hlink="hlink" folHlink="folHlink"/>
    </a:extraClrScheme>
    <a:extraClrScheme>
      <a:clrScheme name="汇报模板白底-04 3">
        <a:dk1>
          <a:srgbClr val="000000"/>
        </a:dk1>
        <a:lt1>
          <a:srgbClr val="FFFFFF"/>
        </a:lt1>
        <a:dk2>
          <a:srgbClr val="4D4D4D"/>
        </a:dk2>
        <a:lt2>
          <a:srgbClr val="B2B2B2"/>
        </a:lt2>
        <a:accent1>
          <a:srgbClr val="969696"/>
        </a:accent1>
        <a:accent2>
          <a:srgbClr val="EAEAEA"/>
        </a:accent2>
        <a:accent3>
          <a:srgbClr val="FFFFFF"/>
        </a:accent3>
        <a:accent4>
          <a:srgbClr val="000000"/>
        </a:accent4>
        <a:accent5>
          <a:srgbClr val="C9C9C9"/>
        </a:accent5>
        <a:accent6>
          <a:srgbClr val="D4D4D4"/>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汇报模板白底-04 4">
        <a:dk1>
          <a:srgbClr val="333300"/>
        </a:dk1>
        <a:lt1>
          <a:srgbClr val="FFFFFF"/>
        </a:lt1>
        <a:dk2>
          <a:srgbClr val="663300"/>
        </a:dk2>
        <a:lt2>
          <a:srgbClr val="B2B2B2"/>
        </a:lt2>
        <a:accent1>
          <a:srgbClr val="DDC6A7"/>
        </a:accent1>
        <a:accent2>
          <a:srgbClr val="D9C167"/>
        </a:accent2>
        <a:accent3>
          <a:srgbClr val="FFFFFF"/>
        </a:accent3>
        <a:accent4>
          <a:srgbClr val="2A2A00"/>
        </a:accent4>
        <a:accent5>
          <a:srgbClr val="EBDFD0"/>
        </a:accent5>
        <a:accent6>
          <a:srgbClr val="C4AF5D"/>
        </a:accent6>
        <a:hlink>
          <a:srgbClr val="8A7A66"/>
        </a:hlink>
        <a:folHlink>
          <a:srgbClr val="C0AE9E"/>
        </a:folHlink>
      </a:clrScheme>
      <a:clrMap bg1="lt1" tx1="dk1" bg2="lt2" tx2="dk2" accent1="accent1" accent2="accent2" accent3="accent3" accent4="accent4" accent5="accent5" accent6="accent6" hlink="hlink" folHlink="folHlink"/>
    </a:extraClrScheme>
    <a:extraClrScheme>
      <a:clrScheme name="汇报模板白底-04 5">
        <a:dk1>
          <a:srgbClr val="000000"/>
        </a:dk1>
        <a:lt1>
          <a:srgbClr val="FFFFFF"/>
        </a:lt1>
        <a:dk2>
          <a:srgbClr val="003366"/>
        </a:dk2>
        <a:lt2>
          <a:srgbClr val="CCFFCC"/>
        </a:lt2>
        <a:accent1>
          <a:srgbClr val="006699"/>
        </a:accent1>
        <a:accent2>
          <a:srgbClr val="009999"/>
        </a:accent2>
        <a:accent3>
          <a:srgbClr val="AAADB8"/>
        </a:accent3>
        <a:accent4>
          <a:srgbClr val="DADADA"/>
        </a:accent4>
        <a:accent5>
          <a:srgbClr val="AAB8CA"/>
        </a:accent5>
        <a:accent6>
          <a:srgbClr val="008A8A"/>
        </a:accent6>
        <a:hlink>
          <a:srgbClr val="0099CC"/>
        </a:hlink>
        <a:folHlink>
          <a:srgbClr val="00458A"/>
        </a:folHlink>
      </a:clrScheme>
      <a:clrMap bg1="dk2" tx1="lt1" bg2="dk1" tx2="lt2" accent1="accent1" accent2="accent2" accent3="accent3" accent4="accent4" accent5="accent5" accent6="accent6" hlink="hlink" folHlink="folHlink"/>
    </a:extraClrScheme>
    <a:extraClrScheme>
      <a:clrScheme name="汇报模板白底-04 6">
        <a:dk1>
          <a:srgbClr val="000000"/>
        </a:dk1>
        <a:lt1>
          <a:srgbClr val="FFFFFF"/>
        </a:lt1>
        <a:dk2>
          <a:srgbClr val="004A48"/>
        </a:dk2>
        <a:lt2>
          <a:srgbClr val="33CCCC"/>
        </a:lt2>
        <a:accent1>
          <a:srgbClr val="006699"/>
        </a:accent1>
        <a:accent2>
          <a:srgbClr val="009999"/>
        </a:accent2>
        <a:accent3>
          <a:srgbClr val="AAB1B1"/>
        </a:accent3>
        <a:accent4>
          <a:srgbClr val="DADADA"/>
        </a:accent4>
        <a:accent5>
          <a:srgbClr val="AAB8CA"/>
        </a:accent5>
        <a:accent6>
          <a:srgbClr val="008A8A"/>
        </a:accent6>
        <a:hlink>
          <a:srgbClr val="00CC99"/>
        </a:hlink>
        <a:folHlink>
          <a:srgbClr val="006666"/>
        </a:folHlink>
      </a:clrScheme>
      <a:clrMap bg1="dk2" tx1="lt1" bg2="dk1" tx2="lt2" accent1="accent1" accent2="accent2" accent3="accent3" accent4="accent4" accent5="accent5" accent6="accent6" hlink="hlink" folHlink="folHlink"/>
    </a:extraClrScheme>
    <a:extraClrScheme>
      <a:clrScheme name="汇报模板白底-04 7">
        <a:dk1>
          <a:srgbClr val="000000"/>
        </a:dk1>
        <a:lt1>
          <a:srgbClr val="FFFFFF"/>
        </a:lt1>
        <a:dk2>
          <a:srgbClr val="333300"/>
        </a:dk2>
        <a:lt2>
          <a:srgbClr val="FFFFCC"/>
        </a:lt2>
        <a:accent1>
          <a:srgbClr val="CC9900"/>
        </a:accent1>
        <a:accent2>
          <a:srgbClr val="CC6600"/>
        </a:accent2>
        <a:accent3>
          <a:srgbClr val="ADADAA"/>
        </a:accent3>
        <a:accent4>
          <a:srgbClr val="DADADA"/>
        </a:accent4>
        <a:accent5>
          <a:srgbClr val="E2CAAA"/>
        </a:accent5>
        <a:accent6>
          <a:srgbClr val="B95C00"/>
        </a:accent6>
        <a:hlink>
          <a:srgbClr val="808000"/>
        </a:hlink>
        <a:folHlink>
          <a:srgbClr val="525000"/>
        </a:folHlink>
      </a:clrScheme>
      <a:clrMap bg1="dk2" tx1="lt1" bg2="dk1" tx2="lt2" accent1="accent1" accent2="accent2" accent3="accent3" accent4="accent4" accent5="accent5" accent6="accent6" hlink="hlink" folHlink="folHlink"/>
    </a:extraClrScheme>
    <a:extraClrScheme>
      <a:clrScheme name="汇报模板白底-04 8">
        <a:dk1>
          <a:srgbClr val="003D62"/>
        </a:dk1>
        <a:lt1>
          <a:srgbClr val="FFFFFF"/>
        </a:lt1>
        <a:dk2>
          <a:srgbClr val="006699"/>
        </a:dk2>
        <a:lt2>
          <a:srgbClr val="C8D1DA"/>
        </a:lt2>
        <a:accent1>
          <a:srgbClr val="9AC0EA"/>
        </a:accent1>
        <a:accent2>
          <a:srgbClr val="80C3C8"/>
        </a:accent2>
        <a:accent3>
          <a:srgbClr val="FFFFFF"/>
        </a:accent3>
        <a:accent4>
          <a:srgbClr val="003353"/>
        </a:accent4>
        <a:accent5>
          <a:srgbClr val="CADCF3"/>
        </a:accent5>
        <a:accent6>
          <a:srgbClr val="73B0B5"/>
        </a:accent6>
        <a:hlink>
          <a:srgbClr val="81ABCB"/>
        </a:hlink>
        <a:folHlink>
          <a:srgbClr val="B6CBD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traight Edge">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Office Theme">
  <a:themeElements>
    <a:clrScheme name="Office 主题">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AE6F2518-B084-4896-AF52-66CC2144AA26}"/>
    </a:ext>
  </a:extLst>
</a:theme>
</file>

<file path=ppt/theme/theme21.xml><?xml version="1.0" encoding="utf-8"?>
<a:theme xmlns:a="http://schemas.openxmlformats.org/drawingml/2006/main" name="Blank Presentation">
  <a:themeElements>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Presentation 13">
        <a:dk1>
          <a:srgbClr val="322F31"/>
        </a:dk1>
        <a:lt1>
          <a:srgbClr val="FFFFFF"/>
        </a:lt1>
        <a:dk2>
          <a:srgbClr val="322F31"/>
        </a:dk2>
        <a:lt2>
          <a:srgbClr val="322F31"/>
        </a:lt2>
        <a:accent1>
          <a:srgbClr val="8071B4"/>
        </a:accent1>
        <a:accent2>
          <a:srgbClr val="8071B4"/>
        </a:accent2>
        <a:accent3>
          <a:srgbClr val="FFFFFF"/>
        </a:accent3>
        <a:accent4>
          <a:srgbClr val="292728"/>
        </a:accent4>
        <a:accent5>
          <a:srgbClr val="C0BBD6"/>
        </a:accent5>
        <a:accent6>
          <a:srgbClr val="7366A3"/>
        </a:accent6>
        <a:hlink>
          <a:srgbClr val="8071B4"/>
        </a:hlink>
        <a:folHlink>
          <a:srgbClr val="8071B4"/>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默认设计模板">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默认设计模板">
      <a:majorFont>
        <a:latin typeface="Tw Cen MT"/>
        <a:ea typeface="宋体"/>
        <a:cs typeface=""/>
      </a:majorFont>
      <a:minorFont>
        <a:latin typeface="Tw Cen MT"/>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4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rgbClr val="FFFFFF"/>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zh-CN" altLang="en-US" sz="24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Straight Edge">
  <a:themeElements>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fontScheme name="Straight Edg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7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aight Edge 1">
        <a:dk1>
          <a:srgbClr val="008080"/>
        </a:dk1>
        <a:lt1>
          <a:srgbClr val="FFFFCC"/>
        </a:lt1>
        <a:dk2>
          <a:srgbClr val="009999"/>
        </a:dk2>
        <a:lt2>
          <a:srgbClr val="FFFF99"/>
        </a:lt2>
        <a:accent1>
          <a:srgbClr val="336699"/>
        </a:accent1>
        <a:accent2>
          <a:srgbClr val="FFFF99"/>
        </a:accent2>
        <a:accent3>
          <a:srgbClr val="AACACA"/>
        </a:accent3>
        <a:accent4>
          <a:srgbClr val="DADAAE"/>
        </a:accent4>
        <a:accent5>
          <a:srgbClr val="ADB8CA"/>
        </a:accent5>
        <a:accent6>
          <a:srgbClr val="E7E78A"/>
        </a:accent6>
        <a:hlink>
          <a:srgbClr val="FFFFCC"/>
        </a:hlink>
        <a:folHlink>
          <a:srgbClr val="DDDDDD"/>
        </a:folHlink>
      </a:clrScheme>
      <a:clrMap bg1="dk2" tx1="lt1" bg2="dk1" tx2="lt2" accent1="accent1" accent2="accent2" accent3="accent3" accent4="accent4" accent5="accent5" accent6="accent6" hlink="hlink" folHlink="folHlink"/>
    </a:extraClrScheme>
    <a:extraClrScheme>
      <a:clrScheme name="Straight Edge 2">
        <a:dk1>
          <a:srgbClr val="003366"/>
        </a:dk1>
        <a:lt1>
          <a:srgbClr val="FFFFFF"/>
        </a:lt1>
        <a:dk2>
          <a:srgbClr val="003366"/>
        </a:dk2>
        <a:lt2>
          <a:srgbClr val="E3E2C7"/>
        </a:lt2>
        <a:accent1>
          <a:srgbClr val="CCCC99"/>
        </a:accent1>
        <a:accent2>
          <a:srgbClr val="003366"/>
        </a:accent2>
        <a:accent3>
          <a:srgbClr val="FFFFFF"/>
        </a:accent3>
        <a:accent4>
          <a:srgbClr val="002A56"/>
        </a:accent4>
        <a:accent5>
          <a:srgbClr val="E2E2CA"/>
        </a:accent5>
        <a:accent6>
          <a:srgbClr val="002D5C"/>
        </a:accent6>
        <a:hlink>
          <a:srgbClr val="003366"/>
        </a:hlink>
        <a:folHlink>
          <a:srgbClr val="800000"/>
        </a:folHlink>
      </a:clrScheme>
      <a:clrMap bg1="lt1" tx1="dk1" bg2="lt2" tx2="dk2" accent1="accent1" accent2="accent2" accent3="accent3" accent4="accent4" accent5="accent5" accent6="accent6" hlink="hlink" folHlink="folHlink"/>
    </a:extraClrScheme>
    <a:extraClrScheme>
      <a:clrScheme name="Straight Edge 3">
        <a:dk1>
          <a:srgbClr val="000000"/>
        </a:dk1>
        <a:lt1>
          <a:srgbClr val="FFFFFF"/>
        </a:lt1>
        <a:dk2>
          <a:srgbClr val="000000"/>
        </a:dk2>
        <a:lt2>
          <a:srgbClr val="DDDDDD"/>
        </a:lt2>
        <a:accent1>
          <a:srgbClr val="DDDDDD"/>
        </a:accent1>
        <a:accent2>
          <a:srgbClr val="333333"/>
        </a:accent2>
        <a:accent3>
          <a:srgbClr val="FFFFFF"/>
        </a:accent3>
        <a:accent4>
          <a:srgbClr val="000000"/>
        </a:accent4>
        <a:accent5>
          <a:srgbClr val="EBEBEB"/>
        </a:accent5>
        <a:accent6>
          <a:srgbClr val="2D2D2D"/>
        </a:accent6>
        <a:hlink>
          <a:srgbClr val="808080"/>
        </a:hlink>
        <a:folHlink>
          <a:srgbClr val="808080"/>
        </a:folHlink>
      </a:clrScheme>
      <a:clrMap bg1="lt1" tx1="dk1" bg2="lt2" tx2="dk2" accent1="accent1" accent2="accent2" accent3="accent3" accent4="accent4" accent5="accent5" accent6="accent6" hlink="hlink" folHlink="folHlink"/>
    </a:extraClrScheme>
    <a:extraClrScheme>
      <a:clrScheme name="Straight Edge 4">
        <a:dk1>
          <a:srgbClr val="5F5F5F"/>
        </a:dk1>
        <a:lt1>
          <a:srgbClr val="FFFFFF"/>
        </a:lt1>
        <a:dk2>
          <a:srgbClr val="003366"/>
        </a:dk2>
        <a:lt2>
          <a:srgbClr val="FFFFFF"/>
        </a:lt2>
        <a:accent1>
          <a:srgbClr val="7E003F"/>
        </a:accent1>
        <a:accent2>
          <a:srgbClr val="DDDDDD"/>
        </a:accent2>
        <a:accent3>
          <a:srgbClr val="AAADB8"/>
        </a:accent3>
        <a:accent4>
          <a:srgbClr val="DADADA"/>
        </a:accent4>
        <a:accent5>
          <a:srgbClr val="C0AAAF"/>
        </a:accent5>
        <a:accent6>
          <a:srgbClr val="C8C8C8"/>
        </a:accent6>
        <a:hlink>
          <a:srgbClr val="969696"/>
        </a:hlink>
        <a:folHlink>
          <a:srgbClr val="DDDDDD"/>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2049</TotalTime>
  <Words>2664</Words>
  <Application>Microsoft Office PowerPoint</Application>
  <PresentationFormat>On-screen Show (4:3)</PresentationFormat>
  <Paragraphs>489</Paragraphs>
  <Slides>40</Slides>
  <Notes>1</Notes>
  <HiddenSlides>0</HiddenSlides>
  <MMClips>0</MMClips>
  <ScaleCrop>false</ScaleCrop>
  <HeadingPairs>
    <vt:vector size="6" baseType="variant">
      <vt:variant>
        <vt:lpstr>Theme</vt:lpstr>
      </vt:variant>
      <vt:variant>
        <vt:i4>21</vt:i4>
      </vt:variant>
      <vt:variant>
        <vt:lpstr>Embedded OLE Servers</vt:lpstr>
      </vt:variant>
      <vt:variant>
        <vt:i4>2</vt:i4>
      </vt:variant>
      <vt:variant>
        <vt:lpstr>Slide Titles</vt:lpstr>
      </vt:variant>
      <vt:variant>
        <vt:i4>40</vt:i4>
      </vt:variant>
    </vt:vector>
  </HeadingPairs>
  <TitlesOfParts>
    <vt:vector size="63" baseType="lpstr">
      <vt:lpstr>Office 主题</vt:lpstr>
      <vt:lpstr>Straight Edge</vt:lpstr>
      <vt:lpstr>1_默认设计模板</vt:lpstr>
      <vt:lpstr>1_Straight Edge</vt:lpstr>
      <vt:lpstr>5_Office Theme</vt:lpstr>
      <vt:lpstr>6_Office Theme</vt:lpstr>
      <vt:lpstr>Office Theme</vt:lpstr>
      <vt:lpstr>1_Office Theme</vt:lpstr>
      <vt:lpstr>2_Office Theme</vt:lpstr>
      <vt:lpstr>1_Office 主题</vt:lpstr>
      <vt:lpstr>3_Office Theme</vt:lpstr>
      <vt:lpstr>4_Office Theme</vt:lpstr>
      <vt:lpstr>2_Office 主题</vt:lpstr>
      <vt:lpstr>3_Office 主题</vt:lpstr>
      <vt:lpstr>5_Office 主题</vt:lpstr>
      <vt:lpstr>6_Office 主题</vt:lpstr>
      <vt:lpstr>Office 主题​​</vt:lpstr>
      <vt:lpstr>汇报模板白底-04</vt:lpstr>
      <vt:lpstr>1_汇报模板白底-04</vt:lpstr>
      <vt:lpstr>7_Office Theme</vt:lpstr>
      <vt:lpstr>Blank Presentation</vt:lpstr>
      <vt:lpstr>Document</vt:lpstr>
      <vt:lpstr>Worksheet</vt:lpstr>
      <vt:lpstr>Cost Consideration and  Possible Construction Timeline</vt:lpstr>
      <vt:lpstr>PowerPoint Presentation</vt:lpstr>
      <vt:lpstr>PowerPoint Presentation</vt:lpstr>
      <vt:lpstr>PowerPoint Presentation</vt:lpstr>
      <vt:lpstr>钻孔情况</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结构及防水初步方案</vt:lpstr>
      <vt:lpstr>PowerPoint Presentation</vt:lpstr>
      <vt:lpstr>PowerPoint Presentation</vt:lpstr>
      <vt:lpstr>PowerPoint Presentation</vt:lpstr>
      <vt:lpstr>PowerPoint Presentation</vt:lpstr>
      <vt:lpstr>法国SOLEIL光源 4*190KW 全固态机SSA 单机3千多模块组成、每模块350W     no HV, no Vacuum</vt:lpstr>
      <vt:lpstr>PowerPoint Presentation</vt:lpstr>
      <vt:lpstr>PowerPoint Presentation</vt:lpstr>
      <vt:lpstr>PowerPoint Presentation</vt:lpstr>
      <vt:lpstr>PowerPoint Presentation</vt:lpstr>
      <vt:lpstr>PowerPoint Presentation</vt:lpstr>
      <vt:lpstr>Five-cell cavity with strong HOM damping</vt:lpstr>
      <vt:lpstr>PowerPoint Presentation</vt:lpstr>
      <vt:lpstr>PowerPoint Presentation</vt:lpstr>
      <vt:lpstr>PowerPoint Presentation</vt:lpstr>
      <vt:lpstr>PowerPoint Presentation</vt:lpstr>
      <vt:lpstr>PowerPoint Presentation</vt:lpstr>
      <vt:lpstr>CEPC-SppC Project Timeline (dream) </vt:lpstr>
      <vt:lpstr>PowerPoint Presentation</vt:lpstr>
      <vt:lpstr>Questions?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Weiren Chou x5489 10950N</dc:creator>
  <cp:lastModifiedBy>Weiren Chou x5489 10950N</cp:lastModifiedBy>
  <cp:revision>214</cp:revision>
  <dcterms:created xsi:type="dcterms:W3CDTF">2006-08-16T00:00:00Z</dcterms:created>
  <dcterms:modified xsi:type="dcterms:W3CDTF">2014-10-10T01:01:39Z</dcterms:modified>
</cp:coreProperties>
</file>