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7" r:id="rId3"/>
    <p:sldId id="258" r:id="rId4"/>
    <p:sldId id="259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7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68B5B-667E-4278-98CB-E599EF62B497}" type="datetimeFigureOut">
              <a:rPr lang="zh-CN" altLang="en-US" smtClean="0"/>
              <a:t>2014/8/10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579F6-8272-46B2-93C7-1494A570C0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89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zh-CN" altLang="en-US" sz="1050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376B395-D8E1-403A-8FE6-C90D1169F67C}" type="slidenum">
              <a:rPr lang="zh-CN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2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F512CD-6E63-4E6E-B0AF-C5398FF8D50E}" type="slidenum">
              <a:rPr lang="zh-CN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7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B99CC-F8A7-4F15-8E04-EAA775365085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B6BE9-209B-4969-A882-1BE312BABBC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52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AD5A3-899C-4124-A599-43B89F39BBF6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6C41F-D2CD-4C2F-8150-933CED58B9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9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DB718-879B-4B79-8D37-AFCD00A915CC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8333F-1E8C-4830-A56D-1492F7F7AA8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52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B99CC-F8A7-4F15-8E04-EAA775365085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B6BE9-209B-4969-A882-1BE312BABBC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29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573B2-D5FB-4BAE-ABFB-0A9CAD0C8A31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E022A-CFA7-4A15-AFFB-82B627318B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597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C31C-7AE1-414F-93A6-0BFBD23784C6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C43AD-4CBE-4F8B-8854-A43C690C6A1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053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9D9F-6774-4C59-81D9-BBC3CD866136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12916-8D08-446F-BEC7-159FA94879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68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2DC9-49B0-4979-8A5F-D6FDE07F6F60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56F3A-C145-4DF9-BD4C-ECDED77D4B3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674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D4AD8-1039-49E0-92B9-D0E75CABDBC2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B3E55-9DE9-4F25-A70C-BE07733DEA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373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6EED0-B471-437C-81D1-0F5C28208933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21713-DA56-4175-98E2-336441B0690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832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E821A-58E8-462E-9011-641163FC9599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5D75B-171D-4956-9CFF-95EDF1A280A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55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573B2-D5FB-4BAE-ABFB-0A9CAD0C8A31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E022A-CFA7-4A15-AFFB-82B627318B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683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2D4EB-682A-493A-B5E4-87D6B59C3343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43F09-DC18-4E16-B791-9BE0F20C42D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098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AD5A3-899C-4124-A599-43B89F39BBF6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6C41F-D2CD-4C2F-8150-933CED58B9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692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DB718-879B-4B79-8D37-AFCD00A915CC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8333F-1E8C-4830-A56D-1492F7F7AA8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1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C31C-7AE1-414F-93A6-0BFBD23784C6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C43AD-4CBE-4F8B-8854-A43C690C6A1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26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9D9F-6774-4C59-81D9-BBC3CD866136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12916-8D08-446F-BEC7-159FA94879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70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2DC9-49B0-4979-8A5F-D6FDE07F6F60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56F3A-C145-4DF9-BD4C-ECDED77D4B3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56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D4AD8-1039-49E0-92B9-D0E75CABDBC2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B3E55-9DE9-4F25-A70C-BE07733DEA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84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6EED0-B471-437C-81D1-0F5C28208933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21713-DA56-4175-98E2-336441B0690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82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E821A-58E8-462E-9011-641163FC9599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5D75B-171D-4956-9CFF-95EDF1A280A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92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2D4EB-682A-493A-B5E4-87D6B59C3343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43F09-DC18-4E16-B791-9BE0F20C42D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27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96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D76AF30-E2B8-421B-8ECE-D44C37DA3B9A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6DDA3D-5A7F-4001-A4D1-D9299811AC9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96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96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D76AF30-E2B8-421B-8ECE-D44C37DA3B9A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6DDA3D-5A7F-4001-A4D1-D9299811AC9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53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ctrTitle"/>
          </p:nvPr>
        </p:nvSpPr>
        <p:spPr>
          <a:xfrm>
            <a:off x="1400238" y="1292026"/>
            <a:ext cx="6219762" cy="1102519"/>
          </a:xfrm>
        </p:spPr>
        <p:txBody>
          <a:bodyPr/>
          <a:lstStyle/>
          <a:p>
            <a:pPr eaLnBrk="1" hangingPunct="1"/>
            <a:r>
              <a:rPr lang="zh-CN" altLang="en-US" sz="4050" b="1" dirty="0"/>
              <a:t>可</a:t>
            </a:r>
            <a:r>
              <a:rPr lang="zh-CN" altLang="en-US" sz="4050" b="1" dirty="0" smtClean="0"/>
              <a:t>重构核电子学教学实验平台设计</a:t>
            </a:r>
            <a:endParaRPr lang="zh-CN" altLang="en-US" sz="4050" b="1" dirty="0"/>
          </a:p>
        </p:txBody>
      </p:sp>
      <p:sp>
        <p:nvSpPr>
          <p:cNvPr id="30723" name="副标题 2"/>
          <p:cNvSpPr>
            <a:spLocks noGrp="1"/>
          </p:cNvSpPr>
          <p:nvPr>
            <p:ph type="subTitle" idx="1"/>
          </p:nvPr>
        </p:nvSpPr>
        <p:spPr>
          <a:xfrm>
            <a:off x="2109819" y="3145312"/>
            <a:ext cx="4800600" cy="2112488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核探测与核电子学国家重点实验室</a:t>
            </a:r>
            <a:endParaRPr lang="en-US" altLang="zh-CN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中国科学技术大学近代物理系</a:t>
            </a:r>
            <a:endParaRPr lang="en-US" altLang="zh-CN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 eaLnBrk="1" hangingPunct="1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王照琪</a:t>
            </a:r>
            <a:endParaRPr lang="en-US" altLang="zh-CN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 eaLnBrk="1" hangingPunct="1"/>
            <a:r>
              <a:rPr lang="en-US" altLang="zh-CN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2014.08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 smtClean="0">
                <a:solidFill>
                  <a:srgbClr val="898989"/>
                </a:solidFill>
                <a:latin typeface="Calibri" panose="020F0502020204030204" pitchFamily="34" charset="0"/>
              </a:rPr>
              <a:t>1</a:t>
            </a:r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4174958" cy="543509"/>
          </a:xfrm>
        </p:spPr>
        <p:txBody>
          <a:bodyPr/>
          <a:lstStyle/>
          <a:p>
            <a:pPr algn="l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实验平台软件设计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6410" y="627730"/>
            <a:ext cx="6051885" cy="938461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目前完成的虚拟核仪器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示波器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022A-CFA7-4A15-AFFB-82B627318BD7}" type="slidenum">
              <a:rPr lang="zh-CN" altLang="en-US" sz="1200" smtClean="0"/>
              <a:pPr/>
              <a:t>10</a:t>
            </a:fld>
            <a:endParaRPr lang="zh-CN" altLang="en-US" sz="1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5" y="1648039"/>
            <a:ext cx="7690804" cy="507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设计总结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通过硬件重构和软件配置，实验平台可以实现多种核仪器，基本上能够覆盖核电子学教学实验的相关内容。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实验平台的设计，使得整套核电子学实验可以在统一的软硬件平台上完成。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022A-CFA7-4A15-AFFB-82B627318BD7}" type="slidenum">
              <a:rPr lang="zh-CN" altLang="en-US" sz="1200"/>
              <a:pPr/>
              <a:t>11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706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 1"/>
          <p:cNvSpPr>
            <a:spLocks noGrp="1"/>
          </p:cNvSpPr>
          <p:nvPr>
            <p:ph type="title"/>
          </p:nvPr>
        </p:nvSpPr>
        <p:spPr>
          <a:xfrm>
            <a:off x="571500" y="2714625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5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谢谢各位</a:t>
            </a:r>
            <a:endParaRPr lang="en-US" altLang="zh-CN" sz="5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7C883A5-5DBD-4CB8-9FE1-234CE036C976}" type="slidenum">
              <a:rPr lang="zh-CN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zh-CN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教学实验现状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实验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平台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方案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实验平台硬件设计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实验平台软件设计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设计总结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022A-CFA7-4A15-AFFB-82B627318BD7}" type="slidenum">
              <a:rPr lang="zh-CN" altLang="en-US" sz="1200" smtClean="0"/>
              <a:pPr/>
              <a:t>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193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2947737" cy="543509"/>
          </a:xfrm>
        </p:spPr>
        <p:txBody>
          <a:bodyPr/>
          <a:lstStyle/>
          <a:p>
            <a:pPr algn="l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教学实验现状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中国科学技术大学开设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核电子学实验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p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实践性很强，实验具有代表意义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p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目前主要使用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NIM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仪器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每个仪器的功能专一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不同实验需要不同的仪器配置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仪器功能和性能逐渐老化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提出实验平台进行更新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p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硬件可重构实现仪器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p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软件配置实验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p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一套系统实现不同实验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022A-CFA7-4A15-AFFB-82B627318BD7}" type="slidenum">
              <a:rPr lang="zh-CN" altLang="en-US" sz="1200" smtClean="0"/>
              <a:pPr/>
              <a:t>3</a:t>
            </a:fld>
            <a:endParaRPr lang="zh-CN" altLang="en-US" sz="1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11" y="2189415"/>
            <a:ext cx="3100689" cy="23378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11" y="4642364"/>
            <a:ext cx="3100689" cy="20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2947737" cy="543509"/>
          </a:xfrm>
        </p:spPr>
        <p:txBody>
          <a:bodyPr/>
          <a:lstStyle/>
          <a:p>
            <a:pPr algn="l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实验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平台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方案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53200" y="3346021"/>
            <a:ext cx="2249905" cy="2780144"/>
          </a:xfrm>
        </p:spPr>
        <p:txBody>
          <a:bodyPr/>
          <a:lstStyle/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022A-CFA7-4A15-AFFB-82B627318BD7}" type="slidenum">
              <a:rPr lang="zh-CN" altLang="en-US" sz="1200" smtClean="0"/>
              <a:pPr/>
              <a:t>4</a:t>
            </a:fld>
            <a:endParaRPr lang="zh-CN" altLang="en-US" sz="1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7" y="543509"/>
            <a:ext cx="7223081" cy="26874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6" y="3346019"/>
            <a:ext cx="7024913" cy="33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3561347" cy="543509"/>
          </a:xfrm>
        </p:spPr>
        <p:txBody>
          <a:bodyPr/>
          <a:lstStyle/>
          <a:p>
            <a:pPr algn="l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实验平台硬件设计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195514"/>
            <a:ext cx="8229600" cy="4525963"/>
          </a:xfrm>
        </p:spPr>
        <p:txBody>
          <a:bodyPr/>
          <a:lstStyle/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多输入前端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高速数字化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可重构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FPGA</a:t>
            </a:r>
          </a:p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USB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接口电路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022A-CFA7-4A15-AFFB-82B627318BD7}" type="slidenum">
              <a:rPr lang="zh-CN" altLang="en-US" sz="1200" smtClean="0"/>
              <a:pPr/>
              <a:t>5</a:t>
            </a:fld>
            <a:endParaRPr lang="zh-CN" altLang="en-US" sz="1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9" y="543509"/>
            <a:ext cx="7500551" cy="439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4186989" cy="543509"/>
          </a:xfrm>
        </p:spPr>
        <p:txBody>
          <a:bodyPr/>
          <a:lstStyle/>
          <a:p>
            <a:pPr algn="l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实验平台硬件设计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30840"/>
            <a:ext cx="8229600" cy="4525963"/>
          </a:xfrm>
        </p:spPr>
        <p:txBody>
          <a:bodyPr/>
          <a:lstStyle/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可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重构实现：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FPGA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逻辑划分为固定部分和可重构部分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022A-CFA7-4A15-AFFB-82B627318BD7}" type="slidenum">
              <a:rPr lang="zh-CN" altLang="en-US" sz="1200" smtClean="0"/>
              <a:pPr/>
              <a:t>6</a:t>
            </a:fld>
            <a:endParaRPr lang="zh-CN" altLang="en-US" sz="1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76" y="543509"/>
            <a:ext cx="6719779" cy="50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3958389" cy="543509"/>
          </a:xfrm>
        </p:spPr>
        <p:txBody>
          <a:bodyPr/>
          <a:lstStyle/>
          <a:p>
            <a:pPr algn="l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实验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平台软件设计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24663" y="1335505"/>
            <a:ext cx="3862137" cy="4790660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采用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LabVIEW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进行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实验平台软件设计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接口驱动函数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基于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NI-VISA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基本读写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I/O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开发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数据流方式逐个调用驱动函数实现核仪器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仪器组合使用完成实验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022A-CFA7-4A15-AFFB-82B627318BD7}" type="slidenum">
              <a:rPr lang="zh-CN" altLang="en-US" sz="1200" smtClean="0"/>
              <a:pPr/>
              <a:t>7</a:t>
            </a:fld>
            <a:endParaRPr lang="zh-CN" altLang="en-US" sz="1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5" y="723983"/>
            <a:ext cx="3523793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4174958" cy="543509"/>
          </a:xfrm>
        </p:spPr>
        <p:txBody>
          <a:bodyPr/>
          <a:lstStyle/>
          <a:p>
            <a:pPr algn="l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实验平台软件设计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6410" y="627730"/>
            <a:ext cx="6396790" cy="938461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目前完成的虚拟核仪器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多道分析器：</a:t>
            </a:r>
            <a:r>
              <a:rPr lang="en-US" altLang="zh-CN" dirty="0" smtClean="0"/>
              <a:t> 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-5V～5V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4096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道（单极性）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/8192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道（双极性）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022A-CFA7-4A15-AFFB-82B627318BD7}" type="slidenum">
              <a:rPr lang="zh-CN" altLang="en-US" sz="1200" smtClean="0"/>
              <a:pPr/>
              <a:t>8</a:t>
            </a:fld>
            <a:endParaRPr lang="zh-CN" altLang="en-US" sz="1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1" y="1874236"/>
            <a:ext cx="8181473" cy="46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4174958" cy="543509"/>
          </a:xfrm>
        </p:spPr>
        <p:txBody>
          <a:bodyPr/>
          <a:lstStyle/>
          <a:p>
            <a:pPr algn="l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实验平台软件设计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6410" y="627730"/>
            <a:ext cx="6533148" cy="938461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目前完成的虚拟核仪器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单道分析器及定标器：计数误差始终小于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0.5‰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，最高计数率 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45 M/s 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022A-CFA7-4A15-AFFB-82B627318BD7}" type="slidenum">
              <a:rPr lang="zh-CN" altLang="en-US" sz="1200" smtClean="0"/>
              <a:pPr/>
              <a:t>9</a:t>
            </a:fld>
            <a:endParaRPr lang="zh-CN" altLang="en-US" sz="1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68" y="1802651"/>
            <a:ext cx="7569780" cy="49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295</Words>
  <Application>Microsoft Office PowerPoint</Application>
  <PresentationFormat>全屏显示(4:3)</PresentationFormat>
  <Paragraphs>85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黑体</vt:lpstr>
      <vt:lpstr>宋体</vt:lpstr>
      <vt:lpstr>Arial</vt:lpstr>
      <vt:lpstr>Calibri</vt:lpstr>
      <vt:lpstr>Wingdings</vt:lpstr>
      <vt:lpstr>1_Office 主题</vt:lpstr>
      <vt:lpstr>Office 主题</vt:lpstr>
      <vt:lpstr>可重构核电子学教学实验平台设计</vt:lpstr>
      <vt:lpstr>目录</vt:lpstr>
      <vt:lpstr>教学实验现状</vt:lpstr>
      <vt:lpstr>实验平台方案</vt:lpstr>
      <vt:lpstr>实验平台硬件设计</vt:lpstr>
      <vt:lpstr>实验平台硬件设计</vt:lpstr>
      <vt:lpstr>实验平台软件设计</vt:lpstr>
      <vt:lpstr>实验平台软件设计</vt:lpstr>
      <vt:lpstr>实验平台软件设计</vt:lpstr>
      <vt:lpstr>实验平台软件设计</vt:lpstr>
      <vt:lpstr>设计总结</vt:lpstr>
      <vt:lpstr>谢谢各位</vt:lpstr>
    </vt:vector>
  </TitlesOfParts>
  <Company>MPHY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可重构核电子学教学实验平台设计</dc:title>
  <dc:creator>王照琪</dc:creator>
  <cp:lastModifiedBy>王照琪</cp:lastModifiedBy>
  <cp:revision>18</cp:revision>
  <dcterms:created xsi:type="dcterms:W3CDTF">2014-08-09T18:03:16Z</dcterms:created>
  <dcterms:modified xsi:type="dcterms:W3CDTF">2014-08-10T03:01:31Z</dcterms:modified>
</cp:coreProperties>
</file>